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6" r:id="rId2"/>
    <p:sldId id="256" r:id="rId3"/>
    <p:sldId id="470" r:id="rId4"/>
    <p:sldId id="257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8809922-95CF-4B0C-8984-FE59BF4BD058}"/>
              </a:ext>
            </a:extLst>
          </p:cNvPr>
          <p:cNvGrpSpPr/>
          <p:nvPr/>
        </p:nvGrpSpPr>
        <p:grpSpPr>
          <a:xfrm>
            <a:off x="6582948" y="766318"/>
            <a:ext cx="1825834" cy="2779236"/>
            <a:chOff x="6582948" y="766318"/>
            <a:chExt cx="1825834" cy="2779236"/>
          </a:xfrm>
        </p:grpSpPr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4618BDBE-218D-4474-BF7E-04D84BF26D8C}"/>
                </a:ext>
              </a:extLst>
            </p:cNvPr>
            <p:cNvGrpSpPr/>
            <p:nvPr/>
          </p:nvGrpSpPr>
          <p:grpSpPr>
            <a:xfrm>
              <a:off x="6582948" y="2434071"/>
              <a:ext cx="1212664" cy="1105240"/>
              <a:chOff x="6440320" y="2194334"/>
              <a:chExt cx="1441449" cy="1313759"/>
            </a:xfrm>
          </p:grpSpPr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B13B57BB-CB9F-4E05-A2DE-0718D116CB09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C2BADE04-524E-477A-A9B6-66CA3920A492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745735BB-3F86-4F72-8998-2441A9C41D5A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146" name="グループ化 145">
                    <a:extLst>
                      <a:ext uri="{FF2B5EF4-FFF2-40B4-BE49-F238E27FC236}">
                        <a16:creationId xmlns:a16="http://schemas.microsoft.com/office/drawing/2014/main" id="{217123A2-8D38-4284-9C3D-8573A675077E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157" name="フリーフォーム: 図形 156">
                      <a:extLst>
                        <a:ext uri="{FF2B5EF4-FFF2-40B4-BE49-F238E27FC236}">
                          <a16:creationId xmlns:a16="http://schemas.microsoft.com/office/drawing/2014/main" id="{8B7F8481-D282-4307-85FC-8ADD1E3EC61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8" name="フリーフォーム: 図形 157">
                      <a:extLst>
                        <a:ext uri="{FF2B5EF4-FFF2-40B4-BE49-F238E27FC236}">
                          <a16:creationId xmlns:a16="http://schemas.microsoft.com/office/drawing/2014/main" id="{30B5741A-8E5C-4F65-AE39-4184F3B75502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9" name="フリーフォーム: 図形 158">
                      <a:extLst>
                        <a:ext uri="{FF2B5EF4-FFF2-40B4-BE49-F238E27FC236}">
                          <a16:creationId xmlns:a16="http://schemas.microsoft.com/office/drawing/2014/main" id="{C39509E2-0734-40DD-A1C2-38B8A953F7D3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0" name="月 159">
                      <a:extLst>
                        <a:ext uri="{FF2B5EF4-FFF2-40B4-BE49-F238E27FC236}">
                          <a16:creationId xmlns:a16="http://schemas.microsoft.com/office/drawing/2014/main" id="{2432DE60-3254-474E-8AD7-39642E6CA643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47" name="四角形: 角を丸くする 146">
                    <a:extLst>
                      <a:ext uri="{FF2B5EF4-FFF2-40B4-BE49-F238E27FC236}">
                        <a16:creationId xmlns:a16="http://schemas.microsoft.com/office/drawing/2014/main" id="{DB92073D-0F1E-49B1-A292-F8DCB9CC025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48" name="四角形: 上の 2 つの角を丸める 109">
                    <a:extLst>
                      <a:ext uri="{FF2B5EF4-FFF2-40B4-BE49-F238E27FC236}">
                        <a16:creationId xmlns:a16="http://schemas.microsoft.com/office/drawing/2014/main" id="{D214D241-6EAC-4FF8-9AD2-25E7A328B0BE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132D5200-403D-4520-8621-11B77B799E9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4B115158-915E-4F99-B8C2-19BAA6B5B04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四角形: 上の 2 つの角を丸める 109">
                    <a:extLst>
                      <a:ext uri="{FF2B5EF4-FFF2-40B4-BE49-F238E27FC236}">
                        <a16:creationId xmlns:a16="http://schemas.microsoft.com/office/drawing/2014/main" id="{B3C96919-4C7F-40AF-82A1-FF1EFCECE05E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65CFED94-A49E-4CFD-8527-C62AB360FD4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CED47235-25F6-408C-A16E-535EEDF6B6F6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四角形: 上の 2 つの角を丸める 109">
                    <a:extLst>
                      <a:ext uri="{FF2B5EF4-FFF2-40B4-BE49-F238E27FC236}">
                        <a16:creationId xmlns:a16="http://schemas.microsoft.com/office/drawing/2014/main" id="{B74E0FB1-A473-4FAE-AE48-66F5E8FE45C6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33238AC6-25FF-46DE-93BE-66C42AB30057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17B22BD5-8F05-4C9D-8C7B-702DD82CE257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158063B3-3819-426C-985F-4CC8F18BD434}"/>
                  </a:ext>
                </a:extLst>
              </p:cNvPr>
              <p:cNvGrpSpPr/>
              <p:nvPr/>
            </p:nvGrpSpPr>
            <p:grpSpPr>
              <a:xfrm rot="18900000">
                <a:off x="7321476" y="2500735"/>
                <a:ext cx="456730" cy="1007358"/>
                <a:chOff x="1904251" y="4164031"/>
                <a:chExt cx="438719" cy="963709"/>
              </a:xfrm>
            </p:grpSpPr>
            <p:sp>
              <p:nvSpPr>
                <p:cNvPr id="142" name="台形 141">
                  <a:extLst>
                    <a:ext uri="{FF2B5EF4-FFF2-40B4-BE49-F238E27FC236}">
                      <a16:creationId xmlns:a16="http://schemas.microsoft.com/office/drawing/2014/main" id="{D35B77C4-2666-425E-B726-BB2691530874}"/>
                    </a:ext>
                  </a:extLst>
                </p:cNvPr>
                <p:cNvSpPr/>
                <p:nvPr/>
              </p:nvSpPr>
              <p:spPr>
                <a:xfrm rot="20813946">
                  <a:off x="1904251" y="4164031"/>
                  <a:ext cx="277080" cy="95427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" name="片側の 2 つの角を丸めた四角形 92">
                  <a:extLst>
                    <a:ext uri="{FF2B5EF4-FFF2-40B4-BE49-F238E27FC236}">
                      <a16:creationId xmlns:a16="http://schemas.microsoft.com/office/drawing/2014/main" id="{464F8C3E-DF72-4574-9A23-EC2AED9D855C}"/>
                    </a:ext>
                  </a:extLst>
                </p:cNvPr>
                <p:cNvSpPr/>
                <p:nvPr/>
              </p:nvSpPr>
              <p:spPr>
                <a:xfrm rot="9854429" flipH="1">
                  <a:off x="1953085" y="4215132"/>
                  <a:ext cx="389885" cy="912608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6B47ACA2-11D9-476C-962F-6876987F5308}"/>
                </a:ext>
              </a:extLst>
            </p:cNvPr>
            <p:cNvGrpSpPr/>
            <p:nvPr/>
          </p:nvGrpSpPr>
          <p:grpSpPr>
            <a:xfrm>
              <a:off x="7033586" y="766318"/>
              <a:ext cx="1375196" cy="2779236"/>
              <a:chOff x="6257208" y="766318"/>
              <a:chExt cx="1375196" cy="2779236"/>
            </a:xfrm>
          </p:grpSpPr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E7CE5B5C-C50C-4CBF-B456-E71EE0F4B779}"/>
                  </a:ext>
                </a:extLst>
              </p:cNvPr>
              <p:cNvSpPr/>
              <p:nvPr/>
            </p:nvSpPr>
            <p:spPr>
              <a:xfrm>
                <a:off x="6920266" y="189406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06F80455-EE91-4966-A816-ADA32F78D499}"/>
                  </a:ext>
                </a:extLst>
              </p:cNvPr>
              <p:cNvSpPr/>
              <p:nvPr/>
            </p:nvSpPr>
            <p:spPr>
              <a:xfrm>
                <a:off x="6937372" y="192154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3" name="台形 731">
                <a:extLst>
                  <a:ext uri="{FF2B5EF4-FFF2-40B4-BE49-F238E27FC236}">
                    <a16:creationId xmlns:a16="http://schemas.microsoft.com/office/drawing/2014/main" id="{93B40B85-F19E-48ED-AA24-A9DC3832C1E4}"/>
                  </a:ext>
                </a:extLst>
              </p:cNvPr>
              <p:cNvSpPr/>
              <p:nvPr/>
            </p:nvSpPr>
            <p:spPr>
              <a:xfrm rot="11290218" flipV="1">
                <a:off x="6686865" y="2365897"/>
                <a:ext cx="84295" cy="652135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58686"/>
                  <a:gd name="connsiteY0" fmla="*/ 551112 h 685660"/>
                  <a:gd name="connsiteX1" fmla="*/ 50098 w 158686"/>
                  <a:gd name="connsiteY1" fmla="*/ 0 h 685660"/>
                  <a:gd name="connsiteX2" fmla="*/ 134683 w 158686"/>
                  <a:gd name="connsiteY2" fmla="*/ 0 h 685660"/>
                  <a:gd name="connsiteX3" fmla="*/ 158687 w 158686"/>
                  <a:gd name="connsiteY3" fmla="*/ 598627 h 685660"/>
                  <a:gd name="connsiteX4" fmla="*/ 89962 w 158686"/>
                  <a:gd name="connsiteY4" fmla="*/ 685660 h 685660"/>
                  <a:gd name="connsiteX5" fmla="*/ 0 w 158686"/>
                  <a:gd name="connsiteY5" fmla="*/ 551112 h 685660"/>
                  <a:gd name="connsiteX0" fmla="*/ 0 w 158687"/>
                  <a:gd name="connsiteY0" fmla="*/ 551112 h 711147"/>
                  <a:gd name="connsiteX1" fmla="*/ 50098 w 158687"/>
                  <a:gd name="connsiteY1" fmla="*/ 0 h 711147"/>
                  <a:gd name="connsiteX2" fmla="*/ 134683 w 158687"/>
                  <a:gd name="connsiteY2" fmla="*/ 0 h 711147"/>
                  <a:gd name="connsiteX3" fmla="*/ 158687 w 158687"/>
                  <a:gd name="connsiteY3" fmla="*/ 598627 h 711147"/>
                  <a:gd name="connsiteX4" fmla="*/ 117588 w 158687"/>
                  <a:gd name="connsiteY4" fmla="*/ 711147 h 711147"/>
                  <a:gd name="connsiteX5" fmla="*/ 0 w 158687"/>
                  <a:gd name="connsiteY5" fmla="*/ 551112 h 711147"/>
                  <a:gd name="connsiteX0" fmla="*/ 24104 w 108589"/>
                  <a:gd name="connsiteY0" fmla="*/ 608039 h 711147"/>
                  <a:gd name="connsiteX1" fmla="*/ 0 w 108589"/>
                  <a:gd name="connsiteY1" fmla="*/ 0 h 711147"/>
                  <a:gd name="connsiteX2" fmla="*/ 84585 w 108589"/>
                  <a:gd name="connsiteY2" fmla="*/ 0 h 711147"/>
                  <a:gd name="connsiteX3" fmla="*/ 108589 w 108589"/>
                  <a:gd name="connsiteY3" fmla="*/ 598627 h 711147"/>
                  <a:gd name="connsiteX4" fmla="*/ 67490 w 108589"/>
                  <a:gd name="connsiteY4" fmla="*/ 711147 h 711147"/>
                  <a:gd name="connsiteX5" fmla="*/ 24104 w 108589"/>
                  <a:gd name="connsiteY5" fmla="*/ 608039 h 711147"/>
                  <a:gd name="connsiteX0" fmla="*/ -1 w 84484"/>
                  <a:gd name="connsiteY0" fmla="*/ 608039 h 711147"/>
                  <a:gd name="connsiteX1" fmla="*/ 3535 w 84484"/>
                  <a:gd name="connsiteY1" fmla="*/ 4265 h 711147"/>
                  <a:gd name="connsiteX2" fmla="*/ 60480 w 84484"/>
                  <a:gd name="connsiteY2" fmla="*/ 0 h 711147"/>
                  <a:gd name="connsiteX3" fmla="*/ 84484 w 84484"/>
                  <a:gd name="connsiteY3" fmla="*/ 598627 h 711147"/>
                  <a:gd name="connsiteX4" fmla="*/ 43385 w 84484"/>
                  <a:gd name="connsiteY4" fmla="*/ 711147 h 711147"/>
                  <a:gd name="connsiteX5" fmla="*/ -1 w 84484"/>
                  <a:gd name="connsiteY5" fmla="*/ 608039 h 711147"/>
                  <a:gd name="connsiteX0" fmla="*/ 0 w 92792"/>
                  <a:gd name="connsiteY0" fmla="*/ 627979 h 711147"/>
                  <a:gd name="connsiteX1" fmla="*/ 11843 w 92792"/>
                  <a:gd name="connsiteY1" fmla="*/ 4265 h 711147"/>
                  <a:gd name="connsiteX2" fmla="*/ 68788 w 92792"/>
                  <a:gd name="connsiteY2" fmla="*/ 0 h 711147"/>
                  <a:gd name="connsiteX3" fmla="*/ 92792 w 92792"/>
                  <a:gd name="connsiteY3" fmla="*/ 598627 h 711147"/>
                  <a:gd name="connsiteX4" fmla="*/ 51693 w 92792"/>
                  <a:gd name="connsiteY4" fmla="*/ 711147 h 711147"/>
                  <a:gd name="connsiteX5" fmla="*/ 0 w 92792"/>
                  <a:gd name="connsiteY5" fmla="*/ 627979 h 711147"/>
                  <a:gd name="connsiteX0" fmla="*/ 0 w 92792"/>
                  <a:gd name="connsiteY0" fmla="*/ 627979 h 821883"/>
                  <a:gd name="connsiteX1" fmla="*/ 11843 w 92792"/>
                  <a:gd name="connsiteY1" fmla="*/ 4265 h 821883"/>
                  <a:gd name="connsiteX2" fmla="*/ 68788 w 92792"/>
                  <a:gd name="connsiteY2" fmla="*/ 0 h 821883"/>
                  <a:gd name="connsiteX3" fmla="*/ 92792 w 92792"/>
                  <a:gd name="connsiteY3" fmla="*/ 598627 h 821883"/>
                  <a:gd name="connsiteX4" fmla="*/ 3049 w 92792"/>
                  <a:gd name="connsiteY4" fmla="*/ 821883 h 821883"/>
                  <a:gd name="connsiteX5" fmla="*/ 0 w 92792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84302"/>
                  <a:gd name="connsiteY0" fmla="*/ 627979 h 821883"/>
                  <a:gd name="connsiteX1" fmla="*/ 11843 w 84302"/>
                  <a:gd name="connsiteY1" fmla="*/ 4265 h 821883"/>
                  <a:gd name="connsiteX2" fmla="*/ 68788 w 84302"/>
                  <a:gd name="connsiteY2" fmla="*/ 0 h 821883"/>
                  <a:gd name="connsiteX3" fmla="*/ 68653 w 84302"/>
                  <a:gd name="connsiteY3" fmla="*/ 673731 h 821883"/>
                  <a:gd name="connsiteX4" fmla="*/ 3049 w 84302"/>
                  <a:gd name="connsiteY4" fmla="*/ 821883 h 821883"/>
                  <a:gd name="connsiteX5" fmla="*/ 0 w 84302"/>
                  <a:gd name="connsiteY5" fmla="*/ 627979 h 82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302" h="821883">
                    <a:moveTo>
                      <a:pt x="0" y="627979"/>
                    </a:moveTo>
                    <a:cubicBezTo>
                      <a:pt x="1179" y="426721"/>
                      <a:pt x="10664" y="205523"/>
                      <a:pt x="11843" y="4265"/>
                    </a:cubicBezTo>
                    <a:lnTo>
                      <a:pt x="68788" y="0"/>
                    </a:lnTo>
                    <a:cubicBezTo>
                      <a:pt x="76789" y="199542"/>
                      <a:pt x="99362" y="458939"/>
                      <a:pt x="68653" y="673731"/>
                    </a:cubicBezTo>
                    <a:cubicBezTo>
                      <a:pt x="45402" y="824974"/>
                      <a:pt x="32963" y="747464"/>
                      <a:pt x="3049" y="821883"/>
                    </a:cubicBezTo>
                    <a:cubicBezTo>
                      <a:pt x="2033" y="757248"/>
                      <a:pt x="1016" y="692614"/>
                      <a:pt x="0" y="62797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4" name="台形 356">
                <a:extLst>
                  <a:ext uri="{FF2B5EF4-FFF2-40B4-BE49-F238E27FC236}">
                    <a16:creationId xmlns:a16="http://schemas.microsoft.com/office/drawing/2014/main" id="{07149012-7095-4EC3-9A5B-E03DBAE5AB54}"/>
                  </a:ext>
                </a:extLst>
              </p:cNvPr>
              <p:cNvSpPr/>
              <p:nvPr/>
            </p:nvSpPr>
            <p:spPr>
              <a:xfrm rot="10800000">
                <a:off x="6731639" y="2237625"/>
                <a:ext cx="195025" cy="157794"/>
              </a:xfrm>
              <a:custGeom>
                <a:avLst/>
                <a:gdLst>
                  <a:gd name="connsiteX0" fmla="*/ 0 w 247318"/>
                  <a:gd name="connsiteY0" fmla="*/ 202452 h 202452"/>
                  <a:gd name="connsiteX1" fmla="*/ 54889 w 247318"/>
                  <a:gd name="connsiteY1" fmla="*/ 0 h 202452"/>
                  <a:gd name="connsiteX2" fmla="*/ 192429 w 247318"/>
                  <a:gd name="connsiteY2" fmla="*/ 0 h 202452"/>
                  <a:gd name="connsiteX3" fmla="*/ 247318 w 247318"/>
                  <a:gd name="connsiteY3" fmla="*/ 202452 h 202452"/>
                  <a:gd name="connsiteX4" fmla="*/ 0 w 247318"/>
                  <a:gd name="connsiteY4" fmla="*/ 202452 h 202452"/>
                  <a:gd name="connsiteX0" fmla="*/ 0 w 255864"/>
                  <a:gd name="connsiteY0" fmla="*/ 202452 h 209860"/>
                  <a:gd name="connsiteX1" fmla="*/ 54889 w 255864"/>
                  <a:gd name="connsiteY1" fmla="*/ 0 h 209860"/>
                  <a:gd name="connsiteX2" fmla="*/ 192429 w 255864"/>
                  <a:gd name="connsiteY2" fmla="*/ 0 h 209860"/>
                  <a:gd name="connsiteX3" fmla="*/ 247318 w 255864"/>
                  <a:gd name="connsiteY3" fmla="*/ 202452 h 209860"/>
                  <a:gd name="connsiteX4" fmla="*/ 0 w 255864"/>
                  <a:gd name="connsiteY4" fmla="*/ 202452 h 209860"/>
                  <a:gd name="connsiteX0" fmla="*/ 0 w 269334"/>
                  <a:gd name="connsiteY0" fmla="*/ 202452 h 216743"/>
                  <a:gd name="connsiteX1" fmla="*/ 54889 w 269334"/>
                  <a:gd name="connsiteY1" fmla="*/ 0 h 216743"/>
                  <a:gd name="connsiteX2" fmla="*/ 244816 w 269334"/>
                  <a:gd name="connsiteY2" fmla="*/ 9525 h 216743"/>
                  <a:gd name="connsiteX3" fmla="*/ 247318 w 269334"/>
                  <a:gd name="connsiteY3" fmla="*/ 202452 h 216743"/>
                  <a:gd name="connsiteX4" fmla="*/ 0 w 269334"/>
                  <a:gd name="connsiteY4" fmla="*/ 202452 h 216743"/>
                  <a:gd name="connsiteX0" fmla="*/ 0 w 273807"/>
                  <a:gd name="connsiteY0" fmla="*/ 202452 h 216743"/>
                  <a:gd name="connsiteX1" fmla="*/ 54889 w 273807"/>
                  <a:gd name="connsiteY1" fmla="*/ 0 h 216743"/>
                  <a:gd name="connsiteX2" fmla="*/ 244816 w 273807"/>
                  <a:gd name="connsiteY2" fmla="*/ 9525 h 216743"/>
                  <a:gd name="connsiteX3" fmla="*/ 247318 w 273807"/>
                  <a:gd name="connsiteY3" fmla="*/ 202452 h 216743"/>
                  <a:gd name="connsiteX4" fmla="*/ 0 w 273807"/>
                  <a:gd name="connsiteY4" fmla="*/ 202452 h 216743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0883"/>
                  <a:gd name="connsiteY0" fmla="*/ 202452 h 203425"/>
                  <a:gd name="connsiteX1" fmla="*/ 54889 w 270883"/>
                  <a:gd name="connsiteY1" fmla="*/ 0 h 203425"/>
                  <a:gd name="connsiteX2" fmla="*/ 244816 w 270883"/>
                  <a:gd name="connsiteY2" fmla="*/ 9525 h 203425"/>
                  <a:gd name="connsiteX3" fmla="*/ 249699 w 270883"/>
                  <a:gd name="connsiteY3" fmla="*/ 178640 h 203425"/>
                  <a:gd name="connsiteX4" fmla="*/ 0 w 270883"/>
                  <a:gd name="connsiteY4" fmla="*/ 202452 h 203425"/>
                  <a:gd name="connsiteX0" fmla="*/ 0 w 264673"/>
                  <a:gd name="connsiteY0" fmla="*/ 202452 h 202452"/>
                  <a:gd name="connsiteX1" fmla="*/ 54889 w 264673"/>
                  <a:gd name="connsiteY1" fmla="*/ 0 h 202452"/>
                  <a:gd name="connsiteX2" fmla="*/ 244816 w 264673"/>
                  <a:gd name="connsiteY2" fmla="*/ 9525 h 202452"/>
                  <a:gd name="connsiteX3" fmla="*/ 249699 w 264673"/>
                  <a:gd name="connsiteY3" fmla="*/ 178640 h 202452"/>
                  <a:gd name="connsiteX4" fmla="*/ 0 w 264673"/>
                  <a:gd name="connsiteY4" fmla="*/ 202452 h 202452"/>
                  <a:gd name="connsiteX0" fmla="*/ 0 w 271854"/>
                  <a:gd name="connsiteY0" fmla="*/ 202452 h 202648"/>
                  <a:gd name="connsiteX1" fmla="*/ 54889 w 271854"/>
                  <a:gd name="connsiteY1" fmla="*/ 0 h 202648"/>
                  <a:gd name="connsiteX2" fmla="*/ 247197 w 271854"/>
                  <a:gd name="connsiteY2" fmla="*/ 35719 h 202648"/>
                  <a:gd name="connsiteX3" fmla="*/ 249699 w 271854"/>
                  <a:gd name="connsiteY3" fmla="*/ 178640 h 202648"/>
                  <a:gd name="connsiteX4" fmla="*/ 0 w 271854"/>
                  <a:gd name="connsiteY4" fmla="*/ 202452 h 202648"/>
                  <a:gd name="connsiteX0" fmla="*/ 0 w 272426"/>
                  <a:gd name="connsiteY0" fmla="*/ 180159 h 180355"/>
                  <a:gd name="connsiteX1" fmla="*/ 128708 w 272426"/>
                  <a:gd name="connsiteY1" fmla="*/ 3901 h 180355"/>
                  <a:gd name="connsiteX2" fmla="*/ 247197 w 272426"/>
                  <a:gd name="connsiteY2" fmla="*/ 13426 h 180355"/>
                  <a:gd name="connsiteX3" fmla="*/ 249699 w 272426"/>
                  <a:gd name="connsiteY3" fmla="*/ 156347 h 180355"/>
                  <a:gd name="connsiteX4" fmla="*/ 0 w 272426"/>
                  <a:gd name="connsiteY4" fmla="*/ 180159 h 180355"/>
                  <a:gd name="connsiteX0" fmla="*/ 0 w 162834"/>
                  <a:gd name="connsiteY0" fmla="*/ 175396 h 176487"/>
                  <a:gd name="connsiteX1" fmla="*/ 26314 w 162834"/>
                  <a:gd name="connsiteY1" fmla="*/ 3901 h 176487"/>
                  <a:gd name="connsiteX2" fmla="*/ 144803 w 162834"/>
                  <a:gd name="connsiteY2" fmla="*/ 13426 h 176487"/>
                  <a:gd name="connsiteX3" fmla="*/ 147305 w 162834"/>
                  <a:gd name="connsiteY3" fmla="*/ 156347 h 176487"/>
                  <a:gd name="connsiteX4" fmla="*/ 0 w 162834"/>
                  <a:gd name="connsiteY4" fmla="*/ 175396 h 176487"/>
                  <a:gd name="connsiteX0" fmla="*/ 0 w 171295"/>
                  <a:gd name="connsiteY0" fmla="*/ 173968 h 174957"/>
                  <a:gd name="connsiteX1" fmla="*/ 26314 w 171295"/>
                  <a:gd name="connsiteY1" fmla="*/ 2473 h 174957"/>
                  <a:gd name="connsiteX2" fmla="*/ 159091 w 171295"/>
                  <a:gd name="connsiteY2" fmla="*/ 14379 h 174957"/>
                  <a:gd name="connsiteX3" fmla="*/ 147305 w 171295"/>
                  <a:gd name="connsiteY3" fmla="*/ 154919 h 174957"/>
                  <a:gd name="connsiteX4" fmla="*/ 0 w 171295"/>
                  <a:gd name="connsiteY4" fmla="*/ 173968 h 174957"/>
                  <a:gd name="connsiteX0" fmla="*/ 0 w 169698"/>
                  <a:gd name="connsiteY0" fmla="*/ 171495 h 171701"/>
                  <a:gd name="connsiteX1" fmla="*/ 26314 w 169698"/>
                  <a:gd name="connsiteY1" fmla="*/ 0 h 171701"/>
                  <a:gd name="connsiteX2" fmla="*/ 156710 w 169698"/>
                  <a:gd name="connsiteY2" fmla="*/ 35719 h 171701"/>
                  <a:gd name="connsiteX3" fmla="*/ 147305 w 169698"/>
                  <a:gd name="connsiteY3" fmla="*/ 152446 h 171701"/>
                  <a:gd name="connsiteX4" fmla="*/ 0 w 169698"/>
                  <a:gd name="connsiteY4" fmla="*/ 171495 h 171701"/>
                  <a:gd name="connsiteX0" fmla="*/ 0 w 164011"/>
                  <a:gd name="connsiteY0" fmla="*/ 171495 h 171701"/>
                  <a:gd name="connsiteX1" fmla="*/ 26314 w 164011"/>
                  <a:gd name="connsiteY1" fmla="*/ 0 h 171701"/>
                  <a:gd name="connsiteX2" fmla="*/ 156710 w 164011"/>
                  <a:gd name="connsiteY2" fmla="*/ 35719 h 171701"/>
                  <a:gd name="connsiteX3" fmla="*/ 147305 w 164011"/>
                  <a:gd name="connsiteY3" fmla="*/ 152446 h 171701"/>
                  <a:gd name="connsiteX4" fmla="*/ 0 w 164011"/>
                  <a:gd name="connsiteY4" fmla="*/ 171495 h 171701"/>
                  <a:gd name="connsiteX0" fmla="*/ 0 w 170198"/>
                  <a:gd name="connsiteY0" fmla="*/ 152445 h 152651"/>
                  <a:gd name="connsiteX1" fmla="*/ 19170 w 170198"/>
                  <a:gd name="connsiteY1" fmla="*/ 0 h 152651"/>
                  <a:gd name="connsiteX2" fmla="*/ 156710 w 170198"/>
                  <a:gd name="connsiteY2" fmla="*/ 16669 h 152651"/>
                  <a:gd name="connsiteX3" fmla="*/ 147305 w 170198"/>
                  <a:gd name="connsiteY3" fmla="*/ 133396 h 152651"/>
                  <a:gd name="connsiteX4" fmla="*/ 0 w 170198"/>
                  <a:gd name="connsiteY4" fmla="*/ 152445 h 152651"/>
                  <a:gd name="connsiteX0" fmla="*/ 0 w 172544"/>
                  <a:gd name="connsiteY0" fmla="*/ 152445 h 153154"/>
                  <a:gd name="connsiteX1" fmla="*/ 19170 w 172544"/>
                  <a:gd name="connsiteY1" fmla="*/ 0 h 153154"/>
                  <a:gd name="connsiteX2" fmla="*/ 156710 w 172544"/>
                  <a:gd name="connsiteY2" fmla="*/ 16669 h 153154"/>
                  <a:gd name="connsiteX3" fmla="*/ 152068 w 172544"/>
                  <a:gd name="connsiteY3" fmla="*/ 135777 h 153154"/>
                  <a:gd name="connsiteX4" fmla="*/ 0 w 172544"/>
                  <a:gd name="connsiteY4" fmla="*/ 152445 h 153154"/>
                  <a:gd name="connsiteX0" fmla="*/ 0 w 166330"/>
                  <a:gd name="connsiteY0" fmla="*/ 156681 h 157794"/>
                  <a:gd name="connsiteX1" fmla="*/ 19170 w 166330"/>
                  <a:gd name="connsiteY1" fmla="*/ 4236 h 157794"/>
                  <a:gd name="connsiteX2" fmla="*/ 144803 w 166330"/>
                  <a:gd name="connsiteY2" fmla="*/ 11380 h 157794"/>
                  <a:gd name="connsiteX3" fmla="*/ 152068 w 166330"/>
                  <a:gd name="connsiteY3" fmla="*/ 140013 h 157794"/>
                  <a:gd name="connsiteX4" fmla="*/ 0 w 166330"/>
                  <a:gd name="connsiteY4" fmla="*/ 156681 h 15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330" h="157794">
                    <a:moveTo>
                      <a:pt x="0" y="156681"/>
                    </a:moveTo>
                    <a:lnTo>
                      <a:pt x="19170" y="4236"/>
                    </a:lnTo>
                    <a:cubicBezTo>
                      <a:pt x="82479" y="7411"/>
                      <a:pt x="122653" y="-11249"/>
                      <a:pt x="144803" y="11380"/>
                    </a:cubicBezTo>
                    <a:cubicBezTo>
                      <a:pt x="166953" y="34009"/>
                      <a:pt x="176202" y="115796"/>
                      <a:pt x="152068" y="140013"/>
                    </a:cubicBezTo>
                    <a:cubicBezTo>
                      <a:pt x="127934" y="164230"/>
                      <a:pt x="82439" y="156681"/>
                      <a:pt x="0" y="15668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" name="台形 53">
                <a:extLst>
                  <a:ext uri="{FF2B5EF4-FFF2-40B4-BE49-F238E27FC236}">
                    <a16:creationId xmlns:a16="http://schemas.microsoft.com/office/drawing/2014/main" id="{8272013C-DBAF-4429-8987-301B9A686CEE}"/>
                  </a:ext>
                </a:extLst>
              </p:cNvPr>
              <p:cNvSpPr/>
              <p:nvPr/>
            </p:nvSpPr>
            <p:spPr>
              <a:xfrm>
                <a:off x="6792188" y="2140555"/>
                <a:ext cx="505023" cy="224656"/>
              </a:xfrm>
              <a:custGeom>
                <a:avLst/>
                <a:gdLst>
                  <a:gd name="connsiteX0" fmla="*/ 0 w 379620"/>
                  <a:gd name="connsiteY0" fmla="*/ 52387 h 52387"/>
                  <a:gd name="connsiteX1" fmla="*/ 39673 w 379620"/>
                  <a:gd name="connsiteY1" fmla="*/ 0 h 52387"/>
                  <a:gd name="connsiteX2" fmla="*/ 339947 w 379620"/>
                  <a:gd name="connsiteY2" fmla="*/ 0 h 52387"/>
                  <a:gd name="connsiteX3" fmla="*/ 379620 w 379620"/>
                  <a:gd name="connsiteY3" fmla="*/ 52387 h 52387"/>
                  <a:gd name="connsiteX4" fmla="*/ 0 w 379620"/>
                  <a:gd name="connsiteY4" fmla="*/ 52387 h 52387"/>
                  <a:gd name="connsiteX0" fmla="*/ 0 w 355807"/>
                  <a:gd name="connsiteY0" fmla="*/ 54769 h 54769"/>
                  <a:gd name="connsiteX1" fmla="*/ 15860 w 355807"/>
                  <a:gd name="connsiteY1" fmla="*/ 0 h 54769"/>
                  <a:gd name="connsiteX2" fmla="*/ 316134 w 355807"/>
                  <a:gd name="connsiteY2" fmla="*/ 0 h 54769"/>
                  <a:gd name="connsiteX3" fmla="*/ 355807 w 355807"/>
                  <a:gd name="connsiteY3" fmla="*/ 52387 h 54769"/>
                  <a:gd name="connsiteX4" fmla="*/ 0 w 355807"/>
                  <a:gd name="connsiteY4" fmla="*/ 54769 h 54769"/>
                  <a:gd name="connsiteX0" fmla="*/ 0 w 341519"/>
                  <a:gd name="connsiteY0" fmla="*/ 54769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54769 h 64779"/>
                  <a:gd name="connsiteX0" fmla="*/ 0 w 341519"/>
                  <a:gd name="connsiteY0" fmla="*/ 64063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1097 w 341519"/>
                  <a:gd name="connsiteY1" fmla="*/ 18589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3929 w 341519"/>
                  <a:gd name="connsiteY1" fmla="*/ 23185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25724 w 327590"/>
                  <a:gd name="connsiteY0" fmla="*/ 73255 h 73255"/>
                  <a:gd name="connsiteX1" fmla="*/ 0 w 327590"/>
                  <a:gd name="connsiteY1" fmla="*/ 23185 h 73255"/>
                  <a:gd name="connsiteX2" fmla="*/ 302205 w 327590"/>
                  <a:gd name="connsiteY2" fmla="*/ 0 h 73255"/>
                  <a:gd name="connsiteX3" fmla="*/ 327590 w 327590"/>
                  <a:gd name="connsiteY3" fmla="*/ 64779 h 73255"/>
                  <a:gd name="connsiteX4" fmla="*/ 25724 w 327590"/>
                  <a:gd name="connsiteY4" fmla="*/ 73255 h 73255"/>
                  <a:gd name="connsiteX0" fmla="*/ 82372 w 384238"/>
                  <a:gd name="connsiteY0" fmla="*/ 73255 h 73255"/>
                  <a:gd name="connsiteX1" fmla="*/ 0 w 384238"/>
                  <a:gd name="connsiteY1" fmla="*/ 33526 h 73255"/>
                  <a:gd name="connsiteX2" fmla="*/ 358853 w 384238"/>
                  <a:gd name="connsiteY2" fmla="*/ 0 h 73255"/>
                  <a:gd name="connsiteX3" fmla="*/ 384238 w 384238"/>
                  <a:gd name="connsiteY3" fmla="*/ 64779 h 73255"/>
                  <a:gd name="connsiteX4" fmla="*/ 82372 w 384238"/>
                  <a:gd name="connsiteY4" fmla="*/ 73255 h 73255"/>
                  <a:gd name="connsiteX0" fmla="*/ 68210 w 384238"/>
                  <a:gd name="connsiteY0" fmla="*/ 81298 h 81298"/>
                  <a:gd name="connsiteX1" fmla="*/ 0 w 384238"/>
                  <a:gd name="connsiteY1" fmla="*/ 33526 h 81298"/>
                  <a:gd name="connsiteX2" fmla="*/ 358853 w 384238"/>
                  <a:gd name="connsiteY2" fmla="*/ 0 h 81298"/>
                  <a:gd name="connsiteX3" fmla="*/ 384238 w 384238"/>
                  <a:gd name="connsiteY3" fmla="*/ 64779 h 81298"/>
                  <a:gd name="connsiteX4" fmla="*/ 68210 w 384238"/>
                  <a:gd name="connsiteY4" fmla="*/ 81298 h 81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238" h="81298">
                    <a:moveTo>
                      <a:pt x="68210" y="81298"/>
                    </a:moveTo>
                    <a:lnTo>
                      <a:pt x="0" y="33526"/>
                    </a:lnTo>
                    <a:lnTo>
                      <a:pt x="358853" y="0"/>
                    </a:lnTo>
                    <a:lnTo>
                      <a:pt x="384238" y="64779"/>
                    </a:lnTo>
                    <a:lnTo>
                      <a:pt x="68210" y="81298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BF72BDB9-D431-43C6-B346-56B3D4D5F8EE}"/>
                  </a:ext>
                </a:extLst>
              </p:cNvPr>
              <p:cNvSpPr/>
              <p:nvPr/>
            </p:nvSpPr>
            <p:spPr>
              <a:xfrm>
                <a:off x="6668807" y="2233976"/>
                <a:ext cx="822253" cy="1311223"/>
              </a:xfrm>
              <a:custGeom>
                <a:avLst/>
                <a:gdLst>
                  <a:gd name="connsiteX0" fmla="*/ 183207 w 701270"/>
                  <a:gd name="connsiteY0" fmla="*/ 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7" fmla="*/ 294332 w 701270"/>
                  <a:gd name="connsiteY7" fmla="*/ 9525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294332 w 701270"/>
                  <a:gd name="connsiteY7" fmla="*/ 9525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1270" h="1311223">
                    <a:moveTo>
                      <a:pt x="307032" y="31750"/>
                    </a:moveTo>
                    <a:cubicBezTo>
                      <a:pt x="409126" y="3175"/>
                      <a:pt x="406444" y="0"/>
                      <a:pt x="518063" y="0"/>
                    </a:cubicBezTo>
                    <a:cubicBezTo>
                      <a:pt x="619245" y="0"/>
                      <a:pt x="701270" y="82025"/>
                      <a:pt x="701270" y="183207"/>
                    </a:cubicBezTo>
                    <a:lnTo>
                      <a:pt x="701270" y="1311223"/>
                    </a:lnTo>
                    <a:lnTo>
                      <a:pt x="0" y="1311223"/>
                    </a:lnTo>
                    <a:lnTo>
                      <a:pt x="0" y="712248"/>
                    </a:lnTo>
                    <a:lnTo>
                      <a:pt x="129361" y="92139"/>
                    </a:lnTo>
                    <a:cubicBezTo>
                      <a:pt x="145193" y="88943"/>
                      <a:pt x="204938" y="60325"/>
                      <a:pt x="307032" y="317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6" name="四角形: 上の 2 つの角を丸める 265">
                <a:extLst>
                  <a:ext uri="{FF2B5EF4-FFF2-40B4-BE49-F238E27FC236}">
                    <a16:creationId xmlns:a16="http://schemas.microsoft.com/office/drawing/2014/main" id="{8B7A0380-BC7A-4D8C-BC28-6714A4A73B7B}"/>
                  </a:ext>
                </a:extLst>
              </p:cNvPr>
              <p:cNvSpPr/>
              <p:nvPr/>
            </p:nvSpPr>
            <p:spPr>
              <a:xfrm>
                <a:off x="6933189" y="2399666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F0E7C229-3011-413A-81BC-7F54ED80BA44}"/>
                  </a:ext>
                </a:extLst>
              </p:cNvPr>
              <p:cNvSpPr/>
              <p:nvPr/>
            </p:nvSpPr>
            <p:spPr>
              <a:xfrm flipH="1">
                <a:off x="6979345" y="2342229"/>
                <a:ext cx="367416" cy="1203325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BE4F2944-7E04-44A1-ADF3-76D8C51B0F2D}"/>
                  </a:ext>
                </a:extLst>
              </p:cNvPr>
              <p:cNvSpPr/>
              <p:nvPr/>
            </p:nvSpPr>
            <p:spPr>
              <a:xfrm>
                <a:off x="6665300" y="2164429"/>
                <a:ext cx="660097" cy="791497"/>
              </a:xfrm>
              <a:custGeom>
                <a:avLst/>
                <a:gdLst>
                  <a:gd name="connsiteX0" fmla="*/ 530225 w 533400"/>
                  <a:gd name="connsiteY0" fmla="*/ 0 h 777875"/>
                  <a:gd name="connsiteX1" fmla="*/ 130175 w 533400"/>
                  <a:gd name="connsiteY1" fmla="*/ 41275 h 777875"/>
                  <a:gd name="connsiteX2" fmla="*/ 0 w 533400"/>
                  <a:gd name="connsiteY2" fmla="*/ 777875 h 777875"/>
                  <a:gd name="connsiteX3" fmla="*/ 187325 w 533400"/>
                  <a:gd name="connsiteY3" fmla="*/ 241300 h 777875"/>
                  <a:gd name="connsiteX4" fmla="*/ 225425 w 533400"/>
                  <a:gd name="connsiteY4" fmla="*/ 180975 h 777875"/>
                  <a:gd name="connsiteX5" fmla="*/ 187325 w 533400"/>
                  <a:gd name="connsiteY5" fmla="*/ 139700 h 777875"/>
                  <a:gd name="connsiteX6" fmla="*/ 254000 w 533400"/>
                  <a:gd name="connsiteY6" fmla="*/ 133350 h 777875"/>
                  <a:gd name="connsiteX7" fmla="*/ 282575 w 533400"/>
                  <a:gd name="connsiteY7" fmla="*/ 79375 h 777875"/>
                  <a:gd name="connsiteX8" fmla="*/ 533400 w 533400"/>
                  <a:gd name="connsiteY8" fmla="*/ 60325 h 777875"/>
                  <a:gd name="connsiteX9" fmla="*/ 530225 w 533400"/>
                  <a:gd name="connsiteY9" fmla="*/ 0 h 777875"/>
                  <a:gd name="connsiteX0" fmla="*/ 527050 w 530225"/>
                  <a:gd name="connsiteY0" fmla="*/ 0 h 762000"/>
                  <a:gd name="connsiteX1" fmla="*/ 127000 w 530225"/>
                  <a:gd name="connsiteY1" fmla="*/ 41275 h 762000"/>
                  <a:gd name="connsiteX2" fmla="*/ 0 w 530225"/>
                  <a:gd name="connsiteY2" fmla="*/ 762000 h 762000"/>
                  <a:gd name="connsiteX3" fmla="*/ 184150 w 530225"/>
                  <a:gd name="connsiteY3" fmla="*/ 241300 h 762000"/>
                  <a:gd name="connsiteX4" fmla="*/ 222250 w 530225"/>
                  <a:gd name="connsiteY4" fmla="*/ 180975 h 762000"/>
                  <a:gd name="connsiteX5" fmla="*/ 184150 w 530225"/>
                  <a:gd name="connsiteY5" fmla="*/ 139700 h 762000"/>
                  <a:gd name="connsiteX6" fmla="*/ 250825 w 530225"/>
                  <a:gd name="connsiteY6" fmla="*/ 133350 h 762000"/>
                  <a:gd name="connsiteX7" fmla="*/ 279400 w 530225"/>
                  <a:gd name="connsiteY7" fmla="*/ 79375 h 762000"/>
                  <a:gd name="connsiteX8" fmla="*/ 530225 w 530225"/>
                  <a:gd name="connsiteY8" fmla="*/ 60325 h 762000"/>
                  <a:gd name="connsiteX9" fmla="*/ 527050 w 530225"/>
                  <a:gd name="connsiteY9" fmla="*/ 0 h 762000"/>
                  <a:gd name="connsiteX0" fmla="*/ 527050 w 530225"/>
                  <a:gd name="connsiteY0" fmla="*/ 0 h 763651"/>
                  <a:gd name="connsiteX1" fmla="*/ 127000 w 530225"/>
                  <a:gd name="connsiteY1" fmla="*/ 41275 h 763651"/>
                  <a:gd name="connsiteX2" fmla="*/ 0 w 530225"/>
                  <a:gd name="connsiteY2" fmla="*/ 762000 h 763651"/>
                  <a:gd name="connsiteX3" fmla="*/ 184150 w 530225"/>
                  <a:gd name="connsiteY3" fmla="*/ 241300 h 763651"/>
                  <a:gd name="connsiteX4" fmla="*/ 222250 w 530225"/>
                  <a:gd name="connsiteY4" fmla="*/ 180975 h 763651"/>
                  <a:gd name="connsiteX5" fmla="*/ 184150 w 530225"/>
                  <a:gd name="connsiteY5" fmla="*/ 139700 h 763651"/>
                  <a:gd name="connsiteX6" fmla="*/ 250825 w 530225"/>
                  <a:gd name="connsiteY6" fmla="*/ 133350 h 763651"/>
                  <a:gd name="connsiteX7" fmla="*/ 279400 w 530225"/>
                  <a:gd name="connsiteY7" fmla="*/ 79375 h 763651"/>
                  <a:gd name="connsiteX8" fmla="*/ 530225 w 530225"/>
                  <a:gd name="connsiteY8" fmla="*/ 60325 h 763651"/>
                  <a:gd name="connsiteX9" fmla="*/ 527050 w 530225"/>
                  <a:gd name="connsiteY9" fmla="*/ 0 h 763651"/>
                  <a:gd name="connsiteX0" fmla="*/ 528018 w 531193"/>
                  <a:gd name="connsiteY0" fmla="*/ 0 h 763651"/>
                  <a:gd name="connsiteX1" fmla="*/ 127968 w 531193"/>
                  <a:gd name="connsiteY1" fmla="*/ 41275 h 763651"/>
                  <a:gd name="connsiteX2" fmla="*/ 968 w 531193"/>
                  <a:gd name="connsiteY2" fmla="*/ 762000 h 763651"/>
                  <a:gd name="connsiteX3" fmla="*/ 185118 w 531193"/>
                  <a:gd name="connsiteY3" fmla="*/ 241300 h 763651"/>
                  <a:gd name="connsiteX4" fmla="*/ 223218 w 531193"/>
                  <a:gd name="connsiteY4" fmla="*/ 180975 h 763651"/>
                  <a:gd name="connsiteX5" fmla="*/ 185118 w 531193"/>
                  <a:gd name="connsiteY5" fmla="*/ 139700 h 763651"/>
                  <a:gd name="connsiteX6" fmla="*/ 251793 w 531193"/>
                  <a:gd name="connsiteY6" fmla="*/ 133350 h 763651"/>
                  <a:gd name="connsiteX7" fmla="*/ 280368 w 531193"/>
                  <a:gd name="connsiteY7" fmla="*/ 79375 h 763651"/>
                  <a:gd name="connsiteX8" fmla="*/ 531193 w 531193"/>
                  <a:gd name="connsiteY8" fmla="*/ 60325 h 763651"/>
                  <a:gd name="connsiteX9" fmla="*/ 528018 w 531193"/>
                  <a:gd name="connsiteY9" fmla="*/ 0 h 763651"/>
                  <a:gd name="connsiteX0" fmla="*/ 528018 w 531193"/>
                  <a:gd name="connsiteY0" fmla="*/ 0 h 762786"/>
                  <a:gd name="connsiteX1" fmla="*/ 127968 w 531193"/>
                  <a:gd name="connsiteY1" fmla="*/ 41275 h 762786"/>
                  <a:gd name="connsiteX2" fmla="*/ 968 w 531193"/>
                  <a:gd name="connsiteY2" fmla="*/ 762000 h 762786"/>
                  <a:gd name="connsiteX3" fmla="*/ 223218 w 531193"/>
                  <a:gd name="connsiteY3" fmla="*/ 180975 h 762786"/>
                  <a:gd name="connsiteX4" fmla="*/ 185118 w 531193"/>
                  <a:gd name="connsiteY4" fmla="*/ 139700 h 762786"/>
                  <a:gd name="connsiteX5" fmla="*/ 251793 w 531193"/>
                  <a:gd name="connsiteY5" fmla="*/ 133350 h 762786"/>
                  <a:gd name="connsiteX6" fmla="*/ 280368 w 531193"/>
                  <a:gd name="connsiteY6" fmla="*/ 79375 h 762786"/>
                  <a:gd name="connsiteX7" fmla="*/ 531193 w 531193"/>
                  <a:gd name="connsiteY7" fmla="*/ 60325 h 762786"/>
                  <a:gd name="connsiteX8" fmla="*/ 528018 w 531193"/>
                  <a:gd name="connsiteY8" fmla="*/ 0 h 762786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85118 w 531193"/>
                  <a:gd name="connsiteY4" fmla="*/ 13970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3368 w 531193"/>
                  <a:gd name="connsiteY4" fmla="*/ 1968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2"/>
                  <a:gd name="connsiteX1" fmla="*/ 127968 w 531193"/>
                  <a:gd name="connsiteY1" fmla="*/ 41275 h 762922"/>
                  <a:gd name="connsiteX2" fmla="*/ 968 w 531193"/>
                  <a:gd name="connsiteY2" fmla="*/ 762000 h 762922"/>
                  <a:gd name="connsiteX3" fmla="*/ 188293 w 531193"/>
                  <a:gd name="connsiteY3" fmla="*/ 257175 h 762922"/>
                  <a:gd name="connsiteX4" fmla="*/ 153368 w 531193"/>
                  <a:gd name="connsiteY4" fmla="*/ 196850 h 762922"/>
                  <a:gd name="connsiteX5" fmla="*/ 220043 w 531193"/>
                  <a:gd name="connsiteY5" fmla="*/ 168275 h 762922"/>
                  <a:gd name="connsiteX6" fmla="*/ 280368 w 531193"/>
                  <a:gd name="connsiteY6" fmla="*/ 79375 h 762922"/>
                  <a:gd name="connsiteX7" fmla="*/ 531193 w 531193"/>
                  <a:gd name="connsiteY7" fmla="*/ 60325 h 762922"/>
                  <a:gd name="connsiteX8" fmla="*/ 528018 w 531193"/>
                  <a:gd name="connsiteY8" fmla="*/ 0 h 762922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76200 h 778797"/>
                  <a:gd name="connsiteX8" fmla="*/ 515318 w 531193"/>
                  <a:gd name="connsiteY8" fmla="*/ 0 h 778797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60325 h 778797"/>
                  <a:gd name="connsiteX8" fmla="*/ 515318 w 531193"/>
                  <a:gd name="connsiteY8" fmla="*/ 0 h 778797"/>
                  <a:gd name="connsiteX0" fmla="*/ 524843 w 531193"/>
                  <a:gd name="connsiteY0" fmla="*/ 0 h 772447"/>
                  <a:gd name="connsiteX1" fmla="*/ 127968 w 531193"/>
                  <a:gd name="connsiteY1" fmla="*/ 50800 h 772447"/>
                  <a:gd name="connsiteX2" fmla="*/ 968 w 531193"/>
                  <a:gd name="connsiteY2" fmla="*/ 771525 h 772447"/>
                  <a:gd name="connsiteX3" fmla="*/ 188293 w 531193"/>
                  <a:gd name="connsiteY3" fmla="*/ 266700 h 772447"/>
                  <a:gd name="connsiteX4" fmla="*/ 153368 w 531193"/>
                  <a:gd name="connsiteY4" fmla="*/ 206375 h 772447"/>
                  <a:gd name="connsiteX5" fmla="*/ 220043 w 531193"/>
                  <a:gd name="connsiteY5" fmla="*/ 177800 h 772447"/>
                  <a:gd name="connsiteX6" fmla="*/ 280368 w 531193"/>
                  <a:gd name="connsiteY6" fmla="*/ 88900 h 772447"/>
                  <a:gd name="connsiteX7" fmla="*/ 531193 w 531193"/>
                  <a:gd name="connsiteY7" fmla="*/ 53975 h 772447"/>
                  <a:gd name="connsiteX8" fmla="*/ 524843 w 5311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280368 w 543893"/>
                  <a:gd name="connsiteY6" fmla="*/ 88900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331168 w 543893"/>
                  <a:gd name="connsiteY6" fmla="*/ 85725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73 w 543923"/>
                  <a:gd name="connsiteY0" fmla="*/ 0 h 772447"/>
                  <a:gd name="connsiteX1" fmla="*/ 124823 w 543923"/>
                  <a:gd name="connsiteY1" fmla="*/ 120650 h 772447"/>
                  <a:gd name="connsiteX2" fmla="*/ 998 w 543923"/>
                  <a:gd name="connsiteY2" fmla="*/ 771525 h 772447"/>
                  <a:gd name="connsiteX3" fmla="*/ 188323 w 543923"/>
                  <a:gd name="connsiteY3" fmla="*/ 266700 h 772447"/>
                  <a:gd name="connsiteX4" fmla="*/ 153398 w 543923"/>
                  <a:gd name="connsiteY4" fmla="*/ 206375 h 772447"/>
                  <a:gd name="connsiteX5" fmla="*/ 220073 w 543923"/>
                  <a:gd name="connsiteY5" fmla="*/ 177800 h 772447"/>
                  <a:gd name="connsiteX6" fmla="*/ 331198 w 543923"/>
                  <a:gd name="connsiteY6" fmla="*/ 85725 h 772447"/>
                  <a:gd name="connsiteX7" fmla="*/ 543923 w 543923"/>
                  <a:gd name="connsiteY7" fmla="*/ 57150 h 772447"/>
                  <a:gd name="connsiteX8" fmla="*/ 524873 w 543923"/>
                  <a:gd name="connsiteY8" fmla="*/ 0 h 772447"/>
                  <a:gd name="connsiteX0" fmla="*/ 521698 w 543923"/>
                  <a:gd name="connsiteY0" fmla="*/ 0 h 791497"/>
                  <a:gd name="connsiteX1" fmla="*/ 124823 w 543923"/>
                  <a:gd name="connsiteY1" fmla="*/ 139700 h 791497"/>
                  <a:gd name="connsiteX2" fmla="*/ 998 w 543923"/>
                  <a:gd name="connsiteY2" fmla="*/ 790575 h 791497"/>
                  <a:gd name="connsiteX3" fmla="*/ 188323 w 543923"/>
                  <a:gd name="connsiteY3" fmla="*/ 285750 h 791497"/>
                  <a:gd name="connsiteX4" fmla="*/ 153398 w 543923"/>
                  <a:gd name="connsiteY4" fmla="*/ 225425 h 791497"/>
                  <a:gd name="connsiteX5" fmla="*/ 220073 w 543923"/>
                  <a:gd name="connsiteY5" fmla="*/ 196850 h 791497"/>
                  <a:gd name="connsiteX6" fmla="*/ 331198 w 543923"/>
                  <a:gd name="connsiteY6" fmla="*/ 104775 h 791497"/>
                  <a:gd name="connsiteX7" fmla="*/ 543923 w 543923"/>
                  <a:gd name="connsiteY7" fmla="*/ 76200 h 791497"/>
                  <a:gd name="connsiteX8" fmla="*/ 521698 w 543923"/>
                  <a:gd name="connsiteY8" fmla="*/ 0 h 791497"/>
                  <a:gd name="connsiteX0" fmla="*/ 521698 w 562973"/>
                  <a:gd name="connsiteY0" fmla="*/ 0 h 791497"/>
                  <a:gd name="connsiteX1" fmla="*/ 124823 w 562973"/>
                  <a:gd name="connsiteY1" fmla="*/ 139700 h 791497"/>
                  <a:gd name="connsiteX2" fmla="*/ 998 w 562973"/>
                  <a:gd name="connsiteY2" fmla="*/ 790575 h 791497"/>
                  <a:gd name="connsiteX3" fmla="*/ 188323 w 562973"/>
                  <a:gd name="connsiteY3" fmla="*/ 285750 h 791497"/>
                  <a:gd name="connsiteX4" fmla="*/ 153398 w 562973"/>
                  <a:gd name="connsiteY4" fmla="*/ 225425 h 791497"/>
                  <a:gd name="connsiteX5" fmla="*/ 220073 w 562973"/>
                  <a:gd name="connsiteY5" fmla="*/ 196850 h 791497"/>
                  <a:gd name="connsiteX6" fmla="*/ 331198 w 562973"/>
                  <a:gd name="connsiteY6" fmla="*/ 104775 h 791497"/>
                  <a:gd name="connsiteX7" fmla="*/ 562973 w 562973"/>
                  <a:gd name="connsiteY7" fmla="*/ 79375 h 791497"/>
                  <a:gd name="connsiteX8" fmla="*/ 521698 w 562973"/>
                  <a:gd name="connsiteY8" fmla="*/ 0 h 791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2973" h="791497">
                    <a:moveTo>
                      <a:pt x="521698" y="0"/>
                    </a:moveTo>
                    <a:lnTo>
                      <a:pt x="124823" y="139700"/>
                    </a:lnTo>
                    <a:cubicBezTo>
                      <a:pt x="82490" y="379942"/>
                      <a:pt x="-10644" y="756708"/>
                      <a:pt x="998" y="790575"/>
                    </a:cubicBezTo>
                    <a:cubicBezTo>
                      <a:pt x="16873" y="813858"/>
                      <a:pt x="157631" y="389467"/>
                      <a:pt x="188323" y="285750"/>
                    </a:cubicBezTo>
                    <a:lnTo>
                      <a:pt x="153398" y="225425"/>
                    </a:lnTo>
                    <a:lnTo>
                      <a:pt x="220073" y="196850"/>
                    </a:lnTo>
                    <a:lnTo>
                      <a:pt x="331198" y="104775"/>
                    </a:lnTo>
                    <a:lnTo>
                      <a:pt x="562973" y="79375"/>
                    </a:lnTo>
                    <a:lnTo>
                      <a:pt x="521698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8B233568-BC8E-44B4-A1AC-2430B1D38EDD}"/>
                  </a:ext>
                </a:extLst>
              </p:cNvPr>
              <p:cNvSpPr/>
              <p:nvPr/>
            </p:nvSpPr>
            <p:spPr>
              <a:xfrm>
                <a:off x="6647002" y="3352800"/>
                <a:ext cx="58598" cy="97220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71A04721-7492-4410-A9B5-18A863A458EF}"/>
                  </a:ext>
                </a:extLst>
              </p:cNvPr>
              <p:cNvSpPr/>
              <p:nvPr/>
            </p:nvSpPr>
            <p:spPr>
              <a:xfrm>
                <a:off x="6425213" y="944504"/>
                <a:ext cx="1144132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101942 w 1144132"/>
                  <a:gd name="connsiteY3" fmla="*/ 1046741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101942 w 1144132"/>
                  <a:gd name="connsiteY3" fmla="*/ 1046741 h 1200881"/>
                  <a:gd name="connsiteX4" fmla="*/ 165293 w 1144132"/>
                  <a:gd name="connsiteY4" fmla="*/ 986958 h 1200881"/>
                  <a:gd name="connsiteX5" fmla="*/ 83953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101942 w 1144132"/>
                  <a:gd name="connsiteY3" fmla="*/ 1046741 h 1200881"/>
                  <a:gd name="connsiteX4" fmla="*/ 165293 w 1144132"/>
                  <a:gd name="connsiteY4" fmla="*/ 986958 h 1200881"/>
                  <a:gd name="connsiteX5" fmla="*/ 83953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101942 w 1144132"/>
                  <a:gd name="connsiteY3" fmla="*/ 1046741 h 1200881"/>
                  <a:gd name="connsiteX4" fmla="*/ 174818 w 1144132"/>
                  <a:gd name="connsiteY4" fmla="*/ 1003627 h 1200881"/>
                  <a:gd name="connsiteX5" fmla="*/ 83953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101942 w 1144132"/>
                  <a:gd name="connsiteY3" fmla="*/ 1046741 h 1200881"/>
                  <a:gd name="connsiteX4" fmla="*/ 174818 w 1144132"/>
                  <a:gd name="connsiteY4" fmla="*/ 1003627 h 1200881"/>
                  <a:gd name="connsiteX5" fmla="*/ 83953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4132" h="1200881">
                    <a:moveTo>
                      <a:pt x="699810" y="973093"/>
                    </a:moveTo>
                    <a:cubicBezTo>
                      <a:pt x="604390" y="1150794"/>
                      <a:pt x="494814" y="1215366"/>
                      <a:pt x="239030" y="1198218"/>
                    </a:cubicBezTo>
                    <a:cubicBezTo>
                      <a:pt x="163538" y="1186269"/>
                      <a:pt x="138450" y="1169236"/>
                      <a:pt x="117910" y="1086541"/>
                    </a:cubicBezTo>
                    <a:cubicBezTo>
                      <a:pt x="113381" y="1070893"/>
                      <a:pt x="92457" y="1060560"/>
                      <a:pt x="101942" y="1046741"/>
                    </a:cubicBezTo>
                    <a:cubicBezTo>
                      <a:pt x="111427" y="1032922"/>
                      <a:pt x="163528" y="1024361"/>
                      <a:pt x="174818" y="1003627"/>
                    </a:cubicBezTo>
                    <a:cubicBezTo>
                      <a:pt x="186108" y="982893"/>
                      <a:pt x="98303" y="998527"/>
                      <a:pt x="83953" y="979490"/>
                    </a:cubicBezTo>
                    <a:cubicBezTo>
                      <a:pt x="69603" y="960453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57259" y="300072"/>
                      <a:pt x="1143476" y="569195"/>
                    </a:cubicBezTo>
                    <a:cubicBezTo>
                      <a:pt x="1129693" y="838318"/>
                      <a:pt x="785195" y="1003900"/>
                      <a:pt x="793364" y="114324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98E083C6-C57A-4785-BB23-7B8C715A0645}"/>
                  </a:ext>
                </a:extLst>
              </p:cNvPr>
              <p:cNvSpPr/>
              <p:nvPr/>
            </p:nvSpPr>
            <p:spPr>
              <a:xfrm>
                <a:off x="6605771" y="1393640"/>
                <a:ext cx="143411" cy="135648"/>
              </a:xfrm>
              <a:custGeom>
                <a:avLst/>
                <a:gdLst>
                  <a:gd name="connsiteX0" fmla="*/ 94050 w 188100"/>
                  <a:gd name="connsiteY0" fmla="*/ 0 h 135648"/>
                  <a:gd name="connsiteX1" fmla="*/ 188100 w 188100"/>
                  <a:gd name="connsiteY1" fmla="*/ 94050 h 135648"/>
                  <a:gd name="connsiteX2" fmla="*/ 188099 w 188100"/>
                  <a:gd name="connsiteY2" fmla="*/ 135644 h 135648"/>
                  <a:gd name="connsiteX3" fmla="*/ 182736 w 188100"/>
                  <a:gd name="connsiteY3" fmla="*/ 109080 h 135648"/>
                  <a:gd name="connsiteX4" fmla="*/ 94050 w 188100"/>
                  <a:gd name="connsiteY4" fmla="*/ 50295 h 135648"/>
                  <a:gd name="connsiteX5" fmla="*/ 5364 w 188100"/>
                  <a:gd name="connsiteY5" fmla="*/ 109080 h 135648"/>
                  <a:gd name="connsiteX6" fmla="*/ 0 w 188100"/>
                  <a:gd name="connsiteY6" fmla="*/ 135648 h 135648"/>
                  <a:gd name="connsiteX7" fmla="*/ 0 w 188100"/>
                  <a:gd name="connsiteY7" fmla="*/ 94050 h 135648"/>
                  <a:gd name="connsiteX8" fmla="*/ 94050 w 188100"/>
                  <a:gd name="connsiteY8" fmla="*/ 0 h 13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100" h="135648">
                    <a:moveTo>
                      <a:pt x="94050" y="0"/>
                    </a:moveTo>
                    <a:cubicBezTo>
                      <a:pt x="145992" y="0"/>
                      <a:pt x="188100" y="42108"/>
                      <a:pt x="188100" y="94050"/>
                    </a:cubicBezTo>
                    <a:lnTo>
                      <a:pt x="188099" y="135644"/>
                    </a:lnTo>
                    <a:lnTo>
                      <a:pt x="182736" y="109080"/>
                    </a:lnTo>
                    <a:cubicBezTo>
                      <a:pt x="168125" y="74535"/>
                      <a:pt x="133918" y="50295"/>
                      <a:pt x="94050" y="50295"/>
                    </a:cubicBezTo>
                    <a:cubicBezTo>
                      <a:pt x="54182" y="50295"/>
                      <a:pt x="19976" y="74535"/>
                      <a:pt x="5364" y="109080"/>
                    </a:cubicBezTo>
                    <a:lnTo>
                      <a:pt x="0" y="135648"/>
                    </a:lnTo>
                    <a:lnTo>
                      <a:pt x="0" y="94050"/>
                    </a:lnTo>
                    <a:cubicBezTo>
                      <a:pt x="0" y="42108"/>
                      <a:pt x="42108" y="0"/>
                      <a:pt x="940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1" name="四角形: 角を丸くする 280">
                <a:extLst>
                  <a:ext uri="{FF2B5EF4-FFF2-40B4-BE49-F238E27FC236}">
                    <a16:creationId xmlns:a16="http://schemas.microsoft.com/office/drawing/2014/main" id="{CA69722F-D5BD-40AF-9B34-E909801F190B}"/>
                  </a:ext>
                </a:extLst>
              </p:cNvPr>
              <p:cNvSpPr/>
              <p:nvPr/>
            </p:nvSpPr>
            <p:spPr>
              <a:xfrm>
                <a:off x="6605773" y="1427562"/>
                <a:ext cx="143410" cy="20759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2" name="四角形: 角を丸くする 281">
                <a:extLst>
                  <a:ext uri="{FF2B5EF4-FFF2-40B4-BE49-F238E27FC236}">
                    <a16:creationId xmlns:a16="http://schemas.microsoft.com/office/drawing/2014/main" id="{0BFA3098-1DAB-42A1-97F9-2DECFCF6BF19}"/>
                  </a:ext>
                </a:extLst>
              </p:cNvPr>
              <p:cNvSpPr/>
              <p:nvPr/>
            </p:nvSpPr>
            <p:spPr>
              <a:xfrm>
                <a:off x="6605770" y="1442576"/>
                <a:ext cx="95929" cy="147270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3" name="四角形: 角を丸くする 282">
                <a:extLst>
                  <a:ext uri="{FF2B5EF4-FFF2-40B4-BE49-F238E27FC236}">
                    <a16:creationId xmlns:a16="http://schemas.microsoft.com/office/drawing/2014/main" id="{55C22B54-D4DF-4A4E-94AB-3BE3BE3850EF}"/>
                  </a:ext>
                </a:extLst>
              </p:cNvPr>
              <p:cNvSpPr/>
              <p:nvPr/>
            </p:nvSpPr>
            <p:spPr>
              <a:xfrm>
                <a:off x="6572883" y="1266100"/>
                <a:ext cx="219305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FFFC76E4-B9F3-4452-B53A-C5C785A148B5}"/>
                  </a:ext>
                </a:extLst>
              </p:cNvPr>
              <p:cNvSpPr/>
              <p:nvPr/>
            </p:nvSpPr>
            <p:spPr>
              <a:xfrm rot="5400000">
                <a:off x="6381342" y="841992"/>
                <a:ext cx="1262285" cy="1239838"/>
              </a:xfrm>
              <a:custGeom>
                <a:avLst/>
                <a:gdLst>
                  <a:gd name="connsiteX0" fmla="*/ 0 w 1262285"/>
                  <a:gd name="connsiteY0" fmla="*/ 651448 h 1239838"/>
                  <a:gd name="connsiteX1" fmla="*/ 281648 w 1262285"/>
                  <a:gd name="connsiteY1" fmla="*/ 109297 h 1239838"/>
                  <a:gd name="connsiteX2" fmla="*/ 323053 w 1262285"/>
                  <a:gd name="connsiteY2" fmla="*/ 92897 h 1239838"/>
                  <a:gd name="connsiteX3" fmla="*/ 344921 w 1262285"/>
                  <a:gd name="connsiteY3" fmla="*/ 78757 h 1239838"/>
                  <a:gd name="connsiteX4" fmla="*/ 673895 w 1262285"/>
                  <a:gd name="connsiteY4" fmla="*/ 0 h 1239838"/>
                  <a:gd name="connsiteX5" fmla="*/ 1262285 w 1262285"/>
                  <a:gd name="connsiteY5" fmla="*/ 461147 h 1239838"/>
                  <a:gd name="connsiteX6" fmla="*/ 1260645 w 1262285"/>
                  <a:gd name="connsiteY6" fmla="*/ 478138 h 1239838"/>
                  <a:gd name="connsiteX7" fmla="*/ 1183688 w 1262285"/>
                  <a:gd name="connsiteY7" fmla="*/ 449843 h 1239838"/>
                  <a:gd name="connsiteX8" fmla="*/ 876348 w 1262285"/>
                  <a:gd name="connsiteY8" fmla="*/ 408009 h 1239838"/>
                  <a:gd name="connsiteX9" fmla="*/ 420531 w 1262285"/>
                  <a:gd name="connsiteY9" fmla="*/ 516006 h 1239838"/>
                  <a:gd name="connsiteX10" fmla="*/ 399624 w 1262285"/>
                  <a:gd name="connsiteY10" fmla="*/ 533171 h 1239838"/>
                  <a:gd name="connsiteX11" fmla="*/ 398170 w 1262285"/>
                  <a:gd name="connsiteY11" fmla="*/ 533664 h 1239838"/>
                  <a:gd name="connsiteX12" fmla="*/ 385705 w 1262285"/>
                  <a:gd name="connsiteY12" fmla="*/ 544598 h 1239838"/>
                  <a:gd name="connsiteX13" fmla="*/ 369850 w 1262285"/>
                  <a:gd name="connsiteY13" fmla="*/ 557615 h 1239838"/>
                  <a:gd name="connsiteX14" fmla="*/ 368254 w 1262285"/>
                  <a:gd name="connsiteY14" fmla="*/ 559905 h 1239838"/>
                  <a:gd name="connsiteX15" fmla="*/ 357417 w 1262285"/>
                  <a:gd name="connsiteY15" fmla="*/ 569411 h 1239838"/>
                  <a:gd name="connsiteX16" fmla="*/ 342526 w 1262285"/>
                  <a:gd name="connsiteY16" fmla="*/ 596839 h 1239838"/>
                  <a:gd name="connsiteX17" fmla="*/ 337820 w 1262285"/>
                  <a:gd name="connsiteY17" fmla="*/ 603595 h 1239838"/>
                  <a:gd name="connsiteX18" fmla="*/ 337078 w 1262285"/>
                  <a:gd name="connsiteY18" fmla="*/ 606874 h 1239838"/>
                  <a:gd name="connsiteX19" fmla="*/ 329705 w 1262285"/>
                  <a:gd name="connsiteY19" fmla="*/ 620454 h 1239838"/>
                  <a:gd name="connsiteX20" fmla="*/ 312894 w 1262285"/>
                  <a:gd name="connsiteY20" fmla="*/ 759046 h 1239838"/>
                  <a:gd name="connsiteX21" fmla="*/ 430121 w 1262285"/>
                  <a:gd name="connsiteY21" fmla="*/ 1116625 h 1239838"/>
                  <a:gd name="connsiteX22" fmla="*/ 487246 w 1262285"/>
                  <a:gd name="connsiteY22" fmla="*/ 1204849 h 1239838"/>
                  <a:gd name="connsiteX23" fmla="*/ 512195 w 1262285"/>
                  <a:gd name="connsiteY23" fmla="*/ 1235729 h 1239838"/>
                  <a:gd name="connsiteX24" fmla="*/ 461147 w 1262285"/>
                  <a:gd name="connsiteY24" fmla="*/ 1239838 h 1239838"/>
                  <a:gd name="connsiteX25" fmla="*/ 0 w 1262285"/>
                  <a:gd name="connsiteY25" fmla="*/ 651448 h 1239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62285" h="1239838">
                    <a:moveTo>
                      <a:pt x="0" y="651448"/>
                    </a:moveTo>
                    <a:cubicBezTo>
                      <a:pt x="0" y="407729"/>
                      <a:pt x="116135" y="198619"/>
                      <a:pt x="281648" y="109297"/>
                    </a:cubicBezTo>
                    <a:lnTo>
                      <a:pt x="323053" y="92897"/>
                    </a:lnTo>
                    <a:lnTo>
                      <a:pt x="344921" y="78757"/>
                    </a:lnTo>
                    <a:cubicBezTo>
                      <a:pt x="438828" y="29034"/>
                      <a:pt x="552035" y="0"/>
                      <a:pt x="673895" y="0"/>
                    </a:cubicBezTo>
                    <a:cubicBezTo>
                      <a:pt x="998854" y="0"/>
                      <a:pt x="1262285" y="206463"/>
                      <a:pt x="1262285" y="461147"/>
                    </a:cubicBezTo>
                    <a:lnTo>
                      <a:pt x="1260645" y="478138"/>
                    </a:lnTo>
                    <a:lnTo>
                      <a:pt x="1183688" y="449843"/>
                    </a:lnTo>
                    <a:cubicBezTo>
                      <a:pt x="1095956" y="423431"/>
                      <a:pt x="990194" y="408009"/>
                      <a:pt x="876348" y="408009"/>
                    </a:cubicBezTo>
                    <a:cubicBezTo>
                      <a:pt x="686605" y="408009"/>
                      <a:pt x="519316" y="450848"/>
                      <a:pt x="420531" y="516006"/>
                    </a:cubicBezTo>
                    <a:lnTo>
                      <a:pt x="399624" y="533171"/>
                    </a:lnTo>
                    <a:lnTo>
                      <a:pt x="398170" y="533664"/>
                    </a:lnTo>
                    <a:lnTo>
                      <a:pt x="385705" y="544598"/>
                    </a:lnTo>
                    <a:lnTo>
                      <a:pt x="369850" y="557615"/>
                    </a:lnTo>
                    <a:lnTo>
                      <a:pt x="368254" y="559905"/>
                    </a:lnTo>
                    <a:lnTo>
                      <a:pt x="357417" y="569411"/>
                    </a:lnTo>
                    <a:lnTo>
                      <a:pt x="342526" y="596839"/>
                    </a:lnTo>
                    <a:lnTo>
                      <a:pt x="337820" y="603595"/>
                    </a:lnTo>
                    <a:lnTo>
                      <a:pt x="337078" y="606874"/>
                    </a:lnTo>
                    <a:lnTo>
                      <a:pt x="329705" y="620454"/>
                    </a:lnTo>
                    <a:cubicBezTo>
                      <a:pt x="315550" y="659059"/>
                      <a:pt x="310003" y="706299"/>
                      <a:pt x="312894" y="759046"/>
                    </a:cubicBezTo>
                    <a:cubicBezTo>
                      <a:pt x="318676" y="864541"/>
                      <a:pt x="358208" y="992069"/>
                      <a:pt x="430121" y="1116625"/>
                    </a:cubicBezTo>
                    <a:cubicBezTo>
                      <a:pt x="448099" y="1147764"/>
                      <a:pt x="467250" y="1177243"/>
                      <a:pt x="487246" y="1204849"/>
                    </a:cubicBezTo>
                    <a:lnTo>
                      <a:pt x="512195" y="1235729"/>
                    </a:lnTo>
                    <a:lnTo>
                      <a:pt x="461147" y="1239838"/>
                    </a:lnTo>
                    <a:cubicBezTo>
                      <a:pt x="206463" y="1239838"/>
                      <a:pt x="0" y="976407"/>
                      <a:pt x="0" y="6514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月 364">
                <a:extLst>
                  <a:ext uri="{FF2B5EF4-FFF2-40B4-BE49-F238E27FC236}">
                    <a16:creationId xmlns:a16="http://schemas.microsoft.com/office/drawing/2014/main" id="{E4A53613-E02D-4645-8DA5-90AD5EE1E188}"/>
                  </a:ext>
                </a:extLst>
              </p:cNvPr>
              <p:cNvSpPr/>
              <p:nvPr/>
            </p:nvSpPr>
            <p:spPr>
              <a:xfrm rot="5123775">
                <a:off x="6610525" y="521088"/>
                <a:ext cx="251388" cy="958021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6" name="月 365">
                <a:extLst>
                  <a:ext uri="{FF2B5EF4-FFF2-40B4-BE49-F238E27FC236}">
                    <a16:creationId xmlns:a16="http://schemas.microsoft.com/office/drawing/2014/main" id="{70E3D6C0-E744-40E4-B417-456FD952EA91}"/>
                  </a:ext>
                </a:extLst>
              </p:cNvPr>
              <p:cNvSpPr/>
              <p:nvPr/>
            </p:nvSpPr>
            <p:spPr>
              <a:xfrm rot="5892634">
                <a:off x="6693960" y="397053"/>
                <a:ext cx="251388" cy="989918"/>
              </a:xfrm>
              <a:prstGeom prst="moon">
                <a:avLst>
                  <a:gd name="adj" fmla="val 5357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月 7">
                <a:extLst>
                  <a:ext uri="{FF2B5EF4-FFF2-40B4-BE49-F238E27FC236}">
                    <a16:creationId xmlns:a16="http://schemas.microsoft.com/office/drawing/2014/main" id="{4F31FDA0-DFA1-4BA7-90A5-16EB374431BA}"/>
                  </a:ext>
                </a:extLst>
              </p:cNvPr>
              <p:cNvSpPr/>
              <p:nvPr/>
            </p:nvSpPr>
            <p:spPr>
              <a:xfrm rot="8100000">
                <a:off x="6880130" y="801403"/>
                <a:ext cx="216875" cy="840650"/>
              </a:xfrm>
              <a:prstGeom prst="moon">
                <a:avLst>
                  <a:gd name="adj" fmla="val 6903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DD7A6070-6CBE-4E73-B332-B4CAE157689C}"/>
                  </a:ext>
                </a:extLst>
              </p:cNvPr>
              <p:cNvGrpSpPr/>
              <p:nvPr/>
            </p:nvGrpSpPr>
            <p:grpSpPr>
              <a:xfrm>
                <a:off x="7110565" y="1475829"/>
                <a:ext cx="231434" cy="419158"/>
                <a:chOff x="1368308" y="1783038"/>
                <a:chExt cx="188990" cy="342286"/>
              </a:xfrm>
            </p:grpSpPr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D505FE2A-7726-4572-BD4B-EBB1B30753ED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8D7B5C9E-61A3-4B88-B40F-F33FA66986CC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09CE5BB-B28B-405E-AA6D-3815F4508501}"/>
              </a:ext>
            </a:extLst>
          </p:cNvPr>
          <p:cNvGrpSpPr/>
          <p:nvPr/>
        </p:nvGrpSpPr>
        <p:grpSpPr>
          <a:xfrm>
            <a:off x="3679728" y="771864"/>
            <a:ext cx="1837115" cy="2767447"/>
            <a:chOff x="3679728" y="771864"/>
            <a:chExt cx="1837115" cy="2767447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C4470DDA-1A3A-42B0-882A-FF7EB6783977}"/>
                </a:ext>
              </a:extLst>
            </p:cNvPr>
            <p:cNvGrpSpPr/>
            <p:nvPr/>
          </p:nvGrpSpPr>
          <p:grpSpPr>
            <a:xfrm>
              <a:off x="3679728" y="2434071"/>
              <a:ext cx="1212664" cy="1105240"/>
              <a:chOff x="6440320" y="2194334"/>
              <a:chExt cx="1441449" cy="1313759"/>
            </a:xfrm>
          </p:grpSpPr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8EF66D03-9743-4265-B8C6-8AC2CA65B44F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349D73AF-C4FC-4EB8-98AC-0C178A355E72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EBA7C23F-A6F4-4C9E-9BC7-FF820B0953C3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C615D697-012F-4DC1-A55B-29EE28054563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179" name="フリーフォーム: 図形 178">
                      <a:extLst>
                        <a:ext uri="{FF2B5EF4-FFF2-40B4-BE49-F238E27FC236}">
                          <a16:creationId xmlns:a16="http://schemas.microsoft.com/office/drawing/2014/main" id="{5275FA05-AA65-488A-B0D8-772FB0C4B543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0" name="フリーフォーム: 図形 179">
                      <a:extLst>
                        <a:ext uri="{FF2B5EF4-FFF2-40B4-BE49-F238E27FC236}">
                          <a16:creationId xmlns:a16="http://schemas.microsoft.com/office/drawing/2014/main" id="{CCA16C09-C42B-447C-8CD4-C80CE5A79C3A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1" name="フリーフォーム: 図形 180">
                      <a:extLst>
                        <a:ext uri="{FF2B5EF4-FFF2-40B4-BE49-F238E27FC236}">
                          <a16:creationId xmlns:a16="http://schemas.microsoft.com/office/drawing/2014/main" id="{47A4F0BA-59D4-43A6-A3E1-FB1B608D268E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2" name="月 181">
                      <a:extLst>
                        <a:ext uri="{FF2B5EF4-FFF2-40B4-BE49-F238E27FC236}">
                          <a16:creationId xmlns:a16="http://schemas.microsoft.com/office/drawing/2014/main" id="{FCA1D0A3-15B4-458B-87AA-ADCE282B28D7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69" name="四角形: 角を丸くする 168">
                    <a:extLst>
                      <a:ext uri="{FF2B5EF4-FFF2-40B4-BE49-F238E27FC236}">
                        <a16:creationId xmlns:a16="http://schemas.microsoft.com/office/drawing/2014/main" id="{3F284559-E66E-4179-9847-4EEE741AF53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70" name="四角形: 上の 2 つの角を丸める 109">
                    <a:extLst>
                      <a:ext uri="{FF2B5EF4-FFF2-40B4-BE49-F238E27FC236}">
                        <a16:creationId xmlns:a16="http://schemas.microsoft.com/office/drawing/2014/main" id="{AFAF1C3E-6B61-497F-A658-21446017CA25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1F202FAA-58E6-456C-967E-A44BAE222F0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C9059882-4DEA-49BE-9217-DC0097BD2A0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四角形: 上の 2 つの角を丸める 109">
                    <a:extLst>
                      <a:ext uri="{FF2B5EF4-FFF2-40B4-BE49-F238E27FC236}">
                        <a16:creationId xmlns:a16="http://schemas.microsoft.com/office/drawing/2014/main" id="{BF1FA066-3944-472C-849E-774A6F205A88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19A5C23A-D688-400B-97A2-5253CBEEC4E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" name="フリーフォーム: 図形 174">
                    <a:extLst>
                      <a:ext uri="{FF2B5EF4-FFF2-40B4-BE49-F238E27FC236}">
                        <a16:creationId xmlns:a16="http://schemas.microsoft.com/office/drawing/2014/main" id="{473ED478-B587-4227-A268-45D50C7F0114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" name="四角形: 上の 2 つの角を丸める 109">
                    <a:extLst>
                      <a:ext uri="{FF2B5EF4-FFF2-40B4-BE49-F238E27FC236}">
                        <a16:creationId xmlns:a16="http://schemas.microsoft.com/office/drawing/2014/main" id="{2871AACF-1C87-45AF-B50F-89AB04747D54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" name="フリーフォーム: 図形 176">
                    <a:extLst>
                      <a:ext uri="{FF2B5EF4-FFF2-40B4-BE49-F238E27FC236}">
                        <a16:creationId xmlns:a16="http://schemas.microsoft.com/office/drawing/2014/main" id="{6E626122-826B-4758-B7F7-B4B58C27C4F0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C5C6C540-C4B9-4FEA-B410-FD7AFBB1BB06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63DF36C6-887C-43E1-B3DD-3968C4405061}"/>
                  </a:ext>
                </a:extLst>
              </p:cNvPr>
              <p:cNvGrpSpPr/>
              <p:nvPr/>
            </p:nvGrpSpPr>
            <p:grpSpPr>
              <a:xfrm rot="18900000">
                <a:off x="7321476" y="2500735"/>
                <a:ext cx="456730" cy="1007358"/>
                <a:chOff x="1904251" y="4164031"/>
                <a:chExt cx="438719" cy="963709"/>
              </a:xfrm>
            </p:grpSpPr>
            <p:sp>
              <p:nvSpPr>
                <p:cNvPr id="164" name="台形 163">
                  <a:extLst>
                    <a:ext uri="{FF2B5EF4-FFF2-40B4-BE49-F238E27FC236}">
                      <a16:creationId xmlns:a16="http://schemas.microsoft.com/office/drawing/2014/main" id="{1138F6EF-B4F4-4B78-B2AB-78AC6B41BFB9}"/>
                    </a:ext>
                  </a:extLst>
                </p:cNvPr>
                <p:cNvSpPr/>
                <p:nvPr/>
              </p:nvSpPr>
              <p:spPr>
                <a:xfrm rot="20813946">
                  <a:off x="1904251" y="4164031"/>
                  <a:ext cx="277080" cy="95427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" name="片側の 2 つの角を丸めた四角形 92">
                  <a:extLst>
                    <a:ext uri="{FF2B5EF4-FFF2-40B4-BE49-F238E27FC236}">
                      <a16:creationId xmlns:a16="http://schemas.microsoft.com/office/drawing/2014/main" id="{1C11E8CB-3BA9-4548-A3C4-BF612D8D1FAF}"/>
                    </a:ext>
                  </a:extLst>
                </p:cNvPr>
                <p:cNvSpPr/>
                <p:nvPr/>
              </p:nvSpPr>
              <p:spPr>
                <a:xfrm rot="9854429" flipH="1">
                  <a:off x="1953085" y="4215132"/>
                  <a:ext cx="389885" cy="912608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DAE513FA-8F6C-421E-9AEC-A8686A6F298A}"/>
                </a:ext>
              </a:extLst>
            </p:cNvPr>
            <p:cNvGrpSpPr/>
            <p:nvPr/>
          </p:nvGrpSpPr>
          <p:grpSpPr>
            <a:xfrm>
              <a:off x="4365956" y="771864"/>
              <a:ext cx="1150887" cy="2764269"/>
              <a:chOff x="3589578" y="771864"/>
              <a:chExt cx="1150887" cy="2764269"/>
            </a:xfrm>
          </p:grpSpPr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20CD1886-1D8B-4553-89CB-90F98F3CD62E}"/>
                  </a:ext>
                </a:extLst>
              </p:cNvPr>
              <p:cNvSpPr/>
              <p:nvPr/>
            </p:nvSpPr>
            <p:spPr>
              <a:xfrm>
                <a:off x="3589578" y="833938"/>
                <a:ext cx="1149110" cy="1047250"/>
              </a:xfrm>
              <a:custGeom>
                <a:avLst/>
                <a:gdLst>
                  <a:gd name="connsiteX0" fmla="*/ 574555 w 1149110"/>
                  <a:gd name="connsiteY0" fmla="*/ 0 h 1047250"/>
                  <a:gd name="connsiteX1" fmla="*/ 690348 w 1149110"/>
                  <a:gd name="connsiteY1" fmla="*/ 10638 h 1047250"/>
                  <a:gd name="connsiteX2" fmla="*/ 733972 w 1149110"/>
                  <a:gd name="connsiteY2" fmla="*/ 22980 h 1047250"/>
                  <a:gd name="connsiteX3" fmla="*/ 802765 w 1149110"/>
                  <a:gd name="connsiteY3" fmla="*/ 45333 h 1047250"/>
                  <a:gd name="connsiteX4" fmla="*/ 1116712 w 1149110"/>
                  <a:gd name="connsiteY4" fmla="*/ 373968 h 1047250"/>
                  <a:gd name="connsiteX5" fmla="*/ 1141982 w 1149110"/>
                  <a:gd name="connsiteY5" fmla="*/ 459184 h 1047250"/>
                  <a:gd name="connsiteX6" fmla="*/ 1149110 w 1149110"/>
                  <a:gd name="connsiteY6" fmla="*/ 523625 h 1047250"/>
                  <a:gd name="connsiteX7" fmla="*/ 574555 w 1149110"/>
                  <a:gd name="connsiteY7" fmla="*/ 1047250 h 1047250"/>
                  <a:gd name="connsiteX8" fmla="*/ 0 w 1149110"/>
                  <a:gd name="connsiteY8" fmla="*/ 523625 h 1047250"/>
                  <a:gd name="connsiteX9" fmla="*/ 8818 w 1149110"/>
                  <a:gd name="connsiteY9" fmla="*/ 443909 h 1047250"/>
                  <a:gd name="connsiteX10" fmla="*/ 29558 w 1149110"/>
                  <a:gd name="connsiteY10" fmla="*/ 373968 h 1047250"/>
                  <a:gd name="connsiteX11" fmla="*/ 343505 w 1149110"/>
                  <a:gd name="connsiteY11" fmla="*/ 45333 h 1047250"/>
                  <a:gd name="connsiteX12" fmla="*/ 393187 w 1149110"/>
                  <a:gd name="connsiteY12" fmla="*/ 29190 h 1047250"/>
                  <a:gd name="connsiteX13" fmla="*/ 458762 w 1149110"/>
                  <a:gd name="connsiteY13" fmla="*/ 10638 h 1047250"/>
                  <a:gd name="connsiteX14" fmla="*/ 574555 w 1149110"/>
                  <a:gd name="connsiteY14" fmla="*/ 0 h 104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49110" h="1047250">
                    <a:moveTo>
                      <a:pt x="574555" y="0"/>
                    </a:moveTo>
                    <a:cubicBezTo>
                      <a:pt x="614220" y="0"/>
                      <a:pt x="652946" y="3663"/>
                      <a:pt x="690348" y="10638"/>
                    </a:cubicBezTo>
                    <a:lnTo>
                      <a:pt x="733972" y="22980"/>
                    </a:lnTo>
                    <a:lnTo>
                      <a:pt x="802765" y="45333"/>
                    </a:lnTo>
                    <a:cubicBezTo>
                      <a:pt x="943923" y="107831"/>
                      <a:pt x="1057007" y="226206"/>
                      <a:pt x="1116712" y="373968"/>
                    </a:cubicBezTo>
                    <a:lnTo>
                      <a:pt x="1141982" y="459184"/>
                    </a:lnTo>
                    <a:lnTo>
                      <a:pt x="1149110" y="523625"/>
                    </a:lnTo>
                    <a:cubicBezTo>
                      <a:pt x="1149110" y="812815"/>
                      <a:pt x="891873" y="1047250"/>
                      <a:pt x="574555" y="1047250"/>
                    </a:cubicBezTo>
                    <a:cubicBezTo>
                      <a:pt x="257237" y="1047250"/>
                      <a:pt x="0" y="812815"/>
                      <a:pt x="0" y="523625"/>
                    </a:cubicBezTo>
                    <a:lnTo>
                      <a:pt x="8818" y="443909"/>
                    </a:lnTo>
                    <a:lnTo>
                      <a:pt x="29558" y="373968"/>
                    </a:lnTo>
                    <a:cubicBezTo>
                      <a:pt x="89263" y="226206"/>
                      <a:pt x="202347" y="107831"/>
                      <a:pt x="343505" y="45333"/>
                    </a:cubicBezTo>
                    <a:lnTo>
                      <a:pt x="393187" y="29190"/>
                    </a:lnTo>
                    <a:lnTo>
                      <a:pt x="458762" y="10638"/>
                    </a:lnTo>
                    <a:cubicBezTo>
                      <a:pt x="496164" y="3663"/>
                      <a:pt x="534890" y="0"/>
                      <a:pt x="57455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AF6043D9-0897-495D-809F-2BD820001697}"/>
                  </a:ext>
                </a:extLst>
              </p:cNvPr>
              <p:cNvSpPr/>
              <p:nvPr/>
            </p:nvSpPr>
            <p:spPr>
              <a:xfrm>
                <a:off x="4119564" y="1881259"/>
                <a:ext cx="257174" cy="426824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5DDC8B72-63B0-49E5-8F1B-637B92FA2300}"/>
                  </a:ext>
                </a:extLst>
              </p:cNvPr>
              <p:cNvSpPr/>
              <p:nvPr/>
            </p:nvSpPr>
            <p:spPr>
              <a:xfrm>
                <a:off x="4140231" y="1881455"/>
                <a:ext cx="153163" cy="24272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5F80204A-7050-46AF-B0A7-1BCF532009F6}"/>
                  </a:ext>
                </a:extLst>
              </p:cNvPr>
              <p:cNvSpPr/>
              <p:nvPr/>
            </p:nvSpPr>
            <p:spPr>
              <a:xfrm>
                <a:off x="3617069" y="944760"/>
                <a:ext cx="1026417" cy="1157959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500"/>
                  <a:gd name="connsiteY0" fmla="*/ 973093 h 1200881"/>
                  <a:gd name="connsiteX1" fmla="*/ 239030 w 1144500"/>
                  <a:gd name="connsiteY1" fmla="*/ 1198218 h 1200881"/>
                  <a:gd name="connsiteX2" fmla="*/ 103622 w 1144500"/>
                  <a:gd name="connsiteY2" fmla="*/ 1041297 h 1200881"/>
                  <a:gd name="connsiteX3" fmla="*/ 99561 w 1144500"/>
                  <a:gd name="connsiteY3" fmla="*/ 1006259 h 1200881"/>
                  <a:gd name="connsiteX4" fmla="*/ 165293 w 1144500"/>
                  <a:gd name="connsiteY4" fmla="*/ 986958 h 1200881"/>
                  <a:gd name="connsiteX5" fmla="*/ 93478 w 1144500"/>
                  <a:gd name="connsiteY5" fmla="*/ 979490 h 1200881"/>
                  <a:gd name="connsiteX6" fmla="*/ 88720 w 1144500"/>
                  <a:gd name="connsiteY6" fmla="*/ 889406 h 1200881"/>
                  <a:gd name="connsiteX7" fmla="*/ 936 w 1144500"/>
                  <a:gd name="connsiteY7" fmla="*/ 840342 h 1200881"/>
                  <a:gd name="connsiteX8" fmla="*/ 92759 w 1144500"/>
                  <a:gd name="connsiteY8" fmla="*/ 652895 h 1200881"/>
                  <a:gd name="connsiteX9" fmla="*/ 68115 w 1144500"/>
                  <a:gd name="connsiteY9" fmla="*/ 518506 h 1200881"/>
                  <a:gd name="connsiteX10" fmla="*/ 63638 w 1144500"/>
                  <a:gd name="connsiteY10" fmla="*/ 393761 h 1200881"/>
                  <a:gd name="connsiteX11" fmla="*/ 633178 w 1144500"/>
                  <a:gd name="connsiteY11" fmla="*/ 0 h 1200881"/>
                  <a:gd name="connsiteX12" fmla="*/ 1143476 w 1144500"/>
                  <a:gd name="connsiteY12" fmla="*/ 569195 h 1200881"/>
                  <a:gd name="connsiteX13" fmla="*/ 776068 w 1144500"/>
                  <a:gd name="connsiteY13" fmla="*/ 1145715 h 1200881"/>
                  <a:gd name="connsiteX0" fmla="*/ 699810 w 1144476"/>
                  <a:gd name="connsiteY0" fmla="*/ 973093 h 1200881"/>
                  <a:gd name="connsiteX1" fmla="*/ 239030 w 1144476"/>
                  <a:gd name="connsiteY1" fmla="*/ 1198218 h 1200881"/>
                  <a:gd name="connsiteX2" fmla="*/ 103622 w 1144476"/>
                  <a:gd name="connsiteY2" fmla="*/ 1041297 h 1200881"/>
                  <a:gd name="connsiteX3" fmla="*/ 99561 w 1144476"/>
                  <a:gd name="connsiteY3" fmla="*/ 1006259 h 1200881"/>
                  <a:gd name="connsiteX4" fmla="*/ 165293 w 1144476"/>
                  <a:gd name="connsiteY4" fmla="*/ 986958 h 1200881"/>
                  <a:gd name="connsiteX5" fmla="*/ 93478 w 1144476"/>
                  <a:gd name="connsiteY5" fmla="*/ 979490 h 1200881"/>
                  <a:gd name="connsiteX6" fmla="*/ 88720 w 1144476"/>
                  <a:gd name="connsiteY6" fmla="*/ 889406 h 1200881"/>
                  <a:gd name="connsiteX7" fmla="*/ 936 w 1144476"/>
                  <a:gd name="connsiteY7" fmla="*/ 840342 h 1200881"/>
                  <a:gd name="connsiteX8" fmla="*/ 92759 w 1144476"/>
                  <a:gd name="connsiteY8" fmla="*/ 652895 h 1200881"/>
                  <a:gd name="connsiteX9" fmla="*/ 68115 w 1144476"/>
                  <a:gd name="connsiteY9" fmla="*/ 518506 h 1200881"/>
                  <a:gd name="connsiteX10" fmla="*/ 63638 w 1144476"/>
                  <a:gd name="connsiteY10" fmla="*/ 393761 h 1200881"/>
                  <a:gd name="connsiteX11" fmla="*/ 633178 w 1144476"/>
                  <a:gd name="connsiteY11" fmla="*/ 0 h 1200881"/>
                  <a:gd name="connsiteX12" fmla="*/ 1143476 w 1144476"/>
                  <a:gd name="connsiteY12" fmla="*/ 569195 h 1200881"/>
                  <a:gd name="connsiteX13" fmla="*/ 776068 w 1144476"/>
                  <a:gd name="connsiteY13" fmla="*/ 1145715 h 1200881"/>
                  <a:gd name="connsiteX0" fmla="*/ 699810 w 1143544"/>
                  <a:gd name="connsiteY0" fmla="*/ 973093 h 1200881"/>
                  <a:gd name="connsiteX1" fmla="*/ 239030 w 1143544"/>
                  <a:gd name="connsiteY1" fmla="*/ 1198218 h 1200881"/>
                  <a:gd name="connsiteX2" fmla="*/ 103622 w 1143544"/>
                  <a:gd name="connsiteY2" fmla="*/ 1041297 h 1200881"/>
                  <a:gd name="connsiteX3" fmla="*/ 99561 w 1143544"/>
                  <a:gd name="connsiteY3" fmla="*/ 1006259 h 1200881"/>
                  <a:gd name="connsiteX4" fmla="*/ 165293 w 1143544"/>
                  <a:gd name="connsiteY4" fmla="*/ 986958 h 1200881"/>
                  <a:gd name="connsiteX5" fmla="*/ 93478 w 1143544"/>
                  <a:gd name="connsiteY5" fmla="*/ 979490 h 1200881"/>
                  <a:gd name="connsiteX6" fmla="*/ 88720 w 1143544"/>
                  <a:gd name="connsiteY6" fmla="*/ 889406 h 1200881"/>
                  <a:gd name="connsiteX7" fmla="*/ 936 w 1143544"/>
                  <a:gd name="connsiteY7" fmla="*/ 840342 h 1200881"/>
                  <a:gd name="connsiteX8" fmla="*/ 92759 w 1143544"/>
                  <a:gd name="connsiteY8" fmla="*/ 652895 h 1200881"/>
                  <a:gd name="connsiteX9" fmla="*/ 68115 w 1143544"/>
                  <a:gd name="connsiteY9" fmla="*/ 518506 h 1200881"/>
                  <a:gd name="connsiteX10" fmla="*/ 63638 w 1143544"/>
                  <a:gd name="connsiteY10" fmla="*/ 393761 h 1200881"/>
                  <a:gd name="connsiteX11" fmla="*/ 633178 w 1143544"/>
                  <a:gd name="connsiteY11" fmla="*/ 0 h 1200881"/>
                  <a:gd name="connsiteX12" fmla="*/ 1143476 w 1143544"/>
                  <a:gd name="connsiteY12" fmla="*/ 569195 h 1200881"/>
                  <a:gd name="connsiteX13" fmla="*/ 776068 w 1143544"/>
                  <a:gd name="connsiteY13" fmla="*/ 1145715 h 1200881"/>
                  <a:gd name="connsiteX0" fmla="*/ 699810 w 1064489"/>
                  <a:gd name="connsiteY0" fmla="*/ 973093 h 1200881"/>
                  <a:gd name="connsiteX1" fmla="*/ 239030 w 1064489"/>
                  <a:gd name="connsiteY1" fmla="*/ 1198218 h 1200881"/>
                  <a:gd name="connsiteX2" fmla="*/ 103622 w 1064489"/>
                  <a:gd name="connsiteY2" fmla="*/ 1041297 h 1200881"/>
                  <a:gd name="connsiteX3" fmla="*/ 99561 w 1064489"/>
                  <a:gd name="connsiteY3" fmla="*/ 1006259 h 1200881"/>
                  <a:gd name="connsiteX4" fmla="*/ 165293 w 1064489"/>
                  <a:gd name="connsiteY4" fmla="*/ 986958 h 1200881"/>
                  <a:gd name="connsiteX5" fmla="*/ 93478 w 1064489"/>
                  <a:gd name="connsiteY5" fmla="*/ 979490 h 1200881"/>
                  <a:gd name="connsiteX6" fmla="*/ 88720 w 1064489"/>
                  <a:gd name="connsiteY6" fmla="*/ 889406 h 1200881"/>
                  <a:gd name="connsiteX7" fmla="*/ 936 w 1064489"/>
                  <a:gd name="connsiteY7" fmla="*/ 840342 h 1200881"/>
                  <a:gd name="connsiteX8" fmla="*/ 92759 w 1064489"/>
                  <a:gd name="connsiteY8" fmla="*/ 652895 h 1200881"/>
                  <a:gd name="connsiteX9" fmla="*/ 68115 w 1064489"/>
                  <a:gd name="connsiteY9" fmla="*/ 518506 h 1200881"/>
                  <a:gd name="connsiteX10" fmla="*/ 63638 w 1064489"/>
                  <a:gd name="connsiteY10" fmla="*/ 393761 h 1200881"/>
                  <a:gd name="connsiteX11" fmla="*/ 633178 w 1064489"/>
                  <a:gd name="connsiteY11" fmla="*/ 0 h 1200881"/>
                  <a:gd name="connsiteX12" fmla="*/ 1064404 w 1064489"/>
                  <a:gd name="connsiteY12" fmla="*/ 586493 h 1200881"/>
                  <a:gd name="connsiteX13" fmla="*/ 776068 w 1064489"/>
                  <a:gd name="connsiteY13" fmla="*/ 1145715 h 1200881"/>
                  <a:gd name="connsiteX0" fmla="*/ 699810 w 1065146"/>
                  <a:gd name="connsiteY0" fmla="*/ 973093 h 1200881"/>
                  <a:gd name="connsiteX1" fmla="*/ 239030 w 1065146"/>
                  <a:gd name="connsiteY1" fmla="*/ 1198218 h 1200881"/>
                  <a:gd name="connsiteX2" fmla="*/ 103622 w 1065146"/>
                  <a:gd name="connsiteY2" fmla="*/ 1041297 h 1200881"/>
                  <a:gd name="connsiteX3" fmla="*/ 99561 w 1065146"/>
                  <a:gd name="connsiteY3" fmla="*/ 1006259 h 1200881"/>
                  <a:gd name="connsiteX4" fmla="*/ 165293 w 1065146"/>
                  <a:gd name="connsiteY4" fmla="*/ 986958 h 1200881"/>
                  <a:gd name="connsiteX5" fmla="*/ 93478 w 1065146"/>
                  <a:gd name="connsiteY5" fmla="*/ 979490 h 1200881"/>
                  <a:gd name="connsiteX6" fmla="*/ 88720 w 1065146"/>
                  <a:gd name="connsiteY6" fmla="*/ 889406 h 1200881"/>
                  <a:gd name="connsiteX7" fmla="*/ 936 w 1065146"/>
                  <a:gd name="connsiteY7" fmla="*/ 840342 h 1200881"/>
                  <a:gd name="connsiteX8" fmla="*/ 92759 w 1065146"/>
                  <a:gd name="connsiteY8" fmla="*/ 652895 h 1200881"/>
                  <a:gd name="connsiteX9" fmla="*/ 68115 w 1065146"/>
                  <a:gd name="connsiteY9" fmla="*/ 518506 h 1200881"/>
                  <a:gd name="connsiteX10" fmla="*/ 63638 w 1065146"/>
                  <a:gd name="connsiteY10" fmla="*/ 393761 h 1200881"/>
                  <a:gd name="connsiteX11" fmla="*/ 633178 w 1065146"/>
                  <a:gd name="connsiteY11" fmla="*/ 0 h 1200881"/>
                  <a:gd name="connsiteX12" fmla="*/ 1064404 w 1065146"/>
                  <a:gd name="connsiteY12" fmla="*/ 586493 h 1200881"/>
                  <a:gd name="connsiteX13" fmla="*/ 776068 w 1065146"/>
                  <a:gd name="connsiteY13" fmla="*/ 1145715 h 1200881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03622 w 1065110"/>
                  <a:gd name="connsiteY2" fmla="*/ 1042029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92148 w 1065110"/>
                  <a:gd name="connsiteY3" fmla="*/ 1056412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92148 w 1065110"/>
                  <a:gd name="connsiteY3" fmla="*/ 1056412 h 1201613"/>
                  <a:gd name="connsiteX4" fmla="*/ 177648 w 1065110"/>
                  <a:gd name="connsiteY4" fmla="*/ 1007458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92148 w 1065110"/>
                  <a:gd name="connsiteY3" fmla="*/ 1056412 h 1201613"/>
                  <a:gd name="connsiteX4" fmla="*/ 177648 w 1065110"/>
                  <a:gd name="connsiteY4" fmla="*/ 1007458 h 1201613"/>
                  <a:gd name="connsiteX5" fmla="*/ 86065 w 1065110"/>
                  <a:gd name="connsiteY5" fmla="*/ 982694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92148 w 1065110"/>
                  <a:gd name="connsiteY3" fmla="*/ 1056412 h 1201613"/>
                  <a:gd name="connsiteX4" fmla="*/ 177648 w 1065110"/>
                  <a:gd name="connsiteY4" fmla="*/ 1007458 h 1201613"/>
                  <a:gd name="connsiteX5" fmla="*/ 86065 w 1065110"/>
                  <a:gd name="connsiteY5" fmla="*/ 982694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102032 w 1065110"/>
                  <a:gd name="connsiteY3" fmla="*/ 1061354 h 1201613"/>
                  <a:gd name="connsiteX4" fmla="*/ 177648 w 1065110"/>
                  <a:gd name="connsiteY4" fmla="*/ 1007458 h 1201613"/>
                  <a:gd name="connsiteX5" fmla="*/ 86065 w 1065110"/>
                  <a:gd name="connsiteY5" fmla="*/ 982694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65110" h="1201613">
                    <a:moveTo>
                      <a:pt x="699810" y="973825"/>
                    </a:moveTo>
                    <a:cubicBezTo>
                      <a:pt x="604390" y="1151526"/>
                      <a:pt x="494814" y="1216098"/>
                      <a:pt x="239030" y="1198950"/>
                    </a:cubicBezTo>
                    <a:cubicBezTo>
                      <a:pt x="163538" y="1187001"/>
                      <a:pt x="141459" y="1172797"/>
                      <a:pt x="113506" y="1091450"/>
                    </a:cubicBezTo>
                    <a:cubicBezTo>
                      <a:pt x="108977" y="1075802"/>
                      <a:pt x="91342" y="1075353"/>
                      <a:pt x="102032" y="1061354"/>
                    </a:cubicBezTo>
                    <a:cubicBezTo>
                      <a:pt x="112722" y="1047355"/>
                      <a:pt x="180309" y="1020568"/>
                      <a:pt x="177648" y="1007458"/>
                    </a:cubicBezTo>
                    <a:cubicBezTo>
                      <a:pt x="174987" y="994348"/>
                      <a:pt x="100886" y="1002247"/>
                      <a:pt x="86065" y="982694"/>
                    </a:cubicBezTo>
                    <a:cubicBezTo>
                      <a:pt x="71244" y="963141"/>
                      <a:pt x="88718" y="924929"/>
                      <a:pt x="88720" y="890138"/>
                    </a:cubicBezTo>
                    <a:cubicBezTo>
                      <a:pt x="58292" y="883161"/>
                      <a:pt x="1002" y="891365"/>
                      <a:pt x="936" y="841074"/>
                    </a:cubicBezTo>
                    <a:cubicBezTo>
                      <a:pt x="-10208" y="791225"/>
                      <a:pt x="81562" y="707266"/>
                      <a:pt x="92759" y="653627"/>
                    </a:cubicBezTo>
                    <a:cubicBezTo>
                      <a:pt x="103955" y="599988"/>
                      <a:pt x="72571" y="554887"/>
                      <a:pt x="68115" y="519238"/>
                    </a:cubicBezTo>
                    <a:cubicBezTo>
                      <a:pt x="61583" y="487199"/>
                      <a:pt x="64337" y="420993"/>
                      <a:pt x="63638" y="394493"/>
                    </a:cubicBezTo>
                    <a:cubicBezTo>
                      <a:pt x="70964" y="132876"/>
                      <a:pt x="320863" y="-11623"/>
                      <a:pt x="633178" y="732"/>
                    </a:cubicBezTo>
                    <a:cubicBezTo>
                      <a:pt x="945493" y="13087"/>
                      <a:pt x="1075992" y="379197"/>
                      <a:pt x="1064404" y="587225"/>
                    </a:cubicBezTo>
                    <a:cubicBezTo>
                      <a:pt x="1048184" y="878403"/>
                      <a:pt x="758015" y="970038"/>
                      <a:pt x="776068" y="1146447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3210A40A-9C23-46E0-9F2D-4AC6D8672EDE}"/>
                  </a:ext>
                </a:extLst>
              </p:cNvPr>
              <p:cNvGrpSpPr/>
              <p:nvPr/>
            </p:nvGrpSpPr>
            <p:grpSpPr>
              <a:xfrm>
                <a:off x="3858082" y="2107049"/>
                <a:ext cx="783768" cy="1429084"/>
                <a:chOff x="4621280" y="2107049"/>
                <a:chExt cx="783768" cy="1429084"/>
              </a:xfrm>
            </p:grpSpPr>
            <p:sp>
              <p:nvSpPr>
                <p:cNvPr id="387" name="四角形: 上の 2 つの角を丸める 386">
                  <a:extLst>
                    <a:ext uri="{FF2B5EF4-FFF2-40B4-BE49-F238E27FC236}">
                      <a16:creationId xmlns:a16="http://schemas.microsoft.com/office/drawing/2014/main" id="{1C50F2F1-2F7F-4270-B9F1-1A3D970E419E}"/>
                    </a:ext>
                  </a:extLst>
                </p:cNvPr>
                <p:cNvSpPr/>
                <p:nvPr/>
              </p:nvSpPr>
              <p:spPr>
                <a:xfrm>
                  <a:off x="4877088" y="2107049"/>
                  <a:ext cx="266338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B153C604-376E-446C-B122-71297D513D4B}"/>
                    </a:ext>
                  </a:extLst>
                </p:cNvPr>
                <p:cNvSpPr/>
                <p:nvPr/>
              </p:nvSpPr>
              <p:spPr>
                <a:xfrm>
                  <a:off x="4851645" y="2130860"/>
                  <a:ext cx="317438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9" name="片側の 2 つの角を丸めた四角形 144">
                  <a:extLst>
                    <a:ext uri="{FF2B5EF4-FFF2-40B4-BE49-F238E27FC236}">
                      <a16:creationId xmlns:a16="http://schemas.microsoft.com/office/drawing/2014/main" id="{98DB627C-73F8-4DB9-BCE4-B6734A161515}"/>
                    </a:ext>
                  </a:extLst>
                </p:cNvPr>
                <p:cNvSpPr/>
                <p:nvPr/>
              </p:nvSpPr>
              <p:spPr>
                <a:xfrm>
                  <a:off x="4647594" y="2248208"/>
                  <a:ext cx="757454" cy="1287925"/>
                </a:xfrm>
                <a:prstGeom prst="round2SameRect">
                  <a:avLst>
                    <a:gd name="adj1" fmla="val 30576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0" name="楕円 379">
                  <a:extLst>
                    <a:ext uri="{FF2B5EF4-FFF2-40B4-BE49-F238E27FC236}">
                      <a16:creationId xmlns:a16="http://schemas.microsoft.com/office/drawing/2014/main" id="{CCDA4CA7-B474-4835-B485-7E3C3D289F2C}"/>
                    </a:ext>
                  </a:extLst>
                </p:cNvPr>
                <p:cNvSpPr/>
                <p:nvPr/>
              </p:nvSpPr>
              <p:spPr>
                <a:xfrm>
                  <a:off x="4621280" y="2432258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1" name="楕円 380">
                  <a:extLst>
                    <a:ext uri="{FF2B5EF4-FFF2-40B4-BE49-F238E27FC236}">
                      <a16:creationId xmlns:a16="http://schemas.microsoft.com/office/drawing/2014/main" id="{141DB455-76B5-4DB5-8D42-9003D15B8717}"/>
                    </a:ext>
                  </a:extLst>
                </p:cNvPr>
                <p:cNvSpPr/>
                <p:nvPr/>
              </p:nvSpPr>
              <p:spPr>
                <a:xfrm>
                  <a:off x="4621280" y="2667819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2" name="楕円 381">
                  <a:extLst>
                    <a:ext uri="{FF2B5EF4-FFF2-40B4-BE49-F238E27FC236}">
                      <a16:creationId xmlns:a16="http://schemas.microsoft.com/office/drawing/2014/main" id="{E4DFD95D-5FAC-49C7-969D-8A2F60C58BB5}"/>
                    </a:ext>
                  </a:extLst>
                </p:cNvPr>
                <p:cNvSpPr/>
                <p:nvPr/>
              </p:nvSpPr>
              <p:spPr>
                <a:xfrm>
                  <a:off x="4621280" y="2903380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3" name="楕円 382">
                  <a:extLst>
                    <a:ext uri="{FF2B5EF4-FFF2-40B4-BE49-F238E27FC236}">
                      <a16:creationId xmlns:a16="http://schemas.microsoft.com/office/drawing/2014/main" id="{9B70767F-98EF-4470-8EAA-9975D80D2BA5}"/>
                    </a:ext>
                  </a:extLst>
                </p:cNvPr>
                <p:cNvSpPr/>
                <p:nvPr/>
              </p:nvSpPr>
              <p:spPr>
                <a:xfrm>
                  <a:off x="4621280" y="3138941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4" name="楕円 383">
                  <a:extLst>
                    <a:ext uri="{FF2B5EF4-FFF2-40B4-BE49-F238E27FC236}">
                      <a16:creationId xmlns:a16="http://schemas.microsoft.com/office/drawing/2014/main" id="{406F53B2-CF91-4193-9335-CDDB7DA1CE98}"/>
                    </a:ext>
                  </a:extLst>
                </p:cNvPr>
                <p:cNvSpPr/>
                <p:nvPr/>
              </p:nvSpPr>
              <p:spPr>
                <a:xfrm>
                  <a:off x="4621280" y="3374503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89" name="四角形: 上の 2 つの角を丸める 388">
                <a:extLst>
                  <a:ext uri="{FF2B5EF4-FFF2-40B4-BE49-F238E27FC236}">
                    <a16:creationId xmlns:a16="http://schemas.microsoft.com/office/drawing/2014/main" id="{9AA18C96-3559-4F7E-B061-74F99BD5B564}"/>
                  </a:ext>
                </a:extLst>
              </p:cNvPr>
              <p:cNvSpPr/>
              <p:nvPr/>
            </p:nvSpPr>
            <p:spPr>
              <a:xfrm>
                <a:off x="4052227" y="2390244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D58467FE-9C67-4B30-96A8-39B80CD55EE4}"/>
                  </a:ext>
                </a:extLst>
              </p:cNvPr>
              <p:cNvSpPr/>
              <p:nvPr/>
            </p:nvSpPr>
            <p:spPr>
              <a:xfrm flipH="1">
                <a:off x="4098383" y="2332807"/>
                <a:ext cx="367416" cy="1203325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E01E726E-2185-408F-81F8-9A4FF943A8F8}"/>
                  </a:ext>
                </a:extLst>
              </p:cNvPr>
              <p:cNvSpPr/>
              <p:nvPr/>
            </p:nvSpPr>
            <p:spPr>
              <a:xfrm rot="1800000">
                <a:off x="3774768" y="954364"/>
                <a:ext cx="521950" cy="32508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月 9">
                <a:extLst>
                  <a:ext uri="{FF2B5EF4-FFF2-40B4-BE49-F238E27FC236}">
                    <a16:creationId xmlns:a16="http://schemas.microsoft.com/office/drawing/2014/main" id="{7D6A8CAF-176F-43ED-982A-B70FD086A32C}"/>
                  </a:ext>
                </a:extLst>
              </p:cNvPr>
              <p:cNvSpPr/>
              <p:nvPr/>
            </p:nvSpPr>
            <p:spPr>
              <a:xfrm rot="8901916">
                <a:off x="4081639" y="771864"/>
                <a:ext cx="589940" cy="1085246"/>
              </a:xfrm>
              <a:prstGeom prst="moon">
                <a:avLst>
                  <a:gd name="adj" fmla="val 7314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月 13">
                <a:extLst>
                  <a:ext uri="{FF2B5EF4-FFF2-40B4-BE49-F238E27FC236}">
                    <a16:creationId xmlns:a16="http://schemas.microsoft.com/office/drawing/2014/main" id="{4341A9BB-40AB-4873-B8FA-E3C38439AD9B}"/>
                  </a:ext>
                </a:extLst>
              </p:cNvPr>
              <p:cNvSpPr/>
              <p:nvPr/>
            </p:nvSpPr>
            <p:spPr>
              <a:xfrm>
                <a:off x="4323748" y="1572896"/>
                <a:ext cx="257174" cy="495013"/>
              </a:xfrm>
              <a:prstGeom prst="moon">
                <a:avLst>
                  <a:gd name="adj" fmla="val 7870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月 482">
                <a:extLst>
                  <a:ext uri="{FF2B5EF4-FFF2-40B4-BE49-F238E27FC236}">
                    <a16:creationId xmlns:a16="http://schemas.microsoft.com/office/drawing/2014/main" id="{D7E28A7C-5D6C-469F-8FF9-D6E9E1C3E8F7}"/>
                  </a:ext>
                </a:extLst>
              </p:cNvPr>
              <p:cNvSpPr/>
              <p:nvPr/>
            </p:nvSpPr>
            <p:spPr>
              <a:xfrm rot="20700000">
                <a:off x="4483291" y="1534796"/>
                <a:ext cx="257174" cy="495013"/>
              </a:xfrm>
              <a:prstGeom prst="moon">
                <a:avLst>
                  <a:gd name="adj" fmla="val 7870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D877F43B-229D-41AB-BD81-1CDCBF67D812}"/>
                  </a:ext>
                </a:extLst>
              </p:cNvPr>
              <p:cNvGrpSpPr/>
              <p:nvPr/>
            </p:nvGrpSpPr>
            <p:grpSpPr>
              <a:xfrm>
                <a:off x="4270206" y="1471613"/>
                <a:ext cx="213064" cy="385886"/>
                <a:chOff x="1368308" y="1783038"/>
                <a:chExt cx="188990" cy="342286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4FC9DBDF-0137-446A-B2EF-0623C1654E04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1CC9B1C3-85F7-4B0D-9FD9-7B5B8C1DA2EA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87" name="月 486">
                <a:extLst>
                  <a:ext uri="{FF2B5EF4-FFF2-40B4-BE49-F238E27FC236}">
                    <a16:creationId xmlns:a16="http://schemas.microsoft.com/office/drawing/2014/main" id="{B4ED8269-31C8-4076-AAE8-3CDCFA2DF791}"/>
                  </a:ext>
                </a:extLst>
              </p:cNvPr>
              <p:cNvSpPr/>
              <p:nvPr/>
            </p:nvSpPr>
            <p:spPr>
              <a:xfrm rot="5400000">
                <a:off x="3823130" y="1137657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8B93D6DE-797C-4DC0-A193-26FA38D8E101}"/>
                  </a:ext>
                </a:extLst>
              </p:cNvPr>
              <p:cNvGrpSpPr/>
              <p:nvPr/>
            </p:nvGrpSpPr>
            <p:grpSpPr>
              <a:xfrm>
                <a:off x="3734199" y="1427572"/>
                <a:ext cx="188410" cy="167676"/>
                <a:chOff x="3734199" y="1427572"/>
                <a:chExt cx="188410" cy="167676"/>
              </a:xfrm>
            </p:grpSpPr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44BFD7C3-8242-4A2D-8650-D6D5E0911B09}"/>
                    </a:ext>
                  </a:extLst>
                </p:cNvPr>
                <p:cNvSpPr/>
                <p:nvPr/>
              </p:nvSpPr>
              <p:spPr>
                <a:xfrm>
                  <a:off x="3734199" y="1440749"/>
                  <a:ext cx="185203" cy="154499"/>
                </a:xfrm>
                <a:custGeom>
                  <a:avLst/>
                  <a:gdLst>
                    <a:gd name="connsiteX0" fmla="*/ 62834 w 185203"/>
                    <a:gd name="connsiteY0" fmla="*/ 0 h 154499"/>
                    <a:gd name="connsiteX1" fmla="*/ 184582 w 185203"/>
                    <a:gd name="connsiteY1" fmla="*/ 72737 h 154499"/>
                    <a:gd name="connsiteX2" fmla="*/ 185203 w 185203"/>
                    <a:gd name="connsiteY2" fmla="*/ 77250 h 154499"/>
                    <a:gd name="connsiteX3" fmla="*/ 184582 w 185203"/>
                    <a:gd name="connsiteY3" fmla="*/ 81763 h 154499"/>
                    <a:gd name="connsiteX4" fmla="*/ 62834 w 185203"/>
                    <a:gd name="connsiteY4" fmla="*/ 154499 h 154499"/>
                    <a:gd name="connsiteX5" fmla="*/ 20104 w 185203"/>
                    <a:gd name="connsiteY5" fmla="*/ 148971 h 154499"/>
                    <a:gd name="connsiteX6" fmla="*/ 10459 w 185203"/>
                    <a:gd name="connsiteY6" fmla="*/ 144915 h 154499"/>
                    <a:gd name="connsiteX7" fmla="*/ 585 w 185203"/>
                    <a:gd name="connsiteY7" fmla="*/ 93927 h 154499"/>
                    <a:gd name="connsiteX8" fmla="*/ 0 w 185203"/>
                    <a:gd name="connsiteY8" fmla="*/ 82176 h 154499"/>
                    <a:gd name="connsiteX9" fmla="*/ 585 w 185203"/>
                    <a:gd name="connsiteY9" fmla="*/ 70423 h 154499"/>
                    <a:gd name="connsiteX10" fmla="*/ 12536 w 185203"/>
                    <a:gd name="connsiteY10" fmla="*/ 8711 h 154499"/>
                    <a:gd name="connsiteX11" fmla="*/ 20104 w 185203"/>
                    <a:gd name="connsiteY11" fmla="*/ 5528 h 154499"/>
                    <a:gd name="connsiteX12" fmla="*/ 62834 w 185203"/>
                    <a:gd name="connsiteY12" fmla="*/ 0 h 154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85203" h="154499">
                      <a:moveTo>
                        <a:pt x="62834" y="0"/>
                      </a:moveTo>
                      <a:cubicBezTo>
                        <a:pt x="122889" y="0"/>
                        <a:pt x="172995" y="31226"/>
                        <a:pt x="184582" y="72737"/>
                      </a:cubicBezTo>
                      <a:lnTo>
                        <a:pt x="185203" y="77250"/>
                      </a:lnTo>
                      <a:lnTo>
                        <a:pt x="184582" y="81763"/>
                      </a:lnTo>
                      <a:cubicBezTo>
                        <a:pt x="172995" y="123273"/>
                        <a:pt x="122889" y="154499"/>
                        <a:pt x="62834" y="154499"/>
                      </a:cubicBezTo>
                      <a:cubicBezTo>
                        <a:pt x="47820" y="154499"/>
                        <a:pt x="33428" y="152547"/>
                        <a:pt x="20104" y="148971"/>
                      </a:cubicBezTo>
                      <a:lnTo>
                        <a:pt x="10459" y="144915"/>
                      </a:lnTo>
                      <a:lnTo>
                        <a:pt x="585" y="93927"/>
                      </a:lnTo>
                      <a:lnTo>
                        <a:pt x="0" y="82176"/>
                      </a:lnTo>
                      <a:lnTo>
                        <a:pt x="585" y="70423"/>
                      </a:lnTo>
                      <a:lnTo>
                        <a:pt x="12536" y="8711"/>
                      </a:lnTo>
                      <a:lnTo>
                        <a:pt x="20104" y="5528"/>
                      </a:lnTo>
                      <a:cubicBezTo>
                        <a:pt x="33428" y="1952"/>
                        <a:pt x="47820" y="0"/>
                        <a:pt x="6283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フリーフォーム: 図形 493">
                  <a:extLst>
                    <a:ext uri="{FF2B5EF4-FFF2-40B4-BE49-F238E27FC236}">
                      <a16:creationId xmlns:a16="http://schemas.microsoft.com/office/drawing/2014/main" id="{73068CEC-B978-47C4-B6B7-73139C704CE1}"/>
                    </a:ext>
                  </a:extLst>
                </p:cNvPr>
                <p:cNvSpPr/>
                <p:nvPr/>
              </p:nvSpPr>
              <p:spPr>
                <a:xfrm>
                  <a:off x="3743158" y="1427572"/>
                  <a:ext cx="179451" cy="99659"/>
                </a:xfrm>
                <a:custGeom>
                  <a:avLst/>
                  <a:gdLst>
                    <a:gd name="connsiteX0" fmla="*/ 53875 w 179451"/>
                    <a:gd name="connsiteY0" fmla="*/ 0 h 99659"/>
                    <a:gd name="connsiteX1" fmla="*/ 178814 w 179451"/>
                    <a:gd name="connsiteY1" fmla="*/ 81430 h 99659"/>
                    <a:gd name="connsiteX2" fmla="*/ 179451 w 179451"/>
                    <a:gd name="connsiteY2" fmla="*/ 86483 h 99659"/>
                    <a:gd name="connsiteX3" fmla="*/ 178814 w 179451"/>
                    <a:gd name="connsiteY3" fmla="*/ 91535 h 99659"/>
                    <a:gd name="connsiteX4" fmla="*/ 174826 w 179451"/>
                    <a:gd name="connsiteY4" fmla="*/ 99659 h 99659"/>
                    <a:gd name="connsiteX5" fmla="*/ 162943 w 179451"/>
                    <a:gd name="connsiteY5" fmla="*/ 75454 h 99659"/>
                    <a:gd name="connsiteX6" fmla="*/ 53875 w 179451"/>
                    <a:gd name="connsiteY6" fmla="*/ 26352 h 99659"/>
                    <a:gd name="connsiteX7" fmla="*/ 0 w 179451"/>
                    <a:gd name="connsiteY7" fmla="*/ 37820 h 99659"/>
                    <a:gd name="connsiteX8" fmla="*/ 5745 w 179451"/>
                    <a:gd name="connsiteY8" fmla="*/ 8153 h 99659"/>
                    <a:gd name="connsiteX9" fmla="*/ 10026 w 179451"/>
                    <a:gd name="connsiteY9" fmla="*/ 6188 h 99659"/>
                    <a:gd name="connsiteX10" fmla="*/ 53875 w 179451"/>
                    <a:gd name="connsiteY10" fmla="*/ 0 h 99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9451" h="99659">
                      <a:moveTo>
                        <a:pt x="53875" y="0"/>
                      </a:moveTo>
                      <a:cubicBezTo>
                        <a:pt x="115504" y="0"/>
                        <a:pt x="166923" y="34959"/>
                        <a:pt x="178814" y="81430"/>
                      </a:cubicBezTo>
                      <a:lnTo>
                        <a:pt x="179451" y="86483"/>
                      </a:lnTo>
                      <a:lnTo>
                        <a:pt x="178814" y="91535"/>
                      </a:lnTo>
                      <a:lnTo>
                        <a:pt x="174826" y="99659"/>
                      </a:lnTo>
                      <a:lnTo>
                        <a:pt x="162943" y="75454"/>
                      </a:lnTo>
                      <a:cubicBezTo>
                        <a:pt x="140575" y="46017"/>
                        <a:pt x="100097" y="26352"/>
                        <a:pt x="53875" y="26352"/>
                      </a:cubicBezTo>
                      <a:lnTo>
                        <a:pt x="0" y="37820"/>
                      </a:lnTo>
                      <a:lnTo>
                        <a:pt x="5745" y="8153"/>
                      </a:lnTo>
                      <a:lnTo>
                        <a:pt x="10026" y="6188"/>
                      </a:lnTo>
                      <a:cubicBezTo>
                        <a:pt x="23699" y="2185"/>
                        <a:pt x="38468" y="0"/>
                        <a:pt x="5387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楕円 489">
                  <a:extLst>
                    <a:ext uri="{FF2B5EF4-FFF2-40B4-BE49-F238E27FC236}">
                      <a16:creationId xmlns:a16="http://schemas.microsoft.com/office/drawing/2014/main" id="{3B0C78F6-53DC-4573-8827-54701CB48DCF}"/>
                    </a:ext>
                  </a:extLst>
                </p:cNvPr>
                <p:cNvSpPr/>
                <p:nvPr/>
              </p:nvSpPr>
              <p:spPr>
                <a:xfrm>
                  <a:off x="3736181" y="1440751"/>
                  <a:ext cx="68915" cy="12388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488BC0D-B689-446B-A97E-ED84324B181F}"/>
              </a:ext>
            </a:extLst>
          </p:cNvPr>
          <p:cNvGrpSpPr/>
          <p:nvPr/>
        </p:nvGrpSpPr>
        <p:grpSpPr>
          <a:xfrm>
            <a:off x="720293" y="764952"/>
            <a:ext cx="1911873" cy="2774359"/>
            <a:chOff x="720293" y="764952"/>
            <a:chExt cx="1911873" cy="2774359"/>
          </a:xfrm>
        </p:grpSpPr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892C9770-9F01-4D3E-84CE-832AEDEBC194}"/>
                </a:ext>
              </a:extLst>
            </p:cNvPr>
            <p:cNvGrpSpPr/>
            <p:nvPr/>
          </p:nvGrpSpPr>
          <p:grpSpPr>
            <a:xfrm>
              <a:off x="720293" y="2434071"/>
              <a:ext cx="1212664" cy="1105240"/>
              <a:chOff x="6440320" y="2194334"/>
              <a:chExt cx="1441449" cy="1313759"/>
            </a:xfrm>
          </p:grpSpPr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8886127B-FFA5-450A-A93D-5DA36705B436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C5958B07-537D-4BF4-9D33-5D6C3CBE0D08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6D075722-619D-4799-89AC-50CFFD2FD91E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295457C6-EB42-496E-B965-837261286507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201" name="フリーフォーム: 図形 200">
                      <a:extLst>
                        <a:ext uri="{FF2B5EF4-FFF2-40B4-BE49-F238E27FC236}">
                          <a16:creationId xmlns:a16="http://schemas.microsoft.com/office/drawing/2014/main" id="{1EE8CD2C-1EE3-44C8-BCB3-4EAC08603577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2" name="フリーフォーム: 図形 201">
                      <a:extLst>
                        <a:ext uri="{FF2B5EF4-FFF2-40B4-BE49-F238E27FC236}">
                          <a16:creationId xmlns:a16="http://schemas.microsoft.com/office/drawing/2014/main" id="{BA9B208C-5861-4A57-AAAD-F4DA7CB45AB0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3" name="フリーフォーム: 図形 202">
                      <a:extLst>
                        <a:ext uri="{FF2B5EF4-FFF2-40B4-BE49-F238E27FC236}">
                          <a16:creationId xmlns:a16="http://schemas.microsoft.com/office/drawing/2014/main" id="{30442F0E-3E6A-4D30-8251-19F5E10491F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4" name="月 203">
                      <a:extLst>
                        <a:ext uri="{FF2B5EF4-FFF2-40B4-BE49-F238E27FC236}">
                          <a16:creationId xmlns:a16="http://schemas.microsoft.com/office/drawing/2014/main" id="{7DD96C89-33B4-422E-8F61-2A382A9C911E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91" name="四角形: 角を丸くする 190">
                    <a:extLst>
                      <a:ext uri="{FF2B5EF4-FFF2-40B4-BE49-F238E27FC236}">
                        <a16:creationId xmlns:a16="http://schemas.microsoft.com/office/drawing/2014/main" id="{29A786CE-6635-477A-98C8-3611DD1AD12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92" name="四角形: 上の 2 つの角を丸める 109">
                    <a:extLst>
                      <a:ext uri="{FF2B5EF4-FFF2-40B4-BE49-F238E27FC236}">
                        <a16:creationId xmlns:a16="http://schemas.microsoft.com/office/drawing/2014/main" id="{8A974BA1-C9B9-4BEC-B677-A57463DB33B6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E23D8DB6-CE36-4824-B282-A453A9F80DB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1F030BD7-48A2-4681-8AB7-A02AE78D5A9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四角形: 上の 2 つの角を丸める 109">
                    <a:extLst>
                      <a:ext uri="{FF2B5EF4-FFF2-40B4-BE49-F238E27FC236}">
                        <a16:creationId xmlns:a16="http://schemas.microsoft.com/office/drawing/2014/main" id="{F1A64098-0D78-411C-9499-43A68EDE6673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E8E79ABB-C99B-430D-A55E-78D7D195A53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D2D2A284-4101-4D32-964B-D054F6F60BFE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8" name="四角形: 上の 2 つの角を丸める 109">
                    <a:extLst>
                      <a:ext uri="{FF2B5EF4-FFF2-40B4-BE49-F238E27FC236}">
                        <a16:creationId xmlns:a16="http://schemas.microsoft.com/office/drawing/2014/main" id="{82F1AB7B-32BB-4658-8468-AC420AAA9A5D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フリーフォーム: 図形 198">
                    <a:extLst>
                      <a:ext uri="{FF2B5EF4-FFF2-40B4-BE49-F238E27FC236}">
                        <a16:creationId xmlns:a16="http://schemas.microsoft.com/office/drawing/2014/main" id="{51B34BBD-042A-4045-A59B-447E34B673D9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383F115F-AB6C-4E90-BA61-A1EE775EDEFD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494FF02C-9513-4A11-B5FE-5CCCF96AC20B}"/>
                  </a:ext>
                </a:extLst>
              </p:cNvPr>
              <p:cNvGrpSpPr/>
              <p:nvPr/>
            </p:nvGrpSpPr>
            <p:grpSpPr>
              <a:xfrm rot="18900000">
                <a:off x="7321476" y="2500735"/>
                <a:ext cx="456730" cy="1007358"/>
                <a:chOff x="1904251" y="4164031"/>
                <a:chExt cx="438719" cy="963709"/>
              </a:xfrm>
            </p:grpSpPr>
            <p:sp>
              <p:nvSpPr>
                <p:cNvPr id="186" name="台形 185">
                  <a:extLst>
                    <a:ext uri="{FF2B5EF4-FFF2-40B4-BE49-F238E27FC236}">
                      <a16:creationId xmlns:a16="http://schemas.microsoft.com/office/drawing/2014/main" id="{75BFF2A7-BA39-46E3-9EED-4FC01B42E814}"/>
                    </a:ext>
                  </a:extLst>
                </p:cNvPr>
                <p:cNvSpPr/>
                <p:nvPr/>
              </p:nvSpPr>
              <p:spPr>
                <a:xfrm rot="20813946">
                  <a:off x="1904251" y="4164031"/>
                  <a:ext cx="277080" cy="95427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片側の 2 つの角を丸めた四角形 92">
                  <a:extLst>
                    <a:ext uri="{FF2B5EF4-FFF2-40B4-BE49-F238E27FC236}">
                      <a16:creationId xmlns:a16="http://schemas.microsoft.com/office/drawing/2014/main" id="{B2E23FAD-20C4-454E-80F3-4CE5F19FAB8D}"/>
                    </a:ext>
                  </a:extLst>
                </p:cNvPr>
                <p:cNvSpPr/>
                <p:nvPr/>
              </p:nvSpPr>
              <p:spPr>
                <a:xfrm rot="9854429" flipH="1">
                  <a:off x="1953085" y="4215132"/>
                  <a:ext cx="389885" cy="912608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7140C43B-B5EA-4D74-B75B-E6FA74FA433C}"/>
                </a:ext>
              </a:extLst>
            </p:cNvPr>
            <p:cNvGrpSpPr/>
            <p:nvPr/>
          </p:nvGrpSpPr>
          <p:grpSpPr>
            <a:xfrm>
              <a:off x="1261967" y="764952"/>
              <a:ext cx="1370199" cy="2771181"/>
              <a:chOff x="485589" y="764952"/>
              <a:chExt cx="1370199" cy="2771181"/>
            </a:xfrm>
          </p:grpSpPr>
          <p:sp>
            <p:nvSpPr>
              <p:cNvPr id="527" name="月 526">
                <a:extLst>
                  <a:ext uri="{FF2B5EF4-FFF2-40B4-BE49-F238E27FC236}">
                    <a16:creationId xmlns:a16="http://schemas.microsoft.com/office/drawing/2014/main" id="{3D66F74C-EAAC-4913-AB91-C6674AAB4993}"/>
                  </a:ext>
                </a:extLst>
              </p:cNvPr>
              <p:cNvSpPr/>
              <p:nvPr/>
            </p:nvSpPr>
            <p:spPr>
              <a:xfrm rot="5400000">
                <a:off x="922726" y="1133614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0CA54453-E19E-4790-8522-8153311FDB03}"/>
                  </a:ext>
                </a:extLst>
              </p:cNvPr>
              <p:cNvSpPr/>
              <p:nvPr/>
            </p:nvSpPr>
            <p:spPr>
              <a:xfrm>
                <a:off x="657225" y="833938"/>
                <a:ext cx="1198563" cy="1004387"/>
              </a:xfrm>
              <a:custGeom>
                <a:avLst/>
                <a:gdLst>
                  <a:gd name="connsiteX0" fmla="*/ 574555 w 1149110"/>
                  <a:gd name="connsiteY0" fmla="*/ 0 h 1047250"/>
                  <a:gd name="connsiteX1" fmla="*/ 690348 w 1149110"/>
                  <a:gd name="connsiteY1" fmla="*/ 10638 h 1047250"/>
                  <a:gd name="connsiteX2" fmla="*/ 733972 w 1149110"/>
                  <a:gd name="connsiteY2" fmla="*/ 22980 h 1047250"/>
                  <a:gd name="connsiteX3" fmla="*/ 802765 w 1149110"/>
                  <a:gd name="connsiteY3" fmla="*/ 45333 h 1047250"/>
                  <a:gd name="connsiteX4" fmla="*/ 1116712 w 1149110"/>
                  <a:gd name="connsiteY4" fmla="*/ 373968 h 1047250"/>
                  <a:gd name="connsiteX5" fmla="*/ 1141982 w 1149110"/>
                  <a:gd name="connsiteY5" fmla="*/ 459184 h 1047250"/>
                  <a:gd name="connsiteX6" fmla="*/ 1149110 w 1149110"/>
                  <a:gd name="connsiteY6" fmla="*/ 523625 h 1047250"/>
                  <a:gd name="connsiteX7" fmla="*/ 574555 w 1149110"/>
                  <a:gd name="connsiteY7" fmla="*/ 1047250 h 1047250"/>
                  <a:gd name="connsiteX8" fmla="*/ 0 w 1149110"/>
                  <a:gd name="connsiteY8" fmla="*/ 523625 h 1047250"/>
                  <a:gd name="connsiteX9" fmla="*/ 8818 w 1149110"/>
                  <a:gd name="connsiteY9" fmla="*/ 443909 h 1047250"/>
                  <a:gd name="connsiteX10" fmla="*/ 29558 w 1149110"/>
                  <a:gd name="connsiteY10" fmla="*/ 373968 h 1047250"/>
                  <a:gd name="connsiteX11" fmla="*/ 343505 w 1149110"/>
                  <a:gd name="connsiteY11" fmla="*/ 45333 h 1047250"/>
                  <a:gd name="connsiteX12" fmla="*/ 393187 w 1149110"/>
                  <a:gd name="connsiteY12" fmla="*/ 29190 h 1047250"/>
                  <a:gd name="connsiteX13" fmla="*/ 458762 w 1149110"/>
                  <a:gd name="connsiteY13" fmla="*/ 10638 h 1047250"/>
                  <a:gd name="connsiteX14" fmla="*/ 574555 w 1149110"/>
                  <a:gd name="connsiteY14" fmla="*/ 0 h 104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49110" h="1047250">
                    <a:moveTo>
                      <a:pt x="574555" y="0"/>
                    </a:moveTo>
                    <a:cubicBezTo>
                      <a:pt x="614220" y="0"/>
                      <a:pt x="652946" y="3663"/>
                      <a:pt x="690348" y="10638"/>
                    </a:cubicBezTo>
                    <a:lnTo>
                      <a:pt x="733972" y="22980"/>
                    </a:lnTo>
                    <a:lnTo>
                      <a:pt x="802765" y="45333"/>
                    </a:lnTo>
                    <a:cubicBezTo>
                      <a:pt x="943923" y="107831"/>
                      <a:pt x="1057007" y="226206"/>
                      <a:pt x="1116712" y="373968"/>
                    </a:cubicBezTo>
                    <a:lnTo>
                      <a:pt x="1141982" y="459184"/>
                    </a:lnTo>
                    <a:lnTo>
                      <a:pt x="1149110" y="523625"/>
                    </a:lnTo>
                    <a:cubicBezTo>
                      <a:pt x="1149110" y="812815"/>
                      <a:pt x="891873" y="1047250"/>
                      <a:pt x="574555" y="1047250"/>
                    </a:cubicBezTo>
                    <a:cubicBezTo>
                      <a:pt x="257237" y="1047250"/>
                      <a:pt x="0" y="812815"/>
                      <a:pt x="0" y="523625"/>
                    </a:cubicBezTo>
                    <a:lnTo>
                      <a:pt x="8818" y="443909"/>
                    </a:lnTo>
                    <a:lnTo>
                      <a:pt x="29558" y="373968"/>
                    </a:lnTo>
                    <a:cubicBezTo>
                      <a:pt x="89263" y="226206"/>
                      <a:pt x="202347" y="107831"/>
                      <a:pt x="343505" y="45333"/>
                    </a:cubicBezTo>
                    <a:lnTo>
                      <a:pt x="393187" y="29190"/>
                    </a:lnTo>
                    <a:lnTo>
                      <a:pt x="458762" y="10638"/>
                    </a:lnTo>
                    <a:cubicBezTo>
                      <a:pt x="496164" y="3663"/>
                      <a:pt x="534890" y="0"/>
                      <a:pt x="57455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2A4905DF-90E8-424A-A282-02CE63CA7E28}"/>
                  </a:ext>
                </a:extLst>
              </p:cNvPr>
              <p:cNvSpPr/>
              <p:nvPr/>
            </p:nvSpPr>
            <p:spPr>
              <a:xfrm>
                <a:off x="1217614" y="1881259"/>
                <a:ext cx="257174" cy="426824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16CF24B5-0F81-4ABA-9504-7B705E52103F}"/>
                  </a:ext>
                </a:extLst>
              </p:cNvPr>
              <p:cNvSpPr/>
              <p:nvPr/>
            </p:nvSpPr>
            <p:spPr>
              <a:xfrm>
                <a:off x="1238281" y="1881455"/>
                <a:ext cx="153163" cy="24272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BA6D375B-F0E5-449A-938C-5AC0A3582BF1}"/>
                  </a:ext>
                </a:extLst>
              </p:cNvPr>
              <p:cNvSpPr/>
              <p:nvPr/>
            </p:nvSpPr>
            <p:spPr>
              <a:xfrm>
                <a:off x="715119" y="944760"/>
                <a:ext cx="1026417" cy="1157959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500"/>
                  <a:gd name="connsiteY0" fmla="*/ 973093 h 1200881"/>
                  <a:gd name="connsiteX1" fmla="*/ 239030 w 1144500"/>
                  <a:gd name="connsiteY1" fmla="*/ 1198218 h 1200881"/>
                  <a:gd name="connsiteX2" fmla="*/ 103622 w 1144500"/>
                  <a:gd name="connsiteY2" fmla="*/ 1041297 h 1200881"/>
                  <a:gd name="connsiteX3" fmla="*/ 99561 w 1144500"/>
                  <a:gd name="connsiteY3" fmla="*/ 1006259 h 1200881"/>
                  <a:gd name="connsiteX4" fmla="*/ 165293 w 1144500"/>
                  <a:gd name="connsiteY4" fmla="*/ 986958 h 1200881"/>
                  <a:gd name="connsiteX5" fmla="*/ 93478 w 1144500"/>
                  <a:gd name="connsiteY5" fmla="*/ 979490 h 1200881"/>
                  <a:gd name="connsiteX6" fmla="*/ 88720 w 1144500"/>
                  <a:gd name="connsiteY6" fmla="*/ 889406 h 1200881"/>
                  <a:gd name="connsiteX7" fmla="*/ 936 w 1144500"/>
                  <a:gd name="connsiteY7" fmla="*/ 840342 h 1200881"/>
                  <a:gd name="connsiteX8" fmla="*/ 92759 w 1144500"/>
                  <a:gd name="connsiteY8" fmla="*/ 652895 h 1200881"/>
                  <a:gd name="connsiteX9" fmla="*/ 68115 w 1144500"/>
                  <a:gd name="connsiteY9" fmla="*/ 518506 h 1200881"/>
                  <a:gd name="connsiteX10" fmla="*/ 63638 w 1144500"/>
                  <a:gd name="connsiteY10" fmla="*/ 393761 h 1200881"/>
                  <a:gd name="connsiteX11" fmla="*/ 633178 w 1144500"/>
                  <a:gd name="connsiteY11" fmla="*/ 0 h 1200881"/>
                  <a:gd name="connsiteX12" fmla="*/ 1143476 w 1144500"/>
                  <a:gd name="connsiteY12" fmla="*/ 569195 h 1200881"/>
                  <a:gd name="connsiteX13" fmla="*/ 776068 w 1144500"/>
                  <a:gd name="connsiteY13" fmla="*/ 1145715 h 1200881"/>
                  <a:gd name="connsiteX0" fmla="*/ 699810 w 1144476"/>
                  <a:gd name="connsiteY0" fmla="*/ 973093 h 1200881"/>
                  <a:gd name="connsiteX1" fmla="*/ 239030 w 1144476"/>
                  <a:gd name="connsiteY1" fmla="*/ 1198218 h 1200881"/>
                  <a:gd name="connsiteX2" fmla="*/ 103622 w 1144476"/>
                  <a:gd name="connsiteY2" fmla="*/ 1041297 h 1200881"/>
                  <a:gd name="connsiteX3" fmla="*/ 99561 w 1144476"/>
                  <a:gd name="connsiteY3" fmla="*/ 1006259 h 1200881"/>
                  <a:gd name="connsiteX4" fmla="*/ 165293 w 1144476"/>
                  <a:gd name="connsiteY4" fmla="*/ 986958 h 1200881"/>
                  <a:gd name="connsiteX5" fmla="*/ 93478 w 1144476"/>
                  <a:gd name="connsiteY5" fmla="*/ 979490 h 1200881"/>
                  <a:gd name="connsiteX6" fmla="*/ 88720 w 1144476"/>
                  <a:gd name="connsiteY6" fmla="*/ 889406 h 1200881"/>
                  <a:gd name="connsiteX7" fmla="*/ 936 w 1144476"/>
                  <a:gd name="connsiteY7" fmla="*/ 840342 h 1200881"/>
                  <a:gd name="connsiteX8" fmla="*/ 92759 w 1144476"/>
                  <a:gd name="connsiteY8" fmla="*/ 652895 h 1200881"/>
                  <a:gd name="connsiteX9" fmla="*/ 68115 w 1144476"/>
                  <a:gd name="connsiteY9" fmla="*/ 518506 h 1200881"/>
                  <a:gd name="connsiteX10" fmla="*/ 63638 w 1144476"/>
                  <a:gd name="connsiteY10" fmla="*/ 393761 h 1200881"/>
                  <a:gd name="connsiteX11" fmla="*/ 633178 w 1144476"/>
                  <a:gd name="connsiteY11" fmla="*/ 0 h 1200881"/>
                  <a:gd name="connsiteX12" fmla="*/ 1143476 w 1144476"/>
                  <a:gd name="connsiteY12" fmla="*/ 569195 h 1200881"/>
                  <a:gd name="connsiteX13" fmla="*/ 776068 w 1144476"/>
                  <a:gd name="connsiteY13" fmla="*/ 1145715 h 1200881"/>
                  <a:gd name="connsiteX0" fmla="*/ 699810 w 1143544"/>
                  <a:gd name="connsiteY0" fmla="*/ 973093 h 1200881"/>
                  <a:gd name="connsiteX1" fmla="*/ 239030 w 1143544"/>
                  <a:gd name="connsiteY1" fmla="*/ 1198218 h 1200881"/>
                  <a:gd name="connsiteX2" fmla="*/ 103622 w 1143544"/>
                  <a:gd name="connsiteY2" fmla="*/ 1041297 h 1200881"/>
                  <a:gd name="connsiteX3" fmla="*/ 99561 w 1143544"/>
                  <a:gd name="connsiteY3" fmla="*/ 1006259 h 1200881"/>
                  <a:gd name="connsiteX4" fmla="*/ 165293 w 1143544"/>
                  <a:gd name="connsiteY4" fmla="*/ 986958 h 1200881"/>
                  <a:gd name="connsiteX5" fmla="*/ 93478 w 1143544"/>
                  <a:gd name="connsiteY5" fmla="*/ 979490 h 1200881"/>
                  <a:gd name="connsiteX6" fmla="*/ 88720 w 1143544"/>
                  <a:gd name="connsiteY6" fmla="*/ 889406 h 1200881"/>
                  <a:gd name="connsiteX7" fmla="*/ 936 w 1143544"/>
                  <a:gd name="connsiteY7" fmla="*/ 840342 h 1200881"/>
                  <a:gd name="connsiteX8" fmla="*/ 92759 w 1143544"/>
                  <a:gd name="connsiteY8" fmla="*/ 652895 h 1200881"/>
                  <a:gd name="connsiteX9" fmla="*/ 68115 w 1143544"/>
                  <a:gd name="connsiteY9" fmla="*/ 518506 h 1200881"/>
                  <a:gd name="connsiteX10" fmla="*/ 63638 w 1143544"/>
                  <a:gd name="connsiteY10" fmla="*/ 393761 h 1200881"/>
                  <a:gd name="connsiteX11" fmla="*/ 633178 w 1143544"/>
                  <a:gd name="connsiteY11" fmla="*/ 0 h 1200881"/>
                  <a:gd name="connsiteX12" fmla="*/ 1143476 w 1143544"/>
                  <a:gd name="connsiteY12" fmla="*/ 569195 h 1200881"/>
                  <a:gd name="connsiteX13" fmla="*/ 776068 w 1143544"/>
                  <a:gd name="connsiteY13" fmla="*/ 1145715 h 1200881"/>
                  <a:gd name="connsiteX0" fmla="*/ 699810 w 1064489"/>
                  <a:gd name="connsiteY0" fmla="*/ 973093 h 1200881"/>
                  <a:gd name="connsiteX1" fmla="*/ 239030 w 1064489"/>
                  <a:gd name="connsiteY1" fmla="*/ 1198218 h 1200881"/>
                  <a:gd name="connsiteX2" fmla="*/ 103622 w 1064489"/>
                  <a:gd name="connsiteY2" fmla="*/ 1041297 h 1200881"/>
                  <a:gd name="connsiteX3" fmla="*/ 99561 w 1064489"/>
                  <a:gd name="connsiteY3" fmla="*/ 1006259 h 1200881"/>
                  <a:gd name="connsiteX4" fmla="*/ 165293 w 1064489"/>
                  <a:gd name="connsiteY4" fmla="*/ 986958 h 1200881"/>
                  <a:gd name="connsiteX5" fmla="*/ 93478 w 1064489"/>
                  <a:gd name="connsiteY5" fmla="*/ 979490 h 1200881"/>
                  <a:gd name="connsiteX6" fmla="*/ 88720 w 1064489"/>
                  <a:gd name="connsiteY6" fmla="*/ 889406 h 1200881"/>
                  <a:gd name="connsiteX7" fmla="*/ 936 w 1064489"/>
                  <a:gd name="connsiteY7" fmla="*/ 840342 h 1200881"/>
                  <a:gd name="connsiteX8" fmla="*/ 92759 w 1064489"/>
                  <a:gd name="connsiteY8" fmla="*/ 652895 h 1200881"/>
                  <a:gd name="connsiteX9" fmla="*/ 68115 w 1064489"/>
                  <a:gd name="connsiteY9" fmla="*/ 518506 h 1200881"/>
                  <a:gd name="connsiteX10" fmla="*/ 63638 w 1064489"/>
                  <a:gd name="connsiteY10" fmla="*/ 393761 h 1200881"/>
                  <a:gd name="connsiteX11" fmla="*/ 633178 w 1064489"/>
                  <a:gd name="connsiteY11" fmla="*/ 0 h 1200881"/>
                  <a:gd name="connsiteX12" fmla="*/ 1064404 w 1064489"/>
                  <a:gd name="connsiteY12" fmla="*/ 586493 h 1200881"/>
                  <a:gd name="connsiteX13" fmla="*/ 776068 w 1064489"/>
                  <a:gd name="connsiteY13" fmla="*/ 1145715 h 1200881"/>
                  <a:gd name="connsiteX0" fmla="*/ 699810 w 1065146"/>
                  <a:gd name="connsiteY0" fmla="*/ 973093 h 1200881"/>
                  <a:gd name="connsiteX1" fmla="*/ 239030 w 1065146"/>
                  <a:gd name="connsiteY1" fmla="*/ 1198218 h 1200881"/>
                  <a:gd name="connsiteX2" fmla="*/ 103622 w 1065146"/>
                  <a:gd name="connsiteY2" fmla="*/ 1041297 h 1200881"/>
                  <a:gd name="connsiteX3" fmla="*/ 99561 w 1065146"/>
                  <a:gd name="connsiteY3" fmla="*/ 1006259 h 1200881"/>
                  <a:gd name="connsiteX4" fmla="*/ 165293 w 1065146"/>
                  <a:gd name="connsiteY4" fmla="*/ 986958 h 1200881"/>
                  <a:gd name="connsiteX5" fmla="*/ 93478 w 1065146"/>
                  <a:gd name="connsiteY5" fmla="*/ 979490 h 1200881"/>
                  <a:gd name="connsiteX6" fmla="*/ 88720 w 1065146"/>
                  <a:gd name="connsiteY6" fmla="*/ 889406 h 1200881"/>
                  <a:gd name="connsiteX7" fmla="*/ 936 w 1065146"/>
                  <a:gd name="connsiteY7" fmla="*/ 840342 h 1200881"/>
                  <a:gd name="connsiteX8" fmla="*/ 92759 w 1065146"/>
                  <a:gd name="connsiteY8" fmla="*/ 652895 h 1200881"/>
                  <a:gd name="connsiteX9" fmla="*/ 68115 w 1065146"/>
                  <a:gd name="connsiteY9" fmla="*/ 518506 h 1200881"/>
                  <a:gd name="connsiteX10" fmla="*/ 63638 w 1065146"/>
                  <a:gd name="connsiteY10" fmla="*/ 393761 h 1200881"/>
                  <a:gd name="connsiteX11" fmla="*/ 633178 w 1065146"/>
                  <a:gd name="connsiteY11" fmla="*/ 0 h 1200881"/>
                  <a:gd name="connsiteX12" fmla="*/ 1064404 w 1065146"/>
                  <a:gd name="connsiteY12" fmla="*/ 586493 h 1200881"/>
                  <a:gd name="connsiteX13" fmla="*/ 776068 w 1065146"/>
                  <a:gd name="connsiteY13" fmla="*/ 1145715 h 1200881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03622 w 1065110"/>
                  <a:gd name="connsiteY2" fmla="*/ 1042029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58883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58883 h 1201613"/>
                  <a:gd name="connsiteX4" fmla="*/ 175177 w 1065110"/>
                  <a:gd name="connsiteY4" fmla="*/ 1000046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58883 h 1201613"/>
                  <a:gd name="connsiteX4" fmla="*/ 175177 w 1065110"/>
                  <a:gd name="connsiteY4" fmla="*/ 1000046 h 1201613"/>
                  <a:gd name="connsiteX5" fmla="*/ 78651 w 1065110"/>
                  <a:gd name="connsiteY5" fmla="*/ 982693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65110" h="1201613">
                    <a:moveTo>
                      <a:pt x="699810" y="973825"/>
                    </a:moveTo>
                    <a:cubicBezTo>
                      <a:pt x="604390" y="1151526"/>
                      <a:pt x="494814" y="1216098"/>
                      <a:pt x="239030" y="1198950"/>
                    </a:cubicBezTo>
                    <a:cubicBezTo>
                      <a:pt x="163538" y="1187001"/>
                      <a:pt x="143930" y="1195037"/>
                      <a:pt x="123390" y="1096392"/>
                    </a:cubicBezTo>
                    <a:cubicBezTo>
                      <a:pt x="118861" y="1080744"/>
                      <a:pt x="90930" y="1074941"/>
                      <a:pt x="99561" y="1058883"/>
                    </a:cubicBezTo>
                    <a:cubicBezTo>
                      <a:pt x="108192" y="1042825"/>
                      <a:pt x="178662" y="1012744"/>
                      <a:pt x="175177" y="1000046"/>
                    </a:cubicBezTo>
                    <a:cubicBezTo>
                      <a:pt x="171692" y="987348"/>
                      <a:pt x="93061" y="1001011"/>
                      <a:pt x="78651" y="982693"/>
                    </a:cubicBezTo>
                    <a:cubicBezTo>
                      <a:pt x="64242" y="964375"/>
                      <a:pt x="88718" y="924929"/>
                      <a:pt x="88720" y="890138"/>
                    </a:cubicBezTo>
                    <a:cubicBezTo>
                      <a:pt x="58292" y="883161"/>
                      <a:pt x="1002" y="891365"/>
                      <a:pt x="936" y="841074"/>
                    </a:cubicBezTo>
                    <a:cubicBezTo>
                      <a:pt x="-10208" y="791225"/>
                      <a:pt x="81562" y="707266"/>
                      <a:pt x="92759" y="653627"/>
                    </a:cubicBezTo>
                    <a:cubicBezTo>
                      <a:pt x="103955" y="599988"/>
                      <a:pt x="72571" y="554887"/>
                      <a:pt x="68115" y="519238"/>
                    </a:cubicBezTo>
                    <a:cubicBezTo>
                      <a:pt x="61583" y="487199"/>
                      <a:pt x="64337" y="420993"/>
                      <a:pt x="63638" y="394493"/>
                    </a:cubicBezTo>
                    <a:cubicBezTo>
                      <a:pt x="70964" y="132876"/>
                      <a:pt x="320863" y="-11623"/>
                      <a:pt x="633178" y="732"/>
                    </a:cubicBezTo>
                    <a:cubicBezTo>
                      <a:pt x="945493" y="13087"/>
                      <a:pt x="1075992" y="379197"/>
                      <a:pt x="1064404" y="587225"/>
                    </a:cubicBezTo>
                    <a:cubicBezTo>
                      <a:pt x="1048184" y="878403"/>
                      <a:pt x="758015" y="970038"/>
                      <a:pt x="776068" y="1146447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85317890-FFF8-4BA7-94C7-4A4A6D8AFAD0}"/>
                  </a:ext>
                </a:extLst>
              </p:cNvPr>
              <p:cNvGrpSpPr/>
              <p:nvPr/>
            </p:nvGrpSpPr>
            <p:grpSpPr>
              <a:xfrm>
                <a:off x="956132" y="2107049"/>
                <a:ext cx="783768" cy="1429084"/>
                <a:chOff x="4621280" y="2107049"/>
                <a:chExt cx="783768" cy="1429084"/>
              </a:xfrm>
            </p:grpSpPr>
            <p:sp>
              <p:nvSpPr>
                <p:cNvPr id="500" name="四角形: 上の 2 つの角を丸める 499">
                  <a:extLst>
                    <a:ext uri="{FF2B5EF4-FFF2-40B4-BE49-F238E27FC236}">
                      <a16:creationId xmlns:a16="http://schemas.microsoft.com/office/drawing/2014/main" id="{C88CA070-2800-4D5D-8A28-7803EAA728AD}"/>
                    </a:ext>
                  </a:extLst>
                </p:cNvPr>
                <p:cNvSpPr/>
                <p:nvPr/>
              </p:nvSpPr>
              <p:spPr>
                <a:xfrm>
                  <a:off x="4877088" y="2107049"/>
                  <a:ext cx="266338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ECF973E2-CAE2-4644-B698-5E7B3E1751CE}"/>
                    </a:ext>
                  </a:extLst>
                </p:cNvPr>
                <p:cNvSpPr/>
                <p:nvPr/>
              </p:nvSpPr>
              <p:spPr>
                <a:xfrm>
                  <a:off x="4851645" y="2130860"/>
                  <a:ext cx="317438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2" name="片側の 2 つの角を丸めた四角形 144">
                  <a:extLst>
                    <a:ext uri="{FF2B5EF4-FFF2-40B4-BE49-F238E27FC236}">
                      <a16:creationId xmlns:a16="http://schemas.microsoft.com/office/drawing/2014/main" id="{9F3D42B3-9718-48F1-8ED6-109E102F047F}"/>
                    </a:ext>
                  </a:extLst>
                </p:cNvPr>
                <p:cNvSpPr/>
                <p:nvPr/>
              </p:nvSpPr>
              <p:spPr>
                <a:xfrm>
                  <a:off x="4647594" y="2248208"/>
                  <a:ext cx="757454" cy="1287925"/>
                </a:xfrm>
                <a:prstGeom prst="round2SameRect">
                  <a:avLst>
                    <a:gd name="adj1" fmla="val 30576"/>
                    <a:gd name="adj2" fmla="val 0"/>
                  </a:avLst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3" name="楕円 502">
                  <a:extLst>
                    <a:ext uri="{FF2B5EF4-FFF2-40B4-BE49-F238E27FC236}">
                      <a16:creationId xmlns:a16="http://schemas.microsoft.com/office/drawing/2014/main" id="{E81D89EA-9C5A-418F-8F87-DB67EDD2B089}"/>
                    </a:ext>
                  </a:extLst>
                </p:cNvPr>
                <p:cNvSpPr/>
                <p:nvPr/>
              </p:nvSpPr>
              <p:spPr>
                <a:xfrm>
                  <a:off x="4621280" y="2432258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4" name="楕円 503">
                  <a:extLst>
                    <a:ext uri="{FF2B5EF4-FFF2-40B4-BE49-F238E27FC236}">
                      <a16:creationId xmlns:a16="http://schemas.microsoft.com/office/drawing/2014/main" id="{30BA9275-227F-431A-9209-6B746666CDE5}"/>
                    </a:ext>
                  </a:extLst>
                </p:cNvPr>
                <p:cNvSpPr/>
                <p:nvPr/>
              </p:nvSpPr>
              <p:spPr>
                <a:xfrm>
                  <a:off x="4621280" y="2667819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5" name="楕円 504">
                  <a:extLst>
                    <a:ext uri="{FF2B5EF4-FFF2-40B4-BE49-F238E27FC236}">
                      <a16:creationId xmlns:a16="http://schemas.microsoft.com/office/drawing/2014/main" id="{0426037F-93B3-47A1-8F8E-CA10A736A7CA}"/>
                    </a:ext>
                  </a:extLst>
                </p:cNvPr>
                <p:cNvSpPr/>
                <p:nvPr/>
              </p:nvSpPr>
              <p:spPr>
                <a:xfrm>
                  <a:off x="4621280" y="2903380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6" name="楕円 505">
                  <a:extLst>
                    <a:ext uri="{FF2B5EF4-FFF2-40B4-BE49-F238E27FC236}">
                      <a16:creationId xmlns:a16="http://schemas.microsoft.com/office/drawing/2014/main" id="{E1B80D95-597A-46ED-92F3-AD2BDDFFB7C0}"/>
                    </a:ext>
                  </a:extLst>
                </p:cNvPr>
                <p:cNvSpPr/>
                <p:nvPr/>
              </p:nvSpPr>
              <p:spPr>
                <a:xfrm>
                  <a:off x="4621280" y="3138941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7" name="楕円 506">
                  <a:extLst>
                    <a:ext uri="{FF2B5EF4-FFF2-40B4-BE49-F238E27FC236}">
                      <a16:creationId xmlns:a16="http://schemas.microsoft.com/office/drawing/2014/main" id="{BC79DE7D-6C30-4548-A6C8-5C68309DA16C}"/>
                    </a:ext>
                  </a:extLst>
                </p:cNvPr>
                <p:cNvSpPr/>
                <p:nvPr/>
              </p:nvSpPr>
              <p:spPr>
                <a:xfrm>
                  <a:off x="4621280" y="3374503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3FB5857E-3B38-4598-8984-ABA665FBC23B}"/>
                  </a:ext>
                </a:extLst>
              </p:cNvPr>
              <p:cNvSpPr/>
              <p:nvPr/>
            </p:nvSpPr>
            <p:spPr>
              <a:xfrm>
                <a:off x="1196433" y="2371725"/>
                <a:ext cx="367416" cy="1164407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978895A6-CA81-406C-A9BF-9CC6AA4E6301}"/>
                  </a:ext>
                </a:extLst>
              </p:cNvPr>
              <p:cNvSpPr/>
              <p:nvPr/>
            </p:nvSpPr>
            <p:spPr>
              <a:xfrm rot="8901916">
                <a:off x="1200725" y="764952"/>
                <a:ext cx="624394" cy="1120737"/>
              </a:xfrm>
              <a:custGeom>
                <a:avLst/>
                <a:gdLst>
                  <a:gd name="connsiteX0" fmla="*/ 275290 w 624394"/>
                  <a:gd name="connsiteY0" fmla="*/ 1023640 h 1120737"/>
                  <a:gd name="connsiteX1" fmla="*/ 0 w 624394"/>
                  <a:gd name="connsiteY1" fmla="*/ 552199 h 1120737"/>
                  <a:gd name="connsiteX2" fmla="*/ 381352 w 624394"/>
                  <a:gd name="connsiteY2" fmla="*/ 28340 h 1120737"/>
                  <a:gd name="connsiteX3" fmla="*/ 481614 w 624394"/>
                  <a:gd name="connsiteY3" fmla="*/ 0 h 1120737"/>
                  <a:gd name="connsiteX4" fmla="*/ 487221 w 624394"/>
                  <a:gd name="connsiteY4" fmla="*/ 6188 h 1120737"/>
                  <a:gd name="connsiteX5" fmla="*/ 576041 w 624394"/>
                  <a:gd name="connsiteY5" fmla="*/ 72915 h 1120737"/>
                  <a:gd name="connsiteX6" fmla="*/ 551036 w 624394"/>
                  <a:gd name="connsiteY6" fmla="*/ 119069 h 1120737"/>
                  <a:gd name="connsiteX7" fmla="*/ 624394 w 624394"/>
                  <a:gd name="connsiteY7" fmla="*/ 1120736 h 1120737"/>
                  <a:gd name="connsiteX8" fmla="*/ 624394 w 624394"/>
                  <a:gd name="connsiteY8" fmla="*/ 1120737 h 1120737"/>
                  <a:gd name="connsiteX9" fmla="*/ 275290 w 624394"/>
                  <a:gd name="connsiteY9" fmla="*/ 1023640 h 1120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4394" h="1120737">
                    <a:moveTo>
                      <a:pt x="275290" y="1023640"/>
                    </a:moveTo>
                    <a:cubicBezTo>
                      <a:pt x="109200" y="921469"/>
                      <a:pt x="0" y="748446"/>
                      <a:pt x="0" y="552199"/>
                    </a:cubicBezTo>
                    <a:cubicBezTo>
                      <a:pt x="0" y="316703"/>
                      <a:pt x="157247" y="114648"/>
                      <a:pt x="381352" y="28340"/>
                    </a:cubicBezTo>
                    <a:lnTo>
                      <a:pt x="481614" y="0"/>
                    </a:lnTo>
                    <a:lnTo>
                      <a:pt x="487221" y="6188"/>
                    </a:lnTo>
                    <a:lnTo>
                      <a:pt x="576041" y="72915"/>
                    </a:lnTo>
                    <a:lnTo>
                      <a:pt x="551036" y="119069"/>
                    </a:lnTo>
                    <a:cubicBezTo>
                      <a:pt x="404321" y="442494"/>
                      <a:pt x="428774" y="813005"/>
                      <a:pt x="624394" y="1120736"/>
                    </a:cubicBezTo>
                    <a:lnTo>
                      <a:pt x="624394" y="1120737"/>
                    </a:lnTo>
                    <a:cubicBezTo>
                      <a:pt x="495078" y="1120737"/>
                      <a:pt x="374943" y="1084942"/>
                      <a:pt x="275290" y="10236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14" name="グループ化 513">
                <a:extLst>
                  <a:ext uri="{FF2B5EF4-FFF2-40B4-BE49-F238E27FC236}">
                    <a16:creationId xmlns:a16="http://schemas.microsoft.com/office/drawing/2014/main" id="{AFCF2112-4539-4970-8230-66E5CF505231}"/>
                  </a:ext>
                </a:extLst>
              </p:cNvPr>
              <p:cNvGrpSpPr/>
              <p:nvPr/>
            </p:nvGrpSpPr>
            <p:grpSpPr>
              <a:xfrm>
                <a:off x="1368256" y="1471613"/>
                <a:ext cx="213064" cy="385886"/>
                <a:chOff x="1368308" y="1783038"/>
                <a:chExt cx="188990" cy="342286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9BC13B11-545A-48A6-89A4-8C67200A9633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49FAF133-69EF-49C3-AC7A-05B4DC2614B5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18" name="グループ化 517">
                <a:extLst>
                  <a:ext uri="{FF2B5EF4-FFF2-40B4-BE49-F238E27FC236}">
                    <a16:creationId xmlns:a16="http://schemas.microsoft.com/office/drawing/2014/main" id="{085ACA43-8201-4F56-9B90-764A4B13FBF0}"/>
                  </a:ext>
                </a:extLst>
              </p:cNvPr>
              <p:cNvGrpSpPr/>
              <p:nvPr/>
            </p:nvGrpSpPr>
            <p:grpSpPr>
              <a:xfrm>
                <a:off x="832249" y="1427572"/>
                <a:ext cx="188410" cy="167676"/>
                <a:chOff x="3734199" y="1427572"/>
                <a:chExt cx="188410" cy="167676"/>
              </a:xfrm>
            </p:grpSpPr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CA63CD27-B989-4F98-93AA-6719C908A383}"/>
                    </a:ext>
                  </a:extLst>
                </p:cNvPr>
                <p:cNvSpPr/>
                <p:nvPr/>
              </p:nvSpPr>
              <p:spPr>
                <a:xfrm>
                  <a:off x="3734199" y="1440749"/>
                  <a:ext cx="185203" cy="154499"/>
                </a:xfrm>
                <a:custGeom>
                  <a:avLst/>
                  <a:gdLst>
                    <a:gd name="connsiteX0" fmla="*/ 62834 w 185203"/>
                    <a:gd name="connsiteY0" fmla="*/ 0 h 154499"/>
                    <a:gd name="connsiteX1" fmla="*/ 184582 w 185203"/>
                    <a:gd name="connsiteY1" fmla="*/ 72737 h 154499"/>
                    <a:gd name="connsiteX2" fmla="*/ 185203 w 185203"/>
                    <a:gd name="connsiteY2" fmla="*/ 77250 h 154499"/>
                    <a:gd name="connsiteX3" fmla="*/ 184582 w 185203"/>
                    <a:gd name="connsiteY3" fmla="*/ 81763 h 154499"/>
                    <a:gd name="connsiteX4" fmla="*/ 62834 w 185203"/>
                    <a:gd name="connsiteY4" fmla="*/ 154499 h 154499"/>
                    <a:gd name="connsiteX5" fmla="*/ 20104 w 185203"/>
                    <a:gd name="connsiteY5" fmla="*/ 148971 h 154499"/>
                    <a:gd name="connsiteX6" fmla="*/ 10459 w 185203"/>
                    <a:gd name="connsiteY6" fmla="*/ 144915 h 154499"/>
                    <a:gd name="connsiteX7" fmla="*/ 585 w 185203"/>
                    <a:gd name="connsiteY7" fmla="*/ 93927 h 154499"/>
                    <a:gd name="connsiteX8" fmla="*/ 0 w 185203"/>
                    <a:gd name="connsiteY8" fmla="*/ 82176 h 154499"/>
                    <a:gd name="connsiteX9" fmla="*/ 585 w 185203"/>
                    <a:gd name="connsiteY9" fmla="*/ 70423 h 154499"/>
                    <a:gd name="connsiteX10" fmla="*/ 12536 w 185203"/>
                    <a:gd name="connsiteY10" fmla="*/ 8711 h 154499"/>
                    <a:gd name="connsiteX11" fmla="*/ 20104 w 185203"/>
                    <a:gd name="connsiteY11" fmla="*/ 5528 h 154499"/>
                    <a:gd name="connsiteX12" fmla="*/ 62834 w 185203"/>
                    <a:gd name="connsiteY12" fmla="*/ 0 h 154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85203" h="154499">
                      <a:moveTo>
                        <a:pt x="62834" y="0"/>
                      </a:moveTo>
                      <a:cubicBezTo>
                        <a:pt x="122889" y="0"/>
                        <a:pt x="172995" y="31226"/>
                        <a:pt x="184582" y="72737"/>
                      </a:cubicBezTo>
                      <a:lnTo>
                        <a:pt x="185203" y="77250"/>
                      </a:lnTo>
                      <a:lnTo>
                        <a:pt x="184582" y="81763"/>
                      </a:lnTo>
                      <a:cubicBezTo>
                        <a:pt x="172995" y="123273"/>
                        <a:pt x="122889" y="154499"/>
                        <a:pt x="62834" y="154499"/>
                      </a:cubicBezTo>
                      <a:cubicBezTo>
                        <a:pt x="47820" y="154499"/>
                        <a:pt x="33428" y="152547"/>
                        <a:pt x="20104" y="148971"/>
                      </a:cubicBezTo>
                      <a:lnTo>
                        <a:pt x="10459" y="144915"/>
                      </a:lnTo>
                      <a:lnTo>
                        <a:pt x="585" y="93927"/>
                      </a:lnTo>
                      <a:lnTo>
                        <a:pt x="0" y="82176"/>
                      </a:lnTo>
                      <a:lnTo>
                        <a:pt x="585" y="70423"/>
                      </a:lnTo>
                      <a:lnTo>
                        <a:pt x="12536" y="8711"/>
                      </a:lnTo>
                      <a:lnTo>
                        <a:pt x="20104" y="5528"/>
                      </a:lnTo>
                      <a:cubicBezTo>
                        <a:pt x="33428" y="1952"/>
                        <a:pt x="47820" y="0"/>
                        <a:pt x="6283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B432B46E-2D6B-43F2-B3DC-B7FEDBCC79CC}"/>
                    </a:ext>
                  </a:extLst>
                </p:cNvPr>
                <p:cNvSpPr/>
                <p:nvPr/>
              </p:nvSpPr>
              <p:spPr>
                <a:xfrm>
                  <a:off x="3743158" y="1427572"/>
                  <a:ext cx="179451" cy="99659"/>
                </a:xfrm>
                <a:custGeom>
                  <a:avLst/>
                  <a:gdLst>
                    <a:gd name="connsiteX0" fmla="*/ 53875 w 179451"/>
                    <a:gd name="connsiteY0" fmla="*/ 0 h 99659"/>
                    <a:gd name="connsiteX1" fmla="*/ 178814 w 179451"/>
                    <a:gd name="connsiteY1" fmla="*/ 81430 h 99659"/>
                    <a:gd name="connsiteX2" fmla="*/ 179451 w 179451"/>
                    <a:gd name="connsiteY2" fmla="*/ 86483 h 99659"/>
                    <a:gd name="connsiteX3" fmla="*/ 178814 w 179451"/>
                    <a:gd name="connsiteY3" fmla="*/ 91535 h 99659"/>
                    <a:gd name="connsiteX4" fmla="*/ 174826 w 179451"/>
                    <a:gd name="connsiteY4" fmla="*/ 99659 h 99659"/>
                    <a:gd name="connsiteX5" fmla="*/ 162943 w 179451"/>
                    <a:gd name="connsiteY5" fmla="*/ 75454 h 99659"/>
                    <a:gd name="connsiteX6" fmla="*/ 53875 w 179451"/>
                    <a:gd name="connsiteY6" fmla="*/ 26352 h 99659"/>
                    <a:gd name="connsiteX7" fmla="*/ 0 w 179451"/>
                    <a:gd name="connsiteY7" fmla="*/ 37820 h 99659"/>
                    <a:gd name="connsiteX8" fmla="*/ 5745 w 179451"/>
                    <a:gd name="connsiteY8" fmla="*/ 8153 h 99659"/>
                    <a:gd name="connsiteX9" fmla="*/ 10026 w 179451"/>
                    <a:gd name="connsiteY9" fmla="*/ 6188 h 99659"/>
                    <a:gd name="connsiteX10" fmla="*/ 53875 w 179451"/>
                    <a:gd name="connsiteY10" fmla="*/ 0 h 99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9451" h="99659">
                      <a:moveTo>
                        <a:pt x="53875" y="0"/>
                      </a:moveTo>
                      <a:cubicBezTo>
                        <a:pt x="115504" y="0"/>
                        <a:pt x="166923" y="34959"/>
                        <a:pt x="178814" y="81430"/>
                      </a:cubicBezTo>
                      <a:lnTo>
                        <a:pt x="179451" y="86483"/>
                      </a:lnTo>
                      <a:lnTo>
                        <a:pt x="178814" y="91535"/>
                      </a:lnTo>
                      <a:lnTo>
                        <a:pt x="174826" y="99659"/>
                      </a:lnTo>
                      <a:lnTo>
                        <a:pt x="162943" y="75454"/>
                      </a:lnTo>
                      <a:cubicBezTo>
                        <a:pt x="140575" y="46017"/>
                        <a:pt x="100097" y="26352"/>
                        <a:pt x="53875" y="26352"/>
                      </a:cubicBezTo>
                      <a:lnTo>
                        <a:pt x="0" y="37820"/>
                      </a:lnTo>
                      <a:lnTo>
                        <a:pt x="5745" y="8153"/>
                      </a:lnTo>
                      <a:lnTo>
                        <a:pt x="10026" y="6188"/>
                      </a:lnTo>
                      <a:cubicBezTo>
                        <a:pt x="23699" y="2185"/>
                        <a:pt x="38468" y="0"/>
                        <a:pt x="5387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楕円 520">
                  <a:extLst>
                    <a:ext uri="{FF2B5EF4-FFF2-40B4-BE49-F238E27FC236}">
                      <a16:creationId xmlns:a16="http://schemas.microsoft.com/office/drawing/2014/main" id="{A0FA161A-728A-452C-9C3C-8E2C6029989A}"/>
                    </a:ext>
                  </a:extLst>
                </p:cNvPr>
                <p:cNvSpPr/>
                <p:nvPr/>
              </p:nvSpPr>
              <p:spPr>
                <a:xfrm>
                  <a:off x="3736181" y="1440751"/>
                  <a:ext cx="82550" cy="14278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5A6CB0D4-0940-481D-9E2C-7BB2A7DBB774}"/>
                  </a:ext>
                </a:extLst>
              </p:cNvPr>
              <p:cNvSpPr/>
              <p:nvPr/>
            </p:nvSpPr>
            <p:spPr>
              <a:xfrm flipH="1">
                <a:off x="1201745" y="2303383"/>
                <a:ext cx="206385" cy="1230717"/>
              </a:xfrm>
              <a:custGeom>
                <a:avLst/>
                <a:gdLst>
                  <a:gd name="connsiteX0" fmla="*/ 14287 w 206385"/>
                  <a:gd name="connsiteY0" fmla="*/ 0 h 1230717"/>
                  <a:gd name="connsiteX1" fmla="*/ 206385 w 206385"/>
                  <a:gd name="connsiteY1" fmla="*/ 192098 h 1230717"/>
                  <a:gd name="connsiteX2" fmla="*/ 206384 w 206385"/>
                  <a:gd name="connsiteY2" fmla="*/ 1230717 h 1230717"/>
                  <a:gd name="connsiteX3" fmla="*/ 177809 w 206385"/>
                  <a:gd name="connsiteY3" fmla="*/ 1230717 h 1230717"/>
                  <a:gd name="connsiteX4" fmla="*/ 177810 w 206385"/>
                  <a:gd name="connsiteY4" fmla="*/ 192098 h 1230717"/>
                  <a:gd name="connsiteX5" fmla="*/ 60485 w 206385"/>
                  <a:gd name="connsiteY5" fmla="*/ 15096 h 1230717"/>
                  <a:gd name="connsiteX6" fmla="*/ 0 w 206385"/>
                  <a:gd name="connsiteY6" fmla="*/ 2885 h 1230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385" h="1230717">
                    <a:moveTo>
                      <a:pt x="14287" y="0"/>
                    </a:moveTo>
                    <a:cubicBezTo>
                      <a:pt x="120380" y="0"/>
                      <a:pt x="206385" y="86005"/>
                      <a:pt x="206385" y="192098"/>
                    </a:cubicBezTo>
                    <a:cubicBezTo>
                      <a:pt x="206385" y="538304"/>
                      <a:pt x="206384" y="884511"/>
                      <a:pt x="206384" y="1230717"/>
                    </a:cubicBezTo>
                    <a:lnTo>
                      <a:pt x="177809" y="1230717"/>
                    </a:lnTo>
                    <a:cubicBezTo>
                      <a:pt x="177809" y="884511"/>
                      <a:pt x="177810" y="538304"/>
                      <a:pt x="177810" y="192098"/>
                    </a:cubicBezTo>
                    <a:cubicBezTo>
                      <a:pt x="177810" y="112528"/>
                      <a:pt x="129432" y="44258"/>
                      <a:pt x="60485" y="15096"/>
                    </a:cubicBezTo>
                    <a:lnTo>
                      <a:pt x="0" y="2885"/>
                    </a:lnTo>
                    <a:close/>
                  </a:path>
                </a:pathLst>
              </a:custGeom>
              <a:solidFill>
                <a:schemeClr val="bg1">
                  <a:alpha val="3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2" name="月 531">
                <a:extLst>
                  <a:ext uri="{FF2B5EF4-FFF2-40B4-BE49-F238E27FC236}">
                    <a16:creationId xmlns:a16="http://schemas.microsoft.com/office/drawing/2014/main" id="{63DFB6C8-BA3E-477D-A681-879253983825}"/>
                  </a:ext>
                </a:extLst>
              </p:cNvPr>
              <p:cNvSpPr/>
              <p:nvPr/>
            </p:nvSpPr>
            <p:spPr>
              <a:xfrm rot="8980870">
                <a:off x="1062939" y="931183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3" name="月 532">
                <a:extLst>
                  <a:ext uri="{FF2B5EF4-FFF2-40B4-BE49-F238E27FC236}">
                    <a16:creationId xmlns:a16="http://schemas.microsoft.com/office/drawing/2014/main" id="{4E331D76-46E1-4F90-8722-81238E44AF43}"/>
                  </a:ext>
                </a:extLst>
              </p:cNvPr>
              <p:cNvSpPr/>
              <p:nvPr/>
            </p:nvSpPr>
            <p:spPr>
              <a:xfrm rot="2700000">
                <a:off x="667326" y="881261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5" name="月 534">
                <a:extLst>
                  <a:ext uri="{FF2B5EF4-FFF2-40B4-BE49-F238E27FC236}">
                    <a16:creationId xmlns:a16="http://schemas.microsoft.com/office/drawing/2014/main" id="{097F313D-9FF4-4B21-9706-EAA7F9FD2AE4}"/>
                  </a:ext>
                </a:extLst>
              </p:cNvPr>
              <p:cNvSpPr/>
              <p:nvPr/>
            </p:nvSpPr>
            <p:spPr>
              <a:xfrm rot="5400000">
                <a:off x="927488" y="1133614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7" name="月 536">
                <a:extLst>
                  <a:ext uri="{FF2B5EF4-FFF2-40B4-BE49-F238E27FC236}">
                    <a16:creationId xmlns:a16="http://schemas.microsoft.com/office/drawing/2014/main" id="{0857C1ED-2FBE-4E66-A377-D4BF6D4E597E}"/>
                  </a:ext>
                </a:extLst>
              </p:cNvPr>
              <p:cNvSpPr/>
              <p:nvPr/>
            </p:nvSpPr>
            <p:spPr>
              <a:xfrm rot="9000000">
                <a:off x="1274939" y="1079406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5F0F1711-395B-40E6-9322-2009A7181BD5}"/>
              </a:ext>
            </a:extLst>
          </p:cNvPr>
          <p:cNvGrpSpPr/>
          <p:nvPr/>
        </p:nvGrpSpPr>
        <p:grpSpPr>
          <a:xfrm>
            <a:off x="840042" y="3851274"/>
            <a:ext cx="1650836" cy="2590708"/>
            <a:chOff x="840042" y="3851274"/>
            <a:chExt cx="1650836" cy="2590708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81A10FED-16C0-4D0B-B277-86153A375E31}"/>
                </a:ext>
              </a:extLst>
            </p:cNvPr>
            <p:cNvGrpSpPr/>
            <p:nvPr/>
          </p:nvGrpSpPr>
          <p:grpSpPr>
            <a:xfrm>
              <a:off x="840042" y="5460044"/>
              <a:ext cx="1138176" cy="683722"/>
              <a:chOff x="1068044" y="5731645"/>
              <a:chExt cx="952081" cy="571931"/>
            </a:xfrm>
          </p:grpSpPr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5A661839-A53F-4778-85A8-3D1C84A6ABA1}"/>
                  </a:ext>
                </a:extLst>
              </p:cNvPr>
              <p:cNvGrpSpPr/>
              <p:nvPr/>
            </p:nvGrpSpPr>
            <p:grpSpPr>
              <a:xfrm>
                <a:off x="1068044" y="5731645"/>
                <a:ext cx="859080" cy="571931"/>
                <a:chOff x="444652" y="5006060"/>
                <a:chExt cx="1399600" cy="931780"/>
              </a:xfrm>
            </p:grpSpPr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2ABD1AEC-1130-457D-9589-636F2C0B1799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5B1A1166-6F81-4D1F-A10B-F8C76BE112F6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230" name="グループ化 229">
                    <a:extLst>
                      <a:ext uri="{FF2B5EF4-FFF2-40B4-BE49-F238E27FC236}">
                        <a16:creationId xmlns:a16="http://schemas.microsoft.com/office/drawing/2014/main" id="{42FD7DD1-B9FC-4076-B5E5-BD9E4D7ED764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241" name="フリーフォーム: 図形 240">
                      <a:extLst>
                        <a:ext uri="{FF2B5EF4-FFF2-40B4-BE49-F238E27FC236}">
                          <a16:creationId xmlns:a16="http://schemas.microsoft.com/office/drawing/2014/main" id="{7F53F4D7-6115-4FE7-9CC3-B1DA32A42A29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2" name="フリーフォーム: 図形 241">
                      <a:extLst>
                        <a:ext uri="{FF2B5EF4-FFF2-40B4-BE49-F238E27FC236}">
                          <a16:creationId xmlns:a16="http://schemas.microsoft.com/office/drawing/2014/main" id="{FD1C0EBC-EED9-4F9A-98DE-303C0D055B94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" name="フリーフォーム: 図形 242">
                      <a:extLst>
                        <a:ext uri="{FF2B5EF4-FFF2-40B4-BE49-F238E27FC236}">
                          <a16:creationId xmlns:a16="http://schemas.microsoft.com/office/drawing/2014/main" id="{5845AF56-CC30-4774-BDE9-3CF5504E9EBD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" name="月 243">
                      <a:extLst>
                        <a:ext uri="{FF2B5EF4-FFF2-40B4-BE49-F238E27FC236}">
                          <a16:creationId xmlns:a16="http://schemas.microsoft.com/office/drawing/2014/main" id="{7724DC35-39DD-4A08-81D7-F14931BFAB38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31" name="四角形: 角を丸くする 230">
                    <a:extLst>
                      <a:ext uri="{FF2B5EF4-FFF2-40B4-BE49-F238E27FC236}">
                        <a16:creationId xmlns:a16="http://schemas.microsoft.com/office/drawing/2014/main" id="{43CF7982-58DE-4AF1-B169-6E75BE41114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232" name="四角形: 上の 2 つの角を丸める 109">
                    <a:extLst>
                      <a:ext uri="{FF2B5EF4-FFF2-40B4-BE49-F238E27FC236}">
                        <a16:creationId xmlns:a16="http://schemas.microsoft.com/office/drawing/2014/main" id="{6862D61D-1864-476A-9925-97F1FE0C387E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8C2BBE12-65CA-479F-93FB-2A112503A89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4" name="フリーフォーム: 図形 233">
                    <a:extLst>
                      <a:ext uri="{FF2B5EF4-FFF2-40B4-BE49-F238E27FC236}">
                        <a16:creationId xmlns:a16="http://schemas.microsoft.com/office/drawing/2014/main" id="{676DC05A-9D11-482B-B528-FF972ECC17F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5" name="四角形: 上の 2 つの角を丸める 109">
                    <a:extLst>
                      <a:ext uri="{FF2B5EF4-FFF2-40B4-BE49-F238E27FC236}">
                        <a16:creationId xmlns:a16="http://schemas.microsoft.com/office/drawing/2014/main" id="{6B9B0DF8-8201-46CC-A376-9BD2C9F662A2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328DA5E0-2C6C-47E9-AC9E-CA59B5CBE6B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1A19D1E0-BE8E-4938-A5E9-103E35322353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8" name="四角形: 上の 2 つの角を丸める 109">
                    <a:extLst>
                      <a:ext uri="{FF2B5EF4-FFF2-40B4-BE49-F238E27FC236}">
                        <a16:creationId xmlns:a16="http://schemas.microsoft.com/office/drawing/2014/main" id="{21B53BF3-DC99-4126-B9E5-AF2CDC7853B2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6A270BDA-5435-4E27-9420-ABF004EA1152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0" name="フリーフォーム: 図形 239">
                    <a:extLst>
                      <a:ext uri="{FF2B5EF4-FFF2-40B4-BE49-F238E27FC236}">
                        <a16:creationId xmlns:a16="http://schemas.microsoft.com/office/drawing/2014/main" id="{5503DAFE-D326-411B-A6D2-684AAAB3513E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45" name="四角形: 上の 2 つの角を丸める 244">
                <a:extLst>
                  <a:ext uri="{FF2B5EF4-FFF2-40B4-BE49-F238E27FC236}">
                    <a16:creationId xmlns:a16="http://schemas.microsoft.com/office/drawing/2014/main" id="{A72BAF77-D66B-4224-8B47-836627E7DC63}"/>
                  </a:ext>
                </a:extLst>
              </p:cNvPr>
              <p:cNvSpPr/>
              <p:nvPr/>
            </p:nvSpPr>
            <p:spPr>
              <a:xfrm rot="7200000">
                <a:off x="1613197" y="5879550"/>
                <a:ext cx="193276" cy="6205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7D13D4B7-19E9-4DDA-B2E5-9511A8BE7140}"/>
                </a:ext>
              </a:extLst>
            </p:cNvPr>
            <p:cNvGrpSpPr/>
            <p:nvPr/>
          </p:nvGrpSpPr>
          <p:grpSpPr>
            <a:xfrm>
              <a:off x="1447154" y="3851274"/>
              <a:ext cx="1043724" cy="2590708"/>
              <a:chOff x="670776" y="3851274"/>
              <a:chExt cx="1043724" cy="2590708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8B301B16-18E3-47ED-AE1C-6D2BD8236D7D}"/>
                  </a:ext>
                </a:extLst>
              </p:cNvPr>
              <p:cNvGrpSpPr/>
              <p:nvPr/>
            </p:nvGrpSpPr>
            <p:grpSpPr>
              <a:xfrm>
                <a:off x="670776" y="3877560"/>
                <a:ext cx="1014922" cy="2564422"/>
                <a:chOff x="675445" y="4348755"/>
                <a:chExt cx="828438" cy="2093228"/>
              </a:xfrm>
            </p:grpSpPr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87FC24DD-C434-4B1D-A66C-040F7BAFA379}"/>
                    </a:ext>
                  </a:extLst>
                </p:cNvPr>
                <p:cNvSpPr/>
                <p:nvPr/>
              </p:nvSpPr>
              <p:spPr>
                <a:xfrm>
                  <a:off x="1074482" y="5113856"/>
                  <a:ext cx="184679" cy="37967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841B3361-8FF8-4A3F-8EB3-EBE7188D3692}"/>
                    </a:ext>
                  </a:extLst>
                </p:cNvPr>
                <p:cNvSpPr/>
                <p:nvPr/>
              </p:nvSpPr>
              <p:spPr>
                <a:xfrm>
                  <a:off x="1092994" y="5129117"/>
                  <a:ext cx="81882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03" name="四角形: 上の 2 つの角を丸める 402">
                  <a:extLst>
                    <a:ext uri="{FF2B5EF4-FFF2-40B4-BE49-F238E27FC236}">
                      <a16:creationId xmlns:a16="http://schemas.microsoft.com/office/drawing/2014/main" id="{63698393-B340-4A5F-B02B-2E050CC4247D}"/>
                    </a:ext>
                  </a:extLst>
                </p:cNvPr>
                <p:cNvSpPr/>
                <p:nvPr/>
              </p:nvSpPr>
              <p:spPr>
                <a:xfrm>
                  <a:off x="914043" y="5430206"/>
                  <a:ext cx="520051" cy="1011777"/>
                </a:xfrm>
                <a:prstGeom prst="round2SameRect">
                  <a:avLst>
                    <a:gd name="adj1" fmla="val 3932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14387207-B9D8-49FB-B1AB-2D0054ECBEE5}"/>
                    </a:ext>
                  </a:extLst>
                </p:cNvPr>
                <p:cNvSpPr/>
                <p:nvPr/>
              </p:nvSpPr>
              <p:spPr>
                <a:xfrm>
                  <a:off x="675445" y="4348755"/>
                  <a:ext cx="828438" cy="970312"/>
                </a:xfrm>
                <a:custGeom>
                  <a:avLst/>
                  <a:gdLst>
                    <a:gd name="connsiteX0" fmla="*/ 444504 w 821661"/>
                    <a:gd name="connsiteY0" fmla="*/ 27 h 921045"/>
                    <a:gd name="connsiteX1" fmla="*/ 821479 w 821661"/>
                    <a:gd name="connsiteY1" fmla="*/ 445103 h 921045"/>
                    <a:gd name="connsiteX2" fmla="*/ 552319 w 821661"/>
                    <a:gd name="connsiteY2" fmla="*/ 898660 h 921045"/>
                    <a:gd name="connsiteX3" fmla="*/ 480846 w 821661"/>
                    <a:gd name="connsiteY3" fmla="*/ 747863 h 921045"/>
                    <a:gd name="connsiteX4" fmla="*/ 232191 w 821661"/>
                    <a:gd name="connsiteY4" fmla="*/ 919950 h 921045"/>
                    <a:gd name="connsiteX5" fmla="*/ 75343 w 821661"/>
                    <a:gd name="connsiteY5" fmla="*/ 842202 h 921045"/>
                    <a:gd name="connsiteX6" fmla="*/ 67533 w 821661"/>
                    <a:gd name="connsiteY6" fmla="*/ 822288 h 921045"/>
                    <a:gd name="connsiteX7" fmla="*/ 70485 w 821661"/>
                    <a:gd name="connsiteY7" fmla="*/ 821185 h 921045"/>
                    <a:gd name="connsiteX8" fmla="*/ 100514 w 821661"/>
                    <a:gd name="connsiteY8" fmla="*/ 795321 h 921045"/>
                    <a:gd name="connsiteX9" fmla="*/ 70485 w 821661"/>
                    <a:gd name="connsiteY9" fmla="*/ 800742 h 921045"/>
                    <a:gd name="connsiteX10" fmla="*/ 60233 w 821661"/>
                    <a:gd name="connsiteY10" fmla="*/ 803677 h 921045"/>
                    <a:gd name="connsiteX11" fmla="*/ 59765 w 821661"/>
                    <a:gd name="connsiteY11" fmla="*/ 802483 h 921045"/>
                    <a:gd name="connsiteX12" fmla="*/ 48103 w 821661"/>
                    <a:gd name="connsiteY12" fmla="*/ 752360 h 921045"/>
                    <a:gd name="connsiteX13" fmla="*/ 0 w 821661"/>
                    <a:gd name="connsiteY13" fmla="*/ 713901 h 921045"/>
                    <a:gd name="connsiteX14" fmla="*/ 41934 w 821661"/>
                    <a:gd name="connsiteY14" fmla="*/ 572226 h 921045"/>
                    <a:gd name="connsiteX15" fmla="*/ 12918 w 821661"/>
                    <a:gd name="connsiteY15" fmla="*/ 401454 h 921045"/>
                    <a:gd name="connsiteX16" fmla="*/ 11316 w 821661"/>
                    <a:gd name="connsiteY16" fmla="*/ 339903 h 921045"/>
                    <a:gd name="connsiteX17" fmla="*/ 444504 w 821661"/>
                    <a:gd name="connsiteY17" fmla="*/ 27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17" fmla="*/ 572286 w 821661"/>
                    <a:gd name="connsiteY17" fmla="*/ 839303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60233 w 821661"/>
                    <a:gd name="connsiteY6" fmla="*/ 803677 h 921045"/>
                    <a:gd name="connsiteX7" fmla="*/ 59765 w 821661"/>
                    <a:gd name="connsiteY7" fmla="*/ 802483 h 921045"/>
                    <a:gd name="connsiteX8" fmla="*/ 48103 w 821661"/>
                    <a:gd name="connsiteY8" fmla="*/ 752360 h 921045"/>
                    <a:gd name="connsiteX9" fmla="*/ 0 w 821661"/>
                    <a:gd name="connsiteY9" fmla="*/ 713901 h 921045"/>
                    <a:gd name="connsiteX10" fmla="*/ 41934 w 821661"/>
                    <a:gd name="connsiteY10" fmla="*/ 572226 h 921045"/>
                    <a:gd name="connsiteX11" fmla="*/ 12918 w 821661"/>
                    <a:gd name="connsiteY11" fmla="*/ 401454 h 921045"/>
                    <a:gd name="connsiteX12" fmla="*/ 11316 w 821661"/>
                    <a:gd name="connsiteY12" fmla="*/ 339903 h 921045"/>
                    <a:gd name="connsiteX13" fmla="*/ 444504 w 821661"/>
                    <a:gd name="connsiteY13" fmla="*/ 27 h 921045"/>
                    <a:gd name="connsiteX14" fmla="*/ 821479 w 821661"/>
                    <a:gd name="connsiteY14" fmla="*/ 445103 h 921045"/>
                    <a:gd name="connsiteX15" fmla="*/ 552319 w 821661"/>
                    <a:gd name="connsiteY15" fmla="*/ 898660 h 921045"/>
                    <a:gd name="connsiteX0" fmla="*/ 480846 w 822486"/>
                    <a:gd name="connsiteY0" fmla="*/ 784141 h 957323"/>
                    <a:gd name="connsiteX1" fmla="*/ 232191 w 822486"/>
                    <a:gd name="connsiteY1" fmla="*/ 956228 h 957323"/>
                    <a:gd name="connsiteX2" fmla="*/ 75343 w 822486"/>
                    <a:gd name="connsiteY2" fmla="*/ 878480 h 957323"/>
                    <a:gd name="connsiteX3" fmla="*/ 67533 w 822486"/>
                    <a:gd name="connsiteY3" fmla="*/ 858566 h 957323"/>
                    <a:gd name="connsiteX4" fmla="*/ 100514 w 822486"/>
                    <a:gd name="connsiteY4" fmla="*/ 831599 h 957323"/>
                    <a:gd name="connsiteX5" fmla="*/ 70485 w 822486"/>
                    <a:gd name="connsiteY5" fmla="*/ 837020 h 957323"/>
                    <a:gd name="connsiteX6" fmla="*/ 60233 w 822486"/>
                    <a:gd name="connsiteY6" fmla="*/ 839955 h 957323"/>
                    <a:gd name="connsiteX7" fmla="*/ 59765 w 822486"/>
                    <a:gd name="connsiteY7" fmla="*/ 838761 h 957323"/>
                    <a:gd name="connsiteX8" fmla="*/ 48103 w 822486"/>
                    <a:gd name="connsiteY8" fmla="*/ 788638 h 957323"/>
                    <a:gd name="connsiteX9" fmla="*/ 0 w 822486"/>
                    <a:gd name="connsiteY9" fmla="*/ 750179 h 957323"/>
                    <a:gd name="connsiteX10" fmla="*/ 41934 w 822486"/>
                    <a:gd name="connsiteY10" fmla="*/ 608504 h 957323"/>
                    <a:gd name="connsiteX11" fmla="*/ 12918 w 822486"/>
                    <a:gd name="connsiteY11" fmla="*/ 437732 h 957323"/>
                    <a:gd name="connsiteX12" fmla="*/ 11316 w 822486"/>
                    <a:gd name="connsiteY12" fmla="*/ 376181 h 957323"/>
                    <a:gd name="connsiteX13" fmla="*/ 431574 w 822486"/>
                    <a:gd name="connsiteY13" fmla="*/ 22 h 957323"/>
                    <a:gd name="connsiteX14" fmla="*/ 821479 w 822486"/>
                    <a:gd name="connsiteY14" fmla="*/ 481381 h 957323"/>
                    <a:gd name="connsiteX15" fmla="*/ 552319 w 822486"/>
                    <a:gd name="connsiteY15" fmla="*/ 934938 h 957323"/>
                    <a:gd name="connsiteX0" fmla="*/ 480846 w 822153"/>
                    <a:gd name="connsiteY0" fmla="*/ 784141 h 957323"/>
                    <a:gd name="connsiteX1" fmla="*/ 232191 w 822153"/>
                    <a:gd name="connsiteY1" fmla="*/ 956228 h 957323"/>
                    <a:gd name="connsiteX2" fmla="*/ 75343 w 822153"/>
                    <a:gd name="connsiteY2" fmla="*/ 878480 h 957323"/>
                    <a:gd name="connsiteX3" fmla="*/ 67533 w 822153"/>
                    <a:gd name="connsiteY3" fmla="*/ 858566 h 957323"/>
                    <a:gd name="connsiteX4" fmla="*/ 100514 w 822153"/>
                    <a:gd name="connsiteY4" fmla="*/ 831599 h 957323"/>
                    <a:gd name="connsiteX5" fmla="*/ 70485 w 822153"/>
                    <a:gd name="connsiteY5" fmla="*/ 837020 h 957323"/>
                    <a:gd name="connsiteX6" fmla="*/ 60233 w 822153"/>
                    <a:gd name="connsiteY6" fmla="*/ 839955 h 957323"/>
                    <a:gd name="connsiteX7" fmla="*/ 59765 w 822153"/>
                    <a:gd name="connsiteY7" fmla="*/ 838761 h 957323"/>
                    <a:gd name="connsiteX8" fmla="*/ 48103 w 822153"/>
                    <a:gd name="connsiteY8" fmla="*/ 788638 h 957323"/>
                    <a:gd name="connsiteX9" fmla="*/ 0 w 822153"/>
                    <a:gd name="connsiteY9" fmla="*/ 750179 h 957323"/>
                    <a:gd name="connsiteX10" fmla="*/ 41934 w 822153"/>
                    <a:gd name="connsiteY10" fmla="*/ 608504 h 957323"/>
                    <a:gd name="connsiteX11" fmla="*/ 12918 w 822153"/>
                    <a:gd name="connsiteY11" fmla="*/ 437732 h 957323"/>
                    <a:gd name="connsiteX12" fmla="*/ 11316 w 822153"/>
                    <a:gd name="connsiteY12" fmla="*/ 376181 h 957323"/>
                    <a:gd name="connsiteX13" fmla="*/ 431574 w 822153"/>
                    <a:gd name="connsiteY13" fmla="*/ 22 h 957323"/>
                    <a:gd name="connsiteX14" fmla="*/ 821479 w 822153"/>
                    <a:gd name="connsiteY14" fmla="*/ 481381 h 957323"/>
                    <a:gd name="connsiteX15" fmla="*/ 552319 w 822153"/>
                    <a:gd name="connsiteY15" fmla="*/ 934938 h 957323"/>
                    <a:gd name="connsiteX0" fmla="*/ 480846 w 806304"/>
                    <a:gd name="connsiteY0" fmla="*/ 785139 h 958321"/>
                    <a:gd name="connsiteX1" fmla="*/ 232191 w 806304"/>
                    <a:gd name="connsiteY1" fmla="*/ 957226 h 958321"/>
                    <a:gd name="connsiteX2" fmla="*/ 75343 w 806304"/>
                    <a:gd name="connsiteY2" fmla="*/ 879478 h 958321"/>
                    <a:gd name="connsiteX3" fmla="*/ 67533 w 806304"/>
                    <a:gd name="connsiteY3" fmla="*/ 859564 h 958321"/>
                    <a:gd name="connsiteX4" fmla="*/ 100514 w 806304"/>
                    <a:gd name="connsiteY4" fmla="*/ 832597 h 958321"/>
                    <a:gd name="connsiteX5" fmla="*/ 70485 w 806304"/>
                    <a:gd name="connsiteY5" fmla="*/ 838018 h 958321"/>
                    <a:gd name="connsiteX6" fmla="*/ 60233 w 806304"/>
                    <a:gd name="connsiteY6" fmla="*/ 840953 h 958321"/>
                    <a:gd name="connsiteX7" fmla="*/ 59765 w 806304"/>
                    <a:gd name="connsiteY7" fmla="*/ 839759 h 958321"/>
                    <a:gd name="connsiteX8" fmla="*/ 48103 w 806304"/>
                    <a:gd name="connsiteY8" fmla="*/ 789636 h 958321"/>
                    <a:gd name="connsiteX9" fmla="*/ 0 w 806304"/>
                    <a:gd name="connsiteY9" fmla="*/ 751177 h 958321"/>
                    <a:gd name="connsiteX10" fmla="*/ 41934 w 806304"/>
                    <a:gd name="connsiteY10" fmla="*/ 609502 h 958321"/>
                    <a:gd name="connsiteX11" fmla="*/ 12918 w 806304"/>
                    <a:gd name="connsiteY11" fmla="*/ 438730 h 958321"/>
                    <a:gd name="connsiteX12" fmla="*/ 11316 w 806304"/>
                    <a:gd name="connsiteY12" fmla="*/ 377179 h 958321"/>
                    <a:gd name="connsiteX13" fmla="*/ 431574 w 806304"/>
                    <a:gd name="connsiteY13" fmla="*/ 1020 h 958321"/>
                    <a:gd name="connsiteX14" fmla="*/ 805963 w 806304"/>
                    <a:gd name="connsiteY14" fmla="*/ 477196 h 958321"/>
                    <a:gd name="connsiteX15" fmla="*/ 552319 w 806304"/>
                    <a:gd name="connsiteY15" fmla="*/ 935936 h 958321"/>
                    <a:gd name="connsiteX0" fmla="*/ 480846 w 806382"/>
                    <a:gd name="connsiteY0" fmla="*/ 784125 h 957307"/>
                    <a:gd name="connsiteX1" fmla="*/ 232191 w 806382"/>
                    <a:gd name="connsiteY1" fmla="*/ 956212 h 957307"/>
                    <a:gd name="connsiteX2" fmla="*/ 75343 w 806382"/>
                    <a:gd name="connsiteY2" fmla="*/ 878464 h 957307"/>
                    <a:gd name="connsiteX3" fmla="*/ 67533 w 806382"/>
                    <a:gd name="connsiteY3" fmla="*/ 858550 h 957307"/>
                    <a:gd name="connsiteX4" fmla="*/ 100514 w 806382"/>
                    <a:gd name="connsiteY4" fmla="*/ 831583 h 957307"/>
                    <a:gd name="connsiteX5" fmla="*/ 70485 w 806382"/>
                    <a:gd name="connsiteY5" fmla="*/ 837004 h 957307"/>
                    <a:gd name="connsiteX6" fmla="*/ 60233 w 806382"/>
                    <a:gd name="connsiteY6" fmla="*/ 839939 h 957307"/>
                    <a:gd name="connsiteX7" fmla="*/ 59765 w 806382"/>
                    <a:gd name="connsiteY7" fmla="*/ 838745 h 957307"/>
                    <a:gd name="connsiteX8" fmla="*/ 48103 w 806382"/>
                    <a:gd name="connsiteY8" fmla="*/ 788622 h 957307"/>
                    <a:gd name="connsiteX9" fmla="*/ 0 w 806382"/>
                    <a:gd name="connsiteY9" fmla="*/ 750163 h 957307"/>
                    <a:gd name="connsiteX10" fmla="*/ 41934 w 806382"/>
                    <a:gd name="connsiteY10" fmla="*/ 608488 h 957307"/>
                    <a:gd name="connsiteX11" fmla="*/ 12918 w 806382"/>
                    <a:gd name="connsiteY11" fmla="*/ 437716 h 957307"/>
                    <a:gd name="connsiteX12" fmla="*/ 11316 w 806382"/>
                    <a:gd name="connsiteY12" fmla="*/ 376165 h 957307"/>
                    <a:gd name="connsiteX13" fmla="*/ 431574 w 806382"/>
                    <a:gd name="connsiteY13" fmla="*/ 6 h 957307"/>
                    <a:gd name="connsiteX14" fmla="*/ 805963 w 806382"/>
                    <a:gd name="connsiteY14" fmla="*/ 476182 h 957307"/>
                    <a:gd name="connsiteX15" fmla="*/ 552319 w 806382"/>
                    <a:gd name="connsiteY15" fmla="*/ 934922 h 957307"/>
                    <a:gd name="connsiteX0" fmla="*/ 480846 w 806466"/>
                    <a:gd name="connsiteY0" fmla="*/ 784125 h 957307"/>
                    <a:gd name="connsiteX1" fmla="*/ 232191 w 806466"/>
                    <a:gd name="connsiteY1" fmla="*/ 956212 h 957307"/>
                    <a:gd name="connsiteX2" fmla="*/ 75343 w 806466"/>
                    <a:gd name="connsiteY2" fmla="*/ 878464 h 957307"/>
                    <a:gd name="connsiteX3" fmla="*/ 67533 w 806466"/>
                    <a:gd name="connsiteY3" fmla="*/ 858550 h 957307"/>
                    <a:gd name="connsiteX4" fmla="*/ 100514 w 806466"/>
                    <a:gd name="connsiteY4" fmla="*/ 831583 h 957307"/>
                    <a:gd name="connsiteX5" fmla="*/ 70485 w 806466"/>
                    <a:gd name="connsiteY5" fmla="*/ 837004 h 957307"/>
                    <a:gd name="connsiteX6" fmla="*/ 60233 w 806466"/>
                    <a:gd name="connsiteY6" fmla="*/ 839939 h 957307"/>
                    <a:gd name="connsiteX7" fmla="*/ 59765 w 806466"/>
                    <a:gd name="connsiteY7" fmla="*/ 838745 h 957307"/>
                    <a:gd name="connsiteX8" fmla="*/ 48103 w 806466"/>
                    <a:gd name="connsiteY8" fmla="*/ 788622 h 957307"/>
                    <a:gd name="connsiteX9" fmla="*/ 0 w 806466"/>
                    <a:gd name="connsiteY9" fmla="*/ 750163 h 957307"/>
                    <a:gd name="connsiteX10" fmla="*/ 41934 w 806466"/>
                    <a:gd name="connsiteY10" fmla="*/ 608488 h 957307"/>
                    <a:gd name="connsiteX11" fmla="*/ 12918 w 806466"/>
                    <a:gd name="connsiteY11" fmla="*/ 437716 h 957307"/>
                    <a:gd name="connsiteX12" fmla="*/ 11316 w 806466"/>
                    <a:gd name="connsiteY12" fmla="*/ 376165 h 957307"/>
                    <a:gd name="connsiteX13" fmla="*/ 431574 w 806466"/>
                    <a:gd name="connsiteY13" fmla="*/ 6 h 957307"/>
                    <a:gd name="connsiteX14" fmla="*/ 805963 w 806466"/>
                    <a:gd name="connsiteY14" fmla="*/ 476182 h 957307"/>
                    <a:gd name="connsiteX15" fmla="*/ 552319 w 806466"/>
                    <a:gd name="connsiteY15" fmla="*/ 934922 h 957307"/>
                    <a:gd name="connsiteX0" fmla="*/ 480846 w 807025"/>
                    <a:gd name="connsiteY0" fmla="*/ 797081 h 970263"/>
                    <a:gd name="connsiteX1" fmla="*/ 232191 w 807025"/>
                    <a:gd name="connsiteY1" fmla="*/ 969168 h 970263"/>
                    <a:gd name="connsiteX2" fmla="*/ 75343 w 807025"/>
                    <a:gd name="connsiteY2" fmla="*/ 891420 h 970263"/>
                    <a:gd name="connsiteX3" fmla="*/ 67533 w 807025"/>
                    <a:gd name="connsiteY3" fmla="*/ 871506 h 970263"/>
                    <a:gd name="connsiteX4" fmla="*/ 100514 w 807025"/>
                    <a:gd name="connsiteY4" fmla="*/ 844539 h 970263"/>
                    <a:gd name="connsiteX5" fmla="*/ 70485 w 807025"/>
                    <a:gd name="connsiteY5" fmla="*/ 849960 h 970263"/>
                    <a:gd name="connsiteX6" fmla="*/ 60233 w 807025"/>
                    <a:gd name="connsiteY6" fmla="*/ 852895 h 970263"/>
                    <a:gd name="connsiteX7" fmla="*/ 59765 w 807025"/>
                    <a:gd name="connsiteY7" fmla="*/ 851701 h 970263"/>
                    <a:gd name="connsiteX8" fmla="*/ 48103 w 807025"/>
                    <a:gd name="connsiteY8" fmla="*/ 801578 h 970263"/>
                    <a:gd name="connsiteX9" fmla="*/ 0 w 807025"/>
                    <a:gd name="connsiteY9" fmla="*/ 763119 h 970263"/>
                    <a:gd name="connsiteX10" fmla="*/ 41934 w 807025"/>
                    <a:gd name="connsiteY10" fmla="*/ 621444 h 970263"/>
                    <a:gd name="connsiteX11" fmla="*/ 12918 w 807025"/>
                    <a:gd name="connsiteY11" fmla="*/ 450672 h 970263"/>
                    <a:gd name="connsiteX12" fmla="*/ 11316 w 807025"/>
                    <a:gd name="connsiteY12" fmla="*/ 389121 h 970263"/>
                    <a:gd name="connsiteX13" fmla="*/ 431574 w 807025"/>
                    <a:gd name="connsiteY13" fmla="*/ 4 h 970263"/>
                    <a:gd name="connsiteX14" fmla="*/ 805963 w 807025"/>
                    <a:gd name="connsiteY14" fmla="*/ 489138 h 970263"/>
                    <a:gd name="connsiteX15" fmla="*/ 552319 w 807025"/>
                    <a:gd name="connsiteY15" fmla="*/ 947878 h 970263"/>
                    <a:gd name="connsiteX0" fmla="*/ 480846 w 807025"/>
                    <a:gd name="connsiteY0" fmla="*/ 797130 h 970312"/>
                    <a:gd name="connsiteX1" fmla="*/ 232191 w 807025"/>
                    <a:gd name="connsiteY1" fmla="*/ 969217 h 970312"/>
                    <a:gd name="connsiteX2" fmla="*/ 75343 w 807025"/>
                    <a:gd name="connsiteY2" fmla="*/ 891469 h 970312"/>
                    <a:gd name="connsiteX3" fmla="*/ 67533 w 807025"/>
                    <a:gd name="connsiteY3" fmla="*/ 871555 h 970312"/>
                    <a:gd name="connsiteX4" fmla="*/ 100514 w 807025"/>
                    <a:gd name="connsiteY4" fmla="*/ 844588 h 970312"/>
                    <a:gd name="connsiteX5" fmla="*/ 70485 w 807025"/>
                    <a:gd name="connsiteY5" fmla="*/ 850009 h 970312"/>
                    <a:gd name="connsiteX6" fmla="*/ 60233 w 807025"/>
                    <a:gd name="connsiteY6" fmla="*/ 852944 h 970312"/>
                    <a:gd name="connsiteX7" fmla="*/ 59765 w 807025"/>
                    <a:gd name="connsiteY7" fmla="*/ 851750 h 970312"/>
                    <a:gd name="connsiteX8" fmla="*/ 48103 w 807025"/>
                    <a:gd name="connsiteY8" fmla="*/ 801627 h 970312"/>
                    <a:gd name="connsiteX9" fmla="*/ 0 w 807025"/>
                    <a:gd name="connsiteY9" fmla="*/ 763168 h 970312"/>
                    <a:gd name="connsiteX10" fmla="*/ 41934 w 807025"/>
                    <a:gd name="connsiteY10" fmla="*/ 621493 h 970312"/>
                    <a:gd name="connsiteX11" fmla="*/ 12918 w 807025"/>
                    <a:gd name="connsiteY11" fmla="*/ 450721 h 970312"/>
                    <a:gd name="connsiteX12" fmla="*/ 11316 w 807025"/>
                    <a:gd name="connsiteY12" fmla="*/ 389170 h 970312"/>
                    <a:gd name="connsiteX13" fmla="*/ 431574 w 807025"/>
                    <a:gd name="connsiteY13" fmla="*/ 53 h 970312"/>
                    <a:gd name="connsiteX14" fmla="*/ 805963 w 807025"/>
                    <a:gd name="connsiteY14" fmla="*/ 489187 h 970312"/>
                    <a:gd name="connsiteX15" fmla="*/ 552319 w 807025"/>
                    <a:gd name="connsiteY15" fmla="*/ 947927 h 970312"/>
                    <a:gd name="connsiteX0" fmla="*/ 480846 w 805964"/>
                    <a:gd name="connsiteY0" fmla="*/ 797130 h 970312"/>
                    <a:gd name="connsiteX1" fmla="*/ 232191 w 805964"/>
                    <a:gd name="connsiteY1" fmla="*/ 969217 h 970312"/>
                    <a:gd name="connsiteX2" fmla="*/ 75343 w 805964"/>
                    <a:gd name="connsiteY2" fmla="*/ 891469 h 970312"/>
                    <a:gd name="connsiteX3" fmla="*/ 67533 w 805964"/>
                    <a:gd name="connsiteY3" fmla="*/ 871555 h 970312"/>
                    <a:gd name="connsiteX4" fmla="*/ 100514 w 805964"/>
                    <a:gd name="connsiteY4" fmla="*/ 844588 h 970312"/>
                    <a:gd name="connsiteX5" fmla="*/ 70485 w 805964"/>
                    <a:gd name="connsiteY5" fmla="*/ 850009 h 970312"/>
                    <a:gd name="connsiteX6" fmla="*/ 60233 w 805964"/>
                    <a:gd name="connsiteY6" fmla="*/ 852944 h 970312"/>
                    <a:gd name="connsiteX7" fmla="*/ 59765 w 805964"/>
                    <a:gd name="connsiteY7" fmla="*/ 851750 h 970312"/>
                    <a:gd name="connsiteX8" fmla="*/ 48103 w 805964"/>
                    <a:gd name="connsiteY8" fmla="*/ 801627 h 970312"/>
                    <a:gd name="connsiteX9" fmla="*/ 0 w 805964"/>
                    <a:gd name="connsiteY9" fmla="*/ 763168 h 970312"/>
                    <a:gd name="connsiteX10" fmla="*/ 41934 w 805964"/>
                    <a:gd name="connsiteY10" fmla="*/ 621493 h 970312"/>
                    <a:gd name="connsiteX11" fmla="*/ 12918 w 805964"/>
                    <a:gd name="connsiteY11" fmla="*/ 450721 h 970312"/>
                    <a:gd name="connsiteX12" fmla="*/ 11316 w 805964"/>
                    <a:gd name="connsiteY12" fmla="*/ 389170 h 970312"/>
                    <a:gd name="connsiteX13" fmla="*/ 431574 w 805964"/>
                    <a:gd name="connsiteY13" fmla="*/ 53 h 970312"/>
                    <a:gd name="connsiteX14" fmla="*/ 805963 w 805964"/>
                    <a:gd name="connsiteY14" fmla="*/ 489187 h 970312"/>
                    <a:gd name="connsiteX15" fmla="*/ 552319 w 805964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80921 w 826652"/>
                    <a:gd name="connsiteY6" fmla="*/ 852944 h 970312"/>
                    <a:gd name="connsiteX7" fmla="*/ 80453 w 826652"/>
                    <a:gd name="connsiteY7" fmla="*/ 851750 h 970312"/>
                    <a:gd name="connsiteX8" fmla="*/ 68791 w 826652"/>
                    <a:gd name="connsiteY8" fmla="*/ 801627 h 970312"/>
                    <a:gd name="connsiteX9" fmla="*/ 0 w 826652"/>
                    <a:gd name="connsiteY9" fmla="*/ 763168 h 970312"/>
                    <a:gd name="connsiteX10" fmla="*/ 62622 w 826652"/>
                    <a:gd name="connsiteY10" fmla="*/ 621493 h 970312"/>
                    <a:gd name="connsiteX11" fmla="*/ 33606 w 826652"/>
                    <a:gd name="connsiteY11" fmla="*/ 450721 h 970312"/>
                    <a:gd name="connsiteX12" fmla="*/ 32004 w 826652"/>
                    <a:gd name="connsiteY12" fmla="*/ 389170 h 970312"/>
                    <a:gd name="connsiteX13" fmla="*/ 452262 w 826652"/>
                    <a:gd name="connsiteY13" fmla="*/ 53 h 970312"/>
                    <a:gd name="connsiteX14" fmla="*/ 826651 w 826652"/>
                    <a:gd name="connsiteY14" fmla="*/ 489187 h 970312"/>
                    <a:gd name="connsiteX15" fmla="*/ 573007 w 826652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80921 w 826652"/>
                    <a:gd name="connsiteY6" fmla="*/ 852944 h 970312"/>
                    <a:gd name="connsiteX7" fmla="*/ 72695 w 826652"/>
                    <a:gd name="connsiteY7" fmla="*/ 842031 h 970312"/>
                    <a:gd name="connsiteX8" fmla="*/ 68791 w 826652"/>
                    <a:gd name="connsiteY8" fmla="*/ 801627 h 970312"/>
                    <a:gd name="connsiteX9" fmla="*/ 0 w 826652"/>
                    <a:gd name="connsiteY9" fmla="*/ 763168 h 970312"/>
                    <a:gd name="connsiteX10" fmla="*/ 62622 w 826652"/>
                    <a:gd name="connsiteY10" fmla="*/ 621493 h 970312"/>
                    <a:gd name="connsiteX11" fmla="*/ 33606 w 826652"/>
                    <a:gd name="connsiteY11" fmla="*/ 450721 h 970312"/>
                    <a:gd name="connsiteX12" fmla="*/ 32004 w 826652"/>
                    <a:gd name="connsiteY12" fmla="*/ 389170 h 970312"/>
                    <a:gd name="connsiteX13" fmla="*/ 452262 w 826652"/>
                    <a:gd name="connsiteY13" fmla="*/ 53 h 970312"/>
                    <a:gd name="connsiteX14" fmla="*/ 826651 w 826652"/>
                    <a:gd name="connsiteY14" fmla="*/ 489187 h 970312"/>
                    <a:gd name="connsiteX15" fmla="*/ 573007 w 826652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80921 w 826652"/>
                    <a:gd name="connsiteY6" fmla="*/ 852944 h 970312"/>
                    <a:gd name="connsiteX7" fmla="*/ 72695 w 826652"/>
                    <a:gd name="connsiteY7" fmla="*/ 842031 h 970312"/>
                    <a:gd name="connsiteX8" fmla="*/ 62972 w 826652"/>
                    <a:gd name="connsiteY8" fmla="*/ 789965 h 970312"/>
                    <a:gd name="connsiteX9" fmla="*/ 0 w 826652"/>
                    <a:gd name="connsiteY9" fmla="*/ 763168 h 970312"/>
                    <a:gd name="connsiteX10" fmla="*/ 62622 w 826652"/>
                    <a:gd name="connsiteY10" fmla="*/ 621493 h 970312"/>
                    <a:gd name="connsiteX11" fmla="*/ 33606 w 826652"/>
                    <a:gd name="connsiteY11" fmla="*/ 450721 h 970312"/>
                    <a:gd name="connsiteX12" fmla="*/ 32004 w 826652"/>
                    <a:gd name="connsiteY12" fmla="*/ 389170 h 970312"/>
                    <a:gd name="connsiteX13" fmla="*/ 452262 w 826652"/>
                    <a:gd name="connsiteY13" fmla="*/ 53 h 970312"/>
                    <a:gd name="connsiteX14" fmla="*/ 826651 w 826652"/>
                    <a:gd name="connsiteY14" fmla="*/ 489187 h 970312"/>
                    <a:gd name="connsiteX15" fmla="*/ 573007 w 826652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72695 w 826652"/>
                    <a:gd name="connsiteY6" fmla="*/ 842031 h 970312"/>
                    <a:gd name="connsiteX7" fmla="*/ 62972 w 826652"/>
                    <a:gd name="connsiteY7" fmla="*/ 789965 h 970312"/>
                    <a:gd name="connsiteX8" fmla="*/ 0 w 826652"/>
                    <a:gd name="connsiteY8" fmla="*/ 763168 h 970312"/>
                    <a:gd name="connsiteX9" fmla="*/ 62622 w 826652"/>
                    <a:gd name="connsiteY9" fmla="*/ 621493 h 970312"/>
                    <a:gd name="connsiteX10" fmla="*/ 33606 w 826652"/>
                    <a:gd name="connsiteY10" fmla="*/ 450721 h 970312"/>
                    <a:gd name="connsiteX11" fmla="*/ 32004 w 826652"/>
                    <a:gd name="connsiteY11" fmla="*/ 389170 h 970312"/>
                    <a:gd name="connsiteX12" fmla="*/ 452262 w 826652"/>
                    <a:gd name="connsiteY12" fmla="*/ 53 h 970312"/>
                    <a:gd name="connsiteX13" fmla="*/ 826651 w 826652"/>
                    <a:gd name="connsiteY13" fmla="*/ 489187 h 970312"/>
                    <a:gd name="connsiteX14" fmla="*/ 573007 w 826652"/>
                    <a:gd name="connsiteY14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72695 w 826652"/>
                    <a:gd name="connsiteY5" fmla="*/ 842031 h 970312"/>
                    <a:gd name="connsiteX6" fmla="*/ 62972 w 826652"/>
                    <a:gd name="connsiteY6" fmla="*/ 789965 h 970312"/>
                    <a:gd name="connsiteX7" fmla="*/ 0 w 826652"/>
                    <a:gd name="connsiteY7" fmla="*/ 763168 h 970312"/>
                    <a:gd name="connsiteX8" fmla="*/ 62622 w 826652"/>
                    <a:gd name="connsiteY8" fmla="*/ 621493 h 970312"/>
                    <a:gd name="connsiteX9" fmla="*/ 33606 w 826652"/>
                    <a:gd name="connsiteY9" fmla="*/ 450721 h 970312"/>
                    <a:gd name="connsiteX10" fmla="*/ 32004 w 826652"/>
                    <a:gd name="connsiteY10" fmla="*/ 389170 h 970312"/>
                    <a:gd name="connsiteX11" fmla="*/ 452262 w 826652"/>
                    <a:gd name="connsiteY11" fmla="*/ 53 h 970312"/>
                    <a:gd name="connsiteX12" fmla="*/ 826651 w 826652"/>
                    <a:gd name="connsiteY12" fmla="*/ 489187 h 970312"/>
                    <a:gd name="connsiteX13" fmla="*/ 573007 w 826652"/>
                    <a:gd name="connsiteY13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121202 w 826652"/>
                    <a:gd name="connsiteY3" fmla="*/ 844588 h 970312"/>
                    <a:gd name="connsiteX4" fmla="*/ 72695 w 826652"/>
                    <a:gd name="connsiteY4" fmla="*/ 842031 h 970312"/>
                    <a:gd name="connsiteX5" fmla="*/ 62972 w 826652"/>
                    <a:gd name="connsiteY5" fmla="*/ 789965 h 970312"/>
                    <a:gd name="connsiteX6" fmla="*/ 0 w 826652"/>
                    <a:gd name="connsiteY6" fmla="*/ 763168 h 970312"/>
                    <a:gd name="connsiteX7" fmla="*/ 62622 w 826652"/>
                    <a:gd name="connsiteY7" fmla="*/ 621493 h 970312"/>
                    <a:gd name="connsiteX8" fmla="*/ 33606 w 826652"/>
                    <a:gd name="connsiteY8" fmla="*/ 450721 h 970312"/>
                    <a:gd name="connsiteX9" fmla="*/ 32004 w 826652"/>
                    <a:gd name="connsiteY9" fmla="*/ 389170 h 970312"/>
                    <a:gd name="connsiteX10" fmla="*/ 452262 w 826652"/>
                    <a:gd name="connsiteY10" fmla="*/ 53 h 970312"/>
                    <a:gd name="connsiteX11" fmla="*/ 826651 w 826652"/>
                    <a:gd name="connsiteY11" fmla="*/ 489187 h 970312"/>
                    <a:gd name="connsiteX12" fmla="*/ 573007 w 826652"/>
                    <a:gd name="connsiteY12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121202 w 826652"/>
                    <a:gd name="connsiteY3" fmla="*/ 844588 h 970312"/>
                    <a:gd name="connsiteX4" fmla="*/ 72695 w 826652"/>
                    <a:gd name="connsiteY4" fmla="*/ 842031 h 970312"/>
                    <a:gd name="connsiteX5" fmla="*/ 62972 w 826652"/>
                    <a:gd name="connsiteY5" fmla="*/ 789965 h 970312"/>
                    <a:gd name="connsiteX6" fmla="*/ 0 w 826652"/>
                    <a:gd name="connsiteY6" fmla="*/ 763168 h 970312"/>
                    <a:gd name="connsiteX7" fmla="*/ 62622 w 826652"/>
                    <a:gd name="connsiteY7" fmla="*/ 621493 h 970312"/>
                    <a:gd name="connsiteX8" fmla="*/ 33606 w 826652"/>
                    <a:gd name="connsiteY8" fmla="*/ 450721 h 970312"/>
                    <a:gd name="connsiteX9" fmla="*/ 32004 w 826652"/>
                    <a:gd name="connsiteY9" fmla="*/ 389170 h 970312"/>
                    <a:gd name="connsiteX10" fmla="*/ 452262 w 826652"/>
                    <a:gd name="connsiteY10" fmla="*/ 53 h 970312"/>
                    <a:gd name="connsiteX11" fmla="*/ 826651 w 826652"/>
                    <a:gd name="connsiteY11" fmla="*/ 489187 h 970312"/>
                    <a:gd name="connsiteX12" fmla="*/ 573007 w 826652"/>
                    <a:gd name="connsiteY12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140597 w 826652"/>
                    <a:gd name="connsiteY3" fmla="*/ 844588 h 970312"/>
                    <a:gd name="connsiteX4" fmla="*/ 72695 w 826652"/>
                    <a:gd name="connsiteY4" fmla="*/ 842031 h 970312"/>
                    <a:gd name="connsiteX5" fmla="*/ 62972 w 826652"/>
                    <a:gd name="connsiteY5" fmla="*/ 789965 h 970312"/>
                    <a:gd name="connsiteX6" fmla="*/ 0 w 826652"/>
                    <a:gd name="connsiteY6" fmla="*/ 763168 h 970312"/>
                    <a:gd name="connsiteX7" fmla="*/ 62622 w 826652"/>
                    <a:gd name="connsiteY7" fmla="*/ 621493 h 970312"/>
                    <a:gd name="connsiteX8" fmla="*/ 33606 w 826652"/>
                    <a:gd name="connsiteY8" fmla="*/ 450721 h 970312"/>
                    <a:gd name="connsiteX9" fmla="*/ 32004 w 826652"/>
                    <a:gd name="connsiteY9" fmla="*/ 389170 h 970312"/>
                    <a:gd name="connsiteX10" fmla="*/ 452262 w 826652"/>
                    <a:gd name="connsiteY10" fmla="*/ 53 h 970312"/>
                    <a:gd name="connsiteX11" fmla="*/ 826651 w 826652"/>
                    <a:gd name="connsiteY11" fmla="*/ 489187 h 970312"/>
                    <a:gd name="connsiteX12" fmla="*/ 573007 w 826652"/>
                    <a:gd name="connsiteY12" fmla="*/ 947927 h 970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26652" h="970312">
                      <a:moveTo>
                        <a:pt x="501534" y="797130"/>
                      </a:moveTo>
                      <a:cubicBezTo>
                        <a:pt x="428654" y="934706"/>
                        <a:pt x="340440" y="961899"/>
                        <a:pt x="252879" y="969217"/>
                      </a:cubicBezTo>
                      <a:cubicBezTo>
                        <a:pt x="187209" y="974706"/>
                        <a:pt x="130880" y="961195"/>
                        <a:pt x="96031" y="891469"/>
                      </a:cubicBezTo>
                      <a:cubicBezTo>
                        <a:pt x="104421" y="875842"/>
                        <a:pt x="139965" y="866047"/>
                        <a:pt x="140597" y="844588"/>
                      </a:cubicBezTo>
                      <a:cubicBezTo>
                        <a:pt x="141229" y="823129"/>
                        <a:pt x="82400" y="851135"/>
                        <a:pt x="72695" y="842031"/>
                      </a:cubicBezTo>
                      <a:cubicBezTo>
                        <a:pt x="68136" y="827114"/>
                        <a:pt x="66169" y="808521"/>
                        <a:pt x="62972" y="789965"/>
                      </a:cubicBezTo>
                      <a:cubicBezTo>
                        <a:pt x="39732" y="784564"/>
                        <a:pt x="10963" y="789918"/>
                        <a:pt x="0" y="763168"/>
                      </a:cubicBezTo>
                      <a:cubicBezTo>
                        <a:pt x="2401" y="721291"/>
                        <a:pt x="57021" y="673567"/>
                        <a:pt x="62622" y="621493"/>
                      </a:cubicBezTo>
                      <a:cubicBezTo>
                        <a:pt x="68223" y="569419"/>
                        <a:pt x="37009" y="478320"/>
                        <a:pt x="33606" y="450721"/>
                      </a:cubicBezTo>
                      <a:cubicBezTo>
                        <a:pt x="28617" y="425916"/>
                        <a:pt x="32539" y="409687"/>
                        <a:pt x="32004" y="389170"/>
                      </a:cubicBezTo>
                      <a:cubicBezTo>
                        <a:pt x="37600" y="186627"/>
                        <a:pt x="211209" y="-3659"/>
                        <a:pt x="452262" y="53"/>
                      </a:cubicBezTo>
                      <a:cubicBezTo>
                        <a:pt x="693315" y="3765"/>
                        <a:pt x="827215" y="281967"/>
                        <a:pt x="826651" y="489187"/>
                      </a:cubicBezTo>
                      <a:cubicBezTo>
                        <a:pt x="826087" y="696407"/>
                        <a:pt x="574254" y="810347"/>
                        <a:pt x="573007" y="947927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5" name="四角形: 上の 2 つの角を丸める 404">
                  <a:extLst>
                    <a:ext uri="{FF2B5EF4-FFF2-40B4-BE49-F238E27FC236}">
                      <a16:creationId xmlns:a16="http://schemas.microsoft.com/office/drawing/2014/main" id="{D263204E-7893-46EE-A82A-13DF01A10DC5}"/>
                    </a:ext>
                  </a:extLst>
                </p:cNvPr>
                <p:cNvSpPr/>
                <p:nvPr/>
              </p:nvSpPr>
              <p:spPr>
                <a:xfrm>
                  <a:off x="1013973" y="5540474"/>
                  <a:ext cx="150180" cy="900900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CED0CD03-0D48-4D91-B416-10DA7D46EEDC}"/>
                    </a:ext>
                  </a:extLst>
                </p:cNvPr>
                <p:cNvSpPr/>
                <p:nvPr/>
              </p:nvSpPr>
              <p:spPr>
                <a:xfrm flipH="1">
                  <a:off x="1042318" y="5492730"/>
                  <a:ext cx="272132" cy="947738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0" name="円/楕円 225">
                  <a:extLst>
                    <a:ext uri="{FF2B5EF4-FFF2-40B4-BE49-F238E27FC236}">
                      <a16:creationId xmlns:a16="http://schemas.microsoft.com/office/drawing/2014/main" id="{98BB5ACE-E228-48C5-A252-CBA6DA408C30}"/>
                    </a:ext>
                  </a:extLst>
                </p:cNvPr>
                <p:cNvSpPr/>
                <p:nvPr/>
              </p:nvSpPr>
              <p:spPr>
                <a:xfrm>
                  <a:off x="958873" y="4978033"/>
                  <a:ext cx="113112" cy="61378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ADD4C8BE-156F-42F6-A4F2-30C438EEC9B4}"/>
                  </a:ext>
                </a:extLst>
              </p:cNvPr>
              <p:cNvSpPr/>
              <p:nvPr/>
            </p:nvSpPr>
            <p:spPr>
              <a:xfrm>
                <a:off x="825881" y="3851274"/>
                <a:ext cx="888619" cy="908051"/>
              </a:xfrm>
              <a:custGeom>
                <a:avLst/>
                <a:gdLst>
                  <a:gd name="connsiteX0" fmla="*/ 395385 w 901320"/>
                  <a:gd name="connsiteY0" fmla="*/ 0 h 937493"/>
                  <a:gd name="connsiteX1" fmla="*/ 901320 w 901320"/>
                  <a:gd name="connsiteY1" fmla="*/ 541995 h 937493"/>
                  <a:gd name="connsiteX2" fmla="*/ 785789 w 901320"/>
                  <a:gd name="connsiteY2" fmla="*/ 886754 h 937493"/>
                  <a:gd name="connsiteX3" fmla="*/ 739543 w 901320"/>
                  <a:gd name="connsiteY3" fmla="*/ 937493 h 937493"/>
                  <a:gd name="connsiteX4" fmla="*/ 513283 w 901320"/>
                  <a:gd name="connsiteY4" fmla="*/ 937493 h 937493"/>
                  <a:gd name="connsiteX5" fmla="*/ 524759 w 901320"/>
                  <a:gd name="connsiteY5" fmla="*/ 906290 h 937493"/>
                  <a:gd name="connsiteX6" fmla="*/ 547505 w 901320"/>
                  <a:gd name="connsiteY6" fmla="*/ 745117 h 937493"/>
                  <a:gd name="connsiteX7" fmla="*/ 41571 w 901320"/>
                  <a:gd name="connsiteY7" fmla="*/ 203123 h 937493"/>
                  <a:gd name="connsiteX8" fmla="*/ 0 w 901320"/>
                  <a:gd name="connsiteY8" fmla="*/ 207612 h 937493"/>
                  <a:gd name="connsiteX9" fmla="*/ 37635 w 901320"/>
                  <a:gd name="connsiteY9" fmla="*/ 158747 h 937493"/>
                  <a:gd name="connsiteX10" fmla="*/ 395385 w 901320"/>
                  <a:gd name="connsiteY10" fmla="*/ 0 h 93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320" h="937493">
                    <a:moveTo>
                      <a:pt x="395385" y="0"/>
                    </a:moveTo>
                    <a:cubicBezTo>
                      <a:pt x="674805" y="0"/>
                      <a:pt x="901320" y="242659"/>
                      <a:pt x="901320" y="541995"/>
                    </a:cubicBezTo>
                    <a:cubicBezTo>
                      <a:pt x="901320" y="672954"/>
                      <a:pt x="857964" y="793065"/>
                      <a:pt x="785789" y="886754"/>
                    </a:cubicBezTo>
                    <a:lnTo>
                      <a:pt x="739543" y="937493"/>
                    </a:lnTo>
                    <a:lnTo>
                      <a:pt x="513283" y="937493"/>
                    </a:lnTo>
                    <a:lnTo>
                      <a:pt x="524759" y="906290"/>
                    </a:lnTo>
                    <a:cubicBezTo>
                      <a:pt x="539541" y="855376"/>
                      <a:pt x="547505" y="801243"/>
                      <a:pt x="547505" y="745117"/>
                    </a:cubicBezTo>
                    <a:cubicBezTo>
                      <a:pt x="547505" y="445782"/>
                      <a:pt x="320990" y="203123"/>
                      <a:pt x="41571" y="203123"/>
                    </a:cubicBezTo>
                    <a:lnTo>
                      <a:pt x="0" y="207612"/>
                    </a:lnTo>
                    <a:lnTo>
                      <a:pt x="37635" y="158747"/>
                    </a:lnTo>
                    <a:cubicBezTo>
                      <a:pt x="129192" y="60665"/>
                      <a:pt x="255675" y="0"/>
                      <a:pt x="395385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37B88C2A-4EFB-4015-846D-CEC72EBFAE3C}"/>
                  </a:ext>
                </a:extLst>
              </p:cNvPr>
              <p:cNvSpPr/>
              <p:nvPr/>
            </p:nvSpPr>
            <p:spPr>
              <a:xfrm rot="900000" flipH="1">
                <a:off x="1276767" y="4374287"/>
                <a:ext cx="226387" cy="410019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4FF228DF-F426-4853-8849-FEC6133E0BEB}"/>
                  </a:ext>
                </a:extLst>
              </p:cNvPr>
              <p:cNvSpPr/>
              <p:nvPr/>
            </p:nvSpPr>
            <p:spPr>
              <a:xfrm rot="900000" flipH="1">
                <a:off x="1298571" y="4442364"/>
                <a:ext cx="157406" cy="267063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2F0FB24D-8393-42E0-BB75-C7251DF21C25}"/>
                  </a:ext>
                </a:extLst>
              </p:cNvPr>
              <p:cNvSpPr/>
              <p:nvPr/>
            </p:nvSpPr>
            <p:spPr>
              <a:xfrm>
                <a:off x="963203" y="5303539"/>
                <a:ext cx="50517" cy="353084"/>
              </a:xfrm>
              <a:custGeom>
                <a:avLst/>
                <a:gdLst>
                  <a:gd name="connsiteX0" fmla="*/ 50517 w 50517"/>
                  <a:gd name="connsiteY0" fmla="*/ 0 h 353084"/>
                  <a:gd name="connsiteX1" fmla="*/ 50517 w 50517"/>
                  <a:gd name="connsiteY1" fmla="*/ 353084 h 353084"/>
                  <a:gd name="connsiteX2" fmla="*/ 0 w 50517"/>
                  <a:gd name="connsiteY2" fmla="*/ 353084 h 353084"/>
                  <a:gd name="connsiteX3" fmla="*/ 0 w 50517"/>
                  <a:gd name="connsiteY3" fmla="*/ 149444 h 353084"/>
                  <a:gd name="connsiteX4" fmla="*/ 42787 w 50517"/>
                  <a:gd name="connsiteY4" fmla="*/ 9369 h 35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517" h="353084">
                    <a:moveTo>
                      <a:pt x="50517" y="0"/>
                    </a:moveTo>
                    <a:lnTo>
                      <a:pt x="50517" y="353084"/>
                    </a:lnTo>
                    <a:lnTo>
                      <a:pt x="0" y="353084"/>
                    </a:lnTo>
                    <a:lnTo>
                      <a:pt x="0" y="149444"/>
                    </a:lnTo>
                    <a:cubicBezTo>
                      <a:pt x="0" y="97557"/>
                      <a:pt x="15774" y="49354"/>
                      <a:pt x="42787" y="9369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C7B5BE2D-114F-4DEE-856D-77E66665270F}"/>
                  </a:ext>
                </a:extLst>
              </p:cNvPr>
              <p:cNvSpPr/>
              <p:nvPr/>
            </p:nvSpPr>
            <p:spPr>
              <a:xfrm>
                <a:off x="997057" y="5196462"/>
                <a:ext cx="369002" cy="226058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  <a:gd name="connsiteX0" fmla="*/ 203228 w 377117"/>
                  <a:gd name="connsiteY0" fmla="*/ 0 h 229596"/>
                  <a:gd name="connsiteX1" fmla="*/ 377117 w 377117"/>
                  <a:gd name="connsiteY1" fmla="*/ 0 h 229596"/>
                  <a:gd name="connsiteX2" fmla="*/ 43537 w 377117"/>
                  <a:gd name="connsiteY2" fmla="*/ 229596 h 229596"/>
                  <a:gd name="connsiteX3" fmla="*/ 0 w 377117"/>
                  <a:gd name="connsiteY3" fmla="*/ 67532 h 229596"/>
                  <a:gd name="connsiteX4" fmla="*/ 10496 w 377117"/>
                  <a:gd name="connsiteY4" fmla="*/ 58872 h 229596"/>
                  <a:gd name="connsiteX5" fmla="*/ 203228 w 377117"/>
                  <a:gd name="connsiteY5" fmla="*/ 0 h 229596"/>
                  <a:gd name="connsiteX0" fmla="*/ 192732 w 366621"/>
                  <a:gd name="connsiteY0" fmla="*/ 0 h 229596"/>
                  <a:gd name="connsiteX1" fmla="*/ 366621 w 366621"/>
                  <a:gd name="connsiteY1" fmla="*/ 0 h 229596"/>
                  <a:gd name="connsiteX2" fmla="*/ 33041 w 366621"/>
                  <a:gd name="connsiteY2" fmla="*/ 229596 h 229596"/>
                  <a:gd name="connsiteX3" fmla="*/ 0 w 366621"/>
                  <a:gd name="connsiteY3" fmla="*/ 58872 h 229596"/>
                  <a:gd name="connsiteX4" fmla="*/ 192732 w 366621"/>
                  <a:gd name="connsiteY4" fmla="*/ 0 h 229596"/>
                  <a:gd name="connsiteX0" fmla="*/ 195113 w 369002"/>
                  <a:gd name="connsiteY0" fmla="*/ 0 h 229596"/>
                  <a:gd name="connsiteX1" fmla="*/ 369002 w 369002"/>
                  <a:gd name="connsiteY1" fmla="*/ 0 h 229596"/>
                  <a:gd name="connsiteX2" fmla="*/ 35422 w 369002"/>
                  <a:gd name="connsiteY2" fmla="*/ 229596 h 229596"/>
                  <a:gd name="connsiteX3" fmla="*/ 0 w 369002"/>
                  <a:gd name="connsiteY3" fmla="*/ 85066 h 229596"/>
                  <a:gd name="connsiteX4" fmla="*/ 195113 w 369002"/>
                  <a:gd name="connsiteY4" fmla="*/ 0 h 229596"/>
                  <a:gd name="connsiteX0" fmla="*/ 195113 w 369002"/>
                  <a:gd name="connsiteY0" fmla="*/ 0 h 229596"/>
                  <a:gd name="connsiteX1" fmla="*/ 369002 w 369002"/>
                  <a:gd name="connsiteY1" fmla="*/ 0 h 229596"/>
                  <a:gd name="connsiteX2" fmla="*/ 35422 w 369002"/>
                  <a:gd name="connsiteY2" fmla="*/ 229596 h 229596"/>
                  <a:gd name="connsiteX3" fmla="*/ 0 w 369002"/>
                  <a:gd name="connsiteY3" fmla="*/ 85066 h 229596"/>
                  <a:gd name="connsiteX4" fmla="*/ 195113 w 369002"/>
                  <a:gd name="connsiteY4" fmla="*/ 0 h 229596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85066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5292 h 203931"/>
                  <a:gd name="connsiteX1" fmla="*/ 369002 w 369002"/>
                  <a:gd name="connsiteY1" fmla="*/ 5292 h 203931"/>
                  <a:gd name="connsiteX2" fmla="*/ 18753 w 369002"/>
                  <a:gd name="connsiteY2" fmla="*/ 203931 h 203931"/>
                  <a:gd name="connsiteX3" fmla="*/ 0 w 369002"/>
                  <a:gd name="connsiteY3" fmla="*/ 99883 h 203931"/>
                  <a:gd name="connsiteX4" fmla="*/ 195113 w 369002"/>
                  <a:gd name="connsiteY4" fmla="*/ 5292 h 203931"/>
                  <a:gd name="connsiteX0" fmla="*/ 195113 w 369002"/>
                  <a:gd name="connsiteY0" fmla="*/ 3606 h 204627"/>
                  <a:gd name="connsiteX1" fmla="*/ 369002 w 369002"/>
                  <a:gd name="connsiteY1" fmla="*/ 5988 h 204627"/>
                  <a:gd name="connsiteX2" fmla="*/ 18753 w 369002"/>
                  <a:gd name="connsiteY2" fmla="*/ 204627 h 204627"/>
                  <a:gd name="connsiteX3" fmla="*/ 0 w 369002"/>
                  <a:gd name="connsiteY3" fmla="*/ 100579 h 204627"/>
                  <a:gd name="connsiteX4" fmla="*/ 195113 w 369002"/>
                  <a:gd name="connsiteY4" fmla="*/ 3606 h 204627"/>
                  <a:gd name="connsiteX0" fmla="*/ 195113 w 369002"/>
                  <a:gd name="connsiteY0" fmla="*/ 3606 h 204627"/>
                  <a:gd name="connsiteX1" fmla="*/ 369002 w 369002"/>
                  <a:gd name="connsiteY1" fmla="*/ 5988 h 204627"/>
                  <a:gd name="connsiteX2" fmla="*/ 18753 w 369002"/>
                  <a:gd name="connsiteY2" fmla="*/ 204627 h 204627"/>
                  <a:gd name="connsiteX3" fmla="*/ 0 w 369002"/>
                  <a:gd name="connsiteY3" fmla="*/ 100579 h 204627"/>
                  <a:gd name="connsiteX4" fmla="*/ 195113 w 369002"/>
                  <a:gd name="connsiteY4" fmla="*/ 3606 h 204627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9002" h="226058">
                    <a:moveTo>
                      <a:pt x="195113" y="3606"/>
                    </a:moveTo>
                    <a:cubicBezTo>
                      <a:pt x="253076" y="3606"/>
                      <a:pt x="327708" y="-5919"/>
                      <a:pt x="369002" y="5988"/>
                    </a:cubicBezTo>
                    <a:cubicBezTo>
                      <a:pt x="335596" y="31720"/>
                      <a:pt x="130741" y="69357"/>
                      <a:pt x="54472" y="226058"/>
                    </a:cubicBezTo>
                    <a:cubicBezTo>
                      <a:pt x="22027" y="169945"/>
                      <a:pt x="18157" y="142405"/>
                      <a:pt x="0" y="100579"/>
                    </a:cubicBezTo>
                    <a:cubicBezTo>
                      <a:pt x="52635" y="46741"/>
                      <a:pt x="118958" y="8369"/>
                      <a:pt x="195113" y="3606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1" name="楕円 570">
                <a:extLst>
                  <a:ext uri="{FF2B5EF4-FFF2-40B4-BE49-F238E27FC236}">
                    <a16:creationId xmlns:a16="http://schemas.microsoft.com/office/drawing/2014/main" id="{B6425F79-6856-4B3E-97C7-886337767AE9}"/>
                  </a:ext>
                </a:extLst>
              </p:cNvPr>
              <p:cNvSpPr/>
              <p:nvPr/>
            </p:nvSpPr>
            <p:spPr>
              <a:xfrm>
                <a:off x="948967" y="5549502"/>
                <a:ext cx="45719" cy="572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楕円 572">
                <a:extLst>
                  <a:ext uri="{FF2B5EF4-FFF2-40B4-BE49-F238E27FC236}">
                    <a16:creationId xmlns:a16="http://schemas.microsoft.com/office/drawing/2014/main" id="{6C7B62D2-5BC2-4042-B8FA-7ADB98860AF5}"/>
                  </a:ext>
                </a:extLst>
              </p:cNvPr>
              <p:cNvSpPr/>
              <p:nvPr/>
            </p:nvSpPr>
            <p:spPr>
              <a:xfrm>
                <a:off x="948967" y="5402802"/>
                <a:ext cx="45719" cy="572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円/楕円 660">
                <a:extLst>
                  <a:ext uri="{FF2B5EF4-FFF2-40B4-BE49-F238E27FC236}">
                    <a16:creationId xmlns:a16="http://schemas.microsoft.com/office/drawing/2014/main" id="{2AF0AEDB-FCC0-47A7-ABF5-E083E3AE5396}"/>
                  </a:ext>
                </a:extLst>
              </p:cNvPr>
              <p:cNvSpPr/>
              <p:nvPr/>
            </p:nvSpPr>
            <p:spPr>
              <a:xfrm>
                <a:off x="789672" y="4341203"/>
                <a:ext cx="106648" cy="21058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8" name="円/楕円 664">
                <a:extLst>
                  <a:ext uri="{FF2B5EF4-FFF2-40B4-BE49-F238E27FC236}">
                    <a16:creationId xmlns:a16="http://schemas.microsoft.com/office/drawing/2014/main" id="{00AE5B0B-B115-47B4-B860-382EF418BD23}"/>
                  </a:ext>
                </a:extLst>
              </p:cNvPr>
              <p:cNvSpPr/>
              <p:nvPr/>
            </p:nvSpPr>
            <p:spPr>
              <a:xfrm>
                <a:off x="804325" y="4362341"/>
                <a:ext cx="45719" cy="9161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9" name="月 578">
                <a:extLst>
                  <a:ext uri="{FF2B5EF4-FFF2-40B4-BE49-F238E27FC236}">
                    <a16:creationId xmlns:a16="http://schemas.microsoft.com/office/drawing/2014/main" id="{079599BB-A93B-4BEF-A4E3-DBE2BE7FDD18}"/>
                  </a:ext>
                </a:extLst>
              </p:cNvPr>
              <p:cNvSpPr/>
              <p:nvPr/>
            </p:nvSpPr>
            <p:spPr>
              <a:xfrm rot="5400000">
                <a:off x="811934" y="4175091"/>
                <a:ext cx="49791" cy="121819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9995AE6-D3C5-47C7-AEAF-85FE42E5BBBF}"/>
              </a:ext>
            </a:extLst>
          </p:cNvPr>
          <p:cNvGrpSpPr/>
          <p:nvPr/>
        </p:nvGrpSpPr>
        <p:grpSpPr>
          <a:xfrm>
            <a:off x="6886052" y="3817619"/>
            <a:ext cx="1729490" cy="2630617"/>
            <a:chOff x="6886052" y="3817619"/>
            <a:chExt cx="1729490" cy="2630617"/>
          </a:xfrm>
        </p:grpSpPr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269A51A5-62F2-4BDF-920A-DFA46F1FA510}"/>
                </a:ext>
              </a:extLst>
            </p:cNvPr>
            <p:cNvGrpSpPr/>
            <p:nvPr/>
          </p:nvGrpSpPr>
          <p:grpSpPr>
            <a:xfrm>
              <a:off x="6886052" y="5549111"/>
              <a:ext cx="990592" cy="689978"/>
              <a:chOff x="444652" y="3858749"/>
              <a:chExt cx="1441449" cy="1004014"/>
            </a:xfrm>
          </p:grpSpPr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94D5F704-175D-4B0B-A9D1-50E0655A1FF1}"/>
                  </a:ext>
                </a:extLst>
              </p:cNvPr>
              <p:cNvSpPr/>
              <p:nvPr/>
            </p:nvSpPr>
            <p:spPr>
              <a:xfrm>
                <a:off x="710958" y="3896569"/>
                <a:ext cx="1175143" cy="966194"/>
              </a:xfrm>
              <a:custGeom>
                <a:avLst/>
                <a:gdLst>
                  <a:gd name="connsiteX0" fmla="*/ 53074 w 1175143"/>
                  <a:gd name="connsiteY0" fmla="*/ 458 h 966194"/>
                  <a:gd name="connsiteX1" fmla="*/ 112996 w 1175143"/>
                  <a:gd name="connsiteY1" fmla="*/ 30284 h 966194"/>
                  <a:gd name="connsiteX2" fmla="*/ 205424 w 1175143"/>
                  <a:gd name="connsiteY2" fmla="*/ 190374 h 966194"/>
                  <a:gd name="connsiteX3" fmla="*/ 340620 w 1175143"/>
                  <a:gd name="connsiteY3" fmla="*/ 226600 h 966194"/>
                  <a:gd name="connsiteX4" fmla="*/ 461577 w 1175143"/>
                  <a:gd name="connsiteY4" fmla="*/ 363500 h 966194"/>
                  <a:gd name="connsiteX5" fmla="*/ 461470 w 1175143"/>
                  <a:gd name="connsiteY5" fmla="*/ 365212 h 966194"/>
                  <a:gd name="connsiteX6" fmla="*/ 1102333 w 1175143"/>
                  <a:gd name="connsiteY6" fmla="*/ 694530 h 966194"/>
                  <a:gd name="connsiteX7" fmla="*/ 1155617 w 1175143"/>
                  <a:gd name="connsiteY7" fmla="*/ 893384 h 966194"/>
                  <a:gd name="connsiteX8" fmla="*/ 956763 w 1175143"/>
                  <a:gd name="connsiteY8" fmla="*/ 946667 h 966194"/>
                  <a:gd name="connsiteX9" fmla="*/ 334052 w 1175143"/>
                  <a:gd name="connsiteY9" fmla="*/ 545312 h 966194"/>
                  <a:gd name="connsiteX10" fmla="*/ 320572 w 1175143"/>
                  <a:gd name="connsiteY10" fmla="*/ 549951 h 966194"/>
                  <a:gd name="connsiteX11" fmla="*/ 255077 w 1175143"/>
                  <a:gd name="connsiteY11" fmla="*/ 545846 h 966194"/>
                  <a:gd name="connsiteX12" fmla="*/ 70236 w 1175143"/>
                  <a:gd name="connsiteY12" fmla="*/ 496318 h 966194"/>
                  <a:gd name="connsiteX13" fmla="*/ 16080 w 1175143"/>
                  <a:gd name="connsiteY13" fmla="*/ 402516 h 966194"/>
                  <a:gd name="connsiteX14" fmla="*/ 61977 w 1175143"/>
                  <a:gd name="connsiteY14" fmla="*/ 231228 h 966194"/>
                  <a:gd name="connsiteX15" fmla="*/ 74556 w 1175143"/>
                  <a:gd name="connsiteY15" fmla="*/ 205902 h 966194"/>
                  <a:gd name="connsiteX16" fmla="*/ 8122 w 1175143"/>
                  <a:gd name="connsiteY16" fmla="*/ 90834 h 966194"/>
                  <a:gd name="connsiteX17" fmla="*/ 30284 w 1175143"/>
                  <a:gd name="connsiteY17" fmla="*/ 8121 h 966194"/>
                  <a:gd name="connsiteX18" fmla="*/ 53074 w 1175143"/>
                  <a:gd name="connsiteY18" fmla="*/ 458 h 96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75143" h="966194">
                    <a:moveTo>
                      <a:pt x="53074" y="458"/>
                    </a:moveTo>
                    <a:cubicBezTo>
                      <a:pt x="76490" y="-2448"/>
                      <a:pt x="100456" y="8564"/>
                      <a:pt x="112996" y="30284"/>
                    </a:cubicBezTo>
                    <a:lnTo>
                      <a:pt x="205424" y="190374"/>
                    </a:lnTo>
                    <a:lnTo>
                      <a:pt x="340620" y="226600"/>
                    </a:lnTo>
                    <a:cubicBezTo>
                      <a:pt x="406738" y="244316"/>
                      <a:pt x="452697" y="299716"/>
                      <a:pt x="461577" y="363500"/>
                    </a:cubicBezTo>
                    <a:lnTo>
                      <a:pt x="461470" y="365212"/>
                    </a:lnTo>
                    <a:lnTo>
                      <a:pt x="1102333" y="694530"/>
                    </a:lnTo>
                    <a:cubicBezTo>
                      <a:pt x="1171960" y="734729"/>
                      <a:pt x="1195815" y="823758"/>
                      <a:pt x="1155617" y="893384"/>
                    </a:cubicBezTo>
                    <a:cubicBezTo>
                      <a:pt x="1115418" y="963010"/>
                      <a:pt x="1026389" y="986865"/>
                      <a:pt x="956763" y="946667"/>
                    </a:cubicBezTo>
                    <a:lnTo>
                      <a:pt x="334052" y="545312"/>
                    </a:lnTo>
                    <a:lnTo>
                      <a:pt x="320572" y="549951"/>
                    </a:lnTo>
                    <a:cubicBezTo>
                      <a:pt x="299310" y="552911"/>
                      <a:pt x="277117" y="551751"/>
                      <a:pt x="255077" y="545846"/>
                    </a:cubicBezTo>
                    <a:lnTo>
                      <a:pt x="70236" y="496318"/>
                    </a:lnTo>
                    <a:cubicBezTo>
                      <a:pt x="29379" y="485370"/>
                      <a:pt x="5132" y="443374"/>
                      <a:pt x="16080" y="402516"/>
                    </a:cubicBezTo>
                    <a:lnTo>
                      <a:pt x="61977" y="231228"/>
                    </a:lnTo>
                    <a:lnTo>
                      <a:pt x="74556" y="205902"/>
                    </a:lnTo>
                    <a:lnTo>
                      <a:pt x="8122" y="90834"/>
                    </a:lnTo>
                    <a:cubicBezTo>
                      <a:pt x="-8599" y="61873"/>
                      <a:pt x="1324" y="24842"/>
                      <a:pt x="30284" y="8121"/>
                    </a:cubicBezTo>
                    <a:cubicBezTo>
                      <a:pt x="37524" y="3941"/>
                      <a:pt x="45268" y="1426"/>
                      <a:pt x="53074" y="458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AC8136F5-BD2E-4900-883F-0B0A6A05C03F}"/>
                  </a:ext>
                </a:extLst>
              </p:cNvPr>
              <p:cNvGrpSpPr/>
              <p:nvPr/>
            </p:nvGrpSpPr>
            <p:grpSpPr>
              <a:xfrm>
                <a:off x="444652" y="3858749"/>
                <a:ext cx="549812" cy="483777"/>
                <a:chOff x="458025" y="3477713"/>
                <a:chExt cx="1521156" cy="1338455"/>
              </a:xfrm>
            </p:grpSpPr>
            <p:grpSp>
              <p:nvGrpSpPr>
                <p:cNvPr id="304" name="グループ化 303">
                  <a:extLst>
                    <a:ext uri="{FF2B5EF4-FFF2-40B4-BE49-F238E27FC236}">
                      <a16:creationId xmlns:a16="http://schemas.microsoft.com/office/drawing/2014/main" id="{F4F903A8-16A0-4E5C-A69F-E050A8D6BDCC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6" cy="1166748"/>
                  <a:chOff x="798968" y="2934075"/>
                  <a:chExt cx="975141" cy="987038"/>
                </a:xfrm>
              </p:grpSpPr>
              <p:sp>
                <p:nvSpPr>
                  <p:cNvPr id="315" name="フリーフォーム: 図形 314">
                    <a:extLst>
                      <a:ext uri="{FF2B5EF4-FFF2-40B4-BE49-F238E27FC236}">
                        <a16:creationId xmlns:a16="http://schemas.microsoft.com/office/drawing/2014/main" id="{711D7A5B-B5AB-4C18-9B84-F57896A79BB6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5C795143-9092-4DCF-AC96-1437A2602B5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4E899C39-6722-4D4A-BD95-910EDD54466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8" name="月 317">
                    <a:extLst>
                      <a:ext uri="{FF2B5EF4-FFF2-40B4-BE49-F238E27FC236}">
                        <a16:creationId xmlns:a16="http://schemas.microsoft.com/office/drawing/2014/main" id="{39E902A5-3D5C-45CE-ACA9-C565108DCFD1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5" name="四角形: 角を丸くする 304">
                  <a:extLst>
                    <a:ext uri="{FF2B5EF4-FFF2-40B4-BE49-F238E27FC236}">
                      <a16:creationId xmlns:a16="http://schemas.microsoft.com/office/drawing/2014/main" id="{2B89C47A-7203-464F-BC80-BFFA6F8F710B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306" name="四角形: 上の 2 つの角を丸める 109">
                  <a:extLst>
                    <a:ext uri="{FF2B5EF4-FFF2-40B4-BE49-F238E27FC236}">
                      <a16:creationId xmlns:a16="http://schemas.microsoft.com/office/drawing/2014/main" id="{EC4852C7-663E-49CC-AD4C-D1E2B6E812D9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6DDDC08F-DCD4-4E23-84ED-A77EB7295F1C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F6387479-CBE8-453E-ADFE-7CF194F02F8F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四角形: 上の 2 つの角を丸める 109">
                  <a:extLst>
                    <a:ext uri="{FF2B5EF4-FFF2-40B4-BE49-F238E27FC236}">
                      <a16:creationId xmlns:a16="http://schemas.microsoft.com/office/drawing/2014/main" id="{C4B706B3-5FB0-481F-9D37-F085B03AD275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105F7399-8677-48F0-89F3-A3316A1AE57D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6A31CA34-12B5-468F-9691-07059D6C579F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四角形: 上の 2 つの角を丸める 109">
                  <a:extLst>
                    <a:ext uri="{FF2B5EF4-FFF2-40B4-BE49-F238E27FC236}">
                      <a16:creationId xmlns:a16="http://schemas.microsoft.com/office/drawing/2014/main" id="{DC85E78A-E0BB-4F75-8DEB-27ACD3DE94AD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09C37626-3441-4A8F-A93F-CF507E6A0C39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E4FD9CEE-17D5-4D58-910F-1C9166107499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8D49EFE5-F0D8-4D74-8FB7-787A9CD9861A}"/>
                </a:ext>
              </a:extLst>
            </p:cNvPr>
            <p:cNvGrpSpPr/>
            <p:nvPr/>
          </p:nvGrpSpPr>
          <p:grpSpPr>
            <a:xfrm>
              <a:off x="7395581" y="3817619"/>
              <a:ext cx="1219961" cy="2630617"/>
              <a:chOff x="7395581" y="3817619"/>
              <a:chExt cx="1219961" cy="2630617"/>
            </a:xfrm>
          </p:grpSpPr>
          <p:sp>
            <p:nvSpPr>
              <p:cNvPr id="646" name="フリーフォーム: 図形 645">
                <a:extLst>
                  <a:ext uri="{FF2B5EF4-FFF2-40B4-BE49-F238E27FC236}">
                    <a16:creationId xmlns:a16="http://schemas.microsoft.com/office/drawing/2014/main" id="{4C09F87B-9989-4254-A5DA-691AB22C9145}"/>
                  </a:ext>
                </a:extLst>
              </p:cNvPr>
              <p:cNvSpPr/>
              <p:nvPr/>
            </p:nvSpPr>
            <p:spPr>
              <a:xfrm rot="1800000">
                <a:off x="7430902" y="3817619"/>
                <a:ext cx="1184640" cy="804606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  <a:gd name="connsiteX0" fmla="*/ 592320 w 1184640"/>
                  <a:gd name="connsiteY0" fmla="*/ 0 h 752436"/>
                  <a:gd name="connsiteX1" fmla="*/ 665324 w 1184640"/>
                  <a:gd name="connsiteY1" fmla="*/ 37815 h 752436"/>
                  <a:gd name="connsiteX2" fmla="*/ 745624 w 1184640"/>
                  <a:gd name="connsiteY2" fmla="*/ 20183 h 752436"/>
                  <a:gd name="connsiteX3" fmla="*/ 806350 w 1184640"/>
                  <a:gd name="connsiteY3" fmla="*/ 75601 h 752436"/>
                  <a:gd name="connsiteX4" fmla="*/ 888480 w 1184640"/>
                  <a:gd name="connsiteY4" fmla="*/ 79356 h 752436"/>
                  <a:gd name="connsiteX5" fmla="*/ 932795 w 1184640"/>
                  <a:gd name="connsiteY5" fmla="*/ 148605 h 752436"/>
                  <a:gd name="connsiteX6" fmla="*/ 1011153 w 1184640"/>
                  <a:gd name="connsiteY6" fmla="*/ 173486 h 752436"/>
                  <a:gd name="connsiteX7" fmla="*/ 1036034 w 1184640"/>
                  <a:gd name="connsiteY7" fmla="*/ 251845 h 752436"/>
                  <a:gd name="connsiteX8" fmla="*/ 1105284 w 1184640"/>
                  <a:gd name="connsiteY8" fmla="*/ 296160 h 752436"/>
                  <a:gd name="connsiteX9" fmla="*/ 1109039 w 1184640"/>
                  <a:gd name="connsiteY9" fmla="*/ 378289 h 752436"/>
                  <a:gd name="connsiteX10" fmla="*/ 1164457 w 1184640"/>
                  <a:gd name="connsiteY10" fmla="*/ 439016 h 752436"/>
                  <a:gd name="connsiteX11" fmla="*/ 1146825 w 1184640"/>
                  <a:gd name="connsiteY11" fmla="*/ 519315 h 752436"/>
                  <a:gd name="connsiteX12" fmla="*/ 1184640 w 1184640"/>
                  <a:gd name="connsiteY12" fmla="*/ 592319 h 752436"/>
                  <a:gd name="connsiteX13" fmla="*/ 1146825 w 1184640"/>
                  <a:gd name="connsiteY13" fmla="*/ 665323 h 752436"/>
                  <a:gd name="connsiteX14" fmla="*/ 1164457 w 1184640"/>
                  <a:gd name="connsiteY14" fmla="*/ 745622 h 752436"/>
                  <a:gd name="connsiteX15" fmla="*/ 1163709 w 1184640"/>
                  <a:gd name="connsiteY15" fmla="*/ 746442 h 752436"/>
                  <a:gd name="connsiteX16" fmla="*/ 109002 w 1184640"/>
                  <a:gd name="connsiteY16" fmla="*/ 752436 h 752436"/>
                  <a:gd name="connsiteX17" fmla="*/ 20932 w 1184640"/>
                  <a:gd name="connsiteY17" fmla="*/ 746442 h 752436"/>
                  <a:gd name="connsiteX18" fmla="*/ 20183 w 1184640"/>
                  <a:gd name="connsiteY18" fmla="*/ 745622 h 752436"/>
                  <a:gd name="connsiteX19" fmla="*/ 37815 w 1184640"/>
                  <a:gd name="connsiteY19" fmla="*/ 665323 h 752436"/>
                  <a:gd name="connsiteX20" fmla="*/ 0 w 1184640"/>
                  <a:gd name="connsiteY20" fmla="*/ 592319 h 752436"/>
                  <a:gd name="connsiteX21" fmla="*/ 37815 w 1184640"/>
                  <a:gd name="connsiteY21" fmla="*/ 519315 h 752436"/>
                  <a:gd name="connsiteX22" fmla="*/ 20183 w 1184640"/>
                  <a:gd name="connsiteY22" fmla="*/ 439016 h 752436"/>
                  <a:gd name="connsiteX23" fmla="*/ 75601 w 1184640"/>
                  <a:gd name="connsiteY23" fmla="*/ 378289 h 752436"/>
                  <a:gd name="connsiteX24" fmla="*/ 79356 w 1184640"/>
                  <a:gd name="connsiteY24" fmla="*/ 296160 h 752436"/>
                  <a:gd name="connsiteX25" fmla="*/ 148606 w 1184640"/>
                  <a:gd name="connsiteY25" fmla="*/ 251845 h 752436"/>
                  <a:gd name="connsiteX26" fmla="*/ 173487 w 1184640"/>
                  <a:gd name="connsiteY26" fmla="*/ 173486 h 752436"/>
                  <a:gd name="connsiteX27" fmla="*/ 251845 w 1184640"/>
                  <a:gd name="connsiteY27" fmla="*/ 148605 h 752436"/>
                  <a:gd name="connsiteX28" fmla="*/ 296160 w 1184640"/>
                  <a:gd name="connsiteY28" fmla="*/ 79356 h 752436"/>
                  <a:gd name="connsiteX29" fmla="*/ 378290 w 1184640"/>
                  <a:gd name="connsiteY29" fmla="*/ 75601 h 752436"/>
                  <a:gd name="connsiteX30" fmla="*/ 439016 w 1184640"/>
                  <a:gd name="connsiteY30" fmla="*/ 20183 h 752436"/>
                  <a:gd name="connsiteX31" fmla="*/ 519316 w 1184640"/>
                  <a:gd name="connsiteY31" fmla="*/ 37815 h 752436"/>
                  <a:gd name="connsiteX32" fmla="*/ 592320 w 1184640"/>
                  <a:gd name="connsiteY32" fmla="*/ 0 h 752436"/>
                  <a:gd name="connsiteX0" fmla="*/ 592320 w 1184640"/>
                  <a:gd name="connsiteY0" fmla="*/ 0 h 804606"/>
                  <a:gd name="connsiteX1" fmla="*/ 665324 w 1184640"/>
                  <a:gd name="connsiteY1" fmla="*/ 37815 h 804606"/>
                  <a:gd name="connsiteX2" fmla="*/ 745624 w 1184640"/>
                  <a:gd name="connsiteY2" fmla="*/ 20183 h 804606"/>
                  <a:gd name="connsiteX3" fmla="*/ 806350 w 1184640"/>
                  <a:gd name="connsiteY3" fmla="*/ 75601 h 804606"/>
                  <a:gd name="connsiteX4" fmla="*/ 888480 w 1184640"/>
                  <a:gd name="connsiteY4" fmla="*/ 79356 h 804606"/>
                  <a:gd name="connsiteX5" fmla="*/ 932795 w 1184640"/>
                  <a:gd name="connsiteY5" fmla="*/ 148605 h 804606"/>
                  <a:gd name="connsiteX6" fmla="*/ 1011153 w 1184640"/>
                  <a:gd name="connsiteY6" fmla="*/ 173486 h 804606"/>
                  <a:gd name="connsiteX7" fmla="*/ 1036034 w 1184640"/>
                  <a:gd name="connsiteY7" fmla="*/ 251845 h 804606"/>
                  <a:gd name="connsiteX8" fmla="*/ 1105284 w 1184640"/>
                  <a:gd name="connsiteY8" fmla="*/ 296160 h 804606"/>
                  <a:gd name="connsiteX9" fmla="*/ 1109039 w 1184640"/>
                  <a:gd name="connsiteY9" fmla="*/ 378289 h 804606"/>
                  <a:gd name="connsiteX10" fmla="*/ 1164457 w 1184640"/>
                  <a:gd name="connsiteY10" fmla="*/ 439016 h 804606"/>
                  <a:gd name="connsiteX11" fmla="*/ 1146825 w 1184640"/>
                  <a:gd name="connsiteY11" fmla="*/ 519315 h 804606"/>
                  <a:gd name="connsiteX12" fmla="*/ 1184640 w 1184640"/>
                  <a:gd name="connsiteY12" fmla="*/ 592319 h 804606"/>
                  <a:gd name="connsiteX13" fmla="*/ 1146825 w 1184640"/>
                  <a:gd name="connsiteY13" fmla="*/ 665323 h 804606"/>
                  <a:gd name="connsiteX14" fmla="*/ 1164457 w 1184640"/>
                  <a:gd name="connsiteY14" fmla="*/ 745622 h 804606"/>
                  <a:gd name="connsiteX15" fmla="*/ 1163709 w 1184640"/>
                  <a:gd name="connsiteY15" fmla="*/ 746442 h 804606"/>
                  <a:gd name="connsiteX16" fmla="*/ 199614 w 1184640"/>
                  <a:gd name="connsiteY16" fmla="*/ 804606 h 804606"/>
                  <a:gd name="connsiteX17" fmla="*/ 20932 w 1184640"/>
                  <a:gd name="connsiteY17" fmla="*/ 746442 h 804606"/>
                  <a:gd name="connsiteX18" fmla="*/ 20183 w 1184640"/>
                  <a:gd name="connsiteY18" fmla="*/ 745622 h 804606"/>
                  <a:gd name="connsiteX19" fmla="*/ 37815 w 1184640"/>
                  <a:gd name="connsiteY19" fmla="*/ 665323 h 804606"/>
                  <a:gd name="connsiteX20" fmla="*/ 0 w 1184640"/>
                  <a:gd name="connsiteY20" fmla="*/ 592319 h 804606"/>
                  <a:gd name="connsiteX21" fmla="*/ 37815 w 1184640"/>
                  <a:gd name="connsiteY21" fmla="*/ 519315 h 804606"/>
                  <a:gd name="connsiteX22" fmla="*/ 20183 w 1184640"/>
                  <a:gd name="connsiteY22" fmla="*/ 439016 h 804606"/>
                  <a:gd name="connsiteX23" fmla="*/ 75601 w 1184640"/>
                  <a:gd name="connsiteY23" fmla="*/ 378289 h 804606"/>
                  <a:gd name="connsiteX24" fmla="*/ 79356 w 1184640"/>
                  <a:gd name="connsiteY24" fmla="*/ 296160 h 804606"/>
                  <a:gd name="connsiteX25" fmla="*/ 148606 w 1184640"/>
                  <a:gd name="connsiteY25" fmla="*/ 251845 h 804606"/>
                  <a:gd name="connsiteX26" fmla="*/ 173487 w 1184640"/>
                  <a:gd name="connsiteY26" fmla="*/ 173486 h 804606"/>
                  <a:gd name="connsiteX27" fmla="*/ 251845 w 1184640"/>
                  <a:gd name="connsiteY27" fmla="*/ 148605 h 804606"/>
                  <a:gd name="connsiteX28" fmla="*/ 296160 w 1184640"/>
                  <a:gd name="connsiteY28" fmla="*/ 79356 h 804606"/>
                  <a:gd name="connsiteX29" fmla="*/ 378290 w 1184640"/>
                  <a:gd name="connsiteY29" fmla="*/ 75601 h 804606"/>
                  <a:gd name="connsiteX30" fmla="*/ 439016 w 1184640"/>
                  <a:gd name="connsiteY30" fmla="*/ 20183 h 804606"/>
                  <a:gd name="connsiteX31" fmla="*/ 519316 w 1184640"/>
                  <a:gd name="connsiteY31" fmla="*/ 37815 h 804606"/>
                  <a:gd name="connsiteX32" fmla="*/ 592320 w 1184640"/>
                  <a:gd name="connsiteY32" fmla="*/ 0 h 804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84640" h="804606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09039" y="378289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199614" y="804606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5601" y="378289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lnTo>
                      <a:pt x="59232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09DD6D10-DC82-43C0-B33B-C5EB3EC3D7FF}"/>
                  </a:ext>
                </a:extLst>
              </p:cNvPr>
              <p:cNvGrpSpPr/>
              <p:nvPr/>
            </p:nvGrpSpPr>
            <p:grpSpPr>
              <a:xfrm>
                <a:off x="7395581" y="3854776"/>
                <a:ext cx="1192903" cy="2593460"/>
                <a:chOff x="6619203" y="3854776"/>
                <a:chExt cx="1192903" cy="2593460"/>
              </a:xfrm>
            </p:grpSpPr>
            <p:grpSp>
              <p:nvGrpSpPr>
                <p:cNvPr id="620" name="グループ化 619">
                  <a:extLst>
                    <a:ext uri="{FF2B5EF4-FFF2-40B4-BE49-F238E27FC236}">
                      <a16:creationId xmlns:a16="http://schemas.microsoft.com/office/drawing/2014/main" id="{B469A9AA-CE0E-4997-8734-1A219C85704B}"/>
                    </a:ext>
                  </a:extLst>
                </p:cNvPr>
                <p:cNvGrpSpPr/>
                <p:nvPr/>
              </p:nvGrpSpPr>
              <p:grpSpPr>
                <a:xfrm>
                  <a:off x="6619203" y="3877575"/>
                  <a:ext cx="1014923" cy="2564409"/>
                  <a:chOff x="675445" y="4348766"/>
                  <a:chExt cx="828439" cy="2093217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621" name="フリーフォーム: 図形 620">
                    <a:extLst>
                      <a:ext uri="{FF2B5EF4-FFF2-40B4-BE49-F238E27FC236}">
                        <a16:creationId xmlns:a16="http://schemas.microsoft.com/office/drawing/2014/main" id="{A21678F5-AB28-45A3-B53C-526FB2CEA311}"/>
                      </a:ext>
                    </a:extLst>
                  </p:cNvPr>
                  <p:cNvSpPr/>
                  <p:nvPr/>
                </p:nvSpPr>
                <p:spPr>
                  <a:xfrm>
                    <a:off x="1074482" y="5113856"/>
                    <a:ext cx="184679" cy="379671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2" name="フリーフォーム: 図形 621">
                    <a:extLst>
                      <a:ext uri="{FF2B5EF4-FFF2-40B4-BE49-F238E27FC236}">
                        <a16:creationId xmlns:a16="http://schemas.microsoft.com/office/drawing/2014/main" id="{5E3A48DE-BF4A-4911-85EB-5B1DE71165A2}"/>
                      </a:ext>
                    </a:extLst>
                  </p:cNvPr>
                  <p:cNvSpPr/>
                  <p:nvPr/>
                </p:nvSpPr>
                <p:spPr>
                  <a:xfrm>
                    <a:off x="1092994" y="5129117"/>
                    <a:ext cx="81882" cy="195549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623" name="四角形: 上の 2 つの角を丸める 622">
                    <a:extLst>
                      <a:ext uri="{FF2B5EF4-FFF2-40B4-BE49-F238E27FC236}">
                        <a16:creationId xmlns:a16="http://schemas.microsoft.com/office/drawing/2014/main" id="{92AB56E9-6A4F-46D5-8B55-A806021C4DAD}"/>
                      </a:ext>
                    </a:extLst>
                  </p:cNvPr>
                  <p:cNvSpPr/>
                  <p:nvPr/>
                </p:nvSpPr>
                <p:spPr>
                  <a:xfrm>
                    <a:off x="914043" y="5430206"/>
                    <a:ext cx="520051" cy="1011777"/>
                  </a:xfrm>
                  <a:prstGeom prst="round2SameRect">
                    <a:avLst>
                      <a:gd name="adj1" fmla="val 39323"/>
                      <a:gd name="adj2" fmla="val 0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4" name="フリーフォーム: 図形 623">
                    <a:extLst>
                      <a:ext uri="{FF2B5EF4-FFF2-40B4-BE49-F238E27FC236}">
                        <a16:creationId xmlns:a16="http://schemas.microsoft.com/office/drawing/2014/main" id="{3D1A2D8E-91DA-483D-8B30-96A183F0FE27}"/>
                      </a:ext>
                    </a:extLst>
                  </p:cNvPr>
                  <p:cNvSpPr/>
                  <p:nvPr/>
                </p:nvSpPr>
                <p:spPr>
                  <a:xfrm>
                    <a:off x="675445" y="4348766"/>
                    <a:ext cx="828439" cy="985591"/>
                  </a:xfrm>
                  <a:custGeom>
                    <a:avLst/>
                    <a:gdLst>
                      <a:gd name="connsiteX0" fmla="*/ 444504 w 821661"/>
                      <a:gd name="connsiteY0" fmla="*/ 27 h 921045"/>
                      <a:gd name="connsiteX1" fmla="*/ 821479 w 821661"/>
                      <a:gd name="connsiteY1" fmla="*/ 445103 h 921045"/>
                      <a:gd name="connsiteX2" fmla="*/ 552319 w 821661"/>
                      <a:gd name="connsiteY2" fmla="*/ 898660 h 921045"/>
                      <a:gd name="connsiteX3" fmla="*/ 480846 w 821661"/>
                      <a:gd name="connsiteY3" fmla="*/ 747863 h 921045"/>
                      <a:gd name="connsiteX4" fmla="*/ 232191 w 821661"/>
                      <a:gd name="connsiteY4" fmla="*/ 919950 h 921045"/>
                      <a:gd name="connsiteX5" fmla="*/ 75343 w 821661"/>
                      <a:gd name="connsiteY5" fmla="*/ 842202 h 921045"/>
                      <a:gd name="connsiteX6" fmla="*/ 67533 w 821661"/>
                      <a:gd name="connsiteY6" fmla="*/ 822288 h 921045"/>
                      <a:gd name="connsiteX7" fmla="*/ 70485 w 821661"/>
                      <a:gd name="connsiteY7" fmla="*/ 821185 h 921045"/>
                      <a:gd name="connsiteX8" fmla="*/ 100514 w 821661"/>
                      <a:gd name="connsiteY8" fmla="*/ 795321 h 921045"/>
                      <a:gd name="connsiteX9" fmla="*/ 70485 w 821661"/>
                      <a:gd name="connsiteY9" fmla="*/ 800742 h 921045"/>
                      <a:gd name="connsiteX10" fmla="*/ 60233 w 821661"/>
                      <a:gd name="connsiteY10" fmla="*/ 803677 h 921045"/>
                      <a:gd name="connsiteX11" fmla="*/ 59765 w 821661"/>
                      <a:gd name="connsiteY11" fmla="*/ 802483 h 921045"/>
                      <a:gd name="connsiteX12" fmla="*/ 48103 w 821661"/>
                      <a:gd name="connsiteY12" fmla="*/ 752360 h 921045"/>
                      <a:gd name="connsiteX13" fmla="*/ 0 w 821661"/>
                      <a:gd name="connsiteY13" fmla="*/ 713901 h 921045"/>
                      <a:gd name="connsiteX14" fmla="*/ 41934 w 821661"/>
                      <a:gd name="connsiteY14" fmla="*/ 572226 h 921045"/>
                      <a:gd name="connsiteX15" fmla="*/ 12918 w 821661"/>
                      <a:gd name="connsiteY15" fmla="*/ 401454 h 921045"/>
                      <a:gd name="connsiteX16" fmla="*/ 11316 w 821661"/>
                      <a:gd name="connsiteY16" fmla="*/ 339903 h 921045"/>
                      <a:gd name="connsiteX17" fmla="*/ 444504 w 821661"/>
                      <a:gd name="connsiteY17" fmla="*/ 27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17" fmla="*/ 572286 w 821661"/>
                      <a:gd name="connsiteY17" fmla="*/ 839303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100514 w 821661"/>
                      <a:gd name="connsiteY4" fmla="*/ 795321 h 921045"/>
                      <a:gd name="connsiteX5" fmla="*/ 70485 w 821661"/>
                      <a:gd name="connsiteY5" fmla="*/ 800742 h 921045"/>
                      <a:gd name="connsiteX6" fmla="*/ 60233 w 821661"/>
                      <a:gd name="connsiteY6" fmla="*/ 803677 h 921045"/>
                      <a:gd name="connsiteX7" fmla="*/ 59765 w 821661"/>
                      <a:gd name="connsiteY7" fmla="*/ 802483 h 921045"/>
                      <a:gd name="connsiteX8" fmla="*/ 48103 w 821661"/>
                      <a:gd name="connsiteY8" fmla="*/ 752360 h 921045"/>
                      <a:gd name="connsiteX9" fmla="*/ 0 w 821661"/>
                      <a:gd name="connsiteY9" fmla="*/ 713901 h 921045"/>
                      <a:gd name="connsiteX10" fmla="*/ 41934 w 821661"/>
                      <a:gd name="connsiteY10" fmla="*/ 572226 h 921045"/>
                      <a:gd name="connsiteX11" fmla="*/ 12918 w 821661"/>
                      <a:gd name="connsiteY11" fmla="*/ 401454 h 921045"/>
                      <a:gd name="connsiteX12" fmla="*/ 11316 w 821661"/>
                      <a:gd name="connsiteY12" fmla="*/ 339903 h 921045"/>
                      <a:gd name="connsiteX13" fmla="*/ 444504 w 821661"/>
                      <a:gd name="connsiteY13" fmla="*/ 27 h 921045"/>
                      <a:gd name="connsiteX14" fmla="*/ 821479 w 821661"/>
                      <a:gd name="connsiteY14" fmla="*/ 445103 h 921045"/>
                      <a:gd name="connsiteX15" fmla="*/ 552319 w 821661"/>
                      <a:gd name="connsiteY15" fmla="*/ 898660 h 921045"/>
                      <a:gd name="connsiteX0" fmla="*/ 480846 w 822486"/>
                      <a:gd name="connsiteY0" fmla="*/ 784141 h 957323"/>
                      <a:gd name="connsiteX1" fmla="*/ 232191 w 822486"/>
                      <a:gd name="connsiteY1" fmla="*/ 956228 h 957323"/>
                      <a:gd name="connsiteX2" fmla="*/ 75343 w 822486"/>
                      <a:gd name="connsiteY2" fmla="*/ 878480 h 957323"/>
                      <a:gd name="connsiteX3" fmla="*/ 67533 w 822486"/>
                      <a:gd name="connsiteY3" fmla="*/ 858566 h 957323"/>
                      <a:gd name="connsiteX4" fmla="*/ 100514 w 822486"/>
                      <a:gd name="connsiteY4" fmla="*/ 831599 h 957323"/>
                      <a:gd name="connsiteX5" fmla="*/ 70485 w 822486"/>
                      <a:gd name="connsiteY5" fmla="*/ 837020 h 957323"/>
                      <a:gd name="connsiteX6" fmla="*/ 60233 w 822486"/>
                      <a:gd name="connsiteY6" fmla="*/ 839955 h 957323"/>
                      <a:gd name="connsiteX7" fmla="*/ 59765 w 822486"/>
                      <a:gd name="connsiteY7" fmla="*/ 838761 h 957323"/>
                      <a:gd name="connsiteX8" fmla="*/ 48103 w 822486"/>
                      <a:gd name="connsiteY8" fmla="*/ 788638 h 957323"/>
                      <a:gd name="connsiteX9" fmla="*/ 0 w 822486"/>
                      <a:gd name="connsiteY9" fmla="*/ 750179 h 957323"/>
                      <a:gd name="connsiteX10" fmla="*/ 41934 w 822486"/>
                      <a:gd name="connsiteY10" fmla="*/ 608504 h 957323"/>
                      <a:gd name="connsiteX11" fmla="*/ 12918 w 822486"/>
                      <a:gd name="connsiteY11" fmla="*/ 437732 h 957323"/>
                      <a:gd name="connsiteX12" fmla="*/ 11316 w 822486"/>
                      <a:gd name="connsiteY12" fmla="*/ 376181 h 957323"/>
                      <a:gd name="connsiteX13" fmla="*/ 431574 w 822486"/>
                      <a:gd name="connsiteY13" fmla="*/ 22 h 957323"/>
                      <a:gd name="connsiteX14" fmla="*/ 821479 w 822486"/>
                      <a:gd name="connsiteY14" fmla="*/ 481381 h 957323"/>
                      <a:gd name="connsiteX15" fmla="*/ 552319 w 822486"/>
                      <a:gd name="connsiteY15" fmla="*/ 934938 h 957323"/>
                      <a:gd name="connsiteX0" fmla="*/ 480846 w 822153"/>
                      <a:gd name="connsiteY0" fmla="*/ 784141 h 957323"/>
                      <a:gd name="connsiteX1" fmla="*/ 232191 w 822153"/>
                      <a:gd name="connsiteY1" fmla="*/ 956228 h 957323"/>
                      <a:gd name="connsiteX2" fmla="*/ 75343 w 822153"/>
                      <a:gd name="connsiteY2" fmla="*/ 878480 h 957323"/>
                      <a:gd name="connsiteX3" fmla="*/ 67533 w 822153"/>
                      <a:gd name="connsiteY3" fmla="*/ 858566 h 957323"/>
                      <a:gd name="connsiteX4" fmla="*/ 100514 w 822153"/>
                      <a:gd name="connsiteY4" fmla="*/ 831599 h 957323"/>
                      <a:gd name="connsiteX5" fmla="*/ 70485 w 822153"/>
                      <a:gd name="connsiteY5" fmla="*/ 837020 h 957323"/>
                      <a:gd name="connsiteX6" fmla="*/ 60233 w 822153"/>
                      <a:gd name="connsiteY6" fmla="*/ 839955 h 957323"/>
                      <a:gd name="connsiteX7" fmla="*/ 59765 w 822153"/>
                      <a:gd name="connsiteY7" fmla="*/ 838761 h 957323"/>
                      <a:gd name="connsiteX8" fmla="*/ 48103 w 822153"/>
                      <a:gd name="connsiteY8" fmla="*/ 788638 h 957323"/>
                      <a:gd name="connsiteX9" fmla="*/ 0 w 822153"/>
                      <a:gd name="connsiteY9" fmla="*/ 750179 h 957323"/>
                      <a:gd name="connsiteX10" fmla="*/ 41934 w 822153"/>
                      <a:gd name="connsiteY10" fmla="*/ 608504 h 957323"/>
                      <a:gd name="connsiteX11" fmla="*/ 12918 w 822153"/>
                      <a:gd name="connsiteY11" fmla="*/ 437732 h 957323"/>
                      <a:gd name="connsiteX12" fmla="*/ 11316 w 822153"/>
                      <a:gd name="connsiteY12" fmla="*/ 376181 h 957323"/>
                      <a:gd name="connsiteX13" fmla="*/ 431574 w 822153"/>
                      <a:gd name="connsiteY13" fmla="*/ 22 h 957323"/>
                      <a:gd name="connsiteX14" fmla="*/ 821479 w 822153"/>
                      <a:gd name="connsiteY14" fmla="*/ 481381 h 957323"/>
                      <a:gd name="connsiteX15" fmla="*/ 552319 w 822153"/>
                      <a:gd name="connsiteY15" fmla="*/ 934938 h 957323"/>
                      <a:gd name="connsiteX0" fmla="*/ 480846 w 806304"/>
                      <a:gd name="connsiteY0" fmla="*/ 785139 h 958321"/>
                      <a:gd name="connsiteX1" fmla="*/ 232191 w 806304"/>
                      <a:gd name="connsiteY1" fmla="*/ 957226 h 958321"/>
                      <a:gd name="connsiteX2" fmla="*/ 75343 w 806304"/>
                      <a:gd name="connsiteY2" fmla="*/ 879478 h 958321"/>
                      <a:gd name="connsiteX3" fmla="*/ 67533 w 806304"/>
                      <a:gd name="connsiteY3" fmla="*/ 859564 h 958321"/>
                      <a:gd name="connsiteX4" fmla="*/ 100514 w 806304"/>
                      <a:gd name="connsiteY4" fmla="*/ 832597 h 958321"/>
                      <a:gd name="connsiteX5" fmla="*/ 70485 w 806304"/>
                      <a:gd name="connsiteY5" fmla="*/ 838018 h 958321"/>
                      <a:gd name="connsiteX6" fmla="*/ 60233 w 806304"/>
                      <a:gd name="connsiteY6" fmla="*/ 840953 h 958321"/>
                      <a:gd name="connsiteX7" fmla="*/ 59765 w 806304"/>
                      <a:gd name="connsiteY7" fmla="*/ 839759 h 958321"/>
                      <a:gd name="connsiteX8" fmla="*/ 48103 w 806304"/>
                      <a:gd name="connsiteY8" fmla="*/ 789636 h 958321"/>
                      <a:gd name="connsiteX9" fmla="*/ 0 w 806304"/>
                      <a:gd name="connsiteY9" fmla="*/ 751177 h 958321"/>
                      <a:gd name="connsiteX10" fmla="*/ 41934 w 806304"/>
                      <a:gd name="connsiteY10" fmla="*/ 609502 h 958321"/>
                      <a:gd name="connsiteX11" fmla="*/ 12918 w 806304"/>
                      <a:gd name="connsiteY11" fmla="*/ 438730 h 958321"/>
                      <a:gd name="connsiteX12" fmla="*/ 11316 w 806304"/>
                      <a:gd name="connsiteY12" fmla="*/ 377179 h 958321"/>
                      <a:gd name="connsiteX13" fmla="*/ 431574 w 806304"/>
                      <a:gd name="connsiteY13" fmla="*/ 1020 h 958321"/>
                      <a:gd name="connsiteX14" fmla="*/ 805963 w 806304"/>
                      <a:gd name="connsiteY14" fmla="*/ 477196 h 958321"/>
                      <a:gd name="connsiteX15" fmla="*/ 552319 w 806304"/>
                      <a:gd name="connsiteY15" fmla="*/ 935936 h 958321"/>
                      <a:gd name="connsiteX0" fmla="*/ 480846 w 806382"/>
                      <a:gd name="connsiteY0" fmla="*/ 784125 h 957307"/>
                      <a:gd name="connsiteX1" fmla="*/ 232191 w 806382"/>
                      <a:gd name="connsiteY1" fmla="*/ 956212 h 957307"/>
                      <a:gd name="connsiteX2" fmla="*/ 75343 w 806382"/>
                      <a:gd name="connsiteY2" fmla="*/ 878464 h 957307"/>
                      <a:gd name="connsiteX3" fmla="*/ 67533 w 806382"/>
                      <a:gd name="connsiteY3" fmla="*/ 858550 h 957307"/>
                      <a:gd name="connsiteX4" fmla="*/ 100514 w 806382"/>
                      <a:gd name="connsiteY4" fmla="*/ 831583 h 957307"/>
                      <a:gd name="connsiteX5" fmla="*/ 70485 w 806382"/>
                      <a:gd name="connsiteY5" fmla="*/ 837004 h 957307"/>
                      <a:gd name="connsiteX6" fmla="*/ 60233 w 806382"/>
                      <a:gd name="connsiteY6" fmla="*/ 839939 h 957307"/>
                      <a:gd name="connsiteX7" fmla="*/ 59765 w 806382"/>
                      <a:gd name="connsiteY7" fmla="*/ 838745 h 957307"/>
                      <a:gd name="connsiteX8" fmla="*/ 48103 w 806382"/>
                      <a:gd name="connsiteY8" fmla="*/ 788622 h 957307"/>
                      <a:gd name="connsiteX9" fmla="*/ 0 w 806382"/>
                      <a:gd name="connsiteY9" fmla="*/ 750163 h 957307"/>
                      <a:gd name="connsiteX10" fmla="*/ 41934 w 806382"/>
                      <a:gd name="connsiteY10" fmla="*/ 608488 h 957307"/>
                      <a:gd name="connsiteX11" fmla="*/ 12918 w 806382"/>
                      <a:gd name="connsiteY11" fmla="*/ 437716 h 957307"/>
                      <a:gd name="connsiteX12" fmla="*/ 11316 w 806382"/>
                      <a:gd name="connsiteY12" fmla="*/ 376165 h 957307"/>
                      <a:gd name="connsiteX13" fmla="*/ 431574 w 806382"/>
                      <a:gd name="connsiteY13" fmla="*/ 6 h 957307"/>
                      <a:gd name="connsiteX14" fmla="*/ 805963 w 806382"/>
                      <a:gd name="connsiteY14" fmla="*/ 476182 h 957307"/>
                      <a:gd name="connsiteX15" fmla="*/ 552319 w 806382"/>
                      <a:gd name="connsiteY15" fmla="*/ 934922 h 957307"/>
                      <a:gd name="connsiteX0" fmla="*/ 480846 w 806466"/>
                      <a:gd name="connsiteY0" fmla="*/ 784125 h 957307"/>
                      <a:gd name="connsiteX1" fmla="*/ 232191 w 806466"/>
                      <a:gd name="connsiteY1" fmla="*/ 956212 h 957307"/>
                      <a:gd name="connsiteX2" fmla="*/ 75343 w 806466"/>
                      <a:gd name="connsiteY2" fmla="*/ 878464 h 957307"/>
                      <a:gd name="connsiteX3" fmla="*/ 67533 w 806466"/>
                      <a:gd name="connsiteY3" fmla="*/ 858550 h 957307"/>
                      <a:gd name="connsiteX4" fmla="*/ 100514 w 806466"/>
                      <a:gd name="connsiteY4" fmla="*/ 831583 h 957307"/>
                      <a:gd name="connsiteX5" fmla="*/ 70485 w 806466"/>
                      <a:gd name="connsiteY5" fmla="*/ 837004 h 957307"/>
                      <a:gd name="connsiteX6" fmla="*/ 60233 w 806466"/>
                      <a:gd name="connsiteY6" fmla="*/ 839939 h 957307"/>
                      <a:gd name="connsiteX7" fmla="*/ 59765 w 806466"/>
                      <a:gd name="connsiteY7" fmla="*/ 838745 h 957307"/>
                      <a:gd name="connsiteX8" fmla="*/ 48103 w 806466"/>
                      <a:gd name="connsiteY8" fmla="*/ 788622 h 957307"/>
                      <a:gd name="connsiteX9" fmla="*/ 0 w 806466"/>
                      <a:gd name="connsiteY9" fmla="*/ 750163 h 957307"/>
                      <a:gd name="connsiteX10" fmla="*/ 41934 w 806466"/>
                      <a:gd name="connsiteY10" fmla="*/ 608488 h 957307"/>
                      <a:gd name="connsiteX11" fmla="*/ 12918 w 806466"/>
                      <a:gd name="connsiteY11" fmla="*/ 437716 h 957307"/>
                      <a:gd name="connsiteX12" fmla="*/ 11316 w 806466"/>
                      <a:gd name="connsiteY12" fmla="*/ 376165 h 957307"/>
                      <a:gd name="connsiteX13" fmla="*/ 431574 w 806466"/>
                      <a:gd name="connsiteY13" fmla="*/ 6 h 957307"/>
                      <a:gd name="connsiteX14" fmla="*/ 805963 w 806466"/>
                      <a:gd name="connsiteY14" fmla="*/ 476182 h 957307"/>
                      <a:gd name="connsiteX15" fmla="*/ 552319 w 806466"/>
                      <a:gd name="connsiteY15" fmla="*/ 934922 h 957307"/>
                      <a:gd name="connsiteX0" fmla="*/ 480846 w 807025"/>
                      <a:gd name="connsiteY0" fmla="*/ 797081 h 970263"/>
                      <a:gd name="connsiteX1" fmla="*/ 232191 w 807025"/>
                      <a:gd name="connsiteY1" fmla="*/ 969168 h 970263"/>
                      <a:gd name="connsiteX2" fmla="*/ 75343 w 807025"/>
                      <a:gd name="connsiteY2" fmla="*/ 891420 h 970263"/>
                      <a:gd name="connsiteX3" fmla="*/ 67533 w 807025"/>
                      <a:gd name="connsiteY3" fmla="*/ 871506 h 970263"/>
                      <a:gd name="connsiteX4" fmla="*/ 100514 w 807025"/>
                      <a:gd name="connsiteY4" fmla="*/ 844539 h 970263"/>
                      <a:gd name="connsiteX5" fmla="*/ 70485 w 807025"/>
                      <a:gd name="connsiteY5" fmla="*/ 849960 h 970263"/>
                      <a:gd name="connsiteX6" fmla="*/ 60233 w 807025"/>
                      <a:gd name="connsiteY6" fmla="*/ 852895 h 970263"/>
                      <a:gd name="connsiteX7" fmla="*/ 59765 w 807025"/>
                      <a:gd name="connsiteY7" fmla="*/ 851701 h 970263"/>
                      <a:gd name="connsiteX8" fmla="*/ 48103 w 807025"/>
                      <a:gd name="connsiteY8" fmla="*/ 801578 h 970263"/>
                      <a:gd name="connsiteX9" fmla="*/ 0 w 807025"/>
                      <a:gd name="connsiteY9" fmla="*/ 763119 h 970263"/>
                      <a:gd name="connsiteX10" fmla="*/ 41934 w 807025"/>
                      <a:gd name="connsiteY10" fmla="*/ 621444 h 970263"/>
                      <a:gd name="connsiteX11" fmla="*/ 12918 w 807025"/>
                      <a:gd name="connsiteY11" fmla="*/ 450672 h 970263"/>
                      <a:gd name="connsiteX12" fmla="*/ 11316 w 807025"/>
                      <a:gd name="connsiteY12" fmla="*/ 389121 h 970263"/>
                      <a:gd name="connsiteX13" fmla="*/ 431574 w 807025"/>
                      <a:gd name="connsiteY13" fmla="*/ 4 h 970263"/>
                      <a:gd name="connsiteX14" fmla="*/ 805963 w 807025"/>
                      <a:gd name="connsiteY14" fmla="*/ 489138 h 970263"/>
                      <a:gd name="connsiteX15" fmla="*/ 552319 w 807025"/>
                      <a:gd name="connsiteY15" fmla="*/ 947878 h 970263"/>
                      <a:gd name="connsiteX0" fmla="*/ 480846 w 807025"/>
                      <a:gd name="connsiteY0" fmla="*/ 797130 h 970312"/>
                      <a:gd name="connsiteX1" fmla="*/ 232191 w 807025"/>
                      <a:gd name="connsiteY1" fmla="*/ 969217 h 970312"/>
                      <a:gd name="connsiteX2" fmla="*/ 75343 w 807025"/>
                      <a:gd name="connsiteY2" fmla="*/ 891469 h 970312"/>
                      <a:gd name="connsiteX3" fmla="*/ 67533 w 807025"/>
                      <a:gd name="connsiteY3" fmla="*/ 871555 h 970312"/>
                      <a:gd name="connsiteX4" fmla="*/ 100514 w 807025"/>
                      <a:gd name="connsiteY4" fmla="*/ 844588 h 970312"/>
                      <a:gd name="connsiteX5" fmla="*/ 70485 w 807025"/>
                      <a:gd name="connsiteY5" fmla="*/ 850009 h 970312"/>
                      <a:gd name="connsiteX6" fmla="*/ 60233 w 807025"/>
                      <a:gd name="connsiteY6" fmla="*/ 852944 h 970312"/>
                      <a:gd name="connsiteX7" fmla="*/ 59765 w 807025"/>
                      <a:gd name="connsiteY7" fmla="*/ 851750 h 970312"/>
                      <a:gd name="connsiteX8" fmla="*/ 48103 w 807025"/>
                      <a:gd name="connsiteY8" fmla="*/ 801627 h 970312"/>
                      <a:gd name="connsiteX9" fmla="*/ 0 w 807025"/>
                      <a:gd name="connsiteY9" fmla="*/ 763168 h 970312"/>
                      <a:gd name="connsiteX10" fmla="*/ 41934 w 807025"/>
                      <a:gd name="connsiteY10" fmla="*/ 621493 h 970312"/>
                      <a:gd name="connsiteX11" fmla="*/ 12918 w 807025"/>
                      <a:gd name="connsiteY11" fmla="*/ 450721 h 970312"/>
                      <a:gd name="connsiteX12" fmla="*/ 11316 w 807025"/>
                      <a:gd name="connsiteY12" fmla="*/ 389170 h 970312"/>
                      <a:gd name="connsiteX13" fmla="*/ 431574 w 807025"/>
                      <a:gd name="connsiteY13" fmla="*/ 53 h 970312"/>
                      <a:gd name="connsiteX14" fmla="*/ 805963 w 807025"/>
                      <a:gd name="connsiteY14" fmla="*/ 489187 h 970312"/>
                      <a:gd name="connsiteX15" fmla="*/ 552319 w 807025"/>
                      <a:gd name="connsiteY15" fmla="*/ 947927 h 970312"/>
                      <a:gd name="connsiteX0" fmla="*/ 480846 w 805964"/>
                      <a:gd name="connsiteY0" fmla="*/ 797130 h 970312"/>
                      <a:gd name="connsiteX1" fmla="*/ 232191 w 805964"/>
                      <a:gd name="connsiteY1" fmla="*/ 969217 h 970312"/>
                      <a:gd name="connsiteX2" fmla="*/ 75343 w 805964"/>
                      <a:gd name="connsiteY2" fmla="*/ 891469 h 970312"/>
                      <a:gd name="connsiteX3" fmla="*/ 67533 w 805964"/>
                      <a:gd name="connsiteY3" fmla="*/ 871555 h 970312"/>
                      <a:gd name="connsiteX4" fmla="*/ 100514 w 805964"/>
                      <a:gd name="connsiteY4" fmla="*/ 844588 h 970312"/>
                      <a:gd name="connsiteX5" fmla="*/ 70485 w 805964"/>
                      <a:gd name="connsiteY5" fmla="*/ 850009 h 970312"/>
                      <a:gd name="connsiteX6" fmla="*/ 60233 w 805964"/>
                      <a:gd name="connsiteY6" fmla="*/ 852944 h 970312"/>
                      <a:gd name="connsiteX7" fmla="*/ 59765 w 805964"/>
                      <a:gd name="connsiteY7" fmla="*/ 851750 h 970312"/>
                      <a:gd name="connsiteX8" fmla="*/ 48103 w 805964"/>
                      <a:gd name="connsiteY8" fmla="*/ 801627 h 970312"/>
                      <a:gd name="connsiteX9" fmla="*/ 0 w 805964"/>
                      <a:gd name="connsiteY9" fmla="*/ 763168 h 970312"/>
                      <a:gd name="connsiteX10" fmla="*/ 41934 w 805964"/>
                      <a:gd name="connsiteY10" fmla="*/ 621493 h 970312"/>
                      <a:gd name="connsiteX11" fmla="*/ 12918 w 805964"/>
                      <a:gd name="connsiteY11" fmla="*/ 450721 h 970312"/>
                      <a:gd name="connsiteX12" fmla="*/ 11316 w 805964"/>
                      <a:gd name="connsiteY12" fmla="*/ 389170 h 970312"/>
                      <a:gd name="connsiteX13" fmla="*/ 431574 w 805964"/>
                      <a:gd name="connsiteY13" fmla="*/ 53 h 970312"/>
                      <a:gd name="connsiteX14" fmla="*/ 805963 w 805964"/>
                      <a:gd name="connsiteY14" fmla="*/ 489187 h 970312"/>
                      <a:gd name="connsiteX15" fmla="*/ 552319 w 805964"/>
                      <a:gd name="connsiteY15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88221 w 826652"/>
                      <a:gd name="connsiteY3" fmla="*/ 871555 h 970312"/>
                      <a:gd name="connsiteX4" fmla="*/ 121202 w 826652"/>
                      <a:gd name="connsiteY4" fmla="*/ 844588 h 970312"/>
                      <a:gd name="connsiteX5" fmla="*/ 91173 w 826652"/>
                      <a:gd name="connsiteY5" fmla="*/ 850009 h 970312"/>
                      <a:gd name="connsiteX6" fmla="*/ 80921 w 826652"/>
                      <a:gd name="connsiteY6" fmla="*/ 852944 h 970312"/>
                      <a:gd name="connsiteX7" fmla="*/ 80453 w 826652"/>
                      <a:gd name="connsiteY7" fmla="*/ 851750 h 970312"/>
                      <a:gd name="connsiteX8" fmla="*/ 68791 w 826652"/>
                      <a:gd name="connsiteY8" fmla="*/ 801627 h 970312"/>
                      <a:gd name="connsiteX9" fmla="*/ 0 w 826652"/>
                      <a:gd name="connsiteY9" fmla="*/ 763168 h 970312"/>
                      <a:gd name="connsiteX10" fmla="*/ 62622 w 826652"/>
                      <a:gd name="connsiteY10" fmla="*/ 621493 h 970312"/>
                      <a:gd name="connsiteX11" fmla="*/ 33606 w 826652"/>
                      <a:gd name="connsiteY11" fmla="*/ 450721 h 970312"/>
                      <a:gd name="connsiteX12" fmla="*/ 32004 w 826652"/>
                      <a:gd name="connsiteY12" fmla="*/ 389170 h 970312"/>
                      <a:gd name="connsiteX13" fmla="*/ 452262 w 826652"/>
                      <a:gd name="connsiteY13" fmla="*/ 53 h 970312"/>
                      <a:gd name="connsiteX14" fmla="*/ 826651 w 826652"/>
                      <a:gd name="connsiteY14" fmla="*/ 489187 h 970312"/>
                      <a:gd name="connsiteX15" fmla="*/ 573007 w 826652"/>
                      <a:gd name="connsiteY15" fmla="*/ 947927 h 970312"/>
                      <a:gd name="connsiteX0" fmla="*/ 501534 w 826653"/>
                      <a:gd name="connsiteY0" fmla="*/ 797120 h 970302"/>
                      <a:gd name="connsiteX1" fmla="*/ 252879 w 826653"/>
                      <a:gd name="connsiteY1" fmla="*/ 969207 h 970302"/>
                      <a:gd name="connsiteX2" fmla="*/ 96031 w 826653"/>
                      <a:gd name="connsiteY2" fmla="*/ 891459 h 970302"/>
                      <a:gd name="connsiteX3" fmla="*/ 88221 w 826653"/>
                      <a:gd name="connsiteY3" fmla="*/ 871545 h 970302"/>
                      <a:gd name="connsiteX4" fmla="*/ 121202 w 826653"/>
                      <a:gd name="connsiteY4" fmla="*/ 844578 h 970302"/>
                      <a:gd name="connsiteX5" fmla="*/ 91173 w 826653"/>
                      <a:gd name="connsiteY5" fmla="*/ 849999 h 970302"/>
                      <a:gd name="connsiteX6" fmla="*/ 80921 w 826653"/>
                      <a:gd name="connsiteY6" fmla="*/ 852934 h 970302"/>
                      <a:gd name="connsiteX7" fmla="*/ 80453 w 826653"/>
                      <a:gd name="connsiteY7" fmla="*/ 851740 h 970302"/>
                      <a:gd name="connsiteX8" fmla="*/ 68791 w 826653"/>
                      <a:gd name="connsiteY8" fmla="*/ 801617 h 970302"/>
                      <a:gd name="connsiteX9" fmla="*/ 0 w 826653"/>
                      <a:gd name="connsiteY9" fmla="*/ 763158 h 970302"/>
                      <a:gd name="connsiteX10" fmla="*/ 62622 w 826653"/>
                      <a:gd name="connsiteY10" fmla="*/ 621483 h 970302"/>
                      <a:gd name="connsiteX11" fmla="*/ 33606 w 826653"/>
                      <a:gd name="connsiteY11" fmla="*/ 450711 h 970302"/>
                      <a:gd name="connsiteX12" fmla="*/ 32004 w 826653"/>
                      <a:gd name="connsiteY12" fmla="*/ 389160 h 970302"/>
                      <a:gd name="connsiteX13" fmla="*/ 452262 w 826653"/>
                      <a:gd name="connsiteY13" fmla="*/ 43 h 970302"/>
                      <a:gd name="connsiteX14" fmla="*/ 826651 w 826653"/>
                      <a:gd name="connsiteY14" fmla="*/ 489177 h 970302"/>
                      <a:gd name="connsiteX15" fmla="*/ 573007 w 826653"/>
                      <a:gd name="connsiteY15" fmla="*/ 947917 h 970302"/>
                      <a:gd name="connsiteX0" fmla="*/ 501534 w 826653"/>
                      <a:gd name="connsiteY0" fmla="*/ 797120 h 970302"/>
                      <a:gd name="connsiteX1" fmla="*/ 252879 w 826653"/>
                      <a:gd name="connsiteY1" fmla="*/ 969207 h 970302"/>
                      <a:gd name="connsiteX2" fmla="*/ 96031 w 826653"/>
                      <a:gd name="connsiteY2" fmla="*/ 891459 h 970302"/>
                      <a:gd name="connsiteX3" fmla="*/ 88221 w 826653"/>
                      <a:gd name="connsiteY3" fmla="*/ 871545 h 970302"/>
                      <a:gd name="connsiteX4" fmla="*/ 121202 w 826653"/>
                      <a:gd name="connsiteY4" fmla="*/ 844578 h 970302"/>
                      <a:gd name="connsiteX5" fmla="*/ 91173 w 826653"/>
                      <a:gd name="connsiteY5" fmla="*/ 849999 h 970302"/>
                      <a:gd name="connsiteX6" fmla="*/ 80921 w 826653"/>
                      <a:gd name="connsiteY6" fmla="*/ 852934 h 970302"/>
                      <a:gd name="connsiteX7" fmla="*/ 72695 w 826653"/>
                      <a:gd name="connsiteY7" fmla="*/ 847853 h 970302"/>
                      <a:gd name="connsiteX8" fmla="*/ 68791 w 826653"/>
                      <a:gd name="connsiteY8" fmla="*/ 801617 h 970302"/>
                      <a:gd name="connsiteX9" fmla="*/ 0 w 826653"/>
                      <a:gd name="connsiteY9" fmla="*/ 763158 h 970302"/>
                      <a:gd name="connsiteX10" fmla="*/ 62622 w 826653"/>
                      <a:gd name="connsiteY10" fmla="*/ 621483 h 970302"/>
                      <a:gd name="connsiteX11" fmla="*/ 33606 w 826653"/>
                      <a:gd name="connsiteY11" fmla="*/ 450711 h 970302"/>
                      <a:gd name="connsiteX12" fmla="*/ 32004 w 826653"/>
                      <a:gd name="connsiteY12" fmla="*/ 389160 h 970302"/>
                      <a:gd name="connsiteX13" fmla="*/ 452262 w 826653"/>
                      <a:gd name="connsiteY13" fmla="*/ 43 h 970302"/>
                      <a:gd name="connsiteX14" fmla="*/ 826651 w 826653"/>
                      <a:gd name="connsiteY14" fmla="*/ 489177 h 970302"/>
                      <a:gd name="connsiteX15" fmla="*/ 573007 w 826653"/>
                      <a:gd name="connsiteY15" fmla="*/ 947917 h 970302"/>
                      <a:gd name="connsiteX0" fmla="*/ 501534 w 826653"/>
                      <a:gd name="connsiteY0" fmla="*/ 797120 h 970302"/>
                      <a:gd name="connsiteX1" fmla="*/ 252879 w 826653"/>
                      <a:gd name="connsiteY1" fmla="*/ 969207 h 970302"/>
                      <a:gd name="connsiteX2" fmla="*/ 96031 w 826653"/>
                      <a:gd name="connsiteY2" fmla="*/ 891459 h 970302"/>
                      <a:gd name="connsiteX3" fmla="*/ 88221 w 826653"/>
                      <a:gd name="connsiteY3" fmla="*/ 871545 h 970302"/>
                      <a:gd name="connsiteX4" fmla="*/ 121202 w 826653"/>
                      <a:gd name="connsiteY4" fmla="*/ 844578 h 970302"/>
                      <a:gd name="connsiteX5" fmla="*/ 91173 w 826653"/>
                      <a:gd name="connsiteY5" fmla="*/ 849999 h 970302"/>
                      <a:gd name="connsiteX6" fmla="*/ 80921 w 826653"/>
                      <a:gd name="connsiteY6" fmla="*/ 852934 h 970302"/>
                      <a:gd name="connsiteX7" fmla="*/ 72695 w 826653"/>
                      <a:gd name="connsiteY7" fmla="*/ 847853 h 970302"/>
                      <a:gd name="connsiteX8" fmla="*/ 61033 w 826653"/>
                      <a:gd name="connsiteY8" fmla="*/ 789954 h 970302"/>
                      <a:gd name="connsiteX9" fmla="*/ 0 w 826653"/>
                      <a:gd name="connsiteY9" fmla="*/ 763158 h 970302"/>
                      <a:gd name="connsiteX10" fmla="*/ 62622 w 826653"/>
                      <a:gd name="connsiteY10" fmla="*/ 621483 h 970302"/>
                      <a:gd name="connsiteX11" fmla="*/ 33606 w 826653"/>
                      <a:gd name="connsiteY11" fmla="*/ 450711 h 970302"/>
                      <a:gd name="connsiteX12" fmla="*/ 32004 w 826653"/>
                      <a:gd name="connsiteY12" fmla="*/ 389160 h 970302"/>
                      <a:gd name="connsiteX13" fmla="*/ 452262 w 826653"/>
                      <a:gd name="connsiteY13" fmla="*/ 43 h 970302"/>
                      <a:gd name="connsiteX14" fmla="*/ 826651 w 826653"/>
                      <a:gd name="connsiteY14" fmla="*/ 489177 h 970302"/>
                      <a:gd name="connsiteX15" fmla="*/ 573007 w 826653"/>
                      <a:gd name="connsiteY15" fmla="*/ 947917 h 970302"/>
                      <a:gd name="connsiteX0" fmla="*/ 501534 w 826653"/>
                      <a:gd name="connsiteY0" fmla="*/ 797120 h 970302"/>
                      <a:gd name="connsiteX1" fmla="*/ 252879 w 826653"/>
                      <a:gd name="connsiteY1" fmla="*/ 969207 h 970302"/>
                      <a:gd name="connsiteX2" fmla="*/ 96031 w 826653"/>
                      <a:gd name="connsiteY2" fmla="*/ 891459 h 970302"/>
                      <a:gd name="connsiteX3" fmla="*/ 88221 w 826653"/>
                      <a:gd name="connsiteY3" fmla="*/ 871545 h 970302"/>
                      <a:gd name="connsiteX4" fmla="*/ 121202 w 826653"/>
                      <a:gd name="connsiteY4" fmla="*/ 844578 h 970302"/>
                      <a:gd name="connsiteX5" fmla="*/ 91173 w 826653"/>
                      <a:gd name="connsiteY5" fmla="*/ 849999 h 970302"/>
                      <a:gd name="connsiteX6" fmla="*/ 80921 w 826653"/>
                      <a:gd name="connsiteY6" fmla="*/ 852934 h 970302"/>
                      <a:gd name="connsiteX7" fmla="*/ 64937 w 826653"/>
                      <a:gd name="connsiteY7" fmla="*/ 843965 h 970302"/>
                      <a:gd name="connsiteX8" fmla="*/ 61033 w 826653"/>
                      <a:gd name="connsiteY8" fmla="*/ 789954 h 970302"/>
                      <a:gd name="connsiteX9" fmla="*/ 0 w 826653"/>
                      <a:gd name="connsiteY9" fmla="*/ 763158 h 970302"/>
                      <a:gd name="connsiteX10" fmla="*/ 62622 w 826653"/>
                      <a:gd name="connsiteY10" fmla="*/ 621483 h 970302"/>
                      <a:gd name="connsiteX11" fmla="*/ 33606 w 826653"/>
                      <a:gd name="connsiteY11" fmla="*/ 450711 h 970302"/>
                      <a:gd name="connsiteX12" fmla="*/ 32004 w 826653"/>
                      <a:gd name="connsiteY12" fmla="*/ 389160 h 970302"/>
                      <a:gd name="connsiteX13" fmla="*/ 452262 w 826653"/>
                      <a:gd name="connsiteY13" fmla="*/ 43 h 970302"/>
                      <a:gd name="connsiteX14" fmla="*/ 826651 w 826653"/>
                      <a:gd name="connsiteY14" fmla="*/ 489177 h 970302"/>
                      <a:gd name="connsiteX15" fmla="*/ 573007 w 826653"/>
                      <a:gd name="connsiteY15" fmla="*/ 947917 h 970302"/>
                      <a:gd name="connsiteX0" fmla="*/ 501534 w 826653"/>
                      <a:gd name="connsiteY0" fmla="*/ 797120 h 970302"/>
                      <a:gd name="connsiteX1" fmla="*/ 252879 w 826653"/>
                      <a:gd name="connsiteY1" fmla="*/ 969207 h 970302"/>
                      <a:gd name="connsiteX2" fmla="*/ 96031 w 826653"/>
                      <a:gd name="connsiteY2" fmla="*/ 891459 h 970302"/>
                      <a:gd name="connsiteX3" fmla="*/ 88221 w 826653"/>
                      <a:gd name="connsiteY3" fmla="*/ 871545 h 970302"/>
                      <a:gd name="connsiteX4" fmla="*/ 121202 w 826653"/>
                      <a:gd name="connsiteY4" fmla="*/ 844578 h 970302"/>
                      <a:gd name="connsiteX5" fmla="*/ 80921 w 826653"/>
                      <a:gd name="connsiteY5" fmla="*/ 852934 h 970302"/>
                      <a:gd name="connsiteX6" fmla="*/ 64937 w 826653"/>
                      <a:gd name="connsiteY6" fmla="*/ 843965 h 970302"/>
                      <a:gd name="connsiteX7" fmla="*/ 61033 w 826653"/>
                      <a:gd name="connsiteY7" fmla="*/ 789954 h 970302"/>
                      <a:gd name="connsiteX8" fmla="*/ 0 w 826653"/>
                      <a:gd name="connsiteY8" fmla="*/ 763158 h 970302"/>
                      <a:gd name="connsiteX9" fmla="*/ 62622 w 826653"/>
                      <a:gd name="connsiteY9" fmla="*/ 621483 h 970302"/>
                      <a:gd name="connsiteX10" fmla="*/ 33606 w 826653"/>
                      <a:gd name="connsiteY10" fmla="*/ 450711 h 970302"/>
                      <a:gd name="connsiteX11" fmla="*/ 32004 w 826653"/>
                      <a:gd name="connsiteY11" fmla="*/ 389160 h 970302"/>
                      <a:gd name="connsiteX12" fmla="*/ 452262 w 826653"/>
                      <a:gd name="connsiteY12" fmla="*/ 43 h 970302"/>
                      <a:gd name="connsiteX13" fmla="*/ 826651 w 826653"/>
                      <a:gd name="connsiteY13" fmla="*/ 489177 h 970302"/>
                      <a:gd name="connsiteX14" fmla="*/ 573007 w 826653"/>
                      <a:gd name="connsiteY14" fmla="*/ 947917 h 970302"/>
                      <a:gd name="connsiteX0" fmla="*/ 501534 w 826653"/>
                      <a:gd name="connsiteY0" fmla="*/ 797120 h 982026"/>
                      <a:gd name="connsiteX1" fmla="*/ 252879 w 826653"/>
                      <a:gd name="connsiteY1" fmla="*/ 969207 h 982026"/>
                      <a:gd name="connsiteX2" fmla="*/ 119305 w 826653"/>
                      <a:gd name="connsiteY2" fmla="*/ 922558 h 982026"/>
                      <a:gd name="connsiteX3" fmla="*/ 88221 w 826653"/>
                      <a:gd name="connsiteY3" fmla="*/ 871545 h 982026"/>
                      <a:gd name="connsiteX4" fmla="*/ 121202 w 826653"/>
                      <a:gd name="connsiteY4" fmla="*/ 844578 h 982026"/>
                      <a:gd name="connsiteX5" fmla="*/ 80921 w 826653"/>
                      <a:gd name="connsiteY5" fmla="*/ 852934 h 982026"/>
                      <a:gd name="connsiteX6" fmla="*/ 64937 w 826653"/>
                      <a:gd name="connsiteY6" fmla="*/ 843965 h 982026"/>
                      <a:gd name="connsiteX7" fmla="*/ 61033 w 826653"/>
                      <a:gd name="connsiteY7" fmla="*/ 789954 h 982026"/>
                      <a:gd name="connsiteX8" fmla="*/ 0 w 826653"/>
                      <a:gd name="connsiteY8" fmla="*/ 763158 h 982026"/>
                      <a:gd name="connsiteX9" fmla="*/ 62622 w 826653"/>
                      <a:gd name="connsiteY9" fmla="*/ 621483 h 982026"/>
                      <a:gd name="connsiteX10" fmla="*/ 33606 w 826653"/>
                      <a:gd name="connsiteY10" fmla="*/ 450711 h 982026"/>
                      <a:gd name="connsiteX11" fmla="*/ 32004 w 826653"/>
                      <a:gd name="connsiteY11" fmla="*/ 389160 h 982026"/>
                      <a:gd name="connsiteX12" fmla="*/ 452262 w 826653"/>
                      <a:gd name="connsiteY12" fmla="*/ 43 h 982026"/>
                      <a:gd name="connsiteX13" fmla="*/ 826651 w 826653"/>
                      <a:gd name="connsiteY13" fmla="*/ 489177 h 982026"/>
                      <a:gd name="connsiteX14" fmla="*/ 573007 w 826653"/>
                      <a:gd name="connsiteY14" fmla="*/ 947917 h 982026"/>
                      <a:gd name="connsiteX0" fmla="*/ 501534 w 826653"/>
                      <a:gd name="connsiteY0" fmla="*/ 797120 h 977280"/>
                      <a:gd name="connsiteX1" fmla="*/ 252879 w 826653"/>
                      <a:gd name="connsiteY1" fmla="*/ 969207 h 977280"/>
                      <a:gd name="connsiteX2" fmla="*/ 119305 w 826653"/>
                      <a:gd name="connsiteY2" fmla="*/ 922558 h 977280"/>
                      <a:gd name="connsiteX3" fmla="*/ 88221 w 826653"/>
                      <a:gd name="connsiteY3" fmla="*/ 871545 h 977280"/>
                      <a:gd name="connsiteX4" fmla="*/ 121202 w 826653"/>
                      <a:gd name="connsiteY4" fmla="*/ 844578 h 977280"/>
                      <a:gd name="connsiteX5" fmla="*/ 80921 w 826653"/>
                      <a:gd name="connsiteY5" fmla="*/ 852934 h 977280"/>
                      <a:gd name="connsiteX6" fmla="*/ 64937 w 826653"/>
                      <a:gd name="connsiteY6" fmla="*/ 843965 h 977280"/>
                      <a:gd name="connsiteX7" fmla="*/ 61033 w 826653"/>
                      <a:gd name="connsiteY7" fmla="*/ 789954 h 977280"/>
                      <a:gd name="connsiteX8" fmla="*/ 0 w 826653"/>
                      <a:gd name="connsiteY8" fmla="*/ 763158 h 977280"/>
                      <a:gd name="connsiteX9" fmla="*/ 62622 w 826653"/>
                      <a:gd name="connsiteY9" fmla="*/ 621483 h 977280"/>
                      <a:gd name="connsiteX10" fmla="*/ 33606 w 826653"/>
                      <a:gd name="connsiteY10" fmla="*/ 450711 h 977280"/>
                      <a:gd name="connsiteX11" fmla="*/ 32004 w 826653"/>
                      <a:gd name="connsiteY11" fmla="*/ 389160 h 977280"/>
                      <a:gd name="connsiteX12" fmla="*/ 452262 w 826653"/>
                      <a:gd name="connsiteY12" fmla="*/ 43 h 977280"/>
                      <a:gd name="connsiteX13" fmla="*/ 826651 w 826653"/>
                      <a:gd name="connsiteY13" fmla="*/ 489177 h 977280"/>
                      <a:gd name="connsiteX14" fmla="*/ 573007 w 826653"/>
                      <a:gd name="connsiteY14" fmla="*/ 947917 h 977280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1 w 826653"/>
                      <a:gd name="connsiteY3" fmla="*/ 871545 h 985591"/>
                      <a:gd name="connsiteX4" fmla="*/ 121202 w 826653"/>
                      <a:gd name="connsiteY4" fmla="*/ 844578 h 985591"/>
                      <a:gd name="connsiteX5" fmla="*/ 80921 w 826653"/>
                      <a:gd name="connsiteY5" fmla="*/ 852934 h 985591"/>
                      <a:gd name="connsiteX6" fmla="*/ 64937 w 826653"/>
                      <a:gd name="connsiteY6" fmla="*/ 843965 h 985591"/>
                      <a:gd name="connsiteX7" fmla="*/ 61033 w 826653"/>
                      <a:gd name="connsiteY7" fmla="*/ 789954 h 985591"/>
                      <a:gd name="connsiteX8" fmla="*/ 0 w 826653"/>
                      <a:gd name="connsiteY8" fmla="*/ 763158 h 985591"/>
                      <a:gd name="connsiteX9" fmla="*/ 62622 w 826653"/>
                      <a:gd name="connsiteY9" fmla="*/ 621483 h 985591"/>
                      <a:gd name="connsiteX10" fmla="*/ 33606 w 826653"/>
                      <a:gd name="connsiteY10" fmla="*/ 450711 h 985591"/>
                      <a:gd name="connsiteX11" fmla="*/ 32004 w 826653"/>
                      <a:gd name="connsiteY11" fmla="*/ 389160 h 985591"/>
                      <a:gd name="connsiteX12" fmla="*/ 452262 w 826653"/>
                      <a:gd name="connsiteY12" fmla="*/ 43 h 985591"/>
                      <a:gd name="connsiteX13" fmla="*/ 826651 w 826653"/>
                      <a:gd name="connsiteY13" fmla="*/ 489177 h 985591"/>
                      <a:gd name="connsiteX14" fmla="*/ 573007 w 826653"/>
                      <a:gd name="connsiteY14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97919 w 826653"/>
                      <a:gd name="connsiteY3" fmla="*/ 904588 h 985591"/>
                      <a:gd name="connsiteX4" fmla="*/ 121202 w 826653"/>
                      <a:gd name="connsiteY4" fmla="*/ 844578 h 985591"/>
                      <a:gd name="connsiteX5" fmla="*/ 80921 w 826653"/>
                      <a:gd name="connsiteY5" fmla="*/ 852934 h 985591"/>
                      <a:gd name="connsiteX6" fmla="*/ 64937 w 826653"/>
                      <a:gd name="connsiteY6" fmla="*/ 843965 h 985591"/>
                      <a:gd name="connsiteX7" fmla="*/ 61033 w 826653"/>
                      <a:gd name="connsiteY7" fmla="*/ 789954 h 985591"/>
                      <a:gd name="connsiteX8" fmla="*/ 0 w 826653"/>
                      <a:gd name="connsiteY8" fmla="*/ 763158 h 985591"/>
                      <a:gd name="connsiteX9" fmla="*/ 62622 w 826653"/>
                      <a:gd name="connsiteY9" fmla="*/ 621483 h 985591"/>
                      <a:gd name="connsiteX10" fmla="*/ 33606 w 826653"/>
                      <a:gd name="connsiteY10" fmla="*/ 450711 h 985591"/>
                      <a:gd name="connsiteX11" fmla="*/ 32004 w 826653"/>
                      <a:gd name="connsiteY11" fmla="*/ 389160 h 985591"/>
                      <a:gd name="connsiteX12" fmla="*/ 452262 w 826653"/>
                      <a:gd name="connsiteY12" fmla="*/ 43 h 985591"/>
                      <a:gd name="connsiteX13" fmla="*/ 826651 w 826653"/>
                      <a:gd name="connsiteY13" fmla="*/ 489177 h 985591"/>
                      <a:gd name="connsiteX14" fmla="*/ 573007 w 826653"/>
                      <a:gd name="connsiteY14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97919 w 826653"/>
                      <a:gd name="connsiteY3" fmla="*/ 904588 h 985591"/>
                      <a:gd name="connsiteX4" fmla="*/ 132839 w 826653"/>
                      <a:gd name="connsiteY4" fmla="*/ 852353 h 985591"/>
                      <a:gd name="connsiteX5" fmla="*/ 80921 w 826653"/>
                      <a:gd name="connsiteY5" fmla="*/ 852934 h 985591"/>
                      <a:gd name="connsiteX6" fmla="*/ 64937 w 826653"/>
                      <a:gd name="connsiteY6" fmla="*/ 843965 h 985591"/>
                      <a:gd name="connsiteX7" fmla="*/ 61033 w 826653"/>
                      <a:gd name="connsiteY7" fmla="*/ 789954 h 985591"/>
                      <a:gd name="connsiteX8" fmla="*/ 0 w 826653"/>
                      <a:gd name="connsiteY8" fmla="*/ 763158 h 985591"/>
                      <a:gd name="connsiteX9" fmla="*/ 62622 w 826653"/>
                      <a:gd name="connsiteY9" fmla="*/ 621483 h 985591"/>
                      <a:gd name="connsiteX10" fmla="*/ 33606 w 826653"/>
                      <a:gd name="connsiteY10" fmla="*/ 450711 h 985591"/>
                      <a:gd name="connsiteX11" fmla="*/ 32004 w 826653"/>
                      <a:gd name="connsiteY11" fmla="*/ 389160 h 985591"/>
                      <a:gd name="connsiteX12" fmla="*/ 452262 w 826653"/>
                      <a:gd name="connsiteY12" fmla="*/ 43 h 985591"/>
                      <a:gd name="connsiteX13" fmla="*/ 826651 w 826653"/>
                      <a:gd name="connsiteY13" fmla="*/ 489177 h 985591"/>
                      <a:gd name="connsiteX14" fmla="*/ 573007 w 826653"/>
                      <a:gd name="connsiteY14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32839 w 826653"/>
                      <a:gd name="connsiteY4" fmla="*/ 852353 h 985591"/>
                      <a:gd name="connsiteX5" fmla="*/ 80921 w 826653"/>
                      <a:gd name="connsiteY5" fmla="*/ 852934 h 985591"/>
                      <a:gd name="connsiteX6" fmla="*/ 64937 w 826653"/>
                      <a:gd name="connsiteY6" fmla="*/ 843965 h 985591"/>
                      <a:gd name="connsiteX7" fmla="*/ 61033 w 826653"/>
                      <a:gd name="connsiteY7" fmla="*/ 789954 h 985591"/>
                      <a:gd name="connsiteX8" fmla="*/ 0 w 826653"/>
                      <a:gd name="connsiteY8" fmla="*/ 763158 h 985591"/>
                      <a:gd name="connsiteX9" fmla="*/ 62622 w 826653"/>
                      <a:gd name="connsiteY9" fmla="*/ 621483 h 985591"/>
                      <a:gd name="connsiteX10" fmla="*/ 33606 w 826653"/>
                      <a:gd name="connsiteY10" fmla="*/ 450711 h 985591"/>
                      <a:gd name="connsiteX11" fmla="*/ 32004 w 826653"/>
                      <a:gd name="connsiteY11" fmla="*/ 389160 h 985591"/>
                      <a:gd name="connsiteX12" fmla="*/ 452262 w 826653"/>
                      <a:gd name="connsiteY12" fmla="*/ 43 h 985591"/>
                      <a:gd name="connsiteX13" fmla="*/ 826651 w 826653"/>
                      <a:gd name="connsiteY13" fmla="*/ 489177 h 985591"/>
                      <a:gd name="connsiteX14" fmla="*/ 573007 w 826653"/>
                      <a:gd name="connsiteY14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32839 w 826653"/>
                      <a:gd name="connsiteY4" fmla="*/ 852353 h 985591"/>
                      <a:gd name="connsiteX5" fmla="*/ 64937 w 826653"/>
                      <a:gd name="connsiteY5" fmla="*/ 843965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32839 w 826653"/>
                      <a:gd name="connsiteY4" fmla="*/ 852353 h 985591"/>
                      <a:gd name="connsiteX5" fmla="*/ 62997 w 826653"/>
                      <a:gd name="connsiteY5" fmla="*/ 857571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40597 w 826653"/>
                      <a:gd name="connsiteY4" fmla="*/ 848466 h 985591"/>
                      <a:gd name="connsiteX5" fmla="*/ 62997 w 826653"/>
                      <a:gd name="connsiteY5" fmla="*/ 857571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40597 w 826653"/>
                      <a:gd name="connsiteY4" fmla="*/ 848466 h 985591"/>
                      <a:gd name="connsiteX5" fmla="*/ 62997 w 826653"/>
                      <a:gd name="connsiteY5" fmla="*/ 857571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40597 w 826653"/>
                      <a:gd name="connsiteY4" fmla="*/ 848466 h 985591"/>
                      <a:gd name="connsiteX5" fmla="*/ 62997 w 826653"/>
                      <a:gd name="connsiteY5" fmla="*/ 847853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40597 w 826653"/>
                      <a:gd name="connsiteY4" fmla="*/ 848466 h 985591"/>
                      <a:gd name="connsiteX5" fmla="*/ 62997 w 826653"/>
                      <a:gd name="connsiteY5" fmla="*/ 847853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101799 w 826653"/>
                      <a:gd name="connsiteY3" fmla="*/ 912363 h 985591"/>
                      <a:gd name="connsiteX4" fmla="*/ 140597 w 826653"/>
                      <a:gd name="connsiteY4" fmla="*/ 848466 h 985591"/>
                      <a:gd name="connsiteX5" fmla="*/ 62997 w 826653"/>
                      <a:gd name="connsiteY5" fmla="*/ 847853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6653" h="985591">
                        <a:moveTo>
                          <a:pt x="501534" y="797120"/>
                        </a:moveTo>
                        <a:cubicBezTo>
                          <a:pt x="428654" y="934696"/>
                          <a:pt x="337918" y="958020"/>
                          <a:pt x="274213" y="978926"/>
                        </a:cubicBezTo>
                        <a:cubicBezTo>
                          <a:pt x="210508" y="999832"/>
                          <a:pt x="154154" y="968959"/>
                          <a:pt x="119305" y="922558"/>
                        </a:cubicBezTo>
                        <a:cubicBezTo>
                          <a:pt x="108944" y="916568"/>
                          <a:pt x="100522" y="922240"/>
                          <a:pt x="101799" y="912363"/>
                        </a:cubicBezTo>
                        <a:cubicBezTo>
                          <a:pt x="109560" y="892360"/>
                          <a:pt x="147064" y="859218"/>
                          <a:pt x="140597" y="848466"/>
                        </a:cubicBezTo>
                        <a:cubicBezTo>
                          <a:pt x="134130" y="837714"/>
                          <a:pt x="74965" y="858253"/>
                          <a:pt x="62997" y="847853"/>
                        </a:cubicBezTo>
                        <a:cubicBezTo>
                          <a:pt x="58438" y="832936"/>
                          <a:pt x="64230" y="808510"/>
                          <a:pt x="61033" y="789954"/>
                        </a:cubicBezTo>
                        <a:cubicBezTo>
                          <a:pt x="37793" y="784553"/>
                          <a:pt x="10963" y="789908"/>
                          <a:pt x="0" y="763158"/>
                        </a:cubicBezTo>
                        <a:cubicBezTo>
                          <a:pt x="2401" y="721281"/>
                          <a:pt x="57021" y="673557"/>
                          <a:pt x="62622" y="621483"/>
                        </a:cubicBezTo>
                        <a:cubicBezTo>
                          <a:pt x="68223" y="569409"/>
                          <a:pt x="37009" y="478310"/>
                          <a:pt x="33606" y="450711"/>
                        </a:cubicBezTo>
                        <a:cubicBezTo>
                          <a:pt x="28617" y="425906"/>
                          <a:pt x="32539" y="409677"/>
                          <a:pt x="32004" y="389160"/>
                        </a:cubicBezTo>
                        <a:cubicBezTo>
                          <a:pt x="37600" y="186617"/>
                          <a:pt x="160781" y="4105"/>
                          <a:pt x="452262" y="43"/>
                        </a:cubicBezTo>
                        <a:cubicBezTo>
                          <a:pt x="743743" y="-4019"/>
                          <a:pt x="827215" y="281957"/>
                          <a:pt x="826651" y="489177"/>
                        </a:cubicBezTo>
                        <a:cubicBezTo>
                          <a:pt x="826087" y="696397"/>
                          <a:pt x="574254" y="810337"/>
                          <a:pt x="573007" y="947917"/>
                        </a:cubicBez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5" name="円/楕円 225">
                    <a:extLst>
                      <a:ext uri="{FF2B5EF4-FFF2-40B4-BE49-F238E27FC236}">
                        <a16:creationId xmlns:a16="http://schemas.microsoft.com/office/drawing/2014/main" id="{3215A886-D432-4577-93EE-665ABECADB34}"/>
                      </a:ext>
                    </a:extLst>
                  </p:cNvPr>
                  <p:cNvSpPr/>
                  <p:nvPr/>
                </p:nvSpPr>
                <p:spPr>
                  <a:xfrm>
                    <a:off x="958873" y="4978033"/>
                    <a:ext cx="113112" cy="6137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35" name="四角形: 上の 2 つの角を丸める 634">
                  <a:extLst>
                    <a:ext uri="{FF2B5EF4-FFF2-40B4-BE49-F238E27FC236}">
                      <a16:creationId xmlns:a16="http://schemas.microsoft.com/office/drawing/2014/main" id="{632CCC7D-DF69-4308-B0AF-14409C98752D}"/>
                    </a:ext>
                  </a:extLst>
                </p:cNvPr>
                <p:cNvSpPr/>
                <p:nvPr/>
              </p:nvSpPr>
              <p:spPr>
                <a:xfrm>
                  <a:off x="7145038" y="5917325"/>
                  <a:ext cx="189844" cy="530911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四角形: 上の 2 つの角を丸める 635">
                  <a:extLst>
                    <a:ext uri="{FF2B5EF4-FFF2-40B4-BE49-F238E27FC236}">
                      <a16:creationId xmlns:a16="http://schemas.microsoft.com/office/drawing/2014/main" id="{E176614B-7F61-4C9F-893E-ECA3A5D35295}"/>
                    </a:ext>
                  </a:extLst>
                </p:cNvPr>
                <p:cNvSpPr/>
                <p:nvPr/>
              </p:nvSpPr>
              <p:spPr>
                <a:xfrm>
                  <a:off x="7056138" y="5305382"/>
                  <a:ext cx="284498" cy="65707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71367680-5363-4188-9AFA-677B2C8FB400}"/>
                    </a:ext>
                  </a:extLst>
                </p:cNvPr>
                <p:cNvSpPr/>
                <p:nvPr/>
              </p:nvSpPr>
              <p:spPr>
                <a:xfrm>
                  <a:off x="7177060" y="5891967"/>
                  <a:ext cx="189917" cy="551021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8" name="四角形: 上の 2 つの角を丸める 637">
                  <a:extLst>
                    <a:ext uri="{FF2B5EF4-FFF2-40B4-BE49-F238E27FC236}">
                      <a16:creationId xmlns:a16="http://schemas.microsoft.com/office/drawing/2014/main" id="{8E478A74-D9A3-43BA-A842-AF4CEA3D6972}"/>
                    </a:ext>
                  </a:extLst>
                </p:cNvPr>
                <p:cNvSpPr/>
                <p:nvPr/>
              </p:nvSpPr>
              <p:spPr>
                <a:xfrm>
                  <a:off x="7083883" y="5269860"/>
                  <a:ext cx="352400" cy="66348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2" name="円/楕円 503">
                  <a:extLst>
                    <a:ext uri="{FF2B5EF4-FFF2-40B4-BE49-F238E27FC236}">
                      <a16:creationId xmlns:a16="http://schemas.microsoft.com/office/drawing/2014/main" id="{75AC17F0-BA34-4CDC-BDA2-216EB1B58FB7}"/>
                    </a:ext>
                  </a:extLst>
                </p:cNvPr>
                <p:cNvSpPr/>
                <p:nvPr/>
              </p:nvSpPr>
              <p:spPr>
                <a:xfrm>
                  <a:off x="6792181" y="4463715"/>
                  <a:ext cx="116621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3" name="円/楕円 507">
                  <a:extLst>
                    <a:ext uri="{FF2B5EF4-FFF2-40B4-BE49-F238E27FC236}">
                      <a16:creationId xmlns:a16="http://schemas.microsoft.com/office/drawing/2014/main" id="{B8D7D108-80BF-4600-AF86-4FA14CDAA4ED}"/>
                    </a:ext>
                  </a:extLst>
                </p:cNvPr>
                <p:cNvSpPr/>
                <p:nvPr/>
              </p:nvSpPr>
              <p:spPr>
                <a:xfrm>
                  <a:off x="6806277" y="4487193"/>
                  <a:ext cx="71312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4" name="月 643">
                  <a:extLst>
                    <a:ext uri="{FF2B5EF4-FFF2-40B4-BE49-F238E27FC236}">
                      <a16:creationId xmlns:a16="http://schemas.microsoft.com/office/drawing/2014/main" id="{D4CD346C-38B7-4C27-812E-1D7FD8EB620D}"/>
                    </a:ext>
                  </a:extLst>
                </p:cNvPr>
                <p:cNvSpPr/>
                <p:nvPr/>
              </p:nvSpPr>
              <p:spPr>
                <a:xfrm rot="5400000">
                  <a:off x="6796279" y="4293080"/>
                  <a:ext cx="75732" cy="19373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B4B6EE2F-5548-4CD8-8AEB-884CD50445B9}"/>
                    </a:ext>
                  </a:extLst>
                </p:cNvPr>
                <p:cNvSpPr/>
                <p:nvPr/>
              </p:nvSpPr>
              <p:spPr>
                <a:xfrm rot="7200000">
                  <a:off x="7017249" y="3635225"/>
                  <a:ext cx="519012" cy="1070702"/>
                </a:xfrm>
                <a:prstGeom prst="moon">
                  <a:avLst>
                    <a:gd name="adj" fmla="val 2008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C29DF948-6947-43AA-8C33-379245B6501E}"/>
                    </a:ext>
                  </a:extLst>
                </p:cNvPr>
                <p:cNvSpPr/>
                <p:nvPr/>
              </p:nvSpPr>
              <p:spPr>
                <a:xfrm rot="9900000">
                  <a:off x="7080445" y="3854776"/>
                  <a:ext cx="563320" cy="886584"/>
                </a:xfrm>
                <a:custGeom>
                  <a:avLst/>
                  <a:gdLst>
                    <a:gd name="connsiteX0" fmla="*/ 414413 w 519012"/>
                    <a:gd name="connsiteY0" fmla="*/ 875707 h 886584"/>
                    <a:gd name="connsiteX1" fmla="*/ 0 w 519012"/>
                    <a:gd name="connsiteY1" fmla="*/ 351233 h 886584"/>
                    <a:gd name="connsiteX2" fmla="*/ 88639 w 519012"/>
                    <a:gd name="connsiteY2" fmla="*/ 51913 h 886584"/>
                    <a:gd name="connsiteX3" fmla="*/ 130164 w 519012"/>
                    <a:gd name="connsiteY3" fmla="*/ 0 h 886584"/>
                    <a:gd name="connsiteX4" fmla="*/ 394905 w 519012"/>
                    <a:gd name="connsiteY4" fmla="*/ 70937 h 886584"/>
                    <a:gd name="connsiteX5" fmla="*/ 394013 w 519012"/>
                    <a:gd name="connsiteY5" fmla="*/ 73207 h 886584"/>
                    <a:gd name="connsiteX6" fmla="*/ 519012 w 519012"/>
                    <a:gd name="connsiteY6" fmla="*/ 886584 h 886584"/>
                    <a:gd name="connsiteX7" fmla="*/ 414413 w 519012"/>
                    <a:gd name="connsiteY7" fmla="*/ 875707 h 88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19012" h="886584">
                      <a:moveTo>
                        <a:pt x="414413" y="875707"/>
                      </a:moveTo>
                      <a:cubicBezTo>
                        <a:pt x="177908" y="825788"/>
                        <a:pt x="0" y="609941"/>
                        <a:pt x="0" y="351233"/>
                      </a:cubicBezTo>
                      <a:cubicBezTo>
                        <a:pt x="0" y="240358"/>
                        <a:pt x="32677" y="137356"/>
                        <a:pt x="88639" y="51913"/>
                      </a:cubicBezTo>
                      <a:lnTo>
                        <a:pt x="130164" y="0"/>
                      </a:lnTo>
                      <a:lnTo>
                        <a:pt x="394905" y="70937"/>
                      </a:lnTo>
                      <a:lnTo>
                        <a:pt x="394013" y="73207"/>
                      </a:lnTo>
                      <a:cubicBezTo>
                        <a:pt x="310681" y="344332"/>
                        <a:pt x="352347" y="646510"/>
                        <a:pt x="519012" y="886584"/>
                      </a:cubicBezTo>
                      <a:cubicBezTo>
                        <a:pt x="483182" y="886584"/>
                        <a:pt x="448199" y="882839"/>
                        <a:pt x="414413" y="875707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740742DC-97A3-436B-AB7B-F7A06BF2BAE7}"/>
                    </a:ext>
                  </a:extLst>
                </p:cNvPr>
                <p:cNvSpPr/>
                <p:nvPr/>
              </p:nvSpPr>
              <p:spPr>
                <a:xfrm rot="900000" flipH="1">
                  <a:off x="7225194" y="4374287"/>
                  <a:ext cx="226387" cy="410019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CF75F637-A8E7-4680-AAB4-92DF2E3B59D6}"/>
                    </a:ext>
                  </a:extLst>
                </p:cNvPr>
                <p:cNvSpPr/>
                <p:nvPr/>
              </p:nvSpPr>
              <p:spPr>
                <a:xfrm rot="900000" flipH="1">
                  <a:off x="7246998" y="4442364"/>
                  <a:ext cx="157406" cy="267063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B667E22-64F7-4348-AB2E-47A9321695F0}"/>
              </a:ext>
            </a:extLst>
          </p:cNvPr>
          <p:cNvGrpSpPr/>
          <p:nvPr/>
        </p:nvGrpSpPr>
        <p:grpSpPr>
          <a:xfrm>
            <a:off x="3826129" y="3829320"/>
            <a:ext cx="1703225" cy="2612661"/>
            <a:chOff x="3826129" y="3829320"/>
            <a:chExt cx="1703225" cy="2612661"/>
          </a:xfrm>
        </p:grpSpPr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0D6A12AE-4C9B-467F-B1C3-4A43B61F0893}"/>
                </a:ext>
              </a:extLst>
            </p:cNvPr>
            <p:cNvGrpSpPr/>
            <p:nvPr/>
          </p:nvGrpSpPr>
          <p:grpSpPr>
            <a:xfrm>
              <a:off x="3826129" y="5460044"/>
              <a:ext cx="1138176" cy="683722"/>
              <a:chOff x="1068044" y="5731645"/>
              <a:chExt cx="952081" cy="571931"/>
            </a:xfrm>
          </p:grpSpPr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DBA8C651-0617-439D-A819-A33E54BDAD29}"/>
                  </a:ext>
                </a:extLst>
              </p:cNvPr>
              <p:cNvGrpSpPr/>
              <p:nvPr/>
            </p:nvGrpSpPr>
            <p:grpSpPr>
              <a:xfrm>
                <a:off x="1068044" y="5731645"/>
                <a:ext cx="859080" cy="571931"/>
                <a:chOff x="444652" y="5006060"/>
                <a:chExt cx="1399600" cy="931780"/>
              </a:xfrm>
            </p:grpSpPr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E0E61DC9-1AB8-4432-9C8D-3DDF20D3CEC2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761DF0C0-B5D1-430E-8124-983C52D82292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251" name="グループ化 250">
                    <a:extLst>
                      <a:ext uri="{FF2B5EF4-FFF2-40B4-BE49-F238E27FC236}">
                        <a16:creationId xmlns:a16="http://schemas.microsoft.com/office/drawing/2014/main" id="{28C7B017-6954-400E-8075-B90D4EC360C7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262" name="フリーフォーム: 図形 261">
                      <a:extLst>
                        <a:ext uri="{FF2B5EF4-FFF2-40B4-BE49-F238E27FC236}">
                          <a16:creationId xmlns:a16="http://schemas.microsoft.com/office/drawing/2014/main" id="{A6705072-4130-4123-A81D-BC0E32D631B3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3" name="フリーフォーム: 図形 262">
                      <a:extLst>
                        <a:ext uri="{FF2B5EF4-FFF2-40B4-BE49-F238E27FC236}">
                          <a16:creationId xmlns:a16="http://schemas.microsoft.com/office/drawing/2014/main" id="{537D8445-4CDA-4719-BBD5-A1B5D8B97374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8" name="フリーフォーム: 図形 267">
                      <a:extLst>
                        <a:ext uri="{FF2B5EF4-FFF2-40B4-BE49-F238E27FC236}">
                          <a16:creationId xmlns:a16="http://schemas.microsoft.com/office/drawing/2014/main" id="{E7D68D63-858C-4F95-B105-177EC786E5D6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9" name="月 268">
                      <a:extLst>
                        <a:ext uri="{FF2B5EF4-FFF2-40B4-BE49-F238E27FC236}">
                          <a16:creationId xmlns:a16="http://schemas.microsoft.com/office/drawing/2014/main" id="{F9CFEB33-6248-4440-B669-111F8AC065E8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52" name="四角形: 角を丸くする 251">
                    <a:extLst>
                      <a:ext uri="{FF2B5EF4-FFF2-40B4-BE49-F238E27FC236}">
                        <a16:creationId xmlns:a16="http://schemas.microsoft.com/office/drawing/2014/main" id="{372FFE84-3117-442F-B044-C0493FC786B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253" name="四角形: 上の 2 つの角を丸める 109">
                    <a:extLst>
                      <a:ext uri="{FF2B5EF4-FFF2-40B4-BE49-F238E27FC236}">
                        <a16:creationId xmlns:a16="http://schemas.microsoft.com/office/drawing/2014/main" id="{D79AB787-C479-4D1E-8D81-D2D1A40E06A5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6D10B6D1-7277-44ED-A924-CC5ABAAD320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A0F1D7E3-0AFE-4C7E-B628-CB8C9C1A8966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" name="四角形: 上の 2 つの角を丸める 109">
                    <a:extLst>
                      <a:ext uri="{FF2B5EF4-FFF2-40B4-BE49-F238E27FC236}">
                        <a16:creationId xmlns:a16="http://schemas.microsoft.com/office/drawing/2014/main" id="{15DB6C3D-92E9-4F94-B916-6F3E861C1732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7973F8D4-D391-4342-813D-B5A741225F23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" name="フリーフォーム: 図形 257">
                    <a:extLst>
                      <a:ext uri="{FF2B5EF4-FFF2-40B4-BE49-F238E27FC236}">
                        <a16:creationId xmlns:a16="http://schemas.microsoft.com/office/drawing/2014/main" id="{6AE29DF9-FF67-4EFF-A780-42BB4246B3B8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9" name="四角形: 上の 2 つの角を丸める 109">
                    <a:extLst>
                      <a:ext uri="{FF2B5EF4-FFF2-40B4-BE49-F238E27FC236}">
                        <a16:creationId xmlns:a16="http://schemas.microsoft.com/office/drawing/2014/main" id="{564EF439-804C-47EE-95B8-B09BD5008DF2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0" name="フリーフォーム: 図形 259">
                    <a:extLst>
                      <a:ext uri="{FF2B5EF4-FFF2-40B4-BE49-F238E27FC236}">
                        <a16:creationId xmlns:a16="http://schemas.microsoft.com/office/drawing/2014/main" id="{B8C3944E-DDA8-43A4-A757-7B36C5790A88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CF908B08-F4A6-463E-8185-7B7951FC3C8C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48" name="四角形: 上の 2 つの角を丸める 247">
                <a:extLst>
                  <a:ext uri="{FF2B5EF4-FFF2-40B4-BE49-F238E27FC236}">
                    <a16:creationId xmlns:a16="http://schemas.microsoft.com/office/drawing/2014/main" id="{5D602685-E1C7-4859-B9D4-1C2C40812E39}"/>
                  </a:ext>
                </a:extLst>
              </p:cNvPr>
              <p:cNvSpPr/>
              <p:nvPr/>
            </p:nvSpPr>
            <p:spPr>
              <a:xfrm rot="7200000">
                <a:off x="1613197" y="5879550"/>
                <a:ext cx="193276" cy="6205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90376EAC-8FFA-4F4D-9927-3EE452B9A2CF}"/>
                </a:ext>
              </a:extLst>
            </p:cNvPr>
            <p:cNvGrpSpPr/>
            <p:nvPr/>
          </p:nvGrpSpPr>
          <p:grpSpPr>
            <a:xfrm>
              <a:off x="4406014" y="3829320"/>
              <a:ext cx="1123340" cy="2612661"/>
              <a:chOff x="3629636" y="3829320"/>
              <a:chExt cx="1123340" cy="2612661"/>
            </a:xfrm>
          </p:grpSpPr>
          <p:grpSp>
            <p:nvGrpSpPr>
              <p:cNvPr id="580" name="グループ化 579">
                <a:extLst>
                  <a:ext uri="{FF2B5EF4-FFF2-40B4-BE49-F238E27FC236}">
                    <a16:creationId xmlns:a16="http://schemas.microsoft.com/office/drawing/2014/main" id="{982AC9B6-FC86-4710-A19E-2D583BD97922}"/>
                  </a:ext>
                </a:extLst>
              </p:cNvPr>
              <p:cNvGrpSpPr/>
              <p:nvPr/>
            </p:nvGrpSpPr>
            <p:grpSpPr>
              <a:xfrm>
                <a:off x="3629636" y="3877623"/>
                <a:ext cx="1014923" cy="2564358"/>
                <a:chOff x="675445" y="4348807"/>
                <a:chExt cx="828439" cy="2093176"/>
              </a:xfrm>
            </p:grpSpPr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3B6F08D9-35A8-4A22-AF68-E034BA1CDEB4}"/>
                    </a:ext>
                  </a:extLst>
                </p:cNvPr>
                <p:cNvSpPr/>
                <p:nvPr/>
              </p:nvSpPr>
              <p:spPr>
                <a:xfrm>
                  <a:off x="1074482" y="5113856"/>
                  <a:ext cx="184679" cy="37967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2" name="フリーフォーム: 図形 581">
                  <a:extLst>
                    <a:ext uri="{FF2B5EF4-FFF2-40B4-BE49-F238E27FC236}">
                      <a16:creationId xmlns:a16="http://schemas.microsoft.com/office/drawing/2014/main" id="{376F1715-DC0D-42F3-BCFA-DC1F0AEA3258}"/>
                    </a:ext>
                  </a:extLst>
                </p:cNvPr>
                <p:cNvSpPr/>
                <p:nvPr/>
              </p:nvSpPr>
              <p:spPr>
                <a:xfrm>
                  <a:off x="1092994" y="5129117"/>
                  <a:ext cx="81882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583" name="四角形: 上の 2 つの角を丸める 582">
                  <a:extLst>
                    <a:ext uri="{FF2B5EF4-FFF2-40B4-BE49-F238E27FC236}">
                      <a16:creationId xmlns:a16="http://schemas.microsoft.com/office/drawing/2014/main" id="{13A6E83E-0A4B-4ABF-A5DF-D1B485CCF41F}"/>
                    </a:ext>
                  </a:extLst>
                </p:cNvPr>
                <p:cNvSpPr/>
                <p:nvPr/>
              </p:nvSpPr>
              <p:spPr>
                <a:xfrm>
                  <a:off x="914043" y="5430206"/>
                  <a:ext cx="520051" cy="1011777"/>
                </a:xfrm>
                <a:prstGeom prst="round2SameRect">
                  <a:avLst>
                    <a:gd name="adj1" fmla="val 3932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B4FCE406-BE88-4C51-AF41-730A2E1B2241}"/>
                    </a:ext>
                  </a:extLst>
                </p:cNvPr>
                <p:cNvSpPr/>
                <p:nvPr/>
              </p:nvSpPr>
              <p:spPr>
                <a:xfrm>
                  <a:off x="675445" y="4348807"/>
                  <a:ext cx="828439" cy="978768"/>
                </a:xfrm>
                <a:custGeom>
                  <a:avLst/>
                  <a:gdLst>
                    <a:gd name="connsiteX0" fmla="*/ 444504 w 821661"/>
                    <a:gd name="connsiteY0" fmla="*/ 27 h 921045"/>
                    <a:gd name="connsiteX1" fmla="*/ 821479 w 821661"/>
                    <a:gd name="connsiteY1" fmla="*/ 445103 h 921045"/>
                    <a:gd name="connsiteX2" fmla="*/ 552319 w 821661"/>
                    <a:gd name="connsiteY2" fmla="*/ 898660 h 921045"/>
                    <a:gd name="connsiteX3" fmla="*/ 480846 w 821661"/>
                    <a:gd name="connsiteY3" fmla="*/ 747863 h 921045"/>
                    <a:gd name="connsiteX4" fmla="*/ 232191 w 821661"/>
                    <a:gd name="connsiteY4" fmla="*/ 919950 h 921045"/>
                    <a:gd name="connsiteX5" fmla="*/ 75343 w 821661"/>
                    <a:gd name="connsiteY5" fmla="*/ 842202 h 921045"/>
                    <a:gd name="connsiteX6" fmla="*/ 67533 w 821661"/>
                    <a:gd name="connsiteY6" fmla="*/ 822288 h 921045"/>
                    <a:gd name="connsiteX7" fmla="*/ 70485 w 821661"/>
                    <a:gd name="connsiteY7" fmla="*/ 821185 h 921045"/>
                    <a:gd name="connsiteX8" fmla="*/ 100514 w 821661"/>
                    <a:gd name="connsiteY8" fmla="*/ 795321 h 921045"/>
                    <a:gd name="connsiteX9" fmla="*/ 70485 w 821661"/>
                    <a:gd name="connsiteY9" fmla="*/ 800742 h 921045"/>
                    <a:gd name="connsiteX10" fmla="*/ 60233 w 821661"/>
                    <a:gd name="connsiteY10" fmla="*/ 803677 h 921045"/>
                    <a:gd name="connsiteX11" fmla="*/ 59765 w 821661"/>
                    <a:gd name="connsiteY11" fmla="*/ 802483 h 921045"/>
                    <a:gd name="connsiteX12" fmla="*/ 48103 w 821661"/>
                    <a:gd name="connsiteY12" fmla="*/ 752360 h 921045"/>
                    <a:gd name="connsiteX13" fmla="*/ 0 w 821661"/>
                    <a:gd name="connsiteY13" fmla="*/ 713901 h 921045"/>
                    <a:gd name="connsiteX14" fmla="*/ 41934 w 821661"/>
                    <a:gd name="connsiteY14" fmla="*/ 572226 h 921045"/>
                    <a:gd name="connsiteX15" fmla="*/ 12918 w 821661"/>
                    <a:gd name="connsiteY15" fmla="*/ 401454 h 921045"/>
                    <a:gd name="connsiteX16" fmla="*/ 11316 w 821661"/>
                    <a:gd name="connsiteY16" fmla="*/ 339903 h 921045"/>
                    <a:gd name="connsiteX17" fmla="*/ 444504 w 821661"/>
                    <a:gd name="connsiteY17" fmla="*/ 27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17" fmla="*/ 572286 w 821661"/>
                    <a:gd name="connsiteY17" fmla="*/ 839303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60233 w 821661"/>
                    <a:gd name="connsiteY6" fmla="*/ 803677 h 921045"/>
                    <a:gd name="connsiteX7" fmla="*/ 59765 w 821661"/>
                    <a:gd name="connsiteY7" fmla="*/ 802483 h 921045"/>
                    <a:gd name="connsiteX8" fmla="*/ 48103 w 821661"/>
                    <a:gd name="connsiteY8" fmla="*/ 752360 h 921045"/>
                    <a:gd name="connsiteX9" fmla="*/ 0 w 821661"/>
                    <a:gd name="connsiteY9" fmla="*/ 713901 h 921045"/>
                    <a:gd name="connsiteX10" fmla="*/ 41934 w 821661"/>
                    <a:gd name="connsiteY10" fmla="*/ 572226 h 921045"/>
                    <a:gd name="connsiteX11" fmla="*/ 12918 w 821661"/>
                    <a:gd name="connsiteY11" fmla="*/ 401454 h 921045"/>
                    <a:gd name="connsiteX12" fmla="*/ 11316 w 821661"/>
                    <a:gd name="connsiteY12" fmla="*/ 339903 h 921045"/>
                    <a:gd name="connsiteX13" fmla="*/ 444504 w 821661"/>
                    <a:gd name="connsiteY13" fmla="*/ 27 h 921045"/>
                    <a:gd name="connsiteX14" fmla="*/ 821479 w 821661"/>
                    <a:gd name="connsiteY14" fmla="*/ 445103 h 921045"/>
                    <a:gd name="connsiteX15" fmla="*/ 552319 w 821661"/>
                    <a:gd name="connsiteY15" fmla="*/ 898660 h 921045"/>
                    <a:gd name="connsiteX0" fmla="*/ 480846 w 822486"/>
                    <a:gd name="connsiteY0" fmla="*/ 784141 h 957323"/>
                    <a:gd name="connsiteX1" fmla="*/ 232191 w 822486"/>
                    <a:gd name="connsiteY1" fmla="*/ 956228 h 957323"/>
                    <a:gd name="connsiteX2" fmla="*/ 75343 w 822486"/>
                    <a:gd name="connsiteY2" fmla="*/ 878480 h 957323"/>
                    <a:gd name="connsiteX3" fmla="*/ 67533 w 822486"/>
                    <a:gd name="connsiteY3" fmla="*/ 858566 h 957323"/>
                    <a:gd name="connsiteX4" fmla="*/ 100514 w 822486"/>
                    <a:gd name="connsiteY4" fmla="*/ 831599 h 957323"/>
                    <a:gd name="connsiteX5" fmla="*/ 70485 w 822486"/>
                    <a:gd name="connsiteY5" fmla="*/ 837020 h 957323"/>
                    <a:gd name="connsiteX6" fmla="*/ 60233 w 822486"/>
                    <a:gd name="connsiteY6" fmla="*/ 839955 h 957323"/>
                    <a:gd name="connsiteX7" fmla="*/ 59765 w 822486"/>
                    <a:gd name="connsiteY7" fmla="*/ 838761 h 957323"/>
                    <a:gd name="connsiteX8" fmla="*/ 48103 w 822486"/>
                    <a:gd name="connsiteY8" fmla="*/ 788638 h 957323"/>
                    <a:gd name="connsiteX9" fmla="*/ 0 w 822486"/>
                    <a:gd name="connsiteY9" fmla="*/ 750179 h 957323"/>
                    <a:gd name="connsiteX10" fmla="*/ 41934 w 822486"/>
                    <a:gd name="connsiteY10" fmla="*/ 608504 h 957323"/>
                    <a:gd name="connsiteX11" fmla="*/ 12918 w 822486"/>
                    <a:gd name="connsiteY11" fmla="*/ 437732 h 957323"/>
                    <a:gd name="connsiteX12" fmla="*/ 11316 w 822486"/>
                    <a:gd name="connsiteY12" fmla="*/ 376181 h 957323"/>
                    <a:gd name="connsiteX13" fmla="*/ 431574 w 822486"/>
                    <a:gd name="connsiteY13" fmla="*/ 22 h 957323"/>
                    <a:gd name="connsiteX14" fmla="*/ 821479 w 822486"/>
                    <a:gd name="connsiteY14" fmla="*/ 481381 h 957323"/>
                    <a:gd name="connsiteX15" fmla="*/ 552319 w 822486"/>
                    <a:gd name="connsiteY15" fmla="*/ 934938 h 957323"/>
                    <a:gd name="connsiteX0" fmla="*/ 480846 w 822153"/>
                    <a:gd name="connsiteY0" fmla="*/ 784141 h 957323"/>
                    <a:gd name="connsiteX1" fmla="*/ 232191 w 822153"/>
                    <a:gd name="connsiteY1" fmla="*/ 956228 h 957323"/>
                    <a:gd name="connsiteX2" fmla="*/ 75343 w 822153"/>
                    <a:gd name="connsiteY2" fmla="*/ 878480 h 957323"/>
                    <a:gd name="connsiteX3" fmla="*/ 67533 w 822153"/>
                    <a:gd name="connsiteY3" fmla="*/ 858566 h 957323"/>
                    <a:gd name="connsiteX4" fmla="*/ 100514 w 822153"/>
                    <a:gd name="connsiteY4" fmla="*/ 831599 h 957323"/>
                    <a:gd name="connsiteX5" fmla="*/ 70485 w 822153"/>
                    <a:gd name="connsiteY5" fmla="*/ 837020 h 957323"/>
                    <a:gd name="connsiteX6" fmla="*/ 60233 w 822153"/>
                    <a:gd name="connsiteY6" fmla="*/ 839955 h 957323"/>
                    <a:gd name="connsiteX7" fmla="*/ 59765 w 822153"/>
                    <a:gd name="connsiteY7" fmla="*/ 838761 h 957323"/>
                    <a:gd name="connsiteX8" fmla="*/ 48103 w 822153"/>
                    <a:gd name="connsiteY8" fmla="*/ 788638 h 957323"/>
                    <a:gd name="connsiteX9" fmla="*/ 0 w 822153"/>
                    <a:gd name="connsiteY9" fmla="*/ 750179 h 957323"/>
                    <a:gd name="connsiteX10" fmla="*/ 41934 w 822153"/>
                    <a:gd name="connsiteY10" fmla="*/ 608504 h 957323"/>
                    <a:gd name="connsiteX11" fmla="*/ 12918 w 822153"/>
                    <a:gd name="connsiteY11" fmla="*/ 437732 h 957323"/>
                    <a:gd name="connsiteX12" fmla="*/ 11316 w 822153"/>
                    <a:gd name="connsiteY12" fmla="*/ 376181 h 957323"/>
                    <a:gd name="connsiteX13" fmla="*/ 431574 w 822153"/>
                    <a:gd name="connsiteY13" fmla="*/ 22 h 957323"/>
                    <a:gd name="connsiteX14" fmla="*/ 821479 w 822153"/>
                    <a:gd name="connsiteY14" fmla="*/ 481381 h 957323"/>
                    <a:gd name="connsiteX15" fmla="*/ 552319 w 822153"/>
                    <a:gd name="connsiteY15" fmla="*/ 934938 h 957323"/>
                    <a:gd name="connsiteX0" fmla="*/ 480846 w 806304"/>
                    <a:gd name="connsiteY0" fmla="*/ 785139 h 958321"/>
                    <a:gd name="connsiteX1" fmla="*/ 232191 w 806304"/>
                    <a:gd name="connsiteY1" fmla="*/ 957226 h 958321"/>
                    <a:gd name="connsiteX2" fmla="*/ 75343 w 806304"/>
                    <a:gd name="connsiteY2" fmla="*/ 879478 h 958321"/>
                    <a:gd name="connsiteX3" fmla="*/ 67533 w 806304"/>
                    <a:gd name="connsiteY3" fmla="*/ 859564 h 958321"/>
                    <a:gd name="connsiteX4" fmla="*/ 100514 w 806304"/>
                    <a:gd name="connsiteY4" fmla="*/ 832597 h 958321"/>
                    <a:gd name="connsiteX5" fmla="*/ 70485 w 806304"/>
                    <a:gd name="connsiteY5" fmla="*/ 838018 h 958321"/>
                    <a:gd name="connsiteX6" fmla="*/ 60233 w 806304"/>
                    <a:gd name="connsiteY6" fmla="*/ 840953 h 958321"/>
                    <a:gd name="connsiteX7" fmla="*/ 59765 w 806304"/>
                    <a:gd name="connsiteY7" fmla="*/ 839759 h 958321"/>
                    <a:gd name="connsiteX8" fmla="*/ 48103 w 806304"/>
                    <a:gd name="connsiteY8" fmla="*/ 789636 h 958321"/>
                    <a:gd name="connsiteX9" fmla="*/ 0 w 806304"/>
                    <a:gd name="connsiteY9" fmla="*/ 751177 h 958321"/>
                    <a:gd name="connsiteX10" fmla="*/ 41934 w 806304"/>
                    <a:gd name="connsiteY10" fmla="*/ 609502 h 958321"/>
                    <a:gd name="connsiteX11" fmla="*/ 12918 w 806304"/>
                    <a:gd name="connsiteY11" fmla="*/ 438730 h 958321"/>
                    <a:gd name="connsiteX12" fmla="*/ 11316 w 806304"/>
                    <a:gd name="connsiteY12" fmla="*/ 377179 h 958321"/>
                    <a:gd name="connsiteX13" fmla="*/ 431574 w 806304"/>
                    <a:gd name="connsiteY13" fmla="*/ 1020 h 958321"/>
                    <a:gd name="connsiteX14" fmla="*/ 805963 w 806304"/>
                    <a:gd name="connsiteY14" fmla="*/ 477196 h 958321"/>
                    <a:gd name="connsiteX15" fmla="*/ 552319 w 806304"/>
                    <a:gd name="connsiteY15" fmla="*/ 935936 h 958321"/>
                    <a:gd name="connsiteX0" fmla="*/ 480846 w 806382"/>
                    <a:gd name="connsiteY0" fmla="*/ 784125 h 957307"/>
                    <a:gd name="connsiteX1" fmla="*/ 232191 w 806382"/>
                    <a:gd name="connsiteY1" fmla="*/ 956212 h 957307"/>
                    <a:gd name="connsiteX2" fmla="*/ 75343 w 806382"/>
                    <a:gd name="connsiteY2" fmla="*/ 878464 h 957307"/>
                    <a:gd name="connsiteX3" fmla="*/ 67533 w 806382"/>
                    <a:gd name="connsiteY3" fmla="*/ 858550 h 957307"/>
                    <a:gd name="connsiteX4" fmla="*/ 100514 w 806382"/>
                    <a:gd name="connsiteY4" fmla="*/ 831583 h 957307"/>
                    <a:gd name="connsiteX5" fmla="*/ 70485 w 806382"/>
                    <a:gd name="connsiteY5" fmla="*/ 837004 h 957307"/>
                    <a:gd name="connsiteX6" fmla="*/ 60233 w 806382"/>
                    <a:gd name="connsiteY6" fmla="*/ 839939 h 957307"/>
                    <a:gd name="connsiteX7" fmla="*/ 59765 w 806382"/>
                    <a:gd name="connsiteY7" fmla="*/ 838745 h 957307"/>
                    <a:gd name="connsiteX8" fmla="*/ 48103 w 806382"/>
                    <a:gd name="connsiteY8" fmla="*/ 788622 h 957307"/>
                    <a:gd name="connsiteX9" fmla="*/ 0 w 806382"/>
                    <a:gd name="connsiteY9" fmla="*/ 750163 h 957307"/>
                    <a:gd name="connsiteX10" fmla="*/ 41934 w 806382"/>
                    <a:gd name="connsiteY10" fmla="*/ 608488 h 957307"/>
                    <a:gd name="connsiteX11" fmla="*/ 12918 w 806382"/>
                    <a:gd name="connsiteY11" fmla="*/ 437716 h 957307"/>
                    <a:gd name="connsiteX12" fmla="*/ 11316 w 806382"/>
                    <a:gd name="connsiteY12" fmla="*/ 376165 h 957307"/>
                    <a:gd name="connsiteX13" fmla="*/ 431574 w 806382"/>
                    <a:gd name="connsiteY13" fmla="*/ 6 h 957307"/>
                    <a:gd name="connsiteX14" fmla="*/ 805963 w 806382"/>
                    <a:gd name="connsiteY14" fmla="*/ 476182 h 957307"/>
                    <a:gd name="connsiteX15" fmla="*/ 552319 w 806382"/>
                    <a:gd name="connsiteY15" fmla="*/ 934922 h 957307"/>
                    <a:gd name="connsiteX0" fmla="*/ 480846 w 806466"/>
                    <a:gd name="connsiteY0" fmla="*/ 784125 h 957307"/>
                    <a:gd name="connsiteX1" fmla="*/ 232191 w 806466"/>
                    <a:gd name="connsiteY1" fmla="*/ 956212 h 957307"/>
                    <a:gd name="connsiteX2" fmla="*/ 75343 w 806466"/>
                    <a:gd name="connsiteY2" fmla="*/ 878464 h 957307"/>
                    <a:gd name="connsiteX3" fmla="*/ 67533 w 806466"/>
                    <a:gd name="connsiteY3" fmla="*/ 858550 h 957307"/>
                    <a:gd name="connsiteX4" fmla="*/ 100514 w 806466"/>
                    <a:gd name="connsiteY4" fmla="*/ 831583 h 957307"/>
                    <a:gd name="connsiteX5" fmla="*/ 70485 w 806466"/>
                    <a:gd name="connsiteY5" fmla="*/ 837004 h 957307"/>
                    <a:gd name="connsiteX6" fmla="*/ 60233 w 806466"/>
                    <a:gd name="connsiteY6" fmla="*/ 839939 h 957307"/>
                    <a:gd name="connsiteX7" fmla="*/ 59765 w 806466"/>
                    <a:gd name="connsiteY7" fmla="*/ 838745 h 957307"/>
                    <a:gd name="connsiteX8" fmla="*/ 48103 w 806466"/>
                    <a:gd name="connsiteY8" fmla="*/ 788622 h 957307"/>
                    <a:gd name="connsiteX9" fmla="*/ 0 w 806466"/>
                    <a:gd name="connsiteY9" fmla="*/ 750163 h 957307"/>
                    <a:gd name="connsiteX10" fmla="*/ 41934 w 806466"/>
                    <a:gd name="connsiteY10" fmla="*/ 608488 h 957307"/>
                    <a:gd name="connsiteX11" fmla="*/ 12918 w 806466"/>
                    <a:gd name="connsiteY11" fmla="*/ 437716 h 957307"/>
                    <a:gd name="connsiteX12" fmla="*/ 11316 w 806466"/>
                    <a:gd name="connsiteY12" fmla="*/ 376165 h 957307"/>
                    <a:gd name="connsiteX13" fmla="*/ 431574 w 806466"/>
                    <a:gd name="connsiteY13" fmla="*/ 6 h 957307"/>
                    <a:gd name="connsiteX14" fmla="*/ 805963 w 806466"/>
                    <a:gd name="connsiteY14" fmla="*/ 476182 h 957307"/>
                    <a:gd name="connsiteX15" fmla="*/ 552319 w 806466"/>
                    <a:gd name="connsiteY15" fmla="*/ 934922 h 957307"/>
                    <a:gd name="connsiteX0" fmla="*/ 480846 w 807025"/>
                    <a:gd name="connsiteY0" fmla="*/ 797081 h 970263"/>
                    <a:gd name="connsiteX1" fmla="*/ 232191 w 807025"/>
                    <a:gd name="connsiteY1" fmla="*/ 969168 h 970263"/>
                    <a:gd name="connsiteX2" fmla="*/ 75343 w 807025"/>
                    <a:gd name="connsiteY2" fmla="*/ 891420 h 970263"/>
                    <a:gd name="connsiteX3" fmla="*/ 67533 w 807025"/>
                    <a:gd name="connsiteY3" fmla="*/ 871506 h 970263"/>
                    <a:gd name="connsiteX4" fmla="*/ 100514 w 807025"/>
                    <a:gd name="connsiteY4" fmla="*/ 844539 h 970263"/>
                    <a:gd name="connsiteX5" fmla="*/ 70485 w 807025"/>
                    <a:gd name="connsiteY5" fmla="*/ 849960 h 970263"/>
                    <a:gd name="connsiteX6" fmla="*/ 60233 w 807025"/>
                    <a:gd name="connsiteY6" fmla="*/ 852895 h 970263"/>
                    <a:gd name="connsiteX7" fmla="*/ 59765 w 807025"/>
                    <a:gd name="connsiteY7" fmla="*/ 851701 h 970263"/>
                    <a:gd name="connsiteX8" fmla="*/ 48103 w 807025"/>
                    <a:gd name="connsiteY8" fmla="*/ 801578 h 970263"/>
                    <a:gd name="connsiteX9" fmla="*/ 0 w 807025"/>
                    <a:gd name="connsiteY9" fmla="*/ 763119 h 970263"/>
                    <a:gd name="connsiteX10" fmla="*/ 41934 w 807025"/>
                    <a:gd name="connsiteY10" fmla="*/ 621444 h 970263"/>
                    <a:gd name="connsiteX11" fmla="*/ 12918 w 807025"/>
                    <a:gd name="connsiteY11" fmla="*/ 450672 h 970263"/>
                    <a:gd name="connsiteX12" fmla="*/ 11316 w 807025"/>
                    <a:gd name="connsiteY12" fmla="*/ 389121 h 970263"/>
                    <a:gd name="connsiteX13" fmla="*/ 431574 w 807025"/>
                    <a:gd name="connsiteY13" fmla="*/ 4 h 970263"/>
                    <a:gd name="connsiteX14" fmla="*/ 805963 w 807025"/>
                    <a:gd name="connsiteY14" fmla="*/ 489138 h 970263"/>
                    <a:gd name="connsiteX15" fmla="*/ 552319 w 807025"/>
                    <a:gd name="connsiteY15" fmla="*/ 947878 h 970263"/>
                    <a:gd name="connsiteX0" fmla="*/ 480846 w 807025"/>
                    <a:gd name="connsiteY0" fmla="*/ 797130 h 970312"/>
                    <a:gd name="connsiteX1" fmla="*/ 232191 w 807025"/>
                    <a:gd name="connsiteY1" fmla="*/ 969217 h 970312"/>
                    <a:gd name="connsiteX2" fmla="*/ 75343 w 807025"/>
                    <a:gd name="connsiteY2" fmla="*/ 891469 h 970312"/>
                    <a:gd name="connsiteX3" fmla="*/ 67533 w 807025"/>
                    <a:gd name="connsiteY3" fmla="*/ 871555 h 970312"/>
                    <a:gd name="connsiteX4" fmla="*/ 100514 w 807025"/>
                    <a:gd name="connsiteY4" fmla="*/ 844588 h 970312"/>
                    <a:gd name="connsiteX5" fmla="*/ 70485 w 807025"/>
                    <a:gd name="connsiteY5" fmla="*/ 850009 h 970312"/>
                    <a:gd name="connsiteX6" fmla="*/ 60233 w 807025"/>
                    <a:gd name="connsiteY6" fmla="*/ 852944 h 970312"/>
                    <a:gd name="connsiteX7" fmla="*/ 59765 w 807025"/>
                    <a:gd name="connsiteY7" fmla="*/ 851750 h 970312"/>
                    <a:gd name="connsiteX8" fmla="*/ 48103 w 807025"/>
                    <a:gd name="connsiteY8" fmla="*/ 801627 h 970312"/>
                    <a:gd name="connsiteX9" fmla="*/ 0 w 807025"/>
                    <a:gd name="connsiteY9" fmla="*/ 763168 h 970312"/>
                    <a:gd name="connsiteX10" fmla="*/ 41934 w 807025"/>
                    <a:gd name="connsiteY10" fmla="*/ 621493 h 970312"/>
                    <a:gd name="connsiteX11" fmla="*/ 12918 w 807025"/>
                    <a:gd name="connsiteY11" fmla="*/ 450721 h 970312"/>
                    <a:gd name="connsiteX12" fmla="*/ 11316 w 807025"/>
                    <a:gd name="connsiteY12" fmla="*/ 389170 h 970312"/>
                    <a:gd name="connsiteX13" fmla="*/ 431574 w 807025"/>
                    <a:gd name="connsiteY13" fmla="*/ 53 h 970312"/>
                    <a:gd name="connsiteX14" fmla="*/ 805963 w 807025"/>
                    <a:gd name="connsiteY14" fmla="*/ 489187 h 970312"/>
                    <a:gd name="connsiteX15" fmla="*/ 552319 w 807025"/>
                    <a:gd name="connsiteY15" fmla="*/ 947927 h 970312"/>
                    <a:gd name="connsiteX0" fmla="*/ 480846 w 805964"/>
                    <a:gd name="connsiteY0" fmla="*/ 797130 h 970312"/>
                    <a:gd name="connsiteX1" fmla="*/ 232191 w 805964"/>
                    <a:gd name="connsiteY1" fmla="*/ 969217 h 970312"/>
                    <a:gd name="connsiteX2" fmla="*/ 75343 w 805964"/>
                    <a:gd name="connsiteY2" fmla="*/ 891469 h 970312"/>
                    <a:gd name="connsiteX3" fmla="*/ 67533 w 805964"/>
                    <a:gd name="connsiteY3" fmla="*/ 871555 h 970312"/>
                    <a:gd name="connsiteX4" fmla="*/ 100514 w 805964"/>
                    <a:gd name="connsiteY4" fmla="*/ 844588 h 970312"/>
                    <a:gd name="connsiteX5" fmla="*/ 70485 w 805964"/>
                    <a:gd name="connsiteY5" fmla="*/ 850009 h 970312"/>
                    <a:gd name="connsiteX6" fmla="*/ 60233 w 805964"/>
                    <a:gd name="connsiteY6" fmla="*/ 852944 h 970312"/>
                    <a:gd name="connsiteX7" fmla="*/ 59765 w 805964"/>
                    <a:gd name="connsiteY7" fmla="*/ 851750 h 970312"/>
                    <a:gd name="connsiteX8" fmla="*/ 48103 w 805964"/>
                    <a:gd name="connsiteY8" fmla="*/ 801627 h 970312"/>
                    <a:gd name="connsiteX9" fmla="*/ 0 w 805964"/>
                    <a:gd name="connsiteY9" fmla="*/ 763168 h 970312"/>
                    <a:gd name="connsiteX10" fmla="*/ 41934 w 805964"/>
                    <a:gd name="connsiteY10" fmla="*/ 621493 h 970312"/>
                    <a:gd name="connsiteX11" fmla="*/ 12918 w 805964"/>
                    <a:gd name="connsiteY11" fmla="*/ 450721 h 970312"/>
                    <a:gd name="connsiteX12" fmla="*/ 11316 w 805964"/>
                    <a:gd name="connsiteY12" fmla="*/ 389170 h 970312"/>
                    <a:gd name="connsiteX13" fmla="*/ 431574 w 805964"/>
                    <a:gd name="connsiteY13" fmla="*/ 53 h 970312"/>
                    <a:gd name="connsiteX14" fmla="*/ 805963 w 805964"/>
                    <a:gd name="connsiteY14" fmla="*/ 489187 h 970312"/>
                    <a:gd name="connsiteX15" fmla="*/ 552319 w 805964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80921 w 826652"/>
                    <a:gd name="connsiteY6" fmla="*/ 852944 h 970312"/>
                    <a:gd name="connsiteX7" fmla="*/ 80453 w 826652"/>
                    <a:gd name="connsiteY7" fmla="*/ 851750 h 970312"/>
                    <a:gd name="connsiteX8" fmla="*/ 68791 w 826652"/>
                    <a:gd name="connsiteY8" fmla="*/ 801627 h 970312"/>
                    <a:gd name="connsiteX9" fmla="*/ 0 w 826652"/>
                    <a:gd name="connsiteY9" fmla="*/ 763168 h 970312"/>
                    <a:gd name="connsiteX10" fmla="*/ 62622 w 826652"/>
                    <a:gd name="connsiteY10" fmla="*/ 621493 h 970312"/>
                    <a:gd name="connsiteX11" fmla="*/ 33606 w 826652"/>
                    <a:gd name="connsiteY11" fmla="*/ 450721 h 970312"/>
                    <a:gd name="connsiteX12" fmla="*/ 32004 w 826652"/>
                    <a:gd name="connsiteY12" fmla="*/ 389170 h 970312"/>
                    <a:gd name="connsiteX13" fmla="*/ 452262 w 826652"/>
                    <a:gd name="connsiteY13" fmla="*/ 53 h 970312"/>
                    <a:gd name="connsiteX14" fmla="*/ 826651 w 826652"/>
                    <a:gd name="connsiteY14" fmla="*/ 489187 h 970312"/>
                    <a:gd name="connsiteX15" fmla="*/ 573007 w 826652"/>
                    <a:gd name="connsiteY15" fmla="*/ 947927 h 970312"/>
                    <a:gd name="connsiteX0" fmla="*/ 501534 w 826653"/>
                    <a:gd name="connsiteY0" fmla="*/ 797078 h 970260"/>
                    <a:gd name="connsiteX1" fmla="*/ 252879 w 826653"/>
                    <a:gd name="connsiteY1" fmla="*/ 969165 h 970260"/>
                    <a:gd name="connsiteX2" fmla="*/ 96031 w 826653"/>
                    <a:gd name="connsiteY2" fmla="*/ 891417 h 970260"/>
                    <a:gd name="connsiteX3" fmla="*/ 88221 w 826653"/>
                    <a:gd name="connsiteY3" fmla="*/ 871503 h 970260"/>
                    <a:gd name="connsiteX4" fmla="*/ 121202 w 826653"/>
                    <a:gd name="connsiteY4" fmla="*/ 844536 h 970260"/>
                    <a:gd name="connsiteX5" fmla="*/ 91173 w 826653"/>
                    <a:gd name="connsiteY5" fmla="*/ 849957 h 970260"/>
                    <a:gd name="connsiteX6" fmla="*/ 80921 w 826653"/>
                    <a:gd name="connsiteY6" fmla="*/ 852892 h 970260"/>
                    <a:gd name="connsiteX7" fmla="*/ 80453 w 826653"/>
                    <a:gd name="connsiteY7" fmla="*/ 851698 h 970260"/>
                    <a:gd name="connsiteX8" fmla="*/ 68791 w 826653"/>
                    <a:gd name="connsiteY8" fmla="*/ 801575 h 970260"/>
                    <a:gd name="connsiteX9" fmla="*/ 0 w 826653"/>
                    <a:gd name="connsiteY9" fmla="*/ 763116 h 970260"/>
                    <a:gd name="connsiteX10" fmla="*/ 62622 w 826653"/>
                    <a:gd name="connsiteY10" fmla="*/ 621441 h 970260"/>
                    <a:gd name="connsiteX11" fmla="*/ 33606 w 826653"/>
                    <a:gd name="connsiteY11" fmla="*/ 450669 h 970260"/>
                    <a:gd name="connsiteX12" fmla="*/ 32004 w 826653"/>
                    <a:gd name="connsiteY12" fmla="*/ 389118 h 970260"/>
                    <a:gd name="connsiteX13" fmla="*/ 452262 w 826653"/>
                    <a:gd name="connsiteY13" fmla="*/ 1 h 970260"/>
                    <a:gd name="connsiteX14" fmla="*/ 826651 w 826653"/>
                    <a:gd name="connsiteY14" fmla="*/ 489135 h 970260"/>
                    <a:gd name="connsiteX15" fmla="*/ 573007 w 826653"/>
                    <a:gd name="connsiteY15" fmla="*/ 947875 h 970260"/>
                    <a:gd name="connsiteX0" fmla="*/ 501534 w 826653"/>
                    <a:gd name="connsiteY0" fmla="*/ 797078 h 970260"/>
                    <a:gd name="connsiteX1" fmla="*/ 252879 w 826653"/>
                    <a:gd name="connsiteY1" fmla="*/ 969165 h 970260"/>
                    <a:gd name="connsiteX2" fmla="*/ 96031 w 826653"/>
                    <a:gd name="connsiteY2" fmla="*/ 891417 h 970260"/>
                    <a:gd name="connsiteX3" fmla="*/ 88221 w 826653"/>
                    <a:gd name="connsiteY3" fmla="*/ 871503 h 970260"/>
                    <a:gd name="connsiteX4" fmla="*/ 121202 w 826653"/>
                    <a:gd name="connsiteY4" fmla="*/ 844536 h 970260"/>
                    <a:gd name="connsiteX5" fmla="*/ 91173 w 826653"/>
                    <a:gd name="connsiteY5" fmla="*/ 849957 h 970260"/>
                    <a:gd name="connsiteX6" fmla="*/ 80921 w 826653"/>
                    <a:gd name="connsiteY6" fmla="*/ 852892 h 970260"/>
                    <a:gd name="connsiteX7" fmla="*/ 80453 w 826653"/>
                    <a:gd name="connsiteY7" fmla="*/ 851698 h 970260"/>
                    <a:gd name="connsiteX8" fmla="*/ 68791 w 826653"/>
                    <a:gd name="connsiteY8" fmla="*/ 801575 h 970260"/>
                    <a:gd name="connsiteX9" fmla="*/ 0 w 826653"/>
                    <a:gd name="connsiteY9" fmla="*/ 763116 h 970260"/>
                    <a:gd name="connsiteX10" fmla="*/ 62622 w 826653"/>
                    <a:gd name="connsiteY10" fmla="*/ 621441 h 970260"/>
                    <a:gd name="connsiteX11" fmla="*/ 33606 w 826653"/>
                    <a:gd name="connsiteY11" fmla="*/ 450669 h 970260"/>
                    <a:gd name="connsiteX12" fmla="*/ 32004 w 826653"/>
                    <a:gd name="connsiteY12" fmla="*/ 389118 h 970260"/>
                    <a:gd name="connsiteX13" fmla="*/ 452262 w 826653"/>
                    <a:gd name="connsiteY13" fmla="*/ 1 h 970260"/>
                    <a:gd name="connsiteX14" fmla="*/ 826651 w 826653"/>
                    <a:gd name="connsiteY14" fmla="*/ 489135 h 970260"/>
                    <a:gd name="connsiteX15" fmla="*/ 573007 w 826653"/>
                    <a:gd name="connsiteY15" fmla="*/ 947875 h 970260"/>
                    <a:gd name="connsiteX0" fmla="*/ 501534 w 826653"/>
                    <a:gd name="connsiteY0" fmla="*/ 797078 h 970260"/>
                    <a:gd name="connsiteX1" fmla="*/ 252879 w 826653"/>
                    <a:gd name="connsiteY1" fmla="*/ 969165 h 970260"/>
                    <a:gd name="connsiteX2" fmla="*/ 96031 w 826653"/>
                    <a:gd name="connsiteY2" fmla="*/ 891417 h 970260"/>
                    <a:gd name="connsiteX3" fmla="*/ 88221 w 826653"/>
                    <a:gd name="connsiteY3" fmla="*/ 871503 h 970260"/>
                    <a:gd name="connsiteX4" fmla="*/ 121202 w 826653"/>
                    <a:gd name="connsiteY4" fmla="*/ 844536 h 970260"/>
                    <a:gd name="connsiteX5" fmla="*/ 91173 w 826653"/>
                    <a:gd name="connsiteY5" fmla="*/ 849957 h 970260"/>
                    <a:gd name="connsiteX6" fmla="*/ 80921 w 826653"/>
                    <a:gd name="connsiteY6" fmla="*/ 852892 h 970260"/>
                    <a:gd name="connsiteX7" fmla="*/ 66876 w 826653"/>
                    <a:gd name="connsiteY7" fmla="*/ 845866 h 970260"/>
                    <a:gd name="connsiteX8" fmla="*/ 68791 w 826653"/>
                    <a:gd name="connsiteY8" fmla="*/ 801575 h 970260"/>
                    <a:gd name="connsiteX9" fmla="*/ 0 w 826653"/>
                    <a:gd name="connsiteY9" fmla="*/ 763116 h 970260"/>
                    <a:gd name="connsiteX10" fmla="*/ 62622 w 826653"/>
                    <a:gd name="connsiteY10" fmla="*/ 621441 h 970260"/>
                    <a:gd name="connsiteX11" fmla="*/ 33606 w 826653"/>
                    <a:gd name="connsiteY11" fmla="*/ 450669 h 970260"/>
                    <a:gd name="connsiteX12" fmla="*/ 32004 w 826653"/>
                    <a:gd name="connsiteY12" fmla="*/ 389118 h 970260"/>
                    <a:gd name="connsiteX13" fmla="*/ 452262 w 826653"/>
                    <a:gd name="connsiteY13" fmla="*/ 1 h 970260"/>
                    <a:gd name="connsiteX14" fmla="*/ 826651 w 826653"/>
                    <a:gd name="connsiteY14" fmla="*/ 489135 h 970260"/>
                    <a:gd name="connsiteX15" fmla="*/ 573007 w 826653"/>
                    <a:gd name="connsiteY15" fmla="*/ 947875 h 970260"/>
                    <a:gd name="connsiteX0" fmla="*/ 501534 w 826653"/>
                    <a:gd name="connsiteY0" fmla="*/ 797078 h 970260"/>
                    <a:gd name="connsiteX1" fmla="*/ 252879 w 826653"/>
                    <a:gd name="connsiteY1" fmla="*/ 969165 h 970260"/>
                    <a:gd name="connsiteX2" fmla="*/ 96031 w 826653"/>
                    <a:gd name="connsiteY2" fmla="*/ 891417 h 970260"/>
                    <a:gd name="connsiteX3" fmla="*/ 88221 w 826653"/>
                    <a:gd name="connsiteY3" fmla="*/ 871503 h 970260"/>
                    <a:gd name="connsiteX4" fmla="*/ 121202 w 826653"/>
                    <a:gd name="connsiteY4" fmla="*/ 844536 h 970260"/>
                    <a:gd name="connsiteX5" fmla="*/ 91173 w 826653"/>
                    <a:gd name="connsiteY5" fmla="*/ 849957 h 970260"/>
                    <a:gd name="connsiteX6" fmla="*/ 66876 w 826653"/>
                    <a:gd name="connsiteY6" fmla="*/ 845866 h 970260"/>
                    <a:gd name="connsiteX7" fmla="*/ 68791 w 826653"/>
                    <a:gd name="connsiteY7" fmla="*/ 801575 h 970260"/>
                    <a:gd name="connsiteX8" fmla="*/ 0 w 826653"/>
                    <a:gd name="connsiteY8" fmla="*/ 763116 h 970260"/>
                    <a:gd name="connsiteX9" fmla="*/ 62622 w 826653"/>
                    <a:gd name="connsiteY9" fmla="*/ 621441 h 970260"/>
                    <a:gd name="connsiteX10" fmla="*/ 33606 w 826653"/>
                    <a:gd name="connsiteY10" fmla="*/ 450669 h 970260"/>
                    <a:gd name="connsiteX11" fmla="*/ 32004 w 826653"/>
                    <a:gd name="connsiteY11" fmla="*/ 389118 h 970260"/>
                    <a:gd name="connsiteX12" fmla="*/ 452262 w 826653"/>
                    <a:gd name="connsiteY12" fmla="*/ 1 h 970260"/>
                    <a:gd name="connsiteX13" fmla="*/ 826651 w 826653"/>
                    <a:gd name="connsiteY13" fmla="*/ 489135 h 970260"/>
                    <a:gd name="connsiteX14" fmla="*/ 573007 w 826653"/>
                    <a:gd name="connsiteY14" fmla="*/ 947875 h 970260"/>
                    <a:gd name="connsiteX0" fmla="*/ 501534 w 826653"/>
                    <a:gd name="connsiteY0" fmla="*/ 797078 h 984329"/>
                    <a:gd name="connsiteX1" fmla="*/ 252879 w 826653"/>
                    <a:gd name="connsiteY1" fmla="*/ 969165 h 984329"/>
                    <a:gd name="connsiteX2" fmla="*/ 115426 w 826653"/>
                    <a:gd name="connsiteY2" fmla="*/ 928348 h 984329"/>
                    <a:gd name="connsiteX3" fmla="*/ 88221 w 826653"/>
                    <a:gd name="connsiteY3" fmla="*/ 871503 h 984329"/>
                    <a:gd name="connsiteX4" fmla="*/ 121202 w 826653"/>
                    <a:gd name="connsiteY4" fmla="*/ 844536 h 984329"/>
                    <a:gd name="connsiteX5" fmla="*/ 91173 w 826653"/>
                    <a:gd name="connsiteY5" fmla="*/ 849957 h 984329"/>
                    <a:gd name="connsiteX6" fmla="*/ 66876 w 826653"/>
                    <a:gd name="connsiteY6" fmla="*/ 845866 h 984329"/>
                    <a:gd name="connsiteX7" fmla="*/ 68791 w 826653"/>
                    <a:gd name="connsiteY7" fmla="*/ 801575 h 984329"/>
                    <a:gd name="connsiteX8" fmla="*/ 0 w 826653"/>
                    <a:gd name="connsiteY8" fmla="*/ 763116 h 984329"/>
                    <a:gd name="connsiteX9" fmla="*/ 62622 w 826653"/>
                    <a:gd name="connsiteY9" fmla="*/ 621441 h 984329"/>
                    <a:gd name="connsiteX10" fmla="*/ 33606 w 826653"/>
                    <a:gd name="connsiteY10" fmla="*/ 450669 h 984329"/>
                    <a:gd name="connsiteX11" fmla="*/ 32004 w 826653"/>
                    <a:gd name="connsiteY11" fmla="*/ 389118 h 984329"/>
                    <a:gd name="connsiteX12" fmla="*/ 452262 w 826653"/>
                    <a:gd name="connsiteY12" fmla="*/ 1 h 984329"/>
                    <a:gd name="connsiteX13" fmla="*/ 826651 w 826653"/>
                    <a:gd name="connsiteY13" fmla="*/ 489135 h 984329"/>
                    <a:gd name="connsiteX14" fmla="*/ 573007 w 826653"/>
                    <a:gd name="connsiteY14" fmla="*/ 947875 h 984329"/>
                    <a:gd name="connsiteX0" fmla="*/ 501534 w 826653"/>
                    <a:gd name="connsiteY0" fmla="*/ 797078 h 978768"/>
                    <a:gd name="connsiteX1" fmla="*/ 252879 w 826653"/>
                    <a:gd name="connsiteY1" fmla="*/ 969165 h 978768"/>
                    <a:gd name="connsiteX2" fmla="*/ 115426 w 826653"/>
                    <a:gd name="connsiteY2" fmla="*/ 928348 h 978768"/>
                    <a:gd name="connsiteX3" fmla="*/ 88221 w 826653"/>
                    <a:gd name="connsiteY3" fmla="*/ 871503 h 978768"/>
                    <a:gd name="connsiteX4" fmla="*/ 121202 w 826653"/>
                    <a:gd name="connsiteY4" fmla="*/ 844536 h 978768"/>
                    <a:gd name="connsiteX5" fmla="*/ 91173 w 826653"/>
                    <a:gd name="connsiteY5" fmla="*/ 849957 h 978768"/>
                    <a:gd name="connsiteX6" fmla="*/ 66876 w 826653"/>
                    <a:gd name="connsiteY6" fmla="*/ 845866 h 978768"/>
                    <a:gd name="connsiteX7" fmla="*/ 68791 w 826653"/>
                    <a:gd name="connsiteY7" fmla="*/ 801575 h 978768"/>
                    <a:gd name="connsiteX8" fmla="*/ 0 w 826653"/>
                    <a:gd name="connsiteY8" fmla="*/ 763116 h 978768"/>
                    <a:gd name="connsiteX9" fmla="*/ 62622 w 826653"/>
                    <a:gd name="connsiteY9" fmla="*/ 621441 h 978768"/>
                    <a:gd name="connsiteX10" fmla="*/ 33606 w 826653"/>
                    <a:gd name="connsiteY10" fmla="*/ 450669 h 978768"/>
                    <a:gd name="connsiteX11" fmla="*/ 32004 w 826653"/>
                    <a:gd name="connsiteY11" fmla="*/ 389118 h 978768"/>
                    <a:gd name="connsiteX12" fmla="*/ 452262 w 826653"/>
                    <a:gd name="connsiteY12" fmla="*/ 1 h 978768"/>
                    <a:gd name="connsiteX13" fmla="*/ 826651 w 826653"/>
                    <a:gd name="connsiteY13" fmla="*/ 489135 h 978768"/>
                    <a:gd name="connsiteX14" fmla="*/ 573007 w 826653"/>
                    <a:gd name="connsiteY14" fmla="*/ 947875 h 978768"/>
                    <a:gd name="connsiteX0" fmla="*/ 501534 w 826653"/>
                    <a:gd name="connsiteY0" fmla="*/ 797078 h 978768"/>
                    <a:gd name="connsiteX1" fmla="*/ 252879 w 826653"/>
                    <a:gd name="connsiteY1" fmla="*/ 969165 h 978768"/>
                    <a:gd name="connsiteX2" fmla="*/ 115426 w 826653"/>
                    <a:gd name="connsiteY2" fmla="*/ 928348 h 978768"/>
                    <a:gd name="connsiteX3" fmla="*/ 92099 w 826653"/>
                    <a:gd name="connsiteY3" fmla="*/ 908433 h 978768"/>
                    <a:gd name="connsiteX4" fmla="*/ 121202 w 826653"/>
                    <a:gd name="connsiteY4" fmla="*/ 844536 h 978768"/>
                    <a:gd name="connsiteX5" fmla="*/ 91173 w 826653"/>
                    <a:gd name="connsiteY5" fmla="*/ 849957 h 978768"/>
                    <a:gd name="connsiteX6" fmla="*/ 66876 w 826653"/>
                    <a:gd name="connsiteY6" fmla="*/ 845866 h 978768"/>
                    <a:gd name="connsiteX7" fmla="*/ 68791 w 826653"/>
                    <a:gd name="connsiteY7" fmla="*/ 801575 h 978768"/>
                    <a:gd name="connsiteX8" fmla="*/ 0 w 826653"/>
                    <a:gd name="connsiteY8" fmla="*/ 763116 h 978768"/>
                    <a:gd name="connsiteX9" fmla="*/ 62622 w 826653"/>
                    <a:gd name="connsiteY9" fmla="*/ 621441 h 978768"/>
                    <a:gd name="connsiteX10" fmla="*/ 33606 w 826653"/>
                    <a:gd name="connsiteY10" fmla="*/ 450669 h 978768"/>
                    <a:gd name="connsiteX11" fmla="*/ 32004 w 826653"/>
                    <a:gd name="connsiteY11" fmla="*/ 389118 h 978768"/>
                    <a:gd name="connsiteX12" fmla="*/ 452262 w 826653"/>
                    <a:gd name="connsiteY12" fmla="*/ 1 h 978768"/>
                    <a:gd name="connsiteX13" fmla="*/ 826651 w 826653"/>
                    <a:gd name="connsiteY13" fmla="*/ 489135 h 978768"/>
                    <a:gd name="connsiteX14" fmla="*/ 573007 w 826653"/>
                    <a:gd name="connsiteY14" fmla="*/ 947875 h 978768"/>
                    <a:gd name="connsiteX0" fmla="*/ 501534 w 826653"/>
                    <a:gd name="connsiteY0" fmla="*/ 797078 h 978768"/>
                    <a:gd name="connsiteX1" fmla="*/ 252879 w 826653"/>
                    <a:gd name="connsiteY1" fmla="*/ 969165 h 978768"/>
                    <a:gd name="connsiteX2" fmla="*/ 115426 w 826653"/>
                    <a:gd name="connsiteY2" fmla="*/ 928348 h 978768"/>
                    <a:gd name="connsiteX3" fmla="*/ 92099 w 826653"/>
                    <a:gd name="connsiteY3" fmla="*/ 908433 h 978768"/>
                    <a:gd name="connsiteX4" fmla="*/ 121202 w 826653"/>
                    <a:gd name="connsiteY4" fmla="*/ 844536 h 978768"/>
                    <a:gd name="connsiteX5" fmla="*/ 66876 w 826653"/>
                    <a:gd name="connsiteY5" fmla="*/ 845866 h 978768"/>
                    <a:gd name="connsiteX6" fmla="*/ 68791 w 826653"/>
                    <a:gd name="connsiteY6" fmla="*/ 801575 h 978768"/>
                    <a:gd name="connsiteX7" fmla="*/ 0 w 826653"/>
                    <a:gd name="connsiteY7" fmla="*/ 763116 h 978768"/>
                    <a:gd name="connsiteX8" fmla="*/ 62622 w 826653"/>
                    <a:gd name="connsiteY8" fmla="*/ 621441 h 978768"/>
                    <a:gd name="connsiteX9" fmla="*/ 33606 w 826653"/>
                    <a:gd name="connsiteY9" fmla="*/ 450669 h 978768"/>
                    <a:gd name="connsiteX10" fmla="*/ 32004 w 826653"/>
                    <a:gd name="connsiteY10" fmla="*/ 389118 h 978768"/>
                    <a:gd name="connsiteX11" fmla="*/ 452262 w 826653"/>
                    <a:gd name="connsiteY11" fmla="*/ 1 h 978768"/>
                    <a:gd name="connsiteX12" fmla="*/ 826651 w 826653"/>
                    <a:gd name="connsiteY12" fmla="*/ 489135 h 978768"/>
                    <a:gd name="connsiteX13" fmla="*/ 573007 w 826653"/>
                    <a:gd name="connsiteY13" fmla="*/ 947875 h 978768"/>
                    <a:gd name="connsiteX0" fmla="*/ 501534 w 826653"/>
                    <a:gd name="connsiteY0" fmla="*/ 797078 h 978768"/>
                    <a:gd name="connsiteX1" fmla="*/ 252879 w 826653"/>
                    <a:gd name="connsiteY1" fmla="*/ 969165 h 978768"/>
                    <a:gd name="connsiteX2" fmla="*/ 115426 w 826653"/>
                    <a:gd name="connsiteY2" fmla="*/ 928348 h 978768"/>
                    <a:gd name="connsiteX3" fmla="*/ 92099 w 826653"/>
                    <a:gd name="connsiteY3" fmla="*/ 908433 h 978768"/>
                    <a:gd name="connsiteX4" fmla="*/ 121202 w 826653"/>
                    <a:gd name="connsiteY4" fmla="*/ 844536 h 978768"/>
                    <a:gd name="connsiteX5" fmla="*/ 66876 w 826653"/>
                    <a:gd name="connsiteY5" fmla="*/ 845866 h 978768"/>
                    <a:gd name="connsiteX6" fmla="*/ 68791 w 826653"/>
                    <a:gd name="connsiteY6" fmla="*/ 801575 h 978768"/>
                    <a:gd name="connsiteX7" fmla="*/ 0 w 826653"/>
                    <a:gd name="connsiteY7" fmla="*/ 763116 h 978768"/>
                    <a:gd name="connsiteX8" fmla="*/ 62622 w 826653"/>
                    <a:gd name="connsiteY8" fmla="*/ 621441 h 978768"/>
                    <a:gd name="connsiteX9" fmla="*/ 33606 w 826653"/>
                    <a:gd name="connsiteY9" fmla="*/ 450669 h 978768"/>
                    <a:gd name="connsiteX10" fmla="*/ 32004 w 826653"/>
                    <a:gd name="connsiteY10" fmla="*/ 389118 h 978768"/>
                    <a:gd name="connsiteX11" fmla="*/ 452262 w 826653"/>
                    <a:gd name="connsiteY11" fmla="*/ 1 h 978768"/>
                    <a:gd name="connsiteX12" fmla="*/ 826651 w 826653"/>
                    <a:gd name="connsiteY12" fmla="*/ 489135 h 978768"/>
                    <a:gd name="connsiteX13" fmla="*/ 573007 w 826653"/>
                    <a:gd name="connsiteY13" fmla="*/ 947875 h 978768"/>
                    <a:gd name="connsiteX0" fmla="*/ 501534 w 826653"/>
                    <a:gd name="connsiteY0" fmla="*/ 797078 h 978768"/>
                    <a:gd name="connsiteX1" fmla="*/ 252879 w 826653"/>
                    <a:gd name="connsiteY1" fmla="*/ 969165 h 978768"/>
                    <a:gd name="connsiteX2" fmla="*/ 115426 w 826653"/>
                    <a:gd name="connsiteY2" fmla="*/ 928348 h 978768"/>
                    <a:gd name="connsiteX3" fmla="*/ 92099 w 826653"/>
                    <a:gd name="connsiteY3" fmla="*/ 908433 h 978768"/>
                    <a:gd name="connsiteX4" fmla="*/ 123142 w 826653"/>
                    <a:gd name="connsiteY4" fmla="*/ 854254 h 978768"/>
                    <a:gd name="connsiteX5" fmla="*/ 66876 w 826653"/>
                    <a:gd name="connsiteY5" fmla="*/ 845866 h 978768"/>
                    <a:gd name="connsiteX6" fmla="*/ 68791 w 826653"/>
                    <a:gd name="connsiteY6" fmla="*/ 801575 h 978768"/>
                    <a:gd name="connsiteX7" fmla="*/ 0 w 826653"/>
                    <a:gd name="connsiteY7" fmla="*/ 763116 h 978768"/>
                    <a:gd name="connsiteX8" fmla="*/ 62622 w 826653"/>
                    <a:gd name="connsiteY8" fmla="*/ 621441 h 978768"/>
                    <a:gd name="connsiteX9" fmla="*/ 33606 w 826653"/>
                    <a:gd name="connsiteY9" fmla="*/ 450669 h 978768"/>
                    <a:gd name="connsiteX10" fmla="*/ 32004 w 826653"/>
                    <a:gd name="connsiteY10" fmla="*/ 389118 h 978768"/>
                    <a:gd name="connsiteX11" fmla="*/ 452262 w 826653"/>
                    <a:gd name="connsiteY11" fmla="*/ 1 h 978768"/>
                    <a:gd name="connsiteX12" fmla="*/ 826651 w 826653"/>
                    <a:gd name="connsiteY12" fmla="*/ 489135 h 978768"/>
                    <a:gd name="connsiteX13" fmla="*/ 573007 w 826653"/>
                    <a:gd name="connsiteY13" fmla="*/ 947875 h 978768"/>
                    <a:gd name="connsiteX0" fmla="*/ 501534 w 826653"/>
                    <a:gd name="connsiteY0" fmla="*/ 797078 h 978768"/>
                    <a:gd name="connsiteX1" fmla="*/ 252879 w 826653"/>
                    <a:gd name="connsiteY1" fmla="*/ 969165 h 978768"/>
                    <a:gd name="connsiteX2" fmla="*/ 115426 w 826653"/>
                    <a:gd name="connsiteY2" fmla="*/ 928348 h 978768"/>
                    <a:gd name="connsiteX3" fmla="*/ 92099 w 826653"/>
                    <a:gd name="connsiteY3" fmla="*/ 908433 h 978768"/>
                    <a:gd name="connsiteX4" fmla="*/ 123142 w 826653"/>
                    <a:gd name="connsiteY4" fmla="*/ 854254 h 978768"/>
                    <a:gd name="connsiteX5" fmla="*/ 74634 w 826653"/>
                    <a:gd name="connsiteY5" fmla="*/ 853641 h 978768"/>
                    <a:gd name="connsiteX6" fmla="*/ 68791 w 826653"/>
                    <a:gd name="connsiteY6" fmla="*/ 801575 h 978768"/>
                    <a:gd name="connsiteX7" fmla="*/ 0 w 826653"/>
                    <a:gd name="connsiteY7" fmla="*/ 763116 h 978768"/>
                    <a:gd name="connsiteX8" fmla="*/ 62622 w 826653"/>
                    <a:gd name="connsiteY8" fmla="*/ 621441 h 978768"/>
                    <a:gd name="connsiteX9" fmla="*/ 33606 w 826653"/>
                    <a:gd name="connsiteY9" fmla="*/ 450669 h 978768"/>
                    <a:gd name="connsiteX10" fmla="*/ 32004 w 826653"/>
                    <a:gd name="connsiteY10" fmla="*/ 389118 h 978768"/>
                    <a:gd name="connsiteX11" fmla="*/ 452262 w 826653"/>
                    <a:gd name="connsiteY11" fmla="*/ 1 h 978768"/>
                    <a:gd name="connsiteX12" fmla="*/ 826651 w 826653"/>
                    <a:gd name="connsiteY12" fmla="*/ 489135 h 978768"/>
                    <a:gd name="connsiteX13" fmla="*/ 573007 w 826653"/>
                    <a:gd name="connsiteY13" fmla="*/ 947875 h 978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6653" h="978768">
                      <a:moveTo>
                        <a:pt x="501534" y="797078"/>
                      </a:moveTo>
                      <a:cubicBezTo>
                        <a:pt x="428654" y="934654"/>
                        <a:pt x="317230" y="947287"/>
                        <a:pt x="252879" y="969165"/>
                      </a:cubicBezTo>
                      <a:cubicBezTo>
                        <a:pt x="188528" y="991043"/>
                        <a:pt x="158033" y="974749"/>
                        <a:pt x="115426" y="928348"/>
                      </a:cubicBezTo>
                      <a:lnTo>
                        <a:pt x="92099" y="908433"/>
                      </a:lnTo>
                      <a:cubicBezTo>
                        <a:pt x="101800" y="887134"/>
                        <a:pt x="126053" y="863386"/>
                        <a:pt x="123142" y="854254"/>
                      </a:cubicBezTo>
                      <a:cubicBezTo>
                        <a:pt x="120231" y="845122"/>
                        <a:pt x="83369" y="860801"/>
                        <a:pt x="74634" y="853641"/>
                      </a:cubicBezTo>
                      <a:cubicBezTo>
                        <a:pt x="70075" y="838724"/>
                        <a:pt x="71988" y="820131"/>
                        <a:pt x="68791" y="801575"/>
                      </a:cubicBezTo>
                      <a:cubicBezTo>
                        <a:pt x="45551" y="796174"/>
                        <a:pt x="10963" y="789866"/>
                        <a:pt x="0" y="763116"/>
                      </a:cubicBezTo>
                      <a:cubicBezTo>
                        <a:pt x="2401" y="721239"/>
                        <a:pt x="57021" y="673515"/>
                        <a:pt x="62622" y="621441"/>
                      </a:cubicBezTo>
                      <a:cubicBezTo>
                        <a:pt x="68223" y="569367"/>
                        <a:pt x="37009" y="478268"/>
                        <a:pt x="33606" y="450669"/>
                      </a:cubicBezTo>
                      <a:cubicBezTo>
                        <a:pt x="28617" y="425864"/>
                        <a:pt x="32539" y="409635"/>
                        <a:pt x="32004" y="389118"/>
                      </a:cubicBezTo>
                      <a:cubicBezTo>
                        <a:pt x="37600" y="186575"/>
                        <a:pt x="160781" y="176"/>
                        <a:pt x="452262" y="1"/>
                      </a:cubicBezTo>
                      <a:cubicBezTo>
                        <a:pt x="743743" y="-174"/>
                        <a:pt x="827215" y="231379"/>
                        <a:pt x="826651" y="489135"/>
                      </a:cubicBezTo>
                      <a:cubicBezTo>
                        <a:pt x="826087" y="746891"/>
                        <a:pt x="574254" y="810295"/>
                        <a:pt x="573007" y="947875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7" name="円/楕円 225">
                  <a:extLst>
                    <a:ext uri="{FF2B5EF4-FFF2-40B4-BE49-F238E27FC236}">
                      <a16:creationId xmlns:a16="http://schemas.microsoft.com/office/drawing/2014/main" id="{38AAD049-8D0B-4470-84E8-3E4E5DDCAD0F}"/>
                    </a:ext>
                  </a:extLst>
                </p:cNvPr>
                <p:cNvSpPr/>
                <p:nvPr/>
              </p:nvSpPr>
              <p:spPr>
                <a:xfrm>
                  <a:off x="958873" y="4978033"/>
                  <a:ext cx="113112" cy="61378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05" name="正方形/長方形 604">
                <a:extLst>
                  <a:ext uri="{FF2B5EF4-FFF2-40B4-BE49-F238E27FC236}">
                    <a16:creationId xmlns:a16="http://schemas.microsoft.com/office/drawing/2014/main" id="{FC86E9AF-64E2-4495-B269-226D0A6A8053}"/>
                  </a:ext>
                </a:extLst>
              </p:cNvPr>
              <p:cNvSpPr/>
              <p:nvPr/>
            </p:nvSpPr>
            <p:spPr>
              <a:xfrm>
                <a:off x="3919402" y="5709860"/>
                <a:ext cx="637116" cy="379723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四角形: 上の 2 つの角を丸める 605">
                <a:extLst>
                  <a:ext uri="{FF2B5EF4-FFF2-40B4-BE49-F238E27FC236}">
                    <a16:creationId xmlns:a16="http://schemas.microsoft.com/office/drawing/2014/main" id="{BE0D9DBC-B15D-4DEB-9F53-A6CBDDDF34E1}"/>
                  </a:ext>
                </a:extLst>
              </p:cNvPr>
              <p:cNvSpPr/>
              <p:nvPr/>
            </p:nvSpPr>
            <p:spPr>
              <a:xfrm>
                <a:off x="4044368" y="5337540"/>
                <a:ext cx="183986" cy="110369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C5F17F73-0679-4F3C-98E4-D7D5977922CA}"/>
                  </a:ext>
                </a:extLst>
              </p:cNvPr>
              <p:cNvSpPr/>
              <p:nvPr/>
            </p:nvSpPr>
            <p:spPr>
              <a:xfrm flipH="1">
                <a:off x="4079093" y="5279048"/>
                <a:ext cx="333390" cy="116107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D705C150-2F93-4E0D-B26E-D874686A3AFC}"/>
                  </a:ext>
                </a:extLst>
              </p:cNvPr>
              <p:cNvSpPr/>
              <p:nvPr/>
            </p:nvSpPr>
            <p:spPr>
              <a:xfrm>
                <a:off x="3752951" y="4433811"/>
                <a:ext cx="190283" cy="203400"/>
              </a:xfrm>
              <a:custGeom>
                <a:avLst/>
                <a:gdLst>
                  <a:gd name="connsiteX0" fmla="*/ 75436 w 190283"/>
                  <a:gd name="connsiteY0" fmla="*/ 0 h 203400"/>
                  <a:gd name="connsiteX1" fmla="*/ 190283 w 190283"/>
                  <a:gd name="connsiteY1" fmla="*/ 101700 h 203400"/>
                  <a:gd name="connsiteX2" fmla="*/ 75436 w 190283"/>
                  <a:gd name="connsiteY2" fmla="*/ 203400 h 203400"/>
                  <a:gd name="connsiteX3" fmla="*/ 30733 w 190283"/>
                  <a:gd name="connsiteY3" fmla="*/ 195408 h 203400"/>
                  <a:gd name="connsiteX4" fmla="*/ 8667 w 190283"/>
                  <a:gd name="connsiteY4" fmla="*/ 182234 h 203400"/>
                  <a:gd name="connsiteX5" fmla="*/ 0 w 190283"/>
                  <a:gd name="connsiteY5" fmla="*/ 106093 h 203400"/>
                  <a:gd name="connsiteX6" fmla="*/ 9740 w 190283"/>
                  <a:gd name="connsiteY6" fmla="*/ 20526 h 203400"/>
                  <a:gd name="connsiteX7" fmla="*/ 30733 w 190283"/>
                  <a:gd name="connsiteY7" fmla="*/ 7992 h 203400"/>
                  <a:gd name="connsiteX8" fmla="*/ 75436 w 190283"/>
                  <a:gd name="connsiteY8" fmla="*/ 0 h 20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283" h="203400">
                    <a:moveTo>
                      <a:pt x="75436" y="0"/>
                    </a:moveTo>
                    <a:cubicBezTo>
                      <a:pt x="138864" y="0"/>
                      <a:pt x="190283" y="45533"/>
                      <a:pt x="190283" y="101700"/>
                    </a:cubicBezTo>
                    <a:cubicBezTo>
                      <a:pt x="190283" y="157867"/>
                      <a:pt x="138864" y="203400"/>
                      <a:pt x="75436" y="203400"/>
                    </a:cubicBezTo>
                    <a:cubicBezTo>
                      <a:pt x="59579" y="203400"/>
                      <a:pt x="44473" y="200554"/>
                      <a:pt x="30733" y="195408"/>
                    </a:cubicBezTo>
                    <a:lnTo>
                      <a:pt x="8667" y="182234"/>
                    </a:lnTo>
                    <a:lnTo>
                      <a:pt x="0" y="106093"/>
                    </a:lnTo>
                    <a:lnTo>
                      <a:pt x="9740" y="20526"/>
                    </a:lnTo>
                    <a:lnTo>
                      <a:pt x="30733" y="7992"/>
                    </a:lnTo>
                    <a:cubicBezTo>
                      <a:pt x="44473" y="2846"/>
                      <a:pt x="59579" y="0"/>
                      <a:pt x="7543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3" name="楕円 612">
                <a:extLst>
                  <a:ext uri="{FF2B5EF4-FFF2-40B4-BE49-F238E27FC236}">
                    <a16:creationId xmlns:a16="http://schemas.microsoft.com/office/drawing/2014/main" id="{98ED0D4B-3177-49DF-9851-D3A4CE6641E2}"/>
                  </a:ext>
                </a:extLst>
              </p:cNvPr>
              <p:cNvSpPr/>
              <p:nvPr/>
            </p:nvSpPr>
            <p:spPr>
              <a:xfrm>
                <a:off x="3766189" y="4452855"/>
                <a:ext cx="58631" cy="15294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1F355C23-0490-4AD7-8566-AACD5630B796}"/>
                  </a:ext>
                </a:extLst>
              </p:cNvPr>
              <p:cNvSpPr/>
              <p:nvPr/>
            </p:nvSpPr>
            <p:spPr>
              <a:xfrm>
                <a:off x="3768259" y="4415888"/>
                <a:ext cx="171430" cy="86155"/>
              </a:xfrm>
              <a:custGeom>
                <a:avLst/>
                <a:gdLst>
                  <a:gd name="connsiteX0" fmla="*/ 60127 w 171430"/>
                  <a:gd name="connsiteY0" fmla="*/ 0 h 86155"/>
                  <a:gd name="connsiteX1" fmla="*/ 165949 w 171430"/>
                  <a:gd name="connsiteY1" fmla="*/ 62114 h 86155"/>
                  <a:gd name="connsiteX2" fmla="*/ 171430 w 171430"/>
                  <a:gd name="connsiteY2" fmla="*/ 86155 h 86155"/>
                  <a:gd name="connsiteX3" fmla="*/ 149978 w 171430"/>
                  <a:gd name="connsiteY3" fmla="*/ 57073 h 86155"/>
                  <a:gd name="connsiteX4" fmla="*/ 60127 w 171430"/>
                  <a:gd name="connsiteY4" fmla="*/ 23054 h 86155"/>
                  <a:gd name="connsiteX5" fmla="*/ 10665 w 171430"/>
                  <a:gd name="connsiteY5" fmla="*/ 32181 h 86155"/>
                  <a:gd name="connsiteX6" fmla="*/ 0 w 171430"/>
                  <a:gd name="connsiteY6" fmla="*/ 38754 h 86155"/>
                  <a:gd name="connsiteX7" fmla="*/ 1124 w 171430"/>
                  <a:gd name="connsiteY7" fmla="*/ 28882 h 86155"/>
                  <a:gd name="connsiteX8" fmla="*/ 6599 w 171430"/>
                  <a:gd name="connsiteY8" fmla="*/ 14479 h 86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1430" h="86155">
                    <a:moveTo>
                      <a:pt x="60127" y="0"/>
                    </a:moveTo>
                    <a:cubicBezTo>
                      <a:pt x="107698" y="0"/>
                      <a:pt x="148514" y="25612"/>
                      <a:pt x="165949" y="62114"/>
                    </a:cubicBezTo>
                    <a:lnTo>
                      <a:pt x="171430" y="86155"/>
                    </a:lnTo>
                    <a:lnTo>
                      <a:pt x="149978" y="57073"/>
                    </a:lnTo>
                    <a:cubicBezTo>
                      <a:pt x="126983" y="36054"/>
                      <a:pt x="95216" y="23054"/>
                      <a:pt x="60127" y="23054"/>
                    </a:cubicBezTo>
                    <a:cubicBezTo>
                      <a:pt x="42582" y="23054"/>
                      <a:pt x="25868" y="26304"/>
                      <a:pt x="10665" y="32181"/>
                    </a:cubicBezTo>
                    <a:lnTo>
                      <a:pt x="0" y="38754"/>
                    </a:lnTo>
                    <a:lnTo>
                      <a:pt x="1124" y="28882"/>
                    </a:lnTo>
                    <a:lnTo>
                      <a:pt x="6599" y="1447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D253F96F-D272-4D50-BBAA-273E497E20CA}"/>
                  </a:ext>
                </a:extLst>
              </p:cNvPr>
              <p:cNvSpPr/>
              <p:nvPr/>
            </p:nvSpPr>
            <p:spPr>
              <a:xfrm>
                <a:off x="3720800" y="4295495"/>
                <a:ext cx="214607" cy="51189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3" name="円/楕円 50">
                <a:extLst>
                  <a:ext uri="{FF2B5EF4-FFF2-40B4-BE49-F238E27FC236}">
                    <a16:creationId xmlns:a16="http://schemas.microsoft.com/office/drawing/2014/main" id="{FF329A41-0430-4D23-B8DA-5CE69760499D}"/>
                  </a:ext>
                </a:extLst>
              </p:cNvPr>
              <p:cNvSpPr/>
              <p:nvPr/>
            </p:nvSpPr>
            <p:spPr>
              <a:xfrm>
                <a:off x="3653748" y="3933082"/>
                <a:ext cx="790846" cy="433738"/>
              </a:xfrm>
              <a:custGeom>
                <a:avLst/>
                <a:gdLst/>
                <a:ahLst/>
                <a:cxnLst/>
                <a:rect l="l" t="t" r="r" b="b"/>
                <a:pathLst>
                  <a:path w="617208" h="288310">
                    <a:moveTo>
                      <a:pt x="306540" y="0"/>
                    </a:moveTo>
                    <a:cubicBezTo>
                      <a:pt x="469326" y="0"/>
                      <a:pt x="601290" y="44625"/>
                      <a:pt x="601290" y="99673"/>
                    </a:cubicBezTo>
                    <a:lnTo>
                      <a:pt x="601154" y="100130"/>
                    </a:lnTo>
                    <a:cubicBezTo>
                      <a:pt x="626273" y="136691"/>
                      <a:pt x="621686" y="186815"/>
                      <a:pt x="589012" y="219488"/>
                    </a:cubicBezTo>
                    <a:lnTo>
                      <a:pt x="520191" y="288310"/>
                    </a:lnTo>
                    <a:lnTo>
                      <a:pt x="451370" y="219488"/>
                    </a:lnTo>
                    <a:lnTo>
                      <a:pt x="448184" y="214690"/>
                    </a:lnTo>
                    <a:cubicBezTo>
                      <a:pt x="447656" y="216752"/>
                      <a:pt x="446351" y="218135"/>
                      <a:pt x="444997" y="219488"/>
                    </a:cubicBezTo>
                    <a:lnTo>
                      <a:pt x="376176" y="288310"/>
                    </a:lnTo>
                    <a:lnTo>
                      <a:pt x="310859" y="222992"/>
                    </a:lnTo>
                    <a:lnTo>
                      <a:pt x="245541" y="288310"/>
                    </a:lnTo>
                    <a:lnTo>
                      <a:pt x="176720" y="219488"/>
                    </a:lnTo>
                    <a:lnTo>
                      <a:pt x="171280" y="211297"/>
                    </a:lnTo>
                    <a:cubicBezTo>
                      <a:pt x="170367" y="214728"/>
                      <a:pt x="168176" y="217153"/>
                      <a:pt x="165840" y="219488"/>
                    </a:cubicBezTo>
                    <a:lnTo>
                      <a:pt x="97019" y="288310"/>
                    </a:lnTo>
                    <a:lnTo>
                      <a:pt x="28198" y="219488"/>
                    </a:lnTo>
                    <a:cubicBezTo>
                      <a:pt x="-3184" y="188108"/>
                      <a:pt x="-8656" y="140630"/>
                      <a:pt x="13206" y="104422"/>
                    </a:cubicBezTo>
                    <a:cubicBezTo>
                      <a:pt x="11908" y="102951"/>
                      <a:pt x="11790" y="101317"/>
                      <a:pt x="11790" y="99673"/>
                    </a:cubicBezTo>
                    <a:cubicBezTo>
                      <a:pt x="11790" y="44625"/>
                      <a:pt x="143754" y="0"/>
                      <a:pt x="306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78D0C084-7FB3-44D4-B1C7-D68D51C675F1}"/>
                  </a:ext>
                </a:extLst>
              </p:cNvPr>
              <p:cNvSpPr/>
              <p:nvPr/>
            </p:nvSpPr>
            <p:spPr>
              <a:xfrm>
                <a:off x="3648437" y="3829320"/>
                <a:ext cx="1104539" cy="1056673"/>
              </a:xfrm>
              <a:custGeom>
                <a:avLst/>
                <a:gdLst>
                  <a:gd name="connsiteX0" fmla="*/ 515694 w 1104539"/>
                  <a:gd name="connsiteY0" fmla="*/ 288 h 1056673"/>
                  <a:gd name="connsiteX1" fmla="*/ 577155 w 1104539"/>
                  <a:gd name="connsiteY1" fmla="*/ 6708 h 1056673"/>
                  <a:gd name="connsiteX2" fmla="*/ 598350 w 1104539"/>
                  <a:gd name="connsiteY2" fmla="*/ 12467 h 1056673"/>
                  <a:gd name="connsiteX3" fmla="*/ 651442 w 1104539"/>
                  <a:gd name="connsiteY3" fmla="*/ 6245 h 1056673"/>
                  <a:gd name="connsiteX4" fmla="*/ 1104539 w 1104539"/>
                  <a:gd name="connsiteY4" fmla="*/ 532957 h 1056673"/>
                  <a:gd name="connsiteX5" fmla="*/ 742757 w 1104539"/>
                  <a:gd name="connsiteY5" fmla="*/ 1048967 h 1056673"/>
                  <a:gd name="connsiteX6" fmla="*/ 677001 w 1104539"/>
                  <a:gd name="connsiteY6" fmla="*/ 1056673 h 1056673"/>
                  <a:gd name="connsiteX7" fmla="*/ 685070 w 1104539"/>
                  <a:gd name="connsiteY7" fmla="*/ 1030681 h 1056673"/>
                  <a:gd name="connsiteX8" fmla="*/ 691253 w 1104539"/>
                  <a:gd name="connsiteY8" fmla="*/ 969342 h 1056673"/>
                  <a:gd name="connsiteX9" fmla="*/ 691253 w 1104539"/>
                  <a:gd name="connsiteY9" fmla="*/ 618414 h 1056673"/>
                  <a:gd name="connsiteX10" fmla="*/ 602109 w 1104539"/>
                  <a:gd name="connsiteY10" fmla="*/ 403201 h 1056673"/>
                  <a:gd name="connsiteX11" fmla="*/ 561199 w 1104539"/>
                  <a:gd name="connsiteY11" fmla="*/ 369447 h 1056673"/>
                  <a:gd name="connsiteX12" fmla="*/ 504089 w 1104539"/>
                  <a:gd name="connsiteY12" fmla="*/ 399645 h 1056673"/>
                  <a:gd name="connsiteX13" fmla="*/ 432536 w 1104539"/>
                  <a:gd name="connsiteY13" fmla="*/ 427697 h 1056673"/>
                  <a:gd name="connsiteX14" fmla="*/ 5869 w 1104539"/>
                  <a:gd name="connsiteY14" fmla="*/ 349824 h 1056673"/>
                  <a:gd name="connsiteX15" fmla="*/ 302407 w 1104539"/>
                  <a:gd name="connsiteY15" fmla="*/ 33321 h 1056673"/>
                  <a:gd name="connsiteX16" fmla="*/ 515694 w 1104539"/>
                  <a:gd name="connsiteY16" fmla="*/ 288 h 105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04539" h="1056673">
                    <a:moveTo>
                      <a:pt x="515694" y="288"/>
                    </a:moveTo>
                    <a:cubicBezTo>
                      <a:pt x="537269" y="1027"/>
                      <a:pt x="557852" y="3185"/>
                      <a:pt x="577155" y="6708"/>
                    </a:cubicBezTo>
                    <a:lnTo>
                      <a:pt x="598350" y="12467"/>
                    </a:lnTo>
                    <a:lnTo>
                      <a:pt x="651442" y="6245"/>
                    </a:lnTo>
                    <a:cubicBezTo>
                      <a:pt x="901680" y="6245"/>
                      <a:pt x="1104539" y="242063"/>
                      <a:pt x="1104539" y="532957"/>
                    </a:cubicBezTo>
                    <a:cubicBezTo>
                      <a:pt x="1104539" y="787489"/>
                      <a:pt x="949225" y="999853"/>
                      <a:pt x="742757" y="1048967"/>
                    </a:cubicBezTo>
                    <a:lnTo>
                      <a:pt x="677001" y="1056673"/>
                    </a:lnTo>
                    <a:lnTo>
                      <a:pt x="685070" y="1030681"/>
                    </a:lnTo>
                    <a:cubicBezTo>
                      <a:pt x="689124" y="1010868"/>
                      <a:pt x="691253" y="990354"/>
                      <a:pt x="691253" y="969342"/>
                    </a:cubicBezTo>
                    <a:lnTo>
                      <a:pt x="691253" y="618414"/>
                    </a:lnTo>
                    <a:cubicBezTo>
                      <a:pt x="691253" y="534368"/>
                      <a:pt x="657187" y="458279"/>
                      <a:pt x="602109" y="403201"/>
                    </a:cubicBezTo>
                    <a:lnTo>
                      <a:pt x="561199" y="369447"/>
                    </a:lnTo>
                    <a:lnTo>
                      <a:pt x="504089" y="399645"/>
                    </a:lnTo>
                    <a:cubicBezTo>
                      <a:pt x="481417" y="410039"/>
                      <a:pt x="457499" y="419460"/>
                      <a:pt x="432536" y="427697"/>
                    </a:cubicBezTo>
                    <a:cubicBezTo>
                      <a:pt x="232828" y="493593"/>
                      <a:pt x="41803" y="458728"/>
                      <a:pt x="5869" y="349824"/>
                    </a:cubicBezTo>
                    <a:cubicBezTo>
                      <a:pt x="-30065" y="240920"/>
                      <a:pt x="102699" y="99217"/>
                      <a:pt x="302407" y="33321"/>
                    </a:cubicBezTo>
                    <a:cubicBezTo>
                      <a:pt x="377297" y="8610"/>
                      <a:pt x="450966" y="-1931"/>
                      <a:pt x="515694" y="28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379EFD51-22F6-4A89-84EA-C551346AA995}"/>
                  </a:ext>
                </a:extLst>
              </p:cNvPr>
              <p:cNvSpPr/>
              <p:nvPr/>
            </p:nvSpPr>
            <p:spPr>
              <a:xfrm rot="900000" flipH="1">
                <a:off x="4235627" y="4374287"/>
                <a:ext cx="226387" cy="410019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F45873AD-DED9-4A27-8006-357189F79D32}"/>
                  </a:ext>
                </a:extLst>
              </p:cNvPr>
              <p:cNvSpPr/>
              <p:nvPr/>
            </p:nvSpPr>
            <p:spPr>
              <a:xfrm rot="900000" flipH="1">
                <a:off x="4257431" y="4442364"/>
                <a:ext cx="157406" cy="267063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18753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AAF7D1F-3A46-490B-B207-CB090190B0FF}"/>
              </a:ext>
            </a:extLst>
          </p:cNvPr>
          <p:cNvGrpSpPr/>
          <p:nvPr/>
        </p:nvGrpSpPr>
        <p:grpSpPr>
          <a:xfrm>
            <a:off x="6582948" y="766318"/>
            <a:ext cx="1825834" cy="2779236"/>
            <a:chOff x="6582948" y="766318"/>
            <a:chExt cx="1825834" cy="277923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7CB243C0-AFD4-4125-BEE4-2F2CBF16DA1B}"/>
                </a:ext>
              </a:extLst>
            </p:cNvPr>
            <p:cNvGrpSpPr/>
            <p:nvPr/>
          </p:nvGrpSpPr>
          <p:grpSpPr>
            <a:xfrm>
              <a:off x="6582948" y="2434071"/>
              <a:ext cx="1212664" cy="1105240"/>
              <a:chOff x="6440320" y="2194334"/>
              <a:chExt cx="1441449" cy="1313759"/>
            </a:xfrm>
          </p:grpSpPr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A3E62A2B-C458-450B-B3D2-F62F9CAE8DC2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424B865D-61CA-4F0F-BF56-066B4C21C759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CAE81A4B-DE7F-4B00-ADF0-1752212BEAB5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33" name="グループ化 32">
                    <a:extLst>
                      <a:ext uri="{FF2B5EF4-FFF2-40B4-BE49-F238E27FC236}">
                        <a16:creationId xmlns:a16="http://schemas.microsoft.com/office/drawing/2014/main" id="{B3618805-3437-4134-88FB-D4612FD5A98C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44" name="フリーフォーム: 図形 43">
                      <a:extLst>
                        <a:ext uri="{FF2B5EF4-FFF2-40B4-BE49-F238E27FC236}">
                          <a16:creationId xmlns:a16="http://schemas.microsoft.com/office/drawing/2014/main" id="{F1875E74-8544-4C2C-AC7A-E5ED21EA05C9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" name="フリーフォーム: 図形 44">
                      <a:extLst>
                        <a:ext uri="{FF2B5EF4-FFF2-40B4-BE49-F238E27FC236}">
                          <a16:creationId xmlns:a16="http://schemas.microsoft.com/office/drawing/2014/main" id="{C533F71A-FFBA-4ADD-B271-49B80178D066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" name="フリーフォーム: 図形 45">
                      <a:extLst>
                        <a:ext uri="{FF2B5EF4-FFF2-40B4-BE49-F238E27FC236}">
                          <a16:creationId xmlns:a16="http://schemas.microsoft.com/office/drawing/2014/main" id="{96EE7B1F-733F-44FA-A78F-F0C0D50F039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" name="月 46">
                      <a:extLst>
                        <a:ext uri="{FF2B5EF4-FFF2-40B4-BE49-F238E27FC236}">
                          <a16:creationId xmlns:a16="http://schemas.microsoft.com/office/drawing/2014/main" id="{4FF0F3EF-81D6-43AB-A1EC-C2505CC8B86D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4" name="四角形: 角を丸くする 33">
                    <a:extLst>
                      <a:ext uri="{FF2B5EF4-FFF2-40B4-BE49-F238E27FC236}">
                        <a16:creationId xmlns:a16="http://schemas.microsoft.com/office/drawing/2014/main" id="{BC879E50-B9EF-401A-8E43-691FBE31B97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35" name="四角形: 上の 2 つの角を丸める 109">
                    <a:extLst>
                      <a:ext uri="{FF2B5EF4-FFF2-40B4-BE49-F238E27FC236}">
                        <a16:creationId xmlns:a16="http://schemas.microsoft.com/office/drawing/2014/main" id="{8EBE95A9-66AA-4816-872C-214C35EE8CC2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D3E722C3-96CA-424D-A02D-49EFB77AEC2B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0EFFB9B1-8686-4A00-B5BC-C2B9BB85A78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四角形: 上の 2 つの角を丸める 109">
                    <a:extLst>
                      <a:ext uri="{FF2B5EF4-FFF2-40B4-BE49-F238E27FC236}">
                        <a16:creationId xmlns:a16="http://schemas.microsoft.com/office/drawing/2014/main" id="{BF80B89F-0035-4F7E-BF47-48BCA51C92F0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ABB95052-5A52-462C-831C-F18DC57ED77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フリーフォーム: 図形 39">
                    <a:extLst>
                      <a:ext uri="{FF2B5EF4-FFF2-40B4-BE49-F238E27FC236}">
                        <a16:creationId xmlns:a16="http://schemas.microsoft.com/office/drawing/2014/main" id="{31AD1797-0B0F-44FC-B5DC-E7F6182F3C07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四角形: 上の 2 つの角を丸める 109">
                    <a:extLst>
                      <a:ext uri="{FF2B5EF4-FFF2-40B4-BE49-F238E27FC236}">
                        <a16:creationId xmlns:a16="http://schemas.microsoft.com/office/drawing/2014/main" id="{225BAE14-A5F5-49AC-A334-7D0119308309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82F32946-F4AD-4C0A-B7AC-0E7F041D5972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フリーフォーム: 図形 42">
                    <a:extLst>
                      <a:ext uri="{FF2B5EF4-FFF2-40B4-BE49-F238E27FC236}">
                        <a16:creationId xmlns:a16="http://schemas.microsoft.com/office/drawing/2014/main" id="{30A93C4C-4509-4B88-938A-FBF3B537E21C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74C0260D-02CF-404C-930F-E6D19FA424E7}"/>
                  </a:ext>
                </a:extLst>
              </p:cNvPr>
              <p:cNvGrpSpPr/>
              <p:nvPr/>
            </p:nvGrpSpPr>
            <p:grpSpPr>
              <a:xfrm rot="18900000">
                <a:off x="7321476" y="2500735"/>
                <a:ext cx="456730" cy="1007358"/>
                <a:chOff x="1904251" y="4164031"/>
                <a:chExt cx="438719" cy="963709"/>
              </a:xfrm>
            </p:grpSpPr>
            <p:sp>
              <p:nvSpPr>
                <p:cNvPr id="29" name="台形 28">
                  <a:extLst>
                    <a:ext uri="{FF2B5EF4-FFF2-40B4-BE49-F238E27FC236}">
                      <a16:creationId xmlns:a16="http://schemas.microsoft.com/office/drawing/2014/main" id="{27F3FF5E-A12D-4FE5-8E33-AA0423B78147}"/>
                    </a:ext>
                  </a:extLst>
                </p:cNvPr>
                <p:cNvSpPr/>
                <p:nvPr/>
              </p:nvSpPr>
              <p:spPr>
                <a:xfrm rot="20813946">
                  <a:off x="1904251" y="4164031"/>
                  <a:ext cx="277080" cy="95427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" name="片側の 2 つの角を丸めた四角形 92">
                  <a:extLst>
                    <a:ext uri="{FF2B5EF4-FFF2-40B4-BE49-F238E27FC236}">
                      <a16:creationId xmlns:a16="http://schemas.microsoft.com/office/drawing/2014/main" id="{A5E2DEF1-E180-40EA-A62B-FD55AFD9576E}"/>
                    </a:ext>
                  </a:extLst>
                </p:cNvPr>
                <p:cNvSpPr/>
                <p:nvPr/>
              </p:nvSpPr>
              <p:spPr>
                <a:xfrm rot="9854429" flipH="1">
                  <a:off x="1953085" y="4215132"/>
                  <a:ext cx="389885" cy="912608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B5A460D-CBD4-48FA-AB30-ACAF360BAAA1}"/>
                </a:ext>
              </a:extLst>
            </p:cNvPr>
            <p:cNvGrpSpPr/>
            <p:nvPr/>
          </p:nvGrpSpPr>
          <p:grpSpPr>
            <a:xfrm>
              <a:off x="7033586" y="766318"/>
              <a:ext cx="1375196" cy="2779236"/>
              <a:chOff x="6257208" y="766318"/>
              <a:chExt cx="1375196" cy="2779236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27CBA985-7101-4876-B98F-FA9C593C62D5}"/>
                  </a:ext>
                </a:extLst>
              </p:cNvPr>
              <p:cNvSpPr/>
              <p:nvPr/>
            </p:nvSpPr>
            <p:spPr>
              <a:xfrm>
                <a:off x="6920266" y="189406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868017A4-B070-46A9-8442-AA883397C702}"/>
                  </a:ext>
                </a:extLst>
              </p:cNvPr>
              <p:cNvSpPr/>
              <p:nvPr/>
            </p:nvSpPr>
            <p:spPr>
              <a:xfrm>
                <a:off x="6937372" y="192154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台形 731">
                <a:extLst>
                  <a:ext uri="{FF2B5EF4-FFF2-40B4-BE49-F238E27FC236}">
                    <a16:creationId xmlns:a16="http://schemas.microsoft.com/office/drawing/2014/main" id="{D184B86C-B65F-486D-A5E5-4FB515A0D2F3}"/>
                  </a:ext>
                </a:extLst>
              </p:cNvPr>
              <p:cNvSpPr/>
              <p:nvPr/>
            </p:nvSpPr>
            <p:spPr>
              <a:xfrm rot="11290218" flipV="1">
                <a:off x="6686865" y="2365897"/>
                <a:ext cx="84295" cy="652135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58686"/>
                  <a:gd name="connsiteY0" fmla="*/ 551112 h 685660"/>
                  <a:gd name="connsiteX1" fmla="*/ 50098 w 158686"/>
                  <a:gd name="connsiteY1" fmla="*/ 0 h 685660"/>
                  <a:gd name="connsiteX2" fmla="*/ 134683 w 158686"/>
                  <a:gd name="connsiteY2" fmla="*/ 0 h 685660"/>
                  <a:gd name="connsiteX3" fmla="*/ 158687 w 158686"/>
                  <a:gd name="connsiteY3" fmla="*/ 598627 h 685660"/>
                  <a:gd name="connsiteX4" fmla="*/ 89962 w 158686"/>
                  <a:gd name="connsiteY4" fmla="*/ 685660 h 685660"/>
                  <a:gd name="connsiteX5" fmla="*/ 0 w 158686"/>
                  <a:gd name="connsiteY5" fmla="*/ 551112 h 685660"/>
                  <a:gd name="connsiteX0" fmla="*/ 0 w 158687"/>
                  <a:gd name="connsiteY0" fmla="*/ 551112 h 711147"/>
                  <a:gd name="connsiteX1" fmla="*/ 50098 w 158687"/>
                  <a:gd name="connsiteY1" fmla="*/ 0 h 711147"/>
                  <a:gd name="connsiteX2" fmla="*/ 134683 w 158687"/>
                  <a:gd name="connsiteY2" fmla="*/ 0 h 711147"/>
                  <a:gd name="connsiteX3" fmla="*/ 158687 w 158687"/>
                  <a:gd name="connsiteY3" fmla="*/ 598627 h 711147"/>
                  <a:gd name="connsiteX4" fmla="*/ 117588 w 158687"/>
                  <a:gd name="connsiteY4" fmla="*/ 711147 h 711147"/>
                  <a:gd name="connsiteX5" fmla="*/ 0 w 158687"/>
                  <a:gd name="connsiteY5" fmla="*/ 551112 h 711147"/>
                  <a:gd name="connsiteX0" fmla="*/ 24104 w 108589"/>
                  <a:gd name="connsiteY0" fmla="*/ 608039 h 711147"/>
                  <a:gd name="connsiteX1" fmla="*/ 0 w 108589"/>
                  <a:gd name="connsiteY1" fmla="*/ 0 h 711147"/>
                  <a:gd name="connsiteX2" fmla="*/ 84585 w 108589"/>
                  <a:gd name="connsiteY2" fmla="*/ 0 h 711147"/>
                  <a:gd name="connsiteX3" fmla="*/ 108589 w 108589"/>
                  <a:gd name="connsiteY3" fmla="*/ 598627 h 711147"/>
                  <a:gd name="connsiteX4" fmla="*/ 67490 w 108589"/>
                  <a:gd name="connsiteY4" fmla="*/ 711147 h 711147"/>
                  <a:gd name="connsiteX5" fmla="*/ 24104 w 108589"/>
                  <a:gd name="connsiteY5" fmla="*/ 608039 h 711147"/>
                  <a:gd name="connsiteX0" fmla="*/ -1 w 84484"/>
                  <a:gd name="connsiteY0" fmla="*/ 608039 h 711147"/>
                  <a:gd name="connsiteX1" fmla="*/ 3535 w 84484"/>
                  <a:gd name="connsiteY1" fmla="*/ 4265 h 711147"/>
                  <a:gd name="connsiteX2" fmla="*/ 60480 w 84484"/>
                  <a:gd name="connsiteY2" fmla="*/ 0 h 711147"/>
                  <a:gd name="connsiteX3" fmla="*/ 84484 w 84484"/>
                  <a:gd name="connsiteY3" fmla="*/ 598627 h 711147"/>
                  <a:gd name="connsiteX4" fmla="*/ 43385 w 84484"/>
                  <a:gd name="connsiteY4" fmla="*/ 711147 h 711147"/>
                  <a:gd name="connsiteX5" fmla="*/ -1 w 84484"/>
                  <a:gd name="connsiteY5" fmla="*/ 608039 h 711147"/>
                  <a:gd name="connsiteX0" fmla="*/ 0 w 92792"/>
                  <a:gd name="connsiteY0" fmla="*/ 627979 h 711147"/>
                  <a:gd name="connsiteX1" fmla="*/ 11843 w 92792"/>
                  <a:gd name="connsiteY1" fmla="*/ 4265 h 711147"/>
                  <a:gd name="connsiteX2" fmla="*/ 68788 w 92792"/>
                  <a:gd name="connsiteY2" fmla="*/ 0 h 711147"/>
                  <a:gd name="connsiteX3" fmla="*/ 92792 w 92792"/>
                  <a:gd name="connsiteY3" fmla="*/ 598627 h 711147"/>
                  <a:gd name="connsiteX4" fmla="*/ 51693 w 92792"/>
                  <a:gd name="connsiteY4" fmla="*/ 711147 h 711147"/>
                  <a:gd name="connsiteX5" fmla="*/ 0 w 92792"/>
                  <a:gd name="connsiteY5" fmla="*/ 627979 h 711147"/>
                  <a:gd name="connsiteX0" fmla="*/ 0 w 92792"/>
                  <a:gd name="connsiteY0" fmla="*/ 627979 h 821883"/>
                  <a:gd name="connsiteX1" fmla="*/ 11843 w 92792"/>
                  <a:gd name="connsiteY1" fmla="*/ 4265 h 821883"/>
                  <a:gd name="connsiteX2" fmla="*/ 68788 w 92792"/>
                  <a:gd name="connsiteY2" fmla="*/ 0 h 821883"/>
                  <a:gd name="connsiteX3" fmla="*/ 92792 w 92792"/>
                  <a:gd name="connsiteY3" fmla="*/ 598627 h 821883"/>
                  <a:gd name="connsiteX4" fmla="*/ 3049 w 92792"/>
                  <a:gd name="connsiteY4" fmla="*/ 821883 h 821883"/>
                  <a:gd name="connsiteX5" fmla="*/ 0 w 92792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84302"/>
                  <a:gd name="connsiteY0" fmla="*/ 627979 h 821883"/>
                  <a:gd name="connsiteX1" fmla="*/ 11843 w 84302"/>
                  <a:gd name="connsiteY1" fmla="*/ 4265 h 821883"/>
                  <a:gd name="connsiteX2" fmla="*/ 68788 w 84302"/>
                  <a:gd name="connsiteY2" fmla="*/ 0 h 821883"/>
                  <a:gd name="connsiteX3" fmla="*/ 68653 w 84302"/>
                  <a:gd name="connsiteY3" fmla="*/ 673731 h 821883"/>
                  <a:gd name="connsiteX4" fmla="*/ 3049 w 84302"/>
                  <a:gd name="connsiteY4" fmla="*/ 821883 h 821883"/>
                  <a:gd name="connsiteX5" fmla="*/ 0 w 84302"/>
                  <a:gd name="connsiteY5" fmla="*/ 627979 h 82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302" h="821883">
                    <a:moveTo>
                      <a:pt x="0" y="627979"/>
                    </a:moveTo>
                    <a:cubicBezTo>
                      <a:pt x="1179" y="426721"/>
                      <a:pt x="10664" y="205523"/>
                      <a:pt x="11843" y="4265"/>
                    </a:cubicBezTo>
                    <a:lnTo>
                      <a:pt x="68788" y="0"/>
                    </a:lnTo>
                    <a:cubicBezTo>
                      <a:pt x="76789" y="199542"/>
                      <a:pt x="99362" y="458939"/>
                      <a:pt x="68653" y="673731"/>
                    </a:cubicBezTo>
                    <a:cubicBezTo>
                      <a:pt x="45402" y="824974"/>
                      <a:pt x="32963" y="747464"/>
                      <a:pt x="3049" y="821883"/>
                    </a:cubicBezTo>
                    <a:cubicBezTo>
                      <a:pt x="2033" y="757248"/>
                      <a:pt x="1016" y="692614"/>
                      <a:pt x="0" y="62797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台形 356">
                <a:extLst>
                  <a:ext uri="{FF2B5EF4-FFF2-40B4-BE49-F238E27FC236}">
                    <a16:creationId xmlns:a16="http://schemas.microsoft.com/office/drawing/2014/main" id="{DB3AA325-7F4C-4F8C-97C0-6347456DFBEC}"/>
                  </a:ext>
                </a:extLst>
              </p:cNvPr>
              <p:cNvSpPr/>
              <p:nvPr/>
            </p:nvSpPr>
            <p:spPr>
              <a:xfrm rot="10800000">
                <a:off x="6731639" y="2237625"/>
                <a:ext cx="195025" cy="157794"/>
              </a:xfrm>
              <a:custGeom>
                <a:avLst/>
                <a:gdLst>
                  <a:gd name="connsiteX0" fmla="*/ 0 w 247318"/>
                  <a:gd name="connsiteY0" fmla="*/ 202452 h 202452"/>
                  <a:gd name="connsiteX1" fmla="*/ 54889 w 247318"/>
                  <a:gd name="connsiteY1" fmla="*/ 0 h 202452"/>
                  <a:gd name="connsiteX2" fmla="*/ 192429 w 247318"/>
                  <a:gd name="connsiteY2" fmla="*/ 0 h 202452"/>
                  <a:gd name="connsiteX3" fmla="*/ 247318 w 247318"/>
                  <a:gd name="connsiteY3" fmla="*/ 202452 h 202452"/>
                  <a:gd name="connsiteX4" fmla="*/ 0 w 247318"/>
                  <a:gd name="connsiteY4" fmla="*/ 202452 h 202452"/>
                  <a:gd name="connsiteX0" fmla="*/ 0 w 255864"/>
                  <a:gd name="connsiteY0" fmla="*/ 202452 h 209860"/>
                  <a:gd name="connsiteX1" fmla="*/ 54889 w 255864"/>
                  <a:gd name="connsiteY1" fmla="*/ 0 h 209860"/>
                  <a:gd name="connsiteX2" fmla="*/ 192429 w 255864"/>
                  <a:gd name="connsiteY2" fmla="*/ 0 h 209860"/>
                  <a:gd name="connsiteX3" fmla="*/ 247318 w 255864"/>
                  <a:gd name="connsiteY3" fmla="*/ 202452 h 209860"/>
                  <a:gd name="connsiteX4" fmla="*/ 0 w 255864"/>
                  <a:gd name="connsiteY4" fmla="*/ 202452 h 209860"/>
                  <a:gd name="connsiteX0" fmla="*/ 0 w 269334"/>
                  <a:gd name="connsiteY0" fmla="*/ 202452 h 216743"/>
                  <a:gd name="connsiteX1" fmla="*/ 54889 w 269334"/>
                  <a:gd name="connsiteY1" fmla="*/ 0 h 216743"/>
                  <a:gd name="connsiteX2" fmla="*/ 244816 w 269334"/>
                  <a:gd name="connsiteY2" fmla="*/ 9525 h 216743"/>
                  <a:gd name="connsiteX3" fmla="*/ 247318 w 269334"/>
                  <a:gd name="connsiteY3" fmla="*/ 202452 h 216743"/>
                  <a:gd name="connsiteX4" fmla="*/ 0 w 269334"/>
                  <a:gd name="connsiteY4" fmla="*/ 202452 h 216743"/>
                  <a:gd name="connsiteX0" fmla="*/ 0 w 273807"/>
                  <a:gd name="connsiteY0" fmla="*/ 202452 h 216743"/>
                  <a:gd name="connsiteX1" fmla="*/ 54889 w 273807"/>
                  <a:gd name="connsiteY1" fmla="*/ 0 h 216743"/>
                  <a:gd name="connsiteX2" fmla="*/ 244816 w 273807"/>
                  <a:gd name="connsiteY2" fmla="*/ 9525 h 216743"/>
                  <a:gd name="connsiteX3" fmla="*/ 247318 w 273807"/>
                  <a:gd name="connsiteY3" fmla="*/ 202452 h 216743"/>
                  <a:gd name="connsiteX4" fmla="*/ 0 w 273807"/>
                  <a:gd name="connsiteY4" fmla="*/ 202452 h 216743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0883"/>
                  <a:gd name="connsiteY0" fmla="*/ 202452 h 203425"/>
                  <a:gd name="connsiteX1" fmla="*/ 54889 w 270883"/>
                  <a:gd name="connsiteY1" fmla="*/ 0 h 203425"/>
                  <a:gd name="connsiteX2" fmla="*/ 244816 w 270883"/>
                  <a:gd name="connsiteY2" fmla="*/ 9525 h 203425"/>
                  <a:gd name="connsiteX3" fmla="*/ 249699 w 270883"/>
                  <a:gd name="connsiteY3" fmla="*/ 178640 h 203425"/>
                  <a:gd name="connsiteX4" fmla="*/ 0 w 270883"/>
                  <a:gd name="connsiteY4" fmla="*/ 202452 h 203425"/>
                  <a:gd name="connsiteX0" fmla="*/ 0 w 264673"/>
                  <a:gd name="connsiteY0" fmla="*/ 202452 h 202452"/>
                  <a:gd name="connsiteX1" fmla="*/ 54889 w 264673"/>
                  <a:gd name="connsiteY1" fmla="*/ 0 h 202452"/>
                  <a:gd name="connsiteX2" fmla="*/ 244816 w 264673"/>
                  <a:gd name="connsiteY2" fmla="*/ 9525 h 202452"/>
                  <a:gd name="connsiteX3" fmla="*/ 249699 w 264673"/>
                  <a:gd name="connsiteY3" fmla="*/ 178640 h 202452"/>
                  <a:gd name="connsiteX4" fmla="*/ 0 w 264673"/>
                  <a:gd name="connsiteY4" fmla="*/ 202452 h 202452"/>
                  <a:gd name="connsiteX0" fmla="*/ 0 w 271854"/>
                  <a:gd name="connsiteY0" fmla="*/ 202452 h 202648"/>
                  <a:gd name="connsiteX1" fmla="*/ 54889 w 271854"/>
                  <a:gd name="connsiteY1" fmla="*/ 0 h 202648"/>
                  <a:gd name="connsiteX2" fmla="*/ 247197 w 271854"/>
                  <a:gd name="connsiteY2" fmla="*/ 35719 h 202648"/>
                  <a:gd name="connsiteX3" fmla="*/ 249699 w 271854"/>
                  <a:gd name="connsiteY3" fmla="*/ 178640 h 202648"/>
                  <a:gd name="connsiteX4" fmla="*/ 0 w 271854"/>
                  <a:gd name="connsiteY4" fmla="*/ 202452 h 202648"/>
                  <a:gd name="connsiteX0" fmla="*/ 0 w 272426"/>
                  <a:gd name="connsiteY0" fmla="*/ 180159 h 180355"/>
                  <a:gd name="connsiteX1" fmla="*/ 128708 w 272426"/>
                  <a:gd name="connsiteY1" fmla="*/ 3901 h 180355"/>
                  <a:gd name="connsiteX2" fmla="*/ 247197 w 272426"/>
                  <a:gd name="connsiteY2" fmla="*/ 13426 h 180355"/>
                  <a:gd name="connsiteX3" fmla="*/ 249699 w 272426"/>
                  <a:gd name="connsiteY3" fmla="*/ 156347 h 180355"/>
                  <a:gd name="connsiteX4" fmla="*/ 0 w 272426"/>
                  <a:gd name="connsiteY4" fmla="*/ 180159 h 180355"/>
                  <a:gd name="connsiteX0" fmla="*/ 0 w 162834"/>
                  <a:gd name="connsiteY0" fmla="*/ 175396 h 176487"/>
                  <a:gd name="connsiteX1" fmla="*/ 26314 w 162834"/>
                  <a:gd name="connsiteY1" fmla="*/ 3901 h 176487"/>
                  <a:gd name="connsiteX2" fmla="*/ 144803 w 162834"/>
                  <a:gd name="connsiteY2" fmla="*/ 13426 h 176487"/>
                  <a:gd name="connsiteX3" fmla="*/ 147305 w 162834"/>
                  <a:gd name="connsiteY3" fmla="*/ 156347 h 176487"/>
                  <a:gd name="connsiteX4" fmla="*/ 0 w 162834"/>
                  <a:gd name="connsiteY4" fmla="*/ 175396 h 176487"/>
                  <a:gd name="connsiteX0" fmla="*/ 0 w 171295"/>
                  <a:gd name="connsiteY0" fmla="*/ 173968 h 174957"/>
                  <a:gd name="connsiteX1" fmla="*/ 26314 w 171295"/>
                  <a:gd name="connsiteY1" fmla="*/ 2473 h 174957"/>
                  <a:gd name="connsiteX2" fmla="*/ 159091 w 171295"/>
                  <a:gd name="connsiteY2" fmla="*/ 14379 h 174957"/>
                  <a:gd name="connsiteX3" fmla="*/ 147305 w 171295"/>
                  <a:gd name="connsiteY3" fmla="*/ 154919 h 174957"/>
                  <a:gd name="connsiteX4" fmla="*/ 0 w 171295"/>
                  <a:gd name="connsiteY4" fmla="*/ 173968 h 174957"/>
                  <a:gd name="connsiteX0" fmla="*/ 0 w 169698"/>
                  <a:gd name="connsiteY0" fmla="*/ 171495 h 171701"/>
                  <a:gd name="connsiteX1" fmla="*/ 26314 w 169698"/>
                  <a:gd name="connsiteY1" fmla="*/ 0 h 171701"/>
                  <a:gd name="connsiteX2" fmla="*/ 156710 w 169698"/>
                  <a:gd name="connsiteY2" fmla="*/ 35719 h 171701"/>
                  <a:gd name="connsiteX3" fmla="*/ 147305 w 169698"/>
                  <a:gd name="connsiteY3" fmla="*/ 152446 h 171701"/>
                  <a:gd name="connsiteX4" fmla="*/ 0 w 169698"/>
                  <a:gd name="connsiteY4" fmla="*/ 171495 h 171701"/>
                  <a:gd name="connsiteX0" fmla="*/ 0 w 164011"/>
                  <a:gd name="connsiteY0" fmla="*/ 171495 h 171701"/>
                  <a:gd name="connsiteX1" fmla="*/ 26314 w 164011"/>
                  <a:gd name="connsiteY1" fmla="*/ 0 h 171701"/>
                  <a:gd name="connsiteX2" fmla="*/ 156710 w 164011"/>
                  <a:gd name="connsiteY2" fmla="*/ 35719 h 171701"/>
                  <a:gd name="connsiteX3" fmla="*/ 147305 w 164011"/>
                  <a:gd name="connsiteY3" fmla="*/ 152446 h 171701"/>
                  <a:gd name="connsiteX4" fmla="*/ 0 w 164011"/>
                  <a:gd name="connsiteY4" fmla="*/ 171495 h 171701"/>
                  <a:gd name="connsiteX0" fmla="*/ 0 w 170198"/>
                  <a:gd name="connsiteY0" fmla="*/ 152445 h 152651"/>
                  <a:gd name="connsiteX1" fmla="*/ 19170 w 170198"/>
                  <a:gd name="connsiteY1" fmla="*/ 0 h 152651"/>
                  <a:gd name="connsiteX2" fmla="*/ 156710 w 170198"/>
                  <a:gd name="connsiteY2" fmla="*/ 16669 h 152651"/>
                  <a:gd name="connsiteX3" fmla="*/ 147305 w 170198"/>
                  <a:gd name="connsiteY3" fmla="*/ 133396 h 152651"/>
                  <a:gd name="connsiteX4" fmla="*/ 0 w 170198"/>
                  <a:gd name="connsiteY4" fmla="*/ 152445 h 152651"/>
                  <a:gd name="connsiteX0" fmla="*/ 0 w 172544"/>
                  <a:gd name="connsiteY0" fmla="*/ 152445 h 153154"/>
                  <a:gd name="connsiteX1" fmla="*/ 19170 w 172544"/>
                  <a:gd name="connsiteY1" fmla="*/ 0 h 153154"/>
                  <a:gd name="connsiteX2" fmla="*/ 156710 w 172544"/>
                  <a:gd name="connsiteY2" fmla="*/ 16669 h 153154"/>
                  <a:gd name="connsiteX3" fmla="*/ 152068 w 172544"/>
                  <a:gd name="connsiteY3" fmla="*/ 135777 h 153154"/>
                  <a:gd name="connsiteX4" fmla="*/ 0 w 172544"/>
                  <a:gd name="connsiteY4" fmla="*/ 152445 h 153154"/>
                  <a:gd name="connsiteX0" fmla="*/ 0 w 166330"/>
                  <a:gd name="connsiteY0" fmla="*/ 156681 h 157794"/>
                  <a:gd name="connsiteX1" fmla="*/ 19170 w 166330"/>
                  <a:gd name="connsiteY1" fmla="*/ 4236 h 157794"/>
                  <a:gd name="connsiteX2" fmla="*/ 144803 w 166330"/>
                  <a:gd name="connsiteY2" fmla="*/ 11380 h 157794"/>
                  <a:gd name="connsiteX3" fmla="*/ 152068 w 166330"/>
                  <a:gd name="connsiteY3" fmla="*/ 140013 h 157794"/>
                  <a:gd name="connsiteX4" fmla="*/ 0 w 166330"/>
                  <a:gd name="connsiteY4" fmla="*/ 156681 h 15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330" h="157794">
                    <a:moveTo>
                      <a:pt x="0" y="156681"/>
                    </a:moveTo>
                    <a:lnTo>
                      <a:pt x="19170" y="4236"/>
                    </a:lnTo>
                    <a:cubicBezTo>
                      <a:pt x="82479" y="7411"/>
                      <a:pt x="122653" y="-11249"/>
                      <a:pt x="144803" y="11380"/>
                    </a:cubicBezTo>
                    <a:cubicBezTo>
                      <a:pt x="166953" y="34009"/>
                      <a:pt x="176202" y="115796"/>
                      <a:pt x="152068" y="140013"/>
                    </a:cubicBezTo>
                    <a:cubicBezTo>
                      <a:pt x="127934" y="164230"/>
                      <a:pt x="82439" y="156681"/>
                      <a:pt x="0" y="15668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台形 53">
                <a:extLst>
                  <a:ext uri="{FF2B5EF4-FFF2-40B4-BE49-F238E27FC236}">
                    <a16:creationId xmlns:a16="http://schemas.microsoft.com/office/drawing/2014/main" id="{22CBCBF2-AE3B-45C4-8ABC-858CD173C991}"/>
                  </a:ext>
                </a:extLst>
              </p:cNvPr>
              <p:cNvSpPr/>
              <p:nvPr/>
            </p:nvSpPr>
            <p:spPr>
              <a:xfrm>
                <a:off x="6792188" y="2140555"/>
                <a:ext cx="505023" cy="224656"/>
              </a:xfrm>
              <a:custGeom>
                <a:avLst/>
                <a:gdLst>
                  <a:gd name="connsiteX0" fmla="*/ 0 w 379620"/>
                  <a:gd name="connsiteY0" fmla="*/ 52387 h 52387"/>
                  <a:gd name="connsiteX1" fmla="*/ 39673 w 379620"/>
                  <a:gd name="connsiteY1" fmla="*/ 0 h 52387"/>
                  <a:gd name="connsiteX2" fmla="*/ 339947 w 379620"/>
                  <a:gd name="connsiteY2" fmla="*/ 0 h 52387"/>
                  <a:gd name="connsiteX3" fmla="*/ 379620 w 379620"/>
                  <a:gd name="connsiteY3" fmla="*/ 52387 h 52387"/>
                  <a:gd name="connsiteX4" fmla="*/ 0 w 379620"/>
                  <a:gd name="connsiteY4" fmla="*/ 52387 h 52387"/>
                  <a:gd name="connsiteX0" fmla="*/ 0 w 355807"/>
                  <a:gd name="connsiteY0" fmla="*/ 54769 h 54769"/>
                  <a:gd name="connsiteX1" fmla="*/ 15860 w 355807"/>
                  <a:gd name="connsiteY1" fmla="*/ 0 h 54769"/>
                  <a:gd name="connsiteX2" fmla="*/ 316134 w 355807"/>
                  <a:gd name="connsiteY2" fmla="*/ 0 h 54769"/>
                  <a:gd name="connsiteX3" fmla="*/ 355807 w 355807"/>
                  <a:gd name="connsiteY3" fmla="*/ 52387 h 54769"/>
                  <a:gd name="connsiteX4" fmla="*/ 0 w 355807"/>
                  <a:gd name="connsiteY4" fmla="*/ 54769 h 54769"/>
                  <a:gd name="connsiteX0" fmla="*/ 0 w 341519"/>
                  <a:gd name="connsiteY0" fmla="*/ 54769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54769 h 64779"/>
                  <a:gd name="connsiteX0" fmla="*/ 0 w 341519"/>
                  <a:gd name="connsiteY0" fmla="*/ 64063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1097 w 341519"/>
                  <a:gd name="connsiteY1" fmla="*/ 18589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3929 w 341519"/>
                  <a:gd name="connsiteY1" fmla="*/ 23185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25724 w 327590"/>
                  <a:gd name="connsiteY0" fmla="*/ 73255 h 73255"/>
                  <a:gd name="connsiteX1" fmla="*/ 0 w 327590"/>
                  <a:gd name="connsiteY1" fmla="*/ 23185 h 73255"/>
                  <a:gd name="connsiteX2" fmla="*/ 302205 w 327590"/>
                  <a:gd name="connsiteY2" fmla="*/ 0 h 73255"/>
                  <a:gd name="connsiteX3" fmla="*/ 327590 w 327590"/>
                  <a:gd name="connsiteY3" fmla="*/ 64779 h 73255"/>
                  <a:gd name="connsiteX4" fmla="*/ 25724 w 327590"/>
                  <a:gd name="connsiteY4" fmla="*/ 73255 h 73255"/>
                  <a:gd name="connsiteX0" fmla="*/ 82372 w 384238"/>
                  <a:gd name="connsiteY0" fmla="*/ 73255 h 73255"/>
                  <a:gd name="connsiteX1" fmla="*/ 0 w 384238"/>
                  <a:gd name="connsiteY1" fmla="*/ 33526 h 73255"/>
                  <a:gd name="connsiteX2" fmla="*/ 358853 w 384238"/>
                  <a:gd name="connsiteY2" fmla="*/ 0 h 73255"/>
                  <a:gd name="connsiteX3" fmla="*/ 384238 w 384238"/>
                  <a:gd name="connsiteY3" fmla="*/ 64779 h 73255"/>
                  <a:gd name="connsiteX4" fmla="*/ 82372 w 384238"/>
                  <a:gd name="connsiteY4" fmla="*/ 73255 h 73255"/>
                  <a:gd name="connsiteX0" fmla="*/ 68210 w 384238"/>
                  <a:gd name="connsiteY0" fmla="*/ 81298 h 81298"/>
                  <a:gd name="connsiteX1" fmla="*/ 0 w 384238"/>
                  <a:gd name="connsiteY1" fmla="*/ 33526 h 81298"/>
                  <a:gd name="connsiteX2" fmla="*/ 358853 w 384238"/>
                  <a:gd name="connsiteY2" fmla="*/ 0 h 81298"/>
                  <a:gd name="connsiteX3" fmla="*/ 384238 w 384238"/>
                  <a:gd name="connsiteY3" fmla="*/ 64779 h 81298"/>
                  <a:gd name="connsiteX4" fmla="*/ 68210 w 384238"/>
                  <a:gd name="connsiteY4" fmla="*/ 81298 h 81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238" h="81298">
                    <a:moveTo>
                      <a:pt x="68210" y="81298"/>
                    </a:moveTo>
                    <a:lnTo>
                      <a:pt x="0" y="33526"/>
                    </a:lnTo>
                    <a:lnTo>
                      <a:pt x="358853" y="0"/>
                    </a:lnTo>
                    <a:lnTo>
                      <a:pt x="384238" y="64779"/>
                    </a:lnTo>
                    <a:lnTo>
                      <a:pt x="68210" y="81298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B0597AD6-11B8-4EFC-B807-5A4374B51BCD}"/>
                  </a:ext>
                </a:extLst>
              </p:cNvPr>
              <p:cNvSpPr/>
              <p:nvPr/>
            </p:nvSpPr>
            <p:spPr>
              <a:xfrm>
                <a:off x="6668807" y="2233976"/>
                <a:ext cx="822253" cy="1311223"/>
              </a:xfrm>
              <a:custGeom>
                <a:avLst/>
                <a:gdLst>
                  <a:gd name="connsiteX0" fmla="*/ 183207 w 701270"/>
                  <a:gd name="connsiteY0" fmla="*/ 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7" fmla="*/ 294332 w 701270"/>
                  <a:gd name="connsiteY7" fmla="*/ 9525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294332 w 701270"/>
                  <a:gd name="connsiteY7" fmla="*/ 9525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1270" h="1311223">
                    <a:moveTo>
                      <a:pt x="307032" y="31750"/>
                    </a:moveTo>
                    <a:cubicBezTo>
                      <a:pt x="409126" y="3175"/>
                      <a:pt x="406444" y="0"/>
                      <a:pt x="518063" y="0"/>
                    </a:cubicBezTo>
                    <a:cubicBezTo>
                      <a:pt x="619245" y="0"/>
                      <a:pt x="701270" y="82025"/>
                      <a:pt x="701270" y="183207"/>
                    </a:cubicBezTo>
                    <a:lnTo>
                      <a:pt x="701270" y="1311223"/>
                    </a:lnTo>
                    <a:lnTo>
                      <a:pt x="0" y="1311223"/>
                    </a:lnTo>
                    <a:lnTo>
                      <a:pt x="0" y="712248"/>
                    </a:lnTo>
                    <a:lnTo>
                      <a:pt x="129361" y="92139"/>
                    </a:lnTo>
                    <a:cubicBezTo>
                      <a:pt x="145193" y="88943"/>
                      <a:pt x="204938" y="60325"/>
                      <a:pt x="307032" y="317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7578E003-6058-4362-AD0C-87D6CF4B9ACE}"/>
                  </a:ext>
                </a:extLst>
              </p:cNvPr>
              <p:cNvSpPr/>
              <p:nvPr/>
            </p:nvSpPr>
            <p:spPr>
              <a:xfrm>
                <a:off x="6933189" y="2399666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6075DA74-526B-4E1C-BBDD-7C9E3CFC6AE8}"/>
                  </a:ext>
                </a:extLst>
              </p:cNvPr>
              <p:cNvSpPr/>
              <p:nvPr/>
            </p:nvSpPr>
            <p:spPr>
              <a:xfrm flipH="1">
                <a:off x="6979345" y="2342229"/>
                <a:ext cx="367416" cy="1203325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598AB9D0-C6AD-4B1D-9960-69C36F94FC7C}"/>
                  </a:ext>
                </a:extLst>
              </p:cNvPr>
              <p:cNvSpPr/>
              <p:nvPr/>
            </p:nvSpPr>
            <p:spPr>
              <a:xfrm>
                <a:off x="6665300" y="2164429"/>
                <a:ext cx="660097" cy="791497"/>
              </a:xfrm>
              <a:custGeom>
                <a:avLst/>
                <a:gdLst>
                  <a:gd name="connsiteX0" fmla="*/ 530225 w 533400"/>
                  <a:gd name="connsiteY0" fmla="*/ 0 h 777875"/>
                  <a:gd name="connsiteX1" fmla="*/ 130175 w 533400"/>
                  <a:gd name="connsiteY1" fmla="*/ 41275 h 777875"/>
                  <a:gd name="connsiteX2" fmla="*/ 0 w 533400"/>
                  <a:gd name="connsiteY2" fmla="*/ 777875 h 777875"/>
                  <a:gd name="connsiteX3" fmla="*/ 187325 w 533400"/>
                  <a:gd name="connsiteY3" fmla="*/ 241300 h 777875"/>
                  <a:gd name="connsiteX4" fmla="*/ 225425 w 533400"/>
                  <a:gd name="connsiteY4" fmla="*/ 180975 h 777875"/>
                  <a:gd name="connsiteX5" fmla="*/ 187325 w 533400"/>
                  <a:gd name="connsiteY5" fmla="*/ 139700 h 777875"/>
                  <a:gd name="connsiteX6" fmla="*/ 254000 w 533400"/>
                  <a:gd name="connsiteY6" fmla="*/ 133350 h 777875"/>
                  <a:gd name="connsiteX7" fmla="*/ 282575 w 533400"/>
                  <a:gd name="connsiteY7" fmla="*/ 79375 h 777875"/>
                  <a:gd name="connsiteX8" fmla="*/ 533400 w 533400"/>
                  <a:gd name="connsiteY8" fmla="*/ 60325 h 777875"/>
                  <a:gd name="connsiteX9" fmla="*/ 530225 w 533400"/>
                  <a:gd name="connsiteY9" fmla="*/ 0 h 777875"/>
                  <a:gd name="connsiteX0" fmla="*/ 527050 w 530225"/>
                  <a:gd name="connsiteY0" fmla="*/ 0 h 762000"/>
                  <a:gd name="connsiteX1" fmla="*/ 127000 w 530225"/>
                  <a:gd name="connsiteY1" fmla="*/ 41275 h 762000"/>
                  <a:gd name="connsiteX2" fmla="*/ 0 w 530225"/>
                  <a:gd name="connsiteY2" fmla="*/ 762000 h 762000"/>
                  <a:gd name="connsiteX3" fmla="*/ 184150 w 530225"/>
                  <a:gd name="connsiteY3" fmla="*/ 241300 h 762000"/>
                  <a:gd name="connsiteX4" fmla="*/ 222250 w 530225"/>
                  <a:gd name="connsiteY4" fmla="*/ 180975 h 762000"/>
                  <a:gd name="connsiteX5" fmla="*/ 184150 w 530225"/>
                  <a:gd name="connsiteY5" fmla="*/ 139700 h 762000"/>
                  <a:gd name="connsiteX6" fmla="*/ 250825 w 530225"/>
                  <a:gd name="connsiteY6" fmla="*/ 133350 h 762000"/>
                  <a:gd name="connsiteX7" fmla="*/ 279400 w 530225"/>
                  <a:gd name="connsiteY7" fmla="*/ 79375 h 762000"/>
                  <a:gd name="connsiteX8" fmla="*/ 530225 w 530225"/>
                  <a:gd name="connsiteY8" fmla="*/ 60325 h 762000"/>
                  <a:gd name="connsiteX9" fmla="*/ 527050 w 530225"/>
                  <a:gd name="connsiteY9" fmla="*/ 0 h 762000"/>
                  <a:gd name="connsiteX0" fmla="*/ 527050 w 530225"/>
                  <a:gd name="connsiteY0" fmla="*/ 0 h 763651"/>
                  <a:gd name="connsiteX1" fmla="*/ 127000 w 530225"/>
                  <a:gd name="connsiteY1" fmla="*/ 41275 h 763651"/>
                  <a:gd name="connsiteX2" fmla="*/ 0 w 530225"/>
                  <a:gd name="connsiteY2" fmla="*/ 762000 h 763651"/>
                  <a:gd name="connsiteX3" fmla="*/ 184150 w 530225"/>
                  <a:gd name="connsiteY3" fmla="*/ 241300 h 763651"/>
                  <a:gd name="connsiteX4" fmla="*/ 222250 w 530225"/>
                  <a:gd name="connsiteY4" fmla="*/ 180975 h 763651"/>
                  <a:gd name="connsiteX5" fmla="*/ 184150 w 530225"/>
                  <a:gd name="connsiteY5" fmla="*/ 139700 h 763651"/>
                  <a:gd name="connsiteX6" fmla="*/ 250825 w 530225"/>
                  <a:gd name="connsiteY6" fmla="*/ 133350 h 763651"/>
                  <a:gd name="connsiteX7" fmla="*/ 279400 w 530225"/>
                  <a:gd name="connsiteY7" fmla="*/ 79375 h 763651"/>
                  <a:gd name="connsiteX8" fmla="*/ 530225 w 530225"/>
                  <a:gd name="connsiteY8" fmla="*/ 60325 h 763651"/>
                  <a:gd name="connsiteX9" fmla="*/ 527050 w 530225"/>
                  <a:gd name="connsiteY9" fmla="*/ 0 h 763651"/>
                  <a:gd name="connsiteX0" fmla="*/ 528018 w 531193"/>
                  <a:gd name="connsiteY0" fmla="*/ 0 h 763651"/>
                  <a:gd name="connsiteX1" fmla="*/ 127968 w 531193"/>
                  <a:gd name="connsiteY1" fmla="*/ 41275 h 763651"/>
                  <a:gd name="connsiteX2" fmla="*/ 968 w 531193"/>
                  <a:gd name="connsiteY2" fmla="*/ 762000 h 763651"/>
                  <a:gd name="connsiteX3" fmla="*/ 185118 w 531193"/>
                  <a:gd name="connsiteY3" fmla="*/ 241300 h 763651"/>
                  <a:gd name="connsiteX4" fmla="*/ 223218 w 531193"/>
                  <a:gd name="connsiteY4" fmla="*/ 180975 h 763651"/>
                  <a:gd name="connsiteX5" fmla="*/ 185118 w 531193"/>
                  <a:gd name="connsiteY5" fmla="*/ 139700 h 763651"/>
                  <a:gd name="connsiteX6" fmla="*/ 251793 w 531193"/>
                  <a:gd name="connsiteY6" fmla="*/ 133350 h 763651"/>
                  <a:gd name="connsiteX7" fmla="*/ 280368 w 531193"/>
                  <a:gd name="connsiteY7" fmla="*/ 79375 h 763651"/>
                  <a:gd name="connsiteX8" fmla="*/ 531193 w 531193"/>
                  <a:gd name="connsiteY8" fmla="*/ 60325 h 763651"/>
                  <a:gd name="connsiteX9" fmla="*/ 528018 w 531193"/>
                  <a:gd name="connsiteY9" fmla="*/ 0 h 763651"/>
                  <a:gd name="connsiteX0" fmla="*/ 528018 w 531193"/>
                  <a:gd name="connsiteY0" fmla="*/ 0 h 762786"/>
                  <a:gd name="connsiteX1" fmla="*/ 127968 w 531193"/>
                  <a:gd name="connsiteY1" fmla="*/ 41275 h 762786"/>
                  <a:gd name="connsiteX2" fmla="*/ 968 w 531193"/>
                  <a:gd name="connsiteY2" fmla="*/ 762000 h 762786"/>
                  <a:gd name="connsiteX3" fmla="*/ 223218 w 531193"/>
                  <a:gd name="connsiteY3" fmla="*/ 180975 h 762786"/>
                  <a:gd name="connsiteX4" fmla="*/ 185118 w 531193"/>
                  <a:gd name="connsiteY4" fmla="*/ 139700 h 762786"/>
                  <a:gd name="connsiteX5" fmla="*/ 251793 w 531193"/>
                  <a:gd name="connsiteY5" fmla="*/ 133350 h 762786"/>
                  <a:gd name="connsiteX6" fmla="*/ 280368 w 531193"/>
                  <a:gd name="connsiteY6" fmla="*/ 79375 h 762786"/>
                  <a:gd name="connsiteX7" fmla="*/ 531193 w 531193"/>
                  <a:gd name="connsiteY7" fmla="*/ 60325 h 762786"/>
                  <a:gd name="connsiteX8" fmla="*/ 528018 w 531193"/>
                  <a:gd name="connsiteY8" fmla="*/ 0 h 762786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85118 w 531193"/>
                  <a:gd name="connsiteY4" fmla="*/ 13970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3368 w 531193"/>
                  <a:gd name="connsiteY4" fmla="*/ 1968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2"/>
                  <a:gd name="connsiteX1" fmla="*/ 127968 w 531193"/>
                  <a:gd name="connsiteY1" fmla="*/ 41275 h 762922"/>
                  <a:gd name="connsiteX2" fmla="*/ 968 w 531193"/>
                  <a:gd name="connsiteY2" fmla="*/ 762000 h 762922"/>
                  <a:gd name="connsiteX3" fmla="*/ 188293 w 531193"/>
                  <a:gd name="connsiteY3" fmla="*/ 257175 h 762922"/>
                  <a:gd name="connsiteX4" fmla="*/ 153368 w 531193"/>
                  <a:gd name="connsiteY4" fmla="*/ 196850 h 762922"/>
                  <a:gd name="connsiteX5" fmla="*/ 220043 w 531193"/>
                  <a:gd name="connsiteY5" fmla="*/ 168275 h 762922"/>
                  <a:gd name="connsiteX6" fmla="*/ 280368 w 531193"/>
                  <a:gd name="connsiteY6" fmla="*/ 79375 h 762922"/>
                  <a:gd name="connsiteX7" fmla="*/ 531193 w 531193"/>
                  <a:gd name="connsiteY7" fmla="*/ 60325 h 762922"/>
                  <a:gd name="connsiteX8" fmla="*/ 528018 w 531193"/>
                  <a:gd name="connsiteY8" fmla="*/ 0 h 762922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76200 h 778797"/>
                  <a:gd name="connsiteX8" fmla="*/ 515318 w 531193"/>
                  <a:gd name="connsiteY8" fmla="*/ 0 h 778797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60325 h 778797"/>
                  <a:gd name="connsiteX8" fmla="*/ 515318 w 531193"/>
                  <a:gd name="connsiteY8" fmla="*/ 0 h 778797"/>
                  <a:gd name="connsiteX0" fmla="*/ 524843 w 531193"/>
                  <a:gd name="connsiteY0" fmla="*/ 0 h 772447"/>
                  <a:gd name="connsiteX1" fmla="*/ 127968 w 531193"/>
                  <a:gd name="connsiteY1" fmla="*/ 50800 h 772447"/>
                  <a:gd name="connsiteX2" fmla="*/ 968 w 531193"/>
                  <a:gd name="connsiteY2" fmla="*/ 771525 h 772447"/>
                  <a:gd name="connsiteX3" fmla="*/ 188293 w 531193"/>
                  <a:gd name="connsiteY3" fmla="*/ 266700 h 772447"/>
                  <a:gd name="connsiteX4" fmla="*/ 153368 w 531193"/>
                  <a:gd name="connsiteY4" fmla="*/ 206375 h 772447"/>
                  <a:gd name="connsiteX5" fmla="*/ 220043 w 531193"/>
                  <a:gd name="connsiteY5" fmla="*/ 177800 h 772447"/>
                  <a:gd name="connsiteX6" fmla="*/ 280368 w 531193"/>
                  <a:gd name="connsiteY6" fmla="*/ 88900 h 772447"/>
                  <a:gd name="connsiteX7" fmla="*/ 531193 w 531193"/>
                  <a:gd name="connsiteY7" fmla="*/ 53975 h 772447"/>
                  <a:gd name="connsiteX8" fmla="*/ 524843 w 5311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280368 w 543893"/>
                  <a:gd name="connsiteY6" fmla="*/ 88900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331168 w 543893"/>
                  <a:gd name="connsiteY6" fmla="*/ 85725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73 w 543923"/>
                  <a:gd name="connsiteY0" fmla="*/ 0 h 772447"/>
                  <a:gd name="connsiteX1" fmla="*/ 124823 w 543923"/>
                  <a:gd name="connsiteY1" fmla="*/ 120650 h 772447"/>
                  <a:gd name="connsiteX2" fmla="*/ 998 w 543923"/>
                  <a:gd name="connsiteY2" fmla="*/ 771525 h 772447"/>
                  <a:gd name="connsiteX3" fmla="*/ 188323 w 543923"/>
                  <a:gd name="connsiteY3" fmla="*/ 266700 h 772447"/>
                  <a:gd name="connsiteX4" fmla="*/ 153398 w 543923"/>
                  <a:gd name="connsiteY4" fmla="*/ 206375 h 772447"/>
                  <a:gd name="connsiteX5" fmla="*/ 220073 w 543923"/>
                  <a:gd name="connsiteY5" fmla="*/ 177800 h 772447"/>
                  <a:gd name="connsiteX6" fmla="*/ 331198 w 543923"/>
                  <a:gd name="connsiteY6" fmla="*/ 85725 h 772447"/>
                  <a:gd name="connsiteX7" fmla="*/ 543923 w 543923"/>
                  <a:gd name="connsiteY7" fmla="*/ 57150 h 772447"/>
                  <a:gd name="connsiteX8" fmla="*/ 524873 w 543923"/>
                  <a:gd name="connsiteY8" fmla="*/ 0 h 772447"/>
                  <a:gd name="connsiteX0" fmla="*/ 521698 w 543923"/>
                  <a:gd name="connsiteY0" fmla="*/ 0 h 791497"/>
                  <a:gd name="connsiteX1" fmla="*/ 124823 w 543923"/>
                  <a:gd name="connsiteY1" fmla="*/ 139700 h 791497"/>
                  <a:gd name="connsiteX2" fmla="*/ 998 w 543923"/>
                  <a:gd name="connsiteY2" fmla="*/ 790575 h 791497"/>
                  <a:gd name="connsiteX3" fmla="*/ 188323 w 543923"/>
                  <a:gd name="connsiteY3" fmla="*/ 285750 h 791497"/>
                  <a:gd name="connsiteX4" fmla="*/ 153398 w 543923"/>
                  <a:gd name="connsiteY4" fmla="*/ 225425 h 791497"/>
                  <a:gd name="connsiteX5" fmla="*/ 220073 w 543923"/>
                  <a:gd name="connsiteY5" fmla="*/ 196850 h 791497"/>
                  <a:gd name="connsiteX6" fmla="*/ 331198 w 543923"/>
                  <a:gd name="connsiteY6" fmla="*/ 104775 h 791497"/>
                  <a:gd name="connsiteX7" fmla="*/ 543923 w 543923"/>
                  <a:gd name="connsiteY7" fmla="*/ 76200 h 791497"/>
                  <a:gd name="connsiteX8" fmla="*/ 521698 w 543923"/>
                  <a:gd name="connsiteY8" fmla="*/ 0 h 791497"/>
                  <a:gd name="connsiteX0" fmla="*/ 521698 w 562973"/>
                  <a:gd name="connsiteY0" fmla="*/ 0 h 791497"/>
                  <a:gd name="connsiteX1" fmla="*/ 124823 w 562973"/>
                  <a:gd name="connsiteY1" fmla="*/ 139700 h 791497"/>
                  <a:gd name="connsiteX2" fmla="*/ 998 w 562973"/>
                  <a:gd name="connsiteY2" fmla="*/ 790575 h 791497"/>
                  <a:gd name="connsiteX3" fmla="*/ 188323 w 562973"/>
                  <a:gd name="connsiteY3" fmla="*/ 285750 h 791497"/>
                  <a:gd name="connsiteX4" fmla="*/ 153398 w 562973"/>
                  <a:gd name="connsiteY4" fmla="*/ 225425 h 791497"/>
                  <a:gd name="connsiteX5" fmla="*/ 220073 w 562973"/>
                  <a:gd name="connsiteY5" fmla="*/ 196850 h 791497"/>
                  <a:gd name="connsiteX6" fmla="*/ 331198 w 562973"/>
                  <a:gd name="connsiteY6" fmla="*/ 104775 h 791497"/>
                  <a:gd name="connsiteX7" fmla="*/ 562973 w 562973"/>
                  <a:gd name="connsiteY7" fmla="*/ 79375 h 791497"/>
                  <a:gd name="connsiteX8" fmla="*/ 521698 w 562973"/>
                  <a:gd name="connsiteY8" fmla="*/ 0 h 791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2973" h="791497">
                    <a:moveTo>
                      <a:pt x="521698" y="0"/>
                    </a:moveTo>
                    <a:lnTo>
                      <a:pt x="124823" y="139700"/>
                    </a:lnTo>
                    <a:cubicBezTo>
                      <a:pt x="82490" y="379942"/>
                      <a:pt x="-10644" y="756708"/>
                      <a:pt x="998" y="790575"/>
                    </a:cubicBezTo>
                    <a:cubicBezTo>
                      <a:pt x="16873" y="813858"/>
                      <a:pt x="157631" y="389467"/>
                      <a:pt x="188323" y="285750"/>
                    </a:cubicBezTo>
                    <a:lnTo>
                      <a:pt x="153398" y="225425"/>
                    </a:lnTo>
                    <a:lnTo>
                      <a:pt x="220073" y="196850"/>
                    </a:lnTo>
                    <a:lnTo>
                      <a:pt x="331198" y="104775"/>
                    </a:lnTo>
                    <a:lnTo>
                      <a:pt x="562973" y="79375"/>
                    </a:lnTo>
                    <a:lnTo>
                      <a:pt x="521698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7FC94E91-E41A-47D4-87A1-AAE9DC0AA0FD}"/>
                  </a:ext>
                </a:extLst>
              </p:cNvPr>
              <p:cNvSpPr/>
              <p:nvPr/>
            </p:nvSpPr>
            <p:spPr>
              <a:xfrm>
                <a:off x="6647002" y="3352800"/>
                <a:ext cx="58598" cy="97220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59EE2F26-2009-4041-A1F5-47290DEFD30F}"/>
                  </a:ext>
                </a:extLst>
              </p:cNvPr>
              <p:cNvSpPr/>
              <p:nvPr/>
            </p:nvSpPr>
            <p:spPr>
              <a:xfrm>
                <a:off x="6425213" y="944504"/>
                <a:ext cx="1144132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101942 w 1144132"/>
                  <a:gd name="connsiteY3" fmla="*/ 1046741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101942 w 1144132"/>
                  <a:gd name="connsiteY3" fmla="*/ 1046741 h 1200881"/>
                  <a:gd name="connsiteX4" fmla="*/ 165293 w 1144132"/>
                  <a:gd name="connsiteY4" fmla="*/ 986958 h 1200881"/>
                  <a:gd name="connsiteX5" fmla="*/ 83953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101942 w 1144132"/>
                  <a:gd name="connsiteY3" fmla="*/ 1046741 h 1200881"/>
                  <a:gd name="connsiteX4" fmla="*/ 165293 w 1144132"/>
                  <a:gd name="connsiteY4" fmla="*/ 986958 h 1200881"/>
                  <a:gd name="connsiteX5" fmla="*/ 83953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101942 w 1144132"/>
                  <a:gd name="connsiteY3" fmla="*/ 1046741 h 1200881"/>
                  <a:gd name="connsiteX4" fmla="*/ 174818 w 1144132"/>
                  <a:gd name="connsiteY4" fmla="*/ 1003627 h 1200881"/>
                  <a:gd name="connsiteX5" fmla="*/ 83953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101942 w 1144132"/>
                  <a:gd name="connsiteY3" fmla="*/ 1046741 h 1200881"/>
                  <a:gd name="connsiteX4" fmla="*/ 174818 w 1144132"/>
                  <a:gd name="connsiteY4" fmla="*/ 1003627 h 1200881"/>
                  <a:gd name="connsiteX5" fmla="*/ 83953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4132" h="1200881">
                    <a:moveTo>
                      <a:pt x="699810" y="973093"/>
                    </a:moveTo>
                    <a:cubicBezTo>
                      <a:pt x="604390" y="1150794"/>
                      <a:pt x="494814" y="1215366"/>
                      <a:pt x="239030" y="1198218"/>
                    </a:cubicBezTo>
                    <a:cubicBezTo>
                      <a:pt x="163538" y="1186269"/>
                      <a:pt x="138450" y="1169236"/>
                      <a:pt x="117910" y="1086541"/>
                    </a:cubicBezTo>
                    <a:cubicBezTo>
                      <a:pt x="113381" y="1070893"/>
                      <a:pt x="92457" y="1060560"/>
                      <a:pt x="101942" y="1046741"/>
                    </a:cubicBezTo>
                    <a:cubicBezTo>
                      <a:pt x="111427" y="1032922"/>
                      <a:pt x="163528" y="1024361"/>
                      <a:pt x="174818" y="1003627"/>
                    </a:cubicBezTo>
                    <a:cubicBezTo>
                      <a:pt x="186108" y="982893"/>
                      <a:pt x="98303" y="998527"/>
                      <a:pt x="83953" y="979490"/>
                    </a:cubicBezTo>
                    <a:cubicBezTo>
                      <a:pt x="69603" y="960453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57259" y="300072"/>
                      <a:pt x="1143476" y="569195"/>
                    </a:cubicBezTo>
                    <a:cubicBezTo>
                      <a:pt x="1129693" y="838318"/>
                      <a:pt x="785195" y="1003900"/>
                      <a:pt x="793364" y="114324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36D57E61-CBB3-4B5D-9985-3E1CA9172EF1}"/>
                  </a:ext>
                </a:extLst>
              </p:cNvPr>
              <p:cNvSpPr/>
              <p:nvPr/>
            </p:nvSpPr>
            <p:spPr>
              <a:xfrm>
                <a:off x="6605771" y="1393640"/>
                <a:ext cx="143411" cy="135648"/>
              </a:xfrm>
              <a:custGeom>
                <a:avLst/>
                <a:gdLst>
                  <a:gd name="connsiteX0" fmla="*/ 94050 w 188100"/>
                  <a:gd name="connsiteY0" fmla="*/ 0 h 135648"/>
                  <a:gd name="connsiteX1" fmla="*/ 188100 w 188100"/>
                  <a:gd name="connsiteY1" fmla="*/ 94050 h 135648"/>
                  <a:gd name="connsiteX2" fmla="*/ 188099 w 188100"/>
                  <a:gd name="connsiteY2" fmla="*/ 135644 h 135648"/>
                  <a:gd name="connsiteX3" fmla="*/ 182736 w 188100"/>
                  <a:gd name="connsiteY3" fmla="*/ 109080 h 135648"/>
                  <a:gd name="connsiteX4" fmla="*/ 94050 w 188100"/>
                  <a:gd name="connsiteY4" fmla="*/ 50295 h 135648"/>
                  <a:gd name="connsiteX5" fmla="*/ 5364 w 188100"/>
                  <a:gd name="connsiteY5" fmla="*/ 109080 h 135648"/>
                  <a:gd name="connsiteX6" fmla="*/ 0 w 188100"/>
                  <a:gd name="connsiteY6" fmla="*/ 135648 h 135648"/>
                  <a:gd name="connsiteX7" fmla="*/ 0 w 188100"/>
                  <a:gd name="connsiteY7" fmla="*/ 94050 h 135648"/>
                  <a:gd name="connsiteX8" fmla="*/ 94050 w 188100"/>
                  <a:gd name="connsiteY8" fmla="*/ 0 h 13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100" h="135648">
                    <a:moveTo>
                      <a:pt x="94050" y="0"/>
                    </a:moveTo>
                    <a:cubicBezTo>
                      <a:pt x="145992" y="0"/>
                      <a:pt x="188100" y="42108"/>
                      <a:pt x="188100" y="94050"/>
                    </a:cubicBezTo>
                    <a:lnTo>
                      <a:pt x="188099" y="135644"/>
                    </a:lnTo>
                    <a:lnTo>
                      <a:pt x="182736" y="109080"/>
                    </a:lnTo>
                    <a:cubicBezTo>
                      <a:pt x="168125" y="74535"/>
                      <a:pt x="133918" y="50295"/>
                      <a:pt x="94050" y="50295"/>
                    </a:cubicBezTo>
                    <a:cubicBezTo>
                      <a:pt x="54182" y="50295"/>
                      <a:pt x="19976" y="74535"/>
                      <a:pt x="5364" y="109080"/>
                    </a:cubicBezTo>
                    <a:lnTo>
                      <a:pt x="0" y="135648"/>
                    </a:lnTo>
                    <a:lnTo>
                      <a:pt x="0" y="94050"/>
                    </a:lnTo>
                    <a:cubicBezTo>
                      <a:pt x="0" y="42108"/>
                      <a:pt x="42108" y="0"/>
                      <a:pt x="940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710C1269-6FA0-4F30-ACC6-836A007C6EA9}"/>
                  </a:ext>
                </a:extLst>
              </p:cNvPr>
              <p:cNvSpPr/>
              <p:nvPr/>
            </p:nvSpPr>
            <p:spPr>
              <a:xfrm>
                <a:off x="6605773" y="1427562"/>
                <a:ext cx="143410" cy="20759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CE86788C-F28E-49B6-AF37-B7E815925DDD}"/>
                  </a:ext>
                </a:extLst>
              </p:cNvPr>
              <p:cNvSpPr/>
              <p:nvPr/>
            </p:nvSpPr>
            <p:spPr>
              <a:xfrm>
                <a:off x="6605770" y="1442576"/>
                <a:ext cx="95929" cy="147270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1CB4A3A9-9485-4B80-AA5C-B098407796F8}"/>
                  </a:ext>
                </a:extLst>
              </p:cNvPr>
              <p:cNvSpPr/>
              <p:nvPr/>
            </p:nvSpPr>
            <p:spPr>
              <a:xfrm>
                <a:off x="6572883" y="1266100"/>
                <a:ext cx="219305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83493FB3-3B1E-488E-91DE-995636B6A3BB}"/>
                  </a:ext>
                </a:extLst>
              </p:cNvPr>
              <p:cNvSpPr/>
              <p:nvPr/>
            </p:nvSpPr>
            <p:spPr>
              <a:xfrm rot="5400000">
                <a:off x="6381342" y="841992"/>
                <a:ext cx="1262285" cy="1239838"/>
              </a:xfrm>
              <a:custGeom>
                <a:avLst/>
                <a:gdLst>
                  <a:gd name="connsiteX0" fmla="*/ 0 w 1262285"/>
                  <a:gd name="connsiteY0" fmla="*/ 651448 h 1239838"/>
                  <a:gd name="connsiteX1" fmla="*/ 281648 w 1262285"/>
                  <a:gd name="connsiteY1" fmla="*/ 109297 h 1239838"/>
                  <a:gd name="connsiteX2" fmla="*/ 323053 w 1262285"/>
                  <a:gd name="connsiteY2" fmla="*/ 92897 h 1239838"/>
                  <a:gd name="connsiteX3" fmla="*/ 344921 w 1262285"/>
                  <a:gd name="connsiteY3" fmla="*/ 78757 h 1239838"/>
                  <a:gd name="connsiteX4" fmla="*/ 673895 w 1262285"/>
                  <a:gd name="connsiteY4" fmla="*/ 0 h 1239838"/>
                  <a:gd name="connsiteX5" fmla="*/ 1262285 w 1262285"/>
                  <a:gd name="connsiteY5" fmla="*/ 461147 h 1239838"/>
                  <a:gd name="connsiteX6" fmla="*/ 1260645 w 1262285"/>
                  <a:gd name="connsiteY6" fmla="*/ 478138 h 1239838"/>
                  <a:gd name="connsiteX7" fmla="*/ 1183688 w 1262285"/>
                  <a:gd name="connsiteY7" fmla="*/ 449843 h 1239838"/>
                  <a:gd name="connsiteX8" fmla="*/ 876348 w 1262285"/>
                  <a:gd name="connsiteY8" fmla="*/ 408009 h 1239838"/>
                  <a:gd name="connsiteX9" fmla="*/ 420531 w 1262285"/>
                  <a:gd name="connsiteY9" fmla="*/ 516006 h 1239838"/>
                  <a:gd name="connsiteX10" fmla="*/ 399624 w 1262285"/>
                  <a:gd name="connsiteY10" fmla="*/ 533171 h 1239838"/>
                  <a:gd name="connsiteX11" fmla="*/ 398170 w 1262285"/>
                  <a:gd name="connsiteY11" fmla="*/ 533664 h 1239838"/>
                  <a:gd name="connsiteX12" fmla="*/ 385705 w 1262285"/>
                  <a:gd name="connsiteY12" fmla="*/ 544598 h 1239838"/>
                  <a:gd name="connsiteX13" fmla="*/ 369850 w 1262285"/>
                  <a:gd name="connsiteY13" fmla="*/ 557615 h 1239838"/>
                  <a:gd name="connsiteX14" fmla="*/ 368254 w 1262285"/>
                  <a:gd name="connsiteY14" fmla="*/ 559905 h 1239838"/>
                  <a:gd name="connsiteX15" fmla="*/ 357417 w 1262285"/>
                  <a:gd name="connsiteY15" fmla="*/ 569411 h 1239838"/>
                  <a:gd name="connsiteX16" fmla="*/ 342526 w 1262285"/>
                  <a:gd name="connsiteY16" fmla="*/ 596839 h 1239838"/>
                  <a:gd name="connsiteX17" fmla="*/ 337820 w 1262285"/>
                  <a:gd name="connsiteY17" fmla="*/ 603595 h 1239838"/>
                  <a:gd name="connsiteX18" fmla="*/ 337078 w 1262285"/>
                  <a:gd name="connsiteY18" fmla="*/ 606874 h 1239838"/>
                  <a:gd name="connsiteX19" fmla="*/ 329705 w 1262285"/>
                  <a:gd name="connsiteY19" fmla="*/ 620454 h 1239838"/>
                  <a:gd name="connsiteX20" fmla="*/ 312894 w 1262285"/>
                  <a:gd name="connsiteY20" fmla="*/ 759046 h 1239838"/>
                  <a:gd name="connsiteX21" fmla="*/ 430121 w 1262285"/>
                  <a:gd name="connsiteY21" fmla="*/ 1116625 h 1239838"/>
                  <a:gd name="connsiteX22" fmla="*/ 487246 w 1262285"/>
                  <a:gd name="connsiteY22" fmla="*/ 1204849 h 1239838"/>
                  <a:gd name="connsiteX23" fmla="*/ 512195 w 1262285"/>
                  <a:gd name="connsiteY23" fmla="*/ 1235729 h 1239838"/>
                  <a:gd name="connsiteX24" fmla="*/ 461147 w 1262285"/>
                  <a:gd name="connsiteY24" fmla="*/ 1239838 h 1239838"/>
                  <a:gd name="connsiteX25" fmla="*/ 0 w 1262285"/>
                  <a:gd name="connsiteY25" fmla="*/ 651448 h 1239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62285" h="1239838">
                    <a:moveTo>
                      <a:pt x="0" y="651448"/>
                    </a:moveTo>
                    <a:cubicBezTo>
                      <a:pt x="0" y="407729"/>
                      <a:pt x="116135" y="198619"/>
                      <a:pt x="281648" y="109297"/>
                    </a:cubicBezTo>
                    <a:lnTo>
                      <a:pt x="323053" y="92897"/>
                    </a:lnTo>
                    <a:lnTo>
                      <a:pt x="344921" y="78757"/>
                    </a:lnTo>
                    <a:cubicBezTo>
                      <a:pt x="438828" y="29034"/>
                      <a:pt x="552035" y="0"/>
                      <a:pt x="673895" y="0"/>
                    </a:cubicBezTo>
                    <a:cubicBezTo>
                      <a:pt x="998854" y="0"/>
                      <a:pt x="1262285" y="206463"/>
                      <a:pt x="1262285" y="461147"/>
                    </a:cubicBezTo>
                    <a:lnTo>
                      <a:pt x="1260645" y="478138"/>
                    </a:lnTo>
                    <a:lnTo>
                      <a:pt x="1183688" y="449843"/>
                    </a:lnTo>
                    <a:cubicBezTo>
                      <a:pt x="1095956" y="423431"/>
                      <a:pt x="990194" y="408009"/>
                      <a:pt x="876348" y="408009"/>
                    </a:cubicBezTo>
                    <a:cubicBezTo>
                      <a:pt x="686605" y="408009"/>
                      <a:pt x="519316" y="450848"/>
                      <a:pt x="420531" y="516006"/>
                    </a:cubicBezTo>
                    <a:lnTo>
                      <a:pt x="399624" y="533171"/>
                    </a:lnTo>
                    <a:lnTo>
                      <a:pt x="398170" y="533664"/>
                    </a:lnTo>
                    <a:lnTo>
                      <a:pt x="385705" y="544598"/>
                    </a:lnTo>
                    <a:lnTo>
                      <a:pt x="369850" y="557615"/>
                    </a:lnTo>
                    <a:lnTo>
                      <a:pt x="368254" y="559905"/>
                    </a:lnTo>
                    <a:lnTo>
                      <a:pt x="357417" y="569411"/>
                    </a:lnTo>
                    <a:lnTo>
                      <a:pt x="342526" y="596839"/>
                    </a:lnTo>
                    <a:lnTo>
                      <a:pt x="337820" y="603595"/>
                    </a:lnTo>
                    <a:lnTo>
                      <a:pt x="337078" y="606874"/>
                    </a:lnTo>
                    <a:lnTo>
                      <a:pt x="329705" y="620454"/>
                    </a:lnTo>
                    <a:cubicBezTo>
                      <a:pt x="315550" y="659059"/>
                      <a:pt x="310003" y="706299"/>
                      <a:pt x="312894" y="759046"/>
                    </a:cubicBezTo>
                    <a:cubicBezTo>
                      <a:pt x="318676" y="864541"/>
                      <a:pt x="358208" y="992069"/>
                      <a:pt x="430121" y="1116625"/>
                    </a:cubicBezTo>
                    <a:cubicBezTo>
                      <a:pt x="448099" y="1147764"/>
                      <a:pt x="467250" y="1177243"/>
                      <a:pt x="487246" y="1204849"/>
                    </a:cubicBezTo>
                    <a:lnTo>
                      <a:pt x="512195" y="1235729"/>
                    </a:lnTo>
                    <a:lnTo>
                      <a:pt x="461147" y="1239838"/>
                    </a:lnTo>
                    <a:cubicBezTo>
                      <a:pt x="206463" y="1239838"/>
                      <a:pt x="0" y="976407"/>
                      <a:pt x="0" y="6514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33273167-D71E-489A-8F6A-A39A2A09EB16}"/>
                  </a:ext>
                </a:extLst>
              </p:cNvPr>
              <p:cNvSpPr/>
              <p:nvPr/>
            </p:nvSpPr>
            <p:spPr>
              <a:xfrm rot="5123775">
                <a:off x="6610525" y="521088"/>
                <a:ext cx="251388" cy="958021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月 21">
                <a:extLst>
                  <a:ext uri="{FF2B5EF4-FFF2-40B4-BE49-F238E27FC236}">
                    <a16:creationId xmlns:a16="http://schemas.microsoft.com/office/drawing/2014/main" id="{7935FC11-0275-4FB9-B0AA-0C90470266CC}"/>
                  </a:ext>
                </a:extLst>
              </p:cNvPr>
              <p:cNvSpPr/>
              <p:nvPr/>
            </p:nvSpPr>
            <p:spPr>
              <a:xfrm rot="5892634">
                <a:off x="6693960" y="397053"/>
                <a:ext cx="251388" cy="989918"/>
              </a:xfrm>
              <a:prstGeom prst="moon">
                <a:avLst>
                  <a:gd name="adj" fmla="val 5357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A4EF33E2-E093-4F31-8C28-13E785319FE3}"/>
                  </a:ext>
                </a:extLst>
              </p:cNvPr>
              <p:cNvSpPr/>
              <p:nvPr/>
            </p:nvSpPr>
            <p:spPr>
              <a:xfrm rot="8100000">
                <a:off x="6880130" y="801403"/>
                <a:ext cx="216875" cy="840650"/>
              </a:xfrm>
              <a:prstGeom prst="moon">
                <a:avLst>
                  <a:gd name="adj" fmla="val 6903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FFB4274D-4F4B-4D61-AA73-AD94459DF4CB}"/>
                  </a:ext>
                </a:extLst>
              </p:cNvPr>
              <p:cNvGrpSpPr/>
              <p:nvPr/>
            </p:nvGrpSpPr>
            <p:grpSpPr>
              <a:xfrm>
                <a:off x="7110565" y="1475829"/>
                <a:ext cx="231434" cy="419158"/>
                <a:chOff x="1368308" y="1783038"/>
                <a:chExt cx="188990" cy="342286"/>
              </a:xfrm>
            </p:grpSpPr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0D406075-B047-429E-B699-1E8BDFE61CE3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D77F22A8-39F3-4715-9C74-E956201E9086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91B80142-30CA-4E4B-AAAA-B1829931653A}"/>
              </a:ext>
            </a:extLst>
          </p:cNvPr>
          <p:cNvGrpSpPr/>
          <p:nvPr/>
        </p:nvGrpSpPr>
        <p:grpSpPr>
          <a:xfrm>
            <a:off x="3679728" y="771864"/>
            <a:ext cx="1837115" cy="2767447"/>
            <a:chOff x="3679728" y="771864"/>
            <a:chExt cx="1837115" cy="2767447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E21725B6-22B5-40D6-A5F4-4F3E954EC098}"/>
                </a:ext>
              </a:extLst>
            </p:cNvPr>
            <p:cNvGrpSpPr/>
            <p:nvPr/>
          </p:nvGrpSpPr>
          <p:grpSpPr>
            <a:xfrm>
              <a:off x="3679728" y="2434071"/>
              <a:ext cx="1212664" cy="1105240"/>
              <a:chOff x="6440320" y="2194334"/>
              <a:chExt cx="1441449" cy="1313759"/>
            </a:xfrm>
          </p:grpSpPr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608D699B-8F04-48A4-9F76-FEA99D99545D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64F01C4D-6C9D-4FA4-A28F-140413350A5A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1A21297C-CE2E-471B-9092-B4D97E77DEA8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84" name="グループ化 83">
                    <a:extLst>
                      <a:ext uri="{FF2B5EF4-FFF2-40B4-BE49-F238E27FC236}">
                        <a16:creationId xmlns:a16="http://schemas.microsoft.com/office/drawing/2014/main" id="{E2D3E31E-31D5-48EF-A592-77FF21879D49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95" name="フリーフォーム: 図形 94">
                      <a:extLst>
                        <a:ext uri="{FF2B5EF4-FFF2-40B4-BE49-F238E27FC236}">
                          <a16:creationId xmlns:a16="http://schemas.microsoft.com/office/drawing/2014/main" id="{459CCED7-4633-42EF-9EDF-07CE625C1D4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" name="フリーフォーム: 図形 95">
                      <a:extLst>
                        <a:ext uri="{FF2B5EF4-FFF2-40B4-BE49-F238E27FC236}">
                          <a16:creationId xmlns:a16="http://schemas.microsoft.com/office/drawing/2014/main" id="{7B9B9061-B275-4795-BD4A-06C6000C1B8B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" name="フリーフォーム: 図形 96">
                      <a:extLst>
                        <a:ext uri="{FF2B5EF4-FFF2-40B4-BE49-F238E27FC236}">
                          <a16:creationId xmlns:a16="http://schemas.microsoft.com/office/drawing/2014/main" id="{36DD755C-70E8-4534-A0DA-30CB73B5B0C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" name="月 97">
                      <a:extLst>
                        <a:ext uri="{FF2B5EF4-FFF2-40B4-BE49-F238E27FC236}">
                          <a16:creationId xmlns:a16="http://schemas.microsoft.com/office/drawing/2014/main" id="{D6D4CC4B-755F-451F-80CE-8066EBC4B0C6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5" name="四角形: 角を丸くする 84">
                    <a:extLst>
                      <a:ext uri="{FF2B5EF4-FFF2-40B4-BE49-F238E27FC236}">
                        <a16:creationId xmlns:a16="http://schemas.microsoft.com/office/drawing/2014/main" id="{772281D3-A938-456D-9611-2818230C478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86" name="四角形: 上の 2 つの角を丸める 109">
                    <a:extLst>
                      <a:ext uri="{FF2B5EF4-FFF2-40B4-BE49-F238E27FC236}">
                        <a16:creationId xmlns:a16="http://schemas.microsoft.com/office/drawing/2014/main" id="{09F1AE44-804B-46AB-8602-8BFC499B6B8C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255A2733-069B-4A39-92B6-FAA6BB21728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AB7A35D0-992F-42D9-9196-6509CD39F58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四角形: 上の 2 つの角を丸める 109">
                    <a:extLst>
                      <a:ext uri="{FF2B5EF4-FFF2-40B4-BE49-F238E27FC236}">
                        <a16:creationId xmlns:a16="http://schemas.microsoft.com/office/drawing/2014/main" id="{74134331-59A2-41D4-9305-68686902FE34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BC3DB11C-C67C-4E06-8FB2-FEA4FAA4493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3403E42D-63E4-4968-9843-E3056A762533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四角形: 上の 2 つの角を丸める 109">
                    <a:extLst>
                      <a:ext uri="{FF2B5EF4-FFF2-40B4-BE49-F238E27FC236}">
                        <a16:creationId xmlns:a16="http://schemas.microsoft.com/office/drawing/2014/main" id="{1F97D693-FBF3-48EF-BA40-73B23C1E44D8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50DF8A57-5DDE-40D2-8251-2A6A15CF3243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FD6E0899-2245-4F0B-B7CE-876589098F57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853F1F18-6557-42D7-BEEB-FF6994317C85}"/>
                  </a:ext>
                </a:extLst>
              </p:cNvPr>
              <p:cNvGrpSpPr/>
              <p:nvPr/>
            </p:nvGrpSpPr>
            <p:grpSpPr>
              <a:xfrm rot="18900000">
                <a:off x="7321476" y="2500735"/>
                <a:ext cx="456730" cy="1007358"/>
                <a:chOff x="1904251" y="4164031"/>
                <a:chExt cx="438719" cy="963709"/>
              </a:xfrm>
            </p:grpSpPr>
            <p:sp>
              <p:nvSpPr>
                <p:cNvPr id="80" name="台形 79">
                  <a:extLst>
                    <a:ext uri="{FF2B5EF4-FFF2-40B4-BE49-F238E27FC236}">
                      <a16:creationId xmlns:a16="http://schemas.microsoft.com/office/drawing/2014/main" id="{2EB779BA-DABE-4A93-8360-149FE3522E9A}"/>
                    </a:ext>
                  </a:extLst>
                </p:cNvPr>
                <p:cNvSpPr/>
                <p:nvPr/>
              </p:nvSpPr>
              <p:spPr>
                <a:xfrm rot="20813946">
                  <a:off x="1904251" y="4164031"/>
                  <a:ext cx="277080" cy="95427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" name="片側の 2 つの角を丸めた四角形 92">
                  <a:extLst>
                    <a:ext uri="{FF2B5EF4-FFF2-40B4-BE49-F238E27FC236}">
                      <a16:creationId xmlns:a16="http://schemas.microsoft.com/office/drawing/2014/main" id="{B2E7F1E0-C816-489C-80CE-D1E002F27A22}"/>
                    </a:ext>
                  </a:extLst>
                </p:cNvPr>
                <p:cNvSpPr/>
                <p:nvPr/>
              </p:nvSpPr>
              <p:spPr>
                <a:xfrm rot="9854429" flipH="1">
                  <a:off x="1953085" y="4215132"/>
                  <a:ext cx="389885" cy="912608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633AB9BC-1073-4F72-99E9-0730BDA51807}"/>
                </a:ext>
              </a:extLst>
            </p:cNvPr>
            <p:cNvGrpSpPr/>
            <p:nvPr/>
          </p:nvGrpSpPr>
          <p:grpSpPr>
            <a:xfrm>
              <a:off x="4365956" y="771864"/>
              <a:ext cx="1150887" cy="2764269"/>
              <a:chOff x="3589578" y="771864"/>
              <a:chExt cx="1150887" cy="2764269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78157BAC-8483-4B1D-BC51-34FA299DF151}"/>
                  </a:ext>
                </a:extLst>
              </p:cNvPr>
              <p:cNvSpPr/>
              <p:nvPr/>
            </p:nvSpPr>
            <p:spPr>
              <a:xfrm>
                <a:off x="3589578" y="833938"/>
                <a:ext cx="1149110" cy="1047250"/>
              </a:xfrm>
              <a:custGeom>
                <a:avLst/>
                <a:gdLst>
                  <a:gd name="connsiteX0" fmla="*/ 574555 w 1149110"/>
                  <a:gd name="connsiteY0" fmla="*/ 0 h 1047250"/>
                  <a:gd name="connsiteX1" fmla="*/ 690348 w 1149110"/>
                  <a:gd name="connsiteY1" fmla="*/ 10638 h 1047250"/>
                  <a:gd name="connsiteX2" fmla="*/ 733972 w 1149110"/>
                  <a:gd name="connsiteY2" fmla="*/ 22980 h 1047250"/>
                  <a:gd name="connsiteX3" fmla="*/ 802765 w 1149110"/>
                  <a:gd name="connsiteY3" fmla="*/ 45333 h 1047250"/>
                  <a:gd name="connsiteX4" fmla="*/ 1116712 w 1149110"/>
                  <a:gd name="connsiteY4" fmla="*/ 373968 h 1047250"/>
                  <a:gd name="connsiteX5" fmla="*/ 1141982 w 1149110"/>
                  <a:gd name="connsiteY5" fmla="*/ 459184 h 1047250"/>
                  <a:gd name="connsiteX6" fmla="*/ 1149110 w 1149110"/>
                  <a:gd name="connsiteY6" fmla="*/ 523625 h 1047250"/>
                  <a:gd name="connsiteX7" fmla="*/ 574555 w 1149110"/>
                  <a:gd name="connsiteY7" fmla="*/ 1047250 h 1047250"/>
                  <a:gd name="connsiteX8" fmla="*/ 0 w 1149110"/>
                  <a:gd name="connsiteY8" fmla="*/ 523625 h 1047250"/>
                  <a:gd name="connsiteX9" fmla="*/ 8818 w 1149110"/>
                  <a:gd name="connsiteY9" fmla="*/ 443909 h 1047250"/>
                  <a:gd name="connsiteX10" fmla="*/ 29558 w 1149110"/>
                  <a:gd name="connsiteY10" fmla="*/ 373968 h 1047250"/>
                  <a:gd name="connsiteX11" fmla="*/ 343505 w 1149110"/>
                  <a:gd name="connsiteY11" fmla="*/ 45333 h 1047250"/>
                  <a:gd name="connsiteX12" fmla="*/ 393187 w 1149110"/>
                  <a:gd name="connsiteY12" fmla="*/ 29190 h 1047250"/>
                  <a:gd name="connsiteX13" fmla="*/ 458762 w 1149110"/>
                  <a:gd name="connsiteY13" fmla="*/ 10638 h 1047250"/>
                  <a:gd name="connsiteX14" fmla="*/ 574555 w 1149110"/>
                  <a:gd name="connsiteY14" fmla="*/ 0 h 104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49110" h="1047250">
                    <a:moveTo>
                      <a:pt x="574555" y="0"/>
                    </a:moveTo>
                    <a:cubicBezTo>
                      <a:pt x="614220" y="0"/>
                      <a:pt x="652946" y="3663"/>
                      <a:pt x="690348" y="10638"/>
                    </a:cubicBezTo>
                    <a:lnTo>
                      <a:pt x="733972" y="22980"/>
                    </a:lnTo>
                    <a:lnTo>
                      <a:pt x="802765" y="45333"/>
                    </a:lnTo>
                    <a:cubicBezTo>
                      <a:pt x="943923" y="107831"/>
                      <a:pt x="1057007" y="226206"/>
                      <a:pt x="1116712" y="373968"/>
                    </a:cubicBezTo>
                    <a:lnTo>
                      <a:pt x="1141982" y="459184"/>
                    </a:lnTo>
                    <a:lnTo>
                      <a:pt x="1149110" y="523625"/>
                    </a:lnTo>
                    <a:cubicBezTo>
                      <a:pt x="1149110" y="812815"/>
                      <a:pt x="891873" y="1047250"/>
                      <a:pt x="574555" y="1047250"/>
                    </a:cubicBezTo>
                    <a:cubicBezTo>
                      <a:pt x="257237" y="1047250"/>
                      <a:pt x="0" y="812815"/>
                      <a:pt x="0" y="523625"/>
                    </a:cubicBezTo>
                    <a:lnTo>
                      <a:pt x="8818" y="443909"/>
                    </a:lnTo>
                    <a:lnTo>
                      <a:pt x="29558" y="373968"/>
                    </a:lnTo>
                    <a:cubicBezTo>
                      <a:pt x="89263" y="226206"/>
                      <a:pt x="202347" y="107831"/>
                      <a:pt x="343505" y="45333"/>
                    </a:cubicBezTo>
                    <a:lnTo>
                      <a:pt x="393187" y="29190"/>
                    </a:lnTo>
                    <a:lnTo>
                      <a:pt x="458762" y="10638"/>
                    </a:lnTo>
                    <a:cubicBezTo>
                      <a:pt x="496164" y="3663"/>
                      <a:pt x="534890" y="0"/>
                      <a:pt x="57455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9689CB85-9D22-41FA-A8A8-45585AF75048}"/>
                  </a:ext>
                </a:extLst>
              </p:cNvPr>
              <p:cNvSpPr/>
              <p:nvPr/>
            </p:nvSpPr>
            <p:spPr>
              <a:xfrm>
                <a:off x="4119564" y="1881259"/>
                <a:ext cx="257174" cy="426824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0137E9CE-0BAC-49C6-8197-D5F840EFAB9C}"/>
                  </a:ext>
                </a:extLst>
              </p:cNvPr>
              <p:cNvSpPr/>
              <p:nvPr/>
            </p:nvSpPr>
            <p:spPr>
              <a:xfrm>
                <a:off x="4140231" y="1881455"/>
                <a:ext cx="153163" cy="24272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5FC40F50-838C-455D-B84B-66BAFD980129}"/>
                  </a:ext>
                </a:extLst>
              </p:cNvPr>
              <p:cNvSpPr/>
              <p:nvPr/>
            </p:nvSpPr>
            <p:spPr>
              <a:xfrm>
                <a:off x="3617069" y="944760"/>
                <a:ext cx="1026417" cy="1157959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500"/>
                  <a:gd name="connsiteY0" fmla="*/ 973093 h 1200881"/>
                  <a:gd name="connsiteX1" fmla="*/ 239030 w 1144500"/>
                  <a:gd name="connsiteY1" fmla="*/ 1198218 h 1200881"/>
                  <a:gd name="connsiteX2" fmla="*/ 103622 w 1144500"/>
                  <a:gd name="connsiteY2" fmla="*/ 1041297 h 1200881"/>
                  <a:gd name="connsiteX3" fmla="*/ 99561 w 1144500"/>
                  <a:gd name="connsiteY3" fmla="*/ 1006259 h 1200881"/>
                  <a:gd name="connsiteX4" fmla="*/ 165293 w 1144500"/>
                  <a:gd name="connsiteY4" fmla="*/ 986958 h 1200881"/>
                  <a:gd name="connsiteX5" fmla="*/ 93478 w 1144500"/>
                  <a:gd name="connsiteY5" fmla="*/ 979490 h 1200881"/>
                  <a:gd name="connsiteX6" fmla="*/ 88720 w 1144500"/>
                  <a:gd name="connsiteY6" fmla="*/ 889406 h 1200881"/>
                  <a:gd name="connsiteX7" fmla="*/ 936 w 1144500"/>
                  <a:gd name="connsiteY7" fmla="*/ 840342 h 1200881"/>
                  <a:gd name="connsiteX8" fmla="*/ 92759 w 1144500"/>
                  <a:gd name="connsiteY8" fmla="*/ 652895 h 1200881"/>
                  <a:gd name="connsiteX9" fmla="*/ 68115 w 1144500"/>
                  <a:gd name="connsiteY9" fmla="*/ 518506 h 1200881"/>
                  <a:gd name="connsiteX10" fmla="*/ 63638 w 1144500"/>
                  <a:gd name="connsiteY10" fmla="*/ 393761 h 1200881"/>
                  <a:gd name="connsiteX11" fmla="*/ 633178 w 1144500"/>
                  <a:gd name="connsiteY11" fmla="*/ 0 h 1200881"/>
                  <a:gd name="connsiteX12" fmla="*/ 1143476 w 1144500"/>
                  <a:gd name="connsiteY12" fmla="*/ 569195 h 1200881"/>
                  <a:gd name="connsiteX13" fmla="*/ 776068 w 1144500"/>
                  <a:gd name="connsiteY13" fmla="*/ 1145715 h 1200881"/>
                  <a:gd name="connsiteX0" fmla="*/ 699810 w 1144476"/>
                  <a:gd name="connsiteY0" fmla="*/ 973093 h 1200881"/>
                  <a:gd name="connsiteX1" fmla="*/ 239030 w 1144476"/>
                  <a:gd name="connsiteY1" fmla="*/ 1198218 h 1200881"/>
                  <a:gd name="connsiteX2" fmla="*/ 103622 w 1144476"/>
                  <a:gd name="connsiteY2" fmla="*/ 1041297 h 1200881"/>
                  <a:gd name="connsiteX3" fmla="*/ 99561 w 1144476"/>
                  <a:gd name="connsiteY3" fmla="*/ 1006259 h 1200881"/>
                  <a:gd name="connsiteX4" fmla="*/ 165293 w 1144476"/>
                  <a:gd name="connsiteY4" fmla="*/ 986958 h 1200881"/>
                  <a:gd name="connsiteX5" fmla="*/ 93478 w 1144476"/>
                  <a:gd name="connsiteY5" fmla="*/ 979490 h 1200881"/>
                  <a:gd name="connsiteX6" fmla="*/ 88720 w 1144476"/>
                  <a:gd name="connsiteY6" fmla="*/ 889406 h 1200881"/>
                  <a:gd name="connsiteX7" fmla="*/ 936 w 1144476"/>
                  <a:gd name="connsiteY7" fmla="*/ 840342 h 1200881"/>
                  <a:gd name="connsiteX8" fmla="*/ 92759 w 1144476"/>
                  <a:gd name="connsiteY8" fmla="*/ 652895 h 1200881"/>
                  <a:gd name="connsiteX9" fmla="*/ 68115 w 1144476"/>
                  <a:gd name="connsiteY9" fmla="*/ 518506 h 1200881"/>
                  <a:gd name="connsiteX10" fmla="*/ 63638 w 1144476"/>
                  <a:gd name="connsiteY10" fmla="*/ 393761 h 1200881"/>
                  <a:gd name="connsiteX11" fmla="*/ 633178 w 1144476"/>
                  <a:gd name="connsiteY11" fmla="*/ 0 h 1200881"/>
                  <a:gd name="connsiteX12" fmla="*/ 1143476 w 1144476"/>
                  <a:gd name="connsiteY12" fmla="*/ 569195 h 1200881"/>
                  <a:gd name="connsiteX13" fmla="*/ 776068 w 1144476"/>
                  <a:gd name="connsiteY13" fmla="*/ 1145715 h 1200881"/>
                  <a:gd name="connsiteX0" fmla="*/ 699810 w 1143544"/>
                  <a:gd name="connsiteY0" fmla="*/ 973093 h 1200881"/>
                  <a:gd name="connsiteX1" fmla="*/ 239030 w 1143544"/>
                  <a:gd name="connsiteY1" fmla="*/ 1198218 h 1200881"/>
                  <a:gd name="connsiteX2" fmla="*/ 103622 w 1143544"/>
                  <a:gd name="connsiteY2" fmla="*/ 1041297 h 1200881"/>
                  <a:gd name="connsiteX3" fmla="*/ 99561 w 1143544"/>
                  <a:gd name="connsiteY3" fmla="*/ 1006259 h 1200881"/>
                  <a:gd name="connsiteX4" fmla="*/ 165293 w 1143544"/>
                  <a:gd name="connsiteY4" fmla="*/ 986958 h 1200881"/>
                  <a:gd name="connsiteX5" fmla="*/ 93478 w 1143544"/>
                  <a:gd name="connsiteY5" fmla="*/ 979490 h 1200881"/>
                  <a:gd name="connsiteX6" fmla="*/ 88720 w 1143544"/>
                  <a:gd name="connsiteY6" fmla="*/ 889406 h 1200881"/>
                  <a:gd name="connsiteX7" fmla="*/ 936 w 1143544"/>
                  <a:gd name="connsiteY7" fmla="*/ 840342 h 1200881"/>
                  <a:gd name="connsiteX8" fmla="*/ 92759 w 1143544"/>
                  <a:gd name="connsiteY8" fmla="*/ 652895 h 1200881"/>
                  <a:gd name="connsiteX9" fmla="*/ 68115 w 1143544"/>
                  <a:gd name="connsiteY9" fmla="*/ 518506 h 1200881"/>
                  <a:gd name="connsiteX10" fmla="*/ 63638 w 1143544"/>
                  <a:gd name="connsiteY10" fmla="*/ 393761 h 1200881"/>
                  <a:gd name="connsiteX11" fmla="*/ 633178 w 1143544"/>
                  <a:gd name="connsiteY11" fmla="*/ 0 h 1200881"/>
                  <a:gd name="connsiteX12" fmla="*/ 1143476 w 1143544"/>
                  <a:gd name="connsiteY12" fmla="*/ 569195 h 1200881"/>
                  <a:gd name="connsiteX13" fmla="*/ 776068 w 1143544"/>
                  <a:gd name="connsiteY13" fmla="*/ 1145715 h 1200881"/>
                  <a:gd name="connsiteX0" fmla="*/ 699810 w 1064489"/>
                  <a:gd name="connsiteY0" fmla="*/ 973093 h 1200881"/>
                  <a:gd name="connsiteX1" fmla="*/ 239030 w 1064489"/>
                  <a:gd name="connsiteY1" fmla="*/ 1198218 h 1200881"/>
                  <a:gd name="connsiteX2" fmla="*/ 103622 w 1064489"/>
                  <a:gd name="connsiteY2" fmla="*/ 1041297 h 1200881"/>
                  <a:gd name="connsiteX3" fmla="*/ 99561 w 1064489"/>
                  <a:gd name="connsiteY3" fmla="*/ 1006259 h 1200881"/>
                  <a:gd name="connsiteX4" fmla="*/ 165293 w 1064489"/>
                  <a:gd name="connsiteY4" fmla="*/ 986958 h 1200881"/>
                  <a:gd name="connsiteX5" fmla="*/ 93478 w 1064489"/>
                  <a:gd name="connsiteY5" fmla="*/ 979490 h 1200881"/>
                  <a:gd name="connsiteX6" fmla="*/ 88720 w 1064489"/>
                  <a:gd name="connsiteY6" fmla="*/ 889406 h 1200881"/>
                  <a:gd name="connsiteX7" fmla="*/ 936 w 1064489"/>
                  <a:gd name="connsiteY7" fmla="*/ 840342 h 1200881"/>
                  <a:gd name="connsiteX8" fmla="*/ 92759 w 1064489"/>
                  <a:gd name="connsiteY8" fmla="*/ 652895 h 1200881"/>
                  <a:gd name="connsiteX9" fmla="*/ 68115 w 1064489"/>
                  <a:gd name="connsiteY9" fmla="*/ 518506 h 1200881"/>
                  <a:gd name="connsiteX10" fmla="*/ 63638 w 1064489"/>
                  <a:gd name="connsiteY10" fmla="*/ 393761 h 1200881"/>
                  <a:gd name="connsiteX11" fmla="*/ 633178 w 1064489"/>
                  <a:gd name="connsiteY11" fmla="*/ 0 h 1200881"/>
                  <a:gd name="connsiteX12" fmla="*/ 1064404 w 1064489"/>
                  <a:gd name="connsiteY12" fmla="*/ 586493 h 1200881"/>
                  <a:gd name="connsiteX13" fmla="*/ 776068 w 1064489"/>
                  <a:gd name="connsiteY13" fmla="*/ 1145715 h 1200881"/>
                  <a:gd name="connsiteX0" fmla="*/ 699810 w 1065146"/>
                  <a:gd name="connsiteY0" fmla="*/ 973093 h 1200881"/>
                  <a:gd name="connsiteX1" fmla="*/ 239030 w 1065146"/>
                  <a:gd name="connsiteY1" fmla="*/ 1198218 h 1200881"/>
                  <a:gd name="connsiteX2" fmla="*/ 103622 w 1065146"/>
                  <a:gd name="connsiteY2" fmla="*/ 1041297 h 1200881"/>
                  <a:gd name="connsiteX3" fmla="*/ 99561 w 1065146"/>
                  <a:gd name="connsiteY3" fmla="*/ 1006259 h 1200881"/>
                  <a:gd name="connsiteX4" fmla="*/ 165293 w 1065146"/>
                  <a:gd name="connsiteY4" fmla="*/ 986958 h 1200881"/>
                  <a:gd name="connsiteX5" fmla="*/ 93478 w 1065146"/>
                  <a:gd name="connsiteY5" fmla="*/ 979490 h 1200881"/>
                  <a:gd name="connsiteX6" fmla="*/ 88720 w 1065146"/>
                  <a:gd name="connsiteY6" fmla="*/ 889406 h 1200881"/>
                  <a:gd name="connsiteX7" fmla="*/ 936 w 1065146"/>
                  <a:gd name="connsiteY7" fmla="*/ 840342 h 1200881"/>
                  <a:gd name="connsiteX8" fmla="*/ 92759 w 1065146"/>
                  <a:gd name="connsiteY8" fmla="*/ 652895 h 1200881"/>
                  <a:gd name="connsiteX9" fmla="*/ 68115 w 1065146"/>
                  <a:gd name="connsiteY9" fmla="*/ 518506 h 1200881"/>
                  <a:gd name="connsiteX10" fmla="*/ 63638 w 1065146"/>
                  <a:gd name="connsiteY10" fmla="*/ 393761 h 1200881"/>
                  <a:gd name="connsiteX11" fmla="*/ 633178 w 1065146"/>
                  <a:gd name="connsiteY11" fmla="*/ 0 h 1200881"/>
                  <a:gd name="connsiteX12" fmla="*/ 1064404 w 1065146"/>
                  <a:gd name="connsiteY12" fmla="*/ 586493 h 1200881"/>
                  <a:gd name="connsiteX13" fmla="*/ 776068 w 1065146"/>
                  <a:gd name="connsiteY13" fmla="*/ 1145715 h 1200881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03622 w 1065110"/>
                  <a:gd name="connsiteY2" fmla="*/ 1042029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92148 w 1065110"/>
                  <a:gd name="connsiteY3" fmla="*/ 1056412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92148 w 1065110"/>
                  <a:gd name="connsiteY3" fmla="*/ 1056412 h 1201613"/>
                  <a:gd name="connsiteX4" fmla="*/ 177648 w 1065110"/>
                  <a:gd name="connsiteY4" fmla="*/ 1007458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92148 w 1065110"/>
                  <a:gd name="connsiteY3" fmla="*/ 1056412 h 1201613"/>
                  <a:gd name="connsiteX4" fmla="*/ 177648 w 1065110"/>
                  <a:gd name="connsiteY4" fmla="*/ 1007458 h 1201613"/>
                  <a:gd name="connsiteX5" fmla="*/ 86065 w 1065110"/>
                  <a:gd name="connsiteY5" fmla="*/ 982694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92148 w 1065110"/>
                  <a:gd name="connsiteY3" fmla="*/ 1056412 h 1201613"/>
                  <a:gd name="connsiteX4" fmla="*/ 177648 w 1065110"/>
                  <a:gd name="connsiteY4" fmla="*/ 1007458 h 1201613"/>
                  <a:gd name="connsiteX5" fmla="*/ 86065 w 1065110"/>
                  <a:gd name="connsiteY5" fmla="*/ 982694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102032 w 1065110"/>
                  <a:gd name="connsiteY3" fmla="*/ 1061354 h 1201613"/>
                  <a:gd name="connsiteX4" fmla="*/ 177648 w 1065110"/>
                  <a:gd name="connsiteY4" fmla="*/ 1007458 h 1201613"/>
                  <a:gd name="connsiteX5" fmla="*/ 86065 w 1065110"/>
                  <a:gd name="connsiteY5" fmla="*/ 982694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65110" h="1201613">
                    <a:moveTo>
                      <a:pt x="699810" y="973825"/>
                    </a:moveTo>
                    <a:cubicBezTo>
                      <a:pt x="604390" y="1151526"/>
                      <a:pt x="494814" y="1216098"/>
                      <a:pt x="239030" y="1198950"/>
                    </a:cubicBezTo>
                    <a:cubicBezTo>
                      <a:pt x="163538" y="1187001"/>
                      <a:pt x="141459" y="1172797"/>
                      <a:pt x="113506" y="1091450"/>
                    </a:cubicBezTo>
                    <a:cubicBezTo>
                      <a:pt x="108977" y="1075802"/>
                      <a:pt x="91342" y="1075353"/>
                      <a:pt x="102032" y="1061354"/>
                    </a:cubicBezTo>
                    <a:cubicBezTo>
                      <a:pt x="112722" y="1047355"/>
                      <a:pt x="180309" y="1020568"/>
                      <a:pt x="177648" y="1007458"/>
                    </a:cubicBezTo>
                    <a:cubicBezTo>
                      <a:pt x="174987" y="994348"/>
                      <a:pt x="100886" y="1002247"/>
                      <a:pt x="86065" y="982694"/>
                    </a:cubicBezTo>
                    <a:cubicBezTo>
                      <a:pt x="71244" y="963141"/>
                      <a:pt x="88718" y="924929"/>
                      <a:pt x="88720" y="890138"/>
                    </a:cubicBezTo>
                    <a:cubicBezTo>
                      <a:pt x="58292" y="883161"/>
                      <a:pt x="1002" y="891365"/>
                      <a:pt x="936" y="841074"/>
                    </a:cubicBezTo>
                    <a:cubicBezTo>
                      <a:pt x="-10208" y="791225"/>
                      <a:pt x="81562" y="707266"/>
                      <a:pt x="92759" y="653627"/>
                    </a:cubicBezTo>
                    <a:cubicBezTo>
                      <a:pt x="103955" y="599988"/>
                      <a:pt x="72571" y="554887"/>
                      <a:pt x="68115" y="519238"/>
                    </a:cubicBezTo>
                    <a:cubicBezTo>
                      <a:pt x="61583" y="487199"/>
                      <a:pt x="64337" y="420993"/>
                      <a:pt x="63638" y="394493"/>
                    </a:cubicBezTo>
                    <a:cubicBezTo>
                      <a:pt x="70964" y="132876"/>
                      <a:pt x="320863" y="-11623"/>
                      <a:pt x="633178" y="732"/>
                    </a:cubicBezTo>
                    <a:cubicBezTo>
                      <a:pt x="945493" y="13087"/>
                      <a:pt x="1075992" y="379197"/>
                      <a:pt x="1064404" y="587225"/>
                    </a:cubicBezTo>
                    <a:cubicBezTo>
                      <a:pt x="1048184" y="878403"/>
                      <a:pt x="758015" y="970038"/>
                      <a:pt x="776068" y="1146447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609838FD-30BF-483A-BF61-B57AE1BA18A2}"/>
                  </a:ext>
                </a:extLst>
              </p:cNvPr>
              <p:cNvGrpSpPr/>
              <p:nvPr/>
            </p:nvGrpSpPr>
            <p:grpSpPr>
              <a:xfrm>
                <a:off x="3858082" y="2107049"/>
                <a:ext cx="783768" cy="1429084"/>
                <a:chOff x="4621280" y="2107049"/>
                <a:chExt cx="783768" cy="1429084"/>
              </a:xfrm>
            </p:grpSpPr>
            <p:sp>
              <p:nvSpPr>
                <p:cNvPr id="70" name="四角形: 上の 2 つの角を丸める 69">
                  <a:extLst>
                    <a:ext uri="{FF2B5EF4-FFF2-40B4-BE49-F238E27FC236}">
                      <a16:creationId xmlns:a16="http://schemas.microsoft.com/office/drawing/2014/main" id="{A779EB24-CE98-433C-9978-F22536D089F9}"/>
                    </a:ext>
                  </a:extLst>
                </p:cNvPr>
                <p:cNvSpPr/>
                <p:nvPr/>
              </p:nvSpPr>
              <p:spPr>
                <a:xfrm>
                  <a:off x="4877088" y="2107049"/>
                  <a:ext cx="266338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25F59E67-57C2-4E90-A8AC-CD743EC71CA7}"/>
                    </a:ext>
                  </a:extLst>
                </p:cNvPr>
                <p:cNvSpPr/>
                <p:nvPr/>
              </p:nvSpPr>
              <p:spPr>
                <a:xfrm>
                  <a:off x="4851645" y="2130860"/>
                  <a:ext cx="317438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" name="片側の 2 つの角を丸めた四角形 144">
                  <a:extLst>
                    <a:ext uri="{FF2B5EF4-FFF2-40B4-BE49-F238E27FC236}">
                      <a16:creationId xmlns:a16="http://schemas.microsoft.com/office/drawing/2014/main" id="{11E3A873-ADFF-439B-BF83-A47368E5D52A}"/>
                    </a:ext>
                  </a:extLst>
                </p:cNvPr>
                <p:cNvSpPr/>
                <p:nvPr/>
              </p:nvSpPr>
              <p:spPr>
                <a:xfrm>
                  <a:off x="4647594" y="2248208"/>
                  <a:ext cx="757454" cy="1287925"/>
                </a:xfrm>
                <a:prstGeom prst="round2SameRect">
                  <a:avLst>
                    <a:gd name="adj1" fmla="val 30576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E14B2ECB-2738-4C9D-864D-6E7A166E59B0}"/>
                    </a:ext>
                  </a:extLst>
                </p:cNvPr>
                <p:cNvSpPr/>
                <p:nvPr/>
              </p:nvSpPr>
              <p:spPr>
                <a:xfrm>
                  <a:off x="4621280" y="2432258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E7742348-2762-4069-9BB3-C6EF030DD73D}"/>
                    </a:ext>
                  </a:extLst>
                </p:cNvPr>
                <p:cNvSpPr/>
                <p:nvPr/>
              </p:nvSpPr>
              <p:spPr>
                <a:xfrm>
                  <a:off x="4621280" y="2667819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9551FA78-5C08-4A1D-999A-22628A07BA9B}"/>
                    </a:ext>
                  </a:extLst>
                </p:cNvPr>
                <p:cNvSpPr/>
                <p:nvPr/>
              </p:nvSpPr>
              <p:spPr>
                <a:xfrm>
                  <a:off x="4621280" y="2903380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3742F872-0FF9-47DE-8FC4-D9C4E5455144}"/>
                    </a:ext>
                  </a:extLst>
                </p:cNvPr>
                <p:cNvSpPr/>
                <p:nvPr/>
              </p:nvSpPr>
              <p:spPr>
                <a:xfrm>
                  <a:off x="4621280" y="3138941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185F9D93-E8A2-4E0F-AB93-1B79CB2D2FD8}"/>
                    </a:ext>
                  </a:extLst>
                </p:cNvPr>
                <p:cNvSpPr/>
                <p:nvPr/>
              </p:nvSpPr>
              <p:spPr>
                <a:xfrm>
                  <a:off x="4621280" y="3374503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ACD2A26E-8C54-4DE0-90B1-711BF9EF1996}"/>
                  </a:ext>
                </a:extLst>
              </p:cNvPr>
              <p:cNvSpPr/>
              <p:nvPr/>
            </p:nvSpPr>
            <p:spPr>
              <a:xfrm>
                <a:off x="4052227" y="2390244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80D2D640-5775-43F9-A937-6C99FFC1B21D}"/>
                  </a:ext>
                </a:extLst>
              </p:cNvPr>
              <p:cNvSpPr/>
              <p:nvPr/>
            </p:nvSpPr>
            <p:spPr>
              <a:xfrm flipH="1">
                <a:off x="4098383" y="2332807"/>
                <a:ext cx="367416" cy="1203325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7EB5D646-9296-4DD7-96B4-134B7083B7BE}"/>
                  </a:ext>
                </a:extLst>
              </p:cNvPr>
              <p:cNvSpPr/>
              <p:nvPr/>
            </p:nvSpPr>
            <p:spPr>
              <a:xfrm rot="1800000">
                <a:off x="3774768" y="954364"/>
                <a:ext cx="521950" cy="32508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4E6A988A-D8EC-4F29-9C7A-640C780FCF4A}"/>
                  </a:ext>
                </a:extLst>
              </p:cNvPr>
              <p:cNvSpPr/>
              <p:nvPr/>
            </p:nvSpPr>
            <p:spPr>
              <a:xfrm rot="8901916">
                <a:off x="4081639" y="771864"/>
                <a:ext cx="589940" cy="1085246"/>
              </a:xfrm>
              <a:prstGeom prst="moon">
                <a:avLst>
                  <a:gd name="adj" fmla="val 7314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月 59">
                <a:extLst>
                  <a:ext uri="{FF2B5EF4-FFF2-40B4-BE49-F238E27FC236}">
                    <a16:creationId xmlns:a16="http://schemas.microsoft.com/office/drawing/2014/main" id="{813B207E-FF32-4154-B1D8-9E44068E83F3}"/>
                  </a:ext>
                </a:extLst>
              </p:cNvPr>
              <p:cNvSpPr/>
              <p:nvPr/>
            </p:nvSpPr>
            <p:spPr>
              <a:xfrm>
                <a:off x="4323748" y="1572896"/>
                <a:ext cx="257174" cy="495013"/>
              </a:xfrm>
              <a:prstGeom prst="moon">
                <a:avLst>
                  <a:gd name="adj" fmla="val 7870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月 60">
                <a:extLst>
                  <a:ext uri="{FF2B5EF4-FFF2-40B4-BE49-F238E27FC236}">
                    <a16:creationId xmlns:a16="http://schemas.microsoft.com/office/drawing/2014/main" id="{78E89C39-129D-42B6-8FB6-0F6C6FD126F5}"/>
                  </a:ext>
                </a:extLst>
              </p:cNvPr>
              <p:cNvSpPr/>
              <p:nvPr/>
            </p:nvSpPr>
            <p:spPr>
              <a:xfrm rot="20700000">
                <a:off x="4483291" y="1534796"/>
                <a:ext cx="257174" cy="495013"/>
              </a:xfrm>
              <a:prstGeom prst="moon">
                <a:avLst>
                  <a:gd name="adj" fmla="val 7870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521A18E0-489D-4BA2-9865-558A8A91B3E7}"/>
                  </a:ext>
                </a:extLst>
              </p:cNvPr>
              <p:cNvGrpSpPr/>
              <p:nvPr/>
            </p:nvGrpSpPr>
            <p:grpSpPr>
              <a:xfrm>
                <a:off x="4270206" y="1471613"/>
                <a:ext cx="213064" cy="385886"/>
                <a:chOff x="1368308" y="1783038"/>
                <a:chExt cx="188990" cy="342286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78C80BC1-76EF-4616-A445-5AAC9B684A19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F4BAE248-DC9E-444E-96A9-D71ADAF74034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3" name="月 62">
                <a:extLst>
                  <a:ext uri="{FF2B5EF4-FFF2-40B4-BE49-F238E27FC236}">
                    <a16:creationId xmlns:a16="http://schemas.microsoft.com/office/drawing/2014/main" id="{C441631F-E999-47E4-9098-FA0FE927715A}"/>
                  </a:ext>
                </a:extLst>
              </p:cNvPr>
              <p:cNvSpPr/>
              <p:nvPr/>
            </p:nvSpPr>
            <p:spPr>
              <a:xfrm rot="5400000">
                <a:off x="3823130" y="1137657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225A1D1E-0CAB-48C4-BA72-1F2277B36AD1}"/>
                  </a:ext>
                </a:extLst>
              </p:cNvPr>
              <p:cNvGrpSpPr/>
              <p:nvPr/>
            </p:nvGrpSpPr>
            <p:grpSpPr>
              <a:xfrm>
                <a:off x="3734199" y="1427572"/>
                <a:ext cx="188410" cy="167676"/>
                <a:chOff x="3734199" y="1427572"/>
                <a:chExt cx="188410" cy="167676"/>
              </a:xfrm>
            </p:grpSpPr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58A7A6A7-6939-458F-9512-C9E8530366A9}"/>
                    </a:ext>
                  </a:extLst>
                </p:cNvPr>
                <p:cNvSpPr/>
                <p:nvPr/>
              </p:nvSpPr>
              <p:spPr>
                <a:xfrm>
                  <a:off x="3734199" y="1440749"/>
                  <a:ext cx="185203" cy="154499"/>
                </a:xfrm>
                <a:custGeom>
                  <a:avLst/>
                  <a:gdLst>
                    <a:gd name="connsiteX0" fmla="*/ 62834 w 185203"/>
                    <a:gd name="connsiteY0" fmla="*/ 0 h 154499"/>
                    <a:gd name="connsiteX1" fmla="*/ 184582 w 185203"/>
                    <a:gd name="connsiteY1" fmla="*/ 72737 h 154499"/>
                    <a:gd name="connsiteX2" fmla="*/ 185203 w 185203"/>
                    <a:gd name="connsiteY2" fmla="*/ 77250 h 154499"/>
                    <a:gd name="connsiteX3" fmla="*/ 184582 w 185203"/>
                    <a:gd name="connsiteY3" fmla="*/ 81763 h 154499"/>
                    <a:gd name="connsiteX4" fmla="*/ 62834 w 185203"/>
                    <a:gd name="connsiteY4" fmla="*/ 154499 h 154499"/>
                    <a:gd name="connsiteX5" fmla="*/ 20104 w 185203"/>
                    <a:gd name="connsiteY5" fmla="*/ 148971 h 154499"/>
                    <a:gd name="connsiteX6" fmla="*/ 10459 w 185203"/>
                    <a:gd name="connsiteY6" fmla="*/ 144915 h 154499"/>
                    <a:gd name="connsiteX7" fmla="*/ 585 w 185203"/>
                    <a:gd name="connsiteY7" fmla="*/ 93927 h 154499"/>
                    <a:gd name="connsiteX8" fmla="*/ 0 w 185203"/>
                    <a:gd name="connsiteY8" fmla="*/ 82176 h 154499"/>
                    <a:gd name="connsiteX9" fmla="*/ 585 w 185203"/>
                    <a:gd name="connsiteY9" fmla="*/ 70423 h 154499"/>
                    <a:gd name="connsiteX10" fmla="*/ 12536 w 185203"/>
                    <a:gd name="connsiteY10" fmla="*/ 8711 h 154499"/>
                    <a:gd name="connsiteX11" fmla="*/ 20104 w 185203"/>
                    <a:gd name="connsiteY11" fmla="*/ 5528 h 154499"/>
                    <a:gd name="connsiteX12" fmla="*/ 62834 w 185203"/>
                    <a:gd name="connsiteY12" fmla="*/ 0 h 154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85203" h="154499">
                      <a:moveTo>
                        <a:pt x="62834" y="0"/>
                      </a:moveTo>
                      <a:cubicBezTo>
                        <a:pt x="122889" y="0"/>
                        <a:pt x="172995" y="31226"/>
                        <a:pt x="184582" y="72737"/>
                      </a:cubicBezTo>
                      <a:lnTo>
                        <a:pt x="185203" y="77250"/>
                      </a:lnTo>
                      <a:lnTo>
                        <a:pt x="184582" y="81763"/>
                      </a:lnTo>
                      <a:cubicBezTo>
                        <a:pt x="172995" y="123273"/>
                        <a:pt x="122889" y="154499"/>
                        <a:pt x="62834" y="154499"/>
                      </a:cubicBezTo>
                      <a:cubicBezTo>
                        <a:pt x="47820" y="154499"/>
                        <a:pt x="33428" y="152547"/>
                        <a:pt x="20104" y="148971"/>
                      </a:cubicBezTo>
                      <a:lnTo>
                        <a:pt x="10459" y="144915"/>
                      </a:lnTo>
                      <a:lnTo>
                        <a:pt x="585" y="93927"/>
                      </a:lnTo>
                      <a:lnTo>
                        <a:pt x="0" y="82176"/>
                      </a:lnTo>
                      <a:lnTo>
                        <a:pt x="585" y="70423"/>
                      </a:lnTo>
                      <a:lnTo>
                        <a:pt x="12536" y="8711"/>
                      </a:lnTo>
                      <a:lnTo>
                        <a:pt x="20104" y="5528"/>
                      </a:lnTo>
                      <a:cubicBezTo>
                        <a:pt x="33428" y="1952"/>
                        <a:pt x="47820" y="0"/>
                        <a:pt x="6283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050EC09C-ABE2-4E83-A0E8-E564E854915D}"/>
                    </a:ext>
                  </a:extLst>
                </p:cNvPr>
                <p:cNvSpPr/>
                <p:nvPr/>
              </p:nvSpPr>
              <p:spPr>
                <a:xfrm>
                  <a:off x="3743158" y="1427572"/>
                  <a:ext cx="179451" cy="99659"/>
                </a:xfrm>
                <a:custGeom>
                  <a:avLst/>
                  <a:gdLst>
                    <a:gd name="connsiteX0" fmla="*/ 53875 w 179451"/>
                    <a:gd name="connsiteY0" fmla="*/ 0 h 99659"/>
                    <a:gd name="connsiteX1" fmla="*/ 178814 w 179451"/>
                    <a:gd name="connsiteY1" fmla="*/ 81430 h 99659"/>
                    <a:gd name="connsiteX2" fmla="*/ 179451 w 179451"/>
                    <a:gd name="connsiteY2" fmla="*/ 86483 h 99659"/>
                    <a:gd name="connsiteX3" fmla="*/ 178814 w 179451"/>
                    <a:gd name="connsiteY3" fmla="*/ 91535 h 99659"/>
                    <a:gd name="connsiteX4" fmla="*/ 174826 w 179451"/>
                    <a:gd name="connsiteY4" fmla="*/ 99659 h 99659"/>
                    <a:gd name="connsiteX5" fmla="*/ 162943 w 179451"/>
                    <a:gd name="connsiteY5" fmla="*/ 75454 h 99659"/>
                    <a:gd name="connsiteX6" fmla="*/ 53875 w 179451"/>
                    <a:gd name="connsiteY6" fmla="*/ 26352 h 99659"/>
                    <a:gd name="connsiteX7" fmla="*/ 0 w 179451"/>
                    <a:gd name="connsiteY7" fmla="*/ 37820 h 99659"/>
                    <a:gd name="connsiteX8" fmla="*/ 5745 w 179451"/>
                    <a:gd name="connsiteY8" fmla="*/ 8153 h 99659"/>
                    <a:gd name="connsiteX9" fmla="*/ 10026 w 179451"/>
                    <a:gd name="connsiteY9" fmla="*/ 6188 h 99659"/>
                    <a:gd name="connsiteX10" fmla="*/ 53875 w 179451"/>
                    <a:gd name="connsiteY10" fmla="*/ 0 h 99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9451" h="99659">
                      <a:moveTo>
                        <a:pt x="53875" y="0"/>
                      </a:moveTo>
                      <a:cubicBezTo>
                        <a:pt x="115504" y="0"/>
                        <a:pt x="166923" y="34959"/>
                        <a:pt x="178814" y="81430"/>
                      </a:cubicBezTo>
                      <a:lnTo>
                        <a:pt x="179451" y="86483"/>
                      </a:lnTo>
                      <a:lnTo>
                        <a:pt x="178814" y="91535"/>
                      </a:lnTo>
                      <a:lnTo>
                        <a:pt x="174826" y="99659"/>
                      </a:lnTo>
                      <a:lnTo>
                        <a:pt x="162943" y="75454"/>
                      </a:lnTo>
                      <a:cubicBezTo>
                        <a:pt x="140575" y="46017"/>
                        <a:pt x="100097" y="26352"/>
                        <a:pt x="53875" y="26352"/>
                      </a:cubicBezTo>
                      <a:lnTo>
                        <a:pt x="0" y="37820"/>
                      </a:lnTo>
                      <a:lnTo>
                        <a:pt x="5745" y="8153"/>
                      </a:lnTo>
                      <a:lnTo>
                        <a:pt x="10026" y="6188"/>
                      </a:lnTo>
                      <a:cubicBezTo>
                        <a:pt x="23699" y="2185"/>
                        <a:pt x="38468" y="0"/>
                        <a:pt x="5387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88270EF0-6474-400C-ADD0-2BC049D12A78}"/>
                    </a:ext>
                  </a:extLst>
                </p:cNvPr>
                <p:cNvSpPr/>
                <p:nvPr/>
              </p:nvSpPr>
              <p:spPr>
                <a:xfrm>
                  <a:off x="3736181" y="1440751"/>
                  <a:ext cx="68915" cy="12388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0A502B45-9BE1-4093-89FE-DBA86F20C669}"/>
              </a:ext>
            </a:extLst>
          </p:cNvPr>
          <p:cNvGrpSpPr/>
          <p:nvPr/>
        </p:nvGrpSpPr>
        <p:grpSpPr>
          <a:xfrm>
            <a:off x="720293" y="764952"/>
            <a:ext cx="1911873" cy="2774359"/>
            <a:chOff x="720293" y="764952"/>
            <a:chExt cx="1911873" cy="2774359"/>
          </a:xfrm>
        </p:grpSpPr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6789EFFD-5094-44AB-85E6-10FCA0B4443E}"/>
                </a:ext>
              </a:extLst>
            </p:cNvPr>
            <p:cNvGrpSpPr/>
            <p:nvPr/>
          </p:nvGrpSpPr>
          <p:grpSpPr>
            <a:xfrm>
              <a:off x="720293" y="2434071"/>
              <a:ext cx="1212664" cy="1105240"/>
              <a:chOff x="6440320" y="2194334"/>
              <a:chExt cx="1441449" cy="1313759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20B525EA-BE7F-433B-8448-E5435FCE0272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2F2B4FC5-9FA0-4374-85EF-59C95D931168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50417D9E-4945-4E9F-89BD-73C13C0F05FD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136" name="グループ化 135">
                    <a:extLst>
                      <a:ext uri="{FF2B5EF4-FFF2-40B4-BE49-F238E27FC236}">
                        <a16:creationId xmlns:a16="http://schemas.microsoft.com/office/drawing/2014/main" id="{9C8BCDD3-BBDC-491F-9541-64EB54C68C87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147" name="フリーフォーム: 図形 146">
                      <a:extLst>
                        <a:ext uri="{FF2B5EF4-FFF2-40B4-BE49-F238E27FC236}">
                          <a16:creationId xmlns:a16="http://schemas.microsoft.com/office/drawing/2014/main" id="{76217715-8264-40D0-9985-3191978C1E95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8" name="フリーフォーム: 図形 147">
                      <a:extLst>
                        <a:ext uri="{FF2B5EF4-FFF2-40B4-BE49-F238E27FC236}">
                          <a16:creationId xmlns:a16="http://schemas.microsoft.com/office/drawing/2014/main" id="{E0DBC248-F780-4840-BFC8-74DAE64CCE0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9" name="フリーフォーム: 図形 148">
                      <a:extLst>
                        <a:ext uri="{FF2B5EF4-FFF2-40B4-BE49-F238E27FC236}">
                          <a16:creationId xmlns:a16="http://schemas.microsoft.com/office/drawing/2014/main" id="{CAD36508-F8D4-4D7C-882F-303B50B4CBD7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0" name="月 149">
                      <a:extLst>
                        <a:ext uri="{FF2B5EF4-FFF2-40B4-BE49-F238E27FC236}">
                          <a16:creationId xmlns:a16="http://schemas.microsoft.com/office/drawing/2014/main" id="{DCEF8B5F-A671-45E7-883F-62B8F1B0A341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7" name="四角形: 角を丸くする 136">
                    <a:extLst>
                      <a:ext uri="{FF2B5EF4-FFF2-40B4-BE49-F238E27FC236}">
                        <a16:creationId xmlns:a16="http://schemas.microsoft.com/office/drawing/2014/main" id="{F4E3C752-E340-4EF1-B688-550E1C68B35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38" name="四角形: 上の 2 つの角を丸める 109">
                    <a:extLst>
                      <a:ext uri="{FF2B5EF4-FFF2-40B4-BE49-F238E27FC236}">
                        <a16:creationId xmlns:a16="http://schemas.microsoft.com/office/drawing/2014/main" id="{28B61D94-5778-4926-A569-D7E616609BEC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フリーフォーム: 図形 138">
                    <a:extLst>
                      <a:ext uri="{FF2B5EF4-FFF2-40B4-BE49-F238E27FC236}">
                        <a16:creationId xmlns:a16="http://schemas.microsoft.com/office/drawing/2014/main" id="{6A23F57D-7E13-41F6-8FF7-F89E2BE124D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853AF7CC-314B-4DAE-BD1E-3C08DA88A136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四角形: 上の 2 つの角を丸める 109">
                    <a:extLst>
                      <a:ext uri="{FF2B5EF4-FFF2-40B4-BE49-F238E27FC236}">
                        <a16:creationId xmlns:a16="http://schemas.microsoft.com/office/drawing/2014/main" id="{18171C6A-5D74-423C-A4C3-A1ADB476B817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6F6C99E4-8A5F-46C5-9EF0-DD2C67FC664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B8640152-7CE5-4C3B-A293-6ACF7A5A14A3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四角形: 上の 2 つの角を丸める 109">
                    <a:extLst>
                      <a:ext uri="{FF2B5EF4-FFF2-40B4-BE49-F238E27FC236}">
                        <a16:creationId xmlns:a16="http://schemas.microsoft.com/office/drawing/2014/main" id="{62A70C5C-D06E-4FE1-8F66-2997EFC56DD5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CEC344AB-68BB-4A67-969F-54DCC2BB5647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E67AA0F0-11BB-4505-90D1-C30CD58743CE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6416DE1B-401F-4FC0-85BD-482DD47501CE}"/>
                  </a:ext>
                </a:extLst>
              </p:cNvPr>
              <p:cNvGrpSpPr/>
              <p:nvPr/>
            </p:nvGrpSpPr>
            <p:grpSpPr>
              <a:xfrm rot="18900000">
                <a:off x="7321476" y="2500735"/>
                <a:ext cx="456730" cy="1007358"/>
                <a:chOff x="1904251" y="4164031"/>
                <a:chExt cx="438719" cy="963709"/>
              </a:xfrm>
            </p:grpSpPr>
            <p:sp>
              <p:nvSpPr>
                <p:cNvPr id="132" name="台形 131">
                  <a:extLst>
                    <a:ext uri="{FF2B5EF4-FFF2-40B4-BE49-F238E27FC236}">
                      <a16:creationId xmlns:a16="http://schemas.microsoft.com/office/drawing/2014/main" id="{5C502748-F7A7-4A8F-8F3D-F13AA36A10DB}"/>
                    </a:ext>
                  </a:extLst>
                </p:cNvPr>
                <p:cNvSpPr/>
                <p:nvPr/>
              </p:nvSpPr>
              <p:spPr>
                <a:xfrm rot="20813946">
                  <a:off x="1904251" y="4164031"/>
                  <a:ext cx="277080" cy="95427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3" name="片側の 2 つの角を丸めた四角形 92">
                  <a:extLst>
                    <a:ext uri="{FF2B5EF4-FFF2-40B4-BE49-F238E27FC236}">
                      <a16:creationId xmlns:a16="http://schemas.microsoft.com/office/drawing/2014/main" id="{313D5A71-EED8-4D0A-AE17-4EE8007BD4EC}"/>
                    </a:ext>
                  </a:extLst>
                </p:cNvPr>
                <p:cNvSpPr/>
                <p:nvPr/>
              </p:nvSpPr>
              <p:spPr>
                <a:xfrm rot="9854429" flipH="1">
                  <a:off x="1953085" y="4215132"/>
                  <a:ext cx="389885" cy="912608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25D0B3E4-D387-4853-8E9F-3B556A59DC01}"/>
                </a:ext>
              </a:extLst>
            </p:cNvPr>
            <p:cNvGrpSpPr/>
            <p:nvPr/>
          </p:nvGrpSpPr>
          <p:grpSpPr>
            <a:xfrm>
              <a:off x="1261967" y="764952"/>
              <a:ext cx="1370199" cy="2771181"/>
              <a:chOff x="485589" y="764952"/>
              <a:chExt cx="1370199" cy="2771181"/>
            </a:xfrm>
          </p:grpSpPr>
          <p:sp>
            <p:nvSpPr>
              <p:cNvPr id="102" name="月 101">
                <a:extLst>
                  <a:ext uri="{FF2B5EF4-FFF2-40B4-BE49-F238E27FC236}">
                    <a16:creationId xmlns:a16="http://schemas.microsoft.com/office/drawing/2014/main" id="{1F0EA904-016B-4CA3-8197-1630FAE7DB3D}"/>
                  </a:ext>
                </a:extLst>
              </p:cNvPr>
              <p:cNvSpPr/>
              <p:nvPr/>
            </p:nvSpPr>
            <p:spPr>
              <a:xfrm rot="5400000">
                <a:off x="922726" y="1133614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616CAE3A-B88A-4251-A8F9-1C153A2E4B00}"/>
                  </a:ext>
                </a:extLst>
              </p:cNvPr>
              <p:cNvSpPr/>
              <p:nvPr/>
            </p:nvSpPr>
            <p:spPr>
              <a:xfrm>
                <a:off x="657225" y="833938"/>
                <a:ext cx="1198563" cy="1004387"/>
              </a:xfrm>
              <a:custGeom>
                <a:avLst/>
                <a:gdLst>
                  <a:gd name="connsiteX0" fmla="*/ 574555 w 1149110"/>
                  <a:gd name="connsiteY0" fmla="*/ 0 h 1047250"/>
                  <a:gd name="connsiteX1" fmla="*/ 690348 w 1149110"/>
                  <a:gd name="connsiteY1" fmla="*/ 10638 h 1047250"/>
                  <a:gd name="connsiteX2" fmla="*/ 733972 w 1149110"/>
                  <a:gd name="connsiteY2" fmla="*/ 22980 h 1047250"/>
                  <a:gd name="connsiteX3" fmla="*/ 802765 w 1149110"/>
                  <a:gd name="connsiteY3" fmla="*/ 45333 h 1047250"/>
                  <a:gd name="connsiteX4" fmla="*/ 1116712 w 1149110"/>
                  <a:gd name="connsiteY4" fmla="*/ 373968 h 1047250"/>
                  <a:gd name="connsiteX5" fmla="*/ 1141982 w 1149110"/>
                  <a:gd name="connsiteY5" fmla="*/ 459184 h 1047250"/>
                  <a:gd name="connsiteX6" fmla="*/ 1149110 w 1149110"/>
                  <a:gd name="connsiteY6" fmla="*/ 523625 h 1047250"/>
                  <a:gd name="connsiteX7" fmla="*/ 574555 w 1149110"/>
                  <a:gd name="connsiteY7" fmla="*/ 1047250 h 1047250"/>
                  <a:gd name="connsiteX8" fmla="*/ 0 w 1149110"/>
                  <a:gd name="connsiteY8" fmla="*/ 523625 h 1047250"/>
                  <a:gd name="connsiteX9" fmla="*/ 8818 w 1149110"/>
                  <a:gd name="connsiteY9" fmla="*/ 443909 h 1047250"/>
                  <a:gd name="connsiteX10" fmla="*/ 29558 w 1149110"/>
                  <a:gd name="connsiteY10" fmla="*/ 373968 h 1047250"/>
                  <a:gd name="connsiteX11" fmla="*/ 343505 w 1149110"/>
                  <a:gd name="connsiteY11" fmla="*/ 45333 h 1047250"/>
                  <a:gd name="connsiteX12" fmla="*/ 393187 w 1149110"/>
                  <a:gd name="connsiteY12" fmla="*/ 29190 h 1047250"/>
                  <a:gd name="connsiteX13" fmla="*/ 458762 w 1149110"/>
                  <a:gd name="connsiteY13" fmla="*/ 10638 h 1047250"/>
                  <a:gd name="connsiteX14" fmla="*/ 574555 w 1149110"/>
                  <a:gd name="connsiteY14" fmla="*/ 0 h 104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49110" h="1047250">
                    <a:moveTo>
                      <a:pt x="574555" y="0"/>
                    </a:moveTo>
                    <a:cubicBezTo>
                      <a:pt x="614220" y="0"/>
                      <a:pt x="652946" y="3663"/>
                      <a:pt x="690348" y="10638"/>
                    </a:cubicBezTo>
                    <a:lnTo>
                      <a:pt x="733972" y="22980"/>
                    </a:lnTo>
                    <a:lnTo>
                      <a:pt x="802765" y="45333"/>
                    </a:lnTo>
                    <a:cubicBezTo>
                      <a:pt x="943923" y="107831"/>
                      <a:pt x="1057007" y="226206"/>
                      <a:pt x="1116712" y="373968"/>
                    </a:cubicBezTo>
                    <a:lnTo>
                      <a:pt x="1141982" y="459184"/>
                    </a:lnTo>
                    <a:lnTo>
                      <a:pt x="1149110" y="523625"/>
                    </a:lnTo>
                    <a:cubicBezTo>
                      <a:pt x="1149110" y="812815"/>
                      <a:pt x="891873" y="1047250"/>
                      <a:pt x="574555" y="1047250"/>
                    </a:cubicBezTo>
                    <a:cubicBezTo>
                      <a:pt x="257237" y="1047250"/>
                      <a:pt x="0" y="812815"/>
                      <a:pt x="0" y="523625"/>
                    </a:cubicBezTo>
                    <a:lnTo>
                      <a:pt x="8818" y="443909"/>
                    </a:lnTo>
                    <a:lnTo>
                      <a:pt x="29558" y="373968"/>
                    </a:lnTo>
                    <a:cubicBezTo>
                      <a:pt x="89263" y="226206"/>
                      <a:pt x="202347" y="107831"/>
                      <a:pt x="343505" y="45333"/>
                    </a:cubicBezTo>
                    <a:lnTo>
                      <a:pt x="393187" y="29190"/>
                    </a:lnTo>
                    <a:lnTo>
                      <a:pt x="458762" y="10638"/>
                    </a:lnTo>
                    <a:cubicBezTo>
                      <a:pt x="496164" y="3663"/>
                      <a:pt x="534890" y="0"/>
                      <a:pt x="57455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7FDE51E6-19F6-4927-9C3F-0FDB05424EA3}"/>
                  </a:ext>
                </a:extLst>
              </p:cNvPr>
              <p:cNvSpPr/>
              <p:nvPr/>
            </p:nvSpPr>
            <p:spPr>
              <a:xfrm>
                <a:off x="1217614" y="1881259"/>
                <a:ext cx="257174" cy="426824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65A8D0ED-BE85-47B5-967C-DDECC9895822}"/>
                  </a:ext>
                </a:extLst>
              </p:cNvPr>
              <p:cNvSpPr/>
              <p:nvPr/>
            </p:nvSpPr>
            <p:spPr>
              <a:xfrm>
                <a:off x="1238281" y="1881455"/>
                <a:ext cx="153163" cy="24272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ED82E5DB-A42B-40F4-8C7E-7637654B6020}"/>
                  </a:ext>
                </a:extLst>
              </p:cNvPr>
              <p:cNvSpPr/>
              <p:nvPr/>
            </p:nvSpPr>
            <p:spPr>
              <a:xfrm>
                <a:off x="715119" y="944760"/>
                <a:ext cx="1026417" cy="1157959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500"/>
                  <a:gd name="connsiteY0" fmla="*/ 973093 h 1200881"/>
                  <a:gd name="connsiteX1" fmla="*/ 239030 w 1144500"/>
                  <a:gd name="connsiteY1" fmla="*/ 1198218 h 1200881"/>
                  <a:gd name="connsiteX2" fmla="*/ 103622 w 1144500"/>
                  <a:gd name="connsiteY2" fmla="*/ 1041297 h 1200881"/>
                  <a:gd name="connsiteX3" fmla="*/ 99561 w 1144500"/>
                  <a:gd name="connsiteY3" fmla="*/ 1006259 h 1200881"/>
                  <a:gd name="connsiteX4" fmla="*/ 165293 w 1144500"/>
                  <a:gd name="connsiteY4" fmla="*/ 986958 h 1200881"/>
                  <a:gd name="connsiteX5" fmla="*/ 93478 w 1144500"/>
                  <a:gd name="connsiteY5" fmla="*/ 979490 h 1200881"/>
                  <a:gd name="connsiteX6" fmla="*/ 88720 w 1144500"/>
                  <a:gd name="connsiteY6" fmla="*/ 889406 h 1200881"/>
                  <a:gd name="connsiteX7" fmla="*/ 936 w 1144500"/>
                  <a:gd name="connsiteY7" fmla="*/ 840342 h 1200881"/>
                  <a:gd name="connsiteX8" fmla="*/ 92759 w 1144500"/>
                  <a:gd name="connsiteY8" fmla="*/ 652895 h 1200881"/>
                  <a:gd name="connsiteX9" fmla="*/ 68115 w 1144500"/>
                  <a:gd name="connsiteY9" fmla="*/ 518506 h 1200881"/>
                  <a:gd name="connsiteX10" fmla="*/ 63638 w 1144500"/>
                  <a:gd name="connsiteY10" fmla="*/ 393761 h 1200881"/>
                  <a:gd name="connsiteX11" fmla="*/ 633178 w 1144500"/>
                  <a:gd name="connsiteY11" fmla="*/ 0 h 1200881"/>
                  <a:gd name="connsiteX12" fmla="*/ 1143476 w 1144500"/>
                  <a:gd name="connsiteY12" fmla="*/ 569195 h 1200881"/>
                  <a:gd name="connsiteX13" fmla="*/ 776068 w 1144500"/>
                  <a:gd name="connsiteY13" fmla="*/ 1145715 h 1200881"/>
                  <a:gd name="connsiteX0" fmla="*/ 699810 w 1144476"/>
                  <a:gd name="connsiteY0" fmla="*/ 973093 h 1200881"/>
                  <a:gd name="connsiteX1" fmla="*/ 239030 w 1144476"/>
                  <a:gd name="connsiteY1" fmla="*/ 1198218 h 1200881"/>
                  <a:gd name="connsiteX2" fmla="*/ 103622 w 1144476"/>
                  <a:gd name="connsiteY2" fmla="*/ 1041297 h 1200881"/>
                  <a:gd name="connsiteX3" fmla="*/ 99561 w 1144476"/>
                  <a:gd name="connsiteY3" fmla="*/ 1006259 h 1200881"/>
                  <a:gd name="connsiteX4" fmla="*/ 165293 w 1144476"/>
                  <a:gd name="connsiteY4" fmla="*/ 986958 h 1200881"/>
                  <a:gd name="connsiteX5" fmla="*/ 93478 w 1144476"/>
                  <a:gd name="connsiteY5" fmla="*/ 979490 h 1200881"/>
                  <a:gd name="connsiteX6" fmla="*/ 88720 w 1144476"/>
                  <a:gd name="connsiteY6" fmla="*/ 889406 h 1200881"/>
                  <a:gd name="connsiteX7" fmla="*/ 936 w 1144476"/>
                  <a:gd name="connsiteY7" fmla="*/ 840342 h 1200881"/>
                  <a:gd name="connsiteX8" fmla="*/ 92759 w 1144476"/>
                  <a:gd name="connsiteY8" fmla="*/ 652895 h 1200881"/>
                  <a:gd name="connsiteX9" fmla="*/ 68115 w 1144476"/>
                  <a:gd name="connsiteY9" fmla="*/ 518506 h 1200881"/>
                  <a:gd name="connsiteX10" fmla="*/ 63638 w 1144476"/>
                  <a:gd name="connsiteY10" fmla="*/ 393761 h 1200881"/>
                  <a:gd name="connsiteX11" fmla="*/ 633178 w 1144476"/>
                  <a:gd name="connsiteY11" fmla="*/ 0 h 1200881"/>
                  <a:gd name="connsiteX12" fmla="*/ 1143476 w 1144476"/>
                  <a:gd name="connsiteY12" fmla="*/ 569195 h 1200881"/>
                  <a:gd name="connsiteX13" fmla="*/ 776068 w 1144476"/>
                  <a:gd name="connsiteY13" fmla="*/ 1145715 h 1200881"/>
                  <a:gd name="connsiteX0" fmla="*/ 699810 w 1143544"/>
                  <a:gd name="connsiteY0" fmla="*/ 973093 h 1200881"/>
                  <a:gd name="connsiteX1" fmla="*/ 239030 w 1143544"/>
                  <a:gd name="connsiteY1" fmla="*/ 1198218 h 1200881"/>
                  <a:gd name="connsiteX2" fmla="*/ 103622 w 1143544"/>
                  <a:gd name="connsiteY2" fmla="*/ 1041297 h 1200881"/>
                  <a:gd name="connsiteX3" fmla="*/ 99561 w 1143544"/>
                  <a:gd name="connsiteY3" fmla="*/ 1006259 h 1200881"/>
                  <a:gd name="connsiteX4" fmla="*/ 165293 w 1143544"/>
                  <a:gd name="connsiteY4" fmla="*/ 986958 h 1200881"/>
                  <a:gd name="connsiteX5" fmla="*/ 93478 w 1143544"/>
                  <a:gd name="connsiteY5" fmla="*/ 979490 h 1200881"/>
                  <a:gd name="connsiteX6" fmla="*/ 88720 w 1143544"/>
                  <a:gd name="connsiteY6" fmla="*/ 889406 h 1200881"/>
                  <a:gd name="connsiteX7" fmla="*/ 936 w 1143544"/>
                  <a:gd name="connsiteY7" fmla="*/ 840342 h 1200881"/>
                  <a:gd name="connsiteX8" fmla="*/ 92759 w 1143544"/>
                  <a:gd name="connsiteY8" fmla="*/ 652895 h 1200881"/>
                  <a:gd name="connsiteX9" fmla="*/ 68115 w 1143544"/>
                  <a:gd name="connsiteY9" fmla="*/ 518506 h 1200881"/>
                  <a:gd name="connsiteX10" fmla="*/ 63638 w 1143544"/>
                  <a:gd name="connsiteY10" fmla="*/ 393761 h 1200881"/>
                  <a:gd name="connsiteX11" fmla="*/ 633178 w 1143544"/>
                  <a:gd name="connsiteY11" fmla="*/ 0 h 1200881"/>
                  <a:gd name="connsiteX12" fmla="*/ 1143476 w 1143544"/>
                  <a:gd name="connsiteY12" fmla="*/ 569195 h 1200881"/>
                  <a:gd name="connsiteX13" fmla="*/ 776068 w 1143544"/>
                  <a:gd name="connsiteY13" fmla="*/ 1145715 h 1200881"/>
                  <a:gd name="connsiteX0" fmla="*/ 699810 w 1064489"/>
                  <a:gd name="connsiteY0" fmla="*/ 973093 h 1200881"/>
                  <a:gd name="connsiteX1" fmla="*/ 239030 w 1064489"/>
                  <a:gd name="connsiteY1" fmla="*/ 1198218 h 1200881"/>
                  <a:gd name="connsiteX2" fmla="*/ 103622 w 1064489"/>
                  <a:gd name="connsiteY2" fmla="*/ 1041297 h 1200881"/>
                  <a:gd name="connsiteX3" fmla="*/ 99561 w 1064489"/>
                  <a:gd name="connsiteY3" fmla="*/ 1006259 h 1200881"/>
                  <a:gd name="connsiteX4" fmla="*/ 165293 w 1064489"/>
                  <a:gd name="connsiteY4" fmla="*/ 986958 h 1200881"/>
                  <a:gd name="connsiteX5" fmla="*/ 93478 w 1064489"/>
                  <a:gd name="connsiteY5" fmla="*/ 979490 h 1200881"/>
                  <a:gd name="connsiteX6" fmla="*/ 88720 w 1064489"/>
                  <a:gd name="connsiteY6" fmla="*/ 889406 h 1200881"/>
                  <a:gd name="connsiteX7" fmla="*/ 936 w 1064489"/>
                  <a:gd name="connsiteY7" fmla="*/ 840342 h 1200881"/>
                  <a:gd name="connsiteX8" fmla="*/ 92759 w 1064489"/>
                  <a:gd name="connsiteY8" fmla="*/ 652895 h 1200881"/>
                  <a:gd name="connsiteX9" fmla="*/ 68115 w 1064489"/>
                  <a:gd name="connsiteY9" fmla="*/ 518506 h 1200881"/>
                  <a:gd name="connsiteX10" fmla="*/ 63638 w 1064489"/>
                  <a:gd name="connsiteY10" fmla="*/ 393761 h 1200881"/>
                  <a:gd name="connsiteX11" fmla="*/ 633178 w 1064489"/>
                  <a:gd name="connsiteY11" fmla="*/ 0 h 1200881"/>
                  <a:gd name="connsiteX12" fmla="*/ 1064404 w 1064489"/>
                  <a:gd name="connsiteY12" fmla="*/ 586493 h 1200881"/>
                  <a:gd name="connsiteX13" fmla="*/ 776068 w 1064489"/>
                  <a:gd name="connsiteY13" fmla="*/ 1145715 h 1200881"/>
                  <a:gd name="connsiteX0" fmla="*/ 699810 w 1065146"/>
                  <a:gd name="connsiteY0" fmla="*/ 973093 h 1200881"/>
                  <a:gd name="connsiteX1" fmla="*/ 239030 w 1065146"/>
                  <a:gd name="connsiteY1" fmla="*/ 1198218 h 1200881"/>
                  <a:gd name="connsiteX2" fmla="*/ 103622 w 1065146"/>
                  <a:gd name="connsiteY2" fmla="*/ 1041297 h 1200881"/>
                  <a:gd name="connsiteX3" fmla="*/ 99561 w 1065146"/>
                  <a:gd name="connsiteY3" fmla="*/ 1006259 h 1200881"/>
                  <a:gd name="connsiteX4" fmla="*/ 165293 w 1065146"/>
                  <a:gd name="connsiteY4" fmla="*/ 986958 h 1200881"/>
                  <a:gd name="connsiteX5" fmla="*/ 93478 w 1065146"/>
                  <a:gd name="connsiteY5" fmla="*/ 979490 h 1200881"/>
                  <a:gd name="connsiteX6" fmla="*/ 88720 w 1065146"/>
                  <a:gd name="connsiteY6" fmla="*/ 889406 h 1200881"/>
                  <a:gd name="connsiteX7" fmla="*/ 936 w 1065146"/>
                  <a:gd name="connsiteY7" fmla="*/ 840342 h 1200881"/>
                  <a:gd name="connsiteX8" fmla="*/ 92759 w 1065146"/>
                  <a:gd name="connsiteY8" fmla="*/ 652895 h 1200881"/>
                  <a:gd name="connsiteX9" fmla="*/ 68115 w 1065146"/>
                  <a:gd name="connsiteY9" fmla="*/ 518506 h 1200881"/>
                  <a:gd name="connsiteX10" fmla="*/ 63638 w 1065146"/>
                  <a:gd name="connsiteY10" fmla="*/ 393761 h 1200881"/>
                  <a:gd name="connsiteX11" fmla="*/ 633178 w 1065146"/>
                  <a:gd name="connsiteY11" fmla="*/ 0 h 1200881"/>
                  <a:gd name="connsiteX12" fmla="*/ 1064404 w 1065146"/>
                  <a:gd name="connsiteY12" fmla="*/ 586493 h 1200881"/>
                  <a:gd name="connsiteX13" fmla="*/ 776068 w 1065146"/>
                  <a:gd name="connsiteY13" fmla="*/ 1145715 h 1200881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03622 w 1065110"/>
                  <a:gd name="connsiteY2" fmla="*/ 1042029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58883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58883 h 1201613"/>
                  <a:gd name="connsiteX4" fmla="*/ 175177 w 1065110"/>
                  <a:gd name="connsiteY4" fmla="*/ 1000046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58883 h 1201613"/>
                  <a:gd name="connsiteX4" fmla="*/ 175177 w 1065110"/>
                  <a:gd name="connsiteY4" fmla="*/ 1000046 h 1201613"/>
                  <a:gd name="connsiteX5" fmla="*/ 78651 w 1065110"/>
                  <a:gd name="connsiteY5" fmla="*/ 982693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65110" h="1201613">
                    <a:moveTo>
                      <a:pt x="699810" y="973825"/>
                    </a:moveTo>
                    <a:cubicBezTo>
                      <a:pt x="604390" y="1151526"/>
                      <a:pt x="494814" y="1216098"/>
                      <a:pt x="239030" y="1198950"/>
                    </a:cubicBezTo>
                    <a:cubicBezTo>
                      <a:pt x="163538" y="1187001"/>
                      <a:pt x="143930" y="1195037"/>
                      <a:pt x="123390" y="1096392"/>
                    </a:cubicBezTo>
                    <a:cubicBezTo>
                      <a:pt x="118861" y="1080744"/>
                      <a:pt x="90930" y="1074941"/>
                      <a:pt x="99561" y="1058883"/>
                    </a:cubicBezTo>
                    <a:cubicBezTo>
                      <a:pt x="108192" y="1042825"/>
                      <a:pt x="178662" y="1012744"/>
                      <a:pt x="175177" y="1000046"/>
                    </a:cubicBezTo>
                    <a:cubicBezTo>
                      <a:pt x="171692" y="987348"/>
                      <a:pt x="93061" y="1001011"/>
                      <a:pt x="78651" y="982693"/>
                    </a:cubicBezTo>
                    <a:cubicBezTo>
                      <a:pt x="64242" y="964375"/>
                      <a:pt x="88718" y="924929"/>
                      <a:pt x="88720" y="890138"/>
                    </a:cubicBezTo>
                    <a:cubicBezTo>
                      <a:pt x="58292" y="883161"/>
                      <a:pt x="1002" y="891365"/>
                      <a:pt x="936" y="841074"/>
                    </a:cubicBezTo>
                    <a:cubicBezTo>
                      <a:pt x="-10208" y="791225"/>
                      <a:pt x="81562" y="707266"/>
                      <a:pt x="92759" y="653627"/>
                    </a:cubicBezTo>
                    <a:cubicBezTo>
                      <a:pt x="103955" y="599988"/>
                      <a:pt x="72571" y="554887"/>
                      <a:pt x="68115" y="519238"/>
                    </a:cubicBezTo>
                    <a:cubicBezTo>
                      <a:pt x="61583" y="487199"/>
                      <a:pt x="64337" y="420993"/>
                      <a:pt x="63638" y="394493"/>
                    </a:cubicBezTo>
                    <a:cubicBezTo>
                      <a:pt x="70964" y="132876"/>
                      <a:pt x="320863" y="-11623"/>
                      <a:pt x="633178" y="732"/>
                    </a:cubicBezTo>
                    <a:cubicBezTo>
                      <a:pt x="945493" y="13087"/>
                      <a:pt x="1075992" y="379197"/>
                      <a:pt x="1064404" y="587225"/>
                    </a:cubicBezTo>
                    <a:cubicBezTo>
                      <a:pt x="1048184" y="878403"/>
                      <a:pt x="758015" y="970038"/>
                      <a:pt x="776068" y="1146447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A2CA8B56-FFCB-4B9F-9ABC-71413107B942}"/>
                  </a:ext>
                </a:extLst>
              </p:cNvPr>
              <p:cNvGrpSpPr/>
              <p:nvPr/>
            </p:nvGrpSpPr>
            <p:grpSpPr>
              <a:xfrm>
                <a:off x="956132" y="2107049"/>
                <a:ext cx="783768" cy="1429084"/>
                <a:chOff x="4621280" y="2107049"/>
                <a:chExt cx="783768" cy="1429084"/>
              </a:xfrm>
            </p:grpSpPr>
            <p:sp>
              <p:nvSpPr>
                <p:cNvPr id="122" name="四角形: 上の 2 つの角を丸める 121">
                  <a:extLst>
                    <a:ext uri="{FF2B5EF4-FFF2-40B4-BE49-F238E27FC236}">
                      <a16:creationId xmlns:a16="http://schemas.microsoft.com/office/drawing/2014/main" id="{867ED6A1-1B4D-4A12-97EB-EF09EB15C01C}"/>
                    </a:ext>
                  </a:extLst>
                </p:cNvPr>
                <p:cNvSpPr/>
                <p:nvPr/>
              </p:nvSpPr>
              <p:spPr>
                <a:xfrm>
                  <a:off x="4877088" y="2107049"/>
                  <a:ext cx="266338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4CD293AE-F0B1-4034-B419-0A6FF5FF6F14}"/>
                    </a:ext>
                  </a:extLst>
                </p:cNvPr>
                <p:cNvSpPr/>
                <p:nvPr/>
              </p:nvSpPr>
              <p:spPr>
                <a:xfrm>
                  <a:off x="4851645" y="2130860"/>
                  <a:ext cx="317438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" name="片側の 2 つの角を丸めた四角形 144">
                  <a:extLst>
                    <a:ext uri="{FF2B5EF4-FFF2-40B4-BE49-F238E27FC236}">
                      <a16:creationId xmlns:a16="http://schemas.microsoft.com/office/drawing/2014/main" id="{CF89C911-DB1D-4836-8F40-00F0B34C2EAF}"/>
                    </a:ext>
                  </a:extLst>
                </p:cNvPr>
                <p:cNvSpPr/>
                <p:nvPr/>
              </p:nvSpPr>
              <p:spPr>
                <a:xfrm>
                  <a:off x="4647594" y="2248208"/>
                  <a:ext cx="757454" cy="1287925"/>
                </a:xfrm>
                <a:prstGeom prst="round2SameRect">
                  <a:avLst>
                    <a:gd name="adj1" fmla="val 30576"/>
                    <a:gd name="adj2" fmla="val 0"/>
                  </a:avLst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" name="楕円 124">
                  <a:extLst>
                    <a:ext uri="{FF2B5EF4-FFF2-40B4-BE49-F238E27FC236}">
                      <a16:creationId xmlns:a16="http://schemas.microsoft.com/office/drawing/2014/main" id="{1EB32745-762E-45FD-B3C4-6B2688BD714D}"/>
                    </a:ext>
                  </a:extLst>
                </p:cNvPr>
                <p:cNvSpPr/>
                <p:nvPr/>
              </p:nvSpPr>
              <p:spPr>
                <a:xfrm>
                  <a:off x="4621280" y="2432258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" name="楕円 125">
                  <a:extLst>
                    <a:ext uri="{FF2B5EF4-FFF2-40B4-BE49-F238E27FC236}">
                      <a16:creationId xmlns:a16="http://schemas.microsoft.com/office/drawing/2014/main" id="{29261946-2828-4C13-BD53-062057FEEC29}"/>
                    </a:ext>
                  </a:extLst>
                </p:cNvPr>
                <p:cNvSpPr/>
                <p:nvPr/>
              </p:nvSpPr>
              <p:spPr>
                <a:xfrm>
                  <a:off x="4621280" y="2667819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楕円 126">
                  <a:extLst>
                    <a:ext uri="{FF2B5EF4-FFF2-40B4-BE49-F238E27FC236}">
                      <a16:creationId xmlns:a16="http://schemas.microsoft.com/office/drawing/2014/main" id="{01B1CDF4-2A97-4C24-9161-7A13A25D205E}"/>
                    </a:ext>
                  </a:extLst>
                </p:cNvPr>
                <p:cNvSpPr/>
                <p:nvPr/>
              </p:nvSpPr>
              <p:spPr>
                <a:xfrm>
                  <a:off x="4621280" y="2903380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80FFBB4C-5187-4CB0-8037-A8496E0B56B1}"/>
                    </a:ext>
                  </a:extLst>
                </p:cNvPr>
                <p:cNvSpPr/>
                <p:nvPr/>
              </p:nvSpPr>
              <p:spPr>
                <a:xfrm>
                  <a:off x="4621280" y="3138941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C760B98F-E3E5-4AAD-AE94-86247F03B8B0}"/>
                    </a:ext>
                  </a:extLst>
                </p:cNvPr>
                <p:cNvSpPr/>
                <p:nvPr/>
              </p:nvSpPr>
              <p:spPr>
                <a:xfrm>
                  <a:off x="4621280" y="3374503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2459942C-C4F0-4257-ACF2-CD9163F72331}"/>
                  </a:ext>
                </a:extLst>
              </p:cNvPr>
              <p:cNvSpPr/>
              <p:nvPr/>
            </p:nvSpPr>
            <p:spPr>
              <a:xfrm>
                <a:off x="1196433" y="2371725"/>
                <a:ext cx="367416" cy="1164407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EB15EEA1-FEF8-4C13-B928-4839A0685F34}"/>
                  </a:ext>
                </a:extLst>
              </p:cNvPr>
              <p:cNvSpPr/>
              <p:nvPr/>
            </p:nvSpPr>
            <p:spPr>
              <a:xfrm rot="8901916">
                <a:off x="1200725" y="764952"/>
                <a:ext cx="624394" cy="1120737"/>
              </a:xfrm>
              <a:custGeom>
                <a:avLst/>
                <a:gdLst>
                  <a:gd name="connsiteX0" fmla="*/ 275290 w 624394"/>
                  <a:gd name="connsiteY0" fmla="*/ 1023640 h 1120737"/>
                  <a:gd name="connsiteX1" fmla="*/ 0 w 624394"/>
                  <a:gd name="connsiteY1" fmla="*/ 552199 h 1120737"/>
                  <a:gd name="connsiteX2" fmla="*/ 381352 w 624394"/>
                  <a:gd name="connsiteY2" fmla="*/ 28340 h 1120737"/>
                  <a:gd name="connsiteX3" fmla="*/ 481614 w 624394"/>
                  <a:gd name="connsiteY3" fmla="*/ 0 h 1120737"/>
                  <a:gd name="connsiteX4" fmla="*/ 487221 w 624394"/>
                  <a:gd name="connsiteY4" fmla="*/ 6188 h 1120737"/>
                  <a:gd name="connsiteX5" fmla="*/ 576041 w 624394"/>
                  <a:gd name="connsiteY5" fmla="*/ 72915 h 1120737"/>
                  <a:gd name="connsiteX6" fmla="*/ 551036 w 624394"/>
                  <a:gd name="connsiteY6" fmla="*/ 119069 h 1120737"/>
                  <a:gd name="connsiteX7" fmla="*/ 624394 w 624394"/>
                  <a:gd name="connsiteY7" fmla="*/ 1120736 h 1120737"/>
                  <a:gd name="connsiteX8" fmla="*/ 624394 w 624394"/>
                  <a:gd name="connsiteY8" fmla="*/ 1120737 h 1120737"/>
                  <a:gd name="connsiteX9" fmla="*/ 275290 w 624394"/>
                  <a:gd name="connsiteY9" fmla="*/ 1023640 h 1120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4394" h="1120737">
                    <a:moveTo>
                      <a:pt x="275290" y="1023640"/>
                    </a:moveTo>
                    <a:cubicBezTo>
                      <a:pt x="109200" y="921469"/>
                      <a:pt x="0" y="748446"/>
                      <a:pt x="0" y="552199"/>
                    </a:cubicBezTo>
                    <a:cubicBezTo>
                      <a:pt x="0" y="316703"/>
                      <a:pt x="157247" y="114648"/>
                      <a:pt x="381352" y="28340"/>
                    </a:cubicBezTo>
                    <a:lnTo>
                      <a:pt x="481614" y="0"/>
                    </a:lnTo>
                    <a:lnTo>
                      <a:pt x="487221" y="6188"/>
                    </a:lnTo>
                    <a:lnTo>
                      <a:pt x="576041" y="72915"/>
                    </a:lnTo>
                    <a:lnTo>
                      <a:pt x="551036" y="119069"/>
                    </a:lnTo>
                    <a:cubicBezTo>
                      <a:pt x="404321" y="442494"/>
                      <a:pt x="428774" y="813005"/>
                      <a:pt x="624394" y="1120736"/>
                    </a:cubicBezTo>
                    <a:lnTo>
                      <a:pt x="624394" y="1120737"/>
                    </a:lnTo>
                    <a:cubicBezTo>
                      <a:pt x="495078" y="1120737"/>
                      <a:pt x="374943" y="1084942"/>
                      <a:pt x="275290" y="10236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231F1738-D541-46AA-B1BC-41A54F2B331C}"/>
                  </a:ext>
                </a:extLst>
              </p:cNvPr>
              <p:cNvGrpSpPr/>
              <p:nvPr/>
            </p:nvGrpSpPr>
            <p:grpSpPr>
              <a:xfrm>
                <a:off x="1368256" y="1471613"/>
                <a:ext cx="213064" cy="385886"/>
                <a:chOff x="1368308" y="1783038"/>
                <a:chExt cx="188990" cy="342286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BE2A44CF-C238-4EE7-BCD5-CC46D3F7C315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E3DC25A7-6982-4A82-B237-5FE6EB51D879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BAA96582-9DCE-4896-AD20-AC94BD2C2082}"/>
                  </a:ext>
                </a:extLst>
              </p:cNvPr>
              <p:cNvGrpSpPr/>
              <p:nvPr/>
            </p:nvGrpSpPr>
            <p:grpSpPr>
              <a:xfrm>
                <a:off x="832249" y="1427572"/>
                <a:ext cx="188410" cy="167676"/>
                <a:chOff x="3734199" y="1427572"/>
                <a:chExt cx="188410" cy="167676"/>
              </a:xfrm>
            </p:grpSpPr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EACE23ED-8D75-4452-B81A-AA7A607FC685}"/>
                    </a:ext>
                  </a:extLst>
                </p:cNvPr>
                <p:cNvSpPr/>
                <p:nvPr/>
              </p:nvSpPr>
              <p:spPr>
                <a:xfrm>
                  <a:off x="3734199" y="1440749"/>
                  <a:ext cx="185203" cy="154499"/>
                </a:xfrm>
                <a:custGeom>
                  <a:avLst/>
                  <a:gdLst>
                    <a:gd name="connsiteX0" fmla="*/ 62834 w 185203"/>
                    <a:gd name="connsiteY0" fmla="*/ 0 h 154499"/>
                    <a:gd name="connsiteX1" fmla="*/ 184582 w 185203"/>
                    <a:gd name="connsiteY1" fmla="*/ 72737 h 154499"/>
                    <a:gd name="connsiteX2" fmla="*/ 185203 w 185203"/>
                    <a:gd name="connsiteY2" fmla="*/ 77250 h 154499"/>
                    <a:gd name="connsiteX3" fmla="*/ 184582 w 185203"/>
                    <a:gd name="connsiteY3" fmla="*/ 81763 h 154499"/>
                    <a:gd name="connsiteX4" fmla="*/ 62834 w 185203"/>
                    <a:gd name="connsiteY4" fmla="*/ 154499 h 154499"/>
                    <a:gd name="connsiteX5" fmla="*/ 20104 w 185203"/>
                    <a:gd name="connsiteY5" fmla="*/ 148971 h 154499"/>
                    <a:gd name="connsiteX6" fmla="*/ 10459 w 185203"/>
                    <a:gd name="connsiteY6" fmla="*/ 144915 h 154499"/>
                    <a:gd name="connsiteX7" fmla="*/ 585 w 185203"/>
                    <a:gd name="connsiteY7" fmla="*/ 93927 h 154499"/>
                    <a:gd name="connsiteX8" fmla="*/ 0 w 185203"/>
                    <a:gd name="connsiteY8" fmla="*/ 82176 h 154499"/>
                    <a:gd name="connsiteX9" fmla="*/ 585 w 185203"/>
                    <a:gd name="connsiteY9" fmla="*/ 70423 h 154499"/>
                    <a:gd name="connsiteX10" fmla="*/ 12536 w 185203"/>
                    <a:gd name="connsiteY10" fmla="*/ 8711 h 154499"/>
                    <a:gd name="connsiteX11" fmla="*/ 20104 w 185203"/>
                    <a:gd name="connsiteY11" fmla="*/ 5528 h 154499"/>
                    <a:gd name="connsiteX12" fmla="*/ 62834 w 185203"/>
                    <a:gd name="connsiteY12" fmla="*/ 0 h 154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85203" h="154499">
                      <a:moveTo>
                        <a:pt x="62834" y="0"/>
                      </a:moveTo>
                      <a:cubicBezTo>
                        <a:pt x="122889" y="0"/>
                        <a:pt x="172995" y="31226"/>
                        <a:pt x="184582" y="72737"/>
                      </a:cubicBezTo>
                      <a:lnTo>
                        <a:pt x="185203" y="77250"/>
                      </a:lnTo>
                      <a:lnTo>
                        <a:pt x="184582" y="81763"/>
                      </a:lnTo>
                      <a:cubicBezTo>
                        <a:pt x="172995" y="123273"/>
                        <a:pt x="122889" y="154499"/>
                        <a:pt x="62834" y="154499"/>
                      </a:cubicBezTo>
                      <a:cubicBezTo>
                        <a:pt x="47820" y="154499"/>
                        <a:pt x="33428" y="152547"/>
                        <a:pt x="20104" y="148971"/>
                      </a:cubicBezTo>
                      <a:lnTo>
                        <a:pt x="10459" y="144915"/>
                      </a:lnTo>
                      <a:lnTo>
                        <a:pt x="585" y="93927"/>
                      </a:lnTo>
                      <a:lnTo>
                        <a:pt x="0" y="82176"/>
                      </a:lnTo>
                      <a:lnTo>
                        <a:pt x="585" y="70423"/>
                      </a:lnTo>
                      <a:lnTo>
                        <a:pt x="12536" y="8711"/>
                      </a:lnTo>
                      <a:lnTo>
                        <a:pt x="20104" y="5528"/>
                      </a:lnTo>
                      <a:cubicBezTo>
                        <a:pt x="33428" y="1952"/>
                        <a:pt x="47820" y="0"/>
                        <a:pt x="6283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09AB78EB-EACE-48AC-8BD4-E0F55AE8D44C}"/>
                    </a:ext>
                  </a:extLst>
                </p:cNvPr>
                <p:cNvSpPr/>
                <p:nvPr/>
              </p:nvSpPr>
              <p:spPr>
                <a:xfrm>
                  <a:off x="3743158" y="1427572"/>
                  <a:ext cx="179451" cy="99659"/>
                </a:xfrm>
                <a:custGeom>
                  <a:avLst/>
                  <a:gdLst>
                    <a:gd name="connsiteX0" fmla="*/ 53875 w 179451"/>
                    <a:gd name="connsiteY0" fmla="*/ 0 h 99659"/>
                    <a:gd name="connsiteX1" fmla="*/ 178814 w 179451"/>
                    <a:gd name="connsiteY1" fmla="*/ 81430 h 99659"/>
                    <a:gd name="connsiteX2" fmla="*/ 179451 w 179451"/>
                    <a:gd name="connsiteY2" fmla="*/ 86483 h 99659"/>
                    <a:gd name="connsiteX3" fmla="*/ 178814 w 179451"/>
                    <a:gd name="connsiteY3" fmla="*/ 91535 h 99659"/>
                    <a:gd name="connsiteX4" fmla="*/ 174826 w 179451"/>
                    <a:gd name="connsiteY4" fmla="*/ 99659 h 99659"/>
                    <a:gd name="connsiteX5" fmla="*/ 162943 w 179451"/>
                    <a:gd name="connsiteY5" fmla="*/ 75454 h 99659"/>
                    <a:gd name="connsiteX6" fmla="*/ 53875 w 179451"/>
                    <a:gd name="connsiteY6" fmla="*/ 26352 h 99659"/>
                    <a:gd name="connsiteX7" fmla="*/ 0 w 179451"/>
                    <a:gd name="connsiteY7" fmla="*/ 37820 h 99659"/>
                    <a:gd name="connsiteX8" fmla="*/ 5745 w 179451"/>
                    <a:gd name="connsiteY8" fmla="*/ 8153 h 99659"/>
                    <a:gd name="connsiteX9" fmla="*/ 10026 w 179451"/>
                    <a:gd name="connsiteY9" fmla="*/ 6188 h 99659"/>
                    <a:gd name="connsiteX10" fmla="*/ 53875 w 179451"/>
                    <a:gd name="connsiteY10" fmla="*/ 0 h 99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9451" h="99659">
                      <a:moveTo>
                        <a:pt x="53875" y="0"/>
                      </a:moveTo>
                      <a:cubicBezTo>
                        <a:pt x="115504" y="0"/>
                        <a:pt x="166923" y="34959"/>
                        <a:pt x="178814" y="81430"/>
                      </a:cubicBezTo>
                      <a:lnTo>
                        <a:pt x="179451" y="86483"/>
                      </a:lnTo>
                      <a:lnTo>
                        <a:pt x="178814" y="91535"/>
                      </a:lnTo>
                      <a:lnTo>
                        <a:pt x="174826" y="99659"/>
                      </a:lnTo>
                      <a:lnTo>
                        <a:pt x="162943" y="75454"/>
                      </a:lnTo>
                      <a:cubicBezTo>
                        <a:pt x="140575" y="46017"/>
                        <a:pt x="100097" y="26352"/>
                        <a:pt x="53875" y="26352"/>
                      </a:cubicBezTo>
                      <a:lnTo>
                        <a:pt x="0" y="37820"/>
                      </a:lnTo>
                      <a:lnTo>
                        <a:pt x="5745" y="8153"/>
                      </a:lnTo>
                      <a:lnTo>
                        <a:pt x="10026" y="6188"/>
                      </a:lnTo>
                      <a:cubicBezTo>
                        <a:pt x="23699" y="2185"/>
                        <a:pt x="38468" y="0"/>
                        <a:pt x="5387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楕円 118">
                  <a:extLst>
                    <a:ext uri="{FF2B5EF4-FFF2-40B4-BE49-F238E27FC236}">
                      <a16:creationId xmlns:a16="http://schemas.microsoft.com/office/drawing/2014/main" id="{F0C2E10B-7FAE-4E3A-895D-0C0B21DD00D2}"/>
                    </a:ext>
                  </a:extLst>
                </p:cNvPr>
                <p:cNvSpPr/>
                <p:nvPr/>
              </p:nvSpPr>
              <p:spPr>
                <a:xfrm>
                  <a:off x="3736181" y="1440751"/>
                  <a:ext cx="82550" cy="14278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6539B294-8F4B-49C9-A23A-82D8420CCA9F}"/>
                  </a:ext>
                </a:extLst>
              </p:cNvPr>
              <p:cNvSpPr/>
              <p:nvPr/>
            </p:nvSpPr>
            <p:spPr>
              <a:xfrm flipH="1">
                <a:off x="1201745" y="2303383"/>
                <a:ext cx="206385" cy="1230717"/>
              </a:xfrm>
              <a:custGeom>
                <a:avLst/>
                <a:gdLst>
                  <a:gd name="connsiteX0" fmla="*/ 14287 w 206385"/>
                  <a:gd name="connsiteY0" fmla="*/ 0 h 1230717"/>
                  <a:gd name="connsiteX1" fmla="*/ 206385 w 206385"/>
                  <a:gd name="connsiteY1" fmla="*/ 192098 h 1230717"/>
                  <a:gd name="connsiteX2" fmla="*/ 206384 w 206385"/>
                  <a:gd name="connsiteY2" fmla="*/ 1230717 h 1230717"/>
                  <a:gd name="connsiteX3" fmla="*/ 177809 w 206385"/>
                  <a:gd name="connsiteY3" fmla="*/ 1230717 h 1230717"/>
                  <a:gd name="connsiteX4" fmla="*/ 177810 w 206385"/>
                  <a:gd name="connsiteY4" fmla="*/ 192098 h 1230717"/>
                  <a:gd name="connsiteX5" fmla="*/ 60485 w 206385"/>
                  <a:gd name="connsiteY5" fmla="*/ 15096 h 1230717"/>
                  <a:gd name="connsiteX6" fmla="*/ 0 w 206385"/>
                  <a:gd name="connsiteY6" fmla="*/ 2885 h 1230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385" h="1230717">
                    <a:moveTo>
                      <a:pt x="14287" y="0"/>
                    </a:moveTo>
                    <a:cubicBezTo>
                      <a:pt x="120380" y="0"/>
                      <a:pt x="206385" y="86005"/>
                      <a:pt x="206385" y="192098"/>
                    </a:cubicBezTo>
                    <a:cubicBezTo>
                      <a:pt x="206385" y="538304"/>
                      <a:pt x="206384" y="884511"/>
                      <a:pt x="206384" y="1230717"/>
                    </a:cubicBezTo>
                    <a:lnTo>
                      <a:pt x="177809" y="1230717"/>
                    </a:lnTo>
                    <a:cubicBezTo>
                      <a:pt x="177809" y="884511"/>
                      <a:pt x="177810" y="538304"/>
                      <a:pt x="177810" y="192098"/>
                    </a:cubicBezTo>
                    <a:cubicBezTo>
                      <a:pt x="177810" y="112528"/>
                      <a:pt x="129432" y="44258"/>
                      <a:pt x="60485" y="15096"/>
                    </a:cubicBezTo>
                    <a:lnTo>
                      <a:pt x="0" y="2885"/>
                    </a:lnTo>
                    <a:close/>
                  </a:path>
                </a:pathLst>
              </a:custGeom>
              <a:solidFill>
                <a:schemeClr val="bg1">
                  <a:alpha val="3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3" name="月 112">
                <a:extLst>
                  <a:ext uri="{FF2B5EF4-FFF2-40B4-BE49-F238E27FC236}">
                    <a16:creationId xmlns:a16="http://schemas.microsoft.com/office/drawing/2014/main" id="{6514518D-A51E-42F0-A5E0-91BAD66B92E4}"/>
                  </a:ext>
                </a:extLst>
              </p:cNvPr>
              <p:cNvSpPr/>
              <p:nvPr/>
            </p:nvSpPr>
            <p:spPr>
              <a:xfrm rot="8980870">
                <a:off x="1062939" y="931183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月 113">
                <a:extLst>
                  <a:ext uri="{FF2B5EF4-FFF2-40B4-BE49-F238E27FC236}">
                    <a16:creationId xmlns:a16="http://schemas.microsoft.com/office/drawing/2014/main" id="{42D28F2F-E52C-4CCB-8DFE-C91817D115CB}"/>
                  </a:ext>
                </a:extLst>
              </p:cNvPr>
              <p:cNvSpPr/>
              <p:nvPr/>
            </p:nvSpPr>
            <p:spPr>
              <a:xfrm rot="2700000">
                <a:off x="667326" y="881261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月 114">
                <a:extLst>
                  <a:ext uri="{FF2B5EF4-FFF2-40B4-BE49-F238E27FC236}">
                    <a16:creationId xmlns:a16="http://schemas.microsoft.com/office/drawing/2014/main" id="{3CB884A7-0376-49A0-8F79-6E5862A120C9}"/>
                  </a:ext>
                </a:extLst>
              </p:cNvPr>
              <p:cNvSpPr/>
              <p:nvPr/>
            </p:nvSpPr>
            <p:spPr>
              <a:xfrm rot="5400000">
                <a:off x="927488" y="1133614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" name="月 115">
                <a:extLst>
                  <a:ext uri="{FF2B5EF4-FFF2-40B4-BE49-F238E27FC236}">
                    <a16:creationId xmlns:a16="http://schemas.microsoft.com/office/drawing/2014/main" id="{D611EA0D-26DF-4F8B-8B76-836204BE90F3}"/>
                  </a:ext>
                </a:extLst>
              </p:cNvPr>
              <p:cNvSpPr/>
              <p:nvPr/>
            </p:nvSpPr>
            <p:spPr>
              <a:xfrm rot="9000000">
                <a:off x="1274939" y="1079406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9DBD7B7A-ED49-4AEA-A77E-C8DCD5FAA4A3}"/>
              </a:ext>
            </a:extLst>
          </p:cNvPr>
          <p:cNvGrpSpPr/>
          <p:nvPr/>
        </p:nvGrpSpPr>
        <p:grpSpPr>
          <a:xfrm>
            <a:off x="840042" y="3851274"/>
            <a:ext cx="1650836" cy="2590708"/>
            <a:chOff x="840042" y="3851274"/>
            <a:chExt cx="1650836" cy="2590708"/>
          </a:xfrm>
        </p:grpSpPr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846D4C65-2B94-4A00-B031-064EF26ED586}"/>
                </a:ext>
              </a:extLst>
            </p:cNvPr>
            <p:cNvGrpSpPr/>
            <p:nvPr/>
          </p:nvGrpSpPr>
          <p:grpSpPr>
            <a:xfrm>
              <a:off x="840042" y="5460044"/>
              <a:ext cx="1138176" cy="683722"/>
              <a:chOff x="1068044" y="5731645"/>
              <a:chExt cx="952081" cy="571931"/>
            </a:xfrm>
          </p:grpSpPr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6FC4093E-543B-4B66-ADE1-4AC775F12BFE}"/>
                  </a:ext>
                </a:extLst>
              </p:cNvPr>
              <p:cNvGrpSpPr/>
              <p:nvPr/>
            </p:nvGrpSpPr>
            <p:grpSpPr>
              <a:xfrm>
                <a:off x="1068044" y="5731645"/>
                <a:ext cx="859080" cy="571931"/>
                <a:chOff x="444652" y="5006060"/>
                <a:chExt cx="1399600" cy="931780"/>
              </a:xfrm>
            </p:grpSpPr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650AAD28-2AB7-4E6D-A80B-A5A078440FD4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3C8DAB20-D164-4DB0-A18F-158BEBF49DEF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176" name="グループ化 175">
                    <a:extLst>
                      <a:ext uri="{FF2B5EF4-FFF2-40B4-BE49-F238E27FC236}">
                        <a16:creationId xmlns:a16="http://schemas.microsoft.com/office/drawing/2014/main" id="{D7D8B99B-A7A3-4838-BBFD-580A9395A061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187" name="フリーフォーム: 図形 186">
                      <a:extLst>
                        <a:ext uri="{FF2B5EF4-FFF2-40B4-BE49-F238E27FC236}">
                          <a16:creationId xmlns:a16="http://schemas.microsoft.com/office/drawing/2014/main" id="{438BB144-446F-42D1-B8E8-251BCE156E86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8" name="フリーフォーム: 図形 187">
                      <a:extLst>
                        <a:ext uri="{FF2B5EF4-FFF2-40B4-BE49-F238E27FC236}">
                          <a16:creationId xmlns:a16="http://schemas.microsoft.com/office/drawing/2014/main" id="{486AC134-702E-410F-BBC7-2644AC5BBDB8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9" name="フリーフォーム: 図形 188">
                      <a:extLst>
                        <a:ext uri="{FF2B5EF4-FFF2-40B4-BE49-F238E27FC236}">
                          <a16:creationId xmlns:a16="http://schemas.microsoft.com/office/drawing/2014/main" id="{CA56D17D-0FE4-4036-BAB6-775468D5743E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0" name="月 189">
                      <a:extLst>
                        <a:ext uri="{FF2B5EF4-FFF2-40B4-BE49-F238E27FC236}">
                          <a16:creationId xmlns:a16="http://schemas.microsoft.com/office/drawing/2014/main" id="{9A48207B-DCEB-41A7-B72E-87094C277FCB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77" name="四角形: 角を丸くする 176">
                    <a:extLst>
                      <a:ext uri="{FF2B5EF4-FFF2-40B4-BE49-F238E27FC236}">
                        <a16:creationId xmlns:a16="http://schemas.microsoft.com/office/drawing/2014/main" id="{3256A3B1-BF28-402A-9F10-C69100B85F1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78" name="四角形: 上の 2 つの角を丸める 109">
                    <a:extLst>
                      <a:ext uri="{FF2B5EF4-FFF2-40B4-BE49-F238E27FC236}">
                        <a16:creationId xmlns:a16="http://schemas.microsoft.com/office/drawing/2014/main" id="{0AFB50A9-62D9-47E9-8343-BFE5276B4126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91A1935E-52D5-44C0-9331-D3A5E6C954B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B04F9650-83C4-4DF4-9BE0-31548766D2E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四角形: 上の 2 つの角を丸める 109">
                    <a:extLst>
                      <a:ext uri="{FF2B5EF4-FFF2-40B4-BE49-F238E27FC236}">
                        <a16:creationId xmlns:a16="http://schemas.microsoft.com/office/drawing/2014/main" id="{8D4EE418-0CF1-4F49-A7F6-6097C3DCE712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" name="フリーフォーム: 図形 181">
                    <a:extLst>
                      <a:ext uri="{FF2B5EF4-FFF2-40B4-BE49-F238E27FC236}">
                        <a16:creationId xmlns:a16="http://schemas.microsoft.com/office/drawing/2014/main" id="{399B76EC-9BEA-4586-ADC0-63DD7F90984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9B85502B-2EC9-46B4-9EC9-D90AF36F9DA0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四角形: 上の 2 つの角を丸める 109">
                    <a:extLst>
                      <a:ext uri="{FF2B5EF4-FFF2-40B4-BE49-F238E27FC236}">
                        <a16:creationId xmlns:a16="http://schemas.microsoft.com/office/drawing/2014/main" id="{6F2FAECE-9D2C-4C13-89A1-DC3715589A44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E734A673-8D2D-49FE-AAE0-24D84D1B1BC6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フリーフォーム: 図形 185">
                    <a:extLst>
                      <a:ext uri="{FF2B5EF4-FFF2-40B4-BE49-F238E27FC236}">
                        <a16:creationId xmlns:a16="http://schemas.microsoft.com/office/drawing/2014/main" id="{21CCF7E2-EBEA-459D-B760-5971B191C73E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73" name="四角形: 上の 2 つの角を丸める 172">
                <a:extLst>
                  <a:ext uri="{FF2B5EF4-FFF2-40B4-BE49-F238E27FC236}">
                    <a16:creationId xmlns:a16="http://schemas.microsoft.com/office/drawing/2014/main" id="{49934977-F003-4A95-9221-E4ADDF73D0FD}"/>
                  </a:ext>
                </a:extLst>
              </p:cNvPr>
              <p:cNvSpPr/>
              <p:nvPr/>
            </p:nvSpPr>
            <p:spPr>
              <a:xfrm rot="7200000">
                <a:off x="1613197" y="5879550"/>
                <a:ext cx="193276" cy="6205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685CDA2F-2FB7-4E31-BB0C-0E7269462CD9}"/>
                </a:ext>
              </a:extLst>
            </p:cNvPr>
            <p:cNvGrpSpPr/>
            <p:nvPr/>
          </p:nvGrpSpPr>
          <p:grpSpPr>
            <a:xfrm>
              <a:off x="1447154" y="3851274"/>
              <a:ext cx="1043724" cy="2590708"/>
              <a:chOff x="670776" y="3851274"/>
              <a:chExt cx="1043724" cy="2590708"/>
            </a:xfrm>
          </p:grpSpPr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26F02300-36FB-485C-954C-648DF8B810AD}"/>
                  </a:ext>
                </a:extLst>
              </p:cNvPr>
              <p:cNvGrpSpPr/>
              <p:nvPr/>
            </p:nvGrpSpPr>
            <p:grpSpPr>
              <a:xfrm>
                <a:off x="670776" y="3877560"/>
                <a:ext cx="1014922" cy="2564422"/>
                <a:chOff x="675445" y="4348755"/>
                <a:chExt cx="828438" cy="2093228"/>
              </a:xfrm>
            </p:grpSpPr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83B78639-DD3D-4C84-AB51-E4A33B3C16A0}"/>
                    </a:ext>
                  </a:extLst>
                </p:cNvPr>
                <p:cNvSpPr/>
                <p:nvPr/>
              </p:nvSpPr>
              <p:spPr>
                <a:xfrm>
                  <a:off x="1074482" y="5113856"/>
                  <a:ext cx="184679" cy="37967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1E0E91EE-E6E1-4A15-B5C7-3FBAD22CF4D6}"/>
                    </a:ext>
                  </a:extLst>
                </p:cNvPr>
                <p:cNvSpPr/>
                <p:nvPr/>
              </p:nvSpPr>
              <p:spPr>
                <a:xfrm>
                  <a:off x="1092994" y="5129117"/>
                  <a:ext cx="81882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67" name="四角形: 上の 2 つの角を丸める 166">
                  <a:extLst>
                    <a:ext uri="{FF2B5EF4-FFF2-40B4-BE49-F238E27FC236}">
                      <a16:creationId xmlns:a16="http://schemas.microsoft.com/office/drawing/2014/main" id="{46BADCF1-7FDC-4987-8A4A-463C2A66CA23}"/>
                    </a:ext>
                  </a:extLst>
                </p:cNvPr>
                <p:cNvSpPr/>
                <p:nvPr/>
              </p:nvSpPr>
              <p:spPr>
                <a:xfrm>
                  <a:off x="914043" y="5430206"/>
                  <a:ext cx="520051" cy="1011777"/>
                </a:xfrm>
                <a:prstGeom prst="round2SameRect">
                  <a:avLst>
                    <a:gd name="adj1" fmla="val 3932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1FDA2026-2EBD-4F76-9239-9BD5F4AB6E7A}"/>
                    </a:ext>
                  </a:extLst>
                </p:cNvPr>
                <p:cNvSpPr/>
                <p:nvPr/>
              </p:nvSpPr>
              <p:spPr>
                <a:xfrm>
                  <a:off x="675445" y="4348755"/>
                  <a:ext cx="828438" cy="970312"/>
                </a:xfrm>
                <a:custGeom>
                  <a:avLst/>
                  <a:gdLst>
                    <a:gd name="connsiteX0" fmla="*/ 444504 w 821661"/>
                    <a:gd name="connsiteY0" fmla="*/ 27 h 921045"/>
                    <a:gd name="connsiteX1" fmla="*/ 821479 w 821661"/>
                    <a:gd name="connsiteY1" fmla="*/ 445103 h 921045"/>
                    <a:gd name="connsiteX2" fmla="*/ 552319 w 821661"/>
                    <a:gd name="connsiteY2" fmla="*/ 898660 h 921045"/>
                    <a:gd name="connsiteX3" fmla="*/ 480846 w 821661"/>
                    <a:gd name="connsiteY3" fmla="*/ 747863 h 921045"/>
                    <a:gd name="connsiteX4" fmla="*/ 232191 w 821661"/>
                    <a:gd name="connsiteY4" fmla="*/ 919950 h 921045"/>
                    <a:gd name="connsiteX5" fmla="*/ 75343 w 821661"/>
                    <a:gd name="connsiteY5" fmla="*/ 842202 h 921045"/>
                    <a:gd name="connsiteX6" fmla="*/ 67533 w 821661"/>
                    <a:gd name="connsiteY6" fmla="*/ 822288 h 921045"/>
                    <a:gd name="connsiteX7" fmla="*/ 70485 w 821661"/>
                    <a:gd name="connsiteY7" fmla="*/ 821185 h 921045"/>
                    <a:gd name="connsiteX8" fmla="*/ 100514 w 821661"/>
                    <a:gd name="connsiteY8" fmla="*/ 795321 h 921045"/>
                    <a:gd name="connsiteX9" fmla="*/ 70485 w 821661"/>
                    <a:gd name="connsiteY9" fmla="*/ 800742 h 921045"/>
                    <a:gd name="connsiteX10" fmla="*/ 60233 w 821661"/>
                    <a:gd name="connsiteY10" fmla="*/ 803677 h 921045"/>
                    <a:gd name="connsiteX11" fmla="*/ 59765 w 821661"/>
                    <a:gd name="connsiteY11" fmla="*/ 802483 h 921045"/>
                    <a:gd name="connsiteX12" fmla="*/ 48103 w 821661"/>
                    <a:gd name="connsiteY12" fmla="*/ 752360 h 921045"/>
                    <a:gd name="connsiteX13" fmla="*/ 0 w 821661"/>
                    <a:gd name="connsiteY13" fmla="*/ 713901 h 921045"/>
                    <a:gd name="connsiteX14" fmla="*/ 41934 w 821661"/>
                    <a:gd name="connsiteY14" fmla="*/ 572226 h 921045"/>
                    <a:gd name="connsiteX15" fmla="*/ 12918 w 821661"/>
                    <a:gd name="connsiteY15" fmla="*/ 401454 h 921045"/>
                    <a:gd name="connsiteX16" fmla="*/ 11316 w 821661"/>
                    <a:gd name="connsiteY16" fmla="*/ 339903 h 921045"/>
                    <a:gd name="connsiteX17" fmla="*/ 444504 w 821661"/>
                    <a:gd name="connsiteY17" fmla="*/ 27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17" fmla="*/ 572286 w 821661"/>
                    <a:gd name="connsiteY17" fmla="*/ 839303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60233 w 821661"/>
                    <a:gd name="connsiteY6" fmla="*/ 803677 h 921045"/>
                    <a:gd name="connsiteX7" fmla="*/ 59765 w 821661"/>
                    <a:gd name="connsiteY7" fmla="*/ 802483 h 921045"/>
                    <a:gd name="connsiteX8" fmla="*/ 48103 w 821661"/>
                    <a:gd name="connsiteY8" fmla="*/ 752360 h 921045"/>
                    <a:gd name="connsiteX9" fmla="*/ 0 w 821661"/>
                    <a:gd name="connsiteY9" fmla="*/ 713901 h 921045"/>
                    <a:gd name="connsiteX10" fmla="*/ 41934 w 821661"/>
                    <a:gd name="connsiteY10" fmla="*/ 572226 h 921045"/>
                    <a:gd name="connsiteX11" fmla="*/ 12918 w 821661"/>
                    <a:gd name="connsiteY11" fmla="*/ 401454 h 921045"/>
                    <a:gd name="connsiteX12" fmla="*/ 11316 w 821661"/>
                    <a:gd name="connsiteY12" fmla="*/ 339903 h 921045"/>
                    <a:gd name="connsiteX13" fmla="*/ 444504 w 821661"/>
                    <a:gd name="connsiteY13" fmla="*/ 27 h 921045"/>
                    <a:gd name="connsiteX14" fmla="*/ 821479 w 821661"/>
                    <a:gd name="connsiteY14" fmla="*/ 445103 h 921045"/>
                    <a:gd name="connsiteX15" fmla="*/ 552319 w 821661"/>
                    <a:gd name="connsiteY15" fmla="*/ 898660 h 921045"/>
                    <a:gd name="connsiteX0" fmla="*/ 480846 w 822486"/>
                    <a:gd name="connsiteY0" fmla="*/ 784141 h 957323"/>
                    <a:gd name="connsiteX1" fmla="*/ 232191 w 822486"/>
                    <a:gd name="connsiteY1" fmla="*/ 956228 h 957323"/>
                    <a:gd name="connsiteX2" fmla="*/ 75343 w 822486"/>
                    <a:gd name="connsiteY2" fmla="*/ 878480 h 957323"/>
                    <a:gd name="connsiteX3" fmla="*/ 67533 w 822486"/>
                    <a:gd name="connsiteY3" fmla="*/ 858566 h 957323"/>
                    <a:gd name="connsiteX4" fmla="*/ 100514 w 822486"/>
                    <a:gd name="connsiteY4" fmla="*/ 831599 h 957323"/>
                    <a:gd name="connsiteX5" fmla="*/ 70485 w 822486"/>
                    <a:gd name="connsiteY5" fmla="*/ 837020 h 957323"/>
                    <a:gd name="connsiteX6" fmla="*/ 60233 w 822486"/>
                    <a:gd name="connsiteY6" fmla="*/ 839955 h 957323"/>
                    <a:gd name="connsiteX7" fmla="*/ 59765 w 822486"/>
                    <a:gd name="connsiteY7" fmla="*/ 838761 h 957323"/>
                    <a:gd name="connsiteX8" fmla="*/ 48103 w 822486"/>
                    <a:gd name="connsiteY8" fmla="*/ 788638 h 957323"/>
                    <a:gd name="connsiteX9" fmla="*/ 0 w 822486"/>
                    <a:gd name="connsiteY9" fmla="*/ 750179 h 957323"/>
                    <a:gd name="connsiteX10" fmla="*/ 41934 w 822486"/>
                    <a:gd name="connsiteY10" fmla="*/ 608504 h 957323"/>
                    <a:gd name="connsiteX11" fmla="*/ 12918 w 822486"/>
                    <a:gd name="connsiteY11" fmla="*/ 437732 h 957323"/>
                    <a:gd name="connsiteX12" fmla="*/ 11316 w 822486"/>
                    <a:gd name="connsiteY12" fmla="*/ 376181 h 957323"/>
                    <a:gd name="connsiteX13" fmla="*/ 431574 w 822486"/>
                    <a:gd name="connsiteY13" fmla="*/ 22 h 957323"/>
                    <a:gd name="connsiteX14" fmla="*/ 821479 w 822486"/>
                    <a:gd name="connsiteY14" fmla="*/ 481381 h 957323"/>
                    <a:gd name="connsiteX15" fmla="*/ 552319 w 822486"/>
                    <a:gd name="connsiteY15" fmla="*/ 934938 h 957323"/>
                    <a:gd name="connsiteX0" fmla="*/ 480846 w 822153"/>
                    <a:gd name="connsiteY0" fmla="*/ 784141 h 957323"/>
                    <a:gd name="connsiteX1" fmla="*/ 232191 w 822153"/>
                    <a:gd name="connsiteY1" fmla="*/ 956228 h 957323"/>
                    <a:gd name="connsiteX2" fmla="*/ 75343 w 822153"/>
                    <a:gd name="connsiteY2" fmla="*/ 878480 h 957323"/>
                    <a:gd name="connsiteX3" fmla="*/ 67533 w 822153"/>
                    <a:gd name="connsiteY3" fmla="*/ 858566 h 957323"/>
                    <a:gd name="connsiteX4" fmla="*/ 100514 w 822153"/>
                    <a:gd name="connsiteY4" fmla="*/ 831599 h 957323"/>
                    <a:gd name="connsiteX5" fmla="*/ 70485 w 822153"/>
                    <a:gd name="connsiteY5" fmla="*/ 837020 h 957323"/>
                    <a:gd name="connsiteX6" fmla="*/ 60233 w 822153"/>
                    <a:gd name="connsiteY6" fmla="*/ 839955 h 957323"/>
                    <a:gd name="connsiteX7" fmla="*/ 59765 w 822153"/>
                    <a:gd name="connsiteY7" fmla="*/ 838761 h 957323"/>
                    <a:gd name="connsiteX8" fmla="*/ 48103 w 822153"/>
                    <a:gd name="connsiteY8" fmla="*/ 788638 h 957323"/>
                    <a:gd name="connsiteX9" fmla="*/ 0 w 822153"/>
                    <a:gd name="connsiteY9" fmla="*/ 750179 h 957323"/>
                    <a:gd name="connsiteX10" fmla="*/ 41934 w 822153"/>
                    <a:gd name="connsiteY10" fmla="*/ 608504 h 957323"/>
                    <a:gd name="connsiteX11" fmla="*/ 12918 w 822153"/>
                    <a:gd name="connsiteY11" fmla="*/ 437732 h 957323"/>
                    <a:gd name="connsiteX12" fmla="*/ 11316 w 822153"/>
                    <a:gd name="connsiteY12" fmla="*/ 376181 h 957323"/>
                    <a:gd name="connsiteX13" fmla="*/ 431574 w 822153"/>
                    <a:gd name="connsiteY13" fmla="*/ 22 h 957323"/>
                    <a:gd name="connsiteX14" fmla="*/ 821479 w 822153"/>
                    <a:gd name="connsiteY14" fmla="*/ 481381 h 957323"/>
                    <a:gd name="connsiteX15" fmla="*/ 552319 w 822153"/>
                    <a:gd name="connsiteY15" fmla="*/ 934938 h 957323"/>
                    <a:gd name="connsiteX0" fmla="*/ 480846 w 806304"/>
                    <a:gd name="connsiteY0" fmla="*/ 785139 h 958321"/>
                    <a:gd name="connsiteX1" fmla="*/ 232191 w 806304"/>
                    <a:gd name="connsiteY1" fmla="*/ 957226 h 958321"/>
                    <a:gd name="connsiteX2" fmla="*/ 75343 w 806304"/>
                    <a:gd name="connsiteY2" fmla="*/ 879478 h 958321"/>
                    <a:gd name="connsiteX3" fmla="*/ 67533 w 806304"/>
                    <a:gd name="connsiteY3" fmla="*/ 859564 h 958321"/>
                    <a:gd name="connsiteX4" fmla="*/ 100514 w 806304"/>
                    <a:gd name="connsiteY4" fmla="*/ 832597 h 958321"/>
                    <a:gd name="connsiteX5" fmla="*/ 70485 w 806304"/>
                    <a:gd name="connsiteY5" fmla="*/ 838018 h 958321"/>
                    <a:gd name="connsiteX6" fmla="*/ 60233 w 806304"/>
                    <a:gd name="connsiteY6" fmla="*/ 840953 h 958321"/>
                    <a:gd name="connsiteX7" fmla="*/ 59765 w 806304"/>
                    <a:gd name="connsiteY7" fmla="*/ 839759 h 958321"/>
                    <a:gd name="connsiteX8" fmla="*/ 48103 w 806304"/>
                    <a:gd name="connsiteY8" fmla="*/ 789636 h 958321"/>
                    <a:gd name="connsiteX9" fmla="*/ 0 w 806304"/>
                    <a:gd name="connsiteY9" fmla="*/ 751177 h 958321"/>
                    <a:gd name="connsiteX10" fmla="*/ 41934 w 806304"/>
                    <a:gd name="connsiteY10" fmla="*/ 609502 h 958321"/>
                    <a:gd name="connsiteX11" fmla="*/ 12918 w 806304"/>
                    <a:gd name="connsiteY11" fmla="*/ 438730 h 958321"/>
                    <a:gd name="connsiteX12" fmla="*/ 11316 w 806304"/>
                    <a:gd name="connsiteY12" fmla="*/ 377179 h 958321"/>
                    <a:gd name="connsiteX13" fmla="*/ 431574 w 806304"/>
                    <a:gd name="connsiteY13" fmla="*/ 1020 h 958321"/>
                    <a:gd name="connsiteX14" fmla="*/ 805963 w 806304"/>
                    <a:gd name="connsiteY14" fmla="*/ 477196 h 958321"/>
                    <a:gd name="connsiteX15" fmla="*/ 552319 w 806304"/>
                    <a:gd name="connsiteY15" fmla="*/ 935936 h 958321"/>
                    <a:gd name="connsiteX0" fmla="*/ 480846 w 806382"/>
                    <a:gd name="connsiteY0" fmla="*/ 784125 h 957307"/>
                    <a:gd name="connsiteX1" fmla="*/ 232191 w 806382"/>
                    <a:gd name="connsiteY1" fmla="*/ 956212 h 957307"/>
                    <a:gd name="connsiteX2" fmla="*/ 75343 w 806382"/>
                    <a:gd name="connsiteY2" fmla="*/ 878464 h 957307"/>
                    <a:gd name="connsiteX3" fmla="*/ 67533 w 806382"/>
                    <a:gd name="connsiteY3" fmla="*/ 858550 h 957307"/>
                    <a:gd name="connsiteX4" fmla="*/ 100514 w 806382"/>
                    <a:gd name="connsiteY4" fmla="*/ 831583 h 957307"/>
                    <a:gd name="connsiteX5" fmla="*/ 70485 w 806382"/>
                    <a:gd name="connsiteY5" fmla="*/ 837004 h 957307"/>
                    <a:gd name="connsiteX6" fmla="*/ 60233 w 806382"/>
                    <a:gd name="connsiteY6" fmla="*/ 839939 h 957307"/>
                    <a:gd name="connsiteX7" fmla="*/ 59765 w 806382"/>
                    <a:gd name="connsiteY7" fmla="*/ 838745 h 957307"/>
                    <a:gd name="connsiteX8" fmla="*/ 48103 w 806382"/>
                    <a:gd name="connsiteY8" fmla="*/ 788622 h 957307"/>
                    <a:gd name="connsiteX9" fmla="*/ 0 w 806382"/>
                    <a:gd name="connsiteY9" fmla="*/ 750163 h 957307"/>
                    <a:gd name="connsiteX10" fmla="*/ 41934 w 806382"/>
                    <a:gd name="connsiteY10" fmla="*/ 608488 h 957307"/>
                    <a:gd name="connsiteX11" fmla="*/ 12918 w 806382"/>
                    <a:gd name="connsiteY11" fmla="*/ 437716 h 957307"/>
                    <a:gd name="connsiteX12" fmla="*/ 11316 w 806382"/>
                    <a:gd name="connsiteY12" fmla="*/ 376165 h 957307"/>
                    <a:gd name="connsiteX13" fmla="*/ 431574 w 806382"/>
                    <a:gd name="connsiteY13" fmla="*/ 6 h 957307"/>
                    <a:gd name="connsiteX14" fmla="*/ 805963 w 806382"/>
                    <a:gd name="connsiteY14" fmla="*/ 476182 h 957307"/>
                    <a:gd name="connsiteX15" fmla="*/ 552319 w 806382"/>
                    <a:gd name="connsiteY15" fmla="*/ 934922 h 957307"/>
                    <a:gd name="connsiteX0" fmla="*/ 480846 w 806466"/>
                    <a:gd name="connsiteY0" fmla="*/ 784125 h 957307"/>
                    <a:gd name="connsiteX1" fmla="*/ 232191 w 806466"/>
                    <a:gd name="connsiteY1" fmla="*/ 956212 h 957307"/>
                    <a:gd name="connsiteX2" fmla="*/ 75343 w 806466"/>
                    <a:gd name="connsiteY2" fmla="*/ 878464 h 957307"/>
                    <a:gd name="connsiteX3" fmla="*/ 67533 w 806466"/>
                    <a:gd name="connsiteY3" fmla="*/ 858550 h 957307"/>
                    <a:gd name="connsiteX4" fmla="*/ 100514 w 806466"/>
                    <a:gd name="connsiteY4" fmla="*/ 831583 h 957307"/>
                    <a:gd name="connsiteX5" fmla="*/ 70485 w 806466"/>
                    <a:gd name="connsiteY5" fmla="*/ 837004 h 957307"/>
                    <a:gd name="connsiteX6" fmla="*/ 60233 w 806466"/>
                    <a:gd name="connsiteY6" fmla="*/ 839939 h 957307"/>
                    <a:gd name="connsiteX7" fmla="*/ 59765 w 806466"/>
                    <a:gd name="connsiteY7" fmla="*/ 838745 h 957307"/>
                    <a:gd name="connsiteX8" fmla="*/ 48103 w 806466"/>
                    <a:gd name="connsiteY8" fmla="*/ 788622 h 957307"/>
                    <a:gd name="connsiteX9" fmla="*/ 0 w 806466"/>
                    <a:gd name="connsiteY9" fmla="*/ 750163 h 957307"/>
                    <a:gd name="connsiteX10" fmla="*/ 41934 w 806466"/>
                    <a:gd name="connsiteY10" fmla="*/ 608488 h 957307"/>
                    <a:gd name="connsiteX11" fmla="*/ 12918 w 806466"/>
                    <a:gd name="connsiteY11" fmla="*/ 437716 h 957307"/>
                    <a:gd name="connsiteX12" fmla="*/ 11316 w 806466"/>
                    <a:gd name="connsiteY12" fmla="*/ 376165 h 957307"/>
                    <a:gd name="connsiteX13" fmla="*/ 431574 w 806466"/>
                    <a:gd name="connsiteY13" fmla="*/ 6 h 957307"/>
                    <a:gd name="connsiteX14" fmla="*/ 805963 w 806466"/>
                    <a:gd name="connsiteY14" fmla="*/ 476182 h 957307"/>
                    <a:gd name="connsiteX15" fmla="*/ 552319 w 806466"/>
                    <a:gd name="connsiteY15" fmla="*/ 934922 h 957307"/>
                    <a:gd name="connsiteX0" fmla="*/ 480846 w 807025"/>
                    <a:gd name="connsiteY0" fmla="*/ 797081 h 970263"/>
                    <a:gd name="connsiteX1" fmla="*/ 232191 w 807025"/>
                    <a:gd name="connsiteY1" fmla="*/ 969168 h 970263"/>
                    <a:gd name="connsiteX2" fmla="*/ 75343 w 807025"/>
                    <a:gd name="connsiteY2" fmla="*/ 891420 h 970263"/>
                    <a:gd name="connsiteX3" fmla="*/ 67533 w 807025"/>
                    <a:gd name="connsiteY3" fmla="*/ 871506 h 970263"/>
                    <a:gd name="connsiteX4" fmla="*/ 100514 w 807025"/>
                    <a:gd name="connsiteY4" fmla="*/ 844539 h 970263"/>
                    <a:gd name="connsiteX5" fmla="*/ 70485 w 807025"/>
                    <a:gd name="connsiteY5" fmla="*/ 849960 h 970263"/>
                    <a:gd name="connsiteX6" fmla="*/ 60233 w 807025"/>
                    <a:gd name="connsiteY6" fmla="*/ 852895 h 970263"/>
                    <a:gd name="connsiteX7" fmla="*/ 59765 w 807025"/>
                    <a:gd name="connsiteY7" fmla="*/ 851701 h 970263"/>
                    <a:gd name="connsiteX8" fmla="*/ 48103 w 807025"/>
                    <a:gd name="connsiteY8" fmla="*/ 801578 h 970263"/>
                    <a:gd name="connsiteX9" fmla="*/ 0 w 807025"/>
                    <a:gd name="connsiteY9" fmla="*/ 763119 h 970263"/>
                    <a:gd name="connsiteX10" fmla="*/ 41934 w 807025"/>
                    <a:gd name="connsiteY10" fmla="*/ 621444 h 970263"/>
                    <a:gd name="connsiteX11" fmla="*/ 12918 w 807025"/>
                    <a:gd name="connsiteY11" fmla="*/ 450672 h 970263"/>
                    <a:gd name="connsiteX12" fmla="*/ 11316 w 807025"/>
                    <a:gd name="connsiteY12" fmla="*/ 389121 h 970263"/>
                    <a:gd name="connsiteX13" fmla="*/ 431574 w 807025"/>
                    <a:gd name="connsiteY13" fmla="*/ 4 h 970263"/>
                    <a:gd name="connsiteX14" fmla="*/ 805963 w 807025"/>
                    <a:gd name="connsiteY14" fmla="*/ 489138 h 970263"/>
                    <a:gd name="connsiteX15" fmla="*/ 552319 w 807025"/>
                    <a:gd name="connsiteY15" fmla="*/ 947878 h 970263"/>
                    <a:gd name="connsiteX0" fmla="*/ 480846 w 807025"/>
                    <a:gd name="connsiteY0" fmla="*/ 797130 h 970312"/>
                    <a:gd name="connsiteX1" fmla="*/ 232191 w 807025"/>
                    <a:gd name="connsiteY1" fmla="*/ 969217 h 970312"/>
                    <a:gd name="connsiteX2" fmla="*/ 75343 w 807025"/>
                    <a:gd name="connsiteY2" fmla="*/ 891469 h 970312"/>
                    <a:gd name="connsiteX3" fmla="*/ 67533 w 807025"/>
                    <a:gd name="connsiteY3" fmla="*/ 871555 h 970312"/>
                    <a:gd name="connsiteX4" fmla="*/ 100514 w 807025"/>
                    <a:gd name="connsiteY4" fmla="*/ 844588 h 970312"/>
                    <a:gd name="connsiteX5" fmla="*/ 70485 w 807025"/>
                    <a:gd name="connsiteY5" fmla="*/ 850009 h 970312"/>
                    <a:gd name="connsiteX6" fmla="*/ 60233 w 807025"/>
                    <a:gd name="connsiteY6" fmla="*/ 852944 h 970312"/>
                    <a:gd name="connsiteX7" fmla="*/ 59765 w 807025"/>
                    <a:gd name="connsiteY7" fmla="*/ 851750 h 970312"/>
                    <a:gd name="connsiteX8" fmla="*/ 48103 w 807025"/>
                    <a:gd name="connsiteY8" fmla="*/ 801627 h 970312"/>
                    <a:gd name="connsiteX9" fmla="*/ 0 w 807025"/>
                    <a:gd name="connsiteY9" fmla="*/ 763168 h 970312"/>
                    <a:gd name="connsiteX10" fmla="*/ 41934 w 807025"/>
                    <a:gd name="connsiteY10" fmla="*/ 621493 h 970312"/>
                    <a:gd name="connsiteX11" fmla="*/ 12918 w 807025"/>
                    <a:gd name="connsiteY11" fmla="*/ 450721 h 970312"/>
                    <a:gd name="connsiteX12" fmla="*/ 11316 w 807025"/>
                    <a:gd name="connsiteY12" fmla="*/ 389170 h 970312"/>
                    <a:gd name="connsiteX13" fmla="*/ 431574 w 807025"/>
                    <a:gd name="connsiteY13" fmla="*/ 53 h 970312"/>
                    <a:gd name="connsiteX14" fmla="*/ 805963 w 807025"/>
                    <a:gd name="connsiteY14" fmla="*/ 489187 h 970312"/>
                    <a:gd name="connsiteX15" fmla="*/ 552319 w 807025"/>
                    <a:gd name="connsiteY15" fmla="*/ 947927 h 970312"/>
                    <a:gd name="connsiteX0" fmla="*/ 480846 w 805964"/>
                    <a:gd name="connsiteY0" fmla="*/ 797130 h 970312"/>
                    <a:gd name="connsiteX1" fmla="*/ 232191 w 805964"/>
                    <a:gd name="connsiteY1" fmla="*/ 969217 h 970312"/>
                    <a:gd name="connsiteX2" fmla="*/ 75343 w 805964"/>
                    <a:gd name="connsiteY2" fmla="*/ 891469 h 970312"/>
                    <a:gd name="connsiteX3" fmla="*/ 67533 w 805964"/>
                    <a:gd name="connsiteY3" fmla="*/ 871555 h 970312"/>
                    <a:gd name="connsiteX4" fmla="*/ 100514 w 805964"/>
                    <a:gd name="connsiteY4" fmla="*/ 844588 h 970312"/>
                    <a:gd name="connsiteX5" fmla="*/ 70485 w 805964"/>
                    <a:gd name="connsiteY5" fmla="*/ 850009 h 970312"/>
                    <a:gd name="connsiteX6" fmla="*/ 60233 w 805964"/>
                    <a:gd name="connsiteY6" fmla="*/ 852944 h 970312"/>
                    <a:gd name="connsiteX7" fmla="*/ 59765 w 805964"/>
                    <a:gd name="connsiteY7" fmla="*/ 851750 h 970312"/>
                    <a:gd name="connsiteX8" fmla="*/ 48103 w 805964"/>
                    <a:gd name="connsiteY8" fmla="*/ 801627 h 970312"/>
                    <a:gd name="connsiteX9" fmla="*/ 0 w 805964"/>
                    <a:gd name="connsiteY9" fmla="*/ 763168 h 970312"/>
                    <a:gd name="connsiteX10" fmla="*/ 41934 w 805964"/>
                    <a:gd name="connsiteY10" fmla="*/ 621493 h 970312"/>
                    <a:gd name="connsiteX11" fmla="*/ 12918 w 805964"/>
                    <a:gd name="connsiteY11" fmla="*/ 450721 h 970312"/>
                    <a:gd name="connsiteX12" fmla="*/ 11316 w 805964"/>
                    <a:gd name="connsiteY12" fmla="*/ 389170 h 970312"/>
                    <a:gd name="connsiteX13" fmla="*/ 431574 w 805964"/>
                    <a:gd name="connsiteY13" fmla="*/ 53 h 970312"/>
                    <a:gd name="connsiteX14" fmla="*/ 805963 w 805964"/>
                    <a:gd name="connsiteY14" fmla="*/ 489187 h 970312"/>
                    <a:gd name="connsiteX15" fmla="*/ 552319 w 805964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80921 w 826652"/>
                    <a:gd name="connsiteY6" fmla="*/ 852944 h 970312"/>
                    <a:gd name="connsiteX7" fmla="*/ 80453 w 826652"/>
                    <a:gd name="connsiteY7" fmla="*/ 851750 h 970312"/>
                    <a:gd name="connsiteX8" fmla="*/ 68791 w 826652"/>
                    <a:gd name="connsiteY8" fmla="*/ 801627 h 970312"/>
                    <a:gd name="connsiteX9" fmla="*/ 0 w 826652"/>
                    <a:gd name="connsiteY9" fmla="*/ 763168 h 970312"/>
                    <a:gd name="connsiteX10" fmla="*/ 62622 w 826652"/>
                    <a:gd name="connsiteY10" fmla="*/ 621493 h 970312"/>
                    <a:gd name="connsiteX11" fmla="*/ 33606 w 826652"/>
                    <a:gd name="connsiteY11" fmla="*/ 450721 h 970312"/>
                    <a:gd name="connsiteX12" fmla="*/ 32004 w 826652"/>
                    <a:gd name="connsiteY12" fmla="*/ 389170 h 970312"/>
                    <a:gd name="connsiteX13" fmla="*/ 452262 w 826652"/>
                    <a:gd name="connsiteY13" fmla="*/ 53 h 970312"/>
                    <a:gd name="connsiteX14" fmla="*/ 826651 w 826652"/>
                    <a:gd name="connsiteY14" fmla="*/ 489187 h 970312"/>
                    <a:gd name="connsiteX15" fmla="*/ 573007 w 826652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80921 w 826652"/>
                    <a:gd name="connsiteY6" fmla="*/ 852944 h 970312"/>
                    <a:gd name="connsiteX7" fmla="*/ 72695 w 826652"/>
                    <a:gd name="connsiteY7" fmla="*/ 842031 h 970312"/>
                    <a:gd name="connsiteX8" fmla="*/ 68791 w 826652"/>
                    <a:gd name="connsiteY8" fmla="*/ 801627 h 970312"/>
                    <a:gd name="connsiteX9" fmla="*/ 0 w 826652"/>
                    <a:gd name="connsiteY9" fmla="*/ 763168 h 970312"/>
                    <a:gd name="connsiteX10" fmla="*/ 62622 w 826652"/>
                    <a:gd name="connsiteY10" fmla="*/ 621493 h 970312"/>
                    <a:gd name="connsiteX11" fmla="*/ 33606 w 826652"/>
                    <a:gd name="connsiteY11" fmla="*/ 450721 h 970312"/>
                    <a:gd name="connsiteX12" fmla="*/ 32004 w 826652"/>
                    <a:gd name="connsiteY12" fmla="*/ 389170 h 970312"/>
                    <a:gd name="connsiteX13" fmla="*/ 452262 w 826652"/>
                    <a:gd name="connsiteY13" fmla="*/ 53 h 970312"/>
                    <a:gd name="connsiteX14" fmla="*/ 826651 w 826652"/>
                    <a:gd name="connsiteY14" fmla="*/ 489187 h 970312"/>
                    <a:gd name="connsiteX15" fmla="*/ 573007 w 826652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80921 w 826652"/>
                    <a:gd name="connsiteY6" fmla="*/ 852944 h 970312"/>
                    <a:gd name="connsiteX7" fmla="*/ 72695 w 826652"/>
                    <a:gd name="connsiteY7" fmla="*/ 842031 h 970312"/>
                    <a:gd name="connsiteX8" fmla="*/ 62972 w 826652"/>
                    <a:gd name="connsiteY8" fmla="*/ 789965 h 970312"/>
                    <a:gd name="connsiteX9" fmla="*/ 0 w 826652"/>
                    <a:gd name="connsiteY9" fmla="*/ 763168 h 970312"/>
                    <a:gd name="connsiteX10" fmla="*/ 62622 w 826652"/>
                    <a:gd name="connsiteY10" fmla="*/ 621493 h 970312"/>
                    <a:gd name="connsiteX11" fmla="*/ 33606 w 826652"/>
                    <a:gd name="connsiteY11" fmla="*/ 450721 h 970312"/>
                    <a:gd name="connsiteX12" fmla="*/ 32004 w 826652"/>
                    <a:gd name="connsiteY12" fmla="*/ 389170 h 970312"/>
                    <a:gd name="connsiteX13" fmla="*/ 452262 w 826652"/>
                    <a:gd name="connsiteY13" fmla="*/ 53 h 970312"/>
                    <a:gd name="connsiteX14" fmla="*/ 826651 w 826652"/>
                    <a:gd name="connsiteY14" fmla="*/ 489187 h 970312"/>
                    <a:gd name="connsiteX15" fmla="*/ 573007 w 826652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72695 w 826652"/>
                    <a:gd name="connsiteY6" fmla="*/ 842031 h 970312"/>
                    <a:gd name="connsiteX7" fmla="*/ 62972 w 826652"/>
                    <a:gd name="connsiteY7" fmla="*/ 789965 h 970312"/>
                    <a:gd name="connsiteX8" fmla="*/ 0 w 826652"/>
                    <a:gd name="connsiteY8" fmla="*/ 763168 h 970312"/>
                    <a:gd name="connsiteX9" fmla="*/ 62622 w 826652"/>
                    <a:gd name="connsiteY9" fmla="*/ 621493 h 970312"/>
                    <a:gd name="connsiteX10" fmla="*/ 33606 w 826652"/>
                    <a:gd name="connsiteY10" fmla="*/ 450721 h 970312"/>
                    <a:gd name="connsiteX11" fmla="*/ 32004 w 826652"/>
                    <a:gd name="connsiteY11" fmla="*/ 389170 h 970312"/>
                    <a:gd name="connsiteX12" fmla="*/ 452262 w 826652"/>
                    <a:gd name="connsiteY12" fmla="*/ 53 h 970312"/>
                    <a:gd name="connsiteX13" fmla="*/ 826651 w 826652"/>
                    <a:gd name="connsiteY13" fmla="*/ 489187 h 970312"/>
                    <a:gd name="connsiteX14" fmla="*/ 573007 w 826652"/>
                    <a:gd name="connsiteY14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72695 w 826652"/>
                    <a:gd name="connsiteY5" fmla="*/ 842031 h 970312"/>
                    <a:gd name="connsiteX6" fmla="*/ 62972 w 826652"/>
                    <a:gd name="connsiteY6" fmla="*/ 789965 h 970312"/>
                    <a:gd name="connsiteX7" fmla="*/ 0 w 826652"/>
                    <a:gd name="connsiteY7" fmla="*/ 763168 h 970312"/>
                    <a:gd name="connsiteX8" fmla="*/ 62622 w 826652"/>
                    <a:gd name="connsiteY8" fmla="*/ 621493 h 970312"/>
                    <a:gd name="connsiteX9" fmla="*/ 33606 w 826652"/>
                    <a:gd name="connsiteY9" fmla="*/ 450721 h 970312"/>
                    <a:gd name="connsiteX10" fmla="*/ 32004 w 826652"/>
                    <a:gd name="connsiteY10" fmla="*/ 389170 h 970312"/>
                    <a:gd name="connsiteX11" fmla="*/ 452262 w 826652"/>
                    <a:gd name="connsiteY11" fmla="*/ 53 h 970312"/>
                    <a:gd name="connsiteX12" fmla="*/ 826651 w 826652"/>
                    <a:gd name="connsiteY12" fmla="*/ 489187 h 970312"/>
                    <a:gd name="connsiteX13" fmla="*/ 573007 w 826652"/>
                    <a:gd name="connsiteY13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121202 w 826652"/>
                    <a:gd name="connsiteY3" fmla="*/ 844588 h 970312"/>
                    <a:gd name="connsiteX4" fmla="*/ 72695 w 826652"/>
                    <a:gd name="connsiteY4" fmla="*/ 842031 h 970312"/>
                    <a:gd name="connsiteX5" fmla="*/ 62972 w 826652"/>
                    <a:gd name="connsiteY5" fmla="*/ 789965 h 970312"/>
                    <a:gd name="connsiteX6" fmla="*/ 0 w 826652"/>
                    <a:gd name="connsiteY6" fmla="*/ 763168 h 970312"/>
                    <a:gd name="connsiteX7" fmla="*/ 62622 w 826652"/>
                    <a:gd name="connsiteY7" fmla="*/ 621493 h 970312"/>
                    <a:gd name="connsiteX8" fmla="*/ 33606 w 826652"/>
                    <a:gd name="connsiteY8" fmla="*/ 450721 h 970312"/>
                    <a:gd name="connsiteX9" fmla="*/ 32004 w 826652"/>
                    <a:gd name="connsiteY9" fmla="*/ 389170 h 970312"/>
                    <a:gd name="connsiteX10" fmla="*/ 452262 w 826652"/>
                    <a:gd name="connsiteY10" fmla="*/ 53 h 970312"/>
                    <a:gd name="connsiteX11" fmla="*/ 826651 w 826652"/>
                    <a:gd name="connsiteY11" fmla="*/ 489187 h 970312"/>
                    <a:gd name="connsiteX12" fmla="*/ 573007 w 826652"/>
                    <a:gd name="connsiteY12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121202 w 826652"/>
                    <a:gd name="connsiteY3" fmla="*/ 844588 h 970312"/>
                    <a:gd name="connsiteX4" fmla="*/ 72695 w 826652"/>
                    <a:gd name="connsiteY4" fmla="*/ 842031 h 970312"/>
                    <a:gd name="connsiteX5" fmla="*/ 62972 w 826652"/>
                    <a:gd name="connsiteY5" fmla="*/ 789965 h 970312"/>
                    <a:gd name="connsiteX6" fmla="*/ 0 w 826652"/>
                    <a:gd name="connsiteY6" fmla="*/ 763168 h 970312"/>
                    <a:gd name="connsiteX7" fmla="*/ 62622 w 826652"/>
                    <a:gd name="connsiteY7" fmla="*/ 621493 h 970312"/>
                    <a:gd name="connsiteX8" fmla="*/ 33606 w 826652"/>
                    <a:gd name="connsiteY8" fmla="*/ 450721 h 970312"/>
                    <a:gd name="connsiteX9" fmla="*/ 32004 w 826652"/>
                    <a:gd name="connsiteY9" fmla="*/ 389170 h 970312"/>
                    <a:gd name="connsiteX10" fmla="*/ 452262 w 826652"/>
                    <a:gd name="connsiteY10" fmla="*/ 53 h 970312"/>
                    <a:gd name="connsiteX11" fmla="*/ 826651 w 826652"/>
                    <a:gd name="connsiteY11" fmla="*/ 489187 h 970312"/>
                    <a:gd name="connsiteX12" fmla="*/ 573007 w 826652"/>
                    <a:gd name="connsiteY12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140597 w 826652"/>
                    <a:gd name="connsiteY3" fmla="*/ 844588 h 970312"/>
                    <a:gd name="connsiteX4" fmla="*/ 72695 w 826652"/>
                    <a:gd name="connsiteY4" fmla="*/ 842031 h 970312"/>
                    <a:gd name="connsiteX5" fmla="*/ 62972 w 826652"/>
                    <a:gd name="connsiteY5" fmla="*/ 789965 h 970312"/>
                    <a:gd name="connsiteX6" fmla="*/ 0 w 826652"/>
                    <a:gd name="connsiteY6" fmla="*/ 763168 h 970312"/>
                    <a:gd name="connsiteX7" fmla="*/ 62622 w 826652"/>
                    <a:gd name="connsiteY7" fmla="*/ 621493 h 970312"/>
                    <a:gd name="connsiteX8" fmla="*/ 33606 w 826652"/>
                    <a:gd name="connsiteY8" fmla="*/ 450721 h 970312"/>
                    <a:gd name="connsiteX9" fmla="*/ 32004 w 826652"/>
                    <a:gd name="connsiteY9" fmla="*/ 389170 h 970312"/>
                    <a:gd name="connsiteX10" fmla="*/ 452262 w 826652"/>
                    <a:gd name="connsiteY10" fmla="*/ 53 h 970312"/>
                    <a:gd name="connsiteX11" fmla="*/ 826651 w 826652"/>
                    <a:gd name="connsiteY11" fmla="*/ 489187 h 970312"/>
                    <a:gd name="connsiteX12" fmla="*/ 573007 w 826652"/>
                    <a:gd name="connsiteY12" fmla="*/ 947927 h 970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26652" h="970312">
                      <a:moveTo>
                        <a:pt x="501534" y="797130"/>
                      </a:moveTo>
                      <a:cubicBezTo>
                        <a:pt x="428654" y="934706"/>
                        <a:pt x="340440" y="961899"/>
                        <a:pt x="252879" y="969217"/>
                      </a:cubicBezTo>
                      <a:cubicBezTo>
                        <a:pt x="187209" y="974706"/>
                        <a:pt x="130880" y="961195"/>
                        <a:pt x="96031" y="891469"/>
                      </a:cubicBezTo>
                      <a:cubicBezTo>
                        <a:pt x="104421" y="875842"/>
                        <a:pt x="139965" y="866047"/>
                        <a:pt x="140597" y="844588"/>
                      </a:cubicBezTo>
                      <a:cubicBezTo>
                        <a:pt x="141229" y="823129"/>
                        <a:pt x="82400" y="851135"/>
                        <a:pt x="72695" y="842031"/>
                      </a:cubicBezTo>
                      <a:cubicBezTo>
                        <a:pt x="68136" y="827114"/>
                        <a:pt x="66169" y="808521"/>
                        <a:pt x="62972" y="789965"/>
                      </a:cubicBezTo>
                      <a:cubicBezTo>
                        <a:pt x="39732" y="784564"/>
                        <a:pt x="10963" y="789918"/>
                        <a:pt x="0" y="763168"/>
                      </a:cubicBezTo>
                      <a:cubicBezTo>
                        <a:pt x="2401" y="721291"/>
                        <a:pt x="57021" y="673567"/>
                        <a:pt x="62622" y="621493"/>
                      </a:cubicBezTo>
                      <a:cubicBezTo>
                        <a:pt x="68223" y="569419"/>
                        <a:pt x="37009" y="478320"/>
                        <a:pt x="33606" y="450721"/>
                      </a:cubicBezTo>
                      <a:cubicBezTo>
                        <a:pt x="28617" y="425916"/>
                        <a:pt x="32539" y="409687"/>
                        <a:pt x="32004" y="389170"/>
                      </a:cubicBezTo>
                      <a:cubicBezTo>
                        <a:pt x="37600" y="186627"/>
                        <a:pt x="211209" y="-3659"/>
                        <a:pt x="452262" y="53"/>
                      </a:cubicBezTo>
                      <a:cubicBezTo>
                        <a:pt x="693315" y="3765"/>
                        <a:pt x="827215" y="281967"/>
                        <a:pt x="826651" y="489187"/>
                      </a:cubicBezTo>
                      <a:cubicBezTo>
                        <a:pt x="826087" y="696407"/>
                        <a:pt x="574254" y="810347"/>
                        <a:pt x="573007" y="947927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9" name="四角形: 上の 2 つの角を丸める 168">
                  <a:extLst>
                    <a:ext uri="{FF2B5EF4-FFF2-40B4-BE49-F238E27FC236}">
                      <a16:creationId xmlns:a16="http://schemas.microsoft.com/office/drawing/2014/main" id="{EF7827FE-F018-465A-A47D-73F0F5223977}"/>
                    </a:ext>
                  </a:extLst>
                </p:cNvPr>
                <p:cNvSpPr/>
                <p:nvPr/>
              </p:nvSpPr>
              <p:spPr>
                <a:xfrm>
                  <a:off x="1013973" y="5540474"/>
                  <a:ext cx="150180" cy="900900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33847DDF-0DFB-4F77-93F7-13E8CCF017A9}"/>
                    </a:ext>
                  </a:extLst>
                </p:cNvPr>
                <p:cNvSpPr/>
                <p:nvPr/>
              </p:nvSpPr>
              <p:spPr>
                <a:xfrm flipH="1">
                  <a:off x="1042318" y="5492730"/>
                  <a:ext cx="272132" cy="947738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1" name="円/楕円 225">
                  <a:extLst>
                    <a:ext uri="{FF2B5EF4-FFF2-40B4-BE49-F238E27FC236}">
                      <a16:creationId xmlns:a16="http://schemas.microsoft.com/office/drawing/2014/main" id="{C42DA5B0-C69E-4882-AB7C-CE093790405C}"/>
                    </a:ext>
                  </a:extLst>
                </p:cNvPr>
                <p:cNvSpPr/>
                <p:nvPr/>
              </p:nvSpPr>
              <p:spPr>
                <a:xfrm>
                  <a:off x="958873" y="4978033"/>
                  <a:ext cx="113112" cy="61378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A18BCBBB-A540-4B7E-89F9-9411FCB56140}"/>
                  </a:ext>
                </a:extLst>
              </p:cNvPr>
              <p:cNvSpPr/>
              <p:nvPr/>
            </p:nvSpPr>
            <p:spPr>
              <a:xfrm>
                <a:off x="825881" y="3851274"/>
                <a:ext cx="888619" cy="908051"/>
              </a:xfrm>
              <a:custGeom>
                <a:avLst/>
                <a:gdLst>
                  <a:gd name="connsiteX0" fmla="*/ 395385 w 901320"/>
                  <a:gd name="connsiteY0" fmla="*/ 0 h 937493"/>
                  <a:gd name="connsiteX1" fmla="*/ 901320 w 901320"/>
                  <a:gd name="connsiteY1" fmla="*/ 541995 h 937493"/>
                  <a:gd name="connsiteX2" fmla="*/ 785789 w 901320"/>
                  <a:gd name="connsiteY2" fmla="*/ 886754 h 937493"/>
                  <a:gd name="connsiteX3" fmla="*/ 739543 w 901320"/>
                  <a:gd name="connsiteY3" fmla="*/ 937493 h 937493"/>
                  <a:gd name="connsiteX4" fmla="*/ 513283 w 901320"/>
                  <a:gd name="connsiteY4" fmla="*/ 937493 h 937493"/>
                  <a:gd name="connsiteX5" fmla="*/ 524759 w 901320"/>
                  <a:gd name="connsiteY5" fmla="*/ 906290 h 937493"/>
                  <a:gd name="connsiteX6" fmla="*/ 547505 w 901320"/>
                  <a:gd name="connsiteY6" fmla="*/ 745117 h 937493"/>
                  <a:gd name="connsiteX7" fmla="*/ 41571 w 901320"/>
                  <a:gd name="connsiteY7" fmla="*/ 203123 h 937493"/>
                  <a:gd name="connsiteX8" fmla="*/ 0 w 901320"/>
                  <a:gd name="connsiteY8" fmla="*/ 207612 h 937493"/>
                  <a:gd name="connsiteX9" fmla="*/ 37635 w 901320"/>
                  <a:gd name="connsiteY9" fmla="*/ 158747 h 937493"/>
                  <a:gd name="connsiteX10" fmla="*/ 395385 w 901320"/>
                  <a:gd name="connsiteY10" fmla="*/ 0 h 93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320" h="937493">
                    <a:moveTo>
                      <a:pt x="395385" y="0"/>
                    </a:moveTo>
                    <a:cubicBezTo>
                      <a:pt x="674805" y="0"/>
                      <a:pt x="901320" y="242659"/>
                      <a:pt x="901320" y="541995"/>
                    </a:cubicBezTo>
                    <a:cubicBezTo>
                      <a:pt x="901320" y="672954"/>
                      <a:pt x="857964" y="793065"/>
                      <a:pt x="785789" y="886754"/>
                    </a:cubicBezTo>
                    <a:lnTo>
                      <a:pt x="739543" y="937493"/>
                    </a:lnTo>
                    <a:lnTo>
                      <a:pt x="513283" y="937493"/>
                    </a:lnTo>
                    <a:lnTo>
                      <a:pt x="524759" y="906290"/>
                    </a:lnTo>
                    <a:cubicBezTo>
                      <a:pt x="539541" y="855376"/>
                      <a:pt x="547505" y="801243"/>
                      <a:pt x="547505" y="745117"/>
                    </a:cubicBezTo>
                    <a:cubicBezTo>
                      <a:pt x="547505" y="445782"/>
                      <a:pt x="320990" y="203123"/>
                      <a:pt x="41571" y="203123"/>
                    </a:cubicBezTo>
                    <a:lnTo>
                      <a:pt x="0" y="207612"/>
                    </a:lnTo>
                    <a:lnTo>
                      <a:pt x="37635" y="158747"/>
                    </a:lnTo>
                    <a:cubicBezTo>
                      <a:pt x="129192" y="60665"/>
                      <a:pt x="255675" y="0"/>
                      <a:pt x="395385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D43FFBF6-97F4-4A90-8351-53D3657C3485}"/>
                  </a:ext>
                </a:extLst>
              </p:cNvPr>
              <p:cNvSpPr/>
              <p:nvPr/>
            </p:nvSpPr>
            <p:spPr>
              <a:xfrm rot="900000" flipH="1">
                <a:off x="1276767" y="4374287"/>
                <a:ext cx="226387" cy="410019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F3C00DCE-FFE7-45CB-B2FC-8CE6C455E673}"/>
                  </a:ext>
                </a:extLst>
              </p:cNvPr>
              <p:cNvSpPr/>
              <p:nvPr/>
            </p:nvSpPr>
            <p:spPr>
              <a:xfrm rot="900000" flipH="1">
                <a:off x="1298571" y="4442364"/>
                <a:ext cx="157406" cy="267063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09C99DCA-C870-41B2-948C-D32C35D59E71}"/>
                  </a:ext>
                </a:extLst>
              </p:cNvPr>
              <p:cNvSpPr/>
              <p:nvPr/>
            </p:nvSpPr>
            <p:spPr>
              <a:xfrm>
                <a:off x="963203" y="5303539"/>
                <a:ext cx="50517" cy="353084"/>
              </a:xfrm>
              <a:custGeom>
                <a:avLst/>
                <a:gdLst>
                  <a:gd name="connsiteX0" fmla="*/ 50517 w 50517"/>
                  <a:gd name="connsiteY0" fmla="*/ 0 h 353084"/>
                  <a:gd name="connsiteX1" fmla="*/ 50517 w 50517"/>
                  <a:gd name="connsiteY1" fmla="*/ 353084 h 353084"/>
                  <a:gd name="connsiteX2" fmla="*/ 0 w 50517"/>
                  <a:gd name="connsiteY2" fmla="*/ 353084 h 353084"/>
                  <a:gd name="connsiteX3" fmla="*/ 0 w 50517"/>
                  <a:gd name="connsiteY3" fmla="*/ 149444 h 353084"/>
                  <a:gd name="connsiteX4" fmla="*/ 42787 w 50517"/>
                  <a:gd name="connsiteY4" fmla="*/ 9369 h 35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517" h="353084">
                    <a:moveTo>
                      <a:pt x="50517" y="0"/>
                    </a:moveTo>
                    <a:lnTo>
                      <a:pt x="50517" y="353084"/>
                    </a:lnTo>
                    <a:lnTo>
                      <a:pt x="0" y="353084"/>
                    </a:lnTo>
                    <a:lnTo>
                      <a:pt x="0" y="149444"/>
                    </a:lnTo>
                    <a:cubicBezTo>
                      <a:pt x="0" y="97557"/>
                      <a:pt x="15774" y="49354"/>
                      <a:pt x="42787" y="9369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FD14B40A-62CF-4807-A592-22DF3D757059}"/>
                  </a:ext>
                </a:extLst>
              </p:cNvPr>
              <p:cNvSpPr/>
              <p:nvPr/>
            </p:nvSpPr>
            <p:spPr>
              <a:xfrm>
                <a:off x="997057" y="5196462"/>
                <a:ext cx="369002" cy="226058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  <a:gd name="connsiteX0" fmla="*/ 203228 w 377117"/>
                  <a:gd name="connsiteY0" fmla="*/ 0 h 229596"/>
                  <a:gd name="connsiteX1" fmla="*/ 377117 w 377117"/>
                  <a:gd name="connsiteY1" fmla="*/ 0 h 229596"/>
                  <a:gd name="connsiteX2" fmla="*/ 43537 w 377117"/>
                  <a:gd name="connsiteY2" fmla="*/ 229596 h 229596"/>
                  <a:gd name="connsiteX3" fmla="*/ 0 w 377117"/>
                  <a:gd name="connsiteY3" fmla="*/ 67532 h 229596"/>
                  <a:gd name="connsiteX4" fmla="*/ 10496 w 377117"/>
                  <a:gd name="connsiteY4" fmla="*/ 58872 h 229596"/>
                  <a:gd name="connsiteX5" fmla="*/ 203228 w 377117"/>
                  <a:gd name="connsiteY5" fmla="*/ 0 h 229596"/>
                  <a:gd name="connsiteX0" fmla="*/ 192732 w 366621"/>
                  <a:gd name="connsiteY0" fmla="*/ 0 h 229596"/>
                  <a:gd name="connsiteX1" fmla="*/ 366621 w 366621"/>
                  <a:gd name="connsiteY1" fmla="*/ 0 h 229596"/>
                  <a:gd name="connsiteX2" fmla="*/ 33041 w 366621"/>
                  <a:gd name="connsiteY2" fmla="*/ 229596 h 229596"/>
                  <a:gd name="connsiteX3" fmla="*/ 0 w 366621"/>
                  <a:gd name="connsiteY3" fmla="*/ 58872 h 229596"/>
                  <a:gd name="connsiteX4" fmla="*/ 192732 w 366621"/>
                  <a:gd name="connsiteY4" fmla="*/ 0 h 229596"/>
                  <a:gd name="connsiteX0" fmla="*/ 195113 w 369002"/>
                  <a:gd name="connsiteY0" fmla="*/ 0 h 229596"/>
                  <a:gd name="connsiteX1" fmla="*/ 369002 w 369002"/>
                  <a:gd name="connsiteY1" fmla="*/ 0 h 229596"/>
                  <a:gd name="connsiteX2" fmla="*/ 35422 w 369002"/>
                  <a:gd name="connsiteY2" fmla="*/ 229596 h 229596"/>
                  <a:gd name="connsiteX3" fmla="*/ 0 w 369002"/>
                  <a:gd name="connsiteY3" fmla="*/ 85066 h 229596"/>
                  <a:gd name="connsiteX4" fmla="*/ 195113 w 369002"/>
                  <a:gd name="connsiteY4" fmla="*/ 0 h 229596"/>
                  <a:gd name="connsiteX0" fmla="*/ 195113 w 369002"/>
                  <a:gd name="connsiteY0" fmla="*/ 0 h 229596"/>
                  <a:gd name="connsiteX1" fmla="*/ 369002 w 369002"/>
                  <a:gd name="connsiteY1" fmla="*/ 0 h 229596"/>
                  <a:gd name="connsiteX2" fmla="*/ 35422 w 369002"/>
                  <a:gd name="connsiteY2" fmla="*/ 229596 h 229596"/>
                  <a:gd name="connsiteX3" fmla="*/ 0 w 369002"/>
                  <a:gd name="connsiteY3" fmla="*/ 85066 h 229596"/>
                  <a:gd name="connsiteX4" fmla="*/ 195113 w 369002"/>
                  <a:gd name="connsiteY4" fmla="*/ 0 h 229596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85066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5292 h 203931"/>
                  <a:gd name="connsiteX1" fmla="*/ 369002 w 369002"/>
                  <a:gd name="connsiteY1" fmla="*/ 5292 h 203931"/>
                  <a:gd name="connsiteX2" fmla="*/ 18753 w 369002"/>
                  <a:gd name="connsiteY2" fmla="*/ 203931 h 203931"/>
                  <a:gd name="connsiteX3" fmla="*/ 0 w 369002"/>
                  <a:gd name="connsiteY3" fmla="*/ 99883 h 203931"/>
                  <a:gd name="connsiteX4" fmla="*/ 195113 w 369002"/>
                  <a:gd name="connsiteY4" fmla="*/ 5292 h 203931"/>
                  <a:gd name="connsiteX0" fmla="*/ 195113 w 369002"/>
                  <a:gd name="connsiteY0" fmla="*/ 3606 h 204627"/>
                  <a:gd name="connsiteX1" fmla="*/ 369002 w 369002"/>
                  <a:gd name="connsiteY1" fmla="*/ 5988 h 204627"/>
                  <a:gd name="connsiteX2" fmla="*/ 18753 w 369002"/>
                  <a:gd name="connsiteY2" fmla="*/ 204627 h 204627"/>
                  <a:gd name="connsiteX3" fmla="*/ 0 w 369002"/>
                  <a:gd name="connsiteY3" fmla="*/ 100579 h 204627"/>
                  <a:gd name="connsiteX4" fmla="*/ 195113 w 369002"/>
                  <a:gd name="connsiteY4" fmla="*/ 3606 h 204627"/>
                  <a:gd name="connsiteX0" fmla="*/ 195113 w 369002"/>
                  <a:gd name="connsiteY0" fmla="*/ 3606 h 204627"/>
                  <a:gd name="connsiteX1" fmla="*/ 369002 w 369002"/>
                  <a:gd name="connsiteY1" fmla="*/ 5988 h 204627"/>
                  <a:gd name="connsiteX2" fmla="*/ 18753 w 369002"/>
                  <a:gd name="connsiteY2" fmla="*/ 204627 h 204627"/>
                  <a:gd name="connsiteX3" fmla="*/ 0 w 369002"/>
                  <a:gd name="connsiteY3" fmla="*/ 100579 h 204627"/>
                  <a:gd name="connsiteX4" fmla="*/ 195113 w 369002"/>
                  <a:gd name="connsiteY4" fmla="*/ 3606 h 204627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9002" h="226058">
                    <a:moveTo>
                      <a:pt x="195113" y="3606"/>
                    </a:moveTo>
                    <a:cubicBezTo>
                      <a:pt x="253076" y="3606"/>
                      <a:pt x="327708" y="-5919"/>
                      <a:pt x="369002" y="5988"/>
                    </a:cubicBezTo>
                    <a:cubicBezTo>
                      <a:pt x="335596" y="31720"/>
                      <a:pt x="130741" y="69357"/>
                      <a:pt x="54472" y="226058"/>
                    </a:cubicBezTo>
                    <a:cubicBezTo>
                      <a:pt x="22027" y="169945"/>
                      <a:pt x="18157" y="142405"/>
                      <a:pt x="0" y="100579"/>
                    </a:cubicBezTo>
                    <a:cubicBezTo>
                      <a:pt x="52635" y="46741"/>
                      <a:pt x="118958" y="8369"/>
                      <a:pt x="195113" y="3606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ECC9AB8C-1A7D-4F86-A21F-3628319FA327}"/>
                  </a:ext>
                </a:extLst>
              </p:cNvPr>
              <p:cNvSpPr/>
              <p:nvPr/>
            </p:nvSpPr>
            <p:spPr>
              <a:xfrm>
                <a:off x="948967" y="5549502"/>
                <a:ext cx="45719" cy="572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F80F0007-8D2C-4660-9560-3958BAB5354D}"/>
                  </a:ext>
                </a:extLst>
              </p:cNvPr>
              <p:cNvSpPr/>
              <p:nvPr/>
            </p:nvSpPr>
            <p:spPr>
              <a:xfrm>
                <a:off x="948967" y="5402802"/>
                <a:ext cx="45719" cy="572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円/楕円 660">
                <a:extLst>
                  <a:ext uri="{FF2B5EF4-FFF2-40B4-BE49-F238E27FC236}">
                    <a16:creationId xmlns:a16="http://schemas.microsoft.com/office/drawing/2014/main" id="{AC154C43-263F-4781-B8A2-5C2BAEF7D49E}"/>
                  </a:ext>
                </a:extLst>
              </p:cNvPr>
              <p:cNvSpPr/>
              <p:nvPr/>
            </p:nvSpPr>
            <p:spPr>
              <a:xfrm>
                <a:off x="789672" y="4341203"/>
                <a:ext cx="106648" cy="21058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" name="円/楕円 664">
                <a:extLst>
                  <a:ext uri="{FF2B5EF4-FFF2-40B4-BE49-F238E27FC236}">
                    <a16:creationId xmlns:a16="http://schemas.microsoft.com/office/drawing/2014/main" id="{5C3DFA99-4665-4F5F-A0DB-3ED091C268F9}"/>
                  </a:ext>
                </a:extLst>
              </p:cNvPr>
              <p:cNvSpPr/>
              <p:nvPr/>
            </p:nvSpPr>
            <p:spPr>
              <a:xfrm>
                <a:off x="804325" y="4362341"/>
                <a:ext cx="45719" cy="9161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月 163">
                <a:extLst>
                  <a:ext uri="{FF2B5EF4-FFF2-40B4-BE49-F238E27FC236}">
                    <a16:creationId xmlns:a16="http://schemas.microsoft.com/office/drawing/2014/main" id="{5576A781-5D60-45A5-A9BE-C1E7B185CA25}"/>
                  </a:ext>
                </a:extLst>
              </p:cNvPr>
              <p:cNvSpPr/>
              <p:nvPr/>
            </p:nvSpPr>
            <p:spPr>
              <a:xfrm rot="5400000">
                <a:off x="811934" y="4175091"/>
                <a:ext cx="49791" cy="121819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5CE4029D-027F-4E2F-A866-BFF44F909E41}"/>
              </a:ext>
            </a:extLst>
          </p:cNvPr>
          <p:cNvGrpSpPr/>
          <p:nvPr/>
        </p:nvGrpSpPr>
        <p:grpSpPr>
          <a:xfrm>
            <a:off x="6886052" y="3817619"/>
            <a:ext cx="1729490" cy="2630617"/>
            <a:chOff x="6886052" y="3817619"/>
            <a:chExt cx="1729490" cy="2630617"/>
          </a:xfrm>
        </p:grpSpPr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A86EF229-115A-4468-928F-F634ED3AEF85}"/>
                </a:ext>
              </a:extLst>
            </p:cNvPr>
            <p:cNvGrpSpPr/>
            <p:nvPr/>
          </p:nvGrpSpPr>
          <p:grpSpPr>
            <a:xfrm>
              <a:off x="6886052" y="5549111"/>
              <a:ext cx="990592" cy="689978"/>
              <a:chOff x="444652" y="3858749"/>
              <a:chExt cx="1441449" cy="1004014"/>
            </a:xfrm>
          </p:grpSpPr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92586A5E-79CE-4645-AEE6-7DA8F2CB276D}"/>
                  </a:ext>
                </a:extLst>
              </p:cNvPr>
              <p:cNvSpPr/>
              <p:nvPr/>
            </p:nvSpPr>
            <p:spPr>
              <a:xfrm>
                <a:off x="710958" y="3896569"/>
                <a:ext cx="1175143" cy="966194"/>
              </a:xfrm>
              <a:custGeom>
                <a:avLst/>
                <a:gdLst>
                  <a:gd name="connsiteX0" fmla="*/ 53074 w 1175143"/>
                  <a:gd name="connsiteY0" fmla="*/ 458 h 966194"/>
                  <a:gd name="connsiteX1" fmla="*/ 112996 w 1175143"/>
                  <a:gd name="connsiteY1" fmla="*/ 30284 h 966194"/>
                  <a:gd name="connsiteX2" fmla="*/ 205424 w 1175143"/>
                  <a:gd name="connsiteY2" fmla="*/ 190374 h 966194"/>
                  <a:gd name="connsiteX3" fmla="*/ 340620 w 1175143"/>
                  <a:gd name="connsiteY3" fmla="*/ 226600 h 966194"/>
                  <a:gd name="connsiteX4" fmla="*/ 461577 w 1175143"/>
                  <a:gd name="connsiteY4" fmla="*/ 363500 h 966194"/>
                  <a:gd name="connsiteX5" fmla="*/ 461470 w 1175143"/>
                  <a:gd name="connsiteY5" fmla="*/ 365212 h 966194"/>
                  <a:gd name="connsiteX6" fmla="*/ 1102333 w 1175143"/>
                  <a:gd name="connsiteY6" fmla="*/ 694530 h 966194"/>
                  <a:gd name="connsiteX7" fmla="*/ 1155617 w 1175143"/>
                  <a:gd name="connsiteY7" fmla="*/ 893384 h 966194"/>
                  <a:gd name="connsiteX8" fmla="*/ 956763 w 1175143"/>
                  <a:gd name="connsiteY8" fmla="*/ 946667 h 966194"/>
                  <a:gd name="connsiteX9" fmla="*/ 334052 w 1175143"/>
                  <a:gd name="connsiteY9" fmla="*/ 545312 h 966194"/>
                  <a:gd name="connsiteX10" fmla="*/ 320572 w 1175143"/>
                  <a:gd name="connsiteY10" fmla="*/ 549951 h 966194"/>
                  <a:gd name="connsiteX11" fmla="*/ 255077 w 1175143"/>
                  <a:gd name="connsiteY11" fmla="*/ 545846 h 966194"/>
                  <a:gd name="connsiteX12" fmla="*/ 70236 w 1175143"/>
                  <a:gd name="connsiteY12" fmla="*/ 496318 h 966194"/>
                  <a:gd name="connsiteX13" fmla="*/ 16080 w 1175143"/>
                  <a:gd name="connsiteY13" fmla="*/ 402516 h 966194"/>
                  <a:gd name="connsiteX14" fmla="*/ 61977 w 1175143"/>
                  <a:gd name="connsiteY14" fmla="*/ 231228 h 966194"/>
                  <a:gd name="connsiteX15" fmla="*/ 74556 w 1175143"/>
                  <a:gd name="connsiteY15" fmla="*/ 205902 h 966194"/>
                  <a:gd name="connsiteX16" fmla="*/ 8122 w 1175143"/>
                  <a:gd name="connsiteY16" fmla="*/ 90834 h 966194"/>
                  <a:gd name="connsiteX17" fmla="*/ 30284 w 1175143"/>
                  <a:gd name="connsiteY17" fmla="*/ 8121 h 966194"/>
                  <a:gd name="connsiteX18" fmla="*/ 53074 w 1175143"/>
                  <a:gd name="connsiteY18" fmla="*/ 458 h 96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75143" h="966194">
                    <a:moveTo>
                      <a:pt x="53074" y="458"/>
                    </a:moveTo>
                    <a:cubicBezTo>
                      <a:pt x="76490" y="-2448"/>
                      <a:pt x="100456" y="8564"/>
                      <a:pt x="112996" y="30284"/>
                    </a:cubicBezTo>
                    <a:lnTo>
                      <a:pt x="205424" y="190374"/>
                    </a:lnTo>
                    <a:lnTo>
                      <a:pt x="340620" y="226600"/>
                    </a:lnTo>
                    <a:cubicBezTo>
                      <a:pt x="406738" y="244316"/>
                      <a:pt x="452697" y="299716"/>
                      <a:pt x="461577" y="363500"/>
                    </a:cubicBezTo>
                    <a:lnTo>
                      <a:pt x="461470" y="365212"/>
                    </a:lnTo>
                    <a:lnTo>
                      <a:pt x="1102333" y="694530"/>
                    </a:lnTo>
                    <a:cubicBezTo>
                      <a:pt x="1171960" y="734729"/>
                      <a:pt x="1195815" y="823758"/>
                      <a:pt x="1155617" y="893384"/>
                    </a:cubicBezTo>
                    <a:cubicBezTo>
                      <a:pt x="1115418" y="963010"/>
                      <a:pt x="1026389" y="986865"/>
                      <a:pt x="956763" y="946667"/>
                    </a:cubicBezTo>
                    <a:lnTo>
                      <a:pt x="334052" y="545312"/>
                    </a:lnTo>
                    <a:lnTo>
                      <a:pt x="320572" y="549951"/>
                    </a:lnTo>
                    <a:cubicBezTo>
                      <a:pt x="299310" y="552911"/>
                      <a:pt x="277117" y="551751"/>
                      <a:pt x="255077" y="545846"/>
                    </a:cubicBezTo>
                    <a:lnTo>
                      <a:pt x="70236" y="496318"/>
                    </a:lnTo>
                    <a:cubicBezTo>
                      <a:pt x="29379" y="485370"/>
                      <a:pt x="5132" y="443374"/>
                      <a:pt x="16080" y="402516"/>
                    </a:cubicBezTo>
                    <a:lnTo>
                      <a:pt x="61977" y="231228"/>
                    </a:lnTo>
                    <a:lnTo>
                      <a:pt x="74556" y="205902"/>
                    </a:lnTo>
                    <a:lnTo>
                      <a:pt x="8122" y="90834"/>
                    </a:lnTo>
                    <a:cubicBezTo>
                      <a:pt x="-8599" y="61873"/>
                      <a:pt x="1324" y="24842"/>
                      <a:pt x="30284" y="8121"/>
                    </a:cubicBezTo>
                    <a:cubicBezTo>
                      <a:pt x="37524" y="3941"/>
                      <a:pt x="45268" y="1426"/>
                      <a:pt x="53074" y="458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AC45CC3E-FA45-4BA6-944B-0413747710A6}"/>
                  </a:ext>
                </a:extLst>
              </p:cNvPr>
              <p:cNvGrpSpPr/>
              <p:nvPr/>
            </p:nvGrpSpPr>
            <p:grpSpPr>
              <a:xfrm>
                <a:off x="444652" y="3858749"/>
                <a:ext cx="549812" cy="483777"/>
                <a:chOff x="458025" y="3477713"/>
                <a:chExt cx="1521156" cy="1338455"/>
              </a:xfrm>
            </p:grpSpPr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0B86DE91-5C59-45FC-A59B-5EF67C783416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6" cy="1166748"/>
                  <a:chOff x="798968" y="2934075"/>
                  <a:chExt cx="975141" cy="987038"/>
                </a:xfrm>
              </p:grpSpPr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A03A8038-CF93-4C81-A731-7086BB04B6D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フリーフォーム: 図形 226">
                    <a:extLst>
                      <a:ext uri="{FF2B5EF4-FFF2-40B4-BE49-F238E27FC236}">
                        <a16:creationId xmlns:a16="http://schemas.microsoft.com/office/drawing/2014/main" id="{069BDA9E-2E95-4CB3-8CF8-A0AC013B1D9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BC751D33-59C3-4CD0-B75B-E2ED8D244D1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月 228">
                    <a:extLst>
                      <a:ext uri="{FF2B5EF4-FFF2-40B4-BE49-F238E27FC236}">
                        <a16:creationId xmlns:a16="http://schemas.microsoft.com/office/drawing/2014/main" id="{345482C8-6E22-4C84-9A9B-BAD0DDA7B975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6" name="四角形: 角を丸くする 215">
                  <a:extLst>
                    <a:ext uri="{FF2B5EF4-FFF2-40B4-BE49-F238E27FC236}">
                      <a16:creationId xmlns:a16="http://schemas.microsoft.com/office/drawing/2014/main" id="{6A9BD54C-F2E9-44CB-B19C-1BF763D57613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217" name="四角形: 上の 2 つの角を丸める 109">
                  <a:extLst>
                    <a:ext uri="{FF2B5EF4-FFF2-40B4-BE49-F238E27FC236}">
                      <a16:creationId xmlns:a16="http://schemas.microsoft.com/office/drawing/2014/main" id="{5BC374F0-1D3C-4CCD-9F5E-1F991C9A6D34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F562459B-055B-408B-B7DE-F79C463C54F7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317B9E75-AA63-4442-976D-A9765786D29D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四角形: 上の 2 つの角を丸める 109">
                  <a:extLst>
                    <a:ext uri="{FF2B5EF4-FFF2-40B4-BE49-F238E27FC236}">
                      <a16:creationId xmlns:a16="http://schemas.microsoft.com/office/drawing/2014/main" id="{3B95BF9A-C280-4091-8DE5-1ABE66D32762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AD3528CB-8BAB-427D-8FA3-29AB33D41BB8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9CA5D831-7340-4395-865E-F2B2C382165A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四角形: 上の 2 つの角を丸める 109">
                  <a:extLst>
                    <a:ext uri="{FF2B5EF4-FFF2-40B4-BE49-F238E27FC236}">
                      <a16:creationId xmlns:a16="http://schemas.microsoft.com/office/drawing/2014/main" id="{954F98A6-2E06-4849-9290-04C07970CF03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219CF077-86E3-4ABA-8432-117CB61DD51D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209386C6-66E1-42BE-B96C-CE2C48F368AB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D850CAD6-95D7-483B-A9BC-16A17475982A}"/>
                </a:ext>
              </a:extLst>
            </p:cNvPr>
            <p:cNvGrpSpPr/>
            <p:nvPr/>
          </p:nvGrpSpPr>
          <p:grpSpPr>
            <a:xfrm>
              <a:off x="7395581" y="3817619"/>
              <a:ext cx="1219961" cy="2630617"/>
              <a:chOff x="7395581" y="3817619"/>
              <a:chExt cx="1219961" cy="2630617"/>
            </a:xfrm>
          </p:grpSpPr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BBDAB789-D501-44BC-A2F1-83FAF5C9A69A}"/>
                  </a:ext>
                </a:extLst>
              </p:cNvPr>
              <p:cNvSpPr/>
              <p:nvPr/>
            </p:nvSpPr>
            <p:spPr>
              <a:xfrm rot="1800000">
                <a:off x="7430902" y="3817619"/>
                <a:ext cx="1184640" cy="804606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  <a:gd name="connsiteX0" fmla="*/ 592320 w 1184640"/>
                  <a:gd name="connsiteY0" fmla="*/ 0 h 752436"/>
                  <a:gd name="connsiteX1" fmla="*/ 665324 w 1184640"/>
                  <a:gd name="connsiteY1" fmla="*/ 37815 h 752436"/>
                  <a:gd name="connsiteX2" fmla="*/ 745624 w 1184640"/>
                  <a:gd name="connsiteY2" fmla="*/ 20183 h 752436"/>
                  <a:gd name="connsiteX3" fmla="*/ 806350 w 1184640"/>
                  <a:gd name="connsiteY3" fmla="*/ 75601 h 752436"/>
                  <a:gd name="connsiteX4" fmla="*/ 888480 w 1184640"/>
                  <a:gd name="connsiteY4" fmla="*/ 79356 h 752436"/>
                  <a:gd name="connsiteX5" fmla="*/ 932795 w 1184640"/>
                  <a:gd name="connsiteY5" fmla="*/ 148605 h 752436"/>
                  <a:gd name="connsiteX6" fmla="*/ 1011153 w 1184640"/>
                  <a:gd name="connsiteY6" fmla="*/ 173486 h 752436"/>
                  <a:gd name="connsiteX7" fmla="*/ 1036034 w 1184640"/>
                  <a:gd name="connsiteY7" fmla="*/ 251845 h 752436"/>
                  <a:gd name="connsiteX8" fmla="*/ 1105284 w 1184640"/>
                  <a:gd name="connsiteY8" fmla="*/ 296160 h 752436"/>
                  <a:gd name="connsiteX9" fmla="*/ 1109039 w 1184640"/>
                  <a:gd name="connsiteY9" fmla="*/ 378289 h 752436"/>
                  <a:gd name="connsiteX10" fmla="*/ 1164457 w 1184640"/>
                  <a:gd name="connsiteY10" fmla="*/ 439016 h 752436"/>
                  <a:gd name="connsiteX11" fmla="*/ 1146825 w 1184640"/>
                  <a:gd name="connsiteY11" fmla="*/ 519315 h 752436"/>
                  <a:gd name="connsiteX12" fmla="*/ 1184640 w 1184640"/>
                  <a:gd name="connsiteY12" fmla="*/ 592319 h 752436"/>
                  <a:gd name="connsiteX13" fmla="*/ 1146825 w 1184640"/>
                  <a:gd name="connsiteY13" fmla="*/ 665323 h 752436"/>
                  <a:gd name="connsiteX14" fmla="*/ 1164457 w 1184640"/>
                  <a:gd name="connsiteY14" fmla="*/ 745622 h 752436"/>
                  <a:gd name="connsiteX15" fmla="*/ 1163709 w 1184640"/>
                  <a:gd name="connsiteY15" fmla="*/ 746442 h 752436"/>
                  <a:gd name="connsiteX16" fmla="*/ 109002 w 1184640"/>
                  <a:gd name="connsiteY16" fmla="*/ 752436 h 752436"/>
                  <a:gd name="connsiteX17" fmla="*/ 20932 w 1184640"/>
                  <a:gd name="connsiteY17" fmla="*/ 746442 h 752436"/>
                  <a:gd name="connsiteX18" fmla="*/ 20183 w 1184640"/>
                  <a:gd name="connsiteY18" fmla="*/ 745622 h 752436"/>
                  <a:gd name="connsiteX19" fmla="*/ 37815 w 1184640"/>
                  <a:gd name="connsiteY19" fmla="*/ 665323 h 752436"/>
                  <a:gd name="connsiteX20" fmla="*/ 0 w 1184640"/>
                  <a:gd name="connsiteY20" fmla="*/ 592319 h 752436"/>
                  <a:gd name="connsiteX21" fmla="*/ 37815 w 1184640"/>
                  <a:gd name="connsiteY21" fmla="*/ 519315 h 752436"/>
                  <a:gd name="connsiteX22" fmla="*/ 20183 w 1184640"/>
                  <a:gd name="connsiteY22" fmla="*/ 439016 h 752436"/>
                  <a:gd name="connsiteX23" fmla="*/ 75601 w 1184640"/>
                  <a:gd name="connsiteY23" fmla="*/ 378289 h 752436"/>
                  <a:gd name="connsiteX24" fmla="*/ 79356 w 1184640"/>
                  <a:gd name="connsiteY24" fmla="*/ 296160 h 752436"/>
                  <a:gd name="connsiteX25" fmla="*/ 148606 w 1184640"/>
                  <a:gd name="connsiteY25" fmla="*/ 251845 h 752436"/>
                  <a:gd name="connsiteX26" fmla="*/ 173487 w 1184640"/>
                  <a:gd name="connsiteY26" fmla="*/ 173486 h 752436"/>
                  <a:gd name="connsiteX27" fmla="*/ 251845 w 1184640"/>
                  <a:gd name="connsiteY27" fmla="*/ 148605 h 752436"/>
                  <a:gd name="connsiteX28" fmla="*/ 296160 w 1184640"/>
                  <a:gd name="connsiteY28" fmla="*/ 79356 h 752436"/>
                  <a:gd name="connsiteX29" fmla="*/ 378290 w 1184640"/>
                  <a:gd name="connsiteY29" fmla="*/ 75601 h 752436"/>
                  <a:gd name="connsiteX30" fmla="*/ 439016 w 1184640"/>
                  <a:gd name="connsiteY30" fmla="*/ 20183 h 752436"/>
                  <a:gd name="connsiteX31" fmla="*/ 519316 w 1184640"/>
                  <a:gd name="connsiteY31" fmla="*/ 37815 h 752436"/>
                  <a:gd name="connsiteX32" fmla="*/ 592320 w 1184640"/>
                  <a:gd name="connsiteY32" fmla="*/ 0 h 752436"/>
                  <a:gd name="connsiteX0" fmla="*/ 592320 w 1184640"/>
                  <a:gd name="connsiteY0" fmla="*/ 0 h 804606"/>
                  <a:gd name="connsiteX1" fmla="*/ 665324 w 1184640"/>
                  <a:gd name="connsiteY1" fmla="*/ 37815 h 804606"/>
                  <a:gd name="connsiteX2" fmla="*/ 745624 w 1184640"/>
                  <a:gd name="connsiteY2" fmla="*/ 20183 h 804606"/>
                  <a:gd name="connsiteX3" fmla="*/ 806350 w 1184640"/>
                  <a:gd name="connsiteY3" fmla="*/ 75601 h 804606"/>
                  <a:gd name="connsiteX4" fmla="*/ 888480 w 1184640"/>
                  <a:gd name="connsiteY4" fmla="*/ 79356 h 804606"/>
                  <a:gd name="connsiteX5" fmla="*/ 932795 w 1184640"/>
                  <a:gd name="connsiteY5" fmla="*/ 148605 h 804606"/>
                  <a:gd name="connsiteX6" fmla="*/ 1011153 w 1184640"/>
                  <a:gd name="connsiteY6" fmla="*/ 173486 h 804606"/>
                  <a:gd name="connsiteX7" fmla="*/ 1036034 w 1184640"/>
                  <a:gd name="connsiteY7" fmla="*/ 251845 h 804606"/>
                  <a:gd name="connsiteX8" fmla="*/ 1105284 w 1184640"/>
                  <a:gd name="connsiteY8" fmla="*/ 296160 h 804606"/>
                  <a:gd name="connsiteX9" fmla="*/ 1109039 w 1184640"/>
                  <a:gd name="connsiteY9" fmla="*/ 378289 h 804606"/>
                  <a:gd name="connsiteX10" fmla="*/ 1164457 w 1184640"/>
                  <a:gd name="connsiteY10" fmla="*/ 439016 h 804606"/>
                  <a:gd name="connsiteX11" fmla="*/ 1146825 w 1184640"/>
                  <a:gd name="connsiteY11" fmla="*/ 519315 h 804606"/>
                  <a:gd name="connsiteX12" fmla="*/ 1184640 w 1184640"/>
                  <a:gd name="connsiteY12" fmla="*/ 592319 h 804606"/>
                  <a:gd name="connsiteX13" fmla="*/ 1146825 w 1184640"/>
                  <a:gd name="connsiteY13" fmla="*/ 665323 h 804606"/>
                  <a:gd name="connsiteX14" fmla="*/ 1164457 w 1184640"/>
                  <a:gd name="connsiteY14" fmla="*/ 745622 h 804606"/>
                  <a:gd name="connsiteX15" fmla="*/ 1163709 w 1184640"/>
                  <a:gd name="connsiteY15" fmla="*/ 746442 h 804606"/>
                  <a:gd name="connsiteX16" fmla="*/ 199614 w 1184640"/>
                  <a:gd name="connsiteY16" fmla="*/ 804606 h 804606"/>
                  <a:gd name="connsiteX17" fmla="*/ 20932 w 1184640"/>
                  <a:gd name="connsiteY17" fmla="*/ 746442 h 804606"/>
                  <a:gd name="connsiteX18" fmla="*/ 20183 w 1184640"/>
                  <a:gd name="connsiteY18" fmla="*/ 745622 h 804606"/>
                  <a:gd name="connsiteX19" fmla="*/ 37815 w 1184640"/>
                  <a:gd name="connsiteY19" fmla="*/ 665323 h 804606"/>
                  <a:gd name="connsiteX20" fmla="*/ 0 w 1184640"/>
                  <a:gd name="connsiteY20" fmla="*/ 592319 h 804606"/>
                  <a:gd name="connsiteX21" fmla="*/ 37815 w 1184640"/>
                  <a:gd name="connsiteY21" fmla="*/ 519315 h 804606"/>
                  <a:gd name="connsiteX22" fmla="*/ 20183 w 1184640"/>
                  <a:gd name="connsiteY22" fmla="*/ 439016 h 804606"/>
                  <a:gd name="connsiteX23" fmla="*/ 75601 w 1184640"/>
                  <a:gd name="connsiteY23" fmla="*/ 378289 h 804606"/>
                  <a:gd name="connsiteX24" fmla="*/ 79356 w 1184640"/>
                  <a:gd name="connsiteY24" fmla="*/ 296160 h 804606"/>
                  <a:gd name="connsiteX25" fmla="*/ 148606 w 1184640"/>
                  <a:gd name="connsiteY25" fmla="*/ 251845 h 804606"/>
                  <a:gd name="connsiteX26" fmla="*/ 173487 w 1184640"/>
                  <a:gd name="connsiteY26" fmla="*/ 173486 h 804606"/>
                  <a:gd name="connsiteX27" fmla="*/ 251845 w 1184640"/>
                  <a:gd name="connsiteY27" fmla="*/ 148605 h 804606"/>
                  <a:gd name="connsiteX28" fmla="*/ 296160 w 1184640"/>
                  <a:gd name="connsiteY28" fmla="*/ 79356 h 804606"/>
                  <a:gd name="connsiteX29" fmla="*/ 378290 w 1184640"/>
                  <a:gd name="connsiteY29" fmla="*/ 75601 h 804606"/>
                  <a:gd name="connsiteX30" fmla="*/ 439016 w 1184640"/>
                  <a:gd name="connsiteY30" fmla="*/ 20183 h 804606"/>
                  <a:gd name="connsiteX31" fmla="*/ 519316 w 1184640"/>
                  <a:gd name="connsiteY31" fmla="*/ 37815 h 804606"/>
                  <a:gd name="connsiteX32" fmla="*/ 592320 w 1184640"/>
                  <a:gd name="connsiteY32" fmla="*/ 0 h 804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84640" h="804606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09039" y="378289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199614" y="804606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5601" y="378289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lnTo>
                      <a:pt x="59232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410F0749-DE54-4B66-9017-B63670FF7674}"/>
                  </a:ext>
                </a:extLst>
              </p:cNvPr>
              <p:cNvGrpSpPr/>
              <p:nvPr/>
            </p:nvGrpSpPr>
            <p:grpSpPr>
              <a:xfrm>
                <a:off x="7395581" y="3854776"/>
                <a:ext cx="1192903" cy="2593460"/>
                <a:chOff x="6619203" y="3854776"/>
                <a:chExt cx="1192903" cy="2593460"/>
              </a:xfrm>
            </p:grpSpPr>
            <p:grpSp>
              <p:nvGrpSpPr>
                <p:cNvPr id="196" name="グループ化 195">
                  <a:extLst>
                    <a:ext uri="{FF2B5EF4-FFF2-40B4-BE49-F238E27FC236}">
                      <a16:creationId xmlns:a16="http://schemas.microsoft.com/office/drawing/2014/main" id="{F0F834F0-EFC2-4294-976C-BAC32EEB10FD}"/>
                    </a:ext>
                  </a:extLst>
                </p:cNvPr>
                <p:cNvGrpSpPr/>
                <p:nvPr/>
              </p:nvGrpSpPr>
              <p:grpSpPr>
                <a:xfrm>
                  <a:off x="6619203" y="3877575"/>
                  <a:ext cx="1014923" cy="2564409"/>
                  <a:chOff x="675445" y="4348766"/>
                  <a:chExt cx="828439" cy="2093217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208" name="フリーフォーム: 図形 207">
                    <a:extLst>
                      <a:ext uri="{FF2B5EF4-FFF2-40B4-BE49-F238E27FC236}">
                        <a16:creationId xmlns:a16="http://schemas.microsoft.com/office/drawing/2014/main" id="{66CABE75-D39C-40ED-BC86-C3FA6C50AEF2}"/>
                      </a:ext>
                    </a:extLst>
                  </p:cNvPr>
                  <p:cNvSpPr/>
                  <p:nvPr/>
                </p:nvSpPr>
                <p:spPr>
                  <a:xfrm>
                    <a:off x="1074482" y="5113856"/>
                    <a:ext cx="184679" cy="379671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278F409A-331B-42D3-8E5F-06979248ACC5}"/>
                      </a:ext>
                    </a:extLst>
                  </p:cNvPr>
                  <p:cNvSpPr/>
                  <p:nvPr/>
                </p:nvSpPr>
                <p:spPr>
                  <a:xfrm>
                    <a:off x="1092994" y="5129117"/>
                    <a:ext cx="81882" cy="195549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210" name="四角形: 上の 2 つの角を丸める 209">
                    <a:extLst>
                      <a:ext uri="{FF2B5EF4-FFF2-40B4-BE49-F238E27FC236}">
                        <a16:creationId xmlns:a16="http://schemas.microsoft.com/office/drawing/2014/main" id="{2355BBD6-2014-4516-8360-9167782EA5C2}"/>
                      </a:ext>
                    </a:extLst>
                  </p:cNvPr>
                  <p:cNvSpPr/>
                  <p:nvPr/>
                </p:nvSpPr>
                <p:spPr>
                  <a:xfrm>
                    <a:off x="914043" y="5430206"/>
                    <a:ext cx="520051" cy="1011777"/>
                  </a:xfrm>
                  <a:prstGeom prst="round2SameRect">
                    <a:avLst>
                      <a:gd name="adj1" fmla="val 39323"/>
                      <a:gd name="adj2" fmla="val 0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1" name="フリーフォーム: 図形 210">
                    <a:extLst>
                      <a:ext uri="{FF2B5EF4-FFF2-40B4-BE49-F238E27FC236}">
                        <a16:creationId xmlns:a16="http://schemas.microsoft.com/office/drawing/2014/main" id="{3F23A1BE-8EF2-418E-B624-2F7C7F73D010}"/>
                      </a:ext>
                    </a:extLst>
                  </p:cNvPr>
                  <p:cNvSpPr/>
                  <p:nvPr/>
                </p:nvSpPr>
                <p:spPr>
                  <a:xfrm>
                    <a:off x="675445" y="4348766"/>
                    <a:ext cx="828439" cy="985591"/>
                  </a:xfrm>
                  <a:custGeom>
                    <a:avLst/>
                    <a:gdLst>
                      <a:gd name="connsiteX0" fmla="*/ 444504 w 821661"/>
                      <a:gd name="connsiteY0" fmla="*/ 27 h 921045"/>
                      <a:gd name="connsiteX1" fmla="*/ 821479 w 821661"/>
                      <a:gd name="connsiteY1" fmla="*/ 445103 h 921045"/>
                      <a:gd name="connsiteX2" fmla="*/ 552319 w 821661"/>
                      <a:gd name="connsiteY2" fmla="*/ 898660 h 921045"/>
                      <a:gd name="connsiteX3" fmla="*/ 480846 w 821661"/>
                      <a:gd name="connsiteY3" fmla="*/ 747863 h 921045"/>
                      <a:gd name="connsiteX4" fmla="*/ 232191 w 821661"/>
                      <a:gd name="connsiteY4" fmla="*/ 919950 h 921045"/>
                      <a:gd name="connsiteX5" fmla="*/ 75343 w 821661"/>
                      <a:gd name="connsiteY5" fmla="*/ 842202 h 921045"/>
                      <a:gd name="connsiteX6" fmla="*/ 67533 w 821661"/>
                      <a:gd name="connsiteY6" fmla="*/ 822288 h 921045"/>
                      <a:gd name="connsiteX7" fmla="*/ 70485 w 821661"/>
                      <a:gd name="connsiteY7" fmla="*/ 821185 h 921045"/>
                      <a:gd name="connsiteX8" fmla="*/ 100514 w 821661"/>
                      <a:gd name="connsiteY8" fmla="*/ 795321 h 921045"/>
                      <a:gd name="connsiteX9" fmla="*/ 70485 w 821661"/>
                      <a:gd name="connsiteY9" fmla="*/ 800742 h 921045"/>
                      <a:gd name="connsiteX10" fmla="*/ 60233 w 821661"/>
                      <a:gd name="connsiteY10" fmla="*/ 803677 h 921045"/>
                      <a:gd name="connsiteX11" fmla="*/ 59765 w 821661"/>
                      <a:gd name="connsiteY11" fmla="*/ 802483 h 921045"/>
                      <a:gd name="connsiteX12" fmla="*/ 48103 w 821661"/>
                      <a:gd name="connsiteY12" fmla="*/ 752360 h 921045"/>
                      <a:gd name="connsiteX13" fmla="*/ 0 w 821661"/>
                      <a:gd name="connsiteY13" fmla="*/ 713901 h 921045"/>
                      <a:gd name="connsiteX14" fmla="*/ 41934 w 821661"/>
                      <a:gd name="connsiteY14" fmla="*/ 572226 h 921045"/>
                      <a:gd name="connsiteX15" fmla="*/ 12918 w 821661"/>
                      <a:gd name="connsiteY15" fmla="*/ 401454 h 921045"/>
                      <a:gd name="connsiteX16" fmla="*/ 11316 w 821661"/>
                      <a:gd name="connsiteY16" fmla="*/ 339903 h 921045"/>
                      <a:gd name="connsiteX17" fmla="*/ 444504 w 821661"/>
                      <a:gd name="connsiteY17" fmla="*/ 27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17" fmla="*/ 572286 w 821661"/>
                      <a:gd name="connsiteY17" fmla="*/ 839303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100514 w 821661"/>
                      <a:gd name="connsiteY4" fmla="*/ 795321 h 921045"/>
                      <a:gd name="connsiteX5" fmla="*/ 70485 w 821661"/>
                      <a:gd name="connsiteY5" fmla="*/ 800742 h 921045"/>
                      <a:gd name="connsiteX6" fmla="*/ 60233 w 821661"/>
                      <a:gd name="connsiteY6" fmla="*/ 803677 h 921045"/>
                      <a:gd name="connsiteX7" fmla="*/ 59765 w 821661"/>
                      <a:gd name="connsiteY7" fmla="*/ 802483 h 921045"/>
                      <a:gd name="connsiteX8" fmla="*/ 48103 w 821661"/>
                      <a:gd name="connsiteY8" fmla="*/ 752360 h 921045"/>
                      <a:gd name="connsiteX9" fmla="*/ 0 w 821661"/>
                      <a:gd name="connsiteY9" fmla="*/ 713901 h 921045"/>
                      <a:gd name="connsiteX10" fmla="*/ 41934 w 821661"/>
                      <a:gd name="connsiteY10" fmla="*/ 572226 h 921045"/>
                      <a:gd name="connsiteX11" fmla="*/ 12918 w 821661"/>
                      <a:gd name="connsiteY11" fmla="*/ 401454 h 921045"/>
                      <a:gd name="connsiteX12" fmla="*/ 11316 w 821661"/>
                      <a:gd name="connsiteY12" fmla="*/ 339903 h 921045"/>
                      <a:gd name="connsiteX13" fmla="*/ 444504 w 821661"/>
                      <a:gd name="connsiteY13" fmla="*/ 27 h 921045"/>
                      <a:gd name="connsiteX14" fmla="*/ 821479 w 821661"/>
                      <a:gd name="connsiteY14" fmla="*/ 445103 h 921045"/>
                      <a:gd name="connsiteX15" fmla="*/ 552319 w 821661"/>
                      <a:gd name="connsiteY15" fmla="*/ 898660 h 921045"/>
                      <a:gd name="connsiteX0" fmla="*/ 480846 w 822486"/>
                      <a:gd name="connsiteY0" fmla="*/ 784141 h 957323"/>
                      <a:gd name="connsiteX1" fmla="*/ 232191 w 822486"/>
                      <a:gd name="connsiteY1" fmla="*/ 956228 h 957323"/>
                      <a:gd name="connsiteX2" fmla="*/ 75343 w 822486"/>
                      <a:gd name="connsiteY2" fmla="*/ 878480 h 957323"/>
                      <a:gd name="connsiteX3" fmla="*/ 67533 w 822486"/>
                      <a:gd name="connsiteY3" fmla="*/ 858566 h 957323"/>
                      <a:gd name="connsiteX4" fmla="*/ 100514 w 822486"/>
                      <a:gd name="connsiteY4" fmla="*/ 831599 h 957323"/>
                      <a:gd name="connsiteX5" fmla="*/ 70485 w 822486"/>
                      <a:gd name="connsiteY5" fmla="*/ 837020 h 957323"/>
                      <a:gd name="connsiteX6" fmla="*/ 60233 w 822486"/>
                      <a:gd name="connsiteY6" fmla="*/ 839955 h 957323"/>
                      <a:gd name="connsiteX7" fmla="*/ 59765 w 822486"/>
                      <a:gd name="connsiteY7" fmla="*/ 838761 h 957323"/>
                      <a:gd name="connsiteX8" fmla="*/ 48103 w 822486"/>
                      <a:gd name="connsiteY8" fmla="*/ 788638 h 957323"/>
                      <a:gd name="connsiteX9" fmla="*/ 0 w 822486"/>
                      <a:gd name="connsiteY9" fmla="*/ 750179 h 957323"/>
                      <a:gd name="connsiteX10" fmla="*/ 41934 w 822486"/>
                      <a:gd name="connsiteY10" fmla="*/ 608504 h 957323"/>
                      <a:gd name="connsiteX11" fmla="*/ 12918 w 822486"/>
                      <a:gd name="connsiteY11" fmla="*/ 437732 h 957323"/>
                      <a:gd name="connsiteX12" fmla="*/ 11316 w 822486"/>
                      <a:gd name="connsiteY12" fmla="*/ 376181 h 957323"/>
                      <a:gd name="connsiteX13" fmla="*/ 431574 w 822486"/>
                      <a:gd name="connsiteY13" fmla="*/ 22 h 957323"/>
                      <a:gd name="connsiteX14" fmla="*/ 821479 w 822486"/>
                      <a:gd name="connsiteY14" fmla="*/ 481381 h 957323"/>
                      <a:gd name="connsiteX15" fmla="*/ 552319 w 822486"/>
                      <a:gd name="connsiteY15" fmla="*/ 934938 h 957323"/>
                      <a:gd name="connsiteX0" fmla="*/ 480846 w 822153"/>
                      <a:gd name="connsiteY0" fmla="*/ 784141 h 957323"/>
                      <a:gd name="connsiteX1" fmla="*/ 232191 w 822153"/>
                      <a:gd name="connsiteY1" fmla="*/ 956228 h 957323"/>
                      <a:gd name="connsiteX2" fmla="*/ 75343 w 822153"/>
                      <a:gd name="connsiteY2" fmla="*/ 878480 h 957323"/>
                      <a:gd name="connsiteX3" fmla="*/ 67533 w 822153"/>
                      <a:gd name="connsiteY3" fmla="*/ 858566 h 957323"/>
                      <a:gd name="connsiteX4" fmla="*/ 100514 w 822153"/>
                      <a:gd name="connsiteY4" fmla="*/ 831599 h 957323"/>
                      <a:gd name="connsiteX5" fmla="*/ 70485 w 822153"/>
                      <a:gd name="connsiteY5" fmla="*/ 837020 h 957323"/>
                      <a:gd name="connsiteX6" fmla="*/ 60233 w 822153"/>
                      <a:gd name="connsiteY6" fmla="*/ 839955 h 957323"/>
                      <a:gd name="connsiteX7" fmla="*/ 59765 w 822153"/>
                      <a:gd name="connsiteY7" fmla="*/ 838761 h 957323"/>
                      <a:gd name="connsiteX8" fmla="*/ 48103 w 822153"/>
                      <a:gd name="connsiteY8" fmla="*/ 788638 h 957323"/>
                      <a:gd name="connsiteX9" fmla="*/ 0 w 822153"/>
                      <a:gd name="connsiteY9" fmla="*/ 750179 h 957323"/>
                      <a:gd name="connsiteX10" fmla="*/ 41934 w 822153"/>
                      <a:gd name="connsiteY10" fmla="*/ 608504 h 957323"/>
                      <a:gd name="connsiteX11" fmla="*/ 12918 w 822153"/>
                      <a:gd name="connsiteY11" fmla="*/ 437732 h 957323"/>
                      <a:gd name="connsiteX12" fmla="*/ 11316 w 822153"/>
                      <a:gd name="connsiteY12" fmla="*/ 376181 h 957323"/>
                      <a:gd name="connsiteX13" fmla="*/ 431574 w 822153"/>
                      <a:gd name="connsiteY13" fmla="*/ 22 h 957323"/>
                      <a:gd name="connsiteX14" fmla="*/ 821479 w 822153"/>
                      <a:gd name="connsiteY14" fmla="*/ 481381 h 957323"/>
                      <a:gd name="connsiteX15" fmla="*/ 552319 w 822153"/>
                      <a:gd name="connsiteY15" fmla="*/ 934938 h 957323"/>
                      <a:gd name="connsiteX0" fmla="*/ 480846 w 806304"/>
                      <a:gd name="connsiteY0" fmla="*/ 785139 h 958321"/>
                      <a:gd name="connsiteX1" fmla="*/ 232191 w 806304"/>
                      <a:gd name="connsiteY1" fmla="*/ 957226 h 958321"/>
                      <a:gd name="connsiteX2" fmla="*/ 75343 w 806304"/>
                      <a:gd name="connsiteY2" fmla="*/ 879478 h 958321"/>
                      <a:gd name="connsiteX3" fmla="*/ 67533 w 806304"/>
                      <a:gd name="connsiteY3" fmla="*/ 859564 h 958321"/>
                      <a:gd name="connsiteX4" fmla="*/ 100514 w 806304"/>
                      <a:gd name="connsiteY4" fmla="*/ 832597 h 958321"/>
                      <a:gd name="connsiteX5" fmla="*/ 70485 w 806304"/>
                      <a:gd name="connsiteY5" fmla="*/ 838018 h 958321"/>
                      <a:gd name="connsiteX6" fmla="*/ 60233 w 806304"/>
                      <a:gd name="connsiteY6" fmla="*/ 840953 h 958321"/>
                      <a:gd name="connsiteX7" fmla="*/ 59765 w 806304"/>
                      <a:gd name="connsiteY7" fmla="*/ 839759 h 958321"/>
                      <a:gd name="connsiteX8" fmla="*/ 48103 w 806304"/>
                      <a:gd name="connsiteY8" fmla="*/ 789636 h 958321"/>
                      <a:gd name="connsiteX9" fmla="*/ 0 w 806304"/>
                      <a:gd name="connsiteY9" fmla="*/ 751177 h 958321"/>
                      <a:gd name="connsiteX10" fmla="*/ 41934 w 806304"/>
                      <a:gd name="connsiteY10" fmla="*/ 609502 h 958321"/>
                      <a:gd name="connsiteX11" fmla="*/ 12918 w 806304"/>
                      <a:gd name="connsiteY11" fmla="*/ 438730 h 958321"/>
                      <a:gd name="connsiteX12" fmla="*/ 11316 w 806304"/>
                      <a:gd name="connsiteY12" fmla="*/ 377179 h 958321"/>
                      <a:gd name="connsiteX13" fmla="*/ 431574 w 806304"/>
                      <a:gd name="connsiteY13" fmla="*/ 1020 h 958321"/>
                      <a:gd name="connsiteX14" fmla="*/ 805963 w 806304"/>
                      <a:gd name="connsiteY14" fmla="*/ 477196 h 958321"/>
                      <a:gd name="connsiteX15" fmla="*/ 552319 w 806304"/>
                      <a:gd name="connsiteY15" fmla="*/ 935936 h 958321"/>
                      <a:gd name="connsiteX0" fmla="*/ 480846 w 806382"/>
                      <a:gd name="connsiteY0" fmla="*/ 784125 h 957307"/>
                      <a:gd name="connsiteX1" fmla="*/ 232191 w 806382"/>
                      <a:gd name="connsiteY1" fmla="*/ 956212 h 957307"/>
                      <a:gd name="connsiteX2" fmla="*/ 75343 w 806382"/>
                      <a:gd name="connsiteY2" fmla="*/ 878464 h 957307"/>
                      <a:gd name="connsiteX3" fmla="*/ 67533 w 806382"/>
                      <a:gd name="connsiteY3" fmla="*/ 858550 h 957307"/>
                      <a:gd name="connsiteX4" fmla="*/ 100514 w 806382"/>
                      <a:gd name="connsiteY4" fmla="*/ 831583 h 957307"/>
                      <a:gd name="connsiteX5" fmla="*/ 70485 w 806382"/>
                      <a:gd name="connsiteY5" fmla="*/ 837004 h 957307"/>
                      <a:gd name="connsiteX6" fmla="*/ 60233 w 806382"/>
                      <a:gd name="connsiteY6" fmla="*/ 839939 h 957307"/>
                      <a:gd name="connsiteX7" fmla="*/ 59765 w 806382"/>
                      <a:gd name="connsiteY7" fmla="*/ 838745 h 957307"/>
                      <a:gd name="connsiteX8" fmla="*/ 48103 w 806382"/>
                      <a:gd name="connsiteY8" fmla="*/ 788622 h 957307"/>
                      <a:gd name="connsiteX9" fmla="*/ 0 w 806382"/>
                      <a:gd name="connsiteY9" fmla="*/ 750163 h 957307"/>
                      <a:gd name="connsiteX10" fmla="*/ 41934 w 806382"/>
                      <a:gd name="connsiteY10" fmla="*/ 608488 h 957307"/>
                      <a:gd name="connsiteX11" fmla="*/ 12918 w 806382"/>
                      <a:gd name="connsiteY11" fmla="*/ 437716 h 957307"/>
                      <a:gd name="connsiteX12" fmla="*/ 11316 w 806382"/>
                      <a:gd name="connsiteY12" fmla="*/ 376165 h 957307"/>
                      <a:gd name="connsiteX13" fmla="*/ 431574 w 806382"/>
                      <a:gd name="connsiteY13" fmla="*/ 6 h 957307"/>
                      <a:gd name="connsiteX14" fmla="*/ 805963 w 806382"/>
                      <a:gd name="connsiteY14" fmla="*/ 476182 h 957307"/>
                      <a:gd name="connsiteX15" fmla="*/ 552319 w 806382"/>
                      <a:gd name="connsiteY15" fmla="*/ 934922 h 957307"/>
                      <a:gd name="connsiteX0" fmla="*/ 480846 w 806466"/>
                      <a:gd name="connsiteY0" fmla="*/ 784125 h 957307"/>
                      <a:gd name="connsiteX1" fmla="*/ 232191 w 806466"/>
                      <a:gd name="connsiteY1" fmla="*/ 956212 h 957307"/>
                      <a:gd name="connsiteX2" fmla="*/ 75343 w 806466"/>
                      <a:gd name="connsiteY2" fmla="*/ 878464 h 957307"/>
                      <a:gd name="connsiteX3" fmla="*/ 67533 w 806466"/>
                      <a:gd name="connsiteY3" fmla="*/ 858550 h 957307"/>
                      <a:gd name="connsiteX4" fmla="*/ 100514 w 806466"/>
                      <a:gd name="connsiteY4" fmla="*/ 831583 h 957307"/>
                      <a:gd name="connsiteX5" fmla="*/ 70485 w 806466"/>
                      <a:gd name="connsiteY5" fmla="*/ 837004 h 957307"/>
                      <a:gd name="connsiteX6" fmla="*/ 60233 w 806466"/>
                      <a:gd name="connsiteY6" fmla="*/ 839939 h 957307"/>
                      <a:gd name="connsiteX7" fmla="*/ 59765 w 806466"/>
                      <a:gd name="connsiteY7" fmla="*/ 838745 h 957307"/>
                      <a:gd name="connsiteX8" fmla="*/ 48103 w 806466"/>
                      <a:gd name="connsiteY8" fmla="*/ 788622 h 957307"/>
                      <a:gd name="connsiteX9" fmla="*/ 0 w 806466"/>
                      <a:gd name="connsiteY9" fmla="*/ 750163 h 957307"/>
                      <a:gd name="connsiteX10" fmla="*/ 41934 w 806466"/>
                      <a:gd name="connsiteY10" fmla="*/ 608488 h 957307"/>
                      <a:gd name="connsiteX11" fmla="*/ 12918 w 806466"/>
                      <a:gd name="connsiteY11" fmla="*/ 437716 h 957307"/>
                      <a:gd name="connsiteX12" fmla="*/ 11316 w 806466"/>
                      <a:gd name="connsiteY12" fmla="*/ 376165 h 957307"/>
                      <a:gd name="connsiteX13" fmla="*/ 431574 w 806466"/>
                      <a:gd name="connsiteY13" fmla="*/ 6 h 957307"/>
                      <a:gd name="connsiteX14" fmla="*/ 805963 w 806466"/>
                      <a:gd name="connsiteY14" fmla="*/ 476182 h 957307"/>
                      <a:gd name="connsiteX15" fmla="*/ 552319 w 806466"/>
                      <a:gd name="connsiteY15" fmla="*/ 934922 h 957307"/>
                      <a:gd name="connsiteX0" fmla="*/ 480846 w 807025"/>
                      <a:gd name="connsiteY0" fmla="*/ 797081 h 970263"/>
                      <a:gd name="connsiteX1" fmla="*/ 232191 w 807025"/>
                      <a:gd name="connsiteY1" fmla="*/ 969168 h 970263"/>
                      <a:gd name="connsiteX2" fmla="*/ 75343 w 807025"/>
                      <a:gd name="connsiteY2" fmla="*/ 891420 h 970263"/>
                      <a:gd name="connsiteX3" fmla="*/ 67533 w 807025"/>
                      <a:gd name="connsiteY3" fmla="*/ 871506 h 970263"/>
                      <a:gd name="connsiteX4" fmla="*/ 100514 w 807025"/>
                      <a:gd name="connsiteY4" fmla="*/ 844539 h 970263"/>
                      <a:gd name="connsiteX5" fmla="*/ 70485 w 807025"/>
                      <a:gd name="connsiteY5" fmla="*/ 849960 h 970263"/>
                      <a:gd name="connsiteX6" fmla="*/ 60233 w 807025"/>
                      <a:gd name="connsiteY6" fmla="*/ 852895 h 970263"/>
                      <a:gd name="connsiteX7" fmla="*/ 59765 w 807025"/>
                      <a:gd name="connsiteY7" fmla="*/ 851701 h 970263"/>
                      <a:gd name="connsiteX8" fmla="*/ 48103 w 807025"/>
                      <a:gd name="connsiteY8" fmla="*/ 801578 h 970263"/>
                      <a:gd name="connsiteX9" fmla="*/ 0 w 807025"/>
                      <a:gd name="connsiteY9" fmla="*/ 763119 h 970263"/>
                      <a:gd name="connsiteX10" fmla="*/ 41934 w 807025"/>
                      <a:gd name="connsiteY10" fmla="*/ 621444 h 970263"/>
                      <a:gd name="connsiteX11" fmla="*/ 12918 w 807025"/>
                      <a:gd name="connsiteY11" fmla="*/ 450672 h 970263"/>
                      <a:gd name="connsiteX12" fmla="*/ 11316 w 807025"/>
                      <a:gd name="connsiteY12" fmla="*/ 389121 h 970263"/>
                      <a:gd name="connsiteX13" fmla="*/ 431574 w 807025"/>
                      <a:gd name="connsiteY13" fmla="*/ 4 h 970263"/>
                      <a:gd name="connsiteX14" fmla="*/ 805963 w 807025"/>
                      <a:gd name="connsiteY14" fmla="*/ 489138 h 970263"/>
                      <a:gd name="connsiteX15" fmla="*/ 552319 w 807025"/>
                      <a:gd name="connsiteY15" fmla="*/ 947878 h 970263"/>
                      <a:gd name="connsiteX0" fmla="*/ 480846 w 807025"/>
                      <a:gd name="connsiteY0" fmla="*/ 797130 h 970312"/>
                      <a:gd name="connsiteX1" fmla="*/ 232191 w 807025"/>
                      <a:gd name="connsiteY1" fmla="*/ 969217 h 970312"/>
                      <a:gd name="connsiteX2" fmla="*/ 75343 w 807025"/>
                      <a:gd name="connsiteY2" fmla="*/ 891469 h 970312"/>
                      <a:gd name="connsiteX3" fmla="*/ 67533 w 807025"/>
                      <a:gd name="connsiteY3" fmla="*/ 871555 h 970312"/>
                      <a:gd name="connsiteX4" fmla="*/ 100514 w 807025"/>
                      <a:gd name="connsiteY4" fmla="*/ 844588 h 970312"/>
                      <a:gd name="connsiteX5" fmla="*/ 70485 w 807025"/>
                      <a:gd name="connsiteY5" fmla="*/ 850009 h 970312"/>
                      <a:gd name="connsiteX6" fmla="*/ 60233 w 807025"/>
                      <a:gd name="connsiteY6" fmla="*/ 852944 h 970312"/>
                      <a:gd name="connsiteX7" fmla="*/ 59765 w 807025"/>
                      <a:gd name="connsiteY7" fmla="*/ 851750 h 970312"/>
                      <a:gd name="connsiteX8" fmla="*/ 48103 w 807025"/>
                      <a:gd name="connsiteY8" fmla="*/ 801627 h 970312"/>
                      <a:gd name="connsiteX9" fmla="*/ 0 w 807025"/>
                      <a:gd name="connsiteY9" fmla="*/ 763168 h 970312"/>
                      <a:gd name="connsiteX10" fmla="*/ 41934 w 807025"/>
                      <a:gd name="connsiteY10" fmla="*/ 621493 h 970312"/>
                      <a:gd name="connsiteX11" fmla="*/ 12918 w 807025"/>
                      <a:gd name="connsiteY11" fmla="*/ 450721 h 970312"/>
                      <a:gd name="connsiteX12" fmla="*/ 11316 w 807025"/>
                      <a:gd name="connsiteY12" fmla="*/ 389170 h 970312"/>
                      <a:gd name="connsiteX13" fmla="*/ 431574 w 807025"/>
                      <a:gd name="connsiteY13" fmla="*/ 53 h 970312"/>
                      <a:gd name="connsiteX14" fmla="*/ 805963 w 807025"/>
                      <a:gd name="connsiteY14" fmla="*/ 489187 h 970312"/>
                      <a:gd name="connsiteX15" fmla="*/ 552319 w 807025"/>
                      <a:gd name="connsiteY15" fmla="*/ 947927 h 970312"/>
                      <a:gd name="connsiteX0" fmla="*/ 480846 w 805964"/>
                      <a:gd name="connsiteY0" fmla="*/ 797130 h 970312"/>
                      <a:gd name="connsiteX1" fmla="*/ 232191 w 805964"/>
                      <a:gd name="connsiteY1" fmla="*/ 969217 h 970312"/>
                      <a:gd name="connsiteX2" fmla="*/ 75343 w 805964"/>
                      <a:gd name="connsiteY2" fmla="*/ 891469 h 970312"/>
                      <a:gd name="connsiteX3" fmla="*/ 67533 w 805964"/>
                      <a:gd name="connsiteY3" fmla="*/ 871555 h 970312"/>
                      <a:gd name="connsiteX4" fmla="*/ 100514 w 805964"/>
                      <a:gd name="connsiteY4" fmla="*/ 844588 h 970312"/>
                      <a:gd name="connsiteX5" fmla="*/ 70485 w 805964"/>
                      <a:gd name="connsiteY5" fmla="*/ 850009 h 970312"/>
                      <a:gd name="connsiteX6" fmla="*/ 60233 w 805964"/>
                      <a:gd name="connsiteY6" fmla="*/ 852944 h 970312"/>
                      <a:gd name="connsiteX7" fmla="*/ 59765 w 805964"/>
                      <a:gd name="connsiteY7" fmla="*/ 851750 h 970312"/>
                      <a:gd name="connsiteX8" fmla="*/ 48103 w 805964"/>
                      <a:gd name="connsiteY8" fmla="*/ 801627 h 970312"/>
                      <a:gd name="connsiteX9" fmla="*/ 0 w 805964"/>
                      <a:gd name="connsiteY9" fmla="*/ 763168 h 970312"/>
                      <a:gd name="connsiteX10" fmla="*/ 41934 w 805964"/>
                      <a:gd name="connsiteY10" fmla="*/ 621493 h 970312"/>
                      <a:gd name="connsiteX11" fmla="*/ 12918 w 805964"/>
                      <a:gd name="connsiteY11" fmla="*/ 450721 h 970312"/>
                      <a:gd name="connsiteX12" fmla="*/ 11316 w 805964"/>
                      <a:gd name="connsiteY12" fmla="*/ 389170 h 970312"/>
                      <a:gd name="connsiteX13" fmla="*/ 431574 w 805964"/>
                      <a:gd name="connsiteY13" fmla="*/ 53 h 970312"/>
                      <a:gd name="connsiteX14" fmla="*/ 805963 w 805964"/>
                      <a:gd name="connsiteY14" fmla="*/ 489187 h 970312"/>
                      <a:gd name="connsiteX15" fmla="*/ 552319 w 805964"/>
                      <a:gd name="connsiteY15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88221 w 826652"/>
                      <a:gd name="connsiteY3" fmla="*/ 871555 h 970312"/>
                      <a:gd name="connsiteX4" fmla="*/ 121202 w 826652"/>
                      <a:gd name="connsiteY4" fmla="*/ 844588 h 970312"/>
                      <a:gd name="connsiteX5" fmla="*/ 91173 w 826652"/>
                      <a:gd name="connsiteY5" fmla="*/ 850009 h 970312"/>
                      <a:gd name="connsiteX6" fmla="*/ 80921 w 826652"/>
                      <a:gd name="connsiteY6" fmla="*/ 852944 h 970312"/>
                      <a:gd name="connsiteX7" fmla="*/ 80453 w 826652"/>
                      <a:gd name="connsiteY7" fmla="*/ 851750 h 970312"/>
                      <a:gd name="connsiteX8" fmla="*/ 68791 w 826652"/>
                      <a:gd name="connsiteY8" fmla="*/ 801627 h 970312"/>
                      <a:gd name="connsiteX9" fmla="*/ 0 w 826652"/>
                      <a:gd name="connsiteY9" fmla="*/ 763168 h 970312"/>
                      <a:gd name="connsiteX10" fmla="*/ 62622 w 826652"/>
                      <a:gd name="connsiteY10" fmla="*/ 621493 h 970312"/>
                      <a:gd name="connsiteX11" fmla="*/ 33606 w 826652"/>
                      <a:gd name="connsiteY11" fmla="*/ 450721 h 970312"/>
                      <a:gd name="connsiteX12" fmla="*/ 32004 w 826652"/>
                      <a:gd name="connsiteY12" fmla="*/ 389170 h 970312"/>
                      <a:gd name="connsiteX13" fmla="*/ 452262 w 826652"/>
                      <a:gd name="connsiteY13" fmla="*/ 53 h 970312"/>
                      <a:gd name="connsiteX14" fmla="*/ 826651 w 826652"/>
                      <a:gd name="connsiteY14" fmla="*/ 489187 h 970312"/>
                      <a:gd name="connsiteX15" fmla="*/ 573007 w 826652"/>
                      <a:gd name="connsiteY15" fmla="*/ 947927 h 970312"/>
                      <a:gd name="connsiteX0" fmla="*/ 501534 w 826653"/>
                      <a:gd name="connsiteY0" fmla="*/ 797120 h 970302"/>
                      <a:gd name="connsiteX1" fmla="*/ 252879 w 826653"/>
                      <a:gd name="connsiteY1" fmla="*/ 969207 h 970302"/>
                      <a:gd name="connsiteX2" fmla="*/ 96031 w 826653"/>
                      <a:gd name="connsiteY2" fmla="*/ 891459 h 970302"/>
                      <a:gd name="connsiteX3" fmla="*/ 88221 w 826653"/>
                      <a:gd name="connsiteY3" fmla="*/ 871545 h 970302"/>
                      <a:gd name="connsiteX4" fmla="*/ 121202 w 826653"/>
                      <a:gd name="connsiteY4" fmla="*/ 844578 h 970302"/>
                      <a:gd name="connsiteX5" fmla="*/ 91173 w 826653"/>
                      <a:gd name="connsiteY5" fmla="*/ 849999 h 970302"/>
                      <a:gd name="connsiteX6" fmla="*/ 80921 w 826653"/>
                      <a:gd name="connsiteY6" fmla="*/ 852934 h 970302"/>
                      <a:gd name="connsiteX7" fmla="*/ 80453 w 826653"/>
                      <a:gd name="connsiteY7" fmla="*/ 851740 h 970302"/>
                      <a:gd name="connsiteX8" fmla="*/ 68791 w 826653"/>
                      <a:gd name="connsiteY8" fmla="*/ 801617 h 970302"/>
                      <a:gd name="connsiteX9" fmla="*/ 0 w 826653"/>
                      <a:gd name="connsiteY9" fmla="*/ 763158 h 970302"/>
                      <a:gd name="connsiteX10" fmla="*/ 62622 w 826653"/>
                      <a:gd name="connsiteY10" fmla="*/ 621483 h 970302"/>
                      <a:gd name="connsiteX11" fmla="*/ 33606 w 826653"/>
                      <a:gd name="connsiteY11" fmla="*/ 450711 h 970302"/>
                      <a:gd name="connsiteX12" fmla="*/ 32004 w 826653"/>
                      <a:gd name="connsiteY12" fmla="*/ 389160 h 970302"/>
                      <a:gd name="connsiteX13" fmla="*/ 452262 w 826653"/>
                      <a:gd name="connsiteY13" fmla="*/ 43 h 970302"/>
                      <a:gd name="connsiteX14" fmla="*/ 826651 w 826653"/>
                      <a:gd name="connsiteY14" fmla="*/ 489177 h 970302"/>
                      <a:gd name="connsiteX15" fmla="*/ 573007 w 826653"/>
                      <a:gd name="connsiteY15" fmla="*/ 947917 h 970302"/>
                      <a:gd name="connsiteX0" fmla="*/ 501534 w 826653"/>
                      <a:gd name="connsiteY0" fmla="*/ 797120 h 970302"/>
                      <a:gd name="connsiteX1" fmla="*/ 252879 w 826653"/>
                      <a:gd name="connsiteY1" fmla="*/ 969207 h 970302"/>
                      <a:gd name="connsiteX2" fmla="*/ 96031 w 826653"/>
                      <a:gd name="connsiteY2" fmla="*/ 891459 h 970302"/>
                      <a:gd name="connsiteX3" fmla="*/ 88221 w 826653"/>
                      <a:gd name="connsiteY3" fmla="*/ 871545 h 970302"/>
                      <a:gd name="connsiteX4" fmla="*/ 121202 w 826653"/>
                      <a:gd name="connsiteY4" fmla="*/ 844578 h 970302"/>
                      <a:gd name="connsiteX5" fmla="*/ 91173 w 826653"/>
                      <a:gd name="connsiteY5" fmla="*/ 849999 h 970302"/>
                      <a:gd name="connsiteX6" fmla="*/ 80921 w 826653"/>
                      <a:gd name="connsiteY6" fmla="*/ 852934 h 970302"/>
                      <a:gd name="connsiteX7" fmla="*/ 72695 w 826653"/>
                      <a:gd name="connsiteY7" fmla="*/ 847853 h 970302"/>
                      <a:gd name="connsiteX8" fmla="*/ 68791 w 826653"/>
                      <a:gd name="connsiteY8" fmla="*/ 801617 h 970302"/>
                      <a:gd name="connsiteX9" fmla="*/ 0 w 826653"/>
                      <a:gd name="connsiteY9" fmla="*/ 763158 h 970302"/>
                      <a:gd name="connsiteX10" fmla="*/ 62622 w 826653"/>
                      <a:gd name="connsiteY10" fmla="*/ 621483 h 970302"/>
                      <a:gd name="connsiteX11" fmla="*/ 33606 w 826653"/>
                      <a:gd name="connsiteY11" fmla="*/ 450711 h 970302"/>
                      <a:gd name="connsiteX12" fmla="*/ 32004 w 826653"/>
                      <a:gd name="connsiteY12" fmla="*/ 389160 h 970302"/>
                      <a:gd name="connsiteX13" fmla="*/ 452262 w 826653"/>
                      <a:gd name="connsiteY13" fmla="*/ 43 h 970302"/>
                      <a:gd name="connsiteX14" fmla="*/ 826651 w 826653"/>
                      <a:gd name="connsiteY14" fmla="*/ 489177 h 970302"/>
                      <a:gd name="connsiteX15" fmla="*/ 573007 w 826653"/>
                      <a:gd name="connsiteY15" fmla="*/ 947917 h 970302"/>
                      <a:gd name="connsiteX0" fmla="*/ 501534 w 826653"/>
                      <a:gd name="connsiteY0" fmla="*/ 797120 h 970302"/>
                      <a:gd name="connsiteX1" fmla="*/ 252879 w 826653"/>
                      <a:gd name="connsiteY1" fmla="*/ 969207 h 970302"/>
                      <a:gd name="connsiteX2" fmla="*/ 96031 w 826653"/>
                      <a:gd name="connsiteY2" fmla="*/ 891459 h 970302"/>
                      <a:gd name="connsiteX3" fmla="*/ 88221 w 826653"/>
                      <a:gd name="connsiteY3" fmla="*/ 871545 h 970302"/>
                      <a:gd name="connsiteX4" fmla="*/ 121202 w 826653"/>
                      <a:gd name="connsiteY4" fmla="*/ 844578 h 970302"/>
                      <a:gd name="connsiteX5" fmla="*/ 91173 w 826653"/>
                      <a:gd name="connsiteY5" fmla="*/ 849999 h 970302"/>
                      <a:gd name="connsiteX6" fmla="*/ 80921 w 826653"/>
                      <a:gd name="connsiteY6" fmla="*/ 852934 h 970302"/>
                      <a:gd name="connsiteX7" fmla="*/ 72695 w 826653"/>
                      <a:gd name="connsiteY7" fmla="*/ 847853 h 970302"/>
                      <a:gd name="connsiteX8" fmla="*/ 61033 w 826653"/>
                      <a:gd name="connsiteY8" fmla="*/ 789954 h 970302"/>
                      <a:gd name="connsiteX9" fmla="*/ 0 w 826653"/>
                      <a:gd name="connsiteY9" fmla="*/ 763158 h 970302"/>
                      <a:gd name="connsiteX10" fmla="*/ 62622 w 826653"/>
                      <a:gd name="connsiteY10" fmla="*/ 621483 h 970302"/>
                      <a:gd name="connsiteX11" fmla="*/ 33606 w 826653"/>
                      <a:gd name="connsiteY11" fmla="*/ 450711 h 970302"/>
                      <a:gd name="connsiteX12" fmla="*/ 32004 w 826653"/>
                      <a:gd name="connsiteY12" fmla="*/ 389160 h 970302"/>
                      <a:gd name="connsiteX13" fmla="*/ 452262 w 826653"/>
                      <a:gd name="connsiteY13" fmla="*/ 43 h 970302"/>
                      <a:gd name="connsiteX14" fmla="*/ 826651 w 826653"/>
                      <a:gd name="connsiteY14" fmla="*/ 489177 h 970302"/>
                      <a:gd name="connsiteX15" fmla="*/ 573007 w 826653"/>
                      <a:gd name="connsiteY15" fmla="*/ 947917 h 970302"/>
                      <a:gd name="connsiteX0" fmla="*/ 501534 w 826653"/>
                      <a:gd name="connsiteY0" fmla="*/ 797120 h 970302"/>
                      <a:gd name="connsiteX1" fmla="*/ 252879 w 826653"/>
                      <a:gd name="connsiteY1" fmla="*/ 969207 h 970302"/>
                      <a:gd name="connsiteX2" fmla="*/ 96031 w 826653"/>
                      <a:gd name="connsiteY2" fmla="*/ 891459 h 970302"/>
                      <a:gd name="connsiteX3" fmla="*/ 88221 w 826653"/>
                      <a:gd name="connsiteY3" fmla="*/ 871545 h 970302"/>
                      <a:gd name="connsiteX4" fmla="*/ 121202 w 826653"/>
                      <a:gd name="connsiteY4" fmla="*/ 844578 h 970302"/>
                      <a:gd name="connsiteX5" fmla="*/ 91173 w 826653"/>
                      <a:gd name="connsiteY5" fmla="*/ 849999 h 970302"/>
                      <a:gd name="connsiteX6" fmla="*/ 80921 w 826653"/>
                      <a:gd name="connsiteY6" fmla="*/ 852934 h 970302"/>
                      <a:gd name="connsiteX7" fmla="*/ 64937 w 826653"/>
                      <a:gd name="connsiteY7" fmla="*/ 843965 h 970302"/>
                      <a:gd name="connsiteX8" fmla="*/ 61033 w 826653"/>
                      <a:gd name="connsiteY8" fmla="*/ 789954 h 970302"/>
                      <a:gd name="connsiteX9" fmla="*/ 0 w 826653"/>
                      <a:gd name="connsiteY9" fmla="*/ 763158 h 970302"/>
                      <a:gd name="connsiteX10" fmla="*/ 62622 w 826653"/>
                      <a:gd name="connsiteY10" fmla="*/ 621483 h 970302"/>
                      <a:gd name="connsiteX11" fmla="*/ 33606 w 826653"/>
                      <a:gd name="connsiteY11" fmla="*/ 450711 h 970302"/>
                      <a:gd name="connsiteX12" fmla="*/ 32004 w 826653"/>
                      <a:gd name="connsiteY12" fmla="*/ 389160 h 970302"/>
                      <a:gd name="connsiteX13" fmla="*/ 452262 w 826653"/>
                      <a:gd name="connsiteY13" fmla="*/ 43 h 970302"/>
                      <a:gd name="connsiteX14" fmla="*/ 826651 w 826653"/>
                      <a:gd name="connsiteY14" fmla="*/ 489177 h 970302"/>
                      <a:gd name="connsiteX15" fmla="*/ 573007 w 826653"/>
                      <a:gd name="connsiteY15" fmla="*/ 947917 h 970302"/>
                      <a:gd name="connsiteX0" fmla="*/ 501534 w 826653"/>
                      <a:gd name="connsiteY0" fmla="*/ 797120 h 970302"/>
                      <a:gd name="connsiteX1" fmla="*/ 252879 w 826653"/>
                      <a:gd name="connsiteY1" fmla="*/ 969207 h 970302"/>
                      <a:gd name="connsiteX2" fmla="*/ 96031 w 826653"/>
                      <a:gd name="connsiteY2" fmla="*/ 891459 h 970302"/>
                      <a:gd name="connsiteX3" fmla="*/ 88221 w 826653"/>
                      <a:gd name="connsiteY3" fmla="*/ 871545 h 970302"/>
                      <a:gd name="connsiteX4" fmla="*/ 121202 w 826653"/>
                      <a:gd name="connsiteY4" fmla="*/ 844578 h 970302"/>
                      <a:gd name="connsiteX5" fmla="*/ 80921 w 826653"/>
                      <a:gd name="connsiteY5" fmla="*/ 852934 h 970302"/>
                      <a:gd name="connsiteX6" fmla="*/ 64937 w 826653"/>
                      <a:gd name="connsiteY6" fmla="*/ 843965 h 970302"/>
                      <a:gd name="connsiteX7" fmla="*/ 61033 w 826653"/>
                      <a:gd name="connsiteY7" fmla="*/ 789954 h 970302"/>
                      <a:gd name="connsiteX8" fmla="*/ 0 w 826653"/>
                      <a:gd name="connsiteY8" fmla="*/ 763158 h 970302"/>
                      <a:gd name="connsiteX9" fmla="*/ 62622 w 826653"/>
                      <a:gd name="connsiteY9" fmla="*/ 621483 h 970302"/>
                      <a:gd name="connsiteX10" fmla="*/ 33606 w 826653"/>
                      <a:gd name="connsiteY10" fmla="*/ 450711 h 970302"/>
                      <a:gd name="connsiteX11" fmla="*/ 32004 w 826653"/>
                      <a:gd name="connsiteY11" fmla="*/ 389160 h 970302"/>
                      <a:gd name="connsiteX12" fmla="*/ 452262 w 826653"/>
                      <a:gd name="connsiteY12" fmla="*/ 43 h 970302"/>
                      <a:gd name="connsiteX13" fmla="*/ 826651 w 826653"/>
                      <a:gd name="connsiteY13" fmla="*/ 489177 h 970302"/>
                      <a:gd name="connsiteX14" fmla="*/ 573007 w 826653"/>
                      <a:gd name="connsiteY14" fmla="*/ 947917 h 970302"/>
                      <a:gd name="connsiteX0" fmla="*/ 501534 w 826653"/>
                      <a:gd name="connsiteY0" fmla="*/ 797120 h 982026"/>
                      <a:gd name="connsiteX1" fmla="*/ 252879 w 826653"/>
                      <a:gd name="connsiteY1" fmla="*/ 969207 h 982026"/>
                      <a:gd name="connsiteX2" fmla="*/ 119305 w 826653"/>
                      <a:gd name="connsiteY2" fmla="*/ 922558 h 982026"/>
                      <a:gd name="connsiteX3" fmla="*/ 88221 w 826653"/>
                      <a:gd name="connsiteY3" fmla="*/ 871545 h 982026"/>
                      <a:gd name="connsiteX4" fmla="*/ 121202 w 826653"/>
                      <a:gd name="connsiteY4" fmla="*/ 844578 h 982026"/>
                      <a:gd name="connsiteX5" fmla="*/ 80921 w 826653"/>
                      <a:gd name="connsiteY5" fmla="*/ 852934 h 982026"/>
                      <a:gd name="connsiteX6" fmla="*/ 64937 w 826653"/>
                      <a:gd name="connsiteY6" fmla="*/ 843965 h 982026"/>
                      <a:gd name="connsiteX7" fmla="*/ 61033 w 826653"/>
                      <a:gd name="connsiteY7" fmla="*/ 789954 h 982026"/>
                      <a:gd name="connsiteX8" fmla="*/ 0 w 826653"/>
                      <a:gd name="connsiteY8" fmla="*/ 763158 h 982026"/>
                      <a:gd name="connsiteX9" fmla="*/ 62622 w 826653"/>
                      <a:gd name="connsiteY9" fmla="*/ 621483 h 982026"/>
                      <a:gd name="connsiteX10" fmla="*/ 33606 w 826653"/>
                      <a:gd name="connsiteY10" fmla="*/ 450711 h 982026"/>
                      <a:gd name="connsiteX11" fmla="*/ 32004 w 826653"/>
                      <a:gd name="connsiteY11" fmla="*/ 389160 h 982026"/>
                      <a:gd name="connsiteX12" fmla="*/ 452262 w 826653"/>
                      <a:gd name="connsiteY12" fmla="*/ 43 h 982026"/>
                      <a:gd name="connsiteX13" fmla="*/ 826651 w 826653"/>
                      <a:gd name="connsiteY13" fmla="*/ 489177 h 982026"/>
                      <a:gd name="connsiteX14" fmla="*/ 573007 w 826653"/>
                      <a:gd name="connsiteY14" fmla="*/ 947917 h 982026"/>
                      <a:gd name="connsiteX0" fmla="*/ 501534 w 826653"/>
                      <a:gd name="connsiteY0" fmla="*/ 797120 h 977280"/>
                      <a:gd name="connsiteX1" fmla="*/ 252879 w 826653"/>
                      <a:gd name="connsiteY1" fmla="*/ 969207 h 977280"/>
                      <a:gd name="connsiteX2" fmla="*/ 119305 w 826653"/>
                      <a:gd name="connsiteY2" fmla="*/ 922558 h 977280"/>
                      <a:gd name="connsiteX3" fmla="*/ 88221 w 826653"/>
                      <a:gd name="connsiteY3" fmla="*/ 871545 h 977280"/>
                      <a:gd name="connsiteX4" fmla="*/ 121202 w 826653"/>
                      <a:gd name="connsiteY4" fmla="*/ 844578 h 977280"/>
                      <a:gd name="connsiteX5" fmla="*/ 80921 w 826653"/>
                      <a:gd name="connsiteY5" fmla="*/ 852934 h 977280"/>
                      <a:gd name="connsiteX6" fmla="*/ 64937 w 826653"/>
                      <a:gd name="connsiteY6" fmla="*/ 843965 h 977280"/>
                      <a:gd name="connsiteX7" fmla="*/ 61033 w 826653"/>
                      <a:gd name="connsiteY7" fmla="*/ 789954 h 977280"/>
                      <a:gd name="connsiteX8" fmla="*/ 0 w 826653"/>
                      <a:gd name="connsiteY8" fmla="*/ 763158 h 977280"/>
                      <a:gd name="connsiteX9" fmla="*/ 62622 w 826653"/>
                      <a:gd name="connsiteY9" fmla="*/ 621483 h 977280"/>
                      <a:gd name="connsiteX10" fmla="*/ 33606 w 826653"/>
                      <a:gd name="connsiteY10" fmla="*/ 450711 h 977280"/>
                      <a:gd name="connsiteX11" fmla="*/ 32004 w 826653"/>
                      <a:gd name="connsiteY11" fmla="*/ 389160 h 977280"/>
                      <a:gd name="connsiteX12" fmla="*/ 452262 w 826653"/>
                      <a:gd name="connsiteY12" fmla="*/ 43 h 977280"/>
                      <a:gd name="connsiteX13" fmla="*/ 826651 w 826653"/>
                      <a:gd name="connsiteY13" fmla="*/ 489177 h 977280"/>
                      <a:gd name="connsiteX14" fmla="*/ 573007 w 826653"/>
                      <a:gd name="connsiteY14" fmla="*/ 947917 h 977280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1 w 826653"/>
                      <a:gd name="connsiteY3" fmla="*/ 871545 h 985591"/>
                      <a:gd name="connsiteX4" fmla="*/ 121202 w 826653"/>
                      <a:gd name="connsiteY4" fmla="*/ 844578 h 985591"/>
                      <a:gd name="connsiteX5" fmla="*/ 80921 w 826653"/>
                      <a:gd name="connsiteY5" fmla="*/ 852934 h 985591"/>
                      <a:gd name="connsiteX6" fmla="*/ 64937 w 826653"/>
                      <a:gd name="connsiteY6" fmla="*/ 843965 h 985591"/>
                      <a:gd name="connsiteX7" fmla="*/ 61033 w 826653"/>
                      <a:gd name="connsiteY7" fmla="*/ 789954 h 985591"/>
                      <a:gd name="connsiteX8" fmla="*/ 0 w 826653"/>
                      <a:gd name="connsiteY8" fmla="*/ 763158 h 985591"/>
                      <a:gd name="connsiteX9" fmla="*/ 62622 w 826653"/>
                      <a:gd name="connsiteY9" fmla="*/ 621483 h 985591"/>
                      <a:gd name="connsiteX10" fmla="*/ 33606 w 826653"/>
                      <a:gd name="connsiteY10" fmla="*/ 450711 h 985591"/>
                      <a:gd name="connsiteX11" fmla="*/ 32004 w 826653"/>
                      <a:gd name="connsiteY11" fmla="*/ 389160 h 985591"/>
                      <a:gd name="connsiteX12" fmla="*/ 452262 w 826653"/>
                      <a:gd name="connsiteY12" fmla="*/ 43 h 985591"/>
                      <a:gd name="connsiteX13" fmla="*/ 826651 w 826653"/>
                      <a:gd name="connsiteY13" fmla="*/ 489177 h 985591"/>
                      <a:gd name="connsiteX14" fmla="*/ 573007 w 826653"/>
                      <a:gd name="connsiteY14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97919 w 826653"/>
                      <a:gd name="connsiteY3" fmla="*/ 904588 h 985591"/>
                      <a:gd name="connsiteX4" fmla="*/ 121202 w 826653"/>
                      <a:gd name="connsiteY4" fmla="*/ 844578 h 985591"/>
                      <a:gd name="connsiteX5" fmla="*/ 80921 w 826653"/>
                      <a:gd name="connsiteY5" fmla="*/ 852934 h 985591"/>
                      <a:gd name="connsiteX6" fmla="*/ 64937 w 826653"/>
                      <a:gd name="connsiteY6" fmla="*/ 843965 h 985591"/>
                      <a:gd name="connsiteX7" fmla="*/ 61033 w 826653"/>
                      <a:gd name="connsiteY7" fmla="*/ 789954 h 985591"/>
                      <a:gd name="connsiteX8" fmla="*/ 0 w 826653"/>
                      <a:gd name="connsiteY8" fmla="*/ 763158 h 985591"/>
                      <a:gd name="connsiteX9" fmla="*/ 62622 w 826653"/>
                      <a:gd name="connsiteY9" fmla="*/ 621483 h 985591"/>
                      <a:gd name="connsiteX10" fmla="*/ 33606 w 826653"/>
                      <a:gd name="connsiteY10" fmla="*/ 450711 h 985591"/>
                      <a:gd name="connsiteX11" fmla="*/ 32004 w 826653"/>
                      <a:gd name="connsiteY11" fmla="*/ 389160 h 985591"/>
                      <a:gd name="connsiteX12" fmla="*/ 452262 w 826653"/>
                      <a:gd name="connsiteY12" fmla="*/ 43 h 985591"/>
                      <a:gd name="connsiteX13" fmla="*/ 826651 w 826653"/>
                      <a:gd name="connsiteY13" fmla="*/ 489177 h 985591"/>
                      <a:gd name="connsiteX14" fmla="*/ 573007 w 826653"/>
                      <a:gd name="connsiteY14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97919 w 826653"/>
                      <a:gd name="connsiteY3" fmla="*/ 904588 h 985591"/>
                      <a:gd name="connsiteX4" fmla="*/ 132839 w 826653"/>
                      <a:gd name="connsiteY4" fmla="*/ 852353 h 985591"/>
                      <a:gd name="connsiteX5" fmla="*/ 80921 w 826653"/>
                      <a:gd name="connsiteY5" fmla="*/ 852934 h 985591"/>
                      <a:gd name="connsiteX6" fmla="*/ 64937 w 826653"/>
                      <a:gd name="connsiteY6" fmla="*/ 843965 h 985591"/>
                      <a:gd name="connsiteX7" fmla="*/ 61033 w 826653"/>
                      <a:gd name="connsiteY7" fmla="*/ 789954 h 985591"/>
                      <a:gd name="connsiteX8" fmla="*/ 0 w 826653"/>
                      <a:gd name="connsiteY8" fmla="*/ 763158 h 985591"/>
                      <a:gd name="connsiteX9" fmla="*/ 62622 w 826653"/>
                      <a:gd name="connsiteY9" fmla="*/ 621483 h 985591"/>
                      <a:gd name="connsiteX10" fmla="*/ 33606 w 826653"/>
                      <a:gd name="connsiteY10" fmla="*/ 450711 h 985591"/>
                      <a:gd name="connsiteX11" fmla="*/ 32004 w 826653"/>
                      <a:gd name="connsiteY11" fmla="*/ 389160 h 985591"/>
                      <a:gd name="connsiteX12" fmla="*/ 452262 w 826653"/>
                      <a:gd name="connsiteY12" fmla="*/ 43 h 985591"/>
                      <a:gd name="connsiteX13" fmla="*/ 826651 w 826653"/>
                      <a:gd name="connsiteY13" fmla="*/ 489177 h 985591"/>
                      <a:gd name="connsiteX14" fmla="*/ 573007 w 826653"/>
                      <a:gd name="connsiteY14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32839 w 826653"/>
                      <a:gd name="connsiteY4" fmla="*/ 852353 h 985591"/>
                      <a:gd name="connsiteX5" fmla="*/ 80921 w 826653"/>
                      <a:gd name="connsiteY5" fmla="*/ 852934 h 985591"/>
                      <a:gd name="connsiteX6" fmla="*/ 64937 w 826653"/>
                      <a:gd name="connsiteY6" fmla="*/ 843965 h 985591"/>
                      <a:gd name="connsiteX7" fmla="*/ 61033 w 826653"/>
                      <a:gd name="connsiteY7" fmla="*/ 789954 h 985591"/>
                      <a:gd name="connsiteX8" fmla="*/ 0 w 826653"/>
                      <a:gd name="connsiteY8" fmla="*/ 763158 h 985591"/>
                      <a:gd name="connsiteX9" fmla="*/ 62622 w 826653"/>
                      <a:gd name="connsiteY9" fmla="*/ 621483 h 985591"/>
                      <a:gd name="connsiteX10" fmla="*/ 33606 w 826653"/>
                      <a:gd name="connsiteY10" fmla="*/ 450711 h 985591"/>
                      <a:gd name="connsiteX11" fmla="*/ 32004 w 826653"/>
                      <a:gd name="connsiteY11" fmla="*/ 389160 h 985591"/>
                      <a:gd name="connsiteX12" fmla="*/ 452262 w 826653"/>
                      <a:gd name="connsiteY12" fmla="*/ 43 h 985591"/>
                      <a:gd name="connsiteX13" fmla="*/ 826651 w 826653"/>
                      <a:gd name="connsiteY13" fmla="*/ 489177 h 985591"/>
                      <a:gd name="connsiteX14" fmla="*/ 573007 w 826653"/>
                      <a:gd name="connsiteY14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32839 w 826653"/>
                      <a:gd name="connsiteY4" fmla="*/ 852353 h 985591"/>
                      <a:gd name="connsiteX5" fmla="*/ 64937 w 826653"/>
                      <a:gd name="connsiteY5" fmla="*/ 843965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32839 w 826653"/>
                      <a:gd name="connsiteY4" fmla="*/ 852353 h 985591"/>
                      <a:gd name="connsiteX5" fmla="*/ 62997 w 826653"/>
                      <a:gd name="connsiteY5" fmla="*/ 857571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40597 w 826653"/>
                      <a:gd name="connsiteY4" fmla="*/ 848466 h 985591"/>
                      <a:gd name="connsiteX5" fmla="*/ 62997 w 826653"/>
                      <a:gd name="connsiteY5" fmla="*/ 857571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40597 w 826653"/>
                      <a:gd name="connsiteY4" fmla="*/ 848466 h 985591"/>
                      <a:gd name="connsiteX5" fmla="*/ 62997 w 826653"/>
                      <a:gd name="connsiteY5" fmla="*/ 857571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40597 w 826653"/>
                      <a:gd name="connsiteY4" fmla="*/ 848466 h 985591"/>
                      <a:gd name="connsiteX5" fmla="*/ 62997 w 826653"/>
                      <a:gd name="connsiteY5" fmla="*/ 847853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40597 w 826653"/>
                      <a:gd name="connsiteY4" fmla="*/ 848466 h 985591"/>
                      <a:gd name="connsiteX5" fmla="*/ 62997 w 826653"/>
                      <a:gd name="connsiteY5" fmla="*/ 847853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101799 w 826653"/>
                      <a:gd name="connsiteY3" fmla="*/ 912363 h 985591"/>
                      <a:gd name="connsiteX4" fmla="*/ 140597 w 826653"/>
                      <a:gd name="connsiteY4" fmla="*/ 848466 h 985591"/>
                      <a:gd name="connsiteX5" fmla="*/ 62997 w 826653"/>
                      <a:gd name="connsiteY5" fmla="*/ 847853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6653" h="985591">
                        <a:moveTo>
                          <a:pt x="501534" y="797120"/>
                        </a:moveTo>
                        <a:cubicBezTo>
                          <a:pt x="428654" y="934696"/>
                          <a:pt x="337918" y="958020"/>
                          <a:pt x="274213" y="978926"/>
                        </a:cubicBezTo>
                        <a:cubicBezTo>
                          <a:pt x="210508" y="999832"/>
                          <a:pt x="154154" y="968959"/>
                          <a:pt x="119305" y="922558"/>
                        </a:cubicBezTo>
                        <a:cubicBezTo>
                          <a:pt x="108944" y="916568"/>
                          <a:pt x="100522" y="922240"/>
                          <a:pt x="101799" y="912363"/>
                        </a:cubicBezTo>
                        <a:cubicBezTo>
                          <a:pt x="109560" y="892360"/>
                          <a:pt x="147064" y="859218"/>
                          <a:pt x="140597" y="848466"/>
                        </a:cubicBezTo>
                        <a:cubicBezTo>
                          <a:pt x="134130" y="837714"/>
                          <a:pt x="74965" y="858253"/>
                          <a:pt x="62997" y="847853"/>
                        </a:cubicBezTo>
                        <a:cubicBezTo>
                          <a:pt x="58438" y="832936"/>
                          <a:pt x="64230" y="808510"/>
                          <a:pt x="61033" y="789954"/>
                        </a:cubicBezTo>
                        <a:cubicBezTo>
                          <a:pt x="37793" y="784553"/>
                          <a:pt x="10963" y="789908"/>
                          <a:pt x="0" y="763158"/>
                        </a:cubicBezTo>
                        <a:cubicBezTo>
                          <a:pt x="2401" y="721281"/>
                          <a:pt x="57021" y="673557"/>
                          <a:pt x="62622" y="621483"/>
                        </a:cubicBezTo>
                        <a:cubicBezTo>
                          <a:pt x="68223" y="569409"/>
                          <a:pt x="37009" y="478310"/>
                          <a:pt x="33606" y="450711"/>
                        </a:cubicBezTo>
                        <a:cubicBezTo>
                          <a:pt x="28617" y="425906"/>
                          <a:pt x="32539" y="409677"/>
                          <a:pt x="32004" y="389160"/>
                        </a:cubicBezTo>
                        <a:cubicBezTo>
                          <a:pt x="37600" y="186617"/>
                          <a:pt x="160781" y="4105"/>
                          <a:pt x="452262" y="43"/>
                        </a:cubicBezTo>
                        <a:cubicBezTo>
                          <a:pt x="743743" y="-4019"/>
                          <a:pt x="827215" y="281957"/>
                          <a:pt x="826651" y="489177"/>
                        </a:cubicBezTo>
                        <a:cubicBezTo>
                          <a:pt x="826087" y="696397"/>
                          <a:pt x="574254" y="810337"/>
                          <a:pt x="573007" y="947917"/>
                        </a:cubicBez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2" name="円/楕円 225">
                    <a:extLst>
                      <a:ext uri="{FF2B5EF4-FFF2-40B4-BE49-F238E27FC236}">
                        <a16:creationId xmlns:a16="http://schemas.microsoft.com/office/drawing/2014/main" id="{4FA07FBF-0928-4C9A-9898-237F47611333}"/>
                      </a:ext>
                    </a:extLst>
                  </p:cNvPr>
                  <p:cNvSpPr/>
                  <p:nvPr/>
                </p:nvSpPr>
                <p:spPr>
                  <a:xfrm>
                    <a:off x="958873" y="4978033"/>
                    <a:ext cx="113112" cy="6137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7" name="四角形: 上の 2 つの角を丸める 196">
                  <a:extLst>
                    <a:ext uri="{FF2B5EF4-FFF2-40B4-BE49-F238E27FC236}">
                      <a16:creationId xmlns:a16="http://schemas.microsoft.com/office/drawing/2014/main" id="{BC768019-8C2A-4CC2-A3BB-1E9C448989B8}"/>
                    </a:ext>
                  </a:extLst>
                </p:cNvPr>
                <p:cNvSpPr/>
                <p:nvPr/>
              </p:nvSpPr>
              <p:spPr>
                <a:xfrm>
                  <a:off x="7145038" y="5917325"/>
                  <a:ext cx="189844" cy="530911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四角形: 上の 2 つの角を丸める 197">
                  <a:extLst>
                    <a:ext uri="{FF2B5EF4-FFF2-40B4-BE49-F238E27FC236}">
                      <a16:creationId xmlns:a16="http://schemas.microsoft.com/office/drawing/2014/main" id="{7EF36F0E-2E16-4DF2-9E59-FB3D0D29B0C8}"/>
                    </a:ext>
                  </a:extLst>
                </p:cNvPr>
                <p:cNvSpPr/>
                <p:nvPr/>
              </p:nvSpPr>
              <p:spPr>
                <a:xfrm>
                  <a:off x="7056138" y="5305382"/>
                  <a:ext cx="284498" cy="65707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0CF378C2-1DFD-4F5A-B930-4A12CB3A1FC3}"/>
                    </a:ext>
                  </a:extLst>
                </p:cNvPr>
                <p:cNvSpPr/>
                <p:nvPr/>
              </p:nvSpPr>
              <p:spPr>
                <a:xfrm>
                  <a:off x="7177060" y="5891967"/>
                  <a:ext cx="189917" cy="551021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0" name="四角形: 上の 2 つの角を丸める 199">
                  <a:extLst>
                    <a:ext uri="{FF2B5EF4-FFF2-40B4-BE49-F238E27FC236}">
                      <a16:creationId xmlns:a16="http://schemas.microsoft.com/office/drawing/2014/main" id="{88DDE805-CD40-4CEC-94DB-B4F27E6F4028}"/>
                    </a:ext>
                  </a:extLst>
                </p:cNvPr>
                <p:cNvSpPr/>
                <p:nvPr/>
              </p:nvSpPr>
              <p:spPr>
                <a:xfrm>
                  <a:off x="7083883" y="5269860"/>
                  <a:ext cx="352400" cy="66348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円/楕円 503">
                  <a:extLst>
                    <a:ext uri="{FF2B5EF4-FFF2-40B4-BE49-F238E27FC236}">
                      <a16:creationId xmlns:a16="http://schemas.microsoft.com/office/drawing/2014/main" id="{C5133FBE-F388-4396-B0E6-E33FBCF9C4C5}"/>
                    </a:ext>
                  </a:extLst>
                </p:cNvPr>
                <p:cNvSpPr/>
                <p:nvPr/>
              </p:nvSpPr>
              <p:spPr>
                <a:xfrm>
                  <a:off x="6792181" y="4463715"/>
                  <a:ext cx="116621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2" name="円/楕円 507">
                  <a:extLst>
                    <a:ext uri="{FF2B5EF4-FFF2-40B4-BE49-F238E27FC236}">
                      <a16:creationId xmlns:a16="http://schemas.microsoft.com/office/drawing/2014/main" id="{382188CD-6702-4A95-A794-63D99D2B7DB6}"/>
                    </a:ext>
                  </a:extLst>
                </p:cNvPr>
                <p:cNvSpPr/>
                <p:nvPr/>
              </p:nvSpPr>
              <p:spPr>
                <a:xfrm>
                  <a:off x="6806277" y="4487193"/>
                  <a:ext cx="71312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3" name="月 202">
                  <a:extLst>
                    <a:ext uri="{FF2B5EF4-FFF2-40B4-BE49-F238E27FC236}">
                      <a16:creationId xmlns:a16="http://schemas.microsoft.com/office/drawing/2014/main" id="{6EC06004-0851-4087-871D-9A4DC94FC682}"/>
                    </a:ext>
                  </a:extLst>
                </p:cNvPr>
                <p:cNvSpPr/>
                <p:nvPr/>
              </p:nvSpPr>
              <p:spPr>
                <a:xfrm rot="5400000">
                  <a:off x="6796279" y="4293080"/>
                  <a:ext cx="75732" cy="19373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4" name="月 203">
                  <a:extLst>
                    <a:ext uri="{FF2B5EF4-FFF2-40B4-BE49-F238E27FC236}">
                      <a16:creationId xmlns:a16="http://schemas.microsoft.com/office/drawing/2014/main" id="{C73A3E46-95FB-4CA1-B05C-A784C1C8CCAB}"/>
                    </a:ext>
                  </a:extLst>
                </p:cNvPr>
                <p:cNvSpPr/>
                <p:nvPr/>
              </p:nvSpPr>
              <p:spPr>
                <a:xfrm rot="7200000">
                  <a:off x="7017249" y="3635225"/>
                  <a:ext cx="519012" cy="1070702"/>
                </a:xfrm>
                <a:prstGeom prst="moon">
                  <a:avLst>
                    <a:gd name="adj" fmla="val 2008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D5DC49D9-D553-4EEE-AF93-AB7CEE985462}"/>
                    </a:ext>
                  </a:extLst>
                </p:cNvPr>
                <p:cNvSpPr/>
                <p:nvPr/>
              </p:nvSpPr>
              <p:spPr>
                <a:xfrm rot="9900000">
                  <a:off x="7080445" y="3854776"/>
                  <a:ext cx="563320" cy="886584"/>
                </a:xfrm>
                <a:custGeom>
                  <a:avLst/>
                  <a:gdLst>
                    <a:gd name="connsiteX0" fmla="*/ 414413 w 519012"/>
                    <a:gd name="connsiteY0" fmla="*/ 875707 h 886584"/>
                    <a:gd name="connsiteX1" fmla="*/ 0 w 519012"/>
                    <a:gd name="connsiteY1" fmla="*/ 351233 h 886584"/>
                    <a:gd name="connsiteX2" fmla="*/ 88639 w 519012"/>
                    <a:gd name="connsiteY2" fmla="*/ 51913 h 886584"/>
                    <a:gd name="connsiteX3" fmla="*/ 130164 w 519012"/>
                    <a:gd name="connsiteY3" fmla="*/ 0 h 886584"/>
                    <a:gd name="connsiteX4" fmla="*/ 394905 w 519012"/>
                    <a:gd name="connsiteY4" fmla="*/ 70937 h 886584"/>
                    <a:gd name="connsiteX5" fmla="*/ 394013 w 519012"/>
                    <a:gd name="connsiteY5" fmla="*/ 73207 h 886584"/>
                    <a:gd name="connsiteX6" fmla="*/ 519012 w 519012"/>
                    <a:gd name="connsiteY6" fmla="*/ 886584 h 886584"/>
                    <a:gd name="connsiteX7" fmla="*/ 414413 w 519012"/>
                    <a:gd name="connsiteY7" fmla="*/ 875707 h 88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19012" h="886584">
                      <a:moveTo>
                        <a:pt x="414413" y="875707"/>
                      </a:moveTo>
                      <a:cubicBezTo>
                        <a:pt x="177908" y="825788"/>
                        <a:pt x="0" y="609941"/>
                        <a:pt x="0" y="351233"/>
                      </a:cubicBezTo>
                      <a:cubicBezTo>
                        <a:pt x="0" y="240358"/>
                        <a:pt x="32677" y="137356"/>
                        <a:pt x="88639" y="51913"/>
                      </a:cubicBezTo>
                      <a:lnTo>
                        <a:pt x="130164" y="0"/>
                      </a:lnTo>
                      <a:lnTo>
                        <a:pt x="394905" y="70937"/>
                      </a:lnTo>
                      <a:lnTo>
                        <a:pt x="394013" y="73207"/>
                      </a:lnTo>
                      <a:cubicBezTo>
                        <a:pt x="310681" y="344332"/>
                        <a:pt x="352347" y="646510"/>
                        <a:pt x="519012" y="886584"/>
                      </a:cubicBezTo>
                      <a:cubicBezTo>
                        <a:pt x="483182" y="886584"/>
                        <a:pt x="448199" y="882839"/>
                        <a:pt x="414413" y="875707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35F0D210-7B8A-4D0F-8CDC-E8C2940E720E}"/>
                    </a:ext>
                  </a:extLst>
                </p:cNvPr>
                <p:cNvSpPr/>
                <p:nvPr/>
              </p:nvSpPr>
              <p:spPr>
                <a:xfrm rot="900000" flipH="1">
                  <a:off x="7225194" y="4374287"/>
                  <a:ext cx="226387" cy="410019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15DBFD7E-756C-4CDA-9EB8-444F7CCDCA2D}"/>
                    </a:ext>
                  </a:extLst>
                </p:cNvPr>
                <p:cNvSpPr/>
                <p:nvPr/>
              </p:nvSpPr>
              <p:spPr>
                <a:xfrm rot="900000" flipH="1">
                  <a:off x="7246998" y="4442364"/>
                  <a:ext cx="157406" cy="267063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298B54F3-9455-446B-AEF3-D43DD7B807D8}"/>
              </a:ext>
            </a:extLst>
          </p:cNvPr>
          <p:cNvGrpSpPr/>
          <p:nvPr/>
        </p:nvGrpSpPr>
        <p:grpSpPr>
          <a:xfrm>
            <a:off x="3826129" y="3829320"/>
            <a:ext cx="1703225" cy="2612661"/>
            <a:chOff x="3826129" y="3829320"/>
            <a:chExt cx="1703225" cy="2612661"/>
          </a:xfrm>
        </p:grpSpPr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EFFE3881-06C0-474E-B3A5-43F71A3EE1F0}"/>
                </a:ext>
              </a:extLst>
            </p:cNvPr>
            <p:cNvGrpSpPr/>
            <p:nvPr/>
          </p:nvGrpSpPr>
          <p:grpSpPr>
            <a:xfrm>
              <a:off x="3826129" y="5460044"/>
              <a:ext cx="1138176" cy="683722"/>
              <a:chOff x="1068044" y="5731645"/>
              <a:chExt cx="952081" cy="571931"/>
            </a:xfrm>
          </p:grpSpPr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AF43000C-F30F-40AA-B129-1BB3445DB1AF}"/>
                  </a:ext>
                </a:extLst>
              </p:cNvPr>
              <p:cNvGrpSpPr/>
              <p:nvPr/>
            </p:nvGrpSpPr>
            <p:grpSpPr>
              <a:xfrm>
                <a:off x="1068044" y="5731645"/>
                <a:ext cx="859080" cy="571931"/>
                <a:chOff x="444652" y="5006060"/>
                <a:chExt cx="1399600" cy="931780"/>
              </a:xfrm>
            </p:grpSpPr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C9279673-4797-44CA-9254-BF05CCEC7BBB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1F266266-D2D5-4A57-BEEC-8689C44AE5DF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254" name="グループ化 253">
                    <a:extLst>
                      <a:ext uri="{FF2B5EF4-FFF2-40B4-BE49-F238E27FC236}">
                        <a16:creationId xmlns:a16="http://schemas.microsoft.com/office/drawing/2014/main" id="{0637BA10-2EED-4520-BAFD-F80D57992EE4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265" name="フリーフォーム: 図形 264">
                      <a:extLst>
                        <a:ext uri="{FF2B5EF4-FFF2-40B4-BE49-F238E27FC236}">
                          <a16:creationId xmlns:a16="http://schemas.microsoft.com/office/drawing/2014/main" id="{527F1994-D240-4BAF-A591-CFFEDDF50555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6" name="フリーフォーム: 図形 265">
                      <a:extLst>
                        <a:ext uri="{FF2B5EF4-FFF2-40B4-BE49-F238E27FC236}">
                          <a16:creationId xmlns:a16="http://schemas.microsoft.com/office/drawing/2014/main" id="{EFBAFE4D-7EF6-408D-98A3-6BBBF216092E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7" name="フリーフォーム: 図形 266">
                      <a:extLst>
                        <a:ext uri="{FF2B5EF4-FFF2-40B4-BE49-F238E27FC236}">
                          <a16:creationId xmlns:a16="http://schemas.microsoft.com/office/drawing/2014/main" id="{044ED865-C82B-4146-9AD4-952BF35C7296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8" name="月 267">
                      <a:extLst>
                        <a:ext uri="{FF2B5EF4-FFF2-40B4-BE49-F238E27FC236}">
                          <a16:creationId xmlns:a16="http://schemas.microsoft.com/office/drawing/2014/main" id="{EDC6492A-F231-4DE7-88E9-B4AF10B6C01D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55" name="四角形: 角を丸くする 254">
                    <a:extLst>
                      <a:ext uri="{FF2B5EF4-FFF2-40B4-BE49-F238E27FC236}">
                        <a16:creationId xmlns:a16="http://schemas.microsoft.com/office/drawing/2014/main" id="{3E5BCEB8-D344-4963-9ADC-3C53CA50DF8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256" name="四角形: 上の 2 つの角を丸める 109">
                    <a:extLst>
                      <a:ext uri="{FF2B5EF4-FFF2-40B4-BE49-F238E27FC236}">
                        <a16:creationId xmlns:a16="http://schemas.microsoft.com/office/drawing/2014/main" id="{976F3E42-AF69-4CD6-AB4A-DDC6066C89AC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80A10EFF-B8EE-4485-A481-3D0B887216A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" name="フリーフォーム: 図形 257">
                    <a:extLst>
                      <a:ext uri="{FF2B5EF4-FFF2-40B4-BE49-F238E27FC236}">
                        <a16:creationId xmlns:a16="http://schemas.microsoft.com/office/drawing/2014/main" id="{EC2AD377-E46D-4890-AAF1-54E14F37459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9" name="四角形: 上の 2 つの角を丸める 109">
                    <a:extLst>
                      <a:ext uri="{FF2B5EF4-FFF2-40B4-BE49-F238E27FC236}">
                        <a16:creationId xmlns:a16="http://schemas.microsoft.com/office/drawing/2014/main" id="{4284AF98-7986-4B64-9F13-D173656FC4EF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0" name="フリーフォーム: 図形 259">
                    <a:extLst>
                      <a:ext uri="{FF2B5EF4-FFF2-40B4-BE49-F238E27FC236}">
                        <a16:creationId xmlns:a16="http://schemas.microsoft.com/office/drawing/2014/main" id="{E3E033C6-9382-4F4D-8DF2-063AAF89C98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306C8F82-F7CE-4C28-93C3-42895539BE9B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2" name="四角形: 上の 2 つの角を丸める 109">
                    <a:extLst>
                      <a:ext uri="{FF2B5EF4-FFF2-40B4-BE49-F238E27FC236}">
                        <a16:creationId xmlns:a16="http://schemas.microsoft.com/office/drawing/2014/main" id="{7E85EF92-3388-4CC3-A8F8-35AD7DC4E11F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3" name="フリーフォーム: 図形 262">
                    <a:extLst>
                      <a:ext uri="{FF2B5EF4-FFF2-40B4-BE49-F238E27FC236}">
                        <a16:creationId xmlns:a16="http://schemas.microsoft.com/office/drawing/2014/main" id="{D70EF346-1C79-4ED2-8B41-BC8E0CC80194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4" name="フリーフォーム: 図形 263">
                    <a:extLst>
                      <a:ext uri="{FF2B5EF4-FFF2-40B4-BE49-F238E27FC236}">
                        <a16:creationId xmlns:a16="http://schemas.microsoft.com/office/drawing/2014/main" id="{48BFD3FC-E3B0-446B-B52A-25890B1CE345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51" name="四角形: 上の 2 つの角を丸める 250">
                <a:extLst>
                  <a:ext uri="{FF2B5EF4-FFF2-40B4-BE49-F238E27FC236}">
                    <a16:creationId xmlns:a16="http://schemas.microsoft.com/office/drawing/2014/main" id="{0712B08B-D61A-48E5-A159-2A43D5CE849D}"/>
                  </a:ext>
                </a:extLst>
              </p:cNvPr>
              <p:cNvSpPr/>
              <p:nvPr/>
            </p:nvSpPr>
            <p:spPr>
              <a:xfrm rot="7200000">
                <a:off x="1613197" y="5879550"/>
                <a:ext cx="193276" cy="6205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85BBECAA-3317-491E-A25A-CA889A7EE972}"/>
                </a:ext>
              </a:extLst>
            </p:cNvPr>
            <p:cNvGrpSpPr/>
            <p:nvPr/>
          </p:nvGrpSpPr>
          <p:grpSpPr>
            <a:xfrm>
              <a:off x="4406014" y="3829320"/>
              <a:ext cx="1123340" cy="2612661"/>
              <a:chOff x="3629636" y="3829320"/>
              <a:chExt cx="1123340" cy="2612661"/>
            </a:xfrm>
          </p:grpSpPr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C4C8B9A3-7909-46F8-A313-83FDF563755C}"/>
                  </a:ext>
                </a:extLst>
              </p:cNvPr>
              <p:cNvGrpSpPr/>
              <p:nvPr/>
            </p:nvGrpSpPr>
            <p:grpSpPr>
              <a:xfrm>
                <a:off x="3629636" y="3877623"/>
                <a:ext cx="1014923" cy="2564358"/>
                <a:chOff x="675445" y="4348807"/>
                <a:chExt cx="828439" cy="2093176"/>
              </a:xfrm>
            </p:grpSpPr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6F63B889-E93C-47A6-B13D-99774802196C}"/>
                    </a:ext>
                  </a:extLst>
                </p:cNvPr>
                <p:cNvSpPr/>
                <p:nvPr/>
              </p:nvSpPr>
              <p:spPr>
                <a:xfrm>
                  <a:off x="1074482" y="5113856"/>
                  <a:ext cx="184679" cy="37967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2EF646C1-4B11-4B57-B2B9-504572A55CBA}"/>
                    </a:ext>
                  </a:extLst>
                </p:cNvPr>
                <p:cNvSpPr/>
                <p:nvPr/>
              </p:nvSpPr>
              <p:spPr>
                <a:xfrm>
                  <a:off x="1092994" y="5129117"/>
                  <a:ext cx="81882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47" name="四角形: 上の 2 つの角を丸める 246">
                  <a:extLst>
                    <a:ext uri="{FF2B5EF4-FFF2-40B4-BE49-F238E27FC236}">
                      <a16:creationId xmlns:a16="http://schemas.microsoft.com/office/drawing/2014/main" id="{E524AA42-ADA8-4D0B-AC99-6D4F3BAB9BC8}"/>
                    </a:ext>
                  </a:extLst>
                </p:cNvPr>
                <p:cNvSpPr/>
                <p:nvPr/>
              </p:nvSpPr>
              <p:spPr>
                <a:xfrm>
                  <a:off x="914043" y="5430206"/>
                  <a:ext cx="520051" cy="1011777"/>
                </a:xfrm>
                <a:prstGeom prst="round2SameRect">
                  <a:avLst>
                    <a:gd name="adj1" fmla="val 3932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1AC46337-9C91-4BE3-86A7-D9354A7878CE}"/>
                    </a:ext>
                  </a:extLst>
                </p:cNvPr>
                <p:cNvSpPr/>
                <p:nvPr/>
              </p:nvSpPr>
              <p:spPr>
                <a:xfrm>
                  <a:off x="675445" y="4348807"/>
                  <a:ext cx="828439" cy="978768"/>
                </a:xfrm>
                <a:custGeom>
                  <a:avLst/>
                  <a:gdLst>
                    <a:gd name="connsiteX0" fmla="*/ 444504 w 821661"/>
                    <a:gd name="connsiteY0" fmla="*/ 27 h 921045"/>
                    <a:gd name="connsiteX1" fmla="*/ 821479 w 821661"/>
                    <a:gd name="connsiteY1" fmla="*/ 445103 h 921045"/>
                    <a:gd name="connsiteX2" fmla="*/ 552319 w 821661"/>
                    <a:gd name="connsiteY2" fmla="*/ 898660 h 921045"/>
                    <a:gd name="connsiteX3" fmla="*/ 480846 w 821661"/>
                    <a:gd name="connsiteY3" fmla="*/ 747863 h 921045"/>
                    <a:gd name="connsiteX4" fmla="*/ 232191 w 821661"/>
                    <a:gd name="connsiteY4" fmla="*/ 919950 h 921045"/>
                    <a:gd name="connsiteX5" fmla="*/ 75343 w 821661"/>
                    <a:gd name="connsiteY5" fmla="*/ 842202 h 921045"/>
                    <a:gd name="connsiteX6" fmla="*/ 67533 w 821661"/>
                    <a:gd name="connsiteY6" fmla="*/ 822288 h 921045"/>
                    <a:gd name="connsiteX7" fmla="*/ 70485 w 821661"/>
                    <a:gd name="connsiteY7" fmla="*/ 821185 h 921045"/>
                    <a:gd name="connsiteX8" fmla="*/ 100514 w 821661"/>
                    <a:gd name="connsiteY8" fmla="*/ 795321 h 921045"/>
                    <a:gd name="connsiteX9" fmla="*/ 70485 w 821661"/>
                    <a:gd name="connsiteY9" fmla="*/ 800742 h 921045"/>
                    <a:gd name="connsiteX10" fmla="*/ 60233 w 821661"/>
                    <a:gd name="connsiteY10" fmla="*/ 803677 h 921045"/>
                    <a:gd name="connsiteX11" fmla="*/ 59765 w 821661"/>
                    <a:gd name="connsiteY11" fmla="*/ 802483 h 921045"/>
                    <a:gd name="connsiteX12" fmla="*/ 48103 w 821661"/>
                    <a:gd name="connsiteY12" fmla="*/ 752360 h 921045"/>
                    <a:gd name="connsiteX13" fmla="*/ 0 w 821661"/>
                    <a:gd name="connsiteY13" fmla="*/ 713901 h 921045"/>
                    <a:gd name="connsiteX14" fmla="*/ 41934 w 821661"/>
                    <a:gd name="connsiteY14" fmla="*/ 572226 h 921045"/>
                    <a:gd name="connsiteX15" fmla="*/ 12918 w 821661"/>
                    <a:gd name="connsiteY15" fmla="*/ 401454 h 921045"/>
                    <a:gd name="connsiteX16" fmla="*/ 11316 w 821661"/>
                    <a:gd name="connsiteY16" fmla="*/ 339903 h 921045"/>
                    <a:gd name="connsiteX17" fmla="*/ 444504 w 821661"/>
                    <a:gd name="connsiteY17" fmla="*/ 27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17" fmla="*/ 572286 w 821661"/>
                    <a:gd name="connsiteY17" fmla="*/ 839303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60233 w 821661"/>
                    <a:gd name="connsiteY6" fmla="*/ 803677 h 921045"/>
                    <a:gd name="connsiteX7" fmla="*/ 59765 w 821661"/>
                    <a:gd name="connsiteY7" fmla="*/ 802483 h 921045"/>
                    <a:gd name="connsiteX8" fmla="*/ 48103 w 821661"/>
                    <a:gd name="connsiteY8" fmla="*/ 752360 h 921045"/>
                    <a:gd name="connsiteX9" fmla="*/ 0 w 821661"/>
                    <a:gd name="connsiteY9" fmla="*/ 713901 h 921045"/>
                    <a:gd name="connsiteX10" fmla="*/ 41934 w 821661"/>
                    <a:gd name="connsiteY10" fmla="*/ 572226 h 921045"/>
                    <a:gd name="connsiteX11" fmla="*/ 12918 w 821661"/>
                    <a:gd name="connsiteY11" fmla="*/ 401454 h 921045"/>
                    <a:gd name="connsiteX12" fmla="*/ 11316 w 821661"/>
                    <a:gd name="connsiteY12" fmla="*/ 339903 h 921045"/>
                    <a:gd name="connsiteX13" fmla="*/ 444504 w 821661"/>
                    <a:gd name="connsiteY13" fmla="*/ 27 h 921045"/>
                    <a:gd name="connsiteX14" fmla="*/ 821479 w 821661"/>
                    <a:gd name="connsiteY14" fmla="*/ 445103 h 921045"/>
                    <a:gd name="connsiteX15" fmla="*/ 552319 w 821661"/>
                    <a:gd name="connsiteY15" fmla="*/ 898660 h 921045"/>
                    <a:gd name="connsiteX0" fmla="*/ 480846 w 822486"/>
                    <a:gd name="connsiteY0" fmla="*/ 784141 h 957323"/>
                    <a:gd name="connsiteX1" fmla="*/ 232191 w 822486"/>
                    <a:gd name="connsiteY1" fmla="*/ 956228 h 957323"/>
                    <a:gd name="connsiteX2" fmla="*/ 75343 w 822486"/>
                    <a:gd name="connsiteY2" fmla="*/ 878480 h 957323"/>
                    <a:gd name="connsiteX3" fmla="*/ 67533 w 822486"/>
                    <a:gd name="connsiteY3" fmla="*/ 858566 h 957323"/>
                    <a:gd name="connsiteX4" fmla="*/ 100514 w 822486"/>
                    <a:gd name="connsiteY4" fmla="*/ 831599 h 957323"/>
                    <a:gd name="connsiteX5" fmla="*/ 70485 w 822486"/>
                    <a:gd name="connsiteY5" fmla="*/ 837020 h 957323"/>
                    <a:gd name="connsiteX6" fmla="*/ 60233 w 822486"/>
                    <a:gd name="connsiteY6" fmla="*/ 839955 h 957323"/>
                    <a:gd name="connsiteX7" fmla="*/ 59765 w 822486"/>
                    <a:gd name="connsiteY7" fmla="*/ 838761 h 957323"/>
                    <a:gd name="connsiteX8" fmla="*/ 48103 w 822486"/>
                    <a:gd name="connsiteY8" fmla="*/ 788638 h 957323"/>
                    <a:gd name="connsiteX9" fmla="*/ 0 w 822486"/>
                    <a:gd name="connsiteY9" fmla="*/ 750179 h 957323"/>
                    <a:gd name="connsiteX10" fmla="*/ 41934 w 822486"/>
                    <a:gd name="connsiteY10" fmla="*/ 608504 h 957323"/>
                    <a:gd name="connsiteX11" fmla="*/ 12918 w 822486"/>
                    <a:gd name="connsiteY11" fmla="*/ 437732 h 957323"/>
                    <a:gd name="connsiteX12" fmla="*/ 11316 w 822486"/>
                    <a:gd name="connsiteY12" fmla="*/ 376181 h 957323"/>
                    <a:gd name="connsiteX13" fmla="*/ 431574 w 822486"/>
                    <a:gd name="connsiteY13" fmla="*/ 22 h 957323"/>
                    <a:gd name="connsiteX14" fmla="*/ 821479 w 822486"/>
                    <a:gd name="connsiteY14" fmla="*/ 481381 h 957323"/>
                    <a:gd name="connsiteX15" fmla="*/ 552319 w 822486"/>
                    <a:gd name="connsiteY15" fmla="*/ 934938 h 957323"/>
                    <a:gd name="connsiteX0" fmla="*/ 480846 w 822153"/>
                    <a:gd name="connsiteY0" fmla="*/ 784141 h 957323"/>
                    <a:gd name="connsiteX1" fmla="*/ 232191 w 822153"/>
                    <a:gd name="connsiteY1" fmla="*/ 956228 h 957323"/>
                    <a:gd name="connsiteX2" fmla="*/ 75343 w 822153"/>
                    <a:gd name="connsiteY2" fmla="*/ 878480 h 957323"/>
                    <a:gd name="connsiteX3" fmla="*/ 67533 w 822153"/>
                    <a:gd name="connsiteY3" fmla="*/ 858566 h 957323"/>
                    <a:gd name="connsiteX4" fmla="*/ 100514 w 822153"/>
                    <a:gd name="connsiteY4" fmla="*/ 831599 h 957323"/>
                    <a:gd name="connsiteX5" fmla="*/ 70485 w 822153"/>
                    <a:gd name="connsiteY5" fmla="*/ 837020 h 957323"/>
                    <a:gd name="connsiteX6" fmla="*/ 60233 w 822153"/>
                    <a:gd name="connsiteY6" fmla="*/ 839955 h 957323"/>
                    <a:gd name="connsiteX7" fmla="*/ 59765 w 822153"/>
                    <a:gd name="connsiteY7" fmla="*/ 838761 h 957323"/>
                    <a:gd name="connsiteX8" fmla="*/ 48103 w 822153"/>
                    <a:gd name="connsiteY8" fmla="*/ 788638 h 957323"/>
                    <a:gd name="connsiteX9" fmla="*/ 0 w 822153"/>
                    <a:gd name="connsiteY9" fmla="*/ 750179 h 957323"/>
                    <a:gd name="connsiteX10" fmla="*/ 41934 w 822153"/>
                    <a:gd name="connsiteY10" fmla="*/ 608504 h 957323"/>
                    <a:gd name="connsiteX11" fmla="*/ 12918 w 822153"/>
                    <a:gd name="connsiteY11" fmla="*/ 437732 h 957323"/>
                    <a:gd name="connsiteX12" fmla="*/ 11316 w 822153"/>
                    <a:gd name="connsiteY12" fmla="*/ 376181 h 957323"/>
                    <a:gd name="connsiteX13" fmla="*/ 431574 w 822153"/>
                    <a:gd name="connsiteY13" fmla="*/ 22 h 957323"/>
                    <a:gd name="connsiteX14" fmla="*/ 821479 w 822153"/>
                    <a:gd name="connsiteY14" fmla="*/ 481381 h 957323"/>
                    <a:gd name="connsiteX15" fmla="*/ 552319 w 822153"/>
                    <a:gd name="connsiteY15" fmla="*/ 934938 h 957323"/>
                    <a:gd name="connsiteX0" fmla="*/ 480846 w 806304"/>
                    <a:gd name="connsiteY0" fmla="*/ 785139 h 958321"/>
                    <a:gd name="connsiteX1" fmla="*/ 232191 w 806304"/>
                    <a:gd name="connsiteY1" fmla="*/ 957226 h 958321"/>
                    <a:gd name="connsiteX2" fmla="*/ 75343 w 806304"/>
                    <a:gd name="connsiteY2" fmla="*/ 879478 h 958321"/>
                    <a:gd name="connsiteX3" fmla="*/ 67533 w 806304"/>
                    <a:gd name="connsiteY3" fmla="*/ 859564 h 958321"/>
                    <a:gd name="connsiteX4" fmla="*/ 100514 w 806304"/>
                    <a:gd name="connsiteY4" fmla="*/ 832597 h 958321"/>
                    <a:gd name="connsiteX5" fmla="*/ 70485 w 806304"/>
                    <a:gd name="connsiteY5" fmla="*/ 838018 h 958321"/>
                    <a:gd name="connsiteX6" fmla="*/ 60233 w 806304"/>
                    <a:gd name="connsiteY6" fmla="*/ 840953 h 958321"/>
                    <a:gd name="connsiteX7" fmla="*/ 59765 w 806304"/>
                    <a:gd name="connsiteY7" fmla="*/ 839759 h 958321"/>
                    <a:gd name="connsiteX8" fmla="*/ 48103 w 806304"/>
                    <a:gd name="connsiteY8" fmla="*/ 789636 h 958321"/>
                    <a:gd name="connsiteX9" fmla="*/ 0 w 806304"/>
                    <a:gd name="connsiteY9" fmla="*/ 751177 h 958321"/>
                    <a:gd name="connsiteX10" fmla="*/ 41934 w 806304"/>
                    <a:gd name="connsiteY10" fmla="*/ 609502 h 958321"/>
                    <a:gd name="connsiteX11" fmla="*/ 12918 w 806304"/>
                    <a:gd name="connsiteY11" fmla="*/ 438730 h 958321"/>
                    <a:gd name="connsiteX12" fmla="*/ 11316 w 806304"/>
                    <a:gd name="connsiteY12" fmla="*/ 377179 h 958321"/>
                    <a:gd name="connsiteX13" fmla="*/ 431574 w 806304"/>
                    <a:gd name="connsiteY13" fmla="*/ 1020 h 958321"/>
                    <a:gd name="connsiteX14" fmla="*/ 805963 w 806304"/>
                    <a:gd name="connsiteY14" fmla="*/ 477196 h 958321"/>
                    <a:gd name="connsiteX15" fmla="*/ 552319 w 806304"/>
                    <a:gd name="connsiteY15" fmla="*/ 935936 h 958321"/>
                    <a:gd name="connsiteX0" fmla="*/ 480846 w 806382"/>
                    <a:gd name="connsiteY0" fmla="*/ 784125 h 957307"/>
                    <a:gd name="connsiteX1" fmla="*/ 232191 w 806382"/>
                    <a:gd name="connsiteY1" fmla="*/ 956212 h 957307"/>
                    <a:gd name="connsiteX2" fmla="*/ 75343 w 806382"/>
                    <a:gd name="connsiteY2" fmla="*/ 878464 h 957307"/>
                    <a:gd name="connsiteX3" fmla="*/ 67533 w 806382"/>
                    <a:gd name="connsiteY3" fmla="*/ 858550 h 957307"/>
                    <a:gd name="connsiteX4" fmla="*/ 100514 w 806382"/>
                    <a:gd name="connsiteY4" fmla="*/ 831583 h 957307"/>
                    <a:gd name="connsiteX5" fmla="*/ 70485 w 806382"/>
                    <a:gd name="connsiteY5" fmla="*/ 837004 h 957307"/>
                    <a:gd name="connsiteX6" fmla="*/ 60233 w 806382"/>
                    <a:gd name="connsiteY6" fmla="*/ 839939 h 957307"/>
                    <a:gd name="connsiteX7" fmla="*/ 59765 w 806382"/>
                    <a:gd name="connsiteY7" fmla="*/ 838745 h 957307"/>
                    <a:gd name="connsiteX8" fmla="*/ 48103 w 806382"/>
                    <a:gd name="connsiteY8" fmla="*/ 788622 h 957307"/>
                    <a:gd name="connsiteX9" fmla="*/ 0 w 806382"/>
                    <a:gd name="connsiteY9" fmla="*/ 750163 h 957307"/>
                    <a:gd name="connsiteX10" fmla="*/ 41934 w 806382"/>
                    <a:gd name="connsiteY10" fmla="*/ 608488 h 957307"/>
                    <a:gd name="connsiteX11" fmla="*/ 12918 w 806382"/>
                    <a:gd name="connsiteY11" fmla="*/ 437716 h 957307"/>
                    <a:gd name="connsiteX12" fmla="*/ 11316 w 806382"/>
                    <a:gd name="connsiteY12" fmla="*/ 376165 h 957307"/>
                    <a:gd name="connsiteX13" fmla="*/ 431574 w 806382"/>
                    <a:gd name="connsiteY13" fmla="*/ 6 h 957307"/>
                    <a:gd name="connsiteX14" fmla="*/ 805963 w 806382"/>
                    <a:gd name="connsiteY14" fmla="*/ 476182 h 957307"/>
                    <a:gd name="connsiteX15" fmla="*/ 552319 w 806382"/>
                    <a:gd name="connsiteY15" fmla="*/ 934922 h 957307"/>
                    <a:gd name="connsiteX0" fmla="*/ 480846 w 806466"/>
                    <a:gd name="connsiteY0" fmla="*/ 784125 h 957307"/>
                    <a:gd name="connsiteX1" fmla="*/ 232191 w 806466"/>
                    <a:gd name="connsiteY1" fmla="*/ 956212 h 957307"/>
                    <a:gd name="connsiteX2" fmla="*/ 75343 w 806466"/>
                    <a:gd name="connsiteY2" fmla="*/ 878464 h 957307"/>
                    <a:gd name="connsiteX3" fmla="*/ 67533 w 806466"/>
                    <a:gd name="connsiteY3" fmla="*/ 858550 h 957307"/>
                    <a:gd name="connsiteX4" fmla="*/ 100514 w 806466"/>
                    <a:gd name="connsiteY4" fmla="*/ 831583 h 957307"/>
                    <a:gd name="connsiteX5" fmla="*/ 70485 w 806466"/>
                    <a:gd name="connsiteY5" fmla="*/ 837004 h 957307"/>
                    <a:gd name="connsiteX6" fmla="*/ 60233 w 806466"/>
                    <a:gd name="connsiteY6" fmla="*/ 839939 h 957307"/>
                    <a:gd name="connsiteX7" fmla="*/ 59765 w 806466"/>
                    <a:gd name="connsiteY7" fmla="*/ 838745 h 957307"/>
                    <a:gd name="connsiteX8" fmla="*/ 48103 w 806466"/>
                    <a:gd name="connsiteY8" fmla="*/ 788622 h 957307"/>
                    <a:gd name="connsiteX9" fmla="*/ 0 w 806466"/>
                    <a:gd name="connsiteY9" fmla="*/ 750163 h 957307"/>
                    <a:gd name="connsiteX10" fmla="*/ 41934 w 806466"/>
                    <a:gd name="connsiteY10" fmla="*/ 608488 h 957307"/>
                    <a:gd name="connsiteX11" fmla="*/ 12918 w 806466"/>
                    <a:gd name="connsiteY11" fmla="*/ 437716 h 957307"/>
                    <a:gd name="connsiteX12" fmla="*/ 11316 w 806466"/>
                    <a:gd name="connsiteY12" fmla="*/ 376165 h 957307"/>
                    <a:gd name="connsiteX13" fmla="*/ 431574 w 806466"/>
                    <a:gd name="connsiteY13" fmla="*/ 6 h 957307"/>
                    <a:gd name="connsiteX14" fmla="*/ 805963 w 806466"/>
                    <a:gd name="connsiteY14" fmla="*/ 476182 h 957307"/>
                    <a:gd name="connsiteX15" fmla="*/ 552319 w 806466"/>
                    <a:gd name="connsiteY15" fmla="*/ 934922 h 957307"/>
                    <a:gd name="connsiteX0" fmla="*/ 480846 w 807025"/>
                    <a:gd name="connsiteY0" fmla="*/ 797081 h 970263"/>
                    <a:gd name="connsiteX1" fmla="*/ 232191 w 807025"/>
                    <a:gd name="connsiteY1" fmla="*/ 969168 h 970263"/>
                    <a:gd name="connsiteX2" fmla="*/ 75343 w 807025"/>
                    <a:gd name="connsiteY2" fmla="*/ 891420 h 970263"/>
                    <a:gd name="connsiteX3" fmla="*/ 67533 w 807025"/>
                    <a:gd name="connsiteY3" fmla="*/ 871506 h 970263"/>
                    <a:gd name="connsiteX4" fmla="*/ 100514 w 807025"/>
                    <a:gd name="connsiteY4" fmla="*/ 844539 h 970263"/>
                    <a:gd name="connsiteX5" fmla="*/ 70485 w 807025"/>
                    <a:gd name="connsiteY5" fmla="*/ 849960 h 970263"/>
                    <a:gd name="connsiteX6" fmla="*/ 60233 w 807025"/>
                    <a:gd name="connsiteY6" fmla="*/ 852895 h 970263"/>
                    <a:gd name="connsiteX7" fmla="*/ 59765 w 807025"/>
                    <a:gd name="connsiteY7" fmla="*/ 851701 h 970263"/>
                    <a:gd name="connsiteX8" fmla="*/ 48103 w 807025"/>
                    <a:gd name="connsiteY8" fmla="*/ 801578 h 970263"/>
                    <a:gd name="connsiteX9" fmla="*/ 0 w 807025"/>
                    <a:gd name="connsiteY9" fmla="*/ 763119 h 970263"/>
                    <a:gd name="connsiteX10" fmla="*/ 41934 w 807025"/>
                    <a:gd name="connsiteY10" fmla="*/ 621444 h 970263"/>
                    <a:gd name="connsiteX11" fmla="*/ 12918 w 807025"/>
                    <a:gd name="connsiteY11" fmla="*/ 450672 h 970263"/>
                    <a:gd name="connsiteX12" fmla="*/ 11316 w 807025"/>
                    <a:gd name="connsiteY12" fmla="*/ 389121 h 970263"/>
                    <a:gd name="connsiteX13" fmla="*/ 431574 w 807025"/>
                    <a:gd name="connsiteY13" fmla="*/ 4 h 970263"/>
                    <a:gd name="connsiteX14" fmla="*/ 805963 w 807025"/>
                    <a:gd name="connsiteY14" fmla="*/ 489138 h 970263"/>
                    <a:gd name="connsiteX15" fmla="*/ 552319 w 807025"/>
                    <a:gd name="connsiteY15" fmla="*/ 947878 h 970263"/>
                    <a:gd name="connsiteX0" fmla="*/ 480846 w 807025"/>
                    <a:gd name="connsiteY0" fmla="*/ 797130 h 970312"/>
                    <a:gd name="connsiteX1" fmla="*/ 232191 w 807025"/>
                    <a:gd name="connsiteY1" fmla="*/ 969217 h 970312"/>
                    <a:gd name="connsiteX2" fmla="*/ 75343 w 807025"/>
                    <a:gd name="connsiteY2" fmla="*/ 891469 h 970312"/>
                    <a:gd name="connsiteX3" fmla="*/ 67533 w 807025"/>
                    <a:gd name="connsiteY3" fmla="*/ 871555 h 970312"/>
                    <a:gd name="connsiteX4" fmla="*/ 100514 w 807025"/>
                    <a:gd name="connsiteY4" fmla="*/ 844588 h 970312"/>
                    <a:gd name="connsiteX5" fmla="*/ 70485 w 807025"/>
                    <a:gd name="connsiteY5" fmla="*/ 850009 h 970312"/>
                    <a:gd name="connsiteX6" fmla="*/ 60233 w 807025"/>
                    <a:gd name="connsiteY6" fmla="*/ 852944 h 970312"/>
                    <a:gd name="connsiteX7" fmla="*/ 59765 w 807025"/>
                    <a:gd name="connsiteY7" fmla="*/ 851750 h 970312"/>
                    <a:gd name="connsiteX8" fmla="*/ 48103 w 807025"/>
                    <a:gd name="connsiteY8" fmla="*/ 801627 h 970312"/>
                    <a:gd name="connsiteX9" fmla="*/ 0 w 807025"/>
                    <a:gd name="connsiteY9" fmla="*/ 763168 h 970312"/>
                    <a:gd name="connsiteX10" fmla="*/ 41934 w 807025"/>
                    <a:gd name="connsiteY10" fmla="*/ 621493 h 970312"/>
                    <a:gd name="connsiteX11" fmla="*/ 12918 w 807025"/>
                    <a:gd name="connsiteY11" fmla="*/ 450721 h 970312"/>
                    <a:gd name="connsiteX12" fmla="*/ 11316 w 807025"/>
                    <a:gd name="connsiteY12" fmla="*/ 389170 h 970312"/>
                    <a:gd name="connsiteX13" fmla="*/ 431574 w 807025"/>
                    <a:gd name="connsiteY13" fmla="*/ 53 h 970312"/>
                    <a:gd name="connsiteX14" fmla="*/ 805963 w 807025"/>
                    <a:gd name="connsiteY14" fmla="*/ 489187 h 970312"/>
                    <a:gd name="connsiteX15" fmla="*/ 552319 w 807025"/>
                    <a:gd name="connsiteY15" fmla="*/ 947927 h 970312"/>
                    <a:gd name="connsiteX0" fmla="*/ 480846 w 805964"/>
                    <a:gd name="connsiteY0" fmla="*/ 797130 h 970312"/>
                    <a:gd name="connsiteX1" fmla="*/ 232191 w 805964"/>
                    <a:gd name="connsiteY1" fmla="*/ 969217 h 970312"/>
                    <a:gd name="connsiteX2" fmla="*/ 75343 w 805964"/>
                    <a:gd name="connsiteY2" fmla="*/ 891469 h 970312"/>
                    <a:gd name="connsiteX3" fmla="*/ 67533 w 805964"/>
                    <a:gd name="connsiteY3" fmla="*/ 871555 h 970312"/>
                    <a:gd name="connsiteX4" fmla="*/ 100514 w 805964"/>
                    <a:gd name="connsiteY4" fmla="*/ 844588 h 970312"/>
                    <a:gd name="connsiteX5" fmla="*/ 70485 w 805964"/>
                    <a:gd name="connsiteY5" fmla="*/ 850009 h 970312"/>
                    <a:gd name="connsiteX6" fmla="*/ 60233 w 805964"/>
                    <a:gd name="connsiteY6" fmla="*/ 852944 h 970312"/>
                    <a:gd name="connsiteX7" fmla="*/ 59765 w 805964"/>
                    <a:gd name="connsiteY7" fmla="*/ 851750 h 970312"/>
                    <a:gd name="connsiteX8" fmla="*/ 48103 w 805964"/>
                    <a:gd name="connsiteY8" fmla="*/ 801627 h 970312"/>
                    <a:gd name="connsiteX9" fmla="*/ 0 w 805964"/>
                    <a:gd name="connsiteY9" fmla="*/ 763168 h 970312"/>
                    <a:gd name="connsiteX10" fmla="*/ 41934 w 805964"/>
                    <a:gd name="connsiteY10" fmla="*/ 621493 h 970312"/>
                    <a:gd name="connsiteX11" fmla="*/ 12918 w 805964"/>
                    <a:gd name="connsiteY11" fmla="*/ 450721 h 970312"/>
                    <a:gd name="connsiteX12" fmla="*/ 11316 w 805964"/>
                    <a:gd name="connsiteY12" fmla="*/ 389170 h 970312"/>
                    <a:gd name="connsiteX13" fmla="*/ 431574 w 805964"/>
                    <a:gd name="connsiteY13" fmla="*/ 53 h 970312"/>
                    <a:gd name="connsiteX14" fmla="*/ 805963 w 805964"/>
                    <a:gd name="connsiteY14" fmla="*/ 489187 h 970312"/>
                    <a:gd name="connsiteX15" fmla="*/ 552319 w 805964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80921 w 826652"/>
                    <a:gd name="connsiteY6" fmla="*/ 852944 h 970312"/>
                    <a:gd name="connsiteX7" fmla="*/ 80453 w 826652"/>
                    <a:gd name="connsiteY7" fmla="*/ 851750 h 970312"/>
                    <a:gd name="connsiteX8" fmla="*/ 68791 w 826652"/>
                    <a:gd name="connsiteY8" fmla="*/ 801627 h 970312"/>
                    <a:gd name="connsiteX9" fmla="*/ 0 w 826652"/>
                    <a:gd name="connsiteY9" fmla="*/ 763168 h 970312"/>
                    <a:gd name="connsiteX10" fmla="*/ 62622 w 826652"/>
                    <a:gd name="connsiteY10" fmla="*/ 621493 h 970312"/>
                    <a:gd name="connsiteX11" fmla="*/ 33606 w 826652"/>
                    <a:gd name="connsiteY11" fmla="*/ 450721 h 970312"/>
                    <a:gd name="connsiteX12" fmla="*/ 32004 w 826652"/>
                    <a:gd name="connsiteY12" fmla="*/ 389170 h 970312"/>
                    <a:gd name="connsiteX13" fmla="*/ 452262 w 826652"/>
                    <a:gd name="connsiteY13" fmla="*/ 53 h 970312"/>
                    <a:gd name="connsiteX14" fmla="*/ 826651 w 826652"/>
                    <a:gd name="connsiteY14" fmla="*/ 489187 h 970312"/>
                    <a:gd name="connsiteX15" fmla="*/ 573007 w 826652"/>
                    <a:gd name="connsiteY15" fmla="*/ 947927 h 970312"/>
                    <a:gd name="connsiteX0" fmla="*/ 501534 w 826653"/>
                    <a:gd name="connsiteY0" fmla="*/ 797078 h 970260"/>
                    <a:gd name="connsiteX1" fmla="*/ 252879 w 826653"/>
                    <a:gd name="connsiteY1" fmla="*/ 969165 h 970260"/>
                    <a:gd name="connsiteX2" fmla="*/ 96031 w 826653"/>
                    <a:gd name="connsiteY2" fmla="*/ 891417 h 970260"/>
                    <a:gd name="connsiteX3" fmla="*/ 88221 w 826653"/>
                    <a:gd name="connsiteY3" fmla="*/ 871503 h 970260"/>
                    <a:gd name="connsiteX4" fmla="*/ 121202 w 826653"/>
                    <a:gd name="connsiteY4" fmla="*/ 844536 h 970260"/>
                    <a:gd name="connsiteX5" fmla="*/ 91173 w 826653"/>
                    <a:gd name="connsiteY5" fmla="*/ 849957 h 970260"/>
                    <a:gd name="connsiteX6" fmla="*/ 80921 w 826653"/>
                    <a:gd name="connsiteY6" fmla="*/ 852892 h 970260"/>
                    <a:gd name="connsiteX7" fmla="*/ 80453 w 826653"/>
                    <a:gd name="connsiteY7" fmla="*/ 851698 h 970260"/>
                    <a:gd name="connsiteX8" fmla="*/ 68791 w 826653"/>
                    <a:gd name="connsiteY8" fmla="*/ 801575 h 970260"/>
                    <a:gd name="connsiteX9" fmla="*/ 0 w 826653"/>
                    <a:gd name="connsiteY9" fmla="*/ 763116 h 970260"/>
                    <a:gd name="connsiteX10" fmla="*/ 62622 w 826653"/>
                    <a:gd name="connsiteY10" fmla="*/ 621441 h 970260"/>
                    <a:gd name="connsiteX11" fmla="*/ 33606 w 826653"/>
                    <a:gd name="connsiteY11" fmla="*/ 450669 h 970260"/>
                    <a:gd name="connsiteX12" fmla="*/ 32004 w 826653"/>
                    <a:gd name="connsiteY12" fmla="*/ 389118 h 970260"/>
                    <a:gd name="connsiteX13" fmla="*/ 452262 w 826653"/>
                    <a:gd name="connsiteY13" fmla="*/ 1 h 970260"/>
                    <a:gd name="connsiteX14" fmla="*/ 826651 w 826653"/>
                    <a:gd name="connsiteY14" fmla="*/ 489135 h 970260"/>
                    <a:gd name="connsiteX15" fmla="*/ 573007 w 826653"/>
                    <a:gd name="connsiteY15" fmla="*/ 947875 h 970260"/>
                    <a:gd name="connsiteX0" fmla="*/ 501534 w 826653"/>
                    <a:gd name="connsiteY0" fmla="*/ 797078 h 970260"/>
                    <a:gd name="connsiteX1" fmla="*/ 252879 w 826653"/>
                    <a:gd name="connsiteY1" fmla="*/ 969165 h 970260"/>
                    <a:gd name="connsiteX2" fmla="*/ 96031 w 826653"/>
                    <a:gd name="connsiteY2" fmla="*/ 891417 h 970260"/>
                    <a:gd name="connsiteX3" fmla="*/ 88221 w 826653"/>
                    <a:gd name="connsiteY3" fmla="*/ 871503 h 970260"/>
                    <a:gd name="connsiteX4" fmla="*/ 121202 w 826653"/>
                    <a:gd name="connsiteY4" fmla="*/ 844536 h 970260"/>
                    <a:gd name="connsiteX5" fmla="*/ 91173 w 826653"/>
                    <a:gd name="connsiteY5" fmla="*/ 849957 h 970260"/>
                    <a:gd name="connsiteX6" fmla="*/ 80921 w 826653"/>
                    <a:gd name="connsiteY6" fmla="*/ 852892 h 970260"/>
                    <a:gd name="connsiteX7" fmla="*/ 80453 w 826653"/>
                    <a:gd name="connsiteY7" fmla="*/ 851698 h 970260"/>
                    <a:gd name="connsiteX8" fmla="*/ 68791 w 826653"/>
                    <a:gd name="connsiteY8" fmla="*/ 801575 h 970260"/>
                    <a:gd name="connsiteX9" fmla="*/ 0 w 826653"/>
                    <a:gd name="connsiteY9" fmla="*/ 763116 h 970260"/>
                    <a:gd name="connsiteX10" fmla="*/ 62622 w 826653"/>
                    <a:gd name="connsiteY10" fmla="*/ 621441 h 970260"/>
                    <a:gd name="connsiteX11" fmla="*/ 33606 w 826653"/>
                    <a:gd name="connsiteY11" fmla="*/ 450669 h 970260"/>
                    <a:gd name="connsiteX12" fmla="*/ 32004 w 826653"/>
                    <a:gd name="connsiteY12" fmla="*/ 389118 h 970260"/>
                    <a:gd name="connsiteX13" fmla="*/ 452262 w 826653"/>
                    <a:gd name="connsiteY13" fmla="*/ 1 h 970260"/>
                    <a:gd name="connsiteX14" fmla="*/ 826651 w 826653"/>
                    <a:gd name="connsiteY14" fmla="*/ 489135 h 970260"/>
                    <a:gd name="connsiteX15" fmla="*/ 573007 w 826653"/>
                    <a:gd name="connsiteY15" fmla="*/ 947875 h 970260"/>
                    <a:gd name="connsiteX0" fmla="*/ 501534 w 826653"/>
                    <a:gd name="connsiteY0" fmla="*/ 797078 h 970260"/>
                    <a:gd name="connsiteX1" fmla="*/ 252879 w 826653"/>
                    <a:gd name="connsiteY1" fmla="*/ 969165 h 970260"/>
                    <a:gd name="connsiteX2" fmla="*/ 96031 w 826653"/>
                    <a:gd name="connsiteY2" fmla="*/ 891417 h 970260"/>
                    <a:gd name="connsiteX3" fmla="*/ 88221 w 826653"/>
                    <a:gd name="connsiteY3" fmla="*/ 871503 h 970260"/>
                    <a:gd name="connsiteX4" fmla="*/ 121202 w 826653"/>
                    <a:gd name="connsiteY4" fmla="*/ 844536 h 970260"/>
                    <a:gd name="connsiteX5" fmla="*/ 91173 w 826653"/>
                    <a:gd name="connsiteY5" fmla="*/ 849957 h 970260"/>
                    <a:gd name="connsiteX6" fmla="*/ 80921 w 826653"/>
                    <a:gd name="connsiteY6" fmla="*/ 852892 h 970260"/>
                    <a:gd name="connsiteX7" fmla="*/ 66876 w 826653"/>
                    <a:gd name="connsiteY7" fmla="*/ 845866 h 970260"/>
                    <a:gd name="connsiteX8" fmla="*/ 68791 w 826653"/>
                    <a:gd name="connsiteY8" fmla="*/ 801575 h 970260"/>
                    <a:gd name="connsiteX9" fmla="*/ 0 w 826653"/>
                    <a:gd name="connsiteY9" fmla="*/ 763116 h 970260"/>
                    <a:gd name="connsiteX10" fmla="*/ 62622 w 826653"/>
                    <a:gd name="connsiteY10" fmla="*/ 621441 h 970260"/>
                    <a:gd name="connsiteX11" fmla="*/ 33606 w 826653"/>
                    <a:gd name="connsiteY11" fmla="*/ 450669 h 970260"/>
                    <a:gd name="connsiteX12" fmla="*/ 32004 w 826653"/>
                    <a:gd name="connsiteY12" fmla="*/ 389118 h 970260"/>
                    <a:gd name="connsiteX13" fmla="*/ 452262 w 826653"/>
                    <a:gd name="connsiteY13" fmla="*/ 1 h 970260"/>
                    <a:gd name="connsiteX14" fmla="*/ 826651 w 826653"/>
                    <a:gd name="connsiteY14" fmla="*/ 489135 h 970260"/>
                    <a:gd name="connsiteX15" fmla="*/ 573007 w 826653"/>
                    <a:gd name="connsiteY15" fmla="*/ 947875 h 970260"/>
                    <a:gd name="connsiteX0" fmla="*/ 501534 w 826653"/>
                    <a:gd name="connsiteY0" fmla="*/ 797078 h 970260"/>
                    <a:gd name="connsiteX1" fmla="*/ 252879 w 826653"/>
                    <a:gd name="connsiteY1" fmla="*/ 969165 h 970260"/>
                    <a:gd name="connsiteX2" fmla="*/ 96031 w 826653"/>
                    <a:gd name="connsiteY2" fmla="*/ 891417 h 970260"/>
                    <a:gd name="connsiteX3" fmla="*/ 88221 w 826653"/>
                    <a:gd name="connsiteY3" fmla="*/ 871503 h 970260"/>
                    <a:gd name="connsiteX4" fmla="*/ 121202 w 826653"/>
                    <a:gd name="connsiteY4" fmla="*/ 844536 h 970260"/>
                    <a:gd name="connsiteX5" fmla="*/ 91173 w 826653"/>
                    <a:gd name="connsiteY5" fmla="*/ 849957 h 970260"/>
                    <a:gd name="connsiteX6" fmla="*/ 66876 w 826653"/>
                    <a:gd name="connsiteY6" fmla="*/ 845866 h 970260"/>
                    <a:gd name="connsiteX7" fmla="*/ 68791 w 826653"/>
                    <a:gd name="connsiteY7" fmla="*/ 801575 h 970260"/>
                    <a:gd name="connsiteX8" fmla="*/ 0 w 826653"/>
                    <a:gd name="connsiteY8" fmla="*/ 763116 h 970260"/>
                    <a:gd name="connsiteX9" fmla="*/ 62622 w 826653"/>
                    <a:gd name="connsiteY9" fmla="*/ 621441 h 970260"/>
                    <a:gd name="connsiteX10" fmla="*/ 33606 w 826653"/>
                    <a:gd name="connsiteY10" fmla="*/ 450669 h 970260"/>
                    <a:gd name="connsiteX11" fmla="*/ 32004 w 826653"/>
                    <a:gd name="connsiteY11" fmla="*/ 389118 h 970260"/>
                    <a:gd name="connsiteX12" fmla="*/ 452262 w 826653"/>
                    <a:gd name="connsiteY12" fmla="*/ 1 h 970260"/>
                    <a:gd name="connsiteX13" fmla="*/ 826651 w 826653"/>
                    <a:gd name="connsiteY13" fmla="*/ 489135 h 970260"/>
                    <a:gd name="connsiteX14" fmla="*/ 573007 w 826653"/>
                    <a:gd name="connsiteY14" fmla="*/ 947875 h 970260"/>
                    <a:gd name="connsiteX0" fmla="*/ 501534 w 826653"/>
                    <a:gd name="connsiteY0" fmla="*/ 797078 h 984329"/>
                    <a:gd name="connsiteX1" fmla="*/ 252879 w 826653"/>
                    <a:gd name="connsiteY1" fmla="*/ 969165 h 984329"/>
                    <a:gd name="connsiteX2" fmla="*/ 115426 w 826653"/>
                    <a:gd name="connsiteY2" fmla="*/ 928348 h 984329"/>
                    <a:gd name="connsiteX3" fmla="*/ 88221 w 826653"/>
                    <a:gd name="connsiteY3" fmla="*/ 871503 h 984329"/>
                    <a:gd name="connsiteX4" fmla="*/ 121202 w 826653"/>
                    <a:gd name="connsiteY4" fmla="*/ 844536 h 984329"/>
                    <a:gd name="connsiteX5" fmla="*/ 91173 w 826653"/>
                    <a:gd name="connsiteY5" fmla="*/ 849957 h 984329"/>
                    <a:gd name="connsiteX6" fmla="*/ 66876 w 826653"/>
                    <a:gd name="connsiteY6" fmla="*/ 845866 h 984329"/>
                    <a:gd name="connsiteX7" fmla="*/ 68791 w 826653"/>
                    <a:gd name="connsiteY7" fmla="*/ 801575 h 984329"/>
                    <a:gd name="connsiteX8" fmla="*/ 0 w 826653"/>
                    <a:gd name="connsiteY8" fmla="*/ 763116 h 984329"/>
                    <a:gd name="connsiteX9" fmla="*/ 62622 w 826653"/>
                    <a:gd name="connsiteY9" fmla="*/ 621441 h 984329"/>
                    <a:gd name="connsiteX10" fmla="*/ 33606 w 826653"/>
                    <a:gd name="connsiteY10" fmla="*/ 450669 h 984329"/>
                    <a:gd name="connsiteX11" fmla="*/ 32004 w 826653"/>
                    <a:gd name="connsiteY11" fmla="*/ 389118 h 984329"/>
                    <a:gd name="connsiteX12" fmla="*/ 452262 w 826653"/>
                    <a:gd name="connsiteY12" fmla="*/ 1 h 984329"/>
                    <a:gd name="connsiteX13" fmla="*/ 826651 w 826653"/>
                    <a:gd name="connsiteY13" fmla="*/ 489135 h 984329"/>
                    <a:gd name="connsiteX14" fmla="*/ 573007 w 826653"/>
                    <a:gd name="connsiteY14" fmla="*/ 947875 h 984329"/>
                    <a:gd name="connsiteX0" fmla="*/ 501534 w 826653"/>
                    <a:gd name="connsiteY0" fmla="*/ 797078 h 978768"/>
                    <a:gd name="connsiteX1" fmla="*/ 252879 w 826653"/>
                    <a:gd name="connsiteY1" fmla="*/ 969165 h 978768"/>
                    <a:gd name="connsiteX2" fmla="*/ 115426 w 826653"/>
                    <a:gd name="connsiteY2" fmla="*/ 928348 h 978768"/>
                    <a:gd name="connsiteX3" fmla="*/ 88221 w 826653"/>
                    <a:gd name="connsiteY3" fmla="*/ 871503 h 978768"/>
                    <a:gd name="connsiteX4" fmla="*/ 121202 w 826653"/>
                    <a:gd name="connsiteY4" fmla="*/ 844536 h 978768"/>
                    <a:gd name="connsiteX5" fmla="*/ 91173 w 826653"/>
                    <a:gd name="connsiteY5" fmla="*/ 849957 h 978768"/>
                    <a:gd name="connsiteX6" fmla="*/ 66876 w 826653"/>
                    <a:gd name="connsiteY6" fmla="*/ 845866 h 978768"/>
                    <a:gd name="connsiteX7" fmla="*/ 68791 w 826653"/>
                    <a:gd name="connsiteY7" fmla="*/ 801575 h 978768"/>
                    <a:gd name="connsiteX8" fmla="*/ 0 w 826653"/>
                    <a:gd name="connsiteY8" fmla="*/ 763116 h 978768"/>
                    <a:gd name="connsiteX9" fmla="*/ 62622 w 826653"/>
                    <a:gd name="connsiteY9" fmla="*/ 621441 h 978768"/>
                    <a:gd name="connsiteX10" fmla="*/ 33606 w 826653"/>
                    <a:gd name="connsiteY10" fmla="*/ 450669 h 978768"/>
                    <a:gd name="connsiteX11" fmla="*/ 32004 w 826653"/>
                    <a:gd name="connsiteY11" fmla="*/ 389118 h 978768"/>
                    <a:gd name="connsiteX12" fmla="*/ 452262 w 826653"/>
                    <a:gd name="connsiteY12" fmla="*/ 1 h 978768"/>
                    <a:gd name="connsiteX13" fmla="*/ 826651 w 826653"/>
                    <a:gd name="connsiteY13" fmla="*/ 489135 h 978768"/>
                    <a:gd name="connsiteX14" fmla="*/ 573007 w 826653"/>
                    <a:gd name="connsiteY14" fmla="*/ 947875 h 978768"/>
                    <a:gd name="connsiteX0" fmla="*/ 501534 w 826653"/>
                    <a:gd name="connsiteY0" fmla="*/ 797078 h 978768"/>
                    <a:gd name="connsiteX1" fmla="*/ 252879 w 826653"/>
                    <a:gd name="connsiteY1" fmla="*/ 969165 h 978768"/>
                    <a:gd name="connsiteX2" fmla="*/ 115426 w 826653"/>
                    <a:gd name="connsiteY2" fmla="*/ 928348 h 978768"/>
                    <a:gd name="connsiteX3" fmla="*/ 92099 w 826653"/>
                    <a:gd name="connsiteY3" fmla="*/ 908433 h 978768"/>
                    <a:gd name="connsiteX4" fmla="*/ 121202 w 826653"/>
                    <a:gd name="connsiteY4" fmla="*/ 844536 h 978768"/>
                    <a:gd name="connsiteX5" fmla="*/ 91173 w 826653"/>
                    <a:gd name="connsiteY5" fmla="*/ 849957 h 978768"/>
                    <a:gd name="connsiteX6" fmla="*/ 66876 w 826653"/>
                    <a:gd name="connsiteY6" fmla="*/ 845866 h 978768"/>
                    <a:gd name="connsiteX7" fmla="*/ 68791 w 826653"/>
                    <a:gd name="connsiteY7" fmla="*/ 801575 h 978768"/>
                    <a:gd name="connsiteX8" fmla="*/ 0 w 826653"/>
                    <a:gd name="connsiteY8" fmla="*/ 763116 h 978768"/>
                    <a:gd name="connsiteX9" fmla="*/ 62622 w 826653"/>
                    <a:gd name="connsiteY9" fmla="*/ 621441 h 978768"/>
                    <a:gd name="connsiteX10" fmla="*/ 33606 w 826653"/>
                    <a:gd name="connsiteY10" fmla="*/ 450669 h 978768"/>
                    <a:gd name="connsiteX11" fmla="*/ 32004 w 826653"/>
                    <a:gd name="connsiteY11" fmla="*/ 389118 h 978768"/>
                    <a:gd name="connsiteX12" fmla="*/ 452262 w 826653"/>
                    <a:gd name="connsiteY12" fmla="*/ 1 h 978768"/>
                    <a:gd name="connsiteX13" fmla="*/ 826651 w 826653"/>
                    <a:gd name="connsiteY13" fmla="*/ 489135 h 978768"/>
                    <a:gd name="connsiteX14" fmla="*/ 573007 w 826653"/>
                    <a:gd name="connsiteY14" fmla="*/ 947875 h 978768"/>
                    <a:gd name="connsiteX0" fmla="*/ 501534 w 826653"/>
                    <a:gd name="connsiteY0" fmla="*/ 797078 h 978768"/>
                    <a:gd name="connsiteX1" fmla="*/ 252879 w 826653"/>
                    <a:gd name="connsiteY1" fmla="*/ 969165 h 978768"/>
                    <a:gd name="connsiteX2" fmla="*/ 115426 w 826653"/>
                    <a:gd name="connsiteY2" fmla="*/ 928348 h 978768"/>
                    <a:gd name="connsiteX3" fmla="*/ 92099 w 826653"/>
                    <a:gd name="connsiteY3" fmla="*/ 908433 h 978768"/>
                    <a:gd name="connsiteX4" fmla="*/ 121202 w 826653"/>
                    <a:gd name="connsiteY4" fmla="*/ 844536 h 978768"/>
                    <a:gd name="connsiteX5" fmla="*/ 66876 w 826653"/>
                    <a:gd name="connsiteY5" fmla="*/ 845866 h 978768"/>
                    <a:gd name="connsiteX6" fmla="*/ 68791 w 826653"/>
                    <a:gd name="connsiteY6" fmla="*/ 801575 h 978768"/>
                    <a:gd name="connsiteX7" fmla="*/ 0 w 826653"/>
                    <a:gd name="connsiteY7" fmla="*/ 763116 h 978768"/>
                    <a:gd name="connsiteX8" fmla="*/ 62622 w 826653"/>
                    <a:gd name="connsiteY8" fmla="*/ 621441 h 978768"/>
                    <a:gd name="connsiteX9" fmla="*/ 33606 w 826653"/>
                    <a:gd name="connsiteY9" fmla="*/ 450669 h 978768"/>
                    <a:gd name="connsiteX10" fmla="*/ 32004 w 826653"/>
                    <a:gd name="connsiteY10" fmla="*/ 389118 h 978768"/>
                    <a:gd name="connsiteX11" fmla="*/ 452262 w 826653"/>
                    <a:gd name="connsiteY11" fmla="*/ 1 h 978768"/>
                    <a:gd name="connsiteX12" fmla="*/ 826651 w 826653"/>
                    <a:gd name="connsiteY12" fmla="*/ 489135 h 978768"/>
                    <a:gd name="connsiteX13" fmla="*/ 573007 w 826653"/>
                    <a:gd name="connsiteY13" fmla="*/ 947875 h 978768"/>
                    <a:gd name="connsiteX0" fmla="*/ 501534 w 826653"/>
                    <a:gd name="connsiteY0" fmla="*/ 797078 h 978768"/>
                    <a:gd name="connsiteX1" fmla="*/ 252879 w 826653"/>
                    <a:gd name="connsiteY1" fmla="*/ 969165 h 978768"/>
                    <a:gd name="connsiteX2" fmla="*/ 115426 w 826653"/>
                    <a:gd name="connsiteY2" fmla="*/ 928348 h 978768"/>
                    <a:gd name="connsiteX3" fmla="*/ 92099 w 826653"/>
                    <a:gd name="connsiteY3" fmla="*/ 908433 h 978768"/>
                    <a:gd name="connsiteX4" fmla="*/ 121202 w 826653"/>
                    <a:gd name="connsiteY4" fmla="*/ 844536 h 978768"/>
                    <a:gd name="connsiteX5" fmla="*/ 66876 w 826653"/>
                    <a:gd name="connsiteY5" fmla="*/ 845866 h 978768"/>
                    <a:gd name="connsiteX6" fmla="*/ 68791 w 826653"/>
                    <a:gd name="connsiteY6" fmla="*/ 801575 h 978768"/>
                    <a:gd name="connsiteX7" fmla="*/ 0 w 826653"/>
                    <a:gd name="connsiteY7" fmla="*/ 763116 h 978768"/>
                    <a:gd name="connsiteX8" fmla="*/ 62622 w 826653"/>
                    <a:gd name="connsiteY8" fmla="*/ 621441 h 978768"/>
                    <a:gd name="connsiteX9" fmla="*/ 33606 w 826653"/>
                    <a:gd name="connsiteY9" fmla="*/ 450669 h 978768"/>
                    <a:gd name="connsiteX10" fmla="*/ 32004 w 826653"/>
                    <a:gd name="connsiteY10" fmla="*/ 389118 h 978768"/>
                    <a:gd name="connsiteX11" fmla="*/ 452262 w 826653"/>
                    <a:gd name="connsiteY11" fmla="*/ 1 h 978768"/>
                    <a:gd name="connsiteX12" fmla="*/ 826651 w 826653"/>
                    <a:gd name="connsiteY12" fmla="*/ 489135 h 978768"/>
                    <a:gd name="connsiteX13" fmla="*/ 573007 w 826653"/>
                    <a:gd name="connsiteY13" fmla="*/ 947875 h 978768"/>
                    <a:gd name="connsiteX0" fmla="*/ 501534 w 826653"/>
                    <a:gd name="connsiteY0" fmla="*/ 797078 h 978768"/>
                    <a:gd name="connsiteX1" fmla="*/ 252879 w 826653"/>
                    <a:gd name="connsiteY1" fmla="*/ 969165 h 978768"/>
                    <a:gd name="connsiteX2" fmla="*/ 115426 w 826653"/>
                    <a:gd name="connsiteY2" fmla="*/ 928348 h 978768"/>
                    <a:gd name="connsiteX3" fmla="*/ 92099 w 826653"/>
                    <a:gd name="connsiteY3" fmla="*/ 908433 h 978768"/>
                    <a:gd name="connsiteX4" fmla="*/ 123142 w 826653"/>
                    <a:gd name="connsiteY4" fmla="*/ 854254 h 978768"/>
                    <a:gd name="connsiteX5" fmla="*/ 66876 w 826653"/>
                    <a:gd name="connsiteY5" fmla="*/ 845866 h 978768"/>
                    <a:gd name="connsiteX6" fmla="*/ 68791 w 826653"/>
                    <a:gd name="connsiteY6" fmla="*/ 801575 h 978768"/>
                    <a:gd name="connsiteX7" fmla="*/ 0 w 826653"/>
                    <a:gd name="connsiteY7" fmla="*/ 763116 h 978768"/>
                    <a:gd name="connsiteX8" fmla="*/ 62622 w 826653"/>
                    <a:gd name="connsiteY8" fmla="*/ 621441 h 978768"/>
                    <a:gd name="connsiteX9" fmla="*/ 33606 w 826653"/>
                    <a:gd name="connsiteY9" fmla="*/ 450669 h 978768"/>
                    <a:gd name="connsiteX10" fmla="*/ 32004 w 826653"/>
                    <a:gd name="connsiteY10" fmla="*/ 389118 h 978768"/>
                    <a:gd name="connsiteX11" fmla="*/ 452262 w 826653"/>
                    <a:gd name="connsiteY11" fmla="*/ 1 h 978768"/>
                    <a:gd name="connsiteX12" fmla="*/ 826651 w 826653"/>
                    <a:gd name="connsiteY12" fmla="*/ 489135 h 978768"/>
                    <a:gd name="connsiteX13" fmla="*/ 573007 w 826653"/>
                    <a:gd name="connsiteY13" fmla="*/ 947875 h 978768"/>
                    <a:gd name="connsiteX0" fmla="*/ 501534 w 826653"/>
                    <a:gd name="connsiteY0" fmla="*/ 797078 h 978768"/>
                    <a:gd name="connsiteX1" fmla="*/ 252879 w 826653"/>
                    <a:gd name="connsiteY1" fmla="*/ 969165 h 978768"/>
                    <a:gd name="connsiteX2" fmla="*/ 115426 w 826653"/>
                    <a:gd name="connsiteY2" fmla="*/ 928348 h 978768"/>
                    <a:gd name="connsiteX3" fmla="*/ 92099 w 826653"/>
                    <a:gd name="connsiteY3" fmla="*/ 908433 h 978768"/>
                    <a:gd name="connsiteX4" fmla="*/ 123142 w 826653"/>
                    <a:gd name="connsiteY4" fmla="*/ 854254 h 978768"/>
                    <a:gd name="connsiteX5" fmla="*/ 74634 w 826653"/>
                    <a:gd name="connsiteY5" fmla="*/ 853641 h 978768"/>
                    <a:gd name="connsiteX6" fmla="*/ 68791 w 826653"/>
                    <a:gd name="connsiteY6" fmla="*/ 801575 h 978768"/>
                    <a:gd name="connsiteX7" fmla="*/ 0 w 826653"/>
                    <a:gd name="connsiteY7" fmla="*/ 763116 h 978768"/>
                    <a:gd name="connsiteX8" fmla="*/ 62622 w 826653"/>
                    <a:gd name="connsiteY8" fmla="*/ 621441 h 978768"/>
                    <a:gd name="connsiteX9" fmla="*/ 33606 w 826653"/>
                    <a:gd name="connsiteY9" fmla="*/ 450669 h 978768"/>
                    <a:gd name="connsiteX10" fmla="*/ 32004 w 826653"/>
                    <a:gd name="connsiteY10" fmla="*/ 389118 h 978768"/>
                    <a:gd name="connsiteX11" fmla="*/ 452262 w 826653"/>
                    <a:gd name="connsiteY11" fmla="*/ 1 h 978768"/>
                    <a:gd name="connsiteX12" fmla="*/ 826651 w 826653"/>
                    <a:gd name="connsiteY12" fmla="*/ 489135 h 978768"/>
                    <a:gd name="connsiteX13" fmla="*/ 573007 w 826653"/>
                    <a:gd name="connsiteY13" fmla="*/ 947875 h 978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6653" h="978768">
                      <a:moveTo>
                        <a:pt x="501534" y="797078"/>
                      </a:moveTo>
                      <a:cubicBezTo>
                        <a:pt x="428654" y="934654"/>
                        <a:pt x="317230" y="947287"/>
                        <a:pt x="252879" y="969165"/>
                      </a:cubicBezTo>
                      <a:cubicBezTo>
                        <a:pt x="188528" y="991043"/>
                        <a:pt x="158033" y="974749"/>
                        <a:pt x="115426" y="928348"/>
                      </a:cubicBezTo>
                      <a:lnTo>
                        <a:pt x="92099" y="908433"/>
                      </a:lnTo>
                      <a:cubicBezTo>
                        <a:pt x="101800" y="887134"/>
                        <a:pt x="126053" y="863386"/>
                        <a:pt x="123142" y="854254"/>
                      </a:cubicBezTo>
                      <a:cubicBezTo>
                        <a:pt x="120231" y="845122"/>
                        <a:pt x="83369" y="860801"/>
                        <a:pt x="74634" y="853641"/>
                      </a:cubicBezTo>
                      <a:cubicBezTo>
                        <a:pt x="70075" y="838724"/>
                        <a:pt x="71988" y="820131"/>
                        <a:pt x="68791" y="801575"/>
                      </a:cubicBezTo>
                      <a:cubicBezTo>
                        <a:pt x="45551" y="796174"/>
                        <a:pt x="10963" y="789866"/>
                        <a:pt x="0" y="763116"/>
                      </a:cubicBezTo>
                      <a:cubicBezTo>
                        <a:pt x="2401" y="721239"/>
                        <a:pt x="57021" y="673515"/>
                        <a:pt x="62622" y="621441"/>
                      </a:cubicBezTo>
                      <a:cubicBezTo>
                        <a:pt x="68223" y="569367"/>
                        <a:pt x="37009" y="478268"/>
                        <a:pt x="33606" y="450669"/>
                      </a:cubicBezTo>
                      <a:cubicBezTo>
                        <a:pt x="28617" y="425864"/>
                        <a:pt x="32539" y="409635"/>
                        <a:pt x="32004" y="389118"/>
                      </a:cubicBezTo>
                      <a:cubicBezTo>
                        <a:pt x="37600" y="186575"/>
                        <a:pt x="160781" y="176"/>
                        <a:pt x="452262" y="1"/>
                      </a:cubicBezTo>
                      <a:cubicBezTo>
                        <a:pt x="743743" y="-174"/>
                        <a:pt x="827215" y="231379"/>
                        <a:pt x="826651" y="489135"/>
                      </a:cubicBezTo>
                      <a:cubicBezTo>
                        <a:pt x="826087" y="746891"/>
                        <a:pt x="574254" y="810295"/>
                        <a:pt x="573007" y="947875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9" name="円/楕円 225">
                  <a:extLst>
                    <a:ext uri="{FF2B5EF4-FFF2-40B4-BE49-F238E27FC236}">
                      <a16:creationId xmlns:a16="http://schemas.microsoft.com/office/drawing/2014/main" id="{58CACA87-F5EB-4749-8C0D-BF6D6AC6CAD1}"/>
                    </a:ext>
                  </a:extLst>
                </p:cNvPr>
                <p:cNvSpPr/>
                <p:nvPr/>
              </p:nvSpPr>
              <p:spPr>
                <a:xfrm>
                  <a:off x="958873" y="4978033"/>
                  <a:ext cx="113112" cy="61378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4" name="正方形/長方形 233">
                <a:extLst>
                  <a:ext uri="{FF2B5EF4-FFF2-40B4-BE49-F238E27FC236}">
                    <a16:creationId xmlns:a16="http://schemas.microsoft.com/office/drawing/2014/main" id="{47E6335B-67D8-4A3D-B5DB-A3CBB52B031E}"/>
                  </a:ext>
                </a:extLst>
              </p:cNvPr>
              <p:cNvSpPr/>
              <p:nvPr/>
            </p:nvSpPr>
            <p:spPr>
              <a:xfrm>
                <a:off x="3919402" y="5709860"/>
                <a:ext cx="637116" cy="379723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四角形: 上の 2 つの角を丸める 234">
                <a:extLst>
                  <a:ext uri="{FF2B5EF4-FFF2-40B4-BE49-F238E27FC236}">
                    <a16:creationId xmlns:a16="http://schemas.microsoft.com/office/drawing/2014/main" id="{20B74A43-6D85-488F-9322-11F98867A2BA}"/>
                  </a:ext>
                </a:extLst>
              </p:cNvPr>
              <p:cNvSpPr/>
              <p:nvPr/>
            </p:nvSpPr>
            <p:spPr>
              <a:xfrm>
                <a:off x="4044368" y="5337540"/>
                <a:ext cx="183986" cy="110369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E385A31D-9F31-4118-8975-6BA43BF6FE56}"/>
                  </a:ext>
                </a:extLst>
              </p:cNvPr>
              <p:cNvSpPr/>
              <p:nvPr/>
            </p:nvSpPr>
            <p:spPr>
              <a:xfrm flipH="1">
                <a:off x="4079093" y="5279048"/>
                <a:ext cx="333390" cy="116107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BDF97E65-FCF6-4894-91E0-AD073B34B59C}"/>
                  </a:ext>
                </a:extLst>
              </p:cNvPr>
              <p:cNvSpPr/>
              <p:nvPr/>
            </p:nvSpPr>
            <p:spPr>
              <a:xfrm>
                <a:off x="3752951" y="4433811"/>
                <a:ext cx="190283" cy="203400"/>
              </a:xfrm>
              <a:custGeom>
                <a:avLst/>
                <a:gdLst>
                  <a:gd name="connsiteX0" fmla="*/ 75436 w 190283"/>
                  <a:gd name="connsiteY0" fmla="*/ 0 h 203400"/>
                  <a:gd name="connsiteX1" fmla="*/ 190283 w 190283"/>
                  <a:gd name="connsiteY1" fmla="*/ 101700 h 203400"/>
                  <a:gd name="connsiteX2" fmla="*/ 75436 w 190283"/>
                  <a:gd name="connsiteY2" fmla="*/ 203400 h 203400"/>
                  <a:gd name="connsiteX3" fmla="*/ 30733 w 190283"/>
                  <a:gd name="connsiteY3" fmla="*/ 195408 h 203400"/>
                  <a:gd name="connsiteX4" fmla="*/ 8667 w 190283"/>
                  <a:gd name="connsiteY4" fmla="*/ 182234 h 203400"/>
                  <a:gd name="connsiteX5" fmla="*/ 0 w 190283"/>
                  <a:gd name="connsiteY5" fmla="*/ 106093 h 203400"/>
                  <a:gd name="connsiteX6" fmla="*/ 9740 w 190283"/>
                  <a:gd name="connsiteY6" fmla="*/ 20526 h 203400"/>
                  <a:gd name="connsiteX7" fmla="*/ 30733 w 190283"/>
                  <a:gd name="connsiteY7" fmla="*/ 7992 h 203400"/>
                  <a:gd name="connsiteX8" fmla="*/ 75436 w 190283"/>
                  <a:gd name="connsiteY8" fmla="*/ 0 h 20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283" h="203400">
                    <a:moveTo>
                      <a:pt x="75436" y="0"/>
                    </a:moveTo>
                    <a:cubicBezTo>
                      <a:pt x="138864" y="0"/>
                      <a:pt x="190283" y="45533"/>
                      <a:pt x="190283" y="101700"/>
                    </a:cubicBezTo>
                    <a:cubicBezTo>
                      <a:pt x="190283" y="157867"/>
                      <a:pt x="138864" y="203400"/>
                      <a:pt x="75436" y="203400"/>
                    </a:cubicBezTo>
                    <a:cubicBezTo>
                      <a:pt x="59579" y="203400"/>
                      <a:pt x="44473" y="200554"/>
                      <a:pt x="30733" y="195408"/>
                    </a:cubicBezTo>
                    <a:lnTo>
                      <a:pt x="8667" y="182234"/>
                    </a:lnTo>
                    <a:lnTo>
                      <a:pt x="0" y="106093"/>
                    </a:lnTo>
                    <a:lnTo>
                      <a:pt x="9740" y="20526"/>
                    </a:lnTo>
                    <a:lnTo>
                      <a:pt x="30733" y="7992"/>
                    </a:lnTo>
                    <a:cubicBezTo>
                      <a:pt x="44473" y="2846"/>
                      <a:pt x="59579" y="0"/>
                      <a:pt x="7543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4F926F15-8AAF-4C77-956F-723D0098BF0D}"/>
                  </a:ext>
                </a:extLst>
              </p:cNvPr>
              <p:cNvSpPr/>
              <p:nvPr/>
            </p:nvSpPr>
            <p:spPr>
              <a:xfrm>
                <a:off x="3766189" y="4452855"/>
                <a:ext cx="58631" cy="15294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0D1917C7-5708-470F-843D-8E79B69AE44F}"/>
                  </a:ext>
                </a:extLst>
              </p:cNvPr>
              <p:cNvSpPr/>
              <p:nvPr/>
            </p:nvSpPr>
            <p:spPr>
              <a:xfrm>
                <a:off x="3768259" y="4415888"/>
                <a:ext cx="171430" cy="86155"/>
              </a:xfrm>
              <a:custGeom>
                <a:avLst/>
                <a:gdLst>
                  <a:gd name="connsiteX0" fmla="*/ 60127 w 171430"/>
                  <a:gd name="connsiteY0" fmla="*/ 0 h 86155"/>
                  <a:gd name="connsiteX1" fmla="*/ 165949 w 171430"/>
                  <a:gd name="connsiteY1" fmla="*/ 62114 h 86155"/>
                  <a:gd name="connsiteX2" fmla="*/ 171430 w 171430"/>
                  <a:gd name="connsiteY2" fmla="*/ 86155 h 86155"/>
                  <a:gd name="connsiteX3" fmla="*/ 149978 w 171430"/>
                  <a:gd name="connsiteY3" fmla="*/ 57073 h 86155"/>
                  <a:gd name="connsiteX4" fmla="*/ 60127 w 171430"/>
                  <a:gd name="connsiteY4" fmla="*/ 23054 h 86155"/>
                  <a:gd name="connsiteX5" fmla="*/ 10665 w 171430"/>
                  <a:gd name="connsiteY5" fmla="*/ 32181 h 86155"/>
                  <a:gd name="connsiteX6" fmla="*/ 0 w 171430"/>
                  <a:gd name="connsiteY6" fmla="*/ 38754 h 86155"/>
                  <a:gd name="connsiteX7" fmla="*/ 1124 w 171430"/>
                  <a:gd name="connsiteY7" fmla="*/ 28882 h 86155"/>
                  <a:gd name="connsiteX8" fmla="*/ 6599 w 171430"/>
                  <a:gd name="connsiteY8" fmla="*/ 14479 h 86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1430" h="86155">
                    <a:moveTo>
                      <a:pt x="60127" y="0"/>
                    </a:moveTo>
                    <a:cubicBezTo>
                      <a:pt x="107698" y="0"/>
                      <a:pt x="148514" y="25612"/>
                      <a:pt x="165949" y="62114"/>
                    </a:cubicBezTo>
                    <a:lnTo>
                      <a:pt x="171430" y="86155"/>
                    </a:lnTo>
                    <a:lnTo>
                      <a:pt x="149978" y="57073"/>
                    </a:lnTo>
                    <a:cubicBezTo>
                      <a:pt x="126983" y="36054"/>
                      <a:pt x="95216" y="23054"/>
                      <a:pt x="60127" y="23054"/>
                    </a:cubicBezTo>
                    <a:cubicBezTo>
                      <a:pt x="42582" y="23054"/>
                      <a:pt x="25868" y="26304"/>
                      <a:pt x="10665" y="32181"/>
                    </a:cubicBezTo>
                    <a:lnTo>
                      <a:pt x="0" y="38754"/>
                    </a:lnTo>
                    <a:lnTo>
                      <a:pt x="1124" y="28882"/>
                    </a:lnTo>
                    <a:lnTo>
                      <a:pt x="6599" y="1447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6C9E8B47-05C0-4FC2-A814-1EBCD904AD2E}"/>
                  </a:ext>
                </a:extLst>
              </p:cNvPr>
              <p:cNvSpPr/>
              <p:nvPr/>
            </p:nvSpPr>
            <p:spPr>
              <a:xfrm>
                <a:off x="3720800" y="4295495"/>
                <a:ext cx="214607" cy="51189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円/楕円 50">
                <a:extLst>
                  <a:ext uri="{FF2B5EF4-FFF2-40B4-BE49-F238E27FC236}">
                    <a16:creationId xmlns:a16="http://schemas.microsoft.com/office/drawing/2014/main" id="{00A70971-7F83-428F-981D-1856AC9007B8}"/>
                  </a:ext>
                </a:extLst>
              </p:cNvPr>
              <p:cNvSpPr/>
              <p:nvPr/>
            </p:nvSpPr>
            <p:spPr>
              <a:xfrm>
                <a:off x="3653748" y="3933082"/>
                <a:ext cx="790846" cy="433738"/>
              </a:xfrm>
              <a:custGeom>
                <a:avLst/>
                <a:gdLst/>
                <a:ahLst/>
                <a:cxnLst/>
                <a:rect l="l" t="t" r="r" b="b"/>
                <a:pathLst>
                  <a:path w="617208" h="288310">
                    <a:moveTo>
                      <a:pt x="306540" y="0"/>
                    </a:moveTo>
                    <a:cubicBezTo>
                      <a:pt x="469326" y="0"/>
                      <a:pt x="601290" y="44625"/>
                      <a:pt x="601290" y="99673"/>
                    </a:cubicBezTo>
                    <a:lnTo>
                      <a:pt x="601154" y="100130"/>
                    </a:lnTo>
                    <a:cubicBezTo>
                      <a:pt x="626273" y="136691"/>
                      <a:pt x="621686" y="186815"/>
                      <a:pt x="589012" y="219488"/>
                    </a:cubicBezTo>
                    <a:lnTo>
                      <a:pt x="520191" y="288310"/>
                    </a:lnTo>
                    <a:lnTo>
                      <a:pt x="451370" y="219488"/>
                    </a:lnTo>
                    <a:lnTo>
                      <a:pt x="448184" y="214690"/>
                    </a:lnTo>
                    <a:cubicBezTo>
                      <a:pt x="447656" y="216752"/>
                      <a:pt x="446351" y="218135"/>
                      <a:pt x="444997" y="219488"/>
                    </a:cubicBezTo>
                    <a:lnTo>
                      <a:pt x="376176" y="288310"/>
                    </a:lnTo>
                    <a:lnTo>
                      <a:pt x="310859" y="222992"/>
                    </a:lnTo>
                    <a:lnTo>
                      <a:pt x="245541" y="288310"/>
                    </a:lnTo>
                    <a:lnTo>
                      <a:pt x="176720" y="219488"/>
                    </a:lnTo>
                    <a:lnTo>
                      <a:pt x="171280" y="211297"/>
                    </a:lnTo>
                    <a:cubicBezTo>
                      <a:pt x="170367" y="214728"/>
                      <a:pt x="168176" y="217153"/>
                      <a:pt x="165840" y="219488"/>
                    </a:cubicBezTo>
                    <a:lnTo>
                      <a:pt x="97019" y="288310"/>
                    </a:lnTo>
                    <a:lnTo>
                      <a:pt x="28198" y="219488"/>
                    </a:lnTo>
                    <a:cubicBezTo>
                      <a:pt x="-3184" y="188108"/>
                      <a:pt x="-8656" y="140630"/>
                      <a:pt x="13206" y="104422"/>
                    </a:cubicBezTo>
                    <a:cubicBezTo>
                      <a:pt x="11908" y="102951"/>
                      <a:pt x="11790" y="101317"/>
                      <a:pt x="11790" y="99673"/>
                    </a:cubicBezTo>
                    <a:cubicBezTo>
                      <a:pt x="11790" y="44625"/>
                      <a:pt x="143754" y="0"/>
                      <a:pt x="306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8F29BEDE-8C8D-4E04-920F-10AF186C9E07}"/>
                  </a:ext>
                </a:extLst>
              </p:cNvPr>
              <p:cNvSpPr/>
              <p:nvPr/>
            </p:nvSpPr>
            <p:spPr>
              <a:xfrm>
                <a:off x="3648437" y="3829320"/>
                <a:ext cx="1104539" cy="1056673"/>
              </a:xfrm>
              <a:custGeom>
                <a:avLst/>
                <a:gdLst>
                  <a:gd name="connsiteX0" fmla="*/ 515694 w 1104539"/>
                  <a:gd name="connsiteY0" fmla="*/ 288 h 1056673"/>
                  <a:gd name="connsiteX1" fmla="*/ 577155 w 1104539"/>
                  <a:gd name="connsiteY1" fmla="*/ 6708 h 1056673"/>
                  <a:gd name="connsiteX2" fmla="*/ 598350 w 1104539"/>
                  <a:gd name="connsiteY2" fmla="*/ 12467 h 1056673"/>
                  <a:gd name="connsiteX3" fmla="*/ 651442 w 1104539"/>
                  <a:gd name="connsiteY3" fmla="*/ 6245 h 1056673"/>
                  <a:gd name="connsiteX4" fmla="*/ 1104539 w 1104539"/>
                  <a:gd name="connsiteY4" fmla="*/ 532957 h 1056673"/>
                  <a:gd name="connsiteX5" fmla="*/ 742757 w 1104539"/>
                  <a:gd name="connsiteY5" fmla="*/ 1048967 h 1056673"/>
                  <a:gd name="connsiteX6" fmla="*/ 677001 w 1104539"/>
                  <a:gd name="connsiteY6" fmla="*/ 1056673 h 1056673"/>
                  <a:gd name="connsiteX7" fmla="*/ 685070 w 1104539"/>
                  <a:gd name="connsiteY7" fmla="*/ 1030681 h 1056673"/>
                  <a:gd name="connsiteX8" fmla="*/ 691253 w 1104539"/>
                  <a:gd name="connsiteY8" fmla="*/ 969342 h 1056673"/>
                  <a:gd name="connsiteX9" fmla="*/ 691253 w 1104539"/>
                  <a:gd name="connsiteY9" fmla="*/ 618414 h 1056673"/>
                  <a:gd name="connsiteX10" fmla="*/ 602109 w 1104539"/>
                  <a:gd name="connsiteY10" fmla="*/ 403201 h 1056673"/>
                  <a:gd name="connsiteX11" fmla="*/ 561199 w 1104539"/>
                  <a:gd name="connsiteY11" fmla="*/ 369447 h 1056673"/>
                  <a:gd name="connsiteX12" fmla="*/ 504089 w 1104539"/>
                  <a:gd name="connsiteY12" fmla="*/ 399645 h 1056673"/>
                  <a:gd name="connsiteX13" fmla="*/ 432536 w 1104539"/>
                  <a:gd name="connsiteY13" fmla="*/ 427697 h 1056673"/>
                  <a:gd name="connsiteX14" fmla="*/ 5869 w 1104539"/>
                  <a:gd name="connsiteY14" fmla="*/ 349824 h 1056673"/>
                  <a:gd name="connsiteX15" fmla="*/ 302407 w 1104539"/>
                  <a:gd name="connsiteY15" fmla="*/ 33321 h 1056673"/>
                  <a:gd name="connsiteX16" fmla="*/ 515694 w 1104539"/>
                  <a:gd name="connsiteY16" fmla="*/ 288 h 105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04539" h="1056673">
                    <a:moveTo>
                      <a:pt x="515694" y="288"/>
                    </a:moveTo>
                    <a:cubicBezTo>
                      <a:pt x="537269" y="1027"/>
                      <a:pt x="557852" y="3185"/>
                      <a:pt x="577155" y="6708"/>
                    </a:cubicBezTo>
                    <a:lnTo>
                      <a:pt x="598350" y="12467"/>
                    </a:lnTo>
                    <a:lnTo>
                      <a:pt x="651442" y="6245"/>
                    </a:lnTo>
                    <a:cubicBezTo>
                      <a:pt x="901680" y="6245"/>
                      <a:pt x="1104539" y="242063"/>
                      <a:pt x="1104539" y="532957"/>
                    </a:cubicBezTo>
                    <a:cubicBezTo>
                      <a:pt x="1104539" y="787489"/>
                      <a:pt x="949225" y="999853"/>
                      <a:pt x="742757" y="1048967"/>
                    </a:cubicBezTo>
                    <a:lnTo>
                      <a:pt x="677001" y="1056673"/>
                    </a:lnTo>
                    <a:lnTo>
                      <a:pt x="685070" y="1030681"/>
                    </a:lnTo>
                    <a:cubicBezTo>
                      <a:pt x="689124" y="1010868"/>
                      <a:pt x="691253" y="990354"/>
                      <a:pt x="691253" y="969342"/>
                    </a:cubicBezTo>
                    <a:lnTo>
                      <a:pt x="691253" y="618414"/>
                    </a:lnTo>
                    <a:cubicBezTo>
                      <a:pt x="691253" y="534368"/>
                      <a:pt x="657187" y="458279"/>
                      <a:pt x="602109" y="403201"/>
                    </a:cubicBezTo>
                    <a:lnTo>
                      <a:pt x="561199" y="369447"/>
                    </a:lnTo>
                    <a:lnTo>
                      <a:pt x="504089" y="399645"/>
                    </a:lnTo>
                    <a:cubicBezTo>
                      <a:pt x="481417" y="410039"/>
                      <a:pt x="457499" y="419460"/>
                      <a:pt x="432536" y="427697"/>
                    </a:cubicBezTo>
                    <a:cubicBezTo>
                      <a:pt x="232828" y="493593"/>
                      <a:pt x="41803" y="458728"/>
                      <a:pt x="5869" y="349824"/>
                    </a:cubicBezTo>
                    <a:cubicBezTo>
                      <a:pt x="-30065" y="240920"/>
                      <a:pt x="102699" y="99217"/>
                      <a:pt x="302407" y="33321"/>
                    </a:cubicBezTo>
                    <a:cubicBezTo>
                      <a:pt x="377297" y="8610"/>
                      <a:pt x="450966" y="-1931"/>
                      <a:pt x="515694" y="28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6C16EFCB-296D-4FE4-9BB9-2211DD140EE8}"/>
                  </a:ext>
                </a:extLst>
              </p:cNvPr>
              <p:cNvSpPr/>
              <p:nvPr/>
            </p:nvSpPr>
            <p:spPr>
              <a:xfrm rot="900000" flipH="1">
                <a:off x="4235627" y="4374287"/>
                <a:ext cx="226387" cy="410019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29BEEF5B-7916-4AE6-A787-0B5311549868}"/>
                  </a:ext>
                </a:extLst>
              </p:cNvPr>
              <p:cNvSpPr/>
              <p:nvPr/>
            </p:nvSpPr>
            <p:spPr>
              <a:xfrm rot="900000" flipH="1">
                <a:off x="4257431" y="4442364"/>
                <a:ext cx="157406" cy="267063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8E41740-00DB-4FF5-983D-58EB8CD83526}"/>
              </a:ext>
            </a:extLst>
          </p:cNvPr>
          <p:cNvGrpSpPr/>
          <p:nvPr/>
        </p:nvGrpSpPr>
        <p:grpSpPr>
          <a:xfrm>
            <a:off x="840042" y="3851274"/>
            <a:ext cx="1650836" cy="2590709"/>
            <a:chOff x="840042" y="3851274"/>
            <a:chExt cx="1650836" cy="259070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81A10FED-16C0-4D0B-B277-86153A375E31}"/>
                </a:ext>
              </a:extLst>
            </p:cNvPr>
            <p:cNvGrpSpPr/>
            <p:nvPr/>
          </p:nvGrpSpPr>
          <p:grpSpPr>
            <a:xfrm>
              <a:off x="840042" y="5460044"/>
              <a:ext cx="1138176" cy="683722"/>
              <a:chOff x="1068044" y="5731645"/>
              <a:chExt cx="952081" cy="571931"/>
            </a:xfrm>
          </p:grpSpPr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5A661839-A53F-4778-85A8-3D1C84A6ABA1}"/>
                  </a:ext>
                </a:extLst>
              </p:cNvPr>
              <p:cNvGrpSpPr/>
              <p:nvPr/>
            </p:nvGrpSpPr>
            <p:grpSpPr>
              <a:xfrm>
                <a:off x="1068044" y="5731645"/>
                <a:ext cx="859080" cy="571931"/>
                <a:chOff x="444652" y="5006060"/>
                <a:chExt cx="1399600" cy="931780"/>
              </a:xfrm>
            </p:grpSpPr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2ABD1AEC-1130-457D-9589-636F2C0B1799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5B1A1166-6F81-4D1F-A10B-F8C76BE112F6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230" name="グループ化 229">
                    <a:extLst>
                      <a:ext uri="{FF2B5EF4-FFF2-40B4-BE49-F238E27FC236}">
                        <a16:creationId xmlns:a16="http://schemas.microsoft.com/office/drawing/2014/main" id="{42FD7DD1-B9FC-4076-B5E5-BD9E4D7ED764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241" name="フリーフォーム: 図形 240">
                      <a:extLst>
                        <a:ext uri="{FF2B5EF4-FFF2-40B4-BE49-F238E27FC236}">
                          <a16:creationId xmlns:a16="http://schemas.microsoft.com/office/drawing/2014/main" id="{7F53F4D7-6115-4FE7-9CC3-B1DA32A42A29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2" name="フリーフォーム: 図形 241">
                      <a:extLst>
                        <a:ext uri="{FF2B5EF4-FFF2-40B4-BE49-F238E27FC236}">
                          <a16:creationId xmlns:a16="http://schemas.microsoft.com/office/drawing/2014/main" id="{FD1C0EBC-EED9-4F9A-98DE-303C0D055B94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" name="フリーフォーム: 図形 242">
                      <a:extLst>
                        <a:ext uri="{FF2B5EF4-FFF2-40B4-BE49-F238E27FC236}">
                          <a16:creationId xmlns:a16="http://schemas.microsoft.com/office/drawing/2014/main" id="{5845AF56-CC30-4774-BDE9-3CF5504E9EBD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" name="月 243">
                      <a:extLst>
                        <a:ext uri="{FF2B5EF4-FFF2-40B4-BE49-F238E27FC236}">
                          <a16:creationId xmlns:a16="http://schemas.microsoft.com/office/drawing/2014/main" id="{7724DC35-39DD-4A08-81D7-F14931BFAB38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31" name="四角形: 角を丸くする 230">
                    <a:extLst>
                      <a:ext uri="{FF2B5EF4-FFF2-40B4-BE49-F238E27FC236}">
                        <a16:creationId xmlns:a16="http://schemas.microsoft.com/office/drawing/2014/main" id="{43CF7982-58DE-4AF1-B169-6E75BE41114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232" name="四角形: 上の 2 つの角を丸める 109">
                    <a:extLst>
                      <a:ext uri="{FF2B5EF4-FFF2-40B4-BE49-F238E27FC236}">
                        <a16:creationId xmlns:a16="http://schemas.microsoft.com/office/drawing/2014/main" id="{6862D61D-1864-476A-9925-97F1FE0C387E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8C2BBE12-65CA-479F-93FB-2A112503A89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4" name="フリーフォーム: 図形 233">
                    <a:extLst>
                      <a:ext uri="{FF2B5EF4-FFF2-40B4-BE49-F238E27FC236}">
                        <a16:creationId xmlns:a16="http://schemas.microsoft.com/office/drawing/2014/main" id="{676DC05A-9D11-482B-B528-FF972ECC17F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5" name="四角形: 上の 2 つの角を丸める 109">
                    <a:extLst>
                      <a:ext uri="{FF2B5EF4-FFF2-40B4-BE49-F238E27FC236}">
                        <a16:creationId xmlns:a16="http://schemas.microsoft.com/office/drawing/2014/main" id="{6B9B0DF8-8201-46CC-A376-9BD2C9F662A2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328DA5E0-2C6C-47E9-AC9E-CA59B5CBE6B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1A19D1E0-BE8E-4938-A5E9-103E35322353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8" name="四角形: 上の 2 つの角を丸める 109">
                    <a:extLst>
                      <a:ext uri="{FF2B5EF4-FFF2-40B4-BE49-F238E27FC236}">
                        <a16:creationId xmlns:a16="http://schemas.microsoft.com/office/drawing/2014/main" id="{21B53BF3-DC99-4126-B9E5-AF2CDC7853B2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6A270BDA-5435-4E27-9420-ABF004EA1152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0" name="フリーフォーム: 図形 239">
                    <a:extLst>
                      <a:ext uri="{FF2B5EF4-FFF2-40B4-BE49-F238E27FC236}">
                        <a16:creationId xmlns:a16="http://schemas.microsoft.com/office/drawing/2014/main" id="{5503DAFE-D326-411B-A6D2-684AAAB3513E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45" name="四角形: 上の 2 つの角を丸める 244">
                <a:extLst>
                  <a:ext uri="{FF2B5EF4-FFF2-40B4-BE49-F238E27FC236}">
                    <a16:creationId xmlns:a16="http://schemas.microsoft.com/office/drawing/2014/main" id="{A72BAF77-D66B-4224-8B47-836627E7DC63}"/>
                  </a:ext>
                </a:extLst>
              </p:cNvPr>
              <p:cNvSpPr/>
              <p:nvPr/>
            </p:nvSpPr>
            <p:spPr>
              <a:xfrm rot="7200000">
                <a:off x="1613197" y="5879550"/>
                <a:ext cx="193276" cy="6205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7D13D4B7-19E9-4DDA-B2E5-9511A8BE7140}"/>
                </a:ext>
              </a:extLst>
            </p:cNvPr>
            <p:cNvGrpSpPr/>
            <p:nvPr/>
          </p:nvGrpSpPr>
          <p:grpSpPr>
            <a:xfrm>
              <a:off x="1447154" y="3851274"/>
              <a:ext cx="1043724" cy="2590709"/>
              <a:chOff x="670776" y="3851274"/>
              <a:chExt cx="1043724" cy="2590709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8B301B16-18E3-47ED-AE1C-6D2BD8236D7D}"/>
                  </a:ext>
                </a:extLst>
              </p:cNvPr>
              <p:cNvGrpSpPr/>
              <p:nvPr/>
            </p:nvGrpSpPr>
            <p:grpSpPr>
              <a:xfrm>
                <a:off x="670776" y="3877562"/>
                <a:ext cx="1014922" cy="2564421"/>
                <a:chOff x="675445" y="4348756"/>
                <a:chExt cx="828438" cy="2093227"/>
              </a:xfrm>
            </p:grpSpPr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87FC24DD-C434-4B1D-A66C-040F7BAFA379}"/>
                    </a:ext>
                  </a:extLst>
                </p:cNvPr>
                <p:cNvSpPr/>
                <p:nvPr/>
              </p:nvSpPr>
              <p:spPr>
                <a:xfrm>
                  <a:off x="1074482" y="5113856"/>
                  <a:ext cx="184679" cy="37967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841B3361-8FF8-4A3F-8EB3-EBE7188D3692}"/>
                    </a:ext>
                  </a:extLst>
                </p:cNvPr>
                <p:cNvSpPr/>
                <p:nvPr/>
              </p:nvSpPr>
              <p:spPr>
                <a:xfrm>
                  <a:off x="1092994" y="5129117"/>
                  <a:ext cx="81882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03" name="四角形: 上の 2 つの角を丸める 402">
                  <a:extLst>
                    <a:ext uri="{FF2B5EF4-FFF2-40B4-BE49-F238E27FC236}">
                      <a16:creationId xmlns:a16="http://schemas.microsoft.com/office/drawing/2014/main" id="{63698393-B340-4A5F-B02B-2E050CC4247D}"/>
                    </a:ext>
                  </a:extLst>
                </p:cNvPr>
                <p:cNvSpPr/>
                <p:nvPr/>
              </p:nvSpPr>
              <p:spPr>
                <a:xfrm>
                  <a:off x="914043" y="5430206"/>
                  <a:ext cx="520051" cy="1011777"/>
                </a:xfrm>
                <a:prstGeom prst="round2SameRect">
                  <a:avLst>
                    <a:gd name="adj1" fmla="val 3932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14387207-B9D8-49FB-B1AB-2D0054ECBEE5}"/>
                    </a:ext>
                  </a:extLst>
                </p:cNvPr>
                <p:cNvSpPr/>
                <p:nvPr/>
              </p:nvSpPr>
              <p:spPr>
                <a:xfrm>
                  <a:off x="675445" y="4348756"/>
                  <a:ext cx="828438" cy="972533"/>
                </a:xfrm>
                <a:custGeom>
                  <a:avLst/>
                  <a:gdLst>
                    <a:gd name="connsiteX0" fmla="*/ 444504 w 821661"/>
                    <a:gd name="connsiteY0" fmla="*/ 27 h 921045"/>
                    <a:gd name="connsiteX1" fmla="*/ 821479 w 821661"/>
                    <a:gd name="connsiteY1" fmla="*/ 445103 h 921045"/>
                    <a:gd name="connsiteX2" fmla="*/ 552319 w 821661"/>
                    <a:gd name="connsiteY2" fmla="*/ 898660 h 921045"/>
                    <a:gd name="connsiteX3" fmla="*/ 480846 w 821661"/>
                    <a:gd name="connsiteY3" fmla="*/ 747863 h 921045"/>
                    <a:gd name="connsiteX4" fmla="*/ 232191 w 821661"/>
                    <a:gd name="connsiteY4" fmla="*/ 919950 h 921045"/>
                    <a:gd name="connsiteX5" fmla="*/ 75343 w 821661"/>
                    <a:gd name="connsiteY5" fmla="*/ 842202 h 921045"/>
                    <a:gd name="connsiteX6" fmla="*/ 67533 w 821661"/>
                    <a:gd name="connsiteY6" fmla="*/ 822288 h 921045"/>
                    <a:gd name="connsiteX7" fmla="*/ 70485 w 821661"/>
                    <a:gd name="connsiteY7" fmla="*/ 821185 h 921045"/>
                    <a:gd name="connsiteX8" fmla="*/ 100514 w 821661"/>
                    <a:gd name="connsiteY8" fmla="*/ 795321 h 921045"/>
                    <a:gd name="connsiteX9" fmla="*/ 70485 w 821661"/>
                    <a:gd name="connsiteY9" fmla="*/ 800742 h 921045"/>
                    <a:gd name="connsiteX10" fmla="*/ 60233 w 821661"/>
                    <a:gd name="connsiteY10" fmla="*/ 803677 h 921045"/>
                    <a:gd name="connsiteX11" fmla="*/ 59765 w 821661"/>
                    <a:gd name="connsiteY11" fmla="*/ 802483 h 921045"/>
                    <a:gd name="connsiteX12" fmla="*/ 48103 w 821661"/>
                    <a:gd name="connsiteY12" fmla="*/ 752360 h 921045"/>
                    <a:gd name="connsiteX13" fmla="*/ 0 w 821661"/>
                    <a:gd name="connsiteY13" fmla="*/ 713901 h 921045"/>
                    <a:gd name="connsiteX14" fmla="*/ 41934 w 821661"/>
                    <a:gd name="connsiteY14" fmla="*/ 572226 h 921045"/>
                    <a:gd name="connsiteX15" fmla="*/ 12918 w 821661"/>
                    <a:gd name="connsiteY15" fmla="*/ 401454 h 921045"/>
                    <a:gd name="connsiteX16" fmla="*/ 11316 w 821661"/>
                    <a:gd name="connsiteY16" fmla="*/ 339903 h 921045"/>
                    <a:gd name="connsiteX17" fmla="*/ 444504 w 821661"/>
                    <a:gd name="connsiteY17" fmla="*/ 27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17" fmla="*/ 572286 w 821661"/>
                    <a:gd name="connsiteY17" fmla="*/ 839303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60233 w 821661"/>
                    <a:gd name="connsiteY6" fmla="*/ 803677 h 921045"/>
                    <a:gd name="connsiteX7" fmla="*/ 59765 w 821661"/>
                    <a:gd name="connsiteY7" fmla="*/ 802483 h 921045"/>
                    <a:gd name="connsiteX8" fmla="*/ 48103 w 821661"/>
                    <a:gd name="connsiteY8" fmla="*/ 752360 h 921045"/>
                    <a:gd name="connsiteX9" fmla="*/ 0 w 821661"/>
                    <a:gd name="connsiteY9" fmla="*/ 713901 h 921045"/>
                    <a:gd name="connsiteX10" fmla="*/ 41934 w 821661"/>
                    <a:gd name="connsiteY10" fmla="*/ 572226 h 921045"/>
                    <a:gd name="connsiteX11" fmla="*/ 12918 w 821661"/>
                    <a:gd name="connsiteY11" fmla="*/ 401454 h 921045"/>
                    <a:gd name="connsiteX12" fmla="*/ 11316 w 821661"/>
                    <a:gd name="connsiteY12" fmla="*/ 339903 h 921045"/>
                    <a:gd name="connsiteX13" fmla="*/ 444504 w 821661"/>
                    <a:gd name="connsiteY13" fmla="*/ 27 h 921045"/>
                    <a:gd name="connsiteX14" fmla="*/ 821479 w 821661"/>
                    <a:gd name="connsiteY14" fmla="*/ 445103 h 921045"/>
                    <a:gd name="connsiteX15" fmla="*/ 552319 w 821661"/>
                    <a:gd name="connsiteY15" fmla="*/ 898660 h 921045"/>
                    <a:gd name="connsiteX0" fmla="*/ 480846 w 822486"/>
                    <a:gd name="connsiteY0" fmla="*/ 784141 h 957323"/>
                    <a:gd name="connsiteX1" fmla="*/ 232191 w 822486"/>
                    <a:gd name="connsiteY1" fmla="*/ 956228 h 957323"/>
                    <a:gd name="connsiteX2" fmla="*/ 75343 w 822486"/>
                    <a:gd name="connsiteY2" fmla="*/ 878480 h 957323"/>
                    <a:gd name="connsiteX3" fmla="*/ 67533 w 822486"/>
                    <a:gd name="connsiteY3" fmla="*/ 858566 h 957323"/>
                    <a:gd name="connsiteX4" fmla="*/ 100514 w 822486"/>
                    <a:gd name="connsiteY4" fmla="*/ 831599 h 957323"/>
                    <a:gd name="connsiteX5" fmla="*/ 70485 w 822486"/>
                    <a:gd name="connsiteY5" fmla="*/ 837020 h 957323"/>
                    <a:gd name="connsiteX6" fmla="*/ 60233 w 822486"/>
                    <a:gd name="connsiteY6" fmla="*/ 839955 h 957323"/>
                    <a:gd name="connsiteX7" fmla="*/ 59765 w 822486"/>
                    <a:gd name="connsiteY7" fmla="*/ 838761 h 957323"/>
                    <a:gd name="connsiteX8" fmla="*/ 48103 w 822486"/>
                    <a:gd name="connsiteY8" fmla="*/ 788638 h 957323"/>
                    <a:gd name="connsiteX9" fmla="*/ 0 w 822486"/>
                    <a:gd name="connsiteY9" fmla="*/ 750179 h 957323"/>
                    <a:gd name="connsiteX10" fmla="*/ 41934 w 822486"/>
                    <a:gd name="connsiteY10" fmla="*/ 608504 h 957323"/>
                    <a:gd name="connsiteX11" fmla="*/ 12918 w 822486"/>
                    <a:gd name="connsiteY11" fmla="*/ 437732 h 957323"/>
                    <a:gd name="connsiteX12" fmla="*/ 11316 w 822486"/>
                    <a:gd name="connsiteY12" fmla="*/ 376181 h 957323"/>
                    <a:gd name="connsiteX13" fmla="*/ 431574 w 822486"/>
                    <a:gd name="connsiteY13" fmla="*/ 22 h 957323"/>
                    <a:gd name="connsiteX14" fmla="*/ 821479 w 822486"/>
                    <a:gd name="connsiteY14" fmla="*/ 481381 h 957323"/>
                    <a:gd name="connsiteX15" fmla="*/ 552319 w 822486"/>
                    <a:gd name="connsiteY15" fmla="*/ 934938 h 957323"/>
                    <a:gd name="connsiteX0" fmla="*/ 480846 w 822153"/>
                    <a:gd name="connsiteY0" fmla="*/ 784141 h 957323"/>
                    <a:gd name="connsiteX1" fmla="*/ 232191 w 822153"/>
                    <a:gd name="connsiteY1" fmla="*/ 956228 h 957323"/>
                    <a:gd name="connsiteX2" fmla="*/ 75343 w 822153"/>
                    <a:gd name="connsiteY2" fmla="*/ 878480 h 957323"/>
                    <a:gd name="connsiteX3" fmla="*/ 67533 w 822153"/>
                    <a:gd name="connsiteY3" fmla="*/ 858566 h 957323"/>
                    <a:gd name="connsiteX4" fmla="*/ 100514 w 822153"/>
                    <a:gd name="connsiteY4" fmla="*/ 831599 h 957323"/>
                    <a:gd name="connsiteX5" fmla="*/ 70485 w 822153"/>
                    <a:gd name="connsiteY5" fmla="*/ 837020 h 957323"/>
                    <a:gd name="connsiteX6" fmla="*/ 60233 w 822153"/>
                    <a:gd name="connsiteY6" fmla="*/ 839955 h 957323"/>
                    <a:gd name="connsiteX7" fmla="*/ 59765 w 822153"/>
                    <a:gd name="connsiteY7" fmla="*/ 838761 h 957323"/>
                    <a:gd name="connsiteX8" fmla="*/ 48103 w 822153"/>
                    <a:gd name="connsiteY8" fmla="*/ 788638 h 957323"/>
                    <a:gd name="connsiteX9" fmla="*/ 0 w 822153"/>
                    <a:gd name="connsiteY9" fmla="*/ 750179 h 957323"/>
                    <a:gd name="connsiteX10" fmla="*/ 41934 w 822153"/>
                    <a:gd name="connsiteY10" fmla="*/ 608504 h 957323"/>
                    <a:gd name="connsiteX11" fmla="*/ 12918 w 822153"/>
                    <a:gd name="connsiteY11" fmla="*/ 437732 h 957323"/>
                    <a:gd name="connsiteX12" fmla="*/ 11316 w 822153"/>
                    <a:gd name="connsiteY12" fmla="*/ 376181 h 957323"/>
                    <a:gd name="connsiteX13" fmla="*/ 431574 w 822153"/>
                    <a:gd name="connsiteY13" fmla="*/ 22 h 957323"/>
                    <a:gd name="connsiteX14" fmla="*/ 821479 w 822153"/>
                    <a:gd name="connsiteY14" fmla="*/ 481381 h 957323"/>
                    <a:gd name="connsiteX15" fmla="*/ 552319 w 822153"/>
                    <a:gd name="connsiteY15" fmla="*/ 934938 h 957323"/>
                    <a:gd name="connsiteX0" fmla="*/ 480846 w 806304"/>
                    <a:gd name="connsiteY0" fmla="*/ 785139 h 958321"/>
                    <a:gd name="connsiteX1" fmla="*/ 232191 w 806304"/>
                    <a:gd name="connsiteY1" fmla="*/ 957226 h 958321"/>
                    <a:gd name="connsiteX2" fmla="*/ 75343 w 806304"/>
                    <a:gd name="connsiteY2" fmla="*/ 879478 h 958321"/>
                    <a:gd name="connsiteX3" fmla="*/ 67533 w 806304"/>
                    <a:gd name="connsiteY3" fmla="*/ 859564 h 958321"/>
                    <a:gd name="connsiteX4" fmla="*/ 100514 w 806304"/>
                    <a:gd name="connsiteY4" fmla="*/ 832597 h 958321"/>
                    <a:gd name="connsiteX5" fmla="*/ 70485 w 806304"/>
                    <a:gd name="connsiteY5" fmla="*/ 838018 h 958321"/>
                    <a:gd name="connsiteX6" fmla="*/ 60233 w 806304"/>
                    <a:gd name="connsiteY6" fmla="*/ 840953 h 958321"/>
                    <a:gd name="connsiteX7" fmla="*/ 59765 w 806304"/>
                    <a:gd name="connsiteY7" fmla="*/ 839759 h 958321"/>
                    <a:gd name="connsiteX8" fmla="*/ 48103 w 806304"/>
                    <a:gd name="connsiteY8" fmla="*/ 789636 h 958321"/>
                    <a:gd name="connsiteX9" fmla="*/ 0 w 806304"/>
                    <a:gd name="connsiteY9" fmla="*/ 751177 h 958321"/>
                    <a:gd name="connsiteX10" fmla="*/ 41934 w 806304"/>
                    <a:gd name="connsiteY10" fmla="*/ 609502 h 958321"/>
                    <a:gd name="connsiteX11" fmla="*/ 12918 w 806304"/>
                    <a:gd name="connsiteY11" fmla="*/ 438730 h 958321"/>
                    <a:gd name="connsiteX12" fmla="*/ 11316 w 806304"/>
                    <a:gd name="connsiteY12" fmla="*/ 377179 h 958321"/>
                    <a:gd name="connsiteX13" fmla="*/ 431574 w 806304"/>
                    <a:gd name="connsiteY13" fmla="*/ 1020 h 958321"/>
                    <a:gd name="connsiteX14" fmla="*/ 805963 w 806304"/>
                    <a:gd name="connsiteY14" fmla="*/ 477196 h 958321"/>
                    <a:gd name="connsiteX15" fmla="*/ 552319 w 806304"/>
                    <a:gd name="connsiteY15" fmla="*/ 935936 h 958321"/>
                    <a:gd name="connsiteX0" fmla="*/ 480846 w 806382"/>
                    <a:gd name="connsiteY0" fmla="*/ 784125 h 957307"/>
                    <a:gd name="connsiteX1" fmla="*/ 232191 w 806382"/>
                    <a:gd name="connsiteY1" fmla="*/ 956212 h 957307"/>
                    <a:gd name="connsiteX2" fmla="*/ 75343 w 806382"/>
                    <a:gd name="connsiteY2" fmla="*/ 878464 h 957307"/>
                    <a:gd name="connsiteX3" fmla="*/ 67533 w 806382"/>
                    <a:gd name="connsiteY3" fmla="*/ 858550 h 957307"/>
                    <a:gd name="connsiteX4" fmla="*/ 100514 w 806382"/>
                    <a:gd name="connsiteY4" fmla="*/ 831583 h 957307"/>
                    <a:gd name="connsiteX5" fmla="*/ 70485 w 806382"/>
                    <a:gd name="connsiteY5" fmla="*/ 837004 h 957307"/>
                    <a:gd name="connsiteX6" fmla="*/ 60233 w 806382"/>
                    <a:gd name="connsiteY6" fmla="*/ 839939 h 957307"/>
                    <a:gd name="connsiteX7" fmla="*/ 59765 w 806382"/>
                    <a:gd name="connsiteY7" fmla="*/ 838745 h 957307"/>
                    <a:gd name="connsiteX8" fmla="*/ 48103 w 806382"/>
                    <a:gd name="connsiteY8" fmla="*/ 788622 h 957307"/>
                    <a:gd name="connsiteX9" fmla="*/ 0 w 806382"/>
                    <a:gd name="connsiteY9" fmla="*/ 750163 h 957307"/>
                    <a:gd name="connsiteX10" fmla="*/ 41934 w 806382"/>
                    <a:gd name="connsiteY10" fmla="*/ 608488 h 957307"/>
                    <a:gd name="connsiteX11" fmla="*/ 12918 w 806382"/>
                    <a:gd name="connsiteY11" fmla="*/ 437716 h 957307"/>
                    <a:gd name="connsiteX12" fmla="*/ 11316 w 806382"/>
                    <a:gd name="connsiteY12" fmla="*/ 376165 h 957307"/>
                    <a:gd name="connsiteX13" fmla="*/ 431574 w 806382"/>
                    <a:gd name="connsiteY13" fmla="*/ 6 h 957307"/>
                    <a:gd name="connsiteX14" fmla="*/ 805963 w 806382"/>
                    <a:gd name="connsiteY14" fmla="*/ 476182 h 957307"/>
                    <a:gd name="connsiteX15" fmla="*/ 552319 w 806382"/>
                    <a:gd name="connsiteY15" fmla="*/ 934922 h 957307"/>
                    <a:gd name="connsiteX0" fmla="*/ 480846 w 806466"/>
                    <a:gd name="connsiteY0" fmla="*/ 784125 h 957307"/>
                    <a:gd name="connsiteX1" fmla="*/ 232191 w 806466"/>
                    <a:gd name="connsiteY1" fmla="*/ 956212 h 957307"/>
                    <a:gd name="connsiteX2" fmla="*/ 75343 w 806466"/>
                    <a:gd name="connsiteY2" fmla="*/ 878464 h 957307"/>
                    <a:gd name="connsiteX3" fmla="*/ 67533 w 806466"/>
                    <a:gd name="connsiteY3" fmla="*/ 858550 h 957307"/>
                    <a:gd name="connsiteX4" fmla="*/ 100514 w 806466"/>
                    <a:gd name="connsiteY4" fmla="*/ 831583 h 957307"/>
                    <a:gd name="connsiteX5" fmla="*/ 70485 w 806466"/>
                    <a:gd name="connsiteY5" fmla="*/ 837004 h 957307"/>
                    <a:gd name="connsiteX6" fmla="*/ 60233 w 806466"/>
                    <a:gd name="connsiteY6" fmla="*/ 839939 h 957307"/>
                    <a:gd name="connsiteX7" fmla="*/ 59765 w 806466"/>
                    <a:gd name="connsiteY7" fmla="*/ 838745 h 957307"/>
                    <a:gd name="connsiteX8" fmla="*/ 48103 w 806466"/>
                    <a:gd name="connsiteY8" fmla="*/ 788622 h 957307"/>
                    <a:gd name="connsiteX9" fmla="*/ 0 w 806466"/>
                    <a:gd name="connsiteY9" fmla="*/ 750163 h 957307"/>
                    <a:gd name="connsiteX10" fmla="*/ 41934 w 806466"/>
                    <a:gd name="connsiteY10" fmla="*/ 608488 h 957307"/>
                    <a:gd name="connsiteX11" fmla="*/ 12918 w 806466"/>
                    <a:gd name="connsiteY11" fmla="*/ 437716 h 957307"/>
                    <a:gd name="connsiteX12" fmla="*/ 11316 w 806466"/>
                    <a:gd name="connsiteY12" fmla="*/ 376165 h 957307"/>
                    <a:gd name="connsiteX13" fmla="*/ 431574 w 806466"/>
                    <a:gd name="connsiteY13" fmla="*/ 6 h 957307"/>
                    <a:gd name="connsiteX14" fmla="*/ 805963 w 806466"/>
                    <a:gd name="connsiteY14" fmla="*/ 476182 h 957307"/>
                    <a:gd name="connsiteX15" fmla="*/ 552319 w 806466"/>
                    <a:gd name="connsiteY15" fmla="*/ 934922 h 957307"/>
                    <a:gd name="connsiteX0" fmla="*/ 480846 w 807025"/>
                    <a:gd name="connsiteY0" fmla="*/ 797081 h 970263"/>
                    <a:gd name="connsiteX1" fmla="*/ 232191 w 807025"/>
                    <a:gd name="connsiteY1" fmla="*/ 969168 h 970263"/>
                    <a:gd name="connsiteX2" fmla="*/ 75343 w 807025"/>
                    <a:gd name="connsiteY2" fmla="*/ 891420 h 970263"/>
                    <a:gd name="connsiteX3" fmla="*/ 67533 w 807025"/>
                    <a:gd name="connsiteY3" fmla="*/ 871506 h 970263"/>
                    <a:gd name="connsiteX4" fmla="*/ 100514 w 807025"/>
                    <a:gd name="connsiteY4" fmla="*/ 844539 h 970263"/>
                    <a:gd name="connsiteX5" fmla="*/ 70485 w 807025"/>
                    <a:gd name="connsiteY5" fmla="*/ 849960 h 970263"/>
                    <a:gd name="connsiteX6" fmla="*/ 60233 w 807025"/>
                    <a:gd name="connsiteY6" fmla="*/ 852895 h 970263"/>
                    <a:gd name="connsiteX7" fmla="*/ 59765 w 807025"/>
                    <a:gd name="connsiteY7" fmla="*/ 851701 h 970263"/>
                    <a:gd name="connsiteX8" fmla="*/ 48103 w 807025"/>
                    <a:gd name="connsiteY8" fmla="*/ 801578 h 970263"/>
                    <a:gd name="connsiteX9" fmla="*/ 0 w 807025"/>
                    <a:gd name="connsiteY9" fmla="*/ 763119 h 970263"/>
                    <a:gd name="connsiteX10" fmla="*/ 41934 w 807025"/>
                    <a:gd name="connsiteY10" fmla="*/ 621444 h 970263"/>
                    <a:gd name="connsiteX11" fmla="*/ 12918 w 807025"/>
                    <a:gd name="connsiteY11" fmla="*/ 450672 h 970263"/>
                    <a:gd name="connsiteX12" fmla="*/ 11316 w 807025"/>
                    <a:gd name="connsiteY12" fmla="*/ 389121 h 970263"/>
                    <a:gd name="connsiteX13" fmla="*/ 431574 w 807025"/>
                    <a:gd name="connsiteY13" fmla="*/ 4 h 970263"/>
                    <a:gd name="connsiteX14" fmla="*/ 805963 w 807025"/>
                    <a:gd name="connsiteY14" fmla="*/ 489138 h 970263"/>
                    <a:gd name="connsiteX15" fmla="*/ 552319 w 807025"/>
                    <a:gd name="connsiteY15" fmla="*/ 947878 h 970263"/>
                    <a:gd name="connsiteX0" fmla="*/ 480846 w 807025"/>
                    <a:gd name="connsiteY0" fmla="*/ 797130 h 970312"/>
                    <a:gd name="connsiteX1" fmla="*/ 232191 w 807025"/>
                    <a:gd name="connsiteY1" fmla="*/ 969217 h 970312"/>
                    <a:gd name="connsiteX2" fmla="*/ 75343 w 807025"/>
                    <a:gd name="connsiteY2" fmla="*/ 891469 h 970312"/>
                    <a:gd name="connsiteX3" fmla="*/ 67533 w 807025"/>
                    <a:gd name="connsiteY3" fmla="*/ 871555 h 970312"/>
                    <a:gd name="connsiteX4" fmla="*/ 100514 w 807025"/>
                    <a:gd name="connsiteY4" fmla="*/ 844588 h 970312"/>
                    <a:gd name="connsiteX5" fmla="*/ 70485 w 807025"/>
                    <a:gd name="connsiteY5" fmla="*/ 850009 h 970312"/>
                    <a:gd name="connsiteX6" fmla="*/ 60233 w 807025"/>
                    <a:gd name="connsiteY6" fmla="*/ 852944 h 970312"/>
                    <a:gd name="connsiteX7" fmla="*/ 59765 w 807025"/>
                    <a:gd name="connsiteY7" fmla="*/ 851750 h 970312"/>
                    <a:gd name="connsiteX8" fmla="*/ 48103 w 807025"/>
                    <a:gd name="connsiteY8" fmla="*/ 801627 h 970312"/>
                    <a:gd name="connsiteX9" fmla="*/ 0 w 807025"/>
                    <a:gd name="connsiteY9" fmla="*/ 763168 h 970312"/>
                    <a:gd name="connsiteX10" fmla="*/ 41934 w 807025"/>
                    <a:gd name="connsiteY10" fmla="*/ 621493 h 970312"/>
                    <a:gd name="connsiteX11" fmla="*/ 12918 w 807025"/>
                    <a:gd name="connsiteY11" fmla="*/ 450721 h 970312"/>
                    <a:gd name="connsiteX12" fmla="*/ 11316 w 807025"/>
                    <a:gd name="connsiteY12" fmla="*/ 389170 h 970312"/>
                    <a:gd name="connsiteX13" fmla="*/ 431574 w 807025"/>
                    <a:gd name="connsiteY13" fmla="*/ 53 h 970312"/>
                    <a:gd name="connsiteX14" fmla="*/ 805963 w 807025"/>
                    <a:gd name="connsiteY14" fmla="*/ 489187 h 970312"/>
                    <a:gd name="connsiteX15" fmla="*/ 552319 w 807025"/>
                    <a:gd name="connsiteY15" fmla="*/ 947927 h 970312"/>
                    <a:gd name="connsiteX0" fmla="*/ 480846 w 805964"/>
                    <a:gd name="connsiteY0" fmla="*/ 797130 h 970312"/>
                    <a:gd name="connsiteX1" fmla="*/ 232191 w 805964"/>
                    <a:gd name="connsiteY1" fmla="*/ 969217 h 970312"/>
                    <a:gd name="connsiteX2" fmla="*/ 75343 w 805964"/>
                    <a:gd name="connsiteY2" fmla="*/ 891469 h 970312"/>
                    <a:gd name="connsiteX3" fmla="*/ 67533 w 805964"/>
                    <a:gd name="connsiteY3" fmla="*/ 871555 h 970312"/>
                    <a:gd name="connsiteX4" fmla="*/ 100514 w 805964"/>
                    <a:gd name="connsiteY4" fmla="*/ 844588 h 970312"/>
                    <a:gd name="connsiteX5" fmla="*/ 70485 w 805964"/>
                    <a:gd name="connsiteY5" fmla="*/ 850009 h 970312"/>
                    <a:gd name="connsiteX6" fmla="*/ 60233 w 805964"/>
                    <a:gd name="connsiteY6" fmla="*/ 852944 h 970312"/>
                    <a:gd name="connsiteX7" fmla="*/ 59765 w 805964"/>
                    <a:gd name="connsiteY7" fmla="*/ 851750 h 970312"/>
                    <a:gd name="connsiteX8" fmla="*/ 48103 w 805964"/>
                    <a:gd name="connsiteY8" fmla="*/ 801627 h 970312"/>
                    <a:gd name="connsiteX9" fmla="*/ 0 w 805964"/>
                    <a:gd name="connsiteY9" fmla="*/ 763168 h 970312"/>
                    <a:gd name="connsiteX10" fmla="*/ 41934 w 805964"/>
                    <a:gd name="connsiteY10" fmla="*/ 621493 h 970312"/>
                    <a:gd name="connsiteX11" fmla="*/ 12918 w 805964"/>
                    <a:gd name="connsiteY11" fmla="*/ 450721 h 970312"/>
                    <a:gd name="connsiteX12" fmla="*/ 11316 w 805964"/>
                    <a:gd name="connsiteY12" fmla="*/ 389170 h 970312"/>
                    <a:gd name="connsiteX13" fmla="*/ 431574 w 805964"/>
                    <a:gd name="connsiteY13" fmla="*/ 53 h 970312"/>
                    <a:gd name="connsiteX14" fmla="*/ 805963 w 805964"/>
                    <a:gd name="connsiteY14" fmla="*/ 489187 h 970312"/>
                    <a:gd name="connsiteX15" fmla="*/ 552319 w 805964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80921 w 826652"/>
                    <a:gd name="connsiteY6" fmla="*/ 852944 h 970312"/>
                    <a:gd name="connsiteX7" fmla="*/ 80453 w 826652"/>
                    <a:gd name="connsiteY7" fmla="*/ 851750 h 970312"/>
                    <a:gd name="connsiteX8" fmla="*/ 68791 w 826652"/>
                    <a:gd name="connsiteY8" fmla="*/ 801627 h 970312"/>
                    <a:gd name="connsiteX9" fmla="*/ 0 w 826652"/>
                    <a:gd name="connsiteY9" fmla="*/ 763168 h 970312"/>
                    <a:gd name="connsiteX10" fmla="*/ 62622 w 826652"/>
                    <a:gd name="connsiteY10" fmla="*/ 621493 h 970312"/>
                    <a:gd name="connsiteX11" fmla="*/ 33606 w 826652"/>
                    <a:gd name="connsiteY11" fmla="*/ 450721 h 970312"/>
                    <a:gd name="connsiteX12" fmla="*/ 32004 w 826652"/>
                    <a:gd name="connsiteY12" fmla="*/ 389170 h 970312"/>
                    <a:gd name="connsiteX13" fmla="*/ 452262 w 826652"/>
                    <a:gd name="connsiteY13" fmla="*/ 53 h 970312"/>
                    <a:gd name="connsiteX14" fmla="*/ 826651 w 826652"/>
                    <a:gd name="connsiteY14" fmla="*/ 489187 h 970312"/>
                    <a:gd name="connsiteX15" fmla="*/ 573007 w 826652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80921 w 826652"/>
                    <a:gd name="connsiteY6" fmla="*/ 852944 h 970312"/>
                    <a:gd name="connsiteX7" fmla="*/ 72695 w 826652"/>
                    <a:gd name="connsiteY7" fmla="*/ 842031 h 970312"/>
                    <a:gd name="connsiteX8" fmla="*/ 68791 w 826652"/>
                    <a:gd name="connsiteY8" fmla="*/ 801627 h 970312"/>
                    <a:gd name="connsiteX9" fmla="*/ 0 w 826652"/>
                    <a:gd name="connsiteY9" fmla="*/ 763168 h 970312"/>
                    <a:gd name="connsiteX10" fmla="*/ 62622 w 826652"/>
                    <a:gd name="connsiteY10" fmla="*/ 621493 h 970312"/>
                    <a:gd name="connsiteX11" fmla="*/ 33606 w 826652"/>
                    <a:gd name="connsiteY11" fmla="*/ 450721 h 970312"/>
                    <a:gd name="connsiteX12" fmla="*/ 32004 w 826652"/>
                    <a:gd name="connsiteY12" fmla="*/ 389170 h 970312"/>
                    <a:gd name="connsiteX13" fmla="*/ 452262 w 826652"/>
                    <a:gd name="connsiteY13" fmla="*/ 53 h 970312"/>
                    <a:gd name="connsiteX14" fmla="*/ 826651 w 826652"/>
                    <a:gd name="connsiteY14" fmla="*/ 489187 h 970312"/>
                    <a:gd name="connsiteX15" fmla="*/ 573007 w 826652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80921 w 826652"/>
                    <a:gd name="connsiteY6" fmla="*/ 852944 h 970312"/>
                    <a:gd name="connsiteX7" fmla="*/ 72695 w 826652"/>
                    <a:gd name="connsiteY7" fmla="*/ 842031 h 970312"/>
                    <a:gd name="connsiteX8" fmla="*/ 62972 w 826652"/>
                    <a:gd name="connsiteY8" fmla="*/ 789965 h 970312"/>
                    <a:gd name="connsiteX9" fmla="*/ 0 w 826652"/>
                    <a:gd name="connsiteY9" fmla="*/ 763168 h 970312"/>
                    <a:gd name="connsiteX10" fmla="*/ 62622 w 826652"/>
                    <a:gd name="connsiteY10" fmla="*/ 621493 h 970312"/>
                    <a:gd name="connsiteX11" fmla="*/ 33606 w 826652"/>
                    <a:gd name="connsiteY11" fmla="*/ 450721 h 970312"/>
                    <a:gd name="connsiteX12" fmla="*/ 32004 w 826652"/>
                    <a:gd name="connsiteY12" fmla="*/ 389170 h 970312"/>
                    <a:gd name="connsiteX13" fmla="*/ 452262 w 826652"/>
                    <a:gd name="connsiteY13" fmla="*/ 53 h 970312"/>
                    <a:gd name="connsiteX14" fmla="*/ 826651 w 826652"/>
                    <a:gd name="connsiteY14" fmla="*/ 489187 h 970312"/>
                    <a:gd name="connsiteX15" fmla="*/ 573007 w 826652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72695 w 826652"/>
                    <a:gd name="connsiteY6" fmla="*/ 842031 h 970312"/>
                    <a:gd name="connsiteX7" fmla="*/ 62972 w 826652"/>
                    <a:gd name="connsiteY7" fmla="*/ 789965 h 970312"/>
                    <a:gd name="connsiteX8" fmla="*/ 0 w 826652"/>
                    <a:gd name="connsiteY8" fmla="*/ 763168 h 970312"/>
                    <a:gd name="connsiteX9" fmla="*/ 62622 w 826652"/>
                    <a:gd name="connsiteY9" fmla="*/ 621493 h 970312"/>
                    <a:gd name="connsiteX10" fmla="*/ 33606 w 826652"/>
                    <a:gd name="connsiteY10" fmla="*/ 450721 h 970312"/>
                    <a:gd name="connsiteX11" fmla="*/ 32004 w 826652"/>
                    <a:gd name="connsiteY11" fmla="*/ 389170 h 970312"/>
                    <a:gd name="connsiteX12" fmla="*/ 452262 w 826652"/>
                    <a:gd name="connsiteY12" fmla="*/ 53 h 970312"/>
                    <a:gd name="connsiteX13" fmla="*/ 826651 w 826652"/>
                    <a:gd name="connsiteY13" fmla="*/ 489187 h 970312"/>
                    <a:gd name="connsiteX14" fmla="*/ 573007 w 826652"/>
                    <a:gd name="connsiteY14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72695 w 826652"/>
                    <a:gd name="connsiteY5" fmla="*/ 842031 h 970312"/>
                    <a:gd name="connsiteX6" fmla="*/ 62972 w 826652"/>
                    <a:gd name="connsiteY6" fmla="*/ 789965 h 970312"/>
                    <a:gd name="connsiteX7" fmla="*/ 0 w 826652"/>
                    <a:gd name="connsiteY7" fmla="*/ 763168 h 970312"/>
                    <a:gd name="connsiteX8" fmla="*/ 62622 w 826652"/>
                    <a:gd name="connsiteY8" fmla="*/ 621493 h 970312"/>
                    <a:gd name="connsiteX9" fmla="*/ 33606 w 826652"/>
                    <a:gd name="connsiteY9" fmla="*/ 450721 h 970312"/>
                    <a:gd name="connsiteX10" fmla="*/ 32004 w 826652"/>
                    <a:gd name="connsiteY10" fmla="*/ 389170 h 970312"/>
                    <a:gd name="connsiteX11" fmla="*/ 452262 w 826652"/>
                    <a:gd name="connsiteY11" fmla="*/ 53 h 970312"/>
                    <a:gd name="connsiteX12" fmla="*/ 826651 w 826652"/>
                    <a:gd name="connsiteY12" fmla="*/ 489187 h 970312"/>
                    <a:gd name="connsiteX13" fmla="*/ 573007 w 826652"/>
                    <a:gd name="connsiteY13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121202 w 826652"/>
                    <a:gd name="connsiteY3" fmla="*/ 844588 h 970312"/>
                    <a:gd name="connsiteX4" fmla="*/ 72695 w 826652"/>
                    <a:gd name="connsiteY4" fmla="*/ 842031 h 970312"/>
                    <a:gd name="connsiteX5" fmla="*/ 62972 w 826652"/>
                    <a:gd name="connsiteY5" fmla="*/ 789965 h 970312"/>
                    <a:gd name="connsiteX6" fmla="*/ 0 w 826652"/>
                    <a:gd name="connsiteY6" fmla="*/ 763168 h 970312"/>
                    <a:gd name="connsiteX7" fmla="*/ 62622 w 826652"/>
                    <a:gd name="connsiteY7" fmla="*/ 621493 h 970312"/>
                    <a:gd name="connsiteX8" fmla="*/ 33606 w 826652"/>
                    <a:gd name="connsiteY8" fmla="*/ 450721 h 970312"/>
                    <a:gd name="connsiteX9" fmla="*/ 32004 w 826652"/>
                    <a:gd name="connsiteY9" fmla="*/ 389170 h 970312"/>
                    <a:gd name="connsiteX10" fmla="*/ 452262 w 826652"/>
                    <a:gd name="connsiteY10" fmla="*/ 53 h 970312"/>
                    <a:gd name="connsiteX11" fmla="*/ 826651 w 826652"/>
                    <a:gd name="connsiteY11" fmla="*/ 489187 h 970312"/>
                    <a:gd name="connsiteX12" fmla="*/ 573007 w 826652"/>
                    <a:gd name="connsiteY12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121202 w 826652"/>
                    <a:gd name="connsiteY3" fmla="*/ 844588 h 970312"/>
                    <a:gd name="connsiteX4" fmla="*/ 72695 w 826652"/>
                    <a:gd name="connsiteY4" fmla="*/ 842031 h 970312"/>
                    <a:gd name="connsiteX5" fmla="*/ 62972 w 826652"/>
                    <a:gd name="connsiteY5" fmla="*/ 789965 h 970312"/>
                    <a:gd name="connsiteX6" fmla="*/ 0 w 826652"/>
                    <a:gd name="connsiteY6" fmla="*/ 763168 h 970312"/>
                    <a:gd name="connsiteX7" fmla="*/ 62622 w 826652"/>
                    <a:gd name="connsiteY7" fmla="*/ 621493 h 970312"/>
                    <a:gd name="connsiteX8" fmla="*/ 33606 w 826652"/>
                    <a:gd name="connsiteY8" fmla="*/ 450721 h 970312"/>
                    <a:gd name="connsiteX9" fmla="*/ 32004 w 826652"/>
                    <a:gd name="connsiteY9" fmla="*/ 389170 h 970312"/>
                    <a:gd name="connsiteX10" fmla="*/ 452262 w 826652"/>
                    <a:gd name="connsiteY10" fmla="*/ 53 h 970312"/>
                    <a:gd name="connsiteX11" fmla="*/ 826651 w 826652"/>
                    <a:gd name="connsiteY11" fmla="*/ 489187 h 970312"/>
                    <a:gd name="connsiteX12" fmla="*/ 573007 w 826652"/>
                    <a:gd name="connsiteY12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140597 w 826652"/>
                    <a:gd name="connsiteY3" fmla="*/ 844588 h 970312"/>
                    <a:gd name="connsiteX4" fmla="*/ 72695 w 826652"/>
                    <a:gd name="connsiteY4" fmla="*/ 842031 h 970312"/>
                    <a:gd name="connsiteX5" fmla="*/ 62972 w 826652"/>
                    <a:gd name="connsiteY5" fmla="*/ 789965 h 970312"/>
                    <a:gd name="connsiteX6" fmla="*/ 0 w 826652"/>
                    <a:gd name="connsiteY6" fmla="*/ 763168 h 970312"/>
                    <a:gd name="connsiteX7" fmla="*/ 62622 w 826652"/>
                    <a:gd name="connsiteY7" fmla="*/ 621493 h 970312"/>
                    <a:gd name="connsiteX8" fmla="*/ 33606 w 826652"/>
                    <a:gd name="connsiteY8" fmla="*/ 450721 h 970312"/>
                    <a:gd name="connsiteX9" fmla="*/ 32004 w 826652"/>
                    <a:gd name="connsiteY9" fmla="*/ 389170 h 970312"/>
                    <a:gd name="connsiteX10" fmla="*/ 452262 w 826652"/>
                    <a:gd name="connsiteY10" fmla="*/ 53 h 970312"/>
                    <a:gd name="connsiteX11" fmla="*/ 826651 w 826652"/>
                    <a:gd name="connsiteY11" fmla="*/ 489187 h 970312"/>
                    <a:gd name="connsiteX12" fmla="*/ 573007 w 826652"/>
                    <a:gd name="connsiteY12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140597 w 826652"/>
                    <a:gd name="connsiteY3" fmla="*/ 844588 h 970312"/>
                    <a:gd name="connsiteX4" fmla="*/ 72695 w 826652"/>
                    <a:gd name="connsiteY4" fmla="*/ 842031 h 970312"/>
                    <a:gd name="connsiteX5" fmla="*/ 62972 w 826652"/>
                    <a:gd name="connsiteY5" fmla="*/ 789965 h 970312"/>
                    <a:gd name="connsiteX6" fmla="*/ 0 w 826652"/>
                    <a:gd name="connsiteY6" fmla="*/ 763168 h 970312"/>
                    <a:gd name="connsiteX7" fmla="*/ 64561 w 826652"/>
                    <a:gd name="connsiteY7" fmla="*/ 584563 h 970312"/>
                    <a:gd name="connsiteX8" fmla="*/ 33606 w 826652"/>
                    <a:gd name="connsiteY8" fmla="*/ 450721 h 970312"/>
                    <a:gd name="connsiteX9" fmla="*/ 32004 w 826652"/>
                    <a:gd name="connsiteY9" fmla="*/ 389170 h 970312"/>
                    <a:gd name="connsiteX10" fmla="*/ 452262 w 826652"/>
                    <a:gd name="connsiteY10" fmla="*/ 53 h 970312"/>
                    <a:gd name="connsiteX11" fmla="*/ 826651 w 826652"/>
                    <a:gd name="connsiteY11" fmla="*/ 489187 h 970312"/>
                    <a:gd name="connsiteX12" fmla="*/ 573007 w 826652"/>
                    <a:gd name="connsiteY12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140597 w 826652"/>
                    <a:gd name="connsiteY3" fmla="*/ 844588 h 970312"/>
                    <a:gd name="connsiteX4" fmla="*/ 72695 w 826652"/>
                    <a:gd name="connsiteY4" fmla="*/ 842031 h 970312"/>
                    <a:gd name="connsiteX5" fmla="*/ 62972 w 826652"/>
                    <a:gd name="connsiteY5" fmla="*/ 789965 h 970312"/>
                    <a:gd name="connsiteX6" fmla="*/ 0 w 826652"/>
                    <a:gd name="connsiteY6" fmla="*/ 722350 h 970312"/>
                    <a:gd name="connsiteX7" fmla="*/ 64561 w 826652"/>
                    <a:gd name="connsiteY7" fmla="*/ 584563 h 970312"/>
                    <a:gd name="connsiteX8" fmla="*/ 33606 w 826652"/>
                    <a:gd name="connsiteY8" fmla="*/ 450721 h 970312"/>
                    <a:gd name="connsiteX9" fmla="*/ 32004 w 826652"/>
                    <a:gd name="connsiteY9" fmla="*/ 389170 h 970312"/>
                    <a:gd name="connsiteX10" fmla="*/ 452262 w 826652"/>
                    <a:gd name="connsiteY10" fmla="*/ 53 h 970312"/>
                    <a:gd name="connsiteX11" fmla="*/ 826651 w 826652"/>
                    <a:gd name="connsiteY11" fmla="*/ 489187 h 970312"/>
                    <a:gd name="connsiteX12" fmla="*/ 573007 w 826652"/>
                    <a:gd name="connsiteY12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140597 w 826652"/>
                    <a:gd name="connsiteY3" fmla="*/ 844588 h 970312"/>
                    <a:gd name="connsiteX4" fmla="*/ 72695 w 826652"/>
                    <a:gd name="connsiteY4" fmla="*/ 842031 h 970312"/>
                    <a:gd name="connsiteX5" fmla="*/ 62972 w 826652"/>
                    <a:gd name="connsiteY5" fmla="*/ 762752 h 970312"/>
                    <a:gd name="connsiteX6" fmla="*/ 0 w 826652"/>
                    <a:gd name="connsiteY6" fmla="*/ 722350 h 970312"/>
                    <a:gd name="connsiteX7" fmla="*/ 64561 w 826652"/>
                    <a:gd name="connsiteY7" fmla="*/ 584563 h 970312"/>
                    <a:gd name="connsiteX8" fmla="*/ 33606 w 826652"/>
                    <a:gd name="connsiteY8" fmla="*/ 450721 h 970312"/>
                    <a:gd name="connsiteX9" fmla="*/ 32004 w 826652"/>
                    <a:gd name="connsiteY9" fmla="*/ 389170 h 970312"/>
                    <a:gd name="connsiteX10" fmla="*/ 452262 w 826652"/>
                    <a:gd name="connsiteY10" fmla="*/ 53 h 970312"/>
                    <a:gd name="connsiteX11" fmla="*/ 826651 w 826652"/>
                    <a:gd name="connsiteY11" fmla="*/ 489187 h 970312"/>
                    <a:gd name="connsiteX12" fmla="*/ 573007 w 826652"/>
                    <a:gd name="connsiteY12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140597 w 826652"/>
                    <a:gd name="connsiteY3" fmla="*/ 844588 h 970312"/>
                    <a:gd name="connsiteX4" fmla="*/ 72695 w 826652"/>
                    <a:gd name="connsiteY4" fmla="*/ 842031 h 970312"/>
                    <a:gd name="connsiteX5" fmla="*/ 62972 w 826652"/>
                    <a:gd name="connsiteY5" fmla="*/ 762752 h 970312"/>
                    <a:gd name="connsiteX6" fmla="*/ 0 w 826652"/>
                    <a:gd name="connsiteY6" fmla="*/ 722350 h 970312"/>
                    <a:gd name="connsiteX7" fmla="*/ 64561 w 826652"/>
                    <a:gd name="connsiteY7" fmla="*/ 584563 h 970312"/>
                    <a:gd name="connsiteX8" fmla="*/ 33606 w 826652"/>
                    <a:gd name="connsiteY8" fmla="*/ 450721 h 970312"/>
                    <a:gd name="connsiteX9" fmla="*/ 32004 w 826652"/>
                    <a:gd name="connsiteY9" fmla="*/ 389170 h 970312"/>
                    <a:gd name="connsiteX10" fmla="*/ 452262 w 826652"/>
                    <a:gd name="connsiteY10" fmla="*/ 53 h 970312"/>
                    <a:gd name="connsiteX11" fmla="*/ 826651 w 826652"/>
                    <a:gd name="connsiteY11" fmla="*/ 489187 h 970312"/>
                    <a:gd name="connsiteX12" fmla="*/ 573007 w 826652"/>
                    <a:gd name="connsiteY12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140597 w 826652"/>
                    <a:gd name="connsiteY3" fmla="*/ 844588 h 970312"/>
                    <a:gd name="connsiteX4" fmla="*/ 72695 w 826652"/>
                    <a:gd name="connsiteY4" fmla="*/ 842031 h 970312"/>
                    <a:gd name="connsiteX5" fmla="*/ 68791 w 826652"/>
                    <a:gd name="connsiteY5" fmla="*/ 753033 h 970312"/>
                    <a:gd name="connsiteX6" fmla="*/ 0 w 826652"/>
                    <a:gd name="connsiteY6" fmla="*/ 722350 h 970312"/>
                    <a:gd name="connsiteX7" fmla="*/ 64561 w 826652"/>
                    <a:gd name="connsiteY7" fmla="*/ 584563 h 970312"/>
                    <a:gd name="connsiteX8" fmla="*/ 33606 w 826652"/>
                    <a:gd name="connsiteY8" fmla="*/ 450721 h 970312"/>
                    <a:gd name="connsiteX9" fmla="*/ 32004 w 826652"/>
                    <a:gd name="connsiteY9" fmla="*/ 389170 h 970312"/>
                    <a:gd name="connsiteX10" fmla="*/ 452262 w 826652"/>
                    <a:gd name="connsiteY10" fmla="*/ 53 h 970312"/>
                    <a:gd name="connsiteX11" fmla="*/ 826651 w 826652"/>
                    <a:gd name="connsiteY11" fmla="*/ 489187 h 970312"/>
                    <a:gd name="connsiteX12" fmla="*/ 573007 w 826652"/>
                    <a:gd name="connsiteY12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140597 w 826652"/>
                    <a:gd name="connsiteY3" fmla="*/ 844588 h 970312"/>
                    <a:gd name="connsiteX4" fmla="*/ 66876 w 826652"/>
                    <a:gd name="connsiteY4" fmla="*/ 808987 h 970312"/>
                    <a:gd name="connsiteX5" fmla="*/ 68791 w 826652"/>
                    <a:gd name="connsiteY5" fmla="*/ 753033 h 970312"/>
                    <a:gd name="connsiteX6" fmla="*/ 0 w 826652"/>
                    <a:gd name="connsiteY6" fmla="*/ 722350 h 970312"/>
                    <a:gd name="connsiteX7" fmla="*/ 64561 w 826652"/>
                    <a:gd name="connsiteY7" fmla="*/ 584563 h 970312"/>
                    <a:gd name="connsiteX8" fmla="*/ 33606 w 826652"/>
                    <a:gd name="connsiteY8" fmla="*/ 450721 h 970312"/>
                    <a:gd name="connsiteX9" fmla="*/ 32004 w 826652"/>
                    <a:gd name="connsiteY9" fmla="*/ 389170 h 970312"/>
                    <a:gd name="connsiteX10" fmla="*/ 452262 w 826652"/>
                    <a:gd name="connsiteY10" fmla="*/ 53 h 970312"/>
                    <a:gd name="connsiteX11" fmla="*/ 826651 w 826652"/>
                    <a:gd name="connsiteY11" fmla="*/ 489187 h 970312"/>
                    <a:gd name="connsiteX12" fmla="*/ 573007 w 826652"/>
                    <a:gd name="connsiteY12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247271 w 826652"/>
                    <a:gd name="connsiteY3" fmla="*/ 805714 h 970312"/>
                    <a:gd name="connsiteX4" fmla="*/ 66876 w 826652"/>
                    <a:gd name="connsiteY4" fmla="*/ 808987 h 970312"/>
                    <a:gd name="connsiteX5" fmla="*/ 68791 w 826652"/>
                    <a:gd name="connsiteY5" fmla="*/ 753033 h 970312"/>
                    <a:gd name="connsiteX6" fmla="*/ 0 w 826652"/>
                    <a:gd name="connsiteY6" fmla="*/ 722350 h 970312"/>
                    <a:gd name="connsiteX7" fmla="*/ 64561 w 826652"/>
                    <a:gd name="connsiteY7" fmla="*/ 584563 h 970312"/>
                    <a:gd name="connsiteX8" fmla="*/ 33606 w 826652"/>
                    <a:gd name="connsiteY8" fmla="*/ 450721 h 970312"/>
                    <a:gd name="connsiteX9" fmla="*/ 32004 w 826652"/>
                    <a:gd name="connsiteY9" fmla="*/ 389170 h 970312"/>
                    <a:gd name="connsiteX10" fmla="*/ 452262 w 826652"/>
                    <a:gd name="connsiteY10" fmla="*/ 53 h 970312"/>
                    <a:gd name="connsiteX11" fmla="*/ 826651 w 826652"/>
                    <a:gd name="connsiteY11" fmla="*/ 489187 h 970312"/>
                    <a:gd name="connsiteX12" fmla="*/ 573007 w 826652"/>
                    <a:gd name="connsiteY12" fmla="*/ 947927 h 970312"/>
                    <a:gd name="connsiteX0" fmla="*/ 501534 w 826652"/>
                    <a:gd name="connsiteY0" fmla="*/ 797130 h 982787"/>
                    <a:gd name="connsiteX1" fmla="*/ 252879 w 826652"/>
                    <a:gd name="connsiteY1" fmla="*/ 969217 h 982787"/>
                    <a:gd name="connsiteX2" fmla="*/ 134821 w 826652"/>
                    <a:gd name="connsiteY2" fmla="*/ 924512 h 982787"/>
                    <a:gd name="connsiteX3" fmla="*/ 247271 w 826652"/>
                    <a:gd name="connsiteY3" fmla="*/ 805714 h 982787"/>
                    <a:gd name="connsiteX4" fmla="*/ 66876 w 826652"/>
                    <a:gd name="connsiteY4" fmla="*/ 808987 h 982787"/>
                    <a:gd name="connsiteX5" fmla="*/ 68791 w 826652"/>
                    <a:gd name="connsiteY5" fmla="*/ 753033 h 982787"/>
                    <a:gd name="connsiteX6" fmla="*/ 0 w 826652"/>
                    <a:gd name="connsiteY6" fmla="*/ 722350 h 982787"/>
                    <a:gd name="connsiteX7" fmla="*/ 64561 w 826652"/>
                    <a:gd name="connsiteY7" fmla="*/ 584563 h 982787"/>
                    <a:gd name="connsiteX8" fmla="*/ 33606 w 826652"/>
                    <a:gd name="connsiteY8" fmla="*/ 450721 h 982787"/>
                    <a:gd name="connsiteX9" fmla="*/ 32004 w 826652"/>
                    <a:gd name="connsiteY9" fmla="*/ 389170 h 982787"/>
                    <a:gd name="connsiteX10" fmla="*/ 452262 w 826652"/>
                    <a:gd name="connsiteY10" fmla="*/ 53 h 982787"/>
                    <a:gd name="connsiteX11" fmla="*/ 826651 w 826652"/>
                    <a:gd name="connsiteY11" fmla="*/ 489187 h 982787"/>
                    <a:gd name="connsiteX12" fmla="*/ 573007 w 826652"/>
                    <a:gd name="connsiteY12" fmla="*/ 947927 h 982787"/>
                    <a:gd name="connsiteX0" fmla="*/ 501534 w 826652"/>
                    <a:gd name="connsiteY0" fmla="*/ 797130 h 977171"/>
                    <a:gd name="connsiteX1" fmla="*/ 252879 w 826652"/>
                    <a:gd name="connsiteY1" fmla="*/ 969217 h 977171"/>
                    <a:gd name="connsiteX2" fmla="*/ 134821 w 826652"/>
                    <a:gd name="connsiteY2" fmla="*/ 924512 h 977171"/>
                    <a:gd name="connsiteX3" fmla="*/ 247271 w 826652"/>
                    <a:gd name="connsiteY3" fmla="*/ 805714 h 977171"/>
                    <a:gd name="connsiteX4" fmla="*/ 66876 w 826652"/>
                    <a:gd name="connsiteY4" fmla="*/ 808987 h 977171"/>
                    <a:gd name="connsiteX5" fmla="*/ 68791 w 826652"/>
                    <a:gd name="connsiteY5" fmla="*/ 753033 h 977171"/>
                    <a:gd name="connsiteX6" fmla="*/ 0 w 826652"/>
                    <a:gd name="connsiteY6" fmla="*/ 722350 h 977171"/>
                    <a:gd name="connsiteX7" fmla="*/ 64561 w 826652"/>
                    <a:gd name="connsiteY7" fmla="*/ 584563 h 977171"/>
                    <a:gd name="connsiteX8" fmla="*/ 33606 w 826652"/>
                    <a:gd name="connsiteY8" fmla="*/ 450721 h 977171"/>
                    <a:gd name="connsiteX9" fmla="*/ 32004 w 826652"/>
                    <a:gd name="connsiteY9" fmla="*/ 389170 h 977171"/>
                    <a:gd name="connsiteX10" fmla="*/ 452262 w 826652"/>
                    <a:gd name="connsiteY10" fmla="*/ 53 h 977171"/>
                    <a:gd name="connsiteX11" fmla="*/ 826651 w 826652"/>
                    <a:gd name="connsiteY11" fmla="*/ 489187 h 977171"/>
                    <a:gd name="connsiteX12" fmla="*/ 573007 w 826652"/>
                    <a:gd name="connsiteY12" fmla="*/ 947927 h 977171"/>
                    <a:gd name="connsiteX0" fmla="*/ 501534 w 826652"/>
                    <a:gd name="connsiteY0" fmla="*/ 797130 h 975535"/>
                    <a:gd name="connsiteX1" fmla="*/ 252879 w 826652"/>
                    <a:gd name="connsiteY1" fmla="*/ 969217 h 975535"/>
                    <a:gd name="connsiteX2" fmla="*/ 109607 w 826652"/>
                    <a:gd name="connsiteY2" fmla="*/ 916737 h 975535"/>
                    <a:gd name="connsiteX3" fmla="*/ 247271 w 826652"/>
                    <a:gd name="connsiteY3" fmla="*/ 805714 h 975535"/>
                    <a:gd name="connsiteX4" fmla="*/ 66876 w 826652"/>
                    <a:gd name="connsiteY4" fmla="*/ 808987 h 975535"/>
                    <a:gd name="connsiteX5" fmla="*/ 68791 w 826652"/>
                    <a:gd name="connsiteY5" fmla="*/ 753033 h 975535"/>
                    <a:gd name="connsiteX6" fmla="*/ 0 w 826652"/>
                    <a:gd name="connsiteY6" fmla="*/ 722350 h 975535"/>
                    <a:gd name="connsiteX7" fmla="*/ 64561 w 826652"/>
                    <a:gd name="connsiteY7" fmla="*/ 584563 h 975535"/>
                    <a:gd name="connsiteX8" fmla="*/ 33606 w 826652"/>
                    <a:gd name="connsiteY8" fmla="*/ 450721 h 975535"/>
                    <a:gd name="connsiteX9" fmla="*/ 32004 w 826652"/>
                    <a:gd name="connsiteY9" fmla="*/ 389170 h 975535"/>
                    <a:gd name="connsiteX10" fmla="*/ 452262 w 826652"/>
                    <a:gd name="connsiteY10" fmla="*/ 53 h 975535"/>
                    <a:gd name="connsiteX11" fmla="*/ 826651 w 826652"/>
                    <a:gd name="connsiteY11" fmla="*/ 489187 h 975535"/>
                    <a:gd name="connsiteX12" fmla="*/ 573007 w 826652"/>
                    <a:gd name="connsiteY12" fmla="*/ 947927 h 975535"/>
                    <a:gd name="connsiteX0" fmla="*/ 501534 w 826652"/>
                    <a:gd name="connsiteY0" fmla="*/ 797130 h 975535"/>
                    <a:gd name="connsiteX1" fmla="*/ 268395 w 826652"/>
                    <a:gd name="connsiteY1" fmla="*/ 969217 h 975535"/>
                    <a:gd name="connsiteX2" fmla="*/ 109607 w 826652"/>
                    <a:gd name="connsiteY2" fmla="*/ 916737 h 975535"/>
                    <a:gd name="connsiteX3" fmla="*/ 247271 w 826652"/>
                    <a:gd name="connsiteY3" fmla="*/ 805714 h 975535"/>
                    <a:gd name="connsiteX4" fmla="*/ 66876 w 826652"/>
                    <a:gd name="connsiteY4" fmla="*/ 808987 h 975535"/>
                    <a:gd name="connsiteX5" fmla="*/ 68791 w 826652"/>
                    <a:gd name="connsiteY5" fmla="*/ 753033 h 975535"/>
                    <a:gd name="connsiteX6" fmla="*/ 0 w 826652"/>
                    <a:gd name="connsiteY6" fmla="*/ 722350 h 975535"/>
                    <a:gd name="connsiteX7" fmla="*/ 64561 w 826652"/>
                    <a:gd name="connsiteY7" fmla="*/ 584563 h 975535"/>
                    <a:gd name="connsiteX8" fmla="*/ 33606 w 826652"/>
                    <a:gd name="connsiteY8" fmla="*/ 450721 h 975535"/>
                    <a:gd name="connsiteX9" fmla="*/ 32004 w 826652"/>
                    <a:gd name="connsiteY9" fmla="*/ 389170 h 975535"/>
                    <a:gd name="connsiteX10" fmla="*/ 452262 w 826652"/>
                    <a:gd name="connsiteY10" fmla="*/ 53 h 975535"/>
                    <a:gd name="connsiteX11" fmla="*/ 826651 w 826652"/>
                    <a:gd name="connsiteY11" fmla="*/ 489187 h 975535"/>
                    <a:gd name="connsiteX12" fmla="*/ 573007 w 826652"/>
                    <a:gd name="connsiteY12" fmla="*/ 947927 h 975535"/>
                    <a:gd name="connsiteX0" fmla="*/ 501534 w 826652"/>
                    <a:gd name="connsiteY0" fmla="*/ 797130 h 972533"/>
                    <a:gd name="connsiteX1" fmla="*/ 268395 w 826652"/>
                    <a:gd name="connsiteY1" fmla="*/ 969217 h 972533"/>
                    <a:gd name="connsiteX2" fmla="*/ 109607 w 826652"/>
                    <a:gd name="connsiteY2" fmla="*/ 916737 h 972533"/>
                    <a:gd name="connsiteX3" fmla="*/ 247271 w 826652"/>
                    <a:gd name="connsiteY3" fmla="*/ 805714 h 972533"/>
                    <a:gd name="connsiteX4" fmla="*/ 66876 w 826652"/>
                    <a:gd name="connsiteY4" fmla="*/ 808987 h 972533"/>
                    <a:gd name="connsiteX5" fmla="*/ 68791 w 826652"/>
                    <a:gd name="connsiteY5" fmla="*/ 753033 h 972533"/>
                    <a:gd name="connsiteX6" fmla="*/ 0 w 826652"/>
                    <a:gd name="connsiteY6" fmla="*/ 722350 h 972533"/>
                    <a:gd name="connsiteX7" fmla="*/ 64561 w 826652"/>
                    <a:gd name="connsiteY7" fmla="*/ 584563 h 972533"/>
                    <a:gd name="connsiteX8" fmla="*/ 33606 w 826652"/>
                    <a:gd name="connsiteY8" fmla="*/ 450721 h 972533"/>
                    <a:gd name="connsiteX9" fmla="*/ 32004 w 826652"/>
                    <a:gd name="connsiteY9" fmla="*/ 389170 h 972533"/>
                    <a:gd name="connsiteX10" fmla="*/ 452262 w 826652"/>
                    <a:gd name="connsiteY10" fmla="*/ 53 h 972533"/>
                    <a:gd name="connsiteX11" fmla="*/ 826651 w 826652"/>
                    <a:gd name="connsiteY11" fmla="*/ 489187 h 972533"/>
                    <a:gd name="connsiteX12" fmla="*/ 573007 w 826652"/>
                    <a:gd name="connsiteY12" fmla="*/ 947927 h 972533"/>
                    <a:gd name="connsiteX0" fmla="*/ 501534 w 826652"/>
                    <a:gd name="connsiteY0" fmla="*/ 797130 h 972533"/>
                    <a:gd name="connsiteX1" fmla="*/ 268395 w 826652"/>
                    <a:gd name="connsiteY1" fmla="*/ 969217 h 972533"/>
                    <a:gd name="connsiteX2" fmla="*/ 109607 w 826652"/>
                    <a:gd name="connsiteY2" fmla="*/ 916737 h 972533"/>
                    <a:gd name="connsiteX3" fmla="*/ 247271 w 826652"/>
                    <a:gd name="connsiteY3" fmla="*/ 805714 h 972533"/>
                    <a:gd name="connsiteX4" fmla="*/ 66876 w 826652"/>
                    <a:gd name="connsiteY4" fmla="*/ 808987 h 972533"/>
                    <a:gd name="connsiteX5" fmla="*/ 68791 w 826652"/>
                    <a:gd name="connsiteY5" fmla="*/ 753033 h 972533"/>
                    <a:gd name="connsiteX6" fmla="*/ 0 w 826652"/>
                    <a:gd name="connsiteY6" fmla="*/ 722350 h 972533"/>
                    <a:gd name="connsiteX7" fmla="*/ 64561 w 826652"/>
                    <a:gd name="connsiteY7" fmla="*/ 584563 h 972533"/>
                    <a:gd name="connsiteX8" fmla="*/ 33606 w 826652"/>
                    <a:gd name="connsiteY8" fmla="*/ 450721 h 972533"/>
                    <a:gd name="connsiteX9" fmla="*/ 32004 w 826652"/>
                    <a:gd name="connsiteY9" fmla="*/ 389170 h 972533"/>
                    <a:gd name="connsiteX10" fmla="*/ 452262 w 826652"/>
                    <a:gd name="connsiteY10" fmla="*/ 53 h 972533"/>
                    <a:gd name="connsiteX11" fmla="*/ 826651 w 826652"/>
                    <a:gd name="connsiteY11" fmla="*/ 489187 h 972533"/>
                    <a:gd name="connsiteX12" fmla="*/ 573007 w 826652"/>
                    <a:gd name="connsiteY12" fmla="*/ 947927 h 972533"/>
                    <a:gd name="connsiteX0" fmla="*/ 501534 w 826652"/>
                    <a:gd name="connsiteY0" fmla="*/ 797130 h 972533"/>
                    <a:gd name="connsiteX1" fmla="*/ 268395 w 826652"/>
                    <a:gd name="connsiteY1" fmla="*/ 969217 h 972533"/>
                    <a:gd name="connsiteX2" fmla="*/ 109607 w 826652"/>
                    <a:gd name="connsiteY2" fmla="*/ 916737 h 972533"/>
                    <a:gd name="connsiteX3" fmla="*/ 247271 w 826652"/>
                    <a:gd name="connsiteY3" fmla="*/ 805714 h 972533"/>
                    <a:gd name="connsiteX4" fmla="*/ 66876 w 826652"/>
                    <a:gd name="connsiteY4" fmla="*/ 808987 h 972533"/>
                    <a:gd name="connsiteX5" fmla="*/ 64911 w 826652"/>
                    <a:gd name="connsiteY5" fmla="*/ 747202 h 972533"/>
                    <a:gd name="connsiteX6" fmla="*/ 0 w 826652"/>
                    <a:gd name="connsiteY6" fmla="*/ 722350 h 972533"/>
                    <a:gd name="connsiteX7" fmla="*/ 64561 w 826652"/>
                    <a:gd name="connsiteY7" fmla="*/ 584563 h 972533"/>
                    <a:gd name="connsiteX8" fmla="*/ 33606 w 826652"/>
                    <a:gd name="connsiteY8" fmla="*/ 450721 h 972533"/>
                    <a:gd name="connsiteX9" fmla="*/ 32004 w 826652"/>
                    <a:gd name="connsiteY9" fmla="*/ 389170 h 972533"/>
                    <a:gd name="connsiteX10" fmla="*/ 452262 w 826652"/>
                    <a:gd name="connsiteY10" fmla="*/ 53 h 972533"/>
                    <a:gd name="connsiteX11" fmla="*/ 826651 w 826652"/>
                    <a:gd name="connsiteY11" fmla="*/ 489187 h 972533"/>
                    <a:gd name="connsiteX12" fmla="*/ 573007 w 826652"/>
                    <a:gd name="connsiteY12" fmla="*/ 947927 h 972533"/>
                    <a:gd name="connsiteX0" fmla="*/ 501534 w 826652"/>
                    <a:gd name="connsiteY0" fmla="*/ 797130 h 972533"/>
                    <a:gd name="connsiteX1" fmla="*/ 268395 w 826652"/>
                    <a:gd name="connsiteY1" fmla="*/ 969217 h 972533"/>
                    <a:gd name="connsiteX2" fmla="*/ 109607 w 826652"/>
                    <a:gd name="connsiteY2" fmla="*/ 916737 h 972533"/>
                    <a:gd name="connsiteX3" fmla="*/ 247271 w 826652"/>
                    <a:gd name="connsiteY3" fmla="*/ 805714 h 972533"/>
                    <a:gd name="connsiteX4" fmla="*/ 62997 w 826652"/>
                    <a:gd name="connsiteY4" fmla="*/ 807043 h 972533"/>
                    <a:gd name="connsiteX5" fmla="*/ 64911 w 826652"/>
                    <a:gd name="connsiteY5" fmla="*/ 747202 h 972533"/>
                    <a:gd name="connsiteX6" fmla="*/ 0 w 826652"/>
                    <a:gd name="connsiteY6" fmla="*/ 722350 h 972533"/>
                    <a:gd name="connsiteX7" fmla="*/ 64561 w 826652"/>
                    <a:gd name="connsiteY7" fmla="*/ 584563 h 972533"/>
                    <a:gd name="connsiteX8" fmla="*/ 33606 w 826652"/>
                    <a:gd name="connsiteY8" fmla="*/ 450721 h 972533"/>
                    <a:gd name="connsiteX9" fmla="*/ 32004 w 826652"/>
                    <a:gd name="connsiteY9" fmla="*/ 389170 h 972533"/>
                    <a:gd name="connsiteX10" fmla="*/ 452262 w 826652"/>
                    <a:gd name="connsiteY10" fmla="*/ 53 h 972533"/>
                    <a:gd name="connsiteX11" fmla="*/ 826651 w 826652"/>
                    <a:gd name="connsiteY11" fmla="*/ 489187 h 972533"/>
                    <a:gd name="connsiteX12" fmla="*/ 573007 w 826652"/>
                    <a:gd name="connsiteY12" fmla="*/ 947927 h 972533"/>
                    <a:gd name="connsiteX0" fmla="*/ 501534 w 826652"/>
                    <a:gd name="connsiteY0" fmla="*/ 797130 h 972533"/>
                    <a:gd name="connsiteX1" fmla="*/ 268395 w 826652"/>
                    <a:gd name="connsiteY1" fmla="*/ 969217 h 972533"/>
                    <a:gd name="connsiteX2" fmla="*/ 109607 w 826652"/>
                    <a:gd name="connsiteY2" fmla="*/ 916737 h 972533"/>
                    <a:gd name="connsiteX3" fmla="*/ 247271 w 826652"/>
                    <a:gd name="connsiteY3" fmla="*/ 805714 h 972533"/>
                    <a:gd name="connsiteX4" fmla="*/ 62997 w 826652"/>
                    <a:gd name="connsiteY4" fmla="*/ 807043 h 972533"/>
                    <a:gd name="connsiteX5" fmla="*/ 64911 w 826652"/>
                    <a:gd name="connsiteY5" fmla="*/ 747202 h 972533"/>
                    <a:gd name="connsiteX6" fmla="*/ 0 w 826652"/>
                    <a:gd name="connsiteY6" fmla="*/ 722350 h 972533"/>
                    <a:gd name="connsiteX7" fmla="*/ 64561 w 826652"/>
                    <a:gd name="connsiteY7" fmla="*/ 584563 h 972533"/>
                    <a:gd name="connsiteX8" fmla="*/ 33606 w 826652"/>
                    <a:gd name="connsiteY8" fmla="*/ 450721 h 972533"/>
                    <a:gd name="connsiteX9" fmla="*/ 32004 w 826652"/>
                    <a:gd name="connsiteY9" fmla="*/ 389170 h 972533"/>
                    <a:gd name="connsiteX10" fmla="*/ 452262 w 826652"/>
                    <a:gd name="connsiteY10" fmla="*/ 53 h 972533"/>
                    <a:gd name="connsiteX11" fmla="*/ 826651 w 826652"/>
                    <a:gd name="connsiteY11" fmla="*/ 489187 h 972533"/>
                    <a:gd name="connsiteX12" fmla="*/ 573007 w 826652"/>
                    <a:gd name="connsiteY12" fmla="*/ 947927 h 972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26652" h="972533">
                      <a:moveTo>
                        <a:pt x="501534" y="797130"/>
                      </a:moveTo>
                      <a:cubicBezTo>
                        <a:pt x="428654" y="934706"/>
                        <a:pt x="334879" y="953593"/>
                        <a:pt x="268395" y="969217"/>
                      </a:cubicBezTo>
                      <a:cubicBezTo>
                        <a:pt x="216650" y="981377"/>
                        <a:pt x="150274" y="959252"/>
                        <a:pt x="109607" y="916737"/>
                      </a:cubicBezTo>
                      <a:cubicBezTo>
                        <a:pt x="117997" y="901110"/>
                        <a:pt x="255039" y="823996"/>
                        <a:pt x="247271" y="805714"/>
                      </a:cubicBezTo>
                      <a:lnTo>
                        <a:pt x="62997" y="807043"/>
                      </a:lnTo>
                      <a:cubicBezTo>
                        <a:pt x="58438" y="792126"/>
                        <a:pt x="68108" y="765758"/>
                        <a:pt x="64911" y="747202"/>
                      </a:cubicBezTo>
                      <a:cubicBezTo>
                        <a:pt x="37792" y="735970"/>
                        <a:pt x="10963" y="749100"/>
                        <a:pt x="0" y="722350"/>
                      </a:cubicBezTo>
                      <a:cubicBezTo>
                        <a:pt x="2401" y="680473"/>
                        <a:pt x="58960" y="629834"/>
                        <a:pt x="64561" y="584563"/>
                      </a:cubicBezTo>
                      <a:cubicBezTo>
                        <a:pt x="70162" y="539292"/>
                        <a:pt x="37009" y="478320"/>
                        <a:pt x="33606" y="450721"/>
                      </a:cubicBezTo>
                      <a:cubicBezTo>
                        <a:pt x="28617" y="425916"/>
                        <a:pt x="32539" y="409687"/>
                        <a:pt x="32004" y="389170"/>
                      </a:cubicBezTo>
                      <a:cubicBezTo>
                        <a:pt x="37600" y="186627"/>
                        <a:pt x="211209" y="-3659"/>
                        <a:pt x="452262" y="53"/>
                      </a:cubicBezTo>
                      <a:cubicBezTo>
                        <a:pt x="693315" y="3765"/>
                        <a:pt x="827215" y="281967"/>
                        <a:pt x="826651" y="489187"/>
                      </a:cubicBezTo>
                      <a:cubicBezTo>
                        <a:pt x="826087" y="696407"/>
                        <a:pt x="574254" y="810347"/>
                        <a:pt x="573007" y="947927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5" name="四角形: 上の 2 つの角を丸める 404">
                  <a:extLst>
                    <a:ext uri="{FF2B5EF4-FFF2-40B4-BE49-F238E27FC236}">
                      <a16:creationId xmlns:a16="http://schemas.microsoft.com/office/drawing/2014/main" id="{D263204E-7893-46EE-A82A-13DF01A10DC5}"/>
                    </a:ext>
                  </a:extLst>
                </p:cNvPr>
                <p:cNvSpPr/>
                <p:nvPr/>
              </p:nvSpPr>
              <p:spPr>
                <a:xfrm>
                  <a:off x="1013973" y="5540474"/>
                  <a:ext cx="150180" cy="900900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CED0CD03-0D48-4D91-B416-10DA7D46EEDC}"/>
                    </a:ext>
                  </a:extLst>
                </p:cNvPr>
                <p:cNvSpPr/>
                <p:nvPr/>
              </p:nvSpPr>
              <p:spPr>
                <a:xfrm flipH="1">
                  <a:off x="1042318" y="5492730"/>
                  <a:ext cx="272132" cy="947738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0" name="円/楕円 225">
                  <a:extLst>
                    <a:ext uri="{FF2B5EF4-FFF2-40B4-BE49-F238E27FC236}">
                      <a16:creationId xmlns:a16="http://schemas.microsoft.com/office/drawing/2014/main" id="{98BB5ACE-E228-48C5-A252-CBA6DA408C30}"/>
                    </a:ext>
                  </a:extLst>
                </p:cNvPr>
                <p:cNvSpPr/>
                <p:nvPr/>
              </p:nvSpPr>
              <p:spPr>
                <a:xfrm>
                  <a:off x="958873" y="4978033"/>
                  <a:ext cx="113112" cy="61378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ADD4C8BE-156F-42F6-A4F2-30C438EEC9B4}"/>
                  </a:ext>
                </a:extLst>
              </p:cNvPr>
              <p:cNvSpPr/>
              <p:nvPr/>
            </p:nvSpPr>
            <p:spPr>
              <a:xfrm>
                <a:off x="825881" y="3851274"/>
                <a:ext cx="888619" cy="908051"/>
              </a:xfrm>
              <a:custGeom>
                <a:avLst/>
                <a:gdLst>
                  <a:gd name="connsiteX0" fmla="*/ 395385 w 901320"/>
                  <a:gd name="connsiteY0" fmla="*/ 0 h 937493"/>
                  <a:gd name="connsiteX1" fmla="*/ 901320 w 901320"/>
                  <a:gd name="connsiteY1" fmla="*/ 541995 h 937493"/>
                  <a:gd name="connsiteX2" fmla="*/ 785789 w 901320"/>
                  <a:gd name="connsiteY2" fmla="*/ 886754 h 937493"/>
                  <a:gd name="connsiteX3" fmla="*/ 739543 w 901320"/>
                  <a:gd name="connsiteY3" fmla="*/ 937493 h 937493"/>
                  <a:gd name="connsiteX4" fmla="*/ 513283 w 901320"/>
                  <a:gd name="connsiteY4" fmla="*/ 937493 h 937493"/>
                  <a:gd name="connsiteX5" fmla="*/ 524759 w 901320"/>
                  <a:gd name="connsiteY5" fmla="*/ 906290 h 937493"/>
                  <a:gd name="connsiteX6" fmla="*/ 547505 w 901320"/>
                  <a:gd name="connsiteY6" fmla="*/ 745117 h 937493"/>
                  <a:gd name="connsiteX7" fmla="*/ 41571 w 901320"/>
                  <a:gd name="connsiteY7" fmla="*/ 203123 h 937493"/>
                  <a:gd name="connsiteX8" fmla="*/ 0 w 901320"/>
                  <a:gd name="connsiteY8" fmla="*/ 207612 h 937493"/>
                  <a:gd name="connsiteX9" fmla="*/ 37635 w 901320"/>
                  <a:gd name="connsiteY9" fmla="*/ 158747 h 937493"/>
                  <a:gd name="connsiteX10" fmla="*/ 395385 w 901320"/>
                  <a:gd name="connsiteY10" fmla="*/ 0 h 93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320" h="937493">
                    <a:moveTo>
                      <a:pt x="395385" y="0"/>
                    </a:moveTo>
                    <a:cubicBezTo>
                      <a:pt x="674805" y="0"/>
                      <a:pt x="901320" y="242659"/>
                      <a:pt x="901320" y="541995"/>
                    </a:cubicBezTo>
                    <a:cubicBezTo>
                      <a:pt x="901320" y="672954"/>
                      <a:pt x="857964" y="793065"/>
                      <a:pt x="785789" y="886754"/>
                    </a:cubicBezTo>
                    <a:lnTo>
                      <a:pt x="739543" y="937493"/>
                    </a:lnTo>
                    <a:lnTo>
                      <a:pt x="513283" y="937493"/>
                    </a:lnTo>
                    <a:lnTo>
                      <a:pt x="524759" y="906290"/>
                    </a:lnTo>
                    <a:cubicBezTo>
                      <a:pt x="539541" y="855376"/>
                      <a:pt x="547505" y="801243"/>
                      <a:pt x="547505" y="745117"/>
                    </a:cubicBezTo>
                    <a:cubicBezTo>
                      <a:pt x="547505" y="445782"/>
                      <a:pt x="320990" y="203123"/>
                      <a:pt x="41571" y="203123"/>
                    </a:cubicBezTo>
                    <a:lnTo>
                      <a:pt x="0" y="207612"/>
                    </a:lnTo>
                    <a:lnTo>
                      <a:pt x="37635" y="158747"/>
                    </a:lnTo>
                    <a:cubicBezTo>
                      <a:pt x="129192" y="60665"/>
                      <a:pt x="255675" y="0"/>
                      <a:pt x="395385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37B88C2A-4EFB-4015-846D-CEC72EBFAE3C}"/>
                  </a:ext>
                </a:extLst>
              </p:cNvPr>
              <p:cNvSpPr/>
              <p:nvPr/>
            </p:nvSpPr>
            <p:spPr>
              <a:xfrm rot="900000" flipH="1">
                <a:off x="1276767" y="4374287"/>
                <a:ext cx="226387" cy="410019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4FF228DF-F426-4853-8849-FEC6133E0BEB}"/>
                  </a:ext>
                </a:extLst>
              </p:cNvPr>
              <p:cNvSpPr/>
              <p:nvPr/>
            </p:nvSpPr>
            <p:spPr>
              <a:xfrm rot="900000" flipH="1">
                <a:off x="1298571" y="4442364"/>
                <a:ext cx="157406" cy="267063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2F0FB24D-8393-42E0-BB75-C7251DF21C25}"/>
                  </a:ext>
                </a:extLst>
              </p:cNvPr>
              <p:cNvSpPr/>
              <p:nvPr/>
            </p:nvSpPr>
            <p:spPr>
              <a:xfrm>
                <a:off x="963203" y="5303539"/>
                <a:ext cx="50517" cy="353084"/>
              </a:xfrm>
              <a:custGeom>
                <a:avLst/>
                <a:gdLst>
                  <a:gd name="connsiteX0" fmla="*/ 50517 w 50517"/>
                  <a:gd name="connsiteY0" fmla="*/ 0 h 353084"/>
                  <a:gd name="connsiteX1" fmla="*/ 50517 w 50517"/>
                  <a:gd name="connsiteY1" fmla="*/ 353084 h 353084"/>
                  <a:gd name="connsiteX2" fmla="*/ 0 w 50517"/>
                  <a:gd name="connsiteY2" fmla="*/ 353084 h 353084"/>
                  <a:gd name="connsiteX3" fmla="*/ 0 w 50517"/>
                  <a:gd name="connsiteY3" fmla="*/ 149444 h 353084"/>
                  <a:gd name="connsiteX4" fmla="*/ 42787 w 50517"/>
                  <a:gd name="connsiteY4" fmla="*/ 9369 h 35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517" h="353084">
                    <a:moveTo>
                      <a:pt x="50517" y="0"/>
                    </a:moveTo>
                    <a:lnTo>
                      <a:pt x="50517" y="353084"/>
                    </a:lnTo>
                    <a:lnTo>
                      <a:pt x="0" y="353084"/>
                    </a:lnTo>
                    <a:lnTo>
                      <a:pt x="0" y="149444"/>
                    </a:lnTo>
                    <a:cubicBezTo>
                      <a:pt x="0" y="97557"/>
                      <a:pt x="15774" y="49354"/>
                      <a:pt x="42787" y="9369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C7B5BE2D-114F-4DEE-856D-77E66665270F}"/>
                  </a:ext>
                </a:extLst>
              </p:cNvPr>
              <p:cNvSpPr/>
              <p:nvPr/>
            </p:nvSpPr>
            <p:spPr>
              <a:xfrm>
                <a:off x="997057" y="5196462"/>
                <a:ext cx="369002" cy="226058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  <a:gd name="connsiteX0" fmla="*/ 203228 w 377117"/>
                  <a:gd name="connsiteY0" fmla="*/ 0 h 229596"/>
                  <a:gd name="connsiteX1" fmla="*/ 377117 w 377117"/>
                  <a:gd name="connsiteY1" fmla="*/ 0 h 229596"/>
                  <a:gd name="connsiteX2" fmla="*/ 43537 w 377117"/>
                  <a:gd name="connsiteY2" fmla="*/ 229596 h 229596"/>
                  <a:gd name="connsiteX3" fmla="*/ 0 w 377117"/>
                  <a:gd name="connsiteY3" fmla="*/ 67532 h 229596"/>
                  <a:gd name="connsiteX4" fmla="*/ 10496 w 377117"/>
                  <a:gd name="connsiteY4" fmla="*/ 58872 h 229596"/>
                  <a:gd name="connsiteX5" fmla="*/ 203228 w 377117"/>
                  <a:gd name="connsiteY5" fmla="*/ 0 h 229596"/>
                  <a:gd name="connsiteX0" fmla="*/ 192732 w 366621"/>
                  <a:gd name="connsiteY0" fmla="*/ 0 h 229596"/>
                  <a:gd name="connsiteX1" fmla="*/ 366621 w 366621"/>
                  <a:gd name="connsiteY1" fmla="*/ 0 h 229596"/>
                  <a:gd name="connsiteX2" fmla="*/ 33041 w 366621"/>
                  <a:gd name="connsiteY2" fmla="*/ 229596 h 229596"/>
                  <a:gd name="connsiteX3" fmla="*/ 0 w 366621"/>
                  <a:gd name="connsiteY3" fmla="*/ 58872 h 229596"/>
                  <a:gd name="connsiteX4" fmla="*/ 192732 w 366621"/>
                  <a:gd name="connsiteY4" fmla="*/ 0 h 229596"/>
                  <a:gd name="connsiteX0" fmla="*/ 195113 w 369002"/>
                  <a:gd name="connsiteY0" fmla="*/ 0 h 229596"/>
                  <a:gd name="connsiteX1" fmla="*/ 369002 w 369002"/>
                  <a:gd name="connsiteY1" fmla="*/ 0 h 229596"/>
                  <a:gd name="connsiteX2" fmla="*/ 35422 w 369002"/>
                  <a:gd name="connsiteY2" fmla="*/ 229596 h 229596"/>
                  <a:gd name="connsiteX3" fmla="*/ 0 w 369002"/>
                  <a:gd name="connsiteY3" fmla="*/ 85066 h 229596"/>
                  <a:gd name="connsiteX4" fmla="*/ 195113 w 369002"/>
                  <a:gd name="connsiteY4" fmla="*/ 0 h 229596"/>
                  <a:gd name="connsiteX0" fmla="*/ 195113 w 369002"/>
                  <a:gd name="connsiteY0" fmla="*/ 0 h 229596"/>
                  <a:gd name="connsiteX1" fmla="*/ 369002 w 369002"/>
                  <a:gd name="connsiteY1" fmla="*/ 0 h 229596"/>
                  <a:gd name="connsiteX2" fmla="*/ 35422 w 369002"/>
                  <a:gd name="connsiteY2" fmla="*/ 229596 h 229596"/>
                  <a:gd name="connsiteX3" fmla="*/ 0 w 369002"/>
                  <a:gd name="connsiteY3" fmla="*/ 85066 h 229596"/>
                  <a:gd name="connsiteX4" fmla="*/ 195113 w 369002"/>
                  <a:gd name="connsiteY4" fmla="*/ 0 h 229596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85066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5292 h 203931"/>
                  <a:gd name="connsiteX1" fmla="*/ 369002 w 369002"/>
                  <a:gd name="connsiteY1" fmla="*/ 5292 h 203931"/>
                  <a:gd name="connsiteX2" fmla="*/ 18753 w 369002"/>
                  <a:gd name="connsiteY2" fmla="*/ 203931 h 203931"/>
                  <a:gd name="connsiteX3" fmla="*/ 0 w 369002"/>
                  <a:gd name="connsiteY3" fmla="*/ 99883 h 203931"/>
                  <a:gd name="connsiteX4" fmla="*/ 195113 w 369002"/>
                  <a:gd name="connsiteY4" fmla="*/ 5292 h 203931"/>
                  <a:gd name="connsiteX0" fmla="*/ 195113 w 369002"/>
                  <a:gd name="connsiteY0" fmla="*/ 3606 h 204627"/>
                  <a:gd name="connsiteX1" fmla="*/ 369002 w 369002"/>
                  <a:gd name="connsiteY1" fmla="*/ 5988 h 204627"/>
                  <a:gd name="connsiteX2" fmla="*/ 18753 w 369002"/>
                  <a:gd name="connsiteY2" fmla="*/ 204627 h 204627"/>
                  <a:gd name="connsiteX3" fmla="*/ 0 w 369002"/>
                  <a:gd name="connsiteY3" fmla="*/ 100579 h 204627"/>
                  <a:gd name="connsiteX4" fmla="*/ 195113 w 369002"/>
                  <a:gd name="connsiteY4" fmla="*/ 3606 h 204627"/>
                  <a:gd name="connsiteX0" fmla="*/ 195113 w 369002"/>
                  <a:gd name="connsiteY0" fmla="*/ 3606 h 204627"/>
                  <a:gd name="connsiteX1" fmla="*/ 369002 w 369002"/>
                  <a:gd name="connsiteY1" fmla="*/ 5988 h 204627"/>
                  <a:gd name="connsiteX2" fmla="*/ 18753 w 369002"/>
                  <a:gd name="connsiteY2" fmla="*/ 204627 h 204627"/>
                  <a:gd name="connsiteX3" fmla="*/ 0 w 369002"/>
                  <a:gd name="connsiteY3" fmla="*/ 100579 h 204627"/>
                  <a:gd name="connsiteX4" fmla="*/ 195113 w 369002"/>
                  <a:gd name="connsiteY4" fmla="*/ 3606 h 204627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9002" h="226058">
                    <a:moveTo>
                      <a:pt x="195113" y="3606"/>
                    </a:moveTo>
                    <a:cubicBezTo>
                      <a:pt x="253076" y="3606"/>
                      <a:pt x="327708" y="-5919"/>
                      <a:pt x="369002" y="5988"/>
                    </a:cubicBezTo>
                    <a:cubicBezTo>
                      <a:pt x="335596" y="31720"/>
                      <a:pt x="130741" y="69357"/>
                      <a:pt x="54472" y="226058"/>
                    </a:cubicBezTo>
                    <a:cubicBezTo>
                      <a:pt x="22027" y="169945"/>
                      <a:pt x="18157" y="142405"/>
                      <a:pt x="0" y="100579"/>
                    </a:cubicBezTo>
                    <a:cubicBezTo>
                      <a:pt x="52635" y="46741"/>
                      <a:pt x="118958" y="8369"/>
                      <a:pt x="195113" y="3606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1" name="楕円 570">
                <a:extLst>
                  <a:ext uri="{FF2B5EF4-FFF2-40B4-BE49-F238E27FC236}">
                    <a16:creationId xmlns:a16="http://schemas.microsoft.com/office/drawing/2014/main" id="{B6425F79-6856-4B3E-97C7-886337767AE9}"/>
                  </a:ext>
                </a:extLst>
              </p:cNvPr>
              <p:cNvSpPr/>
              <p:nvPr/>
            </p:nvSpPr>
            <p:spPr>
              <a:xfrm>
                <a:off x="948967" y="5549502"/>
                <a:ext cx="45719" cy="572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楕円 572">
                <a:extLst>
                  <a:ext uri="{FF2B5EF4-FFF2-40B4-BE49-F238E27FC236}">
                    <a16:creationId xmlns:a16="http://schemas.microsoft.com/office/drawing/2014/main" id="{6C7B62D2-5BC2-4042-B8FA-7ADB98860AF5}"/>
                  </a:ext>
                </a:extLst>
              </p:cNvPr>
              <p:cNvSpPr/>
              <p:nvPr/>
            </p:nvSpPr>
            <p:spPr>
              <a:xfrm>
                <a:off x="948967" y="5402802"/>
                <a:ext cx="45719" cy="572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月 578">
                <a:extLst>
                  <a:ext uri="{FF2B5EF4-FFF2-40B4-BE49-F238E27FC236}">
                    <a16:creationId xmlns:a16="http://schemas.microsoft.com/office/drawing/2014/main" id="{079599BB-A93B-4BEF-A4E3-DBE2BE7FDD18}"/>
                  </a:ext>
                </a:extLst>
              </p:cNvPr>
              <p:cNvSpPr/>
              <p:nvPr/>
            </p:nvSpPr>
            <p:spPr>
              <a:xfrm rot="5400000">
                <a:off x="811934" y="4175091"/>
                <a:ext cx="49791" cy="121819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5B3EF782-0F65-4237-ABF7-F5702506362D}"/>
                </a:ext>
              </a:extLst>
            </p:cNvPr>
            <p:cNvSpPr/>
            <p:nvPr/>
          </p:nvSpPr>
          <p:spPr>
            <a:xfrm>
              <a:off x="1556075" y="4405313"/>
              <a:ext cx="127470" cy="108134"/>
            </a:xfrm>
            <a:custGeom>
              <a:avLst/>
              <a:gdLst>
                <a:gd name="connsiteX0" fmla="*/ 69871 w 139742"/>
                <a:gd name="connsiteY0" fmla="*/ 0 h 116247"/>
                <a:gd name="connsiteX1" fmla="*/ 139742 w 139742"/>
                <a:gd name="connsiteY1" fmla="*/ 100994 h 116247"/>
                <a:gd name="connsiteX2" fmla="*/ 137612 w 139742"/>
                <a:gd name="connsiteY2" fmla="*/ 116247 h 116247"/>
                <a:gd name="connsiteX3" fmla="*/ 127697 w 139742"/>
                <a:gd name="connsiteY3" fmla="*/ 98086 h 116247"/>
                <a:gd name="connsiteX4" fmla="*/ 69871 w 139742"/>
                <a:gd name="connsiteY4" fmla="*/ 68505 h 116247"/>
                <a:gd name="connsiteX5" fmla="*/ 12045 w 139742"/>
                <a:gd name="connsiteY5" fmla="*/ 98086 h 116247"/>
                <a:gd name="connsiteX6" fmla="*/ 2131 w 139742"/>
                <a:gd name="connsiteY6" fmla="*/ 116247 h 116247"/>
                <a:gd name="connsiteX7" fmla="*/ 0 w 139742"/>
                <a:gd name="connsiteY7" fmla="*/ 100994 h 116247"/>
                <a:gd name="connsiteX8" fmla="*/ 69871 w 139742"/>
                <a:gd name="connsiteY8" fmla="*/ 0 h 116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742" h="116247">
                  <a:moveTo>
                    <a:pt x="69871" y="0"/>
                  </a:moveTo>
                  <a:cubicBezTo>
                    <a:pt x="108460" y="0"/>
                    <a:pt x="139742" y="45217"/>
                    <a:pt x="139742" y="100994"/>
                  </a:cubicBezTo>
                  <a:lnTo>
                    <a:pt x="137612" y="116247"/>
                  </a:lnTo>
                  <a:lnTo>
                    <a:pt x="127697" y="98086"/>
                  </a:lnTo>
                  <a:cubicBezTo>
                    <a:pt x="112898" y="79810"/>
                    <a:pt x="92454" y="68505"/>
                    <a:pt x="69871" y="68505"/>
                  </a:cubicBezTo>
                  <a:cubicBezTo>
                    <a:pt x="47289" y="68505"/>
                    <a:pt x="26844" y="79810"/>
                    <a:pt x="12045" y="98086"/>
                  </a:cubicBezTo>
                  <a:lnTo>
                    <a:pt x="2131" y="116247"/>
                  </a:lnTo>
                  <a:lnTo>
                    <a:pt x="0" y="100994"/>
                  </a:lnTo>
                  <a:cubicBezTo>
                    <a:pt x="0" y="45217"/>
                    <a:pt x="31282" y="0"/>
                    <a:pt x="6987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79889C5-73AD-456E-BE84-AA1923D017FC}"/>
              </a:ext>
            </a:extLst>
          </p:cNvPr>
          <p:cNvGrpSpPr/>
          <p:nvPr/>
        </p:nvGrpSpPr>
        <p:grpSpPr>
          <a:xfrm>
            <a:off x="720293" y="764952"/>
            <a:ext cx="1911873" cy="2774359"/>
            <a:chOff x="720293" y="764952"/>
            <a:chExt cx="1911873" cy="2774359"/>
          </a:xfrm>
        </p:grpSpPr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892C9770-9F01-4D3E-84CE-832AEDEBC194}"/>
                </a:ext>
              </a:extLst>
            </p:cNvPr>
            <p:cNvGrpSpPr/>
            <p:nvPr/>
          </p:nvGrpSpPr>
          <p:grpSpPr>
            <a:xfrm>
              <a:off x="720293" y="2434071"/>
              <a:ext cx="1212664" cy="1105240"/>
              <a:chOff x="6440320" y="2194334"/>
              <a:chExt cx="1441449" cy="1313759"/>
            </a:xfrm>
          </p:grpSpPr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8886127B-FFA5-450A-A93D-5DA36705B436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C5958B07-537D-4BF4-9D33-5D6C3CBE0D08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6D075722-619D-4799-89AC-50CFFD2FD91E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295457C6-EB42-496E-B965-837261286507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201" name="フリーフォーム: 図形 200">
                      <a:extLst>
                        <a:ext uri="{FF2B5EF4-FFF2-40B4-BE49-F238E27FC236}">
                          <a16:creationId xmlns:a16="http://schemas.microsoft.com/office/drawing/2014/main" id="{1EE8CD2C-1EE3-44C8-BCB3-4EAC08603577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2" name="フリーフォーム: 図形 201">
                      <a:extLst>
                        <a:ext uri="{FF2B5EF4-FFF2-40B4-BE49-F238E27FC236}">
                          <a16:creationId xmlns:a16="http://schemas.microsoft.com/office/drawing/2014/main" id="{BA9B208C-5861-4A57-AAAD-F4DA7CB45AB0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3" name="フリーフォーム: 図形 202">
                      <a:extLst>
                        <a:ext uri="{FF2B5EF4-FFF2-40B4-BE49-F238E27FC236}">
                          <a16:creationId xmlns:a16="http://schemas.microsoft.com/office/drawing/2014/main" id="{30442F0E-3E6A-4D30-8251-19F5E10491F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4" name="月 203">
                      <a:extLst>
                        <a:ext uri="{FF2B5EF4-FFF2-40B4-BE49-F238E27FC236}">
                          <a16:creationId xmlns:a16="http://schemas.microsoft.com/office/drawing/2014/main" id="{7DD96C89-33B4-422E-8F61-2A382A9C911E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91" name="四角形: 角を丸くする 190">
                    <a:extLst>
                      <a:ext uri="{FF2B5EF4-FFF2-40B4-BE49-F238E27FC236}">
                        <a16:creationId xmlns:a16="http://schemas.microsoft.com/office/drawing/2014/main" id="{29A786CE-6635-477A-98C8-3611DD1AD12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92" name="四角形: 上の 2 つの角を丸める 109">
                    <a:extLst>
                      <a:ext uri="{FF2B5EF4-FFF2-40B4-BE49-F238E27FC236}">
                        <a16:creationId xmlns:a16="http://schemas.microsoft.com/office/drawing/2014/main" id="{8A974BA1-C9B9-4BEC-B677-A57463DB33B6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E23D8DB6-CE36-4824-B282-A453A9F80DB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1F030BD7-48A2-4681-8AB7-A02AE78D5A9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四角形: 上の 2 つの角を丸める 109">
                    <a:extLst>
                      <a:ext uri="{FF2B5EF4-FFF2-40B4-BE49-F238E27FC236}">
                        <a16:creationId xmlns:a16="http://schemas.microsoft.com/office/drawing/2014/main" id="{F1A64098-0D78-411C-9499-43A68EDE6673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E8E79ABB-C99B-430D-A55E-78D7D195A53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D2D2A284-4101-4D32-964B-D054F6F60BFE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8" name="四角形: 上の 2 つの角を丸める 109">
                    <a:extLst>
                      <a:ext uri="{FF2B5EF4-FFF2-40B4-BE49-F238E27FC236}">
                        <a16:creationId xmlns:a16="http://schemas.microsoft.com/office/drawing/2014/main" id="{82F1AB7B-32BB-4658-8468-AC420AAA9A5D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フリーフォーム: 図形 198">
                    <a:extLst>
                      <a:ext uri="{FF2B5EF4-FFF2-40B4-BE49-F238E27FC236}">
                        <a16:creationId xmlns:a16="http://schemas.microsoft.com/office/drawing/2014/main" id="{51B34BBD-042A-4045-A59B-447E34B673D9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383F115F-AB6C-4E90-BA61-A1EE775EDEFD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494FF02C-9513-4A11-B5FE-5CCCF96AC20B}"/>
                  </a:ext>
                </a:extLst>
              </p:cNvPr>
              <p:cNvGrpSpPr/>
              <p:nvPr/>
            </p:nvGrpSpPr>
            <p:grpSpPr>
              <a:xfrm rot="18900000">
                <a:off x="7321476" y="2500735"/>
                <a:ext cx="456730" cy="1007358"/>
                <a:chOff x="1904251" y="4164031"/>
                <a:chExt cx="438719" cy="963709"/>
              </a:xfrm>
            </p:grpSpPr>
            <p:sp>
              <p:nvSpPr>
                <p:cNvPr id="186" name="台形 185">
                  <a:extLst>
                    <a:ext uri="{FF2B5EF4-FFF2-40B4-BE49-F238E27FC236}">
                      <a16:creationId xmlns:a16="http://schemas.microsoft.com/office/drawing/2014/main" id="{75BFF2A7-BA39-46E3-9EED-4FC01B42E814}"/>
                    </a:ext>
                  </a:extLst>
                </p:cNvPr>
                <p:cNvSpPr/>
                <p:nvPr/>
              </p:nvSpPr>
              <p:spPr>
                <a:xfrm rot="20813946">
                  <a:off x="1904251" y="4164031"/>
                  <a:ext cx="277080" cy="95427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片側の 2 つの角を丸めた四角形 92">
                  <a:extLst>
                    <a:ext uri="{FF2B5EF4-FFF2-40B4-BE49-F238E27FC236}">
                      <a16:creationId xmlns:a16="http://schemas.microsoft.com/office/drawing/2014/main" id="{B2E23FAD-20C4-454E-80F3-4CE5F19FAB8D}"/>
                    </a:ext>
                  </a:extLst>
                </p:cNvPr>
                <p:cNvSpPr/>
                <p:nvPr/>
              </p:nvSpPr>
              <p:spPr>
                <a:xfrm rot="9854429" flipH="1">
                  <a:off x="1953085" y="4215132"/>
                  <a:ext cx="389885" cy="912608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7140C43B-B5EA-4D74-B75B-E6FA74FA433C}"/>
                </a:ext>
              </a:extLst>
            </p:cNvPr>
            <p:cNvGrpSpPr/>
            <p:nvPr/>
          </p:nvGrpSpPr>
          <p:grpSpPr>
            <a:xfrm>
              <a:off x="1261967" y="764952"/>
              <a:ext cx="1370199" cy="2771181"/>
              <a:chOff x="485589" y="764952"/>
              <a:chExt cx="1370199" cy="2771181"/>
            </a:xfrm>
          </p:grpSpPr>
          <p:sp>
            <p:nvSpPr>
              <p:cNvPr id="527" name="月 526">
                <a:extLst>
                  <a:ext uri="{FF2B5EF4-FFF2-40B4-BE49-F238E27FC236}">
                    <a16:creationId xmlns:a16="http://schemas.microsoft.com/office/drawing/2014/main" id="{3D66F74C-EAAC-4913-AB91-C6674AAB4993}"/>
                  </a:ext>
                </a:extLst>
              </p:cNvPr>
              <p:cNvSpPr/>
              <p:nvPr/>
            </p:nvSpPr>
            <p:spPr>
              <a:xfrm rot="5400000">
                <a:off x="922726" y="1133614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0CA54453-E19E-4790-8522-8153311FDB03}"/>
                  </a:ext>
                </a:extLst>
              </p:cNvPr>
              <p:cNvSpPr/>
              <p:nvPr/>
            </p:nvSpPr>
            <p:spPr>
              <a:xfrm>
                <a:off x="657225" y="833938"/>
                <a:ext cx="1198563" cy="1004387"/>
              </a:xfrm>
              <a:custGeom>
                <a:avLst/>
                <a:gdLst>
                  <a:gd name="connsiteX0" fmla="*/ 574555 w 1149110"/>
                  <a:gd name="connsiteY0" fmla="*/ 0 h 1047250"/>
                  <a:gd name="connsiteX1" fmla="*/ 690348 w 1149110"/>
                  <a:gd name="connsiteY1" fmla="*/ 10638 h 1047250"/>
                  <a:gd name="connsiteX2" fmla="*/ 733972 w 1149110"/>
                  <a:gd name="connsiteY2" fmla="*/ 22980 h 1047250"/>
                  <a:gd name="connsiteX3" fmla="*/ 802765 w 1149110"/>
                  <a:gd name="connsiteY3" fmla="*/ 45333 h 1047250"/>
                  <a:gd name="connsiteX4" fmla="*/ 1116712 w 1149110"/>
                  <a:gd name="connsiteY4" fmla="*/ 373968 h 1047250"/>
                  <a:gd name="connsiteX5" fmla="*/ 1141982 w 1149110"/>
                  <a:gd name="connsiteY5" fmla="*/ 459184 h 1047250"/>
                  <a:gd name="connsiteX6" fmla="*/ 1149110 w 1149110"/>
                  <a:gd name="connsiteY6" fmla="*/ 523625 h 1047250"/>
                  <a:gd name="connsiteX7" fmla="*/ 574555 w 1149110"/>
                  <a:gd name="connsiteY7" fmla="*/ 1047250 h 1047250"/>
                  <a:gd name="connsiteX8" fmla="*/ 0 w 1149110"/>
                  <a:gd name="connsiteY8" fmla="*/ 523625 h 1047250"/>
                  <a:gd name="connsiteX9" fmla="*/ 8818 w 1149110"/>
                  <a:gd name="connsiteY9" fmla="*/ 443909 h 1047250"/>
                  <a:gd name="connsiteX10" fmla="*/ 29558 w 1149110"/>
                  <a:gd name="connsiteY10" fmla="*/ 373968 h 1047250"/>
                  <a:gd name="connsiteX11" fmla="*/ 343505 w 1149110"/>
                  <a:gd name="connsiteY11" fmla="*/ 45333 h 1047250"/>
                  <a:gd name="connsiteX12" fmla="*/ 393187 w 1149110"/>
                  <a:gd name="connsiteY12" fmla="*/ 29190 h 1047250"/>
                  <a:gd name="connsiteX13" fmla="*/ 458762 w 1149110"/>
                  <a:gd name="connsiteY13" fmla="*/ 10638 h 1047250"/>
                  <a:gd name="connsiteX14" fmla="*/ 574555 w 1149110"/>
                  <a:gd name="connsiteY14" fmla="*/ 0 h 104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49110" h="1047250">
                    <a:moveTo>
                      <a:pt x="574555" y="0"/>
                    </a:moveTo>
                    <a:cubicBezTo>
                      <a:pt x="614220" y="0"/>
                      <a:pt x="652946" y="3663"/>
                      <a:pt x="690348" y="10638"/>
                    </a:cubicBezTo>
                    <a:lnTo>
                      <a:pt x="733972" y="22980"/>
                    </a:lnTo>
                    <a:lnTo>
                      <a:pt x="802765" y="45333"/>
                    </a:lnTo>
                    <a:cubicBezTo>
                      <a:pt x="943923" y="107831"/>
                      <a:pt x="1057007" y="226206"/>
                      <a:pt x="1116712" y="373968"/>
                    </a:cubicBezTo>
                    <a:lnTo>
                      <a:pt x="1141982" y="459184"/>
                    </a:lnTo>
                    <a:lnTo>
                      <a:pt x="1149110" y="523625"/>
                    </a:lnTo>
                    <a:cubicBezTo>
                      <a:pt x="1149110" y="812815"/>
                      <a:pt x="891873" y="1047250"/>
                      <a:pt x="574555" y="1047250"/>
                    </a:cubicBezTo>
                    <a:cubicBezTo>
                      <a:pt x="257237" y="1047250"/>
                      <a:pt x="0" y="812815"/>
                      <a:pt x="0" y="523625"/>
                    </a:cubicBezTo>
                    <a:lnTo>
                      <a:pt x="8818" y="443909"/>
                    </a:lnTo>
                    <a:lnTo>
                      <a:pt x="29558" y="373968"/>
                    </a:lnTo>
                    <a:cubicBezTo>
                      <a:pt x="89263" y="226206"/>
                      <a:pt x="202347" y="107831"/>
                      <a:pt x="343505" y="45333"/>
                    </a:cubicBezTo>
                    <a:lnTo>
                      <a:pt x="393187" y="29190"/>
                    </a:lnTo>
                    <a:lnTo>
                      <a:pt x="458762" y="10638"/>
                    </a:lnTo>
                    <a:cubicBezTo>
                      <a:pt x="496164" y="3663"/>
                      <a:pt x="534890" y="0"/>
                      <a:pt x="57455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2A4905DF-90E8-424A-A282-02CE63CA7E28}"/>
                  </a:ext>
                </a:extLst>
              </p:cNvPr>
              <p:cNvSpPr/>
              <p:nvPr/>
            </p:nvSpPr>
            <p:spPr>
              <a:xfrm>
                <a:off x="1217614" y="1881259"/>
                <a:ext cx="257174" cy="426824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16CF24B5-0F81-4ABA-9504-7B705E52103F}"/>
                  </a:ext>
                </a:extLst>
              </p:cNvPr>
              <p:cNvSpPr/>
              <p:nvPr/>
            </p:nvSpPr>
            <p:spPr>
              <a:xfrm>
                <a:off x="1238281" y="1881455"/>
                <a:ext cx="153163" cy="24272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BA6D375B-F0E5-449A-938C-5AC0A3582BF1}"/>
                  </a:ext>
                </a:extLst>
              </p:cNvPr>
              <p:cNvSpPr/>
              <p:nvPr/>
            </p:nvSpPr>
            <p:spPr>
              <a:xfrm>
                <a:off x="715119" y="944760"/>
                <a:ext cx="1026417" cy="1157959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500"/>
                  <a:gd name="connsiteY0" fmla="*/ 973093 h 1200881"/>
                  <a:gd name="connsiteX1" fmla="*/ 239030 w 1144500"/>
                  <a:gd name="connsiteY1" fmla="*/ 1198218 h 1200881"/>
                  <a:gd name="connsiteX2" fmla="*/ 103622 w 1144500"/>
                  <a:gd name="connsiteY2" fmla="*/ 1041297 h 1200881"/>
                  <a:gd name="connsiteX3" fmla="*/ 99561 w 1144500"/>
                  <a:gd name="connsiteY3" fmla="*/ 1006259 h 1200881"/>
                  <a:gd name="connsiteX4" fmla="*/ 165293 w 1144500"/>
                  <a:gd name="connsiteY4" fmla="*/ 986958 h 1200881"/>
                  <a:gd name="connsiteX5" fmla="*/ 93478 w 1144500"/>
                  <a:gd name="connsiteY5" fmla="*/ 979490 h 1200881"/>
                  <a:gd name="connsiteX6" fmla="*/ 88720 w 1144500"/>
                  <a:gd name="connsiteY6" fmla="*/ 889406 h 1200881"/>
                  <a:gd name="connsiteX7" fmla="*/ 936 w 1144500"/>
                  <a:gd name="connsiteY7" fmla="*/ 840342 h 1200881"/>
                  <a:gd name="connsiteX8" fmla="*/ 92759 w 1144500"/>
                  <a:gd name="connsiteY8" fmla="*/ 652895 h 1200881"/>
                  <a:gd name="connsiteX9" fmla="*/ 68115 w 1144500"/>
                  <a:gd name="connsiteY9" fmla="*/ 518506 h 1200881"/>
                  <a:gd name="connsiteX10" fmla="*/ 63638 w 1144500"/>
                  <a:gd name="connsiteY10" fmla="*/ 393761 h 1200881"/>
                  <a:gd name="connsiteX11" fmla="*/ 633178 w 1144500"/>
                  <a:gd name="connsiteY11" fmla="*/ 0 h 1200881"/>
                  <a:gd name="connsiteX12" fmla="*/ 1143476 w 1144500"/>
                  <a:gd name="connsiteY12" fmla="*/ 569195 h 1200881"/>
                  <a:gd name="connsiteX13" fmla="*/ 776068 w 1144500"/>
                  <a:gd name="connsiteY13" fmla="*/ 1145715 h 1200881"/>
                  <a:gd name="connsiteX0" fmla="*/ 699810 w 1144476"/>
                  <a:gd name="connsiteY0" fmla="*/ 973093 h 1200881"/>
                  <a:gd name="connsiteX1" fmla="*/ 239030 w 1144476"/>
                  <a:gd name="connsiteY1" fmla="*/ 1198218 h 1200881"/>
                  <a:gd name="connsiteX2" fmla="*/ 103622 w 1144476"/>
                  <a:gd name="connsiteY2" fmla="*/ 1041297 h 1200881"/>
                  <a:gd name="connsiteX3" fmla="*/ 99561 w 1144476"/>
                  <a:gd name="connsiteY3" fmla="*/ 1006259 h 1200881"/>
                  <a:gd name="connsiteX4" fmla="*/ 165293 w 1144476"/>
                  <a:gd name="connsiteY4" fmla="*/ 986958 h 1200881"/>
                  <a:gd name="connsiteX5" fmla="*/ 93478 w 1144476"/>
                  <a:gd name="connsiteY5" fmla="*/ 979490 h 1200881"/>
                  <a:gd name="connsiteX6" fmla="*/ 88720 w 1144476"/>
                  <a:gd name="connsiteY6" fmla="*/ 889406 h 1200881"/>
                  <a:gd name="connsiteX7" fmla="*/ 936 w 1144476"/>
                  <a:gd name="connsiteY7" fmla="*/ 840342 h 1200881"/>
                  <a:gd name="connsiteX8" fmla="*/ 92759 w 1144476"/>
                  <a:gd name="connsiteY8" fmla="*/ 652895 h 1200881"/>
                  <a:gd name="connsiteX9" fmla="*/ 68115 w 1144476"/>
                  <a:gd name="connsiteY9" fmla="*/ 518506 h 1200881"/>
                  <a:gd name="connsiteX10" fmla="*/ 63638 w 1144476"/>
                  <a:gd name="connsiteY10" fmla="*/ 393761 h 1200881"/>
                  <a:gd name="connsiteX11" fmla="*/ 633178 w 1144476"/>
                  <a:gd name="connsiteY11" fmla="*/ 0 h 1200881"/>
                  <a:gd name="connsiteX12" fmla="*/ 1143476 w 1144476"/>
                  <a:gd name="connsiteY12" fmla="*/ 569195 h 1200881"/>
                  <a:gd name="connsiteX13" fmla="*/ 776068 w 1144476"/>
                  <a:gd name="connsiteY13" fmla="*/ 1145715 h 1200881"/>
                  <a:gd name="connsiteX0" fmla="*/ 699810 w 1143544"/>
                  <a:gd name="connsiteY0" fmla="*/ 973093 h 1200881"/>
                  <a:gd name="connsiteX1" fmla="*/ 239030 w 1143544"/>
                  <a:gd name="connsiteY1" fmla="*/ 1198218 h 1200881"/>
                  <a:gd name="connsiteX2" fmla="*/ 103622 w 1143544"/>
                  <a:gd name="connsiteY2" fmla="*/ 1041297 h 1200881"/>
                  <a:gd name="connsiteX3" fmla="*/ 99561 w 1143544"/>
                  <a:gd name="connsiteY3" fmla="*/ 1006259 h 1200881"/>
                  <a:gd name="connsiteX4" fmla="*/ 165293 w 1143544"/>
                  <a:gd name="connsiteY4" fmla="*/ 986958 h 1200881"/>
                  <a:gd name="connsiteX5" fmla="*/ 93478 w 1143544"/>
                  <a:gd name="connsiteY5" fmla="*/ 979490 h 1200881"/>
                  <a:gd name="connsiteX6" fmla="*/ 88720 w 1143544"/>
                  <a:gd name="connsiteY6" fmla="*/ 889406 h 1200881"/>
                  <a:gd name="connsiteX7" fmla="*/ 936 w 1143544"/>
                  <a:gd name="connsiteY7" fmla="*/ 840342 h 1200881"/>
                  <a:gd name="connsiteX8" fmla="*/ 92759 w 1143544"/>
                  <a:gd name="connsiteY8" fmla="*/ 652895 h 1200881"/>
                  <a:gd name="connsiteX9" fmla="*/ 68115 w 1143544"/>
                  <a:gd name="connsiteY9" fmla="*/ 518506 h 1200881"/>
                  <a:gd name="connsiteX10" fmla="*/ 63638 w 1143544"/>
                  <a:gd name="connsiteY10" fmla="*/ 393761 h 1200881"/>
                  <a:gd name="connsiteX11" fmla="*/ 633178 w 1143544"/>
                  <a:gd name="connsiteY11" fmla="*/ 0 h 1200881"/>
                  <a:gd name="connsiteX12" fmla="*/ 1143476 w 1143544"/>
                  <a:gd name="connsiteY12" fmla="*/ 569195 h 1200881"/>
                  <a:gd name="connsiteX13" fmla="*/ 776068 w 1143544"/>
                  <a:gd name="connsiteY13" fmla="*/ 1145715 h 1200881"/>
                  <a:gd name="connsiteX0" fmla="*/ 699810 w 1064489"/>
                  <a:gd name="connsiteY0" fmla="*/ 973093 h 1200881"/>
                  <a:gd name="connsiteX1" fmla="*/ 239030 w 1064489"/>
                  <a:gd name="connsiteY1" fmla="*/ 1198218 h 1200881"/>
                  <a:gd name="connsiteX2" fmla="*/ 103622 w 1064489"/>
                  <a:gd name="connsiteY2" fmla="*/ 1041297 h 1200881"/>
                  <a:gd name="connsiteX3" fmla="*/ 99561 w 1064489"/>
                  <a:gd name="connsiteY3" fmla="*/ 1006259 h 1200881"/>
                  <a:gd name="connsiteX4" fmla="*/ 165293 w 1064489"/>
                  <a:gd name="connsiteY4" fmla="*/ 986958 h 1200881"/>
                  <a:gd name="connsiteX5" fmla="*/ 93478 w 1064489"/>
                  <a:gd name="connsiteY5" fmla="*/ 979490 h 1200881"/>
                  <a:gd name="connsiteX6" fmla="*/ 88720 w 1064489"/>
                  <a:gd name="connsiteY6" fmla="*/ 889406 h 1200881"/>
                  <a:gd name="connsiteX7" fmla="*/ 936 w 1064489"/>
                  <a:gd name="connsiteY7" fmla="*/ 840342 h 1200881"/>
                  <a:gd name="connsiteX8" fmla="*/ 92759 w 1064489"/>
                  <a:gd name="connsiteY8" fmla="*/ 652895 h 1200881"/>
                  <a:gd name="connsiteX9" fmla="*/ 68115 w 1064489"/>
                  <a:gd name="connsiteY9" fmla="*/ 518506 h 1200881"/>
                  <a:gd name="connsiteX10" fmla="*/ 63638 w 1064489"/>
                  <a:gd name="connsiteY10" fmla="*/ 393761 h 1200881"/>
                  <a:gd name="connsiteX11" fmla="*/ 633178 w 1064489"/>
                  <a:gd name="connsiteY11" fmla="*/ 0 h 1200881"/>
                  <a:gd name="connsiteX12" fmla="*/ 1064404 w 1064489"/>
                  <a:gd name="connsiteY12" fmla="*/ 586493 h 1200881"/>
                  <a:gd name="connsiteX13" fmla="*/ 776068 w 1064489"/>
                  <a:gd name="connsiteY13" fmla="*/ 1145715 h 1200881"/>
                  <a:gd name="connsiteX0" fmla="*/ 699810 w 1065146"/>
                  <a:gd name="connsiteY0" fmla="*/ 973093 h 1200881"/>
                  <a:gd name="connsiteX1" fmla="*/ 239030 w 1065146"/>
                  <a:gd name="connsiteY1" fmla="*/ 1198218 h 1200881"/>
                  <a:gd name="connsiteX2" fmla="*/ 103622 w 1065146"/>
                  <a:gd name="connsiteY2" fmla="*/ 1041297 h 1200881"/>
                  <a:gd name="connsiteX3" fmla="*/ 99561 w 1065146"/>
                  <a:gd name="connsiteY3" fmla="*/ 1006259 h 1200881"/>
                  <a:gd name="connsiteX4" fmla="*/ 165293 w 1065146"/>
                  <a:gd name="connsiteY4" fmla="*/ 986958 h 1200881"/>
                  <a:gd name="connsiteX5" fmla="*/ 93478 w 1065146"/>
                  <a:gd name="connsiteY5" fmla="*/ 979490 h 1200881"/>
                  <a:gd name="connsiteX6" fmla="*/ 88720 w 1065146"/>
                  <a:gd name="connsiteY6" fmla="*/ 889406 h 1200881"/>
                  <a:gd name="connsiteX7" fmla="*/ 936 w 1065146"/>
                  <a:gd name="connsiteY7" fmla="*/ 840342 h 1200881"/>
                  <a:gd name="connsiteX8" fmla="*/ 92759 w 1065146"/>
                  <a:gd name="connsiteY8" fmla="*/ 652895 h 1200881"/>
                  <a:gd name="connsiteX9" fmla="*/ 68115 w 1065146"/>
                  <a:gd name="connsiteY9" fmla="*/ 518506 h 1200881"/>
                  <a:gd name="connsiteX10" fmla="*/ 63638 w 1065146"/>
                  <a:gd name="connsiteY10" fmla="*/ 393761 h 1200881"/>
                  <a:gd name="connsiteX11" fmla="*/ 633178 w 1065146"/>
                  <a:gd name="connsiteY11" fmla="*/ 0 h 1200881"/>
                  <a:gd name="connsiteX12" fmla="*/ 1064404 w 1065146"/>
                  <a:gd name="connsiteY12" fmla="*/ 586493 h 1200881"/>
                  <a:gd name="connsiteX13" fmla="*/ 776068 w 1065146"/>
                  <a:gd name="connsiteY13" fmla="*/ 1145715 h 1200881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03622 w 1065110"/>
                  <a:gd name="connsiteY2" fmla="*/ 1042029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58883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58883 h 1201613"/>
                  <a:gd name="connsiteX4" fmla="*/ 175177 w 1065110"/>
                  <a:gd name="connsiteY4" fmla="*/ 1000046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58883 h 1201613"/>
                  <a:gd name="connsiteX4" fmla="*/ 175177 w 1065110"/>
                  <a:gd name="connsiteY4" fmla="*/ 1000046 h 1201613"/>
                  <a:gd name="connsiteX5" fmla="*/ 78651 w 1065110"/>
                  <a:gd name="connsiteY5" fmla="*/ 982693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58883 h 1201613"/>
                  <a:gd name="connsiteX4" fmla="*/ 175177 w 1065110"/>
                  <a:gd name="connsiteY4" fmla="*/ 1000046 h 1201613"/>
                  <a:gd name="connsiteX5" fmla="*/ 78651 w 1065110"/>
                  <a:gd name="connsiteY5" fmla="*/ 982693 h 1201613"/>
                  <a:gd name="connsiteX6" fmla="*/ 88720 w 1065110"/>
                  <a:gd name="connsiteY6" fmla="*/ 890138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58883 h 1201613"/>
                  <a:gd name="connsiteX4" fmla="*/ 175177 w 1065110"/>
                  <a:gd name="connsiteY4" fmla="*/ 1000046 h 1201613"/>
                  <a:gd name="connsiteX5" fmla="*/ 78651 w 1065110"/>
                  <a:gd name="connsiteY5" fmla="*/ 982693 h 1201613"/>
                  <a:gd name="connsiteX6" fmla="*/ 96133 w 1065110"/>
                  <a:gd name="connsiteY6" fmla="*/ 860486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58883 h 1201613"/>
                  <a:gd name="connsiteX4" fmla="*/ 175177 w 1065110"/>
                  <a:gd name="connsiteY4" fmla="*/ 1000046 h 1201613"/>
                  <a:gd name="connsiteX5" fmla="*/ 78651 w 1065110"/>
                  <a:gd name="connsiteY5" fmla="*/ 982693 h 1201613"/>
                  <a:gd name="connsiteX6" fmla="*/ 96133 w 1065110"/>
                  <a:gd name="connsiteY6" fmla="*/ 860486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58883 h 1201613"/>
                  <a:gd name="connsiteX4" fmla="*/ 175177 w 1065110"/>
                  <a:gd name="connsiteY4" fmla="*/ 1000046 h 1201613"/>
                  <a:gd name="connsiteX5" fmla="*/ 76180 w 1065110"/>
                  <a:gd name="connsiteY5" fmla="*/ 938214 h 1201613"/>
                  <a:gd name="connsiteX6" fmla="*/ 96133 w 1065110"/>
                  <a:gd name="connsiteY6" fmla="*/ 860486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58883 h 1201613"/>
                  <a:gd name="connsiteX4" fmla="*/ 251777 w 1065110"/>
                  <a:gd name="connsiteY4" fmla="*/ 987691 h 1201613"/>
                  <a:gd name="connsiteX5" fmla="*/ 76180 w 1065110"/>
                  <a:gd name="connsiteY5" fmla="*/ 938214 h 1201613"/>
                  <a:gd name="connsiteX6" fmla="*/ 96133 w 1065110"/>
                  <a:gd name="connsiteY6" fmla="*/ 860486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33275 w 1065110"/>
                  <a:gd name="connsiteY2" fmla="*/ 1126045 h 1201613"/>
                  <a:gd name="connsiteX3" fmla="*/ 99561 w 1065110"/>
                  <a:gd name="connsiteY3" fmla="*/ 1058883 h 1201613"/>
                  <a:gd name="connsiteX4" fmla="*/ 251777 w 1065110"/>
                  <a:gd name="connsiteY4" fmla="*/ 987691 h 1201613"/>
                  <a:gd name="connsiteX5" fmla="*/ 76180 w 1065110"/>
                  <a:gd name="connsiteY5" fmla="*/ 938214 h 1201613"/>
                  <a:gd name="connsiteX6" fmla="*/ 96133 w 1065110"/>
                  <a:gd name="connsiteY6" fmla="*/ 860486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33275 w 1065110"/>
                  <a:gd name="connsiteY2" fmla="*/ 1126045 h 1201613"/>
                  <a:gd name="connsiteX3" fmla="*/ 99561 w 1065110"/>
                  <a:gd name="connsiteY3" fmla="*/ 1058883 h 1201613"/>
                  <a:gd name="connsiteX4" fmla="*/ 251777 w 1065110"/>
                  <a:gd name="connsiteY4" fmla="*/ 987691 h 1201613"/>
                  <a:gd name="connsiteX5" fmla="*/ 76180 w 1065110"/>
                  <a:gd name="connsiteY5" fmla="*/ 938214 h 1201613"/>
                  <a:gd name="connsiteX6" fmla="*/ 96133 w 1065110"/>
                  <a:gd name="connsiteY6" fmla="*/ 860486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33275 w 1065110"/>
                  <a:gd name="connsiteY2" fmla="*/ 1126045 h 1201613"/>
                  <a:gd name="connsiteX3" fmla="*/ 111916 w 1065110"/>
                  <a:gd name="connsiteY3" fmla="*/ 1083592 h 1201613"/>
                  <a:gd name="connsiteX4" fmla="*/ 251777 w 1065110"/>
                  <a:gd name="connsiteY4" fmla="*/ 987691 h 1201613"/>
                  <a:gd name="connsiteX5" fmla="*/ 76180 w 1065110"/>
                  <a:gd name="connsiteY5" fmla="*/ 938214 h 1201613"/>
                  <a:gd name="connsiteX6" fmla="*/ 96133 w 1065110"/>
                  <a:gd name="connsiteY6" fmla="*/ 860486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33275 w 1065110"/>
                  <a:gd name="connsiteY2" fmla="*/ 1126045 h 1201613"/>
                  <a:gd name="connsiteX3" fmla="*/ 111916 w 1065110"/>
                  <a:gd name="connsiteY3" fmla="*/ 1083592 h 1201613"/>
                  <a:gd name="connsiteX4" fmla="*/ 276488 w 1065110"/>
                  <a:gd name="connsiteY4" fmla="*/ 962981 h 1201613"/>
                  <a:gd name="connsiteX5" fmla="*/ 76180 w 1065110"/>
                  <a:gd name="connsiteY5" fmla="*/ 938214 h 1201613"/>
                  <a:gd name="connsiteX6" fmla="*/ 96133 w 1065110"/>
                  <a:gd name="connsiteY6" fmla="*/ 860486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33275 w 1065110"/>
                  <a:gd name="connsiteY2" fmla="*/ 1126045 h 1201613"/>
                  <a:gd name="connsiteX3" fmla="*/ 111916 w 1065110"/>
                  <a:gd name="connsiteY3" fmla="*/ 1083592 h 1201613"/>
                  <a:gd name="connsiteX4" fmla="*/ 276488 w 1065110"/>
                  <a:gd name="connsiteY4" fmla="*/ 962981 h 1201613"/>
                  <a:gd name="connsiteX5" fmla="*/ 76180 w 1065110"/>
                  <a:gd name="connsiteY5" fmla="*/ 938214 h 1201613"/>
                  <a:gd name="connsiteX6" fmla="*/ 96133 w 1065110"/>
                  <a:gd name="connsiteY6" fmla="*/ 860486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33275 w 1065110"/>
                  <a:gd name="connsiteY2" fmla="*/ 1126045 h 1201613"/>
                  <a:gd name="connsiteX3" fmla="*/ 111916 w 1065110"/>
                  <a:gd name="connsiteY3" fmla="*/ 1083592 h 1201613"/>
                  <a:gd name="connsiteX4" fmla="*/ 276488 w 1065110"/>
                  <a:gd name="connsiteY4" fmla="*/ 962981 h 1201613"/>
                  <a:gd name="connsiteX5" fmla="*/ 76180 w 1065110"/>
                  <a:gd name="connsiteY5" fmla="*/ 938214 h 1201613"/>
                  <a:gd name="connsiteX6" fmla="*/ 96133 w 1065110"/>
                  <a:gd name="connsiteY6" fmla="*/ 860486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33275 w 1065110"/>
                  <a:gd name="connsiteY2" fmla="*/ 1126045 h 1201613"/>
                  <a:gd name="connsiteX3" fmla="*/ 111916 w 1065110"/>
                  <a:gd name="connsiteY3" fmla="*/ 1083592 h 1201613"/>
                  <a:gd name="connsiteX4" fmla="*/ 276488 w 1065110"/>
                  <a:gd name="connsiteY4" fmla="*/ 962981 h 1201613"/>
                  <a:gd name="connsiteX5" fmla="*/ 76180 w 1065110"/>
                  <a:gd name="connsiteY5" fmla="*/ 938214 h 1201613"/>
                  <a:gd name="connsiteX6" fmla="*/ 96133 w 1065110"/>
                  <a:gd name="connsiteY6" fmla="*/ 860486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33275 w 1065110"/>
                  <a:gd name="connsiteY2" fmla="*/ 1126045 h 1201613"/>
                  <a:gd name="connsiteX3" fmla="*/ 111916 w 1065110"/>
                  <a:gd name="connsiteY3" fmla="*/ 1083592 h 1201613"/>
                  <a:gd name="connsiteX4" fmla="*/ 264132 w 1065110"/>
                  <a:gd name="connsiteY4" fmla="*/ 962981 h 1201613"/>
                  <a:gd name="connsiteX5" fmla="*/ 76180 w 1065110"/>
                  <a:gd name="connsiteY5" fmla="*/ 938214 h 1201613"/>
                  <a:gd name="connsiteX6" fmla="*/ 96133 w 1065110"/>
                  <a:gd name="connsiteY6" fmla="*/ 860486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33275 w 1065110"/>
                  <a:gd name="connsiteY2" fmla="*/ 1126045 h 1201613"/>
                  <a:gd name="connsiteX3" fmla="*/ 111916 w 1065110"/>
                  <a:gd name="connsiteY3" fmla="*/ 1083592 h 1201613"/>
                  <a:gd name="connsiteX4" fmla="*/ 264132 w 1065110"/>
                  <a:gd name="connsiteY4" fmla="*/ 962981 h 1201613"/>
                  <a:gd name="connsiteX5" fmla="*/ 76180 w 1065110"/>
                  <a:gd name="connsiteY5" fmla="*/ 938214 h 1201613"/>
                  <a:gd name="connsiteX6" fmla="*/ 96133 w 1065110"/>
                  <a:gd name="connsiteY6" fmla="*/ 860486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65110" h="1201613">
                    <a:moveTo>
                      <a:pt x="699810" y="973825"/>
                    </a:moveTo>
                    <a:cubicBezTo>
                      <a:pt x="604390" y="1151526"/>
                      <a:pt x="494814" y="1216098"/>
                      <a:pt x="239030" y="1198950"/>
                    </a:cubicBezTo>
                    <a:cubicBezTo>
                      <a:pt x="163538" y="1187001"/>
                      <a:pt x="166170" y="1202450"/>
                      <a:pt x="133275" y="1126045"/>
                    </a:cubicBezTo>
                    <a:cubicBezTo>
                      <a:pt x="128746" y="1110397"/>
                      <a:pt x="90107" y="1110769"/>
                      <a:pt x="111916" y="1083592"/>
                    </a:cubicBezTo>
                    <a:cubicBezTo>
                      <a:pt x="133725" y="1056415"/>
                      <a:pt x="218195" y="1029219"/>
                      <a:pt x="264132" y="962981"/>
                    </a:cubicBezTo>
                    <a:lnTo>
                      <a:pt x="76180" y="938214"/>
                    </a:lnTo>
                    <a:cubicBezTo>
                      <a:pt x="48180" y="921132"/>
                      <a:pt x="96131" y="895277"/>
                      <a:pt x="96133" y="860486"/>
                    </a:cubicBezTo>
                    <a:cubicBezTo>
                      <a:pt x="65705" y="853509"/>
                      <a:pt x="8416" y="839473"/>
                      <a:pt x="936" y="811422"/>
                    </a:cubicBezTo>
                    <a:cubicBezTo>
                      <a:pt x="-10208" y="761573"/>
                      <a:pt x="81563" y="702324"/>
                      <a:pt x="92759" y="653627"/>
                    </a:cubicBezTo>
                    <a:cubicBezTo>
                      <a:pt x="103955" y="604930"/>
                      <a:pt x="72571" y="554887"/>
                      <a:pt x="68115" y="519238"/>
                    </a:cubicBezTo>
                    <a:cubicBezTo>
                      <a:pt x="61583" y="487199"/>
                      <a:pt x="64337" y="420993"/>
                      <a:pt x="63638" y="394493"/>
                    </a:cubicBezTo>
                    <a:cubicBezTo>
                      <a:pt x="70964" y="132876"/>
                      <a:pt x="320863" y="-11623"/>
                      <a:pt x="633178" y="732"/>
                    </a:cubicBezTo>
                    <a:cubicBezTo>
                      <a:pt x="945493" y="13087"/>
                      <a:pt x="1075992" y="379197"/>
                      <a:pt x="1064404" y="587225"/>
                    </a:cubicBezTo>
                    <a:cubicBezTo>
                      <a:pt x="1048184" y="878403"/>
                      <a:pt x="758015" y="970038"/>
                      <a:pt x="776068" y="1146447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85317890-FFF8-4BA7-94C7-4A4A6D8AFAD0}"/>
                  </a:ext>
                </a:extLst>
              </p:cNvPr>
              <p:cNvGrpSpPr/>
              <p:nvPr/>
            </p:nvGrpSpPr>
            <p:grpSpPr>
              <a:xfrm>
                <a:off x="956132" y="2107049"/>
                <a:ext cx="783768" cy="1429084"/>
                <a:chOff x="4621280" y="2107049"/>
                <a:chExt cx="783768" cy="1429084"/>
              </a:xfrm>
            </p:grpSpPr>
            <p:sp>
              <p:nvSpPr>
                <p:cNvPr id="500" name="四角形: 上の 2 つの角を丸める 499">
                  <a:extLst>
                    <a:ext uri="{FF2B5EF4-FFF2-40B4-BE49-F238E27FC236}">
                      <a16:creationId xmlns:a16="http://schemas.microsoft.com/office/drawing/2014/main" id="{C88CA070-2800-4D5D-8A28-7803EAA728AD}"/>
                    </a:ext>
                  </a:extLst>
                </p:cNvPr>
                <p:cNvSpPr/>
                <p:nvPr/>
              </p:nvSpPr>
              <p:spPr>
                <a:xfrm>
                  <a:off x="4877088" y="2107049"/>
                  <a:ext cx="266338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ECF973E2-CAE2-4644-B698-5E7B3E1751CE}"/>
                    </a:ext>
                  </a:extLst>
                </p:cNvPr>
                <p:cNvSpPr/>
                <p:nvPr/>
              </p:nvSpPr>
              <p:spPr>
                <a:xfrm>
                  <a:off x="4851645" y="2130860"/>
                  <a:ext cx="317438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2" name="片側の 2 つの角を丸めた四角形 144">
                  <a:extLst>
                    <a:ext uri="{FF2B5EF4-FFF2-40B4-BE49-F238E27FC236}">
                      <a16:creationId xmlns:a16="http://schemas.microsoft.com/office/drawing/2014/main" id="{9F3D42B3-9718-48F1-8ED6-109E102F047F}"/>
                    </a:ext>
                  </a:extLst>
                </p:cNvPr>
                <p:cNvSpPr/>
                <p:nvPr/>
              </p:nvSpPr>
              <p:spPr>
                <a:xfrm>
                  <a:off x="4647594" y="2248208"/>
                  <a:ext cx="757454" cy="1287925"/>
                </a:xfrm>
                <a:prstGeom prst="round2SameRect">
                  <a:avLst>
                    <a:gd name="adj1" fmla="val 30576"/>
                    <a:gd name="adj2" fmla="val 0"/>
                  </a:avLst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3" name="楕円 502">
                  <a:extLst>
                    <a:ext uri="{FF2B5EF4-FFF2-40B4-BE49-F238E27FC236}">
                      <a16:creationId xmlns:a16="http://schemas.microsoft.com/office/drawing/2014/main" id="{E81D89EA-9C5A-418F-8F87-DB67EDD2B089}"/>
                    </a:ext>
                  </a:extLst>
                </p:cNvPr>
                <p:cNvSpPr/>
                <p:nvPr/>
              </p:nvSpPr>
              <p:spPr>
                <a:xfrm>
                  <a:off x="4621280" y="2432258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4" name="楕円 503">
                  <a:extLst>
                    <a:ext uri="{FF2B5EF4-FFF2-40B4-BE49-F238E27FC236}">
                      <a16:creationId xmlns:a16="http://schemas.microsoft.com/office/drawing/2014/main" id="{30BA9275-227F-431A-9209-6B746666CDE5}"/>
                    </a:ext>
                  </a:extLst>
                </p:cNvPr>
                <p:cNvSpPr/>
                <p:nvPr/>
              </p:nvSpPr>
              <p:spPr>
                <a:xfrm>
                  <a:off x="4621280" y="2667819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5" name="楕円 504">
                  <a:extLst>
                    <a:ext uri="{FF2B5EF4-FFF2-40B4-BE49-F238E27FC236}">
                      <a16:creationId xmlns:a16="http://schemas.microsoft.com/office/drawing/2014/main" id="{0426037F-93B3-47A1-8F8E-CA10A736A7CA}"/>
                    </a:ext>
                  </a:extLst>
                </p:cNvPr>
                <p:cNvSpPr/>
                <p:nvPr/>
              </p:nvSpPr>
              <p:spPr>
                <a:xfrm>
                  <a:off x="4621280" y="2903380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6" name="楕円 505">
                  <a:extLst>
                    <a:ext uri="{FF2B5EF4-FFF2-40B4-BE49-F238E27FC236}">
                      <a16:creationId xmlns:a16="http://schemas.microsoft.com/office/drawing/2014/main" id="{E1B80D95-597A-46ED-92F3-AD2BDDFFB7C0}"/>
                    </a:ext>
                  </a:extLst>
                </p:cNvPr>
                <p:cNvSpPr/>
                <p:nvPr/>
              </p:nvSpPr>
              <p:spPr>
                <a:xfrm>
                  <a:off x="4621280" y="3138941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7" name="楕円 506">
                  <a:extLst>
                    <a:ext uri="{FF2B5EF4-FFF2-40B4-BE49-F238E27FC236}">
                      <a16:creationId xmlns:a16="http://schemas.microsoft.com/office/drawing/2014/main" id="{BC79DE7D-6C30-4548-A6C8-5C68309DA16C}"/>
                    </a:ext>
                  </a:extLst>
                </p:cNvPr>
                <p:cNvSpPr/>
                <p:nvPr/>
              </p:nvSpPr>
              <p:spPr>
                <a:xfrm>
                  <a:off x="4621280" y="3374503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3FB5857E-3B38-4598-8984-ABA665FBC23B}"/>
                  </a:ext>
                </a:extLst>
              </p:cNvPr>
              <p:cNvSpPr/>
              <p:nvPr/>
            </p:nvSpPr>
            <p:spPr>
              <a:xfrm>
                <a:off x="1196433" y="2371725"/>
                <a:ext cx="367416" cy="1164407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978895A6-CA81-406C-A9BF-9CC6AA4E6301}"/>
                  </a:ext>
                </a:extLst>
              </p:cNvPr>
              <p:cNvSpPr/>
              <p:nvPr/>
            </p:nvSpPr>
            <p:spPr>
              <a:xfrm rot="8901916">
                <a:off x="1200725" y="764952"/>
                <a:ext cx="624394" cy="1120737"/>
              </a:xfrm>
              <a:custGeom>
                <a:avLst/>
                <a:gdLst>
                  <a:gd name="connsiteX0" fmla="*/ 275290 w 624394"/>
                  <a:gd name="connsiteY0" fmla="*/ 1023640 h 1120737"/>
                  <a:gd name="connsiteX1" fmla="*/ 0 w 624394"/>
                  <a:gd name="connsiteY1" fmla="*/ 552199 h 1120737"/>
                  <a:gd name="connsiteX2" fmla="*/ 381352 w 624394"/>
                  <a:gd name="connsiteY2" fmla="*/ 28340 h 1120737"/>
                  <a:gd name="connsiteX3" fmla="*/ 481614 w 624394"/>
                  <a:gd name="connsiteY3" fmla="*/ 0 h 1120737"/>
                  <a:gd name="connsiteX4" fmla="*/ 487221 w 624394"/>
                  <a:gd name="connsiteY4" fmla="*/ 6188 h 1120737"/>
                  <a:gd name="connsiteX5" fmla="*/ 576041 w 624394"/>
                  <a:gd name="connsiteY5" fmla="*/ 72915 h 1120737"/>
                  <a:gd name="connsiteX6" fmla="*/ 551036 w 624394"/>
                  <a:gd name="connsiteY6" fmla="*/ 119069 h 1120737"/>
                  <a:gd name="connsiteX7" fmla="*/ 624394 w 624394"/>
                  <a:gd name="connsiteY7" fmla="*/ 1120736 h 1120737"/>
                  <a:gd name="connsiteX8" fmla="*/ 624394 w 624394"/>
                  <a:gd name="connsiteY8" fmla="*/ 1120737 h 1120737"/>
                  <a:gd name="connsiteX9" fmla="*/ 275290 w 624394"/>
                  <a:gd name="connsiteY9" fmla="*/ 1023640 h 1120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4394" h="1120737">
                    <a:moveTo>
                      <a:pt x="275290" y="1023640"/>
                    </a:moveTo>
                    <a:cubicBezTo>
                      <a:pt x="109200" y="921469"/>
                      <a:pt x="0" y="748446"/>
                      <a:pt x="0" y="552199"/>
                    </a:cubicBezTo>
                    <a:cubicBezTo>
                      <a:pt x="0" y="316703"/>
                      <a:pt x="157247" y="114648"/>
                      <a:pt x="381352" y="28340"/>
                    </a:cubicBezTo>
                    <a:lnTo>
                      <a:pt x="481614" y="0"/>
                    </a:lnTo>
                    <a:lnTo>
                      <a:pt x="487221" y="6188"/>
                    </a:lnTo>
                    <a:lnTo>
                      <a:pt x="576041" y="72915"/>
                    </a:lnTo>
                    <a:lnTo>
                      <a:pt x="551036" y="119069"/>
                    </a:lnTo>
                    <a:cubicBezTo>
                      <a:pt x="404321" y="442494"/>
                      <a:pt x="428774" y="813005"/>
                      <a:pt x="624394" y="1120736"/>
                    </a:cubicBezTo>
                    <a:lnTo>
                      <a:pt x="624394" y="1120737"/>
                    </a:lnTo>
                    <a:cubicBezTo>
                      <a:pt x="495078" y="1120737"/>
                      <a:pt x="374943" y="1084942"/>
                      <a:pt x="275290" y="10236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14" name="グループ化 513">
                <a:extLst>
                  <a:ext uri="{FF2B5EF4-FFF2-40B4-BE49-F238E27FC236}">
                    <a16:creationId xmlns:a16="http://schemas.microsoft.com/office/drawing/2014/main" id="{AFCF2112-4539-4970-8230-66E5CF505231}"/>
                  </a:ext>
                </a:extLst>
              </p:cNvPr>
              <p:cNvGrpSpPr/>
              <p:nvPr/>
            </p:nvGrpSpPr>
            <p:grpSpPr>
              <a:xfrm>
                <a:off x="1368256" y="1471613"/>
                <a:ext cx="213064" cy="385886"/>
                <a:chOff x="1368308" y="1783038"/>
                <a:chExt cx="188990" cy="342286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9BC13B11-545A-48A6-89A4-8C67200A9633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49FAF133-69EF-49C3-AC7A-05B4DC2614B5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5A6CB0D4-0940-481D-9E2C-7BB2A7DBB774}"/>
                  </a:ext>
                </a:extLst>
              </p:cNvPr>
              <p:cNvSpPr/>
              <p:nvPr/>
            </p:nvSpPr>
            <p:spPr>
              <a:xfrm flipH="1">
                <a:off x="1201745" y="2303383"/>
                <a:ext cx="206385" cy="1230717"/>
              </a:xfrm>
              <a:custGeom>
                <a:avLst/>
                <a:gdLst>
                  <a:gd name="connsiteX0" fmla="*/ 14287 w 206385"/>
                  <a:gd name="connsiteY0" fmla="*/ 0 h 1230717"/>
                  <a:gd name="connsiteX1" fmla="*/ 206385 w 206385"/>
                  <a:gd name="connsiteY1" fmla="*/ 192098 h 1230717"/>
                  <a:gd name="connsiteX2" fmla="*/ 206384 w 206385"/>
                  <a:gd name="connsiteY2" fmla="*/ 1230717 h 1230717"/>
                  <a:gd name="connsiteX3" fmla="*/ 177809 w 206385"/>
                  <a:gd name="connsiteY3" fmla="*/ 1230717 h 1230717"/>
                  <a:gd name="connsiteX4" fmla="*/ 177810 w 206385"/>
                  <a:gd name="connsiteY4" fmla="*/ 192098 h 1230717"/>
                  <a:gd name="connsiteX5" fmla="*/ 60485 w 206385"/>
                  <a:gd name="connsiteY5" fmla="*/ 15096 h 1230717"/>
                  <a:gd name="connsiteX6" fmla="*/ 0 w 206385"/>
                  <a:gd name="connsiteY6" fmla="*/ 2885 h 1230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385" h="1230717">
                    <a:moveTo>
                      <a:pt x="14287" y="0"/>
                    </a:moveTo>
                    <a:cubicBezTo>
                      <a:pt x="120380" y="0"/>
                      <a:pt x="206385" y="86005"/>
                      <a:pt x="206385" y="192098"/>
                    </a:cubicBezTo>
                    <a:cubicBezTo>
                      <a:pt x="206385" y="538304"/>
                      <a:pt x="206384" y="884511"/>
                      <a:pt x="206384" y="1230717"/>
                    </a:cubicBezTo>
                    <a:lnTo>
                      <a:pt x="177809" y="1230717"/>
                    </a:lnTo>
                    <a:cubicBezTo>
                      <a:pt x="177809" y="884511"/>
                      <a:pt x="177810" y="538304"/>
                      <a:pt x="177810" y="192098"/>
                    </a:cubicBezTo>
                    <a:cubicBezTo>
                      <a:pt x="177810" y="112528"/>
                      <a:pt x="129432" y="44258"/>
                      <a:pt x="60485" y="15096"/>
                    </a:cubicBezTo>
                    <a:lnTo>
                      <a:pt x="0" y="2885"/>
                    </a:lnTo>
                    <a:close/>
                  </a:path>
                </a:pathLst>
              </a:custGeom>
              <a:solidFill>
                <a:schemeClr val="bg1">
                  <a:alpha val="3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2" name="月 531">
                <a:extLst>
                  <a:ext uri="{FF2B5EF4-FFF2-40B4-BE49-F238E27FC236}">
                    <a16:creationId xmlns:a16="http://schemas.microsoft.com/office/drawing/2014/main" id="{63DFB6C8-BA3E-477D-A681-879253983825}"/>
                  </a:ext>
                </a:extLst>
              </p:cNvPr>
              <p:cNvSpPr/>
              <p:nvPr/>
            </p:nvSpPr>
            <p:spPr>
              <a:xfrm rot="8980870">
                <a:off x="1062939" y="931183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3" name="月 532">
                <a:extLst>
                  <a:ext uri="{FF2B5EF4-FFF2-40B4-BE49-F238E27FC236}">
                    <a16:creationId xmlns:a16="http://schemas.microsoft.com/office/drawing/2014/main" id="{4E331D76-46E1-4F90-8722-81238E44AF43}"/>
                  </a:ext>
                </a:extLst>
              </p:cNvPr>
              <p:cNvSpPr/>
              <p:nvPr/>
            </p:nvSpPr>
            <p:spPr>
              <a:xfrm rot="2700000">
                <a:off x="667326" y="881261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5" name="月 534">
                <a:extLst>
                  <a:ext uri="{FF2B5EF4-FFF2-40B4-BE49-F238E27FC236}">
                    <a16:creationId xmlns:a16="http://schemas.microsoft.com/office/drawing/2014/main" id="{097F313D-9FF4-4B21-9706-EAA7F9FD2AE4}"/>
                  </a:ext>
                </a:extLst>
              </p:cNvPr>
              <p:cNvSpPr/>
              <p:nvPr/>
            </p:nvSpPr>
            <p:spPr>
              <a:xfrm rot="5400000">
                <a:off x="927488" y="1133614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7" name="月 536">
                <a:extLst>
                  <a:ext uri="{FF2B5EF4-FFF2-40B4-BE49-F238E27FC236}">
                    <a16:creationId xmlns:a16="http://schemas.microsoft.com/office/drawing/2014/main" id="{0857C1ED-2FBE-4E66-A377-D4BF6D4E597E}"/>
                  </a:ext>
                </a:extLst>
              </p:cNvPr>
              <p:cNvSpPr/>
              <p:nvPr/>
            </p:nvSpPr>
            <p:spPr>
              <a:xfrm rot="9000000">
                <a:off x="1274939" y="1079406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29082357-1B90-42FC-8EB9-E7DE6A5A33EC}"/>
                </a:ext>
              </a:extLst>
            </p:cNvPr>
            <p:cNvSpPr/>
            <p:nvPr/>
          </p:nvSpPr>
          <p:spPr>
            <a:xfrm>
              <a:off x="1630359" y="1434545"/>
              <a:ext cx="156959" cy="89292"/>
            </a:xfrm>
            <a:custGeom>
              <a:avLst/>
              <a:gdLst>
                <a:gd name="connsiteX0" fmla="*/ 69871 w 139742"/>
                <a:gd name="connsiteY0" fmla="*/ 0 h 116247"/>
                <a:gd name="connsiteX1" fmla="*/ 139742 w 139742"/>
                <a:gd name="connsiteY1" fmla="*/ 100994 h 116247"/>
                <a:gd name="connsiteX2" fmla="*/ 137612 w 139742"/>
                <a:gd name="connsiteY2" fmla="*/ 116247 h 116247"/>
                <a:gd name="connsiteX3" fmla="*/ 127697 w 139742"/>
                <a:gd name="connsiteY3" fmla="*/ 98086 h 116247"/>
                <a:gd name="connsiteX4" fmla="*/ 69871 w 139742"/>
                <a:gd name="connsiteY4" fmla="*/ 68505 h 116247"/>
                <a:gd name="connsiteX5" fmla="*/ 12045 w 139742"/>
                <a:gd name="connsiteY5" fmla="*/ 98086 h 116247"/>
                <a:gd name="connsiteX6" fmla="*/ 2131 w 139742"/>
                <a:gd name="connsiteY6" fmla="*/ 116247 h 116247"/>
                <a:gd name="connsiteX7" fmla="*/ 0 w 139742"/>
                <a:gd name="connsiteY7" fmla="*/ 100994 h 116247"/>
                <a:gd name="connsiteX8" fmla="*/ 69871 w 139742"/>
                <a:gd name="connsiteY8" fmla="*/ 0 h 116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742" h="116247">
                  <a:moveTo>
                    <a:pt x="69871" y="0"/>
                  </a:moveTo>
                  <a:cubicBezTo>
                    <a:pt x="108460" y="0"/>
                    <a:pt x="139742" y="45217"/>
                    <a:pt x="139742" y="100994"/>
                  </a:cubicBezTo>
                  <a:lnTo>
                    <a:pt x="137612" y="116247"/>
                  </a:lnTo>
                  <a:lnTo>
                    <a:pt x="127697" y="98086"/>
                  </a:lnTo>
                  <a:cubicBezTo>
                    <a:pt x="112898" y="79810"/>
                    <a:pt x="92454" y="68505"/>
                    <a:pt x="69871" y="68505"/>
                  </a:cubicBezTo>
                  <a:cubicBezTo>
                    <a:pt x="47289" y="68505"/>
                    <a:pt x="26844" y="79810"/>
                    <a:pt x="12045" y="98086"/>
                  </a:cubicBezTo>
                  <a:lnTo>
                    <a:pt x="2131" y="116247"/>
                  </a:lnTo>
                  <a:lnTo>
                    <a:pt x="0" y="100994"/>
                  </a:lnTo>
                  <a:cubicBezTo>
                    <a:pt x="0" y="45217"/>
                    <a:pt x="31282" y="0"/>
                    <a:pt x="6987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AB56FB5-D124-415B-A297-9207FFA708AD}"/>
              </a:ext>
            </a:extLst>
          </p:cNvPr>
          <p:cNvGrpSpPr/>
          <p:nvPr/>
        </p:nvGrpSpPr>
        <p:grpSpPr>
          <a:xfrm>
            <a:off x="3679728" y="771864"/>
            <a:ext cx="1837115" cy="2767447"/>
            <a:chOff x="3679728" y="771864"/>
            <a:chExt cx="1837115" cy="2767447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C4470DDA-1A3A-42B0-882A-FF7EB6783977}"/>
                </a:ext>
              </a:extLst>
            </p:cNvPr>
            <p:cNvGrpSpPr/>
            <p:nvPr/>
          </p:nvGrpSpPr>
          <p:grpSpPr>
            <a:xfrm>
              <a:off x="3679728" y="2434071"/>
              <a:ext cx="1212664" cy="1105240"/>
              <a:chOff x="6440320" y="2194334"/>
              <a:chExt cx="1441449" cy="1313759"/>
            </a:xfrm>
          </p:grpSpPr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8EF66D03-9743-4265-B8C6-8AC2CA65B44F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349D73AF-C4FC-4EB8-98AC-0C178A355E72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EBA7C23F-A6F4-4C9E-9BC7-FF820B0953C3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C615D697-012F-4DC1-A55B-29EE28054563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179" name="フリーフォーム: 図形 178">
                      <a:extLst>
                        <a:ext uri="{FF2B5EF4-FFF2-40B4-BE49-F238E27FC236}">
                          <a16:creationId xmlns:a16="http://schemas.microsoft.com/office/drawing/2014/main" id="{5275FA05-AA65-488A-B0D8-772FB0C4B543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0" name="フリーフォーム: 図形 179">
                      <a:extLst>
                        <a:ext uri="{FF2B5EF4-FFF2-40B4-BE49-F238E27FC236}">
                          <a16:creationId xmlns:a16="http://schemas.microsoft.com/office/drawing/2014/main" id="{CCA16C09-C42B-447C-8CD4-C80CE5A79C3A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1" name="フリーフォーム: 図形 180">
                      <a:extLst>
                        <a:ext uri="{FF2B5EF4-FFF2-40B4-BE49-F238E27FC236}">
                          <a16:creationId xmlns:a16="http://schemas.microsoft.com/office/drawing/2014/main" id="{47A4F0BA-59D4-43A6-A3E1-FB1B608D268E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2" name="月 181">
                      <a:extLst>
                        <a:ext uri="{FF2B5EF4-FFF2-40B4-BE49-F238E27FC236}">
                          <a16:creationId xmlns:a16="http://schemas.microsoft.com/office/drawing/2014/main" id="{FCA1D0A3-15B4-458B-87AA-ADCE282B28D7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69" name="四角形: 角を丸くする 168">
                    <a:extLst>
                      <a:ext uri="{FF2B5EF4-FFF2-40B4-BE49-F238E27FC236}">
                        <a16:creationId xmlns:a16="http://schemas.microsoft.com/office/drawing/2014/main" id="{3F284559-E66E-4179-9847-4EEE741AF53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70" name="四角形: 上の 2 つの角を丸める 109">
                    <a:extLst>
                      <a:ext uri="{FF2B5EF4-FFF2-40B4-BE49-F238E27FC236}">
                        <a16:creationId xmlns:a16="http://schemas.microsoft.com/office/drawing/2014/main" id="{AFAF1C3E-6B61-497F-A658-21446017CA25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1F202FAA-58E6-456C-967E-A44BAE222F0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C9059882-4DEA-49BE-9217-DC0097BD2A0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四角形: 上の 2 つの角を丸める 109">
                    <a:extLst>
                      <a:ext uri="{FF2B5EF4-FFF2-40B4-BE49-F238E27FC236}">
                        <a16:creationId xmlns:a16="http://schemas.microsoft.com/office/drawing/2014/main" id="{BF1FA066-3944-472C-849E-774A6F205A88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19A5C23A-D688-400B-97A2-5253CBEEC4E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" name="フリーフォーム: 図形 174">
                    <a:extLst>
                      <a:ext uri="{FF2B5EF4-FFF2-40B4-BE49-F238E27FC236}">
                        <a16:creationId xmlns:a16="http://schemas.microsoft.com/office/drawing/2014/main" id="{473ED478-B587-4227-A268-45D50C7F0114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" name="四角形: 上の 2 つの角を丸める 109">
                    <a:extLst>
                      <a:ext uri="{FF2B5EF4-FFF2-40B4-BE49-F238E27FC236}">
                        <a16:creationId xmlns:a16="http://schemas.microsoft.com/office/drawing/2014/main" id="{2871AACF-1C87-45AF-B50F-89AB04747D54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" name="フリーフォーム: 図形 176">
                    <a:extLst>
                      <a:ext uri="{FF2B5EF4-FFF2-40B4-BE49-F238E27FC236}">
                        <a16:creationId xmlns:a16="http://schemas.microsoft.com/office/drawing/2014/main" id="{6E626122-826B-4758-B7F7-B4B58C27C4F0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C5C6C540-C4B9-4FEA-B410-FD7AFBB1BB06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63DF36C6-887C-43E1-B3DD-3968C4405061}"/>
                  </a:ext>
                </a:extLst>
              </p:cNvPr>
              <p:cNvGrpSpPr/>
              <p:nvPr/>
            </p:nvGrpSpPr>
            <p:grpSpPr>
              <a:xfrm rot="18900000">
                <a:off x="7321476" y="2500735"/>
                <a:ext cx="456730" cy="1007358"/>
                <a:chOff x="1904251" y="4164031"/>
                <a:chExt cx="438719" cy="963709"/>
              </a:xfrm>
            </p:grpSpPr>
            <p:sp>
              <p:nvSpPr>
                <p:cNvPr id="164" name="台形 163">
                  <a:extLst>
                    <a:ext uri="{FF2B5EF4-FFF2-40B4-BE49-F238E27FC236}">
                      <a16:creationId xmlns:a16="http://schemas.microsoft.com/office/drawing/2014/main" id="{1138F6EF-B4F4-4B78-B2AB-78AC6B41BFB9}"/>
                    </a:ext>
                  </a:extLst>
                </p:cNvPr>
                <p:cNvSpPr/>
                <p:nvPr/>
              </p:nvSpPr>
              <p:spPr>
                <a:xfrm rot="20813946">
                  <a:off x="1904251" y="4164031"/>
                  <a:ext cx="277080" cy="95427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" name="片側の 2 つの角を丸めた四角形 92">
                  <a:extLst>
                    <a:ext uri="{FF2B5EF4-FFF2-40B4-BE49-F238E27FC236}">
                      <a16:creationId xmlns:a16="http://schemas.microsoft.com/office/drawing/2014/main" id="{1C11E8CB-3BA9-4548-A3C4-BF612D8D1FAF}"/>
                    </a:ext>
                  </a:extLst>
                </p:cNvPr>
                <p:cNvSpPr/>
                <p:nvPr/>
              </p:nvSpPr>
              <p:spPr>
                <a:xfrm rot="9854429" flipH="1">
                  <a:off x="1953085" y="4215132"/>
                  <a:ext cx="389885" cy="912608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DAE513FA-8F6C-421E-9AEC-A8686A6F298A}"/>
                </a:ext>
              </a:extLst>
            </p:cNvPr>
            <p:cNvGrpSpPr/>
            <p:nvPr/>
          </p:nvGrpSpPr>
          <p:grpSpPr>
            <a:xfrm>
              <a:off x="4365956" y="771864"/>
              <a:ext cx="1150887" cy="2764269"/>
              <a:chOff x="3589578" y="771864"/>
              <a:chExt cx="1150887" cy="2764269"/>
            </a:xfrm>
          </p:grpSpPr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20CD1886-1D8B-4553-89CB-90F98F3CD62E}"/>
                  </a:ext>
                </a:extLst>
              </p:cNvPr>
              <p:cNvSpPr/>
              <p:nvPr/>
            </p:nvSpPr>
            <p:spPr>
              <a:xfrm>
                <a:off x="3589578" y="833938"/>
                <a:ext cx="1149110" cy="1047250"/>
              </a:xfrm>
              <a:custGeom>
                <a:avLst/>
                <a:gdLst>
                  <a:gd name="connsiteX0" fmla="*/ 574555 w 1149110"/>
                  <a:gd name="connsiteY0" fmla="*/ 0 h 1047250"/>
                  <a:gd name="connsiteX1" fmla="*/ 690348 w 1149110"/>
                  <a:gd name="connsiteY1" fmla="*/ 10638 h 1047250"/>
                  <a:gd name="connsiteX2" fmla="*/ 733972 w 1149110"/>
                  <a:gd name="connsiteY2" fmla="*/ 22980 h 1047250"/>
                  <a:gd name="connsiteX3" fmla="*/ 802765 w 1149110"/>
                  <a:gd name="connsiteY3" fmla="*/ 45333 h 1047250"/>
                  <a:gd name="connsiteX4" fmla="*/ 1116712 w 1149110"/>
                  <a:gd name="connsiteY4" fmla="*/ 373968 h 1047250"/>
                  <a:gd name="connsiteX5" fmla="*/ 1141982 w 1149110"/>
                  <a:gd name="connsiteY5" fmla="*/ 459184 h 1047250"/>
                  <a:gd name="connsiteX6" fmla="*/ 1149110 w 1149110"/>
                  <a:gd name="connsiteY6" fmla="*/ 523625 h 1047250"/>
                  <a:gd name="connsiteX7" fmla="*/ 574555 w 1149110"/>
                  <a:gd name="connsiteY7" fmla="*/ 1047250 h 1047250"/>
                  <a:gd name="connsiteX8" fmla="*/ 0 w 1149110"/>
                  <a:gd name="connsiteY8" fmla="*/ 523625 h 1047250"/>
                  <a:gd name="connsiteX9" fmla="*/ 8818 w 1149110"/>
                  <a:gd name="connsiteY9" fmla="*/ 443909 h 1047250"/>
                  <a:gd name="connsiteX10" fmla="*/ 29558 w 1149110"/>
                  <a:gd name="connsiteY10" fmla="*/ 373968 h 1047250"/>
                  <a:gd name="connsiteX11" fmla="*/ 343505 w 1149110"/>
                  <a:gd name="connsiteY11" fmla="*/ 45333 h 1047250"/>
                  <a:gd name="connsiteX12" fmla="*/ 393187 w 1149110"/>
                  <a:gd name="connsiteY12" fmla="*/ 29190 h 1047250"/>
                  <a:gd name="connsiteX13" fmla="*/ 458762 w 1149110"/>
                  <a:gd name="connsiteY13" fmla="*/ 10638 h 1047250"/>
                  <a:gd name="connsiteX14" fmla="*/ 574555 w 1149110"/>
                  <a:gd name="connsiteY14" fmla="*/ 0 h 104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49110" h="1047250">
                    <a:moveTo>
                      <a:pt x="574555" y="0"/>
                    </a:moveTo>
                    <a:cubicBezTo>
                      <a:pt x="614220" y="0"/>
                      <a:pt x="652946" y="3663"/>
                      <a:pt x="690348" y="10638"/>
                    </a:cubicBezTo>
                    <a:lnTo>
                      <a:pt x="733972" y="22980"/>
                    </a:lnTo>
                    <a:lnTo>
                      <a:pt x="802765" y="45333"/>
                    </a:lnTo>
                    <a:cubicBezTo>
                      <a:pt x="943923" y="107831"/>
                      <a:pt x="1057007" y="226206"/>
                      <a:pt x="1116712" y="373968"/>
                    </a:cubicBezTo>
                    <a:lnTo>
                      <a:pt x="1141982" y="459184"/>
                    </a:lnTo>
                    <a:lnTo>
                      <a:pt x="1149110" y="523625"/>
                    </a:lnTo>
                    <a:cubicBezTo>
                      <a:pt x="1149110" y="812815"/>
                      <a:pt x="891873" y="1047250"/>
                      <a:pt x="574555" y="1047250"/>
                    </a:cubicBezTo>
                    <a:cubicBezTo>
                      <a:pt x="257237" y="1047250"/>
                      <a:pt x="0" y="812815"/>
                      <a:pt x="0" y="523625"/>
                    </a:cubicBezTo>
                    <a:lnTo>
                      <a:pt x="8818" y="443909"/>
                    </a:lnTo>
                    <a:lnTo>
                      <a:pt x="29558" y="373968"/>
                    </a:lnTo>
                    <a:cubicBezTo>
                      <a:pt x="89263" y="226206"/>
                      <a:pt x="202347" y="107831"/>
                      <a:pt x="343505" y="45333"/>
                    </a:cubicBezTo>
                    <a:lnTo>
                      <a:pt x="393187" y="29190"/>
                    </a:lnTo>
                    <a:lnTo>
                      <a:pt x="458762" y="10638"/>
                    </a:lnTo>
                    <a:cubicBezTo>
                      <a:pt x="496164" y="3663"/>
                      <a:pt x="534890" y="0"/>
                      <a:pt x="57455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AF6043D9-0897-495D-809F-2BD820001697}"/>
                  </a:ext>
                </a:extLst>
              </p:cNvPr>
              <p:cNvSpPr/>
              <p:nvPr/>
            </p:nvSpPr>
            <p:spPr>
              <a:xfrm>
                <a:off x="4119564" y="1881259"/>
                <a:ext cx="257174" cy="426824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5DDC8B72-63B0-49E5-8F1B-637B92FA2300}"/>
                  </a:ext>
                </a:extLst>
              </p:cNvPr>
              <p:cNvSpPr/>
              <p:nvPr/>
            </p:nvSpPr>
            <p:spPr>
              <a:xfrm>
                <a:off x="4140231" y="1881455"/>
                <a:ext cx="153163" cy="24272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5F80204A-7050-46AF-B0A7-1BCF532009F6}"/>
                  </a:ext>
                </a:extLst>
              </p:cNvPr>
              <p:cNvSpPr/>
              <p:nvPr/>
            </p:nvSpPr>
            <p:spPr>
              <a:xfrm>
                <a:off x="3609978" y="944760"/>
                <a:ext cx="1033508" cy="1155393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500"/>
                  <a:gd name="connsiteY0" fmla="*/ 973093 h 1200881"/>
                  <a:gd name="connsiteX1" fmla="*/ 239030 w 1144500"/>
                  <a:gd name="connsiteY1" fmla="*/ 1198218 h 1200881"/>
                  <a:gd name="connsiteX2" fmla="*/ 103622 w 1144500"/>
                  <a:gd name="connsiteY2" fmla="*/ 1041297 h 1200881"/>
                  <a:gd name="connsiteX3" fmla="*/ 99561 w 1144500"/>
                  <a:gd name="connsiteY3" fmla="*/ 1006259 h 1200881"/>
                  <a:gd name="connsiteX4" fmla="*/ 165293 w 1144500"/>
                  <a:gd name="connsiteY4" fmla="*/ 986958 h 1200881"/>
                  <a:gd name="connsiteX5" fmla="*/ 93478 w 1144500"/>
                  <a:gd name="connsiteY5" fmla="*/ 979490 h 1200881"/>
                  <a:gd name="connsiteX6" fmla="*/ 88720 w 1144500"/>
                  <a:gd name="connsiteY6" fmla="*/ 889406 h 1200881"/>
                  <a:gd name="connsiteX7" fmla="*/ 936 w 1144500"/>
                  <a:gd name="connsiteY7" fmla="*/ 840342 h 1200881"/>
                  <a:gd name="connsiteX8" fmla="*/ 92759 w 1144500"/>
                  <a:gd name="connsiteY8" fmla="*/ 652895 h 1200881"/>
                  <a:gd name="connsiteX9" fmla="*/ 68115 w 1144500"/>
                  <a:gd name="connsiteY9" fmla="*/ 518506 h 1200881"/>
                  <a:gd name="connsiteX10" fmla="*/ 63638 w 1144500"/>
                  <a:gd name="connsiteY10" fmla="*/ 393761 h 1200881"/>
                  <a:gd name="connsiteX11" fmla="*/ 633178 w 1144500"/>
                  <a:gd name="connsiteY11" fmla="*/ 0 h 1200881"/>
                  <a:gd name="connsiteX12" fmla="*/ 1143476 w 1144500"/>
                  <a:gd name="connsiteY12" fmla="*/ 569195 h 1200881"/>
                  <a:gd name="connsiteX13" fmla="*/ 776068 w 1144500"/>
                  <a:gd name="connsiteY13" fmla="*/ 1145715 h 1200881"/>
                  <a:gd name="connsiteX0" fmla="*/ 699810 w 1144476"/>
                  <a:gd name="connsiteY0" fmla="*/ 973093 h 1200881"/>
                  <a:gd name="connsiteX1" fmla="*/ 239030 w 1144476"/>
                  <a:gd name="connsiteY1" fmla="*/ 1198218 h 1200881"/>
                  <a:gd name="connsiteX2" fmla="*/ 103622 w 1144476"/>
                  <a:gd name="connsiteY2" fmla="*/ 1041297 h 1200881"/>
                  <a:gd name="connsiteX3" fmla="*/ 99561 w 1144476"/>
                  <a:gd name="connsiteY3" fmla="*/ 1006259 h 1200881"/>
                  <a:gd name="connsiteX4" fmla="*/ 165293 w 1144476"/>
                  <a:gd name="connsiteY4" fmla="*/ 986958 h 1200881"/>
                  <a:gd name="connsiteX5" fmla="*/ 93478 w 1144476"/>
                  <a:gd name="connsiteY5" fmla="*/ 979490 h 1200881"/>
                  <a:gd name="connsiteX6" fmla="*/ 88720 w 1144476"/>
                  <a:gd name="connsiteY6" fmla="*/ 889406 h 1200881"/>
                  <a:gd name="connsiteX7" fmla="*/ 936 w 1144476"/>
                  <a:gd name="connsiteY7" fmla="*/ 840342 h 1200881"/>
                  <a:gd name="connsiteX8" fmla="*/ 92759 w 1144476"/>
                  <a:gd name="connsiteY8" fmla="*/ 652895 h 1200881"/>
                  <a:gd name="connsiteX9" fmla="*/ 68115 w 1144476"/>
                  <a:gd name="connsiteY9" fmla="*/ 518506 h 1200881"/>
                  <a:gd name="connsiteX10" fmla="*/ 63638 w 1144476"/>
                  <a:gd name="connsiteY10" fmla="*/ 393761 h 1200881"/>
                  <a:gd name="connsiteX11" fmla="*/ 633178 w 1144476"/>
                  <a:gd name="connsiteY11" fmla="*/ 0 h 1200881"/>
                  <a:gd name="connsiteX12" fmla="*/ 1143476 w 1144476"/>
                  <a:gd name="connsiteY12" fmla="*/ 569195 h 1200881"/>
                  <a:gd name="connsiteX13" fmla="*/ 776068 w 1144476"/>
                  <a:gd name="connsiteY13" fmla="*/ 1145715 h 1200881"/>
                  <a:gd name="connsiteX0" fmla="*/ 699810 w 1143544"/>
                  <a:gd name="connsiteY0" fmla="*/ 973093 h 1200881"/>
                  <a:gd name="connsiteX1" fmla="*/ 239030 w 1143544"/>
                  <a:gd name="connsiteY1" fmla="*/ 1198218 h 1200881"/>
                  <a:gd name="connsiteX2" fmla="*/ 103622 w 1143544"/>
                  <a:gd name="connsiteY2" fmla="*/ 1041297 h 1200881"/>
                  <a:gd name="connsiteX3" fmla="*/ 99561 w 1143544"/>
                  <a:gd name="connsiteY3" fmla="*/ 1006259 h 1200881"/>
                  <a:gd name="connsiteX4" fmla="*/ 165293 w 1143544"/>
                  <a:gd name="connsiteY4" fmla="*/ 986958 h 1200881"/>
                  <a:gd name="connsiteX5" fmla="*/ 93478 w 1143544"/>
                  <a:gd name="connsiteY5" fmla="*/ 979490 h 1200881"/>
                  <a:gd name="connsiteX6" fmla="*/ 88720 w 1143544"/>
                  <a:gd name="connsiteY6" fmla="*/ 889406 h 1200881"/>
                  <a:gd name="connsiteX7" fmla="*/ 936 w 1143544"/>
                  <a:gd name="connsiteY7" fmla="*/ 840342 h 1200881"/>
                  <a:gd name="connsiteX8" fmla="*/ 92759 w 1143544"/>
                  <a:gd name="connsiteY8" fmla="*/ 652895 h 1200881"/>
                  <a:gd name="connsiteX9" fmla="*/ 68115 w 1143544"/>
                  <a:gd name="connsiteY9" fmla="*/ 518506 h 1200881"/>
                  <a:gd name="connsiteX10" fmla="*/ 63638 w 1143544"/>
                  <a:gd name="connsiteY10" fmla="*/ 393761 h 1200881"/>
                  <a:gd name="connsiteX11" fmla="*/ 633178 w 1143544"/>
                  <a:gd name="connsiteY11" fmla="*/ 0 h 1200881"/>
                  <a:gd name="connsiteX12" fmla="*/ 1143476 w 1143544"/>
                  <a:gd name="connsiteY12" fmla="*/ 569195 h 1200881"/>
                  <a:gd name="connsiteX13" fmla="*/ 776068 w 1143544"/>
                  <a:gd name="connsiteY13" fmla="*/ 1145715 h 1200881"/>
                  <a:gd name="connsiteX0" fmla="*/ 699810 w 1064489"/>
                  <a:gd name="connsiteY0" fmla="*/ 973093 h 1200881"/>
                  <a:gd name="connsiteX1" fmla="*/ 239030 w 1064489"/>
                  <a:gd name="connsiteY1" fmla="*/ 1198218 h 1200881"/>
                  <a:gd name="connsiteX2" fmla="*/ 103622 w 1064489"/>
                  <a:gd name="connsiteY2" fmla="*/ 1041297 h 1200881"/>
                  <a:gd name="connsiteX3" fmla="*/ 99561 w 1064489"/>
                  <a:gd name="connsiteY3" fmla="*/ 1006259 h 1200881"/>
                  <a:gd name="connsiteX4" fmla="*/ 165293 w 1064489"/>
                  <a:gd name="connsiteY4" fmla="*/ 986958 h 1200881"/>
                  <a:gd name="connsiteX5" fmla="*/ 93478 w 1064489"/>
                  <a:gd name="connsiteY5" fmla="*/ 979490 h 1200881"/>
                  <a:gd name="connsiteX6" fmla="*/ 88720 w 1064489"/>
                  <a:gd name="connsiteY6" fmla="*/ 889406 h 1200881"/>
                  <a:gd name="connsiteX7" fmla="*/ 936 w 1064489"/>
                  <a:gd name="connsiteY7" fmla="*/ 840342 h 1200881"/>
                  <a:gd name="connsiteX8" fmla="*/ 92759 w 1064489"/>
                  <a:gd name="connsiteY8" fmla="*/ 652895 h 1200881"/>
                  <a:gd name="connsiteX9" fmla="*/ 68115 w 1064489"/>
                  <a:gd name="connsiteY9" fmla="*/ 518506 h 1200881"/>
                  <a:gd name="connsiteX10" fmla="*/ 63638 w 1064489"/>
                  <a:gd name="connsiteY10" fmla="*/ 393761 h 1200881"/>
                  <a:gd name="connsiteX11" fmla="*/ 633178 w 1064489"/>
                  <a:gd name="connsiteY11" fmla="*/ 0 h 1200881"/>
                  <a:gd name="connsiteX12" fmla="*/ 1064404 w 1064489"/>
                  <a:gd name="connsiteY12" fmla="*/ 586493 h 1200881"/>
                  <a:gd name="connsiteX13" fmla="*/ 776068 w 1064489"/>
                  <a:gd name="connsiteY13" fmla="*/ 1145715 h 1200881"/>
                  <a:gd name="connsiteX0" fmla="*/ 699810 w 1065146"/>
                  <a:gd name="connsiteY0" fmla="*/ 973093 h 1200881"/>
                  <a:gd name="connsiteX1" fmla="*/ 239030 w 1065146"/>
                  <a:gd name="connsiteY1" fmla="*/ 1198218 h 1200881"/>
                  <a:gd name="connsiteX2" fmla="*/ 103622 w 1065146"/>
                  <a:gd name="connsiteY2" fmla="*/ 1041297 h 1200881"/>
                  <a:gd name="connsiteX3" fmla="*/ 99561 w 1065146"/>
                  <a:gd name="connsiteY3" fmla="*/ 1006259 h 1200881"/>
                  <a:gd name="connsiteX4" fmla="*/ 165293 w 1065146"/>
                  <a:gd name="connsiteY4" fmla="*/ 986958 h 1200881"/>
                  <a:gd name="connsiteX5" fmla="*/ 93478 w 1065146"/>
                  <a:gd name="connsiteY5" fmla="*/ 979490 h 1200881"/>
                  <a:gd name="connsiteX6" fmla="*/ 88720 w 1065146"/>
                  <a:gd name="connsiteY6" fmla="*/ 889406 h 1200881"/>
                  <a:gd name="connsiteX7" fmla="*/ 936 w 1065146"/>
                  <a:gd name="connsiteY7" fmla="*/ 840342 h 1200881"/>
                  <a:gd name="connsiteX8" fmla="*/ 92759 w 1065146"/>
                  <a:gd name="connsiteY8" fmla="*/ 652895 h 1200881"/>
                  <a:gd name="connsiteX9" fmla="*/ 68115 w 1065146"/>
                  <a:gd name="connsiteY9" fmla="*/ 518506 h 1200881"/>
                  <a:gd name="connsiteX10" fmla="*/ 63638 w 1065146"/>
                  <a:gd name="connsiteY10" fmla="*/ 393761 h 1200881"/>
                  <a:gd name="connsiteX11" fmla="*/ 633178 w 1065146"/>
                  <a:gd name="connsiteY11" fmla="*/ 0 h 1200881"/>
                  <a:gd name="connsiteX12" fmla="*/ 1064404 w 1065146"/>
                  <a:gd name="connsiteY12" fmla="*/ 586493 h 1200881"/>
                  <a:gd name="connsiteX13" fmla="*/ 776068 w 1065146"/>
                  <a:gd name="connsiteY13" fmla="*/ 1145715 h 1200881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03622 w 1065110"/>
                  <a:gd name="connsiteY2" fmla="*/ 1042029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92148 w 1065110"/>
                  <a:gd name="connsiteY3" fmla="*/ 1056412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92148 w 1065110"/>
                  <a:gd name="connsiteY3" fmla="*/ 1056412 h 1201613"/>
                  <a:gd name="connsiteX4" fmla="*/ 177648 w 1065110"/>
                  <a:gd name="connsiteY4" fmla="*/ 1007458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92148 w 1065110"/>
                  <a:gd name="connsiteY3" fmla="*/ 1056412 h 1201613"/>
                  <a:gd name="connsiteX4" fmla="*/ 177648 w 1065110"/>
                  <a:gd name="connsiteY4" fmla="*/ 1007458 h 1201613"/>
                  <a:gd name="connsiteX5" fmla="*/ 86065 w 1065110"/>
                  <a:gd name="connsiteY5" fmla="*/ 982694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92148 w 1065110"/>
                  <a:gd name="connsiteY3" fmla="*/ 1056412 h 1201613"/>
                  <a:gd name="connsiteX4" fmla="*/ 177648 w 1065110"/>
                  <a:gd name="connsiteY4" fmla="*/ 1007458 h 1201613"/>
                  <a:gd name="connsiteX5" fmla="*/ 86065 w 1065110"/>
                  <a:gd name="connsiteY5" fmla="*/ 982694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102032 w 1065110"/>
                  <a:gd name="connsiteY3" fmla="*/ 1061354 h 1201613"/>
                  <a:gd name="connsiteX4" fmla="*/ 177648 w 1065110"/>
                  <a:gd name="connsiteY4" fmla="*/ 1007458 h 1201613"/>
                  <a:gd name="connsiteX5" fmla="*/ 86065 w 1065110"/>
                  <a:gd name="connsiteY5" fmla="*/ 982694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707168 w 1072468"/>
                  <a:gd name="connsiteY0" fmla="*/ 973825 h 1201613"/>
                  <a:gd name="connsiteX1" fmla="*/ 246388 w 1072468"/>
                  <a:gd name="connsiteY1" fmla="*/ 1198950 h 1201613"/>
                  <a:gd name="connsiteX2" fmla="*/ 120864 w 1072468"/>
                  <a:gd name="connsiteY2" fmla="*/ 1091450 h 1201613"/>
                  <a:gd name="connsiteX3" fmla="*/ 109390 w 1072468"/>
                  <a:gd name="connsiteY3" fmla="*/ 1061354 h 1201613"/>
                  <a:gd name="connsiteX4" fmla="*/ 185006 w 1072468"/>
                  <a:gd name="connsiteY4" fmla="*/ 1007458 h 1201613"/>
                  <a:gd name="connsiteX5" fmla="*/ 93423 w 1072468"/>
                  <a:gd name="connsiteY5" fmla="*/ 982694 h 1201613"/>
                  <a:gd name="connsiteX6" fmla="*/ 96078 w 1072468"/>
                  <a:gd name="connsiteY6" fmla="*/ 890138 h 1201613"/>
                  <a:gd name="connsiteX7" fmla="*/ 881 w 1072468"/>
                  <a:gd name="connsiteY7" fmla="*/ 804009 h 1201613"/>
                  <a:gd name="connsiteX8" fmla="*/ 100117 w 1072468"/>
                  <a:gd name="connsiteY8" fmla="*/ 653627 h 1201613"/>
                  <a:gd name="connsiteX9" fmla="*/ 75473 w 1072468"/>
                  <a:gd name="connsiteY9" fmla="*/ 519238 h 1201613"/>
                  <a:gd name="connsiteX10" fmla="*/ 70996 w 1072468"/>
                  <a:gd name="connsiteY10" fmla="*/ 394493 h 1201613"/>
                  <a:gd name="connsiteX11" fmla="*/ 640536 w 1072468"/>
                  <a:gd name="connsiteY11" fmla="*/ 732 h 1201613"/>
                  <a:gd name="connsiteX12" fmla="*/ 1071762 w 1072468"/>
                  <a:gd name="connsiteY12" fmla="*/ 587225 h 1201613"/>
                  <a:gd name="connsiteX13" fmla="*/ 783426 w 1072468"/>
                  <a:gd name="connsiteY13" fmla="*/ 1146447 h 1201613"/>
                  <a:gd name="connsiteX0" fmla="*/ 707168 w 1072468"/>
                  <a:gd name="connsiteY0" fmla="*/ 973825 h 1201613"/>
                  <a:gd name="connsiteX1" fmla="*/ 246388 w 1072468"/>
                  <a:gd name="connsiteY1" fmla="*/ 1198950 h 1201613"/>
                  <a:gd name="connsiteX2" fmla="*/ 120864 w 1072468"/>
                  <a:gd name="connsiteY2" fmla="*/ 1091450 h 1201613"/>
                  <a:gd name="connsiteX3" fmla="*/ 109390 w 1072468"/>
                  <a:gd name="connsiteY3" fmla="*/ 1061354 h 1201613"/>
                  <a:gd name="connsiteX4" fmla="*/ 185006 w 1072468"/>
                  <a:gd name="connsiteY4" fmla="*/ 1007458 h 1201613"/>
                  <a:gd name="connsiteX5" fmla="*/ 93423 w 1072468"/>
                  <a:gd name="connsiteY5" fmla="*/ 982694 h 1201613"/>
                  <a:gd name="connsiteX6" fmla="*/ 96078 w 1072468"/>
                  <a:gd name="connsiteY6" fmla="*/ 890138 h 1201613"/>
                  <a:gd name="connsiteX7" fmla="*/ 881 w 1072468"/>
                  <a:gd name="connsiteY7" fmla="*/ 804009 h 1201613"/>
                  <a:gd name="connsiteX8" fmla="*/ 100117 w 1072468"/>
                  <a:gd name="connsiteY8" fmla="*/ 653627 h 1201613"/>
                  <a:gd name="connsiteX9" fmla="*/ 75473 w 1072468"/>
                  <a:gd name="connsiteY9" fmla="*/ 519238 h 1201613"/>
                  <a:gd name="connsiteX10" fmla="*/ 70996 w 1072468"/>
                  <a:gd name="connsiteY10" fmla="*/ 394493 h 1201613"/>
                  <a:gd name="connsiteX11" fmla="*/ 640536 w 1072468"/>
                  <a:gd name="connsiteY11" fmla="*/ 732 h 1201613"/>
                  <a:gd name="connsiteX12" fmla="*/ 1071762 w 1072468"/>
                  <a:gd name="connsiteY12" fmla="*/ 587225 h 1201613"/>
                  <a:gd name="connsiteX13" fmla="*/ 783426 w 1072468"/>
                  <a:gd name="connsiteY13" fmla="*/ 1146447 h 1201613"/>
                  <a:gd name="connsiteX0" fmla="*/ 707168 w 1072468"/>
                  <a:gd name="connsiteY0" fmla="*/ 973825 h 1201613"/>
                  <a:gd name="connsiteX1" fmla="*/ 246388 w 1072468"/>
                  <a:gd name="connsiteY1" fmla="*/ 1198950 h 1201613"/>
                  <a:gd name="connsiteX2" fmla="*/ 120864 w 1072468"/>
                  <a:gd name="connsiteY2" fmla="*/ 1091450 h 1201613"/>
                  <a:gd name="connsiteX3" fmla="*/ 109390 w 1072468"/>
                  <a:gd name="connsiteY3" fmla="*/ 1061354 h 1201613"/>
                  <a:gd name="connsiteX4" fmla="*/ 185006 w 1072468"/>
                  <a:gd name="connsiteY4" fmla="*/ 1007458 h 1201613"/>
                  <a:gd name="connsiteX5" fmla="*/ 93423 w 1072468"/>
                  <a:gd name="connsiteY5" fmla="*/ 982694 h 1201613"/>
                  <a:gd name="connsiteX6" fmla="*/ 98549 w 1072468"/>
                  <a:gd name="connsiteY6" fmla="*/ 867899 h 1201613"/>
                  <a:gd name="connsiteX7" fmla="*/ 881 w 1072468"/>
                  <a:gd name="connsiteY7" fmla="*/ 804009 h 1201613"/>
                  <a:gd name="connsiteX8" fmla="*/ 100117 w 1072468"/>
                  <a:gd name="connsiteY8" fmla="*/ 653627 h 1201613"/>
                  <a:gd name="connsiteX9" fmla="*/ 75473 w 1072468"/>
                  <a:gd name="connsiteY9" fmla="*/ 519238 h 1201613"/>
                  <a:gd name="connsiteX10" fmla="*/ 70996 w 1072468"/>
                  <a:gd name="connsiteY10" fmla="*/ 394493 h 1201613"/>
                  <a:gd name="connsiteX11" fmla="*/ 640536 w 1072468"/>
                  <a:gd name="connsiteY11" fmla="*/ 732 h 1201613"/>
                  <a:gd name="connsiteX12" fmla="*/ 1071762 w 1072468"/>
                  <a:gd name="connsiteY12" fmla="*/ 587225 h 1201613"/>
                  <a:gd name="connsiteX13" fmla="*/ 783426 w 1072468"/>
                  <a:gd name="connsiteY13" fmla="*/ 1146447 h 1201613"/>
                  <a:gd name="connsiteX0" fmla="*/ 707168 w 1072468"/>
                  <a:gd name="connsiteY0" fmla="*/ 973825 h 1201613"/>
                  <a:gd name="connsiteX1" fmla="*/ 246388 w 1072468"/>
                  <a:gd name="connsiteY1" fmla="*/ 1198950 h 1201613"/>
                  <a:gd name="connsiteX2" fmla="*/ 120864 w 1072468"/>
                  <a:gd name="connsiteY2" fmla="*/ 1091450 h 1201613"/>
                  <a:gd name="connsiteX3" fmla="*/ 109390 w 1072468"/>
                  <a:gd name="connsiteY3" fmla="*/ 1061354 h 1201613"/>
                  <a:gd name="connsiteX4" fmla="*/ 185006 w 1072468"/>
                  <a:gd name="connsiteY4" fmla="*/ 1007458 h 1201613"/>
                  <a:gd name="connsiteX5" fmla="*/ 93423 w 1072468"/>
                  <a:gd name="connsiteY5" fmla="*/ 982694 h 1201613"/>
                  <a:gd name="connsiteX6" fmla="*/ 98549 w 1072468"/>
                  <a:gd name="connsiteY6" fmla="*/ 867899 h 1201613"/>
                  <a:gd name="connsiteX7" fmla="*/ 881 w 1072468"/>
                  <a:gd name="connsiteY7" fmla="*/ 804009 h 1201613"/>
                  <a:gd name="connsiteX8" fmla="*/ 100117 w 1072468"/>
                  <a:gd name="connsiteY8" fmla="*/ 653627 h 1201613"/>
                  <a:gd name="connsiteX9" fmla="*/ 75473 w 1072468"/>
                  <a:gd name="connsiteY9" fmla="*/ 519238 h 1201613"/>
                  <a:gd name="connsiteX10" fmla="*/ 70996 w 1072468"/>
                  <a:gd name="connsiteY10" fmla="*/ 394493 h 1201613"/>
                  <a:gd name="connsiteX11" fmla="*/ 640536 w 1072468"/>
                  <a:gd name="connsiteY11" fmla="*/ 732 h 1201613"/>
                  <a:gd name="connsiteX12" fmla="*/ 1071762 w 1072468"/>
                  <a:gd name="connsiteY12" fmla="*/ 587225 h 1201613"/>
                  <a:gd name="connsiteX13" fmla="*/ 783426 w 1072468"/>
                  <a:gd name="connsiteY13" fmla="*/ 1146447 h 1201613"/>
                  <a:gd name="connsiteX0" fmla="*/ 707168 w 1072468"/>
                  <a:gd name="connsiteY0" fmla="*/ 973825 h 1201613"/>
                  <a:gd name="connsiteX1" fmla="*/ 246388 w 1072468"/>
                  <a:gd name="connsiteY1" fmla="*/ 1198950 h 1201613"/>
                  <a:gd name="connsiteX2" fmla="*/ 120864 w 1072468"/>
                  <a:gd name="connsiteY2" fmla="*/ 1091450 h 1201613"/>
                  <a:gd name="connsiteX3" fmla="*/ 109390 w 1072468"/>
                  <a:gd name="connsiteY3" fmla="*/ 1061354 h 1201613"/>
                  <a:gd name="connsiteX4" fmla="*/ 185006 w 1072468"/>
                  <a:gd name="connsiteY4" fmla="*/ 1007458 h 1201613"/>
                  <a:gd name="connsiteX5" fmla="*/ 83539 w 1072468"/>
                  <a:gd name="connsiteY5" fmla="*/ 945628 h 1201613"/>
                  <a:gd name="connsiteX6" fmla="*/ 98549 w 1072468"/>
                  <a:gd name="connsiteY6" fmla="*/ 867899 h 1201613"/>
                  <a:gd name="connsiteX7" fmla="*/ 881 w 1072468"/>
                  <a:gd name="connsiteY7" fmla="*/ 804009 h 1201613"/>
                  <a:gd name="connsiteX8" fmla="*/ 100117 w 1072468"/>
                  <a:gd name="connsiteY8" fmla="*/ 653627 h 1201613"/>
                  <a:gd name="connsiteX9" fmla="*/ 75473 w 1072468"/>
                  <a:gd name="connsiteY9" fmla="*/ 519238 h 1201613"/>
                  <a:gd name="connsiteX10" fmla="*/ 70996 w 1072468"/>
                  <a:gd name="connsiteY10" fmla="*/ 394493 h 1201613"/>
                  <a:gd name="connsiteX11" fmla="*/ 640536 w 1072468"/>
                  <a:gd name="connsiteY11" fmla="*/ 732 h 1201613"/>
                  <a:gd name="connsiteX12" fmla="*/ 1071762 w 1072468"/>
                  <a:gd name="connsiteY12" fmla="*/ 587225 h 1201613"/>
                  <a:gd name="connsiteX13" fmla="*/ 783426 w 1072468"/>
                  <a:gd name="connsiteY13" fmla="*/ 1146447 h 1201613"/>
                  <a:gd name="connsiteX0" fmla="*/ 707168 w 1072468"/>
                  <a:gd name="connsiteY0" fmla="*/ 973825 h 1201613"/>
                  <a:gd name="connsiteX1" fmla="*/ 246388 w 1072468"/>
                  <a:gd name="connsiteY1" fmla="*/ 1198950 h 1201613"/>
                  <a:gd name="connsiteX2" fmla="*/ 120864 w 1072468"/>
                  <a:gd name="connsiteY2" fmla="*/ 1091450 h 1201613"/>
                  <a:gd name="connsiteX3" fmla="*/ 109390 w 1072468"/>
                  <a:gd name="connsiteY3" fmla="*/ 1061354 h 1201613"/>
                  <a:gd name="connsiteX4" fmla="*/ 269021 w 1072468"/>
                  <a:gd name="connsiteY4" fmla="*/ 972865 h 1201613"/>
                  <a:gd name="connsiteX5" fmla="*/ 83539 w 1072468"/>
                  <a:gd name="connsiteY5" fmla="*/ 945628 h 1201613"/>
                  <a:gd name="connsiteX6" fmla="*/ 98549 w 1072468"/>
                  <a:gd name="connsiteY6" fmla="*/ 867899 h 1201613"/>
                  <a:gd name="connsiteX7" fmla="*/ 881 w 1072468"/>
                  <a:gd name="connsiteY7" fmla="*/ 804009 h 1201613"/>
                  <a:gd name="connsiteX8" fmla="*/ 100117 w 1072468"/>
                  <a:gd name="connsiteY8" fmla="*/ 653627 h 1201613"/>
                  <a:gd name="connsiteX9" fmla="*/ 75473 w 1072468"/>
                  <a:gd name="connsiteY9" fmla="*/ 519238 h 1201613"/>
                  <a:gd name="connsiteX10" fmla="*/ 70996 w 1072468"/>
                  <a:gd name="connsiteY10" fmla="*/ 394493 h 1201613"/>
                  <a:gd name="connsiteX11" fmla="*/ 640536 w 1072468"/>
                  <a:gd name="connsiteY11" fmla="*/ 732 h 1201613"/>
                  <a:gd name="connsiteX12" fmla="*/ 1071762 w 1072468"/>
                  <a:gd name="connsiteY12" fmla="*/ 587225 h 1201613"/>
                  <a:gd name="connsiteX13" fmla="*/ 783426 w 1072468"/>
                  <a:gd name="connsiteY13" fmla="*/ 1146447 h 1201613"/>
                  <a:gd name="connsiteX0" fmla="*/ 707168 w 1072468"/>
                  <a:gd name="connsiteY0" fmla="*/ 973825 h 1201613"/>
                  <a:gd name="connsiteX1" fmla="*/ 246388 w 1072468"/>
                  <a:gd name="connsiteY1" fmla="*/ 1198950 h 1201613"/>
                  <a:gd name="connsiteX2" fmla="*/ 145574 w 1072468"/>
                  <a:gd name="connsiteY2" fmla="*/ 1121102 h 1201613"/>
                  <a:gd name="connsiteX3" fmla="*/ 109390 w 1072468"/>
                  <a:gd name="connsiteY3" fmla="*/ 1061354 h 1201613"/>
                  <a:gd name="connsiteX4" fmla="*/ 269021 w 1072468"/>
                  <a:gd name="connsiteY4" fmla="*/ 972865 h 1201613"/>
                  <a:gd name="connsiteX5" fmla="*/ 83539 w 1072468"/>
                  <a:gd name="connsiteY5" fmla="*/ 945628 h 1201613"/>
                  <a:gd name="connsiteX6" fmla="*/ 98549 w 1072468"/>
                  <a:gd name="connsiteY6" fmla="*/ 867899 h 1201613"/>
                  <a:gd name="connsiteX7" fmla="*/ 881 w 1072468"/>
                  <a:gd name="connsiteY7" fmla="*/ 804009 h 1201613"/>
                  <a:gd name="connsiteX8" fmla="*/ 100117 w 1072468"/>
                  <a:gd name="connsiteY8" fmla="*/ 653627 h 1201613"/>
                  <a:gd name="connsiteX9" fmla="*/ 75473 w 1072468"/>
                  <a:gd name="connsiteY9" fmla="*/ 519238 h 1201613"/>
                  <a:gd name="connsiteX10" fmla="*/ 70996 w 1072468"/>
                  <a:gd name="connsiteY10" fmla="*/ 394493 h 1201613"/>
                  <a:gd name="connsiteX11" fmla="*/ 640536 w 1072468"/>
                  <a:gd name="connsiteY11" fmla="*/ 732 h 1201613"/>
                  <a:gd name="connsiteX12" fmla="*/ 1071762 w 1072468"/>
                  <a:gd name="connsiteY12" fmla="*/ 587225 h 1201613"/>
                  <a:gd name="connsiteX13" fmla="*/ 783426 w 1072468"/>
                  <a:gd name="connsiteY13" fmla="*/ 1146447 h 1201613"/>
                  <a:gd name="connsiteX0" fmla="*/ 707168 w 1072468"/>
                  <a:gd name="connsiteY0" fmla="*/ 973825 h 1201613"/>
                  <a:gd name="connsiteX1" fmla="*/ 246388 w 1072468"/>
                  <a:gd name="connsiteY1" fmla="*/ 1198950 h 1201613"/>
                  <a:gd name="connsiteX2" fmla="*/ 145574 w 1072468"/>
                  <a:gd name="connsiteY2" fmla="*/ 1121102 h 1201613"/>
                  <a:gd name="connsiteX3" fmla="*/ 121746 w 1072468"/>
                  <a:gd name="connsiteY3" fmla="*/ 1083593 h 1201613"/>
                  <a:gd name="connsiteX4" fmla="*/ 269021 w 1072468"/>
                  <a:gd name="connsiteY4" fmla="*/ 972865 h 1201613"/>
                  <a:gd name="connsiteX5" fmla="*/ 83539 w 1072468"/>
                  <a:gd name="connsiteY5" fmla="*/ 945628 h 1201613"/>
                  <a:gd name="connsiteX6" fmla="*/ 98549 w 1072468"/>
                  <a:gd name="connsiteY6" fmla="*/ 867899 h 1201613"/>
                  <a:gd name="connsiteX7" fmla="*/ 881 w 1072468"/>
                  <a:gd name="connsiteY7" fmla="*/ 804009 h 1201613"/>
                  <a:gd name="connsiteX8" fmla="*/ 100117 w 1072468"/>
                  <a:gd name="connsiteY8" fmla="*/ 653627 h 1201613"/>
                  <a:gd name="connsiteX9" fmla="*/ 75473 w 1072468"/>
                  <a:gd name="connsiteY9" fmla="*/ 519238 h 1201613"/>
                  <a:gd name="connsiteX10" fmla="*/ 70996 w 1072468"/>
                  <a:gd name="connsiteY10" fmla="*/ 394493 h 1201613"/>
                  <a:gd name="connsiteX11" fmla="*/ 640536 w 1072468"/>
                  <a:gd name="connsiteY11" fmla="*/ 732 h 1201613"/>
                  <a:gd name="connsiteX12" fmla="*/ 1071762 w 1072468"/>
                  <a:gd name="connsiteY12" fmla="*/ 587225 h 1201613"/>
                  <a:gd name="connsiteX13" fmla="*/ 783426 w 1072468"/>
                  <a:gd name="connsiteY13" fmla="*/ 1146447 h 1201613"/>
                  <a:gd name="connsiteX0" fmla="*/ 707168 w 1072468"/>
                  <a:gd name="connsiteY0" fmla="*/ 973825 h 1201613"/>
                  <a:gd name="connsiteX1" fmla="*/ 246388 w 1072468"/>
                  <a:gd name="connsiteY1" fmla="*/ 1198950 h 1201613"/>
                  <a:gd name="connsiteX2" fmla="*/ 145574 w 1072468"/>
                  <a:gd name="connsiteY2" fmla="*/ 1121102 h 1201613"/>
                  <a:gd name="connsiteX3" fmla="*/ 121746 w 1072468"/>
                  <a:gd name="connsiteY3" fmla="*/ 1083593 h 1201613"/>
                  <a:gd name="connsiteX4" fmla="*/ 315970 w 1072468"/>
                  <a:gd name="connsiteY4" fmla="*/ 955568 h 1201613"/>
                  <a:gd name="connsiteX5" fmla="*/ 83539 w 1072468"/>
                  <a:gd name="connsiteY5" fmla="*/ 945628 h 1201613"/>
                  <a:gd name="connsiteX6" fmla="*/ 98549 w 1072468"/>
                  <a:gd name="connsiteY6" fmla="*/ 867899 h 1201613"/>
                  <a:gd name="connsiteX7" fmla="*/ 881 w 1072468"/>
                  <a:gd name="connsiteY7" fmla="*/ 804009 h 1201613"/>
                  <a:gd name="connsiteX8" fmla="*/ 100117 w 1072468"/>
                  <a:gd name="connsiteY8" fmla="*/ 653627 h 1201613"/>
                  <a:gd name="connsiteX9" fmla="*/ 75473 w 1072468"/>
                  <a:gd name="connsiteY9" fmla="*/ 519238 h 1201613"/>
                  <a:gd name="connsiteX10" fmla="*/ 70996 w 1072468"/>
                  <a:gd name="connsiteY10" fmla="*/ 394493 h 1201613"/>
                  <a:gd name="connsiteX11" fmla="*/ 640536 w 1072468"/>
                  <a:gd name="connsiteY11" fmla="*/ 732 h 1201613"/>
                  <a:gd name="connsiteX12" fmla="*/ 1071762 w 1072468"/>
                  <a:gd name="connsiteY12" fmla="*/ 587225 h 1201613"/>
                  <a:gd name="connsiteX13" fmla="*/ 783426 w 1072468"/>
                  <a:gd name="connsiteY13" fmla="*/ 1146447 h 1201613"/>
                  <a:gd name="connsiteX0" fmla="*/ 707168 w 1072468"/>
                  <a:gd name="connsiteY0" fmla="*/ 973825 h 1201613"/>
                  <a:gd name="connsiteX1" fmla="*/ 246388 w 1072468"/>
                  <a:gd name="connsiteY1" fmla="*/ 1198950 h 1201613"/>
                  <a:gd name="connsiteX2" fmla="*/ 145574 w 1072468"/>
                  <a:gd name="connsiteY2" fmla="*/ 1121102 h 1201613"/>
                  <a:gd name="connsiteX3" fmla="*/ 121746 w 1072468"/>
                  <a:gd name="connsiteY3" fmla="*/ 1083593 h 1201613"/>
                  <a:gd name="connsiteX4" fmla="*/ 315970 w 1072468"/>
                  <a:gd name="connsiteY4" fmla="*/ 955568 h 1201613"/>
                  <a:gd name="connsiteX5" fmla="*/ 83539 w 1072468"/>
                  <a:gd name="connsiteY5" fmla="*/ 945628 h 1201613"/>
                  <a:gd name="connsiteX6" fmla="*/ 98549 w 1072468"/>
                  <a:gd name="connsiteY6" fmla="*/ 867899 h 1201613"/>
                  <a:gd name="connsiteX7" fmla="*/ 881 w 1072468"/>
                  <a:gd name="connsiteY7" fmla="*/ 804009 h 1201613"/>
                  <a:gd name="connsiteX8" fmla="*/ 100117 w 1072468"/>
                  <a:gd name="connsiteY8" fmla="*/ 653627 h 1201613"/>
                  <a:gd name="connsiteX9" fmla="*/ 75473 w 1072468"/>
                  <a:gd name="connsiteY9" fmla="*/ 519238 h 1201613"/>
                  <a:gd name="connsiteX10" fmla="*/ 70996 w 1072468"/>
                  <a:gd name="connsiteY10" fmla="*/ 394493 h 1201613"/>
                  <a:gd name="connsiteX11" fmla="*/ 640536 w 1072468"/>
                  <a:gd name="connsiteY11" fmla="*/ 732 h 1201613"/>
                  <a:gd name="connsiteX12" fmla="*/ 1071762 w 1072468"/>
                  <a:gd name="connsiteY12" fmla="*/ 587225 h 1201613"/>
                  <a:gd name="connsiteX13" fmla="*/ 783426 w 1072468"/>
                  <a:gd name="connsiteY13" fmla="*/ 1146447 h 1201613"/>
                  <a:gd name="connsiteX0" fmla="*/ 707168 w 1072468"/>
                  <a:gd name="connsiteY0" fmla="*/ 973825 h 1201613"/>
                  <a:gd name="connsiteX1" fmla="*/ 246388 w 1072468"/>
                  <a:gd name="connsiteY1" fmla="*/ 1198950 h 1201613"/>
                  <a:gd name="connsiteX2" fmla="*/ 145574 w 1072468"/>
                  <a:gd name="connsiteY2" fmla="*/ 1121102 h 1201613"/>
                  <a:gd name="connsiteX3" fmla="*/ 121746 w 1072468"/>
                  <a:gd name="connsiteY3" fmla="*/ 1083593 h 1201613"/>
                  <a:gd name="connsiteX4" fmla="*/ 303616 w 1072468"/>
                  <a:gd name="connsiteY4" fmla="*/ 938271 h 1201613"/>
                  <a:gd name="connsiteX5" fmla="*/ 83539 w 1072468"/>
                  <a:gd name="connsiteY5" fmla="*/ 945628 h 1201613"/>
                  <a:gd name="connsiteX6" fmla="*/ 98549 w 1072468"/>
                  <a:gd name="connsiteY6" fmla="*/ 867899 h 1201613"/>
                  <a:gd name="connsiteX7" fmla="*/ 881 w 1072468"/>
                  <a:gd name="connsiteY7" fmla="*/ 804009 h 1201613"/>
                  <a:gd name="connsiteX8" fmla="*/ 100117 w 1072468"/>
                  <a:gd name="connsiteY8" fmla="*/ 653627 h 1201613"/>
                  <a:gd name="connsiteX9" fmla="*/ 75473 w 1072468"/>
                  <a:gd name="connsiteY9" fmla="*/ 519238 h 1201613"/>
                  <a:gd name="connsiteX10" fmla="*/ 70996 w 1072468"/>
                  <a:gd name="connsiteY10" fmla="*/ 394493 h 1201613"/>
                  <a:gd name="connsiteX11" fmla="*/ 640536 w 1072468"/>
                  <a:gd name="connsiteY11" fmla="*/ 732 h 1201613"/>
                  <a:gd name="connsiteX12" fmla="*/ 1071762 w 1072468"/>
                  <a:gd name="connsiteY12" fmla="*/ 587225 h 1201613"/>
                  <a:gd name="connsiteX13" fmla="*/ 783426 w 1072468"/>
                  <a:gd name="connsiteY13" fmla="*/ 1146447 h 1201613"/>
                  <a:gd name="connsiteX0" fmla="*/ 707168 w 1072468"/>
                  <a:gd name="connsiteY0" fmla="*/ 973825 h 1201613"/>
                  <a:gd name="connsiteX1" fmla="*/ 246388 w 1072468"/>
                  <a:gd name="connsiteY1" fmla="*/ 1198950 h 1201613"/>
                  <a:gd name="connsiteX2" fmla="*/ 145574 w 1072468"/>
                  <a:gd name="connsiteY2" fmla="*/ 1121102 h 1201613"/>
                  <a:gd name="connsiteX3" fmla="*/ 121746 w 1072468"/>
                  <a:gd name="connsiteY3" fmla="*/ 1083593 h 1201613"/>
                  <a:gd name="connsiteX4" fmla="*/ 303616 w 1072468"/>
                  <a:gd name="connsiteY4" fmla="*/ 938271 h 1201613"/>
                  <a:gd name="connsiteX5" fmla="*/ 83539 w 1072468"/>
                  <a:gd name="connsiteY5" fmla="*/ 945628 h 1201613"/>
                  <a:gd name="connsiteX6" fmla="*/ 98549 w 1072468"/>
                  <a:gd name="connsiteY6" fmla="*/ 867899 h 1201613"/>
                  <a:gd name="connsiteX7" fmla="*/ 881 w 1072468"/>
                  <a:gd name="connsiteY7" fmla="*/ 804009 h 1201613"/>
                  <a:gd name="connsiteX8" fmla="*/ 100117 w 1072468"/>
                  <a:gd name="connsiteY8" fmla="*/ 653627 h 1201613"/>
                  <a:gd name="connsiteX9" fmla="*/ 75473 w 1072468"/>
                  <a:gd name="connsiteY9" fmla="*/ 519238 h 1201613"/>
                  <a:gd name="connsiteX10" fmla="*/ 70996 w 1072468"/>
                  <a:gd name="connsiteY10" fmla="*/ 394493 h 1201613"/>
                  <a:gd name="connsiteX11" fmla="*/ 640536 w 1072468"/>
                  <a:gd name="connsiteY11" fmla="*/ 732 h 1201613"/>
                  <a:gd name="connsiteX12" fmla="*/ 1071762 w 1072468"/>
                  <a:gd name="connsiteY12" fmla="*/ 587225 h 1201613"/>
                  <a:gd name="connsiteX13" fmla="*/ 783426 w 1072468"/>
                  <a:gd name="connsiteY13" fmla="*/ 1146447 h 1201613"/>
                  <a:gd name="connsiteX0" fmla="*/ 707168 w 1072468"/>
                  <a:gd name="connsiteY0" fmla="*/ 973825 h 1201669"/>
                  <a:gd name="connsiteX1" fmla="*/ 246388 w 1072468"/>
                  <a:gd name="connsiteY1" fmla="*/ 1198950 h 1201669"/>
                  <a:gd name="connsiteX2" fmla="*/ 145574 w 1072468"/>
                  <a:gd name="connsiteY2" fmla="*/ 1121102 h 1201669"/>
                  <a:gd name="connsiteX3" fmla="*/ 121746 w 1072468"/>
                  <a:gd name="connsiteY3" fmla="*/ 1083593 h 1201669"/>
                  <a:gd name="connsiteX4" fmla="*/ 303616 w 1072468"/>
                  <a:gd name="connsiteY4" fmla="*/ 938271 h 1201669"/>
                  <a:gd name="connsiteX5" fmla="*/ 83539 w 1072468"/>
                  <a:gd name="connsiteY5" fmla="*/ 945628 h 1201669"/>
                  <a:gd name="connsiteX6" fmla="*/ 98549 w 1072468"/>
                  <a:gd name="connsiteY6" fmla="*/ 867899 h 1201669"/>
                  <a:gd name="connsiteX7" fmla="*/ 881 w 1072468"/>
                  <a:gd name="connsiteY7" fmla="*/ 804009 h 1201669"/>
                  <a:gd name="connsiteX8" fmla="*/ 100117 w 1072468"/>
                  <a:gd name="connsiteY8" fmla="*/ 653627 h 1201669"/>
                  <a:gd name="connsiteX9" fmla="*/ 75473 w 1072468"/>
                  <a:gd name="connsiteY9" fmla="*/ 519238 h 1201669"/>
                  <a:gd name="connsiteX10" fmla="*/ 70996 w 1072468"/>
                  <a:gd name="connsiteY10" fmla="*/ 394493 h 1201669"/>
                  <a:gd name="connsiteX11" fmla="*/ 640536 w 1072468"/>
                  <a:gd name="connsiteY11" fmla="*/ 732 h 1201669"/>
                  <a:gd name="connsiteX12" fmla="*/ 1071762 w 1072468"/>
                  <a:gd name="connsiteY12" fmla="*/ 587225 h 1201669"/>
                  <a:gd name="connsiteX13" fmla="*/ 783426 w 1072468"/>
                  <a:gd name="connsiteY13" fmla="*/ 1146447 h 1201669"/>
                  <a:gd name="connsiteX0" fmla="*/ 707168 w 1072468"/>
                  <a:gd name="connsiteY0" fmla="*/ 973825 h 1201669"/>
                  <a:gd name="connsiteX1" fmla="*/ 246388 w 1072468"/>
                  <a:gd name="connsiteY1" fmla="*/ 1198950 h 1201669"/>
                  <a:gd name="connsiteX2" fmla="*/ 145574 w 1072468"/>
                  <a:gd name="connsiteY2" fmla="*/ 1121102 h 1201669"/>
                  <a:gd name="connsiteX3" fmla="*/ 121746 w 1072468"/>
                  <a:gd name="connsiteY3" fmla="*/ 1083593 h 1201669"/>
                  <a:gd name="connsiteX4" fmla="*/ 303616 w 1072468"/>
                  <a:gd name="connsiteY4" fmla="*/ 938271 h 1201669"/>
                  <a:gd name="connsiteX5" fmla="*/ 83539 w 1072468"/>
                  <a:gd name="connsiteY5" fmla="*/ 945628 h 1201669"/>
                  <a:gd name="connsiteX6" fmla="*/ 98549 w 1072468"/>
                  <a:gd name="connsiteY6" fmla="*/ 867899 h 1201669"/>
                  <a:gd name="connsiteX7" fmla="*/ 881 w 1072468"/>
                  <a:gd name="connsiteY7" fmla="*/ 804009 h 1201669"/>
                  <a:gd name="connsiteX8" fmla="*/ 100117 w 1072468"/>
                  <a:gd name="connsiteY8" fmla="*/ 653627 h 1201669"/>
                  <a:gd name="connsiteX9" fmla="*/ 75473 w 1072468"/>
                  <a:gd name="connsiteY9" fmla="*/ 519238 h 1201669"/>
                  <a:gd name="connsiteX10" fmla="*/ 70996 w 1072468"/>
                  <a:gd name="connsiteY10" fmla="*/ 394493 h 1201669"/>
                  <a:gd name="connsiteX11" fmla="*/ 640536 w 1072468"/>
                  <a:gd name="connsiteY11" fmla="*/ 732 h 1201669"/>
                  <a:gd name="connsiteX12" fmla="*/ 1071762 w 1072468"/>
                  <a:gd name="connsiteY12" fmla="*/ 587225 h 1201669"/>
                  <a:gd name="connsiteX13" fmla="*/ 783426 w 1072468"/>
                  <a:gd name="connsiteY13" fmla="*/ 1146447 h 1201669"/>
                  <a:gd name="connsiteX0" fmla="*/ 707168 w 1072468"/>
                  <a:gd name="connsiteY0" fmla="*/ 973825 h 1198950"/>
                  <a:gd name="connsiteX1" fmla="*/ 246388 w 1072468"/>
                  <a:gd name="connsiteY1" fmla="*/ 1198950 h 1198950"/>
                  <a:gd name="connsiteX2" fmla="*/ 145574 w 1072468"/>
                  <a:gd name="connsiteY2" fmla="*/ 1121102 h 1198950"/>
                  <a:gd name="connsiteX3" fmla="*/ 121746 w 1072468"/>
                  <a:gd name="connsiteY3" fmla="*/ 1083593 h 1198950"/>
                  <a:gd name="connsiteX4" fmla="*/ 303616 w 1072468"/>
                  <a:gd name="connsiteY4" fmla="*/ 938271 h 1198950"/>
                  <a:gd name="connsiteX5" fmla="*/ 83539 w 1072468"/>
                  <a:gd name="connsiteY5" fmla="*/ 945628 h 1198950"/>
                  <a:gd name="connsiteX6" fmla="*/ 98549 w 1072468"/>
                  <a:gd name="connsiteY6" fmla="*/ 867899 h 1198950"/>
                  <a:gd name="connsiteX7" fmla="*/ 881 w 1072468"/>
                  <a:gd name="connsiteY7" fmla="*/ 804009 h 1198950"/>
                  <a:gd name="connsiteX8" fmla="*/ 100117 w 1072468"/>
                  <a:gd name="connsiteY8" fmla="*/ 653627 h 1198950"/>
                  <a:gd name="connsiteX9" fmla="*/ 75473 w 1072468"/>
                  <a:gd name="connsiteY9" fmla="*/ 519238 h 1198950"/>
                  <a:gd name="connsiteX10" fmla="*/ 70996 w 1072468"/>
                  <a:gd name="connsiteY10" fmla="*/ 394493 h 1198950"/>
                  <a:gd name="connsiteX11" fmla="*/ 640536 w 1072468"/>
                  <a:gd name="connsiteY11" fmla="*/ 732 h 1198950"/>
                  <a:gd name="connsiteX12" fmla="*/ 1071762 w 1072468"/>
                  <a:gd name="connsiteY12" fmla="*/ 587225 h 1198950"/>
                  <a:gd name="connsiteX13" fmla="*/ 783426 w 1072468"/>
                  <a:gd name="connsiteY13" fmla="*/ 1146447 h 1198950"/>
                  <a:gd name="connsiteX0" fmla="*/ 707168 w 1072468"/>
                  <a:gd name="connsiteY0" fmla="*/ 973825 h 1198950"/>
                  <a:gd name="connsiteX1" fmla="*/ 246388 w 1072468"/>
                  <a:gd name="connsiteY1" fmla="*/ 1198950 h 1198950"/>
                  <a:gd name="connsiteX2" fmla="*/ 145574 w 1072468"/>
                  <a:gd name="connsiteY2" fmla="*/ 1121102 h 1198950"/>
                  <a:gd name="connsiteX3" fmla="*/ 129159 w 1072468"/>
                  <a:gd name="connsiteY3" fmla="*/ 1086064 h 1198950"/>
                  <a:gd name="connsiteX4" fmla="*/ 303616 w 1072468"/>
                  <a:gd name="connsiteY4" fmla="*/ 938271 h 1198950"/>
                  <a:gd name="connsiteX5" fmla="*/ 83539 w 1072468"/>
                  <a:gd name="connsiteY5" fmla="*/ 945628 h 1198950"/>
                  <a:gd name="connsiteX6" fmla="*/ 98549 w 1072468"/>
                  <a:gd name="connsiteY6" fmla="*/ 867899 h 1198950"/>
                  <a:gd name="connsiteX7" fmla="*/ 881 w 1072468"/>
                  <a:gd name="connsiteY7" fmla="*/ 804009 h 1198950"/>
                  <a:gd name="connsiteX8" fmla="*/ 100117 w 1072468"/>
                  <a:gd name="connsiteY8" fmla="*/ 653627 h 1198950"/>
                  <a:gd name="connsiteX9" fmla="*/ 75473 w 1072468"/>
                  <a:gd name="connsiteY9" fmla="*/ 519238 h 1198950"/>
                  <a:gd name="connsiteX10" fmla="*/ 70996 w 1072468"/>
                  <a:gd name="connsiteY10" fmla="*/ 394493 h 1198950"/>
                  <a:gd name="connsiteX11" fmla="*/ 640536 w 1072468"/>
                  <a:gd name="connsiteY11" fmla="*/ 732 h 1198950"/>
                  <a:gd name="connsiteX12" fmla="*/ 1071762 w 1072468"/>
                  <a:gd name="connsiteY12" fmla="*/ 587225 h 1198950"/>
                  <a:gd name="connsiteX13" fmla="*/ 783426 w 1072468"/>
                  <a:gd name="connsiteY13" fmla="*/ 1146447 h 1198950"/>
                  <a:gd name="connsiteX0" fmla="*/ 707168 w 1072468"/>
                  <a:gd name="connsiteY0" fmla="*/ 973825 h 1198950"/>
                  <a:gd name="connsiteX1" fmla="*/ 246388 w 1072468"/>
                  <a:gd name="connsiteY1" fmla="*/ 1198950 h 1198950"/>
                  <a:gd name="connsiteX2" fmla="*/ 145574 w 1072468"/>
                  <a:gd name="connsiteY2" fmla="*/ 1121102 h 1198950"/>
                  <a:gd name="connsiteX3" fmla="*/ 129159 w 1072468"/>
                  <a:gd name="connsiteY3" fmla="*/ 1086064 h 1198950"/>
                  <a:gd name="connsiteX4" fmla="*/ 303616 w 1072468"/>
                  <a:gd name="connsiteY4" fmla="*/ 950626 h 1198950"/>
                  <a:gd name="connsiteX5" fmla="*/ 83539 w 1072468"/>
                  <a:gd name="connsiteY5" fmla="*/ 945628 h 1198950"/>
                  <a:gd name="connsiteX6" fmla="*/ 98549 w 1072468"/>
                  <a:gd name="connsiteY6" fmla="*/ 867899 h 1198950"/>
                  <a:gd name="connsiteX7" fmla="*/ 881 w 1072468"/>
                  <a:gd name="connsiteY7" fmla="*/ 804009 h 1198950"/>
                  <a:gd name="connsiteX8" fmla="*/ 100117 w 1072468"/>
                  <a:gd name="connsiteY8" fmla="*/ 653627 h 1198950"/>
                  <a:gd name="connsiteX9" fmla="*/ 75473 w 1072468"/>
                  <a:gd name="connsiteY9" fmla="*/ 519238 h 1198950"/>
                  <a:gd name="connsiteX10" fmla="*/ 70996 w 1072468"/>
                  <a:gd name="connsiteY10" fmla="*/ 394493 h 1198950"/>
                  <a:gd name="connsiteX11" fmla="*/ 640536 w 1072468"/>
                  <a:gd name="connsiteY11" fmla="*/ 732 h 1198950"/>
                  <a:gd name="connsiteX12" fmla="*/ 1071762 w 1072468"/>
                  <a:gd name="connsiteY12" fmla="*/ 587225 h 1198950"/>
                  <a:gd name="connsiteX13" fmla="*/ 783426 w 1072468"/>
                  <a:gd name="connsiteY13" fmla="*/ 1146447 h 1198950"/>
                  <a:gd name="connsiteX0" fmla="*/ 707168 w 1072468"/>
                  <a:gd name="connsiteY0" fmla="*/ 973825 h 1198950"/>
                  <a:gd name="connsiteX1" fmla="*/ 246388 w 1072468"/>
                  <a:gd name="connsiteY1" fmla="*/ 1198950 h 1198950"/>
                  <a:gd name="connsiteX2" fmla="*/ 145574 w 1072468"/>
                  <a:gd name="connsiteY2" fmla="*/ 1121102 h 1198950"/>
                  <a:gd name="connsiteX3" fmla="*/ 129159 w 1072468"/>
                  <a:gd name="connsiteY3" fmla="*/ 1086064 h 1198950"/>
                  <a:gd name="connsiteX4" fmla="*/ 303616 w 1072468"/>
                  <a:gd name="connsiteY4" fmla="*/ 950626 h 1198950"/>
                  <a:gd name="connsiteX5" fmla="*/ 83539 w 1072468"/>
                  <a:gd name="connsiteY5" fmla="*/ 945628 h 1198950"/>
                  <a:gd name="connsiteX6" fmla="*/ 98549 w 1072468"/>
                  <a:gd name="connsiteY6" fmla="*/ 867899 h 1198950"/>
                  <a:gd name="connsiteX7" fmla="*/ 881 w 1072468"/>
                  <a:gd name="connsiteY7" fmla="*/ 804009 h 1198950"/>
                  <a:gd name="connsiteX8" fmla="*/ 100117 w 1072468"/>
                  <a:gd name="connsiteY8" fmla="*/ 653627 h 1198950"/>
                  <a:gd name="connsiteX9" fmla="*/ 75473 w 1072468"/>
                  <a:gd name="connsiteY9" fmla="*/ 519238 h 1198950"/>
                  <a:gd name="connsiteX10" fmla="*/ 70996 w 1072468"/>
                  <a:gd name="connsiteY10" fmla="*/ 394493 h 1198950"/>
                  <a:gd name="connsiteX11" fmla="*/ 640536 w 1072468"/>
                  <a:gd name="connsiteY11" fmla="*/ 732 h 1198950"/>
                  <a:gd name="connsiteX12" fmla="*/ 1071762 w 1072468"/>
                  <a:gd name="connsiteY12" fmla="*/ 587225 h 1198950"/>
                  <a:gd name="connsiteX13" fmla="*/ 783426 w 1072468"/>
                  <a:gd name="connsiteY13" fmla="*/ 1146447 h 1198950"/>
                  <a:gd name="connsiteX0" fmla="*/ 707168 w 1072468"/>
                  <a:gd name="connsiteY0" fmla="*/ 973825 h 1198950"/>
                  <a:gd name="connsiteX1" fmla="*/ 246388 w 1072468"/>
                  <a:gd name="connsiteY1" fmla="*/ 1198950 h 1198950"/>
                  <a:gd name="connsiteX2" fmla="*/ 145574 w 1072468"/>
                  <a:gd name="connsiteY2" fmla="*/ 1121102 h 1198950"/>
                  <a:gd name="connsiteX3" fmla="*/ 129159 w 1072468"/>
                  <a:gd name="connsiteY3" fmla="*/ 1086064 h 1198950"/>
                  <a:gd name="connsiteX4" fmla="*/ 303616 w 1072468"/>
                  <a:gd name="connsiteY4" fmla="*/ 950626 h 1198950"/>
                  <a:gd name="connsiteX5" fmla="*/ 83539 w 1072468"/>
                  <a:gd name="connsiteY5" fmla="*/ 945628 h 1198950"/>
                  <a:gd name="connsiteX6" fmla="*/ 88665 w 1072468"/>
                  <a:gd name="connsiteY6" fmla="*/ 858015 h 1198950"/>
                  <a:gd name="connsiteX7" fmla="*/ 881 w 1072468"/>
                  <a:gd name="connsiteY7" fmla="*/ 804009 h 1198950"/>
                  <a:gd name="connsiteX8" fmla="*/ 100117 w 1072468"/>
                  <a:gd name="connsiteY8" fmla="*/ 653627 h 1198950"/>
                  <a:gd name="connsiteX9" fmla="*/ 75473 w 1072468"/>
                  <a:gd name="connsiteY9" fmla="*/ 519238 h 1198950"/>
                  <a:gd name="connsiteX10" fmla="*/ 70996 w 1072468"/>
                  <a:gd name="connsiteY10" fmla="*/ 394493 h 1198950"/>
                  <a:gd name="connsiteX11" fmla="*/ 640536 w 1072468"/>
                  <a:gd name="connsiteY11" fmla="*/ 732 h 1198950"/>
                  <a:gd name="connsiteX12" fmla="*/ 1071762 w 1072468"/>
                  <a:gd name="connsiteY12" fmla="*/ 587225 h 1198950"/>
                  <a:gd name="connsiteX13" fmla="*/ 783426 w 1072468"/>
                  <a:gd name="connsiteY13" fmla="*/ 1146447 h 119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72468" h="1198950">
                    <a:moveTo>
                      <a:pt x="707168" y="973825"/>
                    </a:moveTo>
                    <a:cubicBezTo>
                      <a:pt x="611748" y="1151526"/>
                      <a:pt x="499701" y="1196330"/>
                      <a:pt x="246388" y="1198950"/>
                    </a:cubicBezTo>
                    <a:cubicBezTo>
                      <a:pt x="195607" y="1191944"/>
                      <a:pt x="173527" y="1202449"/>
                      <a:pt x="145574" y="1121102"/>
                    </a:cubicBezTo>
                    <a:cubicBezTo>
                      <a:pt x="141045" y="1105454"/>
                      <a:pt x="102819" y="1114477"/>
                      <a:pt x="129159" y="1086064"/>
                    </a:cubicBezTo>
                    <a:cubicBezTo>
                      <a:pt x="155499" y="1057651"/>
                      <a:pt x="311219" y="974032"/>
                      <a:pt x="303616" y="950626"/>
                    </a:cubicBezTo>
                    <a:cubicBezTo>
                      <a:pt x="230257" y="948960"/>
                      <a:pt x="119364" y="961063"/>
                      <a:pt x="83539" y="945628"/>
                    </a:cubicBezTo>
                    <a:cubicBezTo>
                      <a:pt x="47714" y="930193"/>
                      <a:pt x="88663" y="892806"/>
                      <a:pt x="88665" y="858015"/>
                    </a:cubicBezTo>
                    <a:cubicBezTo>
                      <a:pt x="55765" y="841154"/>
                      <a:pt x="8361" y="854300"/>
                      <a:pt x="881" y="804009"/>
                    </a:cubicBezTo>
                    <a:cubicBezTo>
                      <a:pt x="-10263" y="754160"/>
                      <a:pt x="87685" y="701089"/>
                      <a:pt x="100117" y="653627"/>
                    </a:cubicBezTo>
                    <a:cubicBezTo>
                      <a:pt x="112549" y="606165"/>
                      <a:pt x="79929" y="554887"/>
                      <a:pt x="75473" y="519238"/>
                    </a:cubicBezTo>
                    <a:cubicBezTo>
                      <a:pt x="68941" y="487199"/>
                      <a:pt x="71695" y="420993"/>
                      <a:pt x="70996" y="394493"/>
                    </a:cubicBezTo>
                    <a:cubicBezTo>
                      <a:pt x="78322" y="132876"/>
                      <a:pt x="328221" y="-11623"/>
                      <a:pt x="640536" y="732"/>
                    </a:cubicBezTo>
                    <a:cubicBezTo>
                      <a:pt x="952851" y="13087"/>
                      <a:pt x="1083350" y="379197"/>
                      <a:pt x="1071762" y="587225"/>
                    </a:cubicBezTo>
                    <a:cubicBezTo>
                      <a:pt x="1055542" y="878403"/>
                      <a:pt x="765373" y="970038"/>
                      <a:pt x="783426" y="1146447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3210A40A-9C23-46E0-9F2D-4AC6D8672EDE}"/>
                  </a:ext>
                </a:extLst>
              </p:cNvPr>
              <p:cNvGrpSpPr/>
              <p:nvPr/>
            </p:nvGrpSpPr>
            <p:grpSpPr>
              <a:xfrm>
                <a:off x="3858082" y="2107049"/>
                <a:ext cx="783768" cy="1429084"/>
                <a:chOff x="4621280" y="2107049"/>
                <a:chExt cx="783768" cy="1429084"/>
              </a:xfrm>
            </p:grpSpPr>
            <p:sp>
              <p:nvSpPr>
                <p:cNvPr id="387" name="四角形: 上の 2 つの角を丸める 386">
                  <a:extLst>
                    <a:ext uri="{FF2B5EF4-FFF2-40B4-BE49-F238E27FC236}">
                      <a16:creationId xmlns:a16="http://schemas.microsoft.com/office/drawing/2014/main" id="{1C50F2F1-2F7F-4270-B9F1-1A3D970E419E}"/>
                    </a:ext>
                  </a:extLst>
                </p:cNvPr>
                <p:cNvSpPr/>
                <p:nvPr/>
              </p:nvSpPr>
              <p:spPr>
                <a:xfrm>
                  <a:off x="4877088" y="2107049"/>
                  <a:ext cx="266338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B153C604-376E-446C-B122-71297D513D4B}"/>
                    </a:ext>
                  </a:extLst>
                </p:cNvPr>
                <p:cNvSpPr/>
                <p:nvPr/>
              </p:nvSpPr>
              <p:spPr>
                <a:xfrm>
                  <a:off x="4851645" y="2130860"/>
                  <a:ext cx="317438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9" name="片側の 2 つの角を丸めた四角形 144">
                  <a:extLst>
                    <a:ext uri="{FF2B5EF4-FFF2-40B4-BE49-F238E27FC236}">
                      <a16:creationId xmlns:a16="http://schemas.microsoft.com/office/drawing/2014/main" id="{98DB627C-73F8-4DB9-BCE4-B6734A161515}"/>
                    </a:ext>
                  </a:extLst>
                </p:cNvPr>
                <p:cNvSpPr/>
                <p:nvPr/>
              </p:nvSpPr>
              <p:spPr>
                <a:xfrm>
                  <a:off x="4647594" y="2248208"/>
                  <a:ext cx="757454" cy="1287925"/>
                </a:xfrm>
                <a:prstGeom prst="round2SameRect">
                  <a:avLst>
                    <a:gd name="adj1" fmla="val 30576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0" name="楕円 379">
                  <a:extLst>
                    <a:ext uri="{FF2B5EF4-FFF2-40B4-BE49-F238E27FC236}">
                      <a16:creationId xmlns:a16="http://schemas.microsoft.com/office/drawing/2014/main" id="{CCDA4CA7-B474-4835-B485-7E3C3D289F2C}"/>
                    </a:ext>
                  </a:extLst>
                </p:cNvPr>
                <p:cNvSpPr/>
                <p:nvPr/>
              </p:nvSpPr>
              <p:spPr>
                <a:xfrm>
                  <a:off x="4621280" y="2432258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1" name="楕円 380">
                  <a:extLst>
                    <a:ext uri="{FF2B5EF4-FFF2-40B4-BE49-F238E27FC236}">
                      <a16:creationId xmlns:a16="http://schemas.microsoft.com/office/drawing/2014/main" id="{141DB455-76B5-4DB5-8D42-9003D15B8717}"/>
                    </a:ext>
                  </a:extLst>
                </p:cNvPr>
                <p:cNvSpPr/>
                <p:nvPr/>
              </p:nvSpPr>
              <p:spPr>
                <a:xfrm>
                  <a:off x="4621280" y="2667819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2" name="楕円 381">
                  <a:extLst>
                    <a:ext uri="{FF2B5EF4-FFF2-40B4-BE49-F238E27FC236}">
                      <a16:creationId xmlns:a16="http://schemas.microsoft.com/office/drawing/2014/main" id="{E4DFD95D-5FAC-49C7-969D-8A2F60C58BB5}"/>
                    </a:ext>
                  </a:extLst>
                </p:cNvPr>
                <p:cNvSpPr/>
                <p:nvPr/>
              </p:nvSpPr>
              <p:spPr>
                <a:xfrm>
                  <a:off x="4621280" y="2903380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3" name="楕円 382">
                  <a:extLst>
                    <a:ext uri="{FF2B5EF4-FFF2-40B4-BE49-F238E27FC236}">
                      <a16:creationId xmlns:a16="http://schemas.microsoft.com/office/drawing/2014/main" id="{9B70767F-98EF-4470-8EAA-9975D80D2BA5}"/>
                    </a:ext>
                  </a:extLst>
                </p:cNvPr>
                <p:cNvSpPr/>
                <p:nvPr/>
              </p:nvSpPr>
              <p:spPr>
                <a:xfrm>
                  <a:off x="4621280" y="3138941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4" name="楕円 383">
                  <a:extLst>
                    <a:ext uri="{FF2B5EF4-FFF2-40B4-BE49-F238E27FC236}">
                      <a16:creationId xmlns:a16="http://schemas.microsoft.com/office/drawing/2014/main" id="{406F53B2-CF91-4193-9335-CDDB7DA1CE98}"/>
                    </a:ext>
                  </a:extLst>
                </p:cNvPr>
                <p:cNvSpPr/>
                <p:nvPr/>
              </p:nvSpPr>
              <p:spPr>
                <a:xfrm>
                  <a:off x="4621280" y="3374503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89" name="四角形: 上の 2 つの角を丸める 388">
                <a:extLst>
                  <a:ext uri="{FF2B5EF4-FFF2-40B4-BE49-F238E27FC236}">
                    <a16:creationId xmlns:a16="http://schemas.microsoft.com/office/drawing/2014/main" id="{9AA18C96-3559-4F7E-B061-74F99BD5B564}"/>
                  </a:ext>
                </a:extLst>
              </p:cNvPr>
              <p:cNvSpPr/>
              <p:nvPr/>
            </p:nvSpPr>
            <p:spPr>
              <a:xfrm>
                <a:off x="4052227" y="2390244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D58467FE-9C67-4B30-96A8-39B80CD55EE4}"/>
                  </a:ext>
                </a:extLst>
              </p:cNvPr>
              <p:cNvSpPr/>
              <p:nvPr/>
            </p:nvSpPr>
            <p:spPr>
              <a:xfrm flipH="1">
                <a:off x="4098383" y="2332807"/>
                <a:ext cx="367416" cy="1203325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E01E726E-2185-408F-81F8-9A4FF943A8F8}"/>
                  </a:ext>
                </a:extLst>
              </p:cNvPr>
              <p:cNvSpPr/>
              <p:nvPr/>
            </p:nvSpPr>
            <p:spPr>
              <a:xfrm rot="1800000">
                <a:off x="3774768" y="954364"/>
                <a:ext cx="521950" cy="32508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月 9">
                <a:extLst>
                  <a:ext uri="{FF2B5EF4-FFF2-40B4-BE49-F238E27FC236}">
                    <a16:creationId xmlns:a16="http://schemas.microsoft.com/office/drawing/2014/main" id="{7D6A8CAF-176F-43ED-982A-B70FD086A32C}"/>
                  </a:ext>
                </a:extLst>
              </p:cNvPr>
              <p:cNvSpPr/>
              <p:nvPr/>
            </p:nvSpPr>
            <p:spPr>
              <a:xfrm rot="8901916">
                <a:off x="4081639" y="771864"/>
                <a:ext cx="589940" cy="1085246"/>
              </a:xfrm>
              <a:prstGeom prst="moon">
                <a:avLst>
                  <a:gd name="adj" fmla="val 7314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月 13">
                <a:extLst>
                  <a:ext uri="{FF2B5EF4-FFF2-40B4-BE49-F238E27FC236}">
                    <a16:creationId xmlns:a16="http://schemas.microsoft.com/office/drawing/2014/main" id="{4341A9BB-40AB-4873-B8FA-E3C38439AD9B}"/>
                  </a:ext>
                </a:extLst>
              </p:cNvPr>
              <p:cNvSpPr/>
              <p:nvPr/>
            </p:nvSpPr>
            <p:spPr>
              <a:xfrm>
                <a:off x="4323748" y="1572896"/>
                <a:ext cx="257174" cy="495013"/>
              </a:xfrm>
              <a:prstGeom prst="moon">
                <a:avLst>
                  <a:gd name="adj" fmla="val 7870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月 482">
                <a:extLst>
                  <a:ext uri="{FF2B5EF4-FFF2-40B4-BE49-F238E27FC236}">
                    <a16:creationId xmlns:a16="http://schemas.microsoft.com/office/drawing/2014/main" id="{D7E28A7C-5D6C-469F-8FF9-D6E9E1C3E8F7}"/>
                  </a:ext>
                </a:extLst>
              </p:cNvPr>
              <p:cNvSpPr/>
              <p:nvPr/>
            </p:nvSpPr>
            <p:spPr>
              <a:xfrm rot="20700000">
                <a:off x="4483291" y="1534796"/>
                <a:ext cx="257174" cy="495013"/>
              </a:xfrm>
              <a:prstGeom prst="moon">
                <a:avLst>
                  <a:gd name="adj" fmla="val 7870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D877F43B-229D-41AB-BD81-1CDCBF67D812}"/>
                  </a:ext>
                </a:extLst>
              </p:cNvPr>
              <p:cNvGrpSpPr/>
              <p:nvPr/>
            </p:nvGrpSpPr>
            <p:grpSpPr>
              <a:xfrm>
                <a:off x="4270206" y="1471613"/>
                <a:ext cx="213064" cy="385886"/>
                <a:chOff x="1368308" y="1783038"/>
                <a:chExt cx="188990" cy="342286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4FC9DBDF-0137-446A-B2EF-0623C1654E04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1CC9B1C3-85F7-4B0D-9FD9-7B5B8C1DA2EA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87" name="月 486">
                <a:extLst>
                  <a:ext uri="{FF2B5EF4-FFF2-40B4-BE49-F238E27FC236}">
                    <a16:creationId xmlns:a16="http://schemas.microsoft.com/office/drawing/2014/main" id="{B4ED8269-31C8-4076-AAE8-3CDCFA2DF791}"/>
                  </a:ext>
                </a:extLst>
              </p:cNvPr>
              <p:cNvSpPr/>
              <p:nvPr/>
            </p:nvSpPr>
            <p:spPr>
              <a:xfrm rot="5400000">
                <a:off x="3823130" y="1137657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E6EDDF26-BCFB-4114-B146-F949C4B2C075}"/>
                </a:ext>
              </a:extLst>
            </p:cNvPr>
            <p:cNvSpPr/>
            <p:nvPr/>
          </p:nvSpPr>
          <p:spPr>
            <a:xfrm>
              <a:off x="4538668" y="1447799"/>
              <a:ext cx="188907" cy="77593"/>
            </a:xfrm>
            <a:custGeom>
              <a:avLst/>
              <a:gdLst>
                <a:gd name="connsiteX0" fmla="*/ 69871 w 139742"/>
                <a:gd name="connsiteY0" fmla="*/ 0 h 116247"/>
                <a:gd name="connsiteX1" fmla="*/ 139742 w 139742"/>
                <a:gd name="connsiteY1" fmla="*/ 100994 h 116247"/>
                <a:gd name="connsiteX2" fmla="*/ 137612 w 139742"/>
                <a:gd name="connsiteY2" fmla="*/ 116247 h 116247"/>
                <a:gd name="connsiteX3" fmla="*/ 127697 w 139742"/>
                <a:gd name="connsiteY3" fmla="*/ 98086 h 116247"/>
                <a:gd name="connsiteX4" fmla="*/ 69871 w 139742"/>
                <a:gd name="connsiteY4" fmla="*/ 68505 h 116247"/>
                <a:gd name="connsiteX5" fmla="*/ 12045 w 139742"/>
                <a:gd name="connsiteY5" fmla="*/ 98086 h 116247"/>
                <a:gd name="connsiteX6" fmla="*/ 2131 w 139742"/>
                <a:gd name="connsiteY6" fmla="*/ 116247 h 116247"/>
                <a:gd name="connsiteX7" fmla="*/ 0 w 139742"/>
                <a:gd name="connsiteY7" fmla="*/ 100994 h 116247"/>
                <a:gd name="connsiteX8" fmla="*/ 69871 w 139742"/>
                <a:gd name="connsiteY8" fmla="*/ 0 h 116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742" h="116247">
                  <a:moveTo>
                    <a:pt x="69871" y="0"/>
                  </a:moveTo>
                  <a:cubicBezTo>
                    <a:pt x="108460" y="0"/>
                    <a:pt x="139742" y="45217"/>
                    <a:pt x="139742" y="100994"/>
                  </a:cubicBezTo>
                  <a:lnTo>
                    <a:pt x="137612" y="116247"/>
                  </a:lnTo>
                  <a:lnTo>
                    <a:pt x="127697" y="98086"/>
                  </a:lnTo>
                  <a:cubicBezTo>
                    <a:pt x="112898" y="79810"/>
                    <a:pt x="92454" y="68505"/>
                    <a:pt x="69871" y="68505"/>
                  </a:cubicBezTo>
                  <a:cubicBezTo>
                    <a:pt x="47289" y="68505"/>
                    <a:pt x="26844" y="79810"/>
                    <a:pt x="12045" y="98086"/>
                  </a:cubicBezTo>
                  <a:lnTo>
                    <a:pt x="2131" y="116247"/>
                  </a:lnTo>
                  <a:lnTo>
                    <a:pt x="0" y="100994"/>
                  </a:lnTo>
                  <a:cubicBezTo>
                    <a:pt x="0" y="45217"/>
                    <a:pt x="31282" y="0"/>
                    <a:pt x="6987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1A5E2EC-E8A6-483F-AC07-4A46DD649BA6}"/>
              </a:ext>
            </a:extLst>
          </p:cNvPr>
          <p:cNvGrpSpPr/>
          <p:nvPr/>
        </p:nvGrpSpPr>
        <p:grpSpPr>
          <a:xfrm>
            <a:off x="6582948" y="766318"/>
            <a:ext cx="1825834" cy="2779236"/>
            <a:chOff x="6582948" y="766318"/>
            <a:chExt cx="1825834" cy="2779236"/>
          </a:xfrm>
        </p:grpSpPr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4618BDBE-218D-4474-BF7E-04D84BF26D8C}"/>
                </a:ext>
              </a:extLst>
            </p:cNvPr>
            <p:cNvGrpSpPr/>
            <p:nvPr/>
          </p:nvGrpSpPr>
          <p:grpSpPr>
            <a:xfrm>
              <a:off x="6582948" y="2434071"/>
              <a:ext cx="1212664" cy="1105240"/>
              <a:chOff x="6440320" y="2194334"/>
              <a:chExt cx="1441449" cy="1313759"/>
            </a:xfrm>
          </p:grpSpPr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B13B57BB-CB9F-4E05-A2DE-0718D116CB09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C2BADE04-524E-477A-A9B6-66CA3920A492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745735BB-3F86-4F72-8998-2441A9C41D5A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146" name="グループ化 145">
                    <a:extLst>
                      <a:ext uri="{FF2B5EF4-FFF2-40B4-BE49-F238E27FC236}">
                        <a16:creationId xmlns:a16="http://schemas.microsoft.com/office/drawing/2014/main" id="{217123A2-8D38-4284-9C3D-8573A675077E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157" name="フリーフォーム: 図形 156">
                      <a:extLst>
                        <a:ext uri="{FF2B5EF4-FFF2-40B4-BE49-F238E27FC236}">
                          <a16:creationId xmlns:a16="http://schemas.microsoft.com/office/drawing/2014/main" id="{8B7F8481-D282-4307-85FC-8ADD1E3EC61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8" name="フリーフォーム: 図形 157">
                      <a:extLst>
                        <a:ext uri="{FF2B5EF4-FFF2-40B4-BE49-F238E27FC236}">
                          <a16:creationId xmlns:a16="http://schemas.microsoft.com/office/drawing/2014/main" id="{30B5741A-8E5C-4F65-AE39-4184F3B75502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9" name="フリーフォーム: 図形 158">
                      <a:extLst>
                        <a:ext uri="{FF2B5EF4-FFF2-40B4-BE49-F238E27FC236}">
                          <a16:creationId xmlns:a16="http://schemas.microsoft.com/office/drawing/2014/main" id="{C39509E2-0734-40DD-A1C2-38B8A953F7D3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0" name="月 159">
                      <a:extLst>
                        <a:ext uri="{FF2B5EF4-FFF2-40B4-BE49-F238E27FC236}">
                          <a16:creationId xmlns:a16="http://schemas.microsoft.com/office/drawing/2014/main" id="{2432DE60-3254-474E-8AD7-39642E6CA643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47" name="四角形: 角を丸くする 146">
                    <a:extLst>
                      <a:ext uri="{FF2B5EF4-FFF2-40B4-BE49-F238E27FC236}">
                        <a16:creationId xmlns:a16="http://schemas.microsoft.com/office/drawing/2014/main" id="{DB92073D-0F1E-49B1-A292-F8DCB9CC025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48" name="四角形: 上の 2 つの角を丸める 109">
                    <a:extLst>
                      <a:ext uri="{FF2B5EF4-FFF2-40B4-BE49-F238E27FC236}">
                        <a16:creationId xmlns:a16="http://schemas.microsoft.com/office/drawing/2014/main" id="{D214D241-6EAC-4FF8-9AD2-25E7A328B0BE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132D5200-403D-4520-8621-11B77B799E9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4B115158-915E-4F99-B8C2-19BAA6B5B04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四角形: 上の 2 つの角を丸める 109">
                    <a:extLst>
                      <a:ext uri="{FF2B5EF4-FFF2-40B4-BE49-F238E27FC236}">
                        <a16:creationId xmlns:a16="http://schemas.microsoft.com/office/drawing/2014/main" id="{B3C96919-4C7F-40AF-82A1-FF1EFCECE05E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65CFED94-A49E-4CFD-8527-C62AB360FD4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CED47235-25F6-408C-A16E-535EEDF6B6F6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四角形: 上の 2 つの角を丸める 109">
                    <a:extLst>
                      <a:ext uri="{FF2B5EF4-FFF2-40B4-BE49-F238E27FC236}">
                        <a16:creationId xmlns:a16="http://schemas.microsoft.com/office/drawing/2014/main" id="{B74E0FB1-A473-4FAE-AE48-66F5E8FE45C6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33238AC6-25FF-46DE-93BE-66C42AB30057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17B22BD5-8F05-4C9D-8C7B-702DD82CE257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158063B3-3819-426C-985F-4CC8F18BD434}"/>
                  </a:ext>
                </a:extLst>
              </p:cNvPr>
              <p:cNvGrpSpPr/>
              <p:nvPr/>
            </p:nvGrpSpPr>
            <p:grpSpPr>
              <a:xfrm rot="18900000">
                <a:off x="7321476" y="2500735"/>
                <a:ext cx="456730" cy="1007358"/>
                <a:chOff x="1904251" y="4164031"/>
                <a:chExt cx="438719" cy="963709"/>
              </a:xfrm>
            </p:grpSpPr>
            <p:sp>
              <p:nvSpPr>
                <p:cNvPr id="142" name="台形 141">
                  <a:extLst>
                    <a:ext uri="{FF2B5EF4-FFF2-40B4-BE49-F238E27FC236}">
                      <a16:creationId xmlns:a16="http://schemas.microsoft.com/office/drawing/2014/main" id="{D35B77C4-2666-425E-B726-BB2691530874}"/>
                    </a:ext>
                  </a:extLst>
                </p:cNvPr>
                <p:cNvSpPr/>
                <p:nvPr/>
              </p:nvSpPr>
              <p:spPr>
                <a:xfrm rot="20813946">
                  <a:off x="1904251" y="4164031"/>
                  <a:ext cx="277080" cy="95427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" name="片側の 2 つの角を丸めた四角形 92">
                  <a:extLst>
                    <a:ext uri="{FF2B5EF4-FFF2-40B4-BE49-F238E27FC236}">
                      <a16:creationId xmlns:a16="http://schemas.microsoft.com/office/drawing/2014/main" id="{464F8C3E-DF72-4574-9A23-EC2AED9D855C}"/>
                    </a:ext>
                  </a:extLst>
                </p:cNvPr>
                <p:cNvSpPr/>
                <p:nvPr/>
              </p:nvSpPr>
              <p:spPr>
                <a:xfrm rot="9854429" flipH="1">
                  <a:off x="1953085" y="4215132"/>
                  <a:ext cx="389885" cy="912608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6B47ACA2-11D9-476C-962F-6876987F5308}"/>
                </a:ext>
              </a:extLst>
            </p:cNvPr>
            <p:cNvGrpSpPr/>
            <p:nvPr/>
          </p:nvGrpSpPr>
          <p:grpSpPr>
            <a:xfrm>
              <a:off x="7033586" y="766318"/>
              <a:ext cx="1375196" cy="2779236"/>
              <a:chOff x="6257208" y="766318"/>
              <a:chExt cx="1375196" cy="2779236"/>
            </a:xfrm>
          </p:grpSpPr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E7CE5B5C-C50C-4CBF-B456-E71EE0F4B779}"/>
                  </a:ext>
                </a:extLst>
              </p:cNvPr>
              <p:cNvSpPr/>
              <p:nvPr/>
            </p:nvSpPr>
            <p:spPr>
              <a:xfrm>
                <a:off x="6920266" y="189406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06F80455-EE91-4966-A816-ADA32F78D499}"/>
                  </a:ext>
                </a:extLst>
              </p:cNvPr>
              <p:cNvSpPr/>
              <p:nvPr/>
            </p:nvSpPr>
            <p:spPr>
              <a:xfrm>
                <a:off x="6937372" y="192154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3" name="台形 731">
                <a:extLst>
                  <a:ext uri="{FF2B5EF4-FFF2-40B4-BE49-F238E27FC236}">
                    <a16:creationId xmlns:a16="http://schemas.microsoft.com/office/drawing/2014/main" id="{93B40B85-F19E-48ED-AA24-A9DC3832C1E4}"/>
                  </a:ext>
                </a:extLst>
              </p:cNvPr>
              <p:cNvSpPr/>
              <p:nvPr/>
            </p:nvSpPr>
            <p:spPr>
              <a:xfrm rot="11290218" flipV="1">
                <a:off x="6686865" y="2365897"/>
                <a:ext cx="84295" cy="652135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58686"/>
                  <a:gd name="connsiteY0" fmla="*/ 551112 h 685660"/>
                  <a:gd name="connsiteX1" fmla="*/ 50098 w 158686"/>
                  <a:gd name="connsiteY1" fmla="*/ 0 h 685660"/>
                  <a:gd name="connsiteX2" fmla="*/ 134683 w 158686"/>
                  <a:gd name="connsiteY2" fmla="*/ 0 h 685660"/>
                  <a:gd name="connsiteX3" fmla="*/ 158687 w 158686"/>
                  <a:gd name="connsiteY3" fmla="*/ 598627 h 685660"/>
                  <a:gd name="connsiteX4" fmla="*/ 89962 w 158686"/>
                  <a:gd name="connsiteY4" fmla="*/ 685660 h 685660"/>
                  <a:gd name="connsiteX5" fmla="*/ 0 w 158686"/>
                  <a:gd name="connsiteY5" fmla="*/ 551112 h 685660"/>
                  <a:gd name="connsiteX0" fmla="*/ 0 w 158687"/>
                  <a:gd name="connsiteY0" fmla="*/ 551112 h 711147"/>
                  <a:gd name="connsiteX1" fmla="*/ 50098 w 158687"/>
                  <a:gd name="connsiteY1" fmla="*/ 0 h 711147"/>
                  <a:gd name="connsiteX2" fmla="*/ 134683 w 158687"/>
                  <a:gd name="connsiteY2" fmla="*/ 0 h 711147"/>
                  <a:gd name="connsiteX3" fmla="*/ 158687 w 158687"/>
                  <a:gd name="connsiteY3" fmla="*/ 598627 h 711147"/>
                  <a:gd name="connsiteX4" fmla="*/ 117588 w 158687"/>
                  <a:gd name="connsiteY4" fmla="*/ 711147 h 711147"/>
                  <a:gd name="connsiteX5" fmla="*/ 0 w 158687"/>
                  <a:gd name="connsiteY5" fmla="*/ 551112 h 711147"/>
                  <a:gd name="connsiteX0" fmla="*/ 24104 w 108589"/>
                  <a:gd name="connsiteY0" fmla="*/ 608039 h 711147"/>
                  <a:gd name="connsiteX1" fmla="*/ 0 w 108589"/>
                  <a:gd name="connsiteY1" fmla="*/ 0 h 711147"/>
                  <a:gd name="connsiteX2" fmla="*/ 84585 w 108589"/>
                  <a:gd name="connsiteY2" fmla="*/ 0 h 711147"/>
                  <a:gd name="connsiteX3" fmla="*/ 108589 w 108589"/>
                  <a:gd name="connsiteY3" fmla="*/ 598627 h 711147"/>
                  <a:gd name="connsiteX4" fmla="*/ 67490 w 108589"/>
                  <a:gd name="connsiteY4" fmla="*/ 711147 h 711147"/>
                  <a:gd name="connsiteX5" fmla="*/ 24104 w 108589"/>
                  <a:gd name="connsiteY5" fmla="*/ 608039 h 711147"/>
                  <a:gd name="connsiteX0" fmla="*/ -1 w 84484"/>
                  <a:gd name="connsiteY0" fmla="*/ 608039 h 711147"/>
                  <a:gd name="connsiteX1" fmla="*/ 3535 w 84484"/>
                  <a:gd name="connsiteY1" fmla="*/ 4265 h 711147"/>
                  <a:gd name="connsiteX2" fmla="*/ 60480 w 84484"/>
                  <a:gd name="connsiteY2" fmla="*/ 0 h 711147"/>
                  <a:gd name="connsiteX3" fmla="*/ 84484 w 84484"/>
                  <a:gd name="connsiteY3" fmla="*/ 598627 h 711147"/>
                  <a:gd name="connsiteX4" fmla="*/ 43385 w 84484"/>
                  <a:gd name="connsiteY4" fmla="*/ 711147 h 711147"/>
                  <a:gd name="connsiteX5" fmla="*/ -1 w 84484"/>
                  <a:gd name="connsiteY5" fmla="*/ 608039 h 711147"/>
                  <a:gd name="connsiteX0" fmla="*/ 0 w 92792"/>
                  <a:gd name="connsiteY0" fmla="*/ 627979 h 711147"/>
                  <a:gd name="connsiteX1" fmla="*/ 11843 w 92792"/>
                  <a:gd name="connsiteY1" fmla="*/ 4265 h 711147"/>
                  <a:gd name="connsiteX2" fmla="*/ 68788 w 92792"/>
                  <a:gd name="connsiteY2" fmla="*/ 0 h 711147"/>
                  <a:gd name="connsiteX3" fmla="*/ 92792 w 92792"/>
                  <a:gd name="connsiteY3" fmla="*/ 598627 h 711147"/>
                  <a:gd name="connsiteX4" fmla="*/ 51693 w 92792"/>
                  <a:gd name="connsiteY4" fmla="*/ 711147 h 711147"/>
                  <a:gd name="connsiteX5" fmla="*/ 0 w 92792"/>
                  <a:gd name="connsiteY5" fmla="*/ 627979 h 711147"/>
                  <a:gd name="connsiteX0" fmla="*/ 0 w 92792"/>
                  <a:gd name="connsiteY0" fmla="*/ 627979 h 821883"/>
                  <a:gd name="connsiteX1" fmla="*/ 11843 w 92792"/>
                  <a:gd name="connsiteY1" fmla="*/ 4265 h 821883"/>
                  <a:gd name="connsiteX2" fmla="*/ 68788 w 92792"/>
                  <a:gd name="connsiteY2" fmla="*/ 0 h 821883"/>
                  <a:gd name="connsiteX3" fmla="*/ 92792 w 92792"/>
                  <a:gd name="connsiteY3" fmla="*/ 598627 h 821883"/>
                  <a:gd name="connsiteX4" fmla="*/ 3049 w 92792"/>
                  <a:gd name="connsiteY4" fmla="*/ 821883 h 821883"/>
                  <a:gd name="connsiteX5" fmla="*/ 0 w 92792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84302"/>
                  <a:gd name="connsiteY0" fmla="*/ 627979 h 821883"/>
                  <a:gd name="connsiteX1" fmla="*/ 11843 w 84302"/>
                  <a:gd name="connsiteY1" fmla="*/ 4265 h 821883"/>
                  <a:gd name="connsiteX2" fmla="*/ 68788 w 84302"/>
                  <a:gd name="connsiteY2" fmla="*/ 0 h 821883"/>
                  <a:gd name="connsiteX3" fmla="*/ 68653 w 84302"/>
                  <a:gd name="connsiteY3" fmla="*/ 673731 h 821883"/>
                  <a:gd name="connsiteX4" fmla="*/ 3049 w 84302"/>
                  <a:gd name="connsiteY4" fmla="*/ 821883 h 821883"/>
                  <a:gd name="connsiteX5" fmla="*/ 0 w 84302"/>
                  <a:gd name="connsiteY5" fmla="*/ 627979 h 82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302" h="821883">
                    <a:moveTo>
                      <a:pt x="0" y="627979"/>
                    </a:moveTo>
                    <a:cubicBezTo>
                      <a:pt x="1179" y="426721"/>
                      <a:pt x="10664" y="205523"/>
                      <a:pt x="11843" y="4265"/>
                    </a:cubicBezTo>
                    <a:lnTo>
                      <a:pt x="68788" y="0"/>
                    </a:lnTo>
                    <a:cubicBezTo>
                      <a:pt x="76789" y="199542"/>
                      <a:pt x="99362" y="458939"/>
                      <a:pt x="68653" y="673731"/>
                    </a:cubicBezTo>
                    <a:cubicBezTo>
                      <a:pt x="45402" y="824974"/>
                      <a:pt x="32963" y="747464"/>
                      <a:pt x="3049" y="821883"/>
                    </a:cubicBezTo>
                    <a:cubicBezTo>
                      <a:pt x="2033" y="757248"/>
                      <a:pt x="1016" y="692614"/>
                      <a:pt x="0" y="62797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4" name="台形 356">
                <a:extLst>
                  <a:ext uri="{FF2B5EF4-FFF2-40B4-BE49-F238E27FC236}">
                    <a16:creationId xmlns:a16="http://schemas.microsoft.com/office/drawing/2014/main" id="{07149012-7095-4EC3-9A5B-E03DBAE5AB54}"/>
                  </a:ext>
                </a:extLst>
              </p:cNvPr>
              <p:cNvSpPr/>
              <p:nvPr/>
            </p:nvSpPr>
            <p:spPr>
              <a:xfrm rot="10800000">
                <a:off x="6731639" y="2237625"/>
                <a:ext cx="195025" cy="157794"/>
              </a:xfrm>
              <a:custGeom>
                <a:avLst/>
                <a:gdLst>
                  <a:gd name="connsiteX0" fmla="*/ 0 w 247318"/>
                  <a:gd name="connsiteY0" fmla="*/ 202452 h 202452"/>
                  <a:gd name="connsiteX1" fmla="*/ 54889 w 247318"/>
                  <a:gd name="connsiteY1" fmla="*/ 0 h 202452"/>
                  <a:gd name="connsiteX2" fmla="*/ 192429 w 247318"/>
                  <a:gd name="connsiteY2" fmla="*/ 0 h 202452"/>
                  <a:gd name="connsiteX3" fmla="*/ 247318 w 247318"/>
                  <a:gd name="connsiteY3" fmla="*/ 202452 h 202452"/>
                  <a:gd name="connsiteX4" fmla="*/ 0 w 247318"/>
                  <a:gd name="connsiteY4" fmla="*/ 202452 h 202452"/>
                  <a:gd name="connsiteX0" fmla="*/ 0 w 255864"/>
                  <a:gd name="connsiteY0" fmla="*/ 202452 h 209860"/>
                  <a:gd name="connsiteX1" fmla="*/ 54889 w 255864"/>
                  <a:gd name="connsiteY1" fmla="*/ 0 h 209860"/>
                  <a:gd name="connsiteX2" fmla="*/ 192429 w 255864"/>
                  <a:gd name="connsiteY2" fmla="*/ 0 h 209860"/>
                  <a:gd name="connsiteX3" fmla="*/ 247318 w 255864"/>
                  <a:gd name="connsiteY3" fmla="*/ 202452 h 209860"/>
                  <a:gd name="connsiteX4" fmla="*/ 0 w 255864"/>
                  <a:gd name="connsiteY4" fmla="*/ 202452 h 209860"/>
                  <a:gd name="connsiteX0" fmla="*/ 0 w 269334"/>
                  <a:gd name="connsiteY0" fmla="*/ 202452 h 216743"/>
                  <a:gd name="connsiteX1" fmla="*/ 54889 w 269334"/>
                  <a:gd name="connsiteY1" fmla="*/ 0 h 216743"/>
                  <a:gd name="connsiteX2" fmla="*/ 244816 w 269334"/>
                  <a:gd name="connsiteY2" fmla="*/ 9525 h 216743"/>
                  <a:gd name="connsiteX3" fmla="*/ 247318 w 269334"/>
                  <a:gd name="connsiteY3" fmla="*/ 202452 h 216743"/>
                  <a:gd name="connsiteX4" fmla="*/ 0 w 269334"/>
                  <a:gd name="connsiteY4" fmla="*/ 202452 h 216743"/>
                  <a:gd name="connsiteX0" fmla="*/ 0 w 273807"/>
                  <a:gd name="connsiteY0" fmla="*/ 202452 h 216743"/>
                  <a:gd name="connsiteX1" fmla="*/ 54889 w 273807"/>
                  <a:gd name="connsiteY1" fmla="*/ 0 h 216743"/>
                  <a:gd name="connsiteX2" fmla="*/ 244816 w 273807"/>
                  <a:gd name="connsiteY2" fmla="*/ 9525 h 216743"/>
                  <a:gd name="connsiteX3" fmla="*/ 247318 w 273807"/>
                  <a:gd name="connsiteY3" fmla="*/ 202452 h 216743"/>
                  <a:gd name="connsiteX4" fmla="*/ 0 w 273807"/>
                  <a:gd name="connsiteY4" fmla="*/ 202452 h 216743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0883"/>
                  <a:gd name="connsiteY0" fmla="*/ 202452 h 203425"/>
                  <a:gd name="connsiteX1" fmla="*/ 54889 w 270883"/>
                  <a:gd name="connsiteY1" fmla="*/ 0 h 203425"/>
                  <a:gd name="connsiteX2" fmla="*/ 244816 w 270883"/>
                  <a:gd name="connsiteY2" fmla="*/ 9525 h 203425"/>
                  <a:gd name="connsiteX3" fmla="*/ 249699 w 270883"/>
                  <a:gd name="connsiteY3" fmla="*/ 178640 h 203425"/>
                  <a:gd name="connsiteX4" fmla="*/ 0 w 270883"/>
                  <a:gd name="connsiteY4" fmla="*/ 202452 h 203425"/>
                  <a:gd name="connsiteX0" fmla="*/ 0 w 264673"/>
                  <a:gd name="connsiteY0" fmla="*/ 202452 h 202452"/>
                  <a:gd name="connsiteX1" fmla="*/ 54889 w 264673"/>
                  <a:gd name="connsiteY1" fmla="*/ 0 h 202452"/>
                  <a:gd name="connsiteX2" fmla="*/ 244816 w 264673"/>
                  <a:gd name="connsiteY2" fmla="*/ 9525 h 202452"/>
                  <a:gd name="connsiteX3" fmla="*/ 249699 w 264673"/>
                  <a:gd name="connsiteY3" fmla="*/ 178640 h 202452"/>
                  <a:gd name="connsiteX4" fmla="*/ 0 w 264673"/>
                  <a:gd name="connsiteY4" fmla="*/ 202452 h 202452"/>
                  <a:gd name="connsiteX0" fmla="*/ 0 w 271854"/>
                  <a:gd name="connsiteY0" fmla="*/ 202452 h 202648"/>
                  <a:gd name="connsiteX1" fmla="*/ 54889 w 271854"/>
                  <a:gd name="connsiteY1" fmla="*/ 0 h 202648"/>
                  <a:gd name="connsiteX2" fmla="*/ 247197 w 271854"/>
                  <a:gd name="connsiteY2" fmla="*/ 35719 h 202648"/>
                  <a:gd name="connsiteX3" fmla="*/ 249699 w 271854"/>
                  <a:gd name="connsiteY3" fmla="*/ 178640 h 202648"/>
                  <a:gd name="connsiteX4" fmla="*/ 0 w 271854"/>
                  <a:gd name="connsiteY4" fmla="*/ 202452 h 202648"/>
                  <a:gd name="connsiteX0" fmla="*/ 0 w 272426"/>
                  <a:gd name="connsiteY0" fmla="*/ 180159 h 180355"/>
                  <a:gd name="connsiteX1" fmla="*/ 128708 w 272426"/>
                  <a:gd name="connsiteY1" fmla="*/ 3901 h 180355"/>
                  <a:gd name="connsiteX2" fmla="*/ 247197 w 272426"/>
                  <a:gd name="connsiteY2" fmla="*/ 13426 h 180355"/>
                  <a:gd name="connsiteX3" fmla="*/ 249699 w 272426"/>
                  <a:gd name="connsiteY3" fmla="*/ 156347 h 180355"/>
                  <a:gd name="connsiteX4" fmla="*/ 0 w 272426"/>
                  <a:gd name="connsiteY4" fmla="*/ 180159 h 180355"/>
                  <a:gd name="connsiteX0" fmla="*/ 0 w 162834"/>
                  <a:gd name="connsiteY0" fmla="*/ 175396 h 176487"/>
                  <a:gd name="connsiteX1" fmla="*/ 26314 w 162834"/>
                  <a:gd name="connsiteY1" fmla="*/ 3901 h 176487"/>
                  <a:gd name="connsiteX2" fmla="*/ 144803 w 162834"/>
                  <a:gd name="connsiteY2" fmla="*/ 13426 h 176487"/>
                  <a:gd name="connsiteX3" fmla="*/ 147305 w 162834"/>
                  <a:gd name="connsiteY3" fmla="*/ 156347 h 176487"/>
                  <a:gd name="connsiteX4" fmla="*/ 0 w 162834"/>
                  <a:gd name="connsiteY4" fmla="*/ 175396 h 176487"/>
                  <a:gd name="connsiteX0" fmla="*/ 0 w 171295"/>
                  <a:gd name="connsiteY0" fmla="*/ 173968 h 174957"/>
                  <a:gd name="connsiteX1" fmla="*/ 26314 w 171295"/>
                  <a:gd name="connsiteY1" fmla="*/ 2473 h 174957"/>
                  <a:gd name="connsiteX2" fmla="*/ 159091 w 171295"/>
                  <a:gd name="connsiteY2" fmla="*/ 14379 h 174957"/>
                  <a:gd name="connsiteX3" fmla="*/ 147305 w 171295"/>
                  <a:gd name="connsiteY3" fmla="*/ 154919 h 174957"/>
                  <a:gd name="connsiteX4" fmla="*/ 0 w 171295"/>
                  <a:gd name="connsiteY4" fmla="*/ 173968 h 174957"/>
                  <a:gd name="connsiteX0" fmla="*/ 0 w 169698"/>
                  <a:gd name="connsiteY0" fmla="*/ 171495 h 171701"/>
                  <a:gd name="connsiteX1" fmla="*/ 26314 w 169698"/>
                  <a:gd name="connsiteY1" fmla="*/ 0 h 171701"/>
                  <a:gd name="connsiteX2" fmla="*/ 156710 w 169698"/>
                  <a:gd name="connsiteY2" fmla="*/ 35719 h 171701"/>
                  <a:gd name="connsiteX3" fmla="*/ 147305 w 169698"/>
                  <a:gd name="connsiteY3" fmla="*/ 152446 h 171701"/>
                  <a:gd name="connsiteX4" fmla="*/ 0 w 169698"/>
                  <a:gd name="connsiteY4" fmla="*/ 171495 h 171701"/>
                  <a:gd name="connsiteX0" fmla="*/ 0 w 164011"/>
                  <a:gd name="connsiteY0" fmla="*/ 171495 h 171701"/>
                  <a:gd name="connsiteX1" fmla="*/ 26314 w 164011"/>
                  <a:gd name="connsiteY1" fmla="*/ 0 h 171701"/>
                  <a:gd name="connsiteX2" fmla="*/ 156710 w 164011"/>
                  <a:gd name="connsiteY2" fmla="*/ 35719 h 171701"/>
                  <a:gd name="connsiteX3" fmla="*/ 147305 w 164011"/>
                  <a:gd name="connsiteY3" fmla="*/ 152446 h 171701"/>
                  <a:gd name="connsiteX4" fmla="*/ 0 w 164011"/>
                  <a:gd name="connsiteY4" fmla="*/ 171495 h 171701"/>
                  <a:gd name="connsiteX0" fmla="*/ 0 w 170198"/>
                  <a:gd name="connsiteY0" fmla="*/ 152445 h 152651"/>
                  <a:gd name="connsiteX1" fmla="*/ 19170 w 170198"/>
                  <a:gd name="connsiteY1" fmla="*/ 0 h 152651"/>
                  <a:gd name="connsiteX2" fmla="*/ 156710 w 170198"/>
                  <a:gd name="connsiteY2" fmla="*/ 16669 h 152651"/>
                  <a:gd name="connsiteX3" fmla="*/ 147305 w 170198"/>
                  <a:gd name="connsiteY3" fmla="*/ 133396 h 152651"/>
                  <a:gd name="connsiteX4" fmla="*/ 0 w 170198"/>
                  <a:gd name="connsiteY4" fmla="*/ 152445 h 152651"/>
                  <a:gd name="connsiteX0" fmla="*/ 0 w 172544"/>
                  <a:gd name="connsiteY0" fmla="*/ 152445 h 153154"/>
                  <a:gd name="connsiteX1" fmla="*/ 19170 w 172544"/>
                  <a:gd name="connsiteY1" fmla="*/ 0 h 153154"/>
                  <a:gd name="connsiteX2" fmla="*/ 156710 w 172544"/>
                  <a:gd name="connsiteY2" fmla="*/ 16669 h 153154"/>
                  <a:gd name="connsiteX3" fmla="*/ 152068 w 172544"/>
                  <a:gd name="connsiteY3" fmla="*/ 135777 h 153154"/>
                  <a:gd name="connsiteX4" fmla="*/ 0 w 172544"/>
                  <a:gd name="connsiteY4" fmla="*/ 152445 h 153154"/>
                  <a:gd name="connsiteX0" fmla="*/ 0 w 166330"/>
                  <a:gd name="connsiteY0" fmla="*/ 156681 h 157794"/>
                  <a:gd name="connsiteX1" fmla="*/ 19170 w 166330"/>
                  <a:gd name="connsiteY1" fmla="*/ 4236 h 157794"/>
                  <a:gd name="connsiteX2" fmla="*/ 144803 w 166330"/>
                  <a:gd name="connsiteY2" fmla="*/ 11380 h 157794"/>
                  <a:gd name="connsiteX3" fmla="*/ 152068 w 166330"/>
                  <a:gd name="connsiteY3" fmla="*/ 140013 h 157794"/>
                  <a:gd name="connsiteX4" fmla="*/ 0 w 166330"/>
                  <a:gd name="connsiteY4" fmla="*/ 156681 h 15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330" h="157794">
                    <a:moveTo>
                      <a:pt x="0" y="156681"/>
                    </a:moveTo>
                    <a:lnTo>
                      <a:pt x="19170" y="4236"/>
                    </a:lnTo>
                    <a:cubicBezTo>
                      <a:pt x="82479" y="7411"/>
                      <a:pt x="122653" y="-11249"/>
                      <a:pt x="144803" y="11380"/>
                    </a:cubicBezTo>
                    <a:cubicBezTo>
                      <a:pt x="166953" y="34009"/>
                      <a:pt x="176202" y="115796"/>
                      <a:pt x="152068" y="140013"/>
                    </a:cubicBezTo>
                    <a:cubicBezTo>
                      <a:pt x="127934" y="164230"/>
                      <a:pt x="82439" y="156681"/>
                      <a:pt x="0" y="15668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" name="台形 53">
                <a:extLst>
                  <a:ext uri="{FF2B5EF4-FFF2-40B4-BE49-F238E27FC236}">
                    <a16:creationId xmlns:a16="http://schemas.microsoft.com/office/drawing/2014/main" id="{8272013C-DBAF-4429-8987-301B9A686CEE}"/>
                  </a:ext>
                </a:extLst>
              </p:cNvPr>
              <p:cNvSpPr/>
              <p:nvPr/>
            </p:nvSpPr>
            <p:spPr>
              <a:xfrm>
                <a:off x="6792188" y="2140555"/>
                <a:ext cx="505023" cy="224656"/>
              </a:xfrm>
              <a:custGeom>
                <a:avLst/>
                <a:gdLst>
                  <a:gd name="connsiteX0" fmla="*/ 0 w 379620"/>
                  <a:gd name="connsiteY0" fmla="*/ 52387 h 52387"/>
                  <a:gd name="connsiteX1" fmla="*/ 39673 w 379620"/>
                  <a:gd name="connsiteY1" fmla="*/ 0 h 52387"/>
                  <a:gd name="connsiteX2" fmla="*/ 339947 w 379620"/>
                  <a:gd name="connsiteY2" fmla="*/ 0 h 52387"/>
                  <a:gd name="connsiteX3" fmla="*/ 379620 w 379620"/>
                  <a:gd name="connsiteY3" fmla="*/ 52387 h 52387"/>
                  <a:gd name="connsiteX4" fmla="*/ 0 w 379620"/>
                  <a:gd name="connsiteY4" fmla="*/ 52387 h 52387"/>
                  <a:gd name="connsiteX0" fmla="*/ 0 w 355807"/>
                  <a:gd name="connsiteY0" fmla="*/ 54769 h 54769"/>
                  <a:gd name="connsiteX1" fmla="*/ 15860 w 355807"/>
                  <a:gd name="connsiteY1" fmla="*/ 0 h 54769"/>
                  <a:gd name="connsiteX2" fmla="*/ 316134 w 355807"/>
                  <a:gd name="connsiteY2" fmla="*/ 0 h 54769"/>
                  <a:gd name="connsiteX3" fmla="*/ 355807 w 355807"/>
                  <a:gd name="connsiteY3" fmla="*/ 52387 h 54769"/>
                  <a:gd name="connsiteX4" fmla="*/ 0 w 355807"/>
                  <a:gd name="connsiteY4" fmla="*/ 54769 h 54769"/>
                  <a:gd name="connsiteX0" fmla="*/ 0 w 341519"/>
                  <a:gd name="connsiteY0" fmla="*/ 54769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54769 h 64779"/>
                  <a:gd name="connsiteX0" fmla="*/ 0 w 341519"/>
                  <a:gd name="connsiteY0" fmla="*/ 64063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1097 w 341519"/>
                  <a:gd name="connsiteY1" fmla="*/ 18589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3929 w 341519"/>
                  <a:gd name="connsiteY1" fmla="*/ 23185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25724 w 327590"/>
                  <a:gd name="connsiteY0" fmla="*/ 73255 h 73255"/>
                  <a:gd name="connsiteX1" fmla="*/ 0 w 327590"/>
                  <a:gd name="connsiteY1" fmla="*/ 23185 h 73255"/>
                  <a:gd name="connsiteX2" fmla="*/ 302205 w 327590"/>
                  <a:gd name="connsiteY2" fmla="*/ 0 h 73255"/>
                  <a:gd name="connsiteX3" fmla="*/ 327590 w 327590"/>
                  <a:gd name="connsiteY3" fmla="*/ 64779 h 73255"/>
                  <a:gd name="connsiteX4" fmla="*/ 25724 w 327590"/>
                  <a:gd name="connsiteY4" fmla="*/ 73255 h 73255"/>
                  <a:gd name="connsiteX0" fmla="*/ 82372 w 384238"/>
                  <a:gd name="connsiteY0" fmla="*/ 73255 h 73255"/>
                  <a:gd name="connsiteX1" fmla="*/ 0 w 384238"/>
                  <a:gd name="connsiteY1" fmla="*/ 33526 h 73255"/>
                  <a:gd name="connsiteX2" fmla="*/ 358853 w 384238"/>
                  <a:gd name="connsiteY2" fmla="*/ 0 h 73255"/>
                  <a:gd name="connsiteX3" fmla="*/ 384238 w 384238"/>
                  <a:gd name="connsiteY3" fmla="*/ 64779 h 73255"/>
                  <a:gd name="connsiteX4" fmla="*/ 82372 w 384238"/>
                  <a:gd name="connsiteY4" fmla="*/ 73255 h 73255"/>
                  <a:gd name="connsiteX0" fmla="*/ 68210 w 384238"/>
                  <a:gd name="connsiteY0" fmla="*/ 81298 h 81298"/>
                  <a:gd name="connsiteX1" fmla="*/ 0 w 384238"/>
                  <a:gd name="connsiteY1" fmla="*/ 33526 h 81298"/>
                  <a:gd name="connsiteX2" fmla="*/ 358853 w 384238"/>
                  <a:gd name="connsiteY2" fmla="*/ 0 h 81298"/>
                  <a:gd name="connsiteX3" fmla="*/ 384238 w 384238"/>
                  <a:gd name="connsiteY3" fmla="*/ 64779 h 81298"/>
                  <a:gd name="connsiteX4" fmla="*/ 68210 w 384238"/>
                  <a:gd name="connsiteY4" fmla="*/ 81298 h 81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238" h="81298">
                    <a:moveTo>
                      <a:pt x="68210" y="81298"/>
                    </a:moveTo>
                    <a:lnTo>
                      <a:pt x="0" y="33526"/>
                    </a:lnTo>
                    <a:lnTo>
                      <a:pt x="358853" y="0"/>
                    </a:lnTo>
                    <a:lnTo>
                      <a:pt x="384238" y="64779"/>
                    </a:lnTo>
                    <a:lnTo>
                      <a:pt x="68210" y="81298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BF72BDB9-D431-43C6-B346-56B3D4D5F8EE}"/>
                  </a:ext>
                </a:extLst>
              </p:cNvPr>
              <p:cNvSpPr/>
              <p:nvPr/>
            </p:nvSpPr>
            <p:spPr>
              <a:xfrm>
                <a:off x="6668807" y="2233976"/>
                <a:ext cx="822253" cy="1311223"/>
              </a:xfrm>
              <a:custGeom>
                <a:avLst/>
                <a:gdLst>
                  <a:gd name="connsiteX0" fmla="*/ 183207 w 701270"/>
                  <a:gd name="connsiteY0" fmla="*/ 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7" fmla="*/ 294332 w 701270"/>
                  <a:gd name="connsiteY7" fmla="*/ 9525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294332 w 701270"/>
                  <a:gd name="connsiteY7" fmla="*/ 9525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1270" h="1311223">
                    <a:moveTo>
                      <a:pt x="307032" y="31750"/>
                    </a:moveTo>
                    <a:cubicBezTo>
                      <a:pt x="409126" y="3175"/>
                      <a:pt x="406444" y="0"/>
                      <a:pt x="518063" y="0"/>
                    </a:cubicBezTo>
                    <a:cubicBezTo>
                      <a:pt x="619245" y="0"/>
                      <a:pt x="701270" y="82025"/>
                      <a:pt x="701270" y="183207"/>
                    </a:cubicBezTo>
                    <a:lnTo>
                      <a:pt x="701270" y="1311223"/>
                    </a:lnTo>
                    <a:lnTo>
                      <a:pt x="0" y="1311223"/>
                    </a:lnTo>
                    <a:lnTo>
                      <a:pt x="0" y="712248"/>
                    </a:lnTo>
                    <a:lnTo>
                      <a:pt x="129361" y="92139"/>
                    </a:lnTo>
                    <a:cubicBezTo>
                      <a:pt x="145193" y="88943"/>
                      <a:pt x="204938" y="60325"/>
                      <a:pt x="307032" y="317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6" name="四角形: 上の 2 つの角を丸める 265">
                <a:extLst>
                  <a:ext uri="{FF2B5EF4-FFF2-40B4-BE49-F238E27FC236}">
                    <a16:creationId xmlns:a16="http://schemas.microsoft.com/office/drawing/2014/main" id="{8B7A0380-BC7A-4D8C-BC28-6714A4A73B7B}"/>
                  </a:ext>
                </a:extLst>
              </p:cNvPr>
              <p:cNvSpPr/>
              <p:nvPr/>
            </p:nvSpPr>
            <p:spPr>
              <a:xfrm>
                <a:off x="6933189" y="2399666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F0E7C229-3011-413A-81BC-7F54ED80BA44}"/>
                  </a:ext>
                </a:extLst>
              </p:cNvPr>
              <p:cNvSpPr/>
              <p:nvPr/>
            </p:nvSpPr>
            <p:spPr>
              <a:xfrm flipH="1">
                <a:off x="6979345" y="2342229"/>
                <a:ext cx="367416" cy="1203325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BE4F2944-7E04-44A1-ADF3-76D8C51B0F2D}"/>
                  </a:ext>
                </a:extLst>
              </p:cNvPr>
              <p:cNvSpPr/>
              <p:nvPr/>
            </p:nvSpPr>
            <p:spPr>
              <a:xfrm>
                <a:off x="6665300" y="2164429"/>
                <a:ext cx="660097" cy="791497"/>
              </a:xfrm>
              <a:custGeom>
                <a:avLst/>
                <a:gdLst>
                  <a:gd name="connsiteX0" fmla="*/ 530225 w 533400"/>
                  <a:gd name="connsiteY0" fmla="*/ 0 h 777875"/>
                  <a:gd name="connsiteX1" fmla="*/ 130175 w 533400"/>
                  <a:gd name="connsiteY1" fmla="*/ 41275 h 777875"/>
                  <a:gd name="connsiteX2" fmla="*/ 0 w 533400"/>
                  <a:gd name="connsiteY2" fmla="*/ 777875 h 777875"/>
                  <a:gd name="connsiteX3" fmla="*/ 187325 w 533400"/>
                  <a:gd name="connsiteY3" fmla="*/ 241300 h 777875"/>
                  <a:gd name="connsiteX4" fmla="*/ 225425 w 533400"/>
                  <a:gd name="connsiteY4" fmla="*/ 180975 h 777875"/>
                  <a:gd name="connsiteX5" fmla="*/ 187325 w 533400"/>
                  <a:gd name="connsiteY5" fmla="*/ 139700 h 777875"/>
                  <a:gd name="connsiteX6" fmla="*/ 254000 w 533400"/>
                  <a:gd name="connsiteY6" fmla="*/ 133350 h 777875"/>
                  <a:gd name="connsiteX7" fmla="*/ 282575 w 533400"/>
                  <a:gd name="connsiteY7" fmla="*/ 79375 h 777875"/>
                  <a:gd name="connsiteX8" fmla="*/ 533400 w 533400"/>
                  <a:gd name="connsiteY8" fmla="*/ 60325 h 777875"/>
                  <a:gd name="connsiteX9" fmla="*/ 530225 w 533400"/>
                  <a:gd name="connsiteY9" fmla="*/ 0 h 777875"/>
                  <a:gd name="connsiteX0" fmla="*/ 527050 w 530225"/>
                  <a:gd name="connsiteY0" fmla="*/ 0 h 762000"/>
                  <a:gd name="connsiteX1" fmla="*/ 127000 w 530225"/>
                  <a:gd name="connsiteY1" fmla="*/ 41275 h 762000"/>
                  <a:gd name="connsiteX2" fmla="*/ 0 w 530225"/>
                  <a:gd name="connsiteY2" fmla="*/ 762000 h 762000"/>
                  <a:gd name="connsiteX3" fmla="*/ 184150 w 530225"/>
                  <a:gd name="connsiteY3" fmla="*/ 241300 h 762000"/>
                  <a:gd name="connsiteX4" fmla="*/ 222250 w 530225"/>
                  <a:gd name="connsiteY4" fmla="*/ 180975 h 762000"/>
                  <a:gd name="connsiteX5" fmla="*/ 184150 w 530225"/>
                  <a:gd name="connsiteY5" fmla="*/ 139700 h 762000"/>
                  <a:gd name="connsiteX6" fmla="*/ 250825 w 530225"/>
                  <a:gd name="connsiteY6" fmla="*/ 133350 h 762000"/>
                  <a:gd name="connsiteX7" fmla="*/ 279400 w 530225"/>
                  <a:gd name="connsiteY7" fmla="*/ 79375 h 762000"/>
                  <a:gd name="connsiteX8" fmla="*/ 530225 w 530225"/>
                  <a:gd name="connsiteY8" fmla="*/ 60325 h 762000"/>
                  <a:gd name="connsiteX9" fmla="*/ 527050 w 530225"/>
                  <a:gd name="connsiteY9" fmla="*/ 0 h 762000"/>
                  <a:gd name="connsiteX0" fmla="*/ 527050 w 530225"/>
                  <a:gd name="connsiteY0" fmla="*/ 0 h 763651"/>
                  <a:gd name="connsiteX1" fmla="*/ 127000 w 530225"/>
                  <a:gd name="connsiteY1" fmla="*/ 41275 h 763651"/>
                  <a:gd name="connsiteX2" fmla="*/ 0 w 530225"/>
                  <a:gd name="connsiteY2" fmla="*/ 762000 h 763651"/>
                  <a:gd name="connsiteX3" fmla="*/ 184150 w 530225"/>
                  <a:gd name="connsiteY3" fmla="*/ 241300 h 763651"/>
                  <a:gd name="connsiteX4" fmla="*/ 222250 w 530225"/>
                  <a:gd name="connsiteY4" fmla="*/ 180975 h 763651"/>
                  <a:gd name="connsiteX5" fmla="*/ 184150 w 530225"/>
                  <a:gd name="connsiteY5" fmla="*/ 139700 h 763651"/>
                  <a:gd name="connsiteX6" fmla="*/ 250825 w 530225"/>
                  <a:gd name="connsiteY6" fmla="*/ 133350 h 763651"/>
                  <a:gd name="connsiteX7" fmla="*/ 279400 w 530225"/>
                  <a:gd name="connsiteY7" fmla="*/ 79375 h 763651"/>
                  <a:gd name="connsiteX8" fmla="*/ 530225 w 530225"/>
                  <a:gd name="connsiteY8" fmla="*/ 60325 h 763651"/>
                  <a:gd name="connsiteX9" fmla="*/ 527050 w 530225"/>
                  <a:gd name="connsiteY9" fmla="*/ 0 h 763651"/>
                  <a:gd name="connsiteX0" fmla="*/ 528018 w 531193"/>
                  <a:gd name="connsiteY0" fmla="*/ 0 h 763651"/>
                  <a:gd name="connsiteX1" fmla="*/ 127968 w 531193"/>
                  <a:gd name="connsiteY1" fmla="*/ 41275 h 763651"/>
                  <a:gd name="connsiteX2" fmla="*/ 968 w 531193"/>
                  <a:gd name="connsiteY2" fmla="*/ 762000 h 763651"/>
                  <a:gd name="connsiteX3" fmla="*/ 185118 w 531193"/>
                  <a:gd name="connsiteY3" fmla="*/ 241300 h 763651"/>
                  <a:gd name="connsiteX4" fmla="*/ 223218 w 531193"/>
                  <a:gd name="connsiteY4" fmla="*/ 180975 h 763651"/>
                  <a:gd name="connsiteX5" fmla="*/ 185118 w 531193"/>
                  <a:gd name="connsiteY5" fmla="*/ 139700 h 763651"/>
                  <a:gd name="connsiteX6" fmla="*/ 251793 w 531193"/>
                  <a:gd name="connsiteY6" fmla="*/ 133350 h 763651"/>
                  <a:gd name="connsiteX7" fmla="*/ 280368 w 531193"/>
                  <a:gd name="connsiteY7" fmla="*/ 79375 h 763651"/>
                  <a:gd name="connsiteX8" fmla="*/ 531193 w 531193"/>
                  <a:gd name="connsiteY8" fmla="*/ 60325 h 763651"/>
                  <a:gd name="connsiteX9" fmla="*/ 528018 w 531193"/>
                  <a:gd name="connsiteY9" fmla="*/ 0 h 763651"/>
                  <a:gd name="connsiteX0" fmla="*/ 528018 w 531193"/>
                  <a:gd name="connsiteY0" fmla="*/ 0 h 762786"/>
                  <a:gd name="connsiteX1" fmla="*/ 127968 w 531193"/>
                  <a:gd name="connsiteY1" fmla="*/ 41275 h 762786"/>
                  <a:gd name="connsiteX2" fmla="*/ 968 w 531193"/>
                  <a:gd name="connsiteY2" fmla="*/ 762000 h 762786"/>
                  <a:gd name="connsiteX3" fmla="*/ 223218 w 531193"/>
                  <a:gd name="connsiteY3" fmla="*/ 180975 h 762786"/>
                  <a:gd name="connsiteX4" fmla="*/ 185118 w 531193"/>
                  <a:gd name="connsiteY4" fmla="*/ 139700 h 762786"/>
                  <a:gd name="connsiteX5" fmla="*/ 251793 w 531193"/>
                  <a:gd name="connsiteY5" fmla="*/ 133350 h 762786"/>
                  <a:gd name="connsiteX6" fmla="*/ 280368 w 531193"/>
                  <a:gd name="connsiteY6" fmla="*/ 79375 h 762786"/>
                  <a:gd name="connsiteX7" fmla="*/ 531193 w 531193"/>
                  <a:gd name="connsiteY7" fmla="*/ 60325 h 762786"/>
                  <a:gd name="connsiteX8" fmla="*/ 528018 w 531193"/>
                  <a:gd name="connsiteY8" fmla="*/ 0 h 762786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85118 w 531193"/>
                  <a:gd name="connsiteY4" fmla="*/ 13970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3368 w 531193"/>
                  <a:gd name="connsiteY4" fmla="*/ 1968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2"/>
                  <a:gd name="connsiteX1" fmla="*/ 127968 w 531193"/>
                  <a:gd name="connsiteY1" fmla="*/ 41275 h 762922"/>
                  <a:gd name="connsiteX2" fmla="*/ 968 w 531193"/>
                  <a:gd name="connsiteY2" fmla="*/ 762000 h 762922"/>
                  <a:gd name="connsiteX3" fmla="*/ 188293 w 531193"/>
                  <a:gd name="connsiteY3" fmla="*/ 257175 h 762922"/>
                  <a:gd name="connsiteX4" fmla="*/ 153368 w 531193"/>
                  <a:gd name="connsiteY4" fmla="*/ 196850 h 762922"/>
                  <a:gd name="connsiteX5" fmla="*/ 220043 w 531193"/>
                  <a:gd name="connsiteY5" fmla="*/ 168275 h 762922"/>
                  <a:gd name="connsiteX6" fmla="*/ 280368 w 531193"/>
                  <a:gd name="connsiteY6" fmla="*/ 79375 h 762922"/>
                  <a:gd name="connsiteX7" fmla="*/ 531193 w 531193"/>
                  <a:gd name="connsiteY7" fmla="*/ 60325 h 762922"/>
                  <a:gd name="connsiteX8" fmla="*/ 528018 w 531193"/>
                  <a:gd name="connsiteY8" fmla="*/ 0 h 762922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76200 h 778797"/>
                  <a:gd name="connsiteX8" fmla="*/ 515318 w 531193"/>
                  <a:gd name="connsiteY8" fmla="*/ 0 h 778797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60325 h 778797"/>
                  <a:gd name="connsiteX8" fmla="*/ 515318 w 531193"/>
                  <a:gd name="connsiteY8" fmla="*/ 0 h 778797"/>
                  <a:gd name="connsiteX0" fmla="*/ 524843 w 531193"/>
                  <a:gd name="connsiteY0" fmla="*/ 0 h 772447"/>
                  <a:gd name="connsiteX1" fmla="*/ 127968 w 531193"/>
                  <a:gd name="connsiteY1" fmla="*/ 50800 h 772447"/>
                  <a:gd name="connsiteX2" fmla="*/ 968 w 531193"/>
                  <a:gd name="connsiteY2" fmla="*/ 771525 h 772447"/>
                  <a:gd name="connsiteX3" fmla="*/ 188293 w 531193"/>
                  <a:gd name="connsiteY3" fmla="*/ 266700 h 772447"/>
                  <a:gd name="connsiteX4" fmla="*/ 153368 w 531193"/>
                  <a:gd name="connsiteY4" fmla="*/ 206375 h 772447"/>
                  <a:gd name="connsiteX5" fmla="*/ 220043 w 531193"/>
                  <a:gd name="connsiteY5" fmla="*/ 177800 h 772447"/>
                  <a:gd name="connsiteX6" fmla="*/ 280368 w 531193"/>
                  <a:gd name="connsiteY6" fmla="*/ 88900 h 772447"/>
                  <a:gd name="connsiteX7" fmla="*/ 531193 w 531193"/>
                  <a:gd name="connsiteY7" fmla="*/ 53975 h 772447"/>
                  <a:gd name="connsiteX8" fmla="*/ 524843 w 5311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280368 w 543893"/>
                  <a:gd name="connsiteY6" fmla="*/ 88900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331168 w 543893"/>
                  <a:gd name="connsiteY6" fmla="*/ 85725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73 w 543923"/>
                  <a:gd name="connsiteY0" fmla="*/ 0 h 772447"/>
                  <a:gd name="connsiteX1" fmla="*/ 124823 w 543923"/>
                  <a:gd name="connsiteY1" fmla="*/ 120650 h 772447"/>
                  <a:gd name="connsiteX2" fmla="*/ 998 w 543923"/>
                  <a:gd name="connsiteY2" fmla="*/ 771525 h 772447"/>
                  <a:gd name="connsiteX3" fmla="*/ 188323 w 543923"/>
                  <a:gd name="connsiteY3" fmla="*/ 266700 h 772447"/>
                  <a:gd name="connsiteX4" fmla="*/ 153398 w 543923"/>
                  <a:gd name="connsiteY4" fmla="*/ 206375 h 772447"/>
                  <a:gd name="connsiteX5" fmla="*/ 220073 w 543923"/>
                  <a:gd name="connsiteY5" fmla="*/ 177800 h 772447"/>
                  <a:gd name="connsiteX6" fmla="*/ 331198 w 543923"/>
                  <a:gd name="connsiteY6" fmla="*/ 85725 h 772447"/>
                  <a:gd name="connsiteX7" fmla="*/ 543923 w 543923"/>
                  <a:gd name="connsiteY7" fmla="*/ 57150 h 772447"/>
                  <a:gd name="connsiteX8" fmla="*/ 524873 w 543923"/>
                  <a:gd name="connsiteY8" fmla="*/ 0 h 772447"/>
                  <a:gd name="connsiteX0" fmla="*/ 521698 w 543923"/>
                  <a:gd name="connsiteY0" fmla="*/ 0 h 791497"/>
                  <a:gd name="connsiteX1" fmla="*/ 124823 w 543923"/>
                  <a:gd name="connsiteY1" fmla="*/ 139700 h 791497"/>
                  <a:gd name="connsiteX2" fmla="*/ 998 w 543923"/>
                  <a:gd name="connsiteY2" fmla="*/ 790575 h 791497"/>
                  <a:gd name="connsiteX3" fmla="*/ 188323 w 543923"/>
                  <a:gd name="connsiteY3" fmla="*/ 285750 h 791497"/>
                  <a:gd name="connsiteX4" fmla="*/ 153398 w 543923"/>
                  <a:gd name="connsiteY4" fmla="*/ 225425 h 791497"/>
                  <a:gd name="connsiteX5" fmla="*/ 220073 w 543923"/>
                  <a:gd name="connsiteY5" fmla="*/ 196850 h 791497"/>
                  <a:gd name="connsiteX6" fmla="*/ 331198 w 543923"/>
                  <a:gd name="connsiteY6" fmla="*/ 104775 h 791497"/>
                  <a:gd name="connsiteX7" fmla="*/ 543923 w 543923"/>
                  <a:gd name="connsiteY7" fmla="*/ 76200 h 791497"/>
                  <a:gd name="connsiteX8" fmla="*/ 521698 w 543923"/>
                  <a:gd name="connsiteY8" fmla="*/ 0 h 791497"/>
                  <a:gd name="connsiteX0" fmla="*/ 521698 w 562973"/>
                  <a:gd name="connsiteY0" fmla="*/ 0 h 791497"/>
                  <a:gd name="connsiteX1" fmla="*/ 124823 w 562973"/>
                  <a:gd name="connsiteY1" fmla="*/ 139700 h 791497"/>
                  <a:gd name="connsiteX2" fmla="*/ 998 w 562973"/>
                  <a:gd name="connsiteY2" fmla="*/ 790575 h 791497"/>
                  <a:gd name="connsiteX3" fmla="*/ 188323 w 562973"/>
                  <a:gd name="connsiteY3" fmla="*/ 285750 h 791497"/>
                  <a:gd name="connsiteX4" fmla="*/ 153398 w 562973"/>
                  <a:gd name="connsiteY4" fmla="*/ 225425 h 791497"/>
                  <a:gd name="connsiteX5" fmla="*/ 220073 w 562973"/>
                  <a:gd name="connsiteY5" fmla="*/ 196850 h 791497"/>
                  <a:gd name="connsiteX6" fmla="*/ 331198 w 562973"/>
                  <a:gd name="connsiteY6" fmla="*/ 104775 h 791497"/>
                  <a:gd name="connsiteX7" fmla="*/ 562973 w 562973"/>
                  <a:gd name="connsiteY7" fmla="*/ 79375 h 791497"/>
                  <a:gd name="connsiteX8" fmla="*/ 521698 w 562973"/>
                  <a:gd name="connsiteY8" fmla="*/ 0 h 791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2973" h="791497">
                    <a:moveTo>
                      <a:pt x="521698" y="0"/>
                    </a:moveTo>
                    <a:lnTo>
                      <a:pt x="124823" y="139700"/>
                    </a:lnTo>
                    <a:cubicBezTo>
                      <a:pt x="82490" y="379942"/>
                      <a:pt x="-10644" y="756708"/>
                      <a:pt x="998" y="790575"/>
                    </a:cubicBezTo>
                    <a:cubicBezTo>
                      <a:pt x="16873" y="813858"/>
                      <a:pt x="157631" y="389467"/>
                      <a:pt x="188323" y="285750"/>
                    </a:cubicBezTo>
                    <a:lnTo>
                      <a:pt x="153398" y="225425"/>
                    </a:lnTo>
                    <a:lnTo>
                      <a:pt x="220073" y="196850"/>
                    </a:lnTo>
                    <a:lnTo>
                      <a:pt x="331198" y="104775"/>
                    </a:lnTo>
                    <a:lnTo>
                      <a:pt x="562973" y="79375"/>
                    </a:lnTo>
                    <a:lnTo>
                      <a:pt x="521698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8B233568-BC8E-44B4-A1AC-2430B1D38EDD}"/>
                  </a:ext>
                </a:extLst>
              </p:cNvPr>
              <p:cNvSpPr/>
              <p:nvPr/>
            </p:nvSpPr>
            <p:spPr>
              <a:xfrm>
                <a:off x="6647002" y="3352800"/>
                <a:ext cx="58598" cy="97220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71A04721-7492-4410-A9B5-18A863A458EF}"/>
                  </a:ext>
                </a:extLst>
              </p:cNvPr>
              <p:cNvSpPr/>
              <p:nvPr/>
            </p:nvSpPr>
            <p:spPr>
              <a:xfrm>
                <a:off x="6414242" y="944504"/>
                <a:ext cx="1155103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101942 w 1144132"/>
                  <a:gd name="connsiteY3" fmla="*/ 1046741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101942 w 1144132"/>
                  <a:gd name="connsiteY3" fmla="*/ 1046741 h 1200881"/>
                  <a:gd name="connsiteX4" fmla="*/ 165293 w 1144132"/>
                  <a:gd name="connsiteY4" fmla="*/ 986958 h 1200881"/>
                  <a:gd name="connsiteX5" fmla="*/ 83953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101942 w 1144132"/>
                  <a:gd name="connsiteY3" fmla="*/ 1046741 h 1200881"/>
                  <a:gd name="connsiteX4" fmla="*/ 165293 w 1144132"/>
                  <a:gd name="connsiteY4" fmla="*/ 986958 h 1200881"/>
                  <a:gd name="connsiteX5" fmla="*/ 83953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101942 w 1144132"/>
                  <a:gd name="connsiteY3" fmla="*/ 1046741 h 1200881"/>
                  <a:gd name="connsiteX4" fmla="*/ 174818 w 1144132"/>
                  <a:gd name="connsiteY4" fmla="*/ 1003627 h 1200881"/>
                  <a:gd name="connsiteX5" fmla="*/ 83953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101942 w 1144132"/>
                  <a:gd name="connsiteY3" fmla="*/ 1046741 h 1200881"/>
                  <a:gd name="connsiteX4" fmla="*/ 174818 w 1144132"/>
                  <a:gd name="connsiteY4" fmla="*/ 1003627 h 1200881"/>
                  <a:gd name="connsiteX5" fmla="*/ 83953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711632 w 1155954"/>
                  <a:gd name="connsiteY0" fmla="*/ 973093 h 1200881"/>
                  <a:gd name="connsiteX1" fmla="*/ 250852 w 1155954"/>
                  <a:gd name="connsiteY1" fmla="*/ 1198218 h 1200881"/>
                  <a:gd name="connsiteX2" fmla="*/ 129732 w 1155954"/>
                  <a:gd name="connsiteY2" fmla="*/ 1086541 h 1200881"/>
                  <a:gd name="connsiteX3" fmla="*/ 113764 w 1155954"/>
                  <a:gd name="connsiteY3" fmla="*/ 1046741 h 1200881"/>
                  <a:gd name="connsiteX4" fmla="*/ 186640 w 1155954"/>
                  <a:gd name="connsiteY4" fmla="*/ 1003627 h 1200881"/>
                  <a:gd name="connsiteX5" fmla="*/ 95775 w 1155954"/>
                  <a:gd name="connsiteY5" fmla="*/ 979490 h 1200881"/>
                  <a:gd name="connsiteX6" fmla="*/ 100542 w 1155954"/>
                  <a:gd name="connsiteY6" fmla="*/ 889406 h 1200881"/>
                  <a:gd name="connsiteX7" fmla="*/ 851 w 1155954"/>
                  <a:gd name="connsiteY7" fmla="*/ 795098 h 1200881"/>
                  <a:gd name="connsiteX8" fmla="*/ 104581 w 1155954"/>
                  <a:gd name="connsiteY8" fmla="*/ 652895 h 1200881"/>
                  <a:gd name="connsiteX9" fmla="*/ 79937 w 1155954"/>
                  <a:gd name="connsiteY9" fmla="*/ 518506 h 1200881"/>
                  <a:gd name="connsiteX10" fmla="*/ 75460 w 1155954"/>
                  <a:gd name="connsiteY10" fmla="*/ 393761 h 1200881"/>
                  <a:gd name="connsiteX11" fmla="*/ 645000 w 1155954"/>
                  <a:gd name="connsiteY11" fmla="*/ 0 h 1200881"/>
                  <a:gd name="connsiteX12" fmla="*/ 1155298 w 1155954"/>
                  <a:gd name="connsiteY12" fmla="*/ 569195 h 1200881"/>
                  <a:gd name="connsiteX13" fmla="*/ 805186 w 1155954"/>
                  <a:gd name="connsiteY13" fmla="*/ 1143244 h 1200881"/>
                  <a:gd name="connsiteX0" fmla="*/ 711632 w 1155954"/>
                  <a:gd name="connsiteY0" fmla="*/ 973093 h 1200881"/>
                  <a:gd name="connsiteX1" fmla="*/ 250852 w 1155954"/>
                  <a:gd name="connsiteY1" fmla="*/ 1198218 h 1200881"/>
                  <a:gd name="connsiteX2" fmla="*/ 129732 w 1155954"/>
                  <a:gd name="connsiteY2" fmla="*/ 1086541 h 1200881"/>
                  <a:gd name="connsiteX3" fmla="*/ 113764 w 1155954"/>
                  <a:gd name="connsiteY3" fmla="*/ 1046741 h 1200881"/>
                  <a:gd name="connsiteX4" fmla="*/ 186640 w 1155954"/>
                  <a:gd name="connsiteY4" fmla="*/ 1003627 h 1200881"/>
                  <a:gd name="connsiteX5" fmla="*/ 95775 w 1155954"/>
                  <a:gd name="connsiteY5" fmla="*/ 979490 h 1200881"/>
                  <a:gd name="connsiteX6" fmla="*/ 100542 w 1155954"/>
                  <a:gd name="connsiteY6" fmla="*/ 858450 h 1200881"/>
                  <a:gd name="connsiteX7" fmla="*/ 851 w 1155954"/>
                  <a:gd name="connsiteY7" fmla="*/ 795098 h 1200881"/>
                  <a:gd name="connsiteX8" fmla="*/ 104581 w 1155954"/>
                  <a:gd name="connsiteY8" fmla="*/ 652895 h 1200881"/>
                  <a:gd name="connsiteX9" fmla="*/ 79937 w 1155954"/>
                  <a:gd name="connsiteY9" fmla="*/ 518506 h 1200881"/>
                  <a:gd name="connsiteX10" fmla="*/ 75460 w 1155954"/>
                  <a:gd name="connsiteY10" fmla="*/ 393761 h 1200881"/>
                  <a:gd name="connsiteX11" fmla="*/ 645000 w 1155954"/>
                  <a:gd name="connsiteY11" fmla="*/ 0 h 1200881"/>
                  <a:gd name="connsiteX12" fmla="*/ 1155298 w 1155954"/>
                  <a:gd name="connsiteY12" fmla="*/ 569195 h 1200881"/>
                  <a:gd name="connsiteX13" fmla="*/ 805186 w 1155954"/>
                  <a:gd name="connsiteY13" fmla="*/ 1143244 h 1200881"/>
                  <a:gd name="connsiteX0" fmla="*/ 711632 w 1155954"/>
                  <a:gd name="connsiteY0" fmla="*/ 973093 h 1200881"/>
                  <a:gd name="connsiteX1" fmla="*/ 250852 w 1155954"/>
                  <a:gd name="connsiteY1" fmla="*/ 1198218 h 1200881"/>
                  <a:gd name="connsiteX2" fmla="*/ 129732 w 1155954"/>
                  <a:gd name="connsiteY2" fmla="*/ 1086541 h 1200881"/>
                  <a:gd name="connsiteX3" fmla="*/ 113764 w 1155954"/>
                  <a:gd name="connsiteY3" fmla="*/ 1046741 h 1200881"/>
                  <a:gd name="connsiteX4" fmla="*/ 186640 w 1155954"/>
                  <a:gd name="connsiteY4" fmla="*/ 1003627 h 1200881"/>
                  <a:gd name="connsiteX5" fmla="*/ 95775 w 1155954"/>
                  <a:gd name="connsiteY5" fmla="*/ 979490 h 1200881"/>
                  <a:gd name="connsiteX6" fmla="*/ 100542 w 1155954"/>
                  <a:gd name="connsiteY6" fmla="*/ 858450 h 1200881"/>
                  <a:gd name="connsiteX7" fmla="*/ 851 w 1155954"/>
                  <a:gd name="connsiteY7" fmla="*/ 795098 h 1200881"/>
                  <a:gd name="connsiteX8" fmla="*/ 104581 w 1155954"/>
                  <a:gd name="connsiteY8" fmla="*/ 652895 h 1200881"/>
                  <a:gd name="connsiteX9" fmla="*/ 79937 w 1155954"/>
                  <a:gd name="connsiteY9" fmla="*/ 518506 h 1200881"/>
                  <a:gd name="connsiteX10" fmla="*/ 75460 w 1155954"/>
                  <a:gd name="connsiteY10" fmla="*/ 393761 h 1200881"/>
                  <a:gd name="connsiteX11" fmla="*/ 645000 w 1155954"/>
                  <a:gd name="connsiteY11" fmla="*/ 0 h 1200881"/>
                  <a:gd name="connsiteX12" fmla="*/ 1155298 w 1155954"/>
                  <a:gd name="connsiteY12" fmla="*/ 569195 h 1200881"/>
                  <a:gd name="connsiteX13" fmla="*/ 805186 w 1155954"/>
                  <a:gd name="connsiteY13" fmla="*/ 1143244 h 1200881"/>
                  <a:gd name="connsiteX0" fmla="*/ 711632 w 1155954"/>
                  <a:gd name="connsiteY0" fmla="*/ 973093 h 1200881"/>
                  <a:gd name="connsiteX1" fmla="*/ 250852 w 1155954"/>
                  <a:gd name="connsiteY1" fmla="*/ 1198218 h 1200881"/>
                  <a:gd name="connsiteX2" fmla="*/ 129732 w 1155954"/>
                  <a:gd name="connsiteY2" fmla="*/ 1086541 h 1200881"/>
                  <a:gd name="connsiteX3" fmla="*/ 113764 w 1155954"/>
                  <a:gd name="connsiteY3" fmla="*/ 1046741 h 1200881"/>
                  <a:gd name="connsiteX4" fmla="*/ 186640 w 1155954"/>
                  <a:gd name="connsiteY4" fmla="*/ 1003627 h 1200881"/>
                  <a:gd name="connsiteX5" fmla="*/ 95775 w 1155954"/>
                  <a:gd name="connsiteY5" fmla="*/ 979490 h 1200881"/>
                  <a:gd name="connsiteX6" fmla="*/ 100542 w 1155954"/>
                  <a:gd name="connsiteY6" fmla="*/ 858450 h 1200881"/>
                  <a:gd name="connsiteX7" fmla="*/ 851 w 1155954"/>
                  <a:gd name="connsiteY7" fmla="*/ 795098 h 1200881"/>
                  <a:gd name="connsiteX8" fmla="*/ 104581 w 1155954"/>
                  <a:gd name="connsiteY8" fmla="*/ 652895 h 1200881"/>
                  <a:gd name="connsiteX9" fmla="*/ 79937 w 1155954"/>
                  <a:gd name="connsiteY9" fmla="*/ 518506 h 1200881"/>
                  <a:gd name="connsiteX10" fmla="*/ 75460 w 1155954"/>
                  <a:gd name="connsiteY10" fmla="*/ 393761 h 1200881"/>
                  <a:gd name="connsiteX11" fmla="*/ 645000 w 1155954"/>
                  <a:gd name="connsiteY11" fmla="*/ 0 h 1200881"/>
                  <a:gd name="connsiteX12" fmla="*/ 1155298 w 1155954"/>
                  <a:gd name="connsiteY12" fmla="*/ 569195 h 1200881"/>
                  <a:gd name="connsiteX13" fmla="*/ 805186 w 1155954"/>
                  <a:gd name="connsiteY13" fmla="*/ 1143244 h 1200881"/>
                  <a:gd name="connsiteX0" fmla="*/ 710781 w 1155103"/>
                  <a:gd name="connsiteY0" fmla="*/ 973093 h 1200881"/>
                  <a:gd name="connsiteX1" fmla="*/ 250001 w 1155103"/>
                  <a:gd name="connsiteY1" fmla="*/ 1198218 h 1200881"/>
                  <a:gd name="connsiteX2" fmla="*/ 128881 w 1155103"/>
                  <a:gd name="connsiteY2" fmla="*/ 1086541 h 1200881"/>
                  <a:gd name="connsiteX3" fmla="*/ 112913 w 1155103"/>
                  <a:gd name="connsiteY3" fmla="*/ 1046741 h 1200881"/>
                  <a:gd name="connsiteX4" fmla="*/ 185789 w 1155103"/>
                  <a:gd name="connsiteY4" fmla="*/ 1003627 h 1200881"/>
                  <a:gd name="connsiteX5" fmla="*/ 94924 w 1155103"/>
                  <a:gd name="connsiteY5" fmla="*/ 979490 h 1200881"/>
                  <a:gd name="connsiteX6" fmla="*/ 99691 w 1155103"/>
                  <a:gd name="connsiteY6" fmla="*/ 858450 h 1200881"/>
                  <a:gd name="connsiteX7" fmla="*/ 0 w 1155103"/>
                  <a:gd name="connsiteY7" fmla="*/ 795098 h 1200881"/>
                  <a:gd name="connsiteX8" fmla="*/ 103730 w 1155103"/>
                  <a:gd name="connsiteY8" fmla="*/ 652895 h 1200881"/>
                  <a:gd name="connsiteX9" fmla="*/ 79086 w 1155103"/>
                  <a:gd name="connsiteY9" fmla="*/ 518506 h 1200881"/>
                  <a:gd name="connsiteX10" fmla="*/ 74609 w 1155103"/>
                  <a:gd name="connsiteY10" fmla="*/ 393761 h 1200881"/>
                  <a:gd name="connsiteX11" fmla="*/ 644149 w 1155103"/>
                  <a:gd name="connsiteY11" fmla="*/ 0 h 1200881"/>
                  <a:gd name="connsiteX12" fmla="*/ 1154447 w 1155103"/>
                  <a:gd name="connsiteY12" fmla="*/ 569195 h 1200881"/>
                  <a:gd name="connsiteX13" fmla="*/ 804335 w 1155103"/>
                  <a:gd name="connsiteY13" fmla="*/ 1143244 h 1200881"/>
                  <a:gd name="connsiteX0" fmla="*/ 710781 w 1155103"/>
                  <a:gd name="connsiteY0" fmla="*/ 973093 h 1200881"/>
                  <a:gd name="connsiteX1" fmla="*/ 250001 w 1155103"/>
                  <a:gd name="connsiteY1" fmla="*/ 1198218 h 1200881"/>
                  <a:gd name="connsiteX2" fmla="*/ 128881 w 1155103"/>
                  <a:gd name="connsiteY2" fmla="*/ 1086541 h 1200881"/>
                  <a:gd name="connsiteX3" fmla="*/ 112913 w 1155103"/>
                  <a:gd name="connsiteY3" fmla="*/ 1046741 h 1200881"/>
                  <a:gd name="connsiteX4" fmla="*/ 185789 w 1155103"/>
                  <a:gd name="connsiteY4" fmla="*/ 1003627 h 1200881"/>
                  <a:gd name="connsiteX5" fmla="*/ 97305 w 1155103"/>
                  <a:gd name="connsiteY5" fmla="*/ 941390 h 1200881"/>
                  <a:gd name="connsiteX6" fmla="*/ 99691 w 1155103"/>
                  <a:gd name="connsiteY6" fmla="*/ 858450 h 1200881"/>
                  <a:gd name="connsiteX7" fmla="*/ 0 w 1155103"/>
                  <a:gd name="connsiteY7" fmla="*/ 795098 h 1200881"/>
                  <a:gd name="connsiteX8" fmla="*/ 103730 w 1155103"/>
                  <a:gd name="connsiteY8" fmla="*/ 652895 h 1200881"/>
                  <a:gd name="connsiteX9" fmla="*/ 79086 w 1155103"/>
                  <a:gd name="connsiteY9" fmla="*/ 518506 h 1200881"/>
                  <a:gd name="connsiteX10" fmla="*/ 74609 w 1155103"/>
                  <a:gd name="connsiteY10" fmla="*/ 393761 h 1200881"/>
                  <a:gd name="connsiteX11" fmla="*/ 644149 w 1155103"/>
                  <a:gd name="connsiteY11" fmla="*/ 0 h 1200881"/>
                  <a:gd name="connsiteX12" fmla="*/ 1154447 w 1155103"/>
                  <a:gd name="connsiteY12" fmla="*/ 569195 h 1200881"/>
                  <a:gd name="connsiteX13" fmla="*/ 804335 w 1155103"/>
                  <a:gd name="connsiteY13" fmla="*/ 1143244 h 1200881"/>
                  <a:gd name="connsiteX0" fmla="*/ 710781 w 1155103"/>
                  <a:gd name="connsiteY0" fmla="*/ 973093 h 1200881"/>
                  <a:gd name="connsiteX1" fmla="*/ 250001 w 1155103"/>
                  <a:gd name="connsiteY1" fmla="*/ 1198218 h 1200881"/>
                  <a:gd name="connsiteX2" fmla="*/ 128881 w 1155103"/>
                  <a:gd name="connsiteY2" fmla="*/ 1086541 h 1200881"/>
                  <a:gd name="connsiteX3" fmla="*/ 112913 w 1155103"/>
                  <a:gd name="connsiteY3" fmla="*/ 1046741 h 1200881"/>
                  <a:gd name="connsiteX4" fmla="*/ 185789 w 1155103"/>
                  <a:gd name="connsiteY4" fmla="*/ 1003627 h 1200881"/>
                  <a:gd name="connsiteX5" fmla="*/ 92542 w 1155103"/>
                  <a:gd name="connsiteY5" fmla="*/ 934246 h 1200881"/>
                  <a:gd name="connsiteX6" fmla="*/ 99691 w 1155103"/>
                  <a:gd name="connsiteY6" fmla="*/ 858450 h 1200881"/>
                  <a:gd name="connsiteX7" fmla="*/ 0 w 1155103"/>
                  <a:gd name="connsiteY7" fmla="*/ 795098 h 1200881"/>
                  <a:gd name="connsiteX8" fmla="*/ 103730 w 1155103"/>
                  <a:gd name="connsiteY8" fmla="*/ 652895 h 1200881"/>
                  <a:gd name="connsiteX9" fmla="*/ 79086 w 1155103"/>
                  <a:gd name="connsiteY9" fmla="*/ 518506 h 1200881"/>
                  <a:gd name="connsiteX10" fmla="*/ 74609 w 1155103"/>
                  <a:gd name="connsiteY10" fmla="*/ 393761 h 1200881"/>
                  <a:gd name="connsiteX11" fmla="*/ 644149 w 1155103"/>
                  <a:gd name="connsiteY11" fmla="*/ 0 h 1200881"/>
                  <a:gd name="connsiteX12" fmla="*/ 1154447 w 1155103"/>
                  <a:gd name="connsiteY12" fmla="*/ 569195 h 1200881"/>
                  <a:gd name="connsiteX13" fmla="*/ 804335 w 1155103"/>
                  <a:gd name="connsiteY13" fmla="*/ 1143244 h 1200881"/>
                  <a:gd name="connsiteX0" fmla="*/ 710781 w 1155103"/>
                  <a:gd name="connsiteY0" fmla="*/ 973093 h 1200881"/>
                  <a:gd name="connsiteX1" fmla="*/ 250001 w 1155103"/>
                  <a:gd name="connsiteY1" fmla="*/ 1198218 h 1200881"/>
                  <a:gd name="connsiteX2" fmla="*/ 128881 w 1155103"/>
                  <a:gd name="connsiteY2" fmla="*/ 1086541 h 1200881"/>
                  <a:gd name="connsiteX3" fmla="*/ 112913 w 1155103"/>
                  <a:gd name="connsiteY3" fmla="*/ 1046741 h 1200881"/>
                  <a:gd name="connsiteX4" fmla="*/ 297708 w 1155103"/>
                  <a:gd name="connsiteY4" fmla="*/ 972671 h 1200881"/>
                  <a:gd name="connsiteX5" fmla="*/ 92542 w 1155103"/>
                  <a:gd name="connsiteY5" fmla="*/ 934246 h 1200881"/>
                  <a:gd name="connsiteX6" fmla="*/ 99691 w 1155103"/>
                  <a:gd name="connsiteY6" fmla="*/ 858450 h 1200881"/>
                  <a:gd name="connsiteX7" fmla="*/ 0 w 1155103"/>
                  <a:gd name="connsiteY7" fmla="*/ 795098 h 1200881"/>
                  <a:gd name="connsiteX8" fmla="*/ 103730 w 1155103"/>
                  <a:gd name="connsiteY8" fmla="*/ 652895 h 1200881"/>
                  <a:gd name="connsiteX9" fmla="*/ 79086 w 1155103"/>
                  <a:gd name="connsiteY9" fmla="*/ 518506 h 1200881"/>
                  <a:gd name="connsiteX10" fmla="*/ 74609 w 1155103"/>
                  <a:gd name="connsiteY10" fmla="*/ 393761 h 1200881"/>
                  <a:gd name="connsiteX11" fmla="*/ 644149 w 1155103"/>
                  <a:gd name="connsiteY11" fmla="*/ 0 h 1200881"/>
                  <a:gd name="connsiteX12" fmla="*/ 1154447 w 1155103"/>
                  <a:gd name="connsiteY12" fmla="*/ 569195 h 1200881"/>
                  <a:gd name="connsiteX13" fmla="*/ 804335 w 1155103"/>
                  <a:gd name="connsiteY13" fmla="*/ 1143244 h 1200881"/>
                  <a:gd name="connsiteX0" fmla="*/ 710781 w 1155103"/>
                  <a:gd name="connsiteY0" fmla="*/ 973093 h 1200881"/>
                  <a:gd name="connsiteX1" fmla="*/ 250001 w 1155103"/>
                  <a:gd name="connsiteY1" fmla="*/ 1198218 h 1200881"/>
                  <a:gd name="connsiteX2" fmla="*/ 159837 w 1155103"/>
                  <a:gd name="connsiteY2" fmla="*/ 1141310 h 1200881"/>
                  <a:gd name="connsiteX3" fmla="*/ 112913 w 1155103"/>
                  <a:gd name="connsiteY3" fmla="*/ 1046741 h 1200881"/>
                  <a:gd name="connsiteX4" fmla="*/ 297708 w 1155103"/>
                  <a:gd name="connsiteY4" fmla="*/ 972671 h 1200881"/>
                  <a:gd name="connsiteX5" fmla="*/ 92542 w 1155103"/>
                  <a:gd name="connsiteY5" fmla="*/ 934246 h 1200881"/>
                  <a:gd name="connsiteX6" fmla="*/ 99691 w 1155103"/>
                  <a:gd name="connsiteY6" fmla="*/ 858450 h 1200881"/>
                  <a:gd name="connsiteX7" fmla="*/ 0 w 1155103"/>
                  <a:gd name="connsiteY7" fmla="*/ 795098 h 1200881"/>
                  <a:gd name="connsiteX8" fmla="*/ 103730 w 1155103"/>
                  <a:gd name="connsiteY8" fmla="*/ 652895 h 1200881"/>
                  <a:gd name="connsiteX9" fmla="*/ 79086 w 1155103"/>
                  <a:gd name="connsiteY9" fmla="*/ 518506 h 1200881"/>
                  <a:gd name="connsiteX10" fmla="*/ 74609 w 1155103"/>
                  <a:gd name="connsiteY10" fmla="*/ 393761 h 1200881"/>
                  <a:gd name="connsiteX11" fmla="*/ 644149 w 1155103"/>
                  <a:gd name="connsiteY11" fmla="*/ 0 h 1200881"/>
                  <a:gd name="connsiteX12" fmla="*/ 1154447 w 1155103"/>
                  <a:gd name="connsiteY12" fmla="*/ 569195 h 1200881"/>
                  <a:gd name="connsiteX13" fmla="*/ 804335 w 1155103"/>
                  <a:gd name="connsiteY13" fmla="*/ 1143244 h 1200881"/>
                  <a:gd name="connsiteX0" fmla="*/ 710781 w 1155103"/>
                  <a:gd name="connsiteY0" fmla="*/ 973093 h 1200881"/>
                  <a:gd name="connsiteX1" fmla="*/ 250001 w 1155103"/>
                  <a:gd name="connsiteY1" fmla="*/ 1198218 h 1200881"/>
                  <a:gd name="connsiteX2" fmla="*/ 159837 w 1155103"/>
                  <a:gd name="connsiteY2" fmla="*/ 1141310 h 1200881"/>
                  <a:gd name="connsiteX3" fmla="*/ 112913 w 1155103"/>
                  <a:gd name="connsiteY3" fmla="*/ 1046741 h 1200881"/>
                  <a:gd name="connsiteX4" fmla="*/ 297708 w 1155103"/>
                  <a:gd name="connsiteY4" fmla="*/ 972671 h 1200881"/>
                  <a:gd name="connsiteX5" fmla="*/ 92542 w 1155103"/>
                  <a:gd name="connsiteY5" fmla="*/ 934246 h 1200881"/>
                  <a:gd name="connsiteX6" fmla="*/ 99691 w 1155103"/>
                  <a:gd name="connsiteY6" fmla="*/ 858450 h 1200881"/>
                  <a:gd name="connsiteX7" fmla="*/ 0 w 1155103"/>
                  <a:gd name="connsiteY7" fmla="*/ 795098 h 1200881"/>
                  <a:gd name="connsiteX8" fmla="*/ 103730 w 1155103"/>
                  <a:gd name="connsiteY8" fmla="*/ 652895 h 1200881"/>
                  <a:gd name="connsiteX9" fmla="*/ 79086 w 1155103"/>
                  <a:gd name="connsiteY9" fmla="*/ 518506 h 1200881"/>
                  <a:gd name="connsiteX10" fmla="*/ 74609 w 1155103"/>
                  <a:gd name="connsiteY10" fmla="*/ 393761 h 1200881"/>
                  <a:gd name="connsiteX11" fmla="*/ 644149 w 1155103"/>
                  <a:gd name="connsiteY11" fmla="*/ 0 h 1200881"/>
                  <a:gd name="connsiteX12" fmla="*/ 1154447 w 1155103"/>
                  <a:gd name="connsiteY12" fmla="*/ 569195 h 1200881"/>
                  <a:gd name="connsiteX13" fmla="*/ 804335 w 1155103"/>
                  <a:gd name="connsiteY13" fmla="*/ 1143244 h 1200881"/>
                  <a:gd name="connsiteX0" fmla="*/ 710781 w 1155103"/>
                  <a:gd name="connsiteY0" fmla="*/ 973093 h 1200881"/>
                  <a:gd name="connsiteX1" fmla="*/ 250001 w 1155103"/>
                  <a:gd name="connsiteY1" fmla="*/ 1198218 h 1200881"/>
                  <a:gd name="connsiteX2" fmla="*/ 159837 w 1155103"/>
                  <a:gd name="connsiteY2" fmla="*/ 1141310 h 1200881"/>
                  <a:gd name="connsiteX3" fmla="*/ 112913 w 1155103"/>
                  <a:gd name="connsiteY3" fmla="*/ 1046741 h 1200881"/>
                  <a:gd name="connsiteX4" fmla="*/ 297708 w 1155103"/>
                  <a:gd name="connsiteY4" fmla="*/ 972671 h 1200881"/>
                  <a:gd name="connsiteX5" fmla="*/ 92542 w 1155103"/>
                  <a:gd name="connsiteY5" fmla="*/ 934246 h 1200881"/>
                  <a:gd name="connsiteX6" fmla="*/ 99691 w 1155103"/>
                  <a:gd name="connsiteY6" fmla="*/ 858450 h 1200881"/>
                  <a:gd name="connsiteX7" fmla="*/ 0 w 1155103"/>
                  <a:gd name="connsiteY7" fmla="*/ 795098 h 1200881"/>
                  <a:gd name="connsiteX8" fmla="*/ 103730 w 1155103"/>
                  <a:gd name="connsiteY8" fmla="*/ 652895 h 1200881"/>
                  <a:gd name="connsiteX9" fmla="*/ 79086 w 1155103"/>
                  <a:gd name="connsiteY9" fmla="*/ 518506 h 1200881"/>
                  <a:gd name="connsiteX10" fmla="*/ 74609 w 1155103"/>
                  <a:gd name="connsiteY10" fmla="*/ 393761 h 1200881"/>
                  <a:gd name="connsiteX11" fmla="*/ 644149 w 1155103"/>
                  <a:gd name="connsiteY11" fmla="*/ 0 h 1200881"/>
                  <a:gd name="connsiteX12" fmla="*/ 1154447 w 1155103"/>
                  <a:gd name="connsiteY12" fmla="*/ 569195 h 1200881"/>
                  <a:gd name="connsiteX13" fmla="*/ 804335 w 1155103"/>
                  <a:gd name="connsiteY13" fmla="*/ 1143244 h 1200881"/>
                  <a:gd name="connsiteX0" fmla="*/ 710781 w 1155103"/>
                  <a:gd name="connsiteY0" fmla="*/ 973093 h 1200881"/>
                  <a:gd name="connsiteX1" fmla="*/ 250001 w 1155103"/>
                  <a:gd name="connsiteY1" fmla="*/ 1198218 h 1200881"/>
                  <a:gd name="connsiteX2" fmla="*/ 159837 w 1155103"/>
                  <a:gd name="connsiteY2" fmla="*/ 1141310 h 1200881"/>
                  <a:gd name="connsiteX3" fmla="*/ 141488 w 1155103"/>
                  <a:gd name="connsiteY3" fmla="*/ 1103891 h 1200881"/>
                  <a:gd name="connsiteX4" fmla="*/ 297708 w 1155103"/>
                  <a:gd name="connsiteY4" fmla="*/ 972671 h 1200881"/>
                  <a:gd name="connsiteX5" fmla="*/ 92542 w 1155103"/>
                  <a:gd name="connsiteY5" fmla="*/ 934246 h 1200881"/>
                  <a:gd name="connsiteX6" fmla="*/ 99691 w 1155103"/>
                  <a:gd name="connsiteY6" fmla="*/ 858450 h 1200881"/>
                  <a:gd name="connsiteX7" fmla="*/ 0 w 1155103"/>
                  <a:gd name="connsiteY7" fmla="*/ 795098 h 1200881"/>
                  <a:gd name="connsiteX8" fmla="*/ 103730 w 1155103"/>
                  <a:gd name="connsiteY8" fmla="*/ 652895 h 1200881"/>
                  <a:gd name="connsiteX9" fmla="*/ 79086 w 1155103"/>
                  <a:gd name="connsiteY9" fmla="*/ 518506 h 1200881"/>
                  <a:gd name="connsiteX10" fmla="*/ 74609 w 1155103"/>
                  <a:gd name="connsiteY10" fmla="*/ 393761 h 1200881"/>
                  <a:gd name="connsiteX11" fmla="*/ 644149 w 1155103"/>
                  <a:gd name="connsiteY11" fmla="*/ 0 h 1200881"/>
                  <a:gd name="connsiteX12" fmla="*/ 1154447 w 1155103"/>
                  <a:gd name="connsiteY12" fmla="*/ 569195 h 1200881"/>
                  <a:gd name="connsiteX13" fmla="*/ 804335 w 1155103"/>
                  <a:gd name="connsiteY13" fmla="*/ 1143244 h 1200881"/>
                  <a:gd name="connsiteX0" fmla="*/ 710781 w 1155103"/>
                  <a:gd name="connsiteY0" fmla="*/ 973093 h 1200881"/>
                  <a:gd name="connsiteX1" fmla="*/ 250001 w 1155103"/>
                  <a:gd name="connsiteY1" fmla="*/ 1198218 h 1200881"/>
                  <a:gd name="connsiteX2" fmla="*/ 159837 w 1155103"/>
                  <a:gd name="connsiteY2" fmla="*/ 1141310 h 1200881"/>
                  <a:gd name="connsiteX3" fmla="*/ 141488 w 1155103"/>
                  <a:gd name="connsiteY3" fmla="*/ 1103891 h 1200881"/>
                  <a:gd name="connsiteX4" fmla="*/ 297708 w 1155103"/>
                  <a:gd name="connsiteY4" fmla="*/ 972671 h 1200881"/>
                  <a:gd name="connsiteX5" fmla="*/ 92542 w 1155103"/>
                  <a:gd name="connsiteY5" fmla="*/ 934246 h 1200881"/>
                  <a:gd name="connsiteX6" fmla="*/ 99691 w 1155103"/>
                  <a:gd name="connsiteY6" fmla="*/ 858450 h 1200881"/>
                  <a:gd name="connsiteX7" fmla="*/ 0 w 1155103"/>
                  <a:gd name="connsiteY7" fmla="*/ 795098 h 1200881"/>
                  <a:gd name="connsiteX8" fmla="*/ 103730 w 1155103"/>
                  <a:gd name="connsiteY8" fmla="*/ 652895 h 1200881"/>
                  <a:gd name="connsiteX9" fmla="*/ 79086 w 1155103"/>
                  <a:gd name="connsiteY9" fmla="*/ 518506 h 1200881"/>
                  <a:gd name="connsiteX10" fmla="*/ 74609 w 1155103"/>
                  <a:gd name="connsiteY10" fmla="*/ 393761 h 1200881"/>
                  <a:gd name="connsiteX11" fmla="*/ 644149 w 1155103"/>
                  <a:gd name="connsiteY11" fmla="*/ 0 h 1200881"/>
                  <a:gd name="connsiteX12" fmla="*/ 1154447 w 1155103"/>
                  <a:gd name="connsiteY12" fmla="*/ 569195 h 1200881"/>
                  <a:gd name="connsiteX13" fmla="*/ 804335 w 1155103"/>
                  <a:gd name="connsiteY13" fmla="*/ 1143244 h 1200881"/>
                  <a:gd name="connsiteX0" fmla="*/ 710781 w 1155103"/>
                  <a:gd name="connsiteY0" fmla="*/ 973093 h 1200881"/>
                  <a:gd name="connsiteX1" fmla="*/ 250001 w 1155103"/>
                  <a:gd name="connsiteY1" fmla="*/ 1198218 h 1200881"/>
                  <a:gd name="connsiteX2" fmla="*/ 159837 w 1155103"/>
                  <a:gd name="connsiteY2" fmla="*/ 1141310 h 1200881"/>
                  <a:gd name="connsiteX3" fmla="*/ 141488 w 1155103"/>
                  <a:gd name="connsiteY3" fmla="*/ 1103891 h 1200881"/>
                  <a:gd name="connsiteX4" fmla="*/ 314376 w 1155103"/>
                  <a:gd name="connsiteY4" fmla="*/ 948859 h 1200881"/>
                  <a:gd name="connsiteX5" fmla="*/ 92542 w 1155103"/>
                  <a:gd name="connsiteY5" fmla="*/ 934246 h 1200881"/>
                  <a:gd name="connsiteX6" fmla="*/ 99691 w 1155103"/>
                  <a:gd name="connsiteY6" fmla="*/ 858450 h 1200881"/>
                  <a:gd name="connsiteX7" fmla="*/ 0 w 1155103"/>
                  <a:gd name="connsiteY7" fmla="*/ 795098 h 1200881"/>
                  <a:gd name="connsiteX8" fmla="*/ 103730 w 1155103"/>
                  <a:gd name="connsiteY8" fmla="*/ 652895 h 1200881"/>
                  <a:gd name="connsiteX9" fmla="*/ 79086 w 1155103"/>
                  <a:gd name="connsiteY9" fmla="*/ 518506 h 1200881"/>
                  <a:gd name="connsiteX10" fmla="*/ 74609 w 1155103"/>
                  <a:gd name="connsiteY10" fmla="*/ 393761 h 1200881"/>
                  <a:gd name="connsiteX11" fmla="*/ 644149 w 1155103"/>
                  <a:gd name="connsiteY11" fmla="*/ 0 h 1200881"/>
                  <a:gd name="connsiteX12" fmla="*/ 1154447 w 1155103"/>
                  <a:gd name="connsiteY12" fmla="*/ 569195 h 1200881"/>
                  <a:gd name="connsiteX13" fmla="*/ 804335 w 1155103"/>
                  <a:gd name="connsiteY13" fmla="*/ 1143244 h 1200881"/>
                  <a:gd name="connsiteX0" fmla="*/ 710781 w 1155103"/>
                  <a:gd name="connsiteY0" fmla="*/ 973093 h 1200881"/>
                  <a:gd name="connsiteX1" fmla="*/ 250001 w 1155103"/>
                  <a:gd name="connsiteY1" fmla="*/ 1198218 h 1200881"/>
                  <a:gd name="connsiteX2" fmla="*/ 159837 w 1155103"/>
                  <a:gd name="connsiteY2" fmla="*/ 1141310 h 1200881"/>
                  <a:gd name="connsiteX3" fmla="*/ 141488 w 1155103"/>
                  <a:gd name="connsiteY3" fmla="*/ 1103891 h 1200881"/>
                  <a:gd name="connsiteX4" fmla="*/ 314376 w 1155103"/>
                  <a:gd name="connsiteY4" fmla="*/ 948859 h 1200881"/>
                  <a:gd name="connsiteX5" fmla="*/ 92542 w 1155103"/>
                  <a:gd name="connsiteY5" fmla="*/ 934246 h 1200881"/>
                  <a:gd name="connsiteX6" fmla="*/ 99691 w 1155103"/>
                  <a:gd name="connsiteY6" fmla="*/ 858450 h 1200881"/>
                  <a:gd name="connsiteX7" fmla="*/ 0 w 1155103"/>
                  <a:gd name="connsiteY7" fmla="*/ 795098 h 1200881"/>
                  <a:gd name="connsiteX8" fmla="*/ 103730 w 1155103"/>
                  <a:gd name="connsiteY8" fmla="*/ 652895 h 1200881"/>
                  <a:gd name="connsiteX9" fmla="*/ 79086 w 1155103"/>
                  <a:gd name="connsiteY9" fmla="*/ 518506 h 1200881"/>
                  <a:gd name="connsiteX10" fmla="*/ 74609 w 1155103"/>
                  <a:gd name="connsiteY10" fmla="*/ 393761 h 1200881"/>
                  <a:gd name="connsiteX11" fmla="*/ 644149 w 1155103"/>
                  <a:gd name="connsiteY11" fmla="*/ 0 h 1200881"/>
                  <a:gd name="connsiteX12" fmla="*/ 1154447 w 1155103"/>
                  <a:gd name="connsiteY12" fmla="*/ 569195 h 1200881"/>
                  <a:gd name="connsiteX13" fmla="*/ 804335 w 1155103"/>
                  <a:gd name="connsiteY13" fmla="*/ 1143244 h 1200881"/>
                  <a:gd name="connsiteX0" fmla="*/ 710781 w 1155103"/>
                  <a:gd name="connsiteY0" fmla="*/ 973093 h 1200881"/>
                  <a:gd name="connsiteX1" fmla="*/ 250001 w 1155103"/>
                  <a:gd name="connsiteY1" fmla="*/ 1198218 h 1200881"/>
                  <a:gd name="connsiteX2" fmla="*/ 159837 w 1155103"/>
                  <a:gd name="connsiteY2" fmla="*/ 1141310 h 1200881"/>
                  <a:gd name="connsiteX3" fmla="*/ 141488 w 1155103"/>
                  <a:gd name="connsiteY3" fmla="*/ 1103891 h 1200881"/>
                  <a:gd name="connsiteX4" fmla="*/ 314376 w 1155103"/>
                  <a:gd name="connsiteY4" fmla="*/ 948859 h 1200881"/>
                  <a:gd name="connsiteX5" fmla="*/ 92542 w 1155103"/>
                  <a:gd name="connsiteY5" fmla="*/ 934246 h 1200881"/>
                  <a:gd name="connsiteX6" fmla="*/ 99691 w 1155103"/>
                  <a:gd name="connsiteY6" fmla="*/ 858450 h 1200881"/>
                  <a:gd name="connsiteX7" fmla="*/ 0 w 1155103"/>
                  <a:gd name="connsiteY7" fmla="*/ 795098 h 1200881"/>
                  <a:gd name="connsiteX8" fmla="*/ 103730 w 1155103"/>
                  <a:gd name="connsiteY8" fmla="*/ 652895 h 1200881"/>
                  <a:gd name="connsiteX9" fmla="*/ 79086 w 1155103"/>
                  <a:gd name="connsiteY9" fmla="*/ 518506 h 1200881"/>
                  <a:gd name="connsiteX10" fmla="*/ 74609 w 1155103"/>
                  <a:gd name="connsiteY10" fmla="*/ 393761 h 1200881"/>
                  <a:gd name="connsiteX11" fmla="*/ 644149 w 1155103"/>
                  <a:gd name="connsiteY11" fmla="*/ 0 h 1200881"/>
                  <a:gd name="connsiteX12" fmla="*/ 1154447 w 1155103"/>
                  <a:gd name="connsiteY12" fmla="*/ 569195 h 1200881"/>
                  <a:gd name="connsiteX13" fmla="*/ 804335 w 1155103"/>
                  <a:gd name="connsiteY13" fmla="*/ 1143244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55103" h="1200881">
                    <a:moveTo>
                      <a:pt x="710781" y="973093"/>
                    </a:moveTo>
                    <a:cubicBezTo>
                      <a:pt x="615361" y="1150794"/>
                      <a:pt x="505785" y="1215366"/>
                      <a:pt x="250001" y="1198218"/>
                    </a:cubicBezTo>
                    <a:cubicBezTo>
                      <a:pt x="174509" y="1186269"/>
                      <a:pt x="180377" y="1181142"/>
                      <a:pt x="159837" y="1141310"/>
                    </a:cubicBezTo>
                    <a:cubicBezTo>
                      <a:pt x="155308" y="1125662"/>
                      <a:pt x="115732" y="1135966"/>
                      <a:pt x="141488" y="1103891"/>
                    </a:cubicBezTo>
                    <a:cubicBezTo>
                      <a:pt x="167244" y="1071816"/>
                      <a:pt x="322534" y="977133"/>
                      <a:pt x="314376" y="948859"/>
                    </a:cubicBezTo>
                    <a:cubicBezTo>
                      <a:pt x="283294" y="934463"/>
                      <a:pt x="147373" y="942170"/>
                      <a:pt x="92542" y="934246"/>
                    </a:cubicBezTo>
                    <a:cubicBezTo>
                      <a:pt x="56761" y="919178"/>
                      <a:pt x="99689" y="893241"/>
                      <a:pt x="99691" y="858450"/>
                    </a:cubicBezTo>
                    <a:cubicBezTo>
                      <a:pt x="57356" y="844329"/>
                      <a:pt x="66" y="845389"/>
                      <a:pt x="0" y="795098"/>
                    </a:cubicBezTo>
                    <a:cubicBezTo>
                      <a:pt x="15050" y="752392"/>
                      <a:pt x="90549" y="698994"/>
                      <a:pt x="103730" y="652895"/>
                    </a:cubicBezTo>
                    <a:cubicBezTo>
                      <a:pt x="116911" y="606796"/>
                      <a:pt x="83542" y="554155"/>
                      <a:pt x="79086" y="518506"/>
                    </a:cubicBezTo>
                    <a:cubicBezTo>
                      <a:pt x="72554" y="486467"/>
                      <a:pt x="75308" y="420261"/>
                      <a:pt x="74609" y="393761"/>
                    </a:cubicBezTo>
                    <a:cubicBezTo>
                      <a:pt x="81935" y="132144"/>
                      <a:pt x="364386" y="0"/>
                      <a:pt x="644149" y="0"/>
                    </a:cubicBezTo>
                    <a:cubicBezTo>
                      <a:pt x="963878" y="0"/>
                      <a:pt x="1168230" y="300072"/>
                      <a:pt x="1154447" y="569195"/>
                    </a:cubicBezTo>
                    <a:cubicBezTo>
                      <a:pt x="1140664" y="838318"/>
                      <a:pt x="796166" y="1003900"/>
                      <a:pt x="804335" y="114324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98E083C6-C57A-4785-BB23-7B8C715A0645}"/>
                  </a:ext>
                </a:extLst>
              </p:cNvPr>
              <p:cNvSpPr/>
              <p:nvPr/>
            </p:nvSpPr>
            <p:spPr>
              <a:xfrm>
                <a:off x="6605771" y="1393640"/>
                <a:ext cx="143411" cy="135648"/>
              </a:xfrm>
              <a:custGeom>
                <a:avLst/>
                <a:gdLst>
                  <a:gd name="connsiteX0" fmla="*/ 94050 w 188100"/>
                  <a:gd name="connsiteY0" fmla="*/ 0 h 135648"/>
                  <a:gd name="connsiteX1" fmla="*/ 188100 w 188100"/>
                  <a:gd name="connsiteY1" fmla="*/ 94050 h 135648"/>
                  <a:gd name="connsiteX2" fmla="*/ 188099 w 188100"/>
                  <a:gd name="connsiteY2" fmla="*/ 135644 h 135648"/>
                  <a:gd name="connsiteX3" fmla="*/ 182736 w 188100"/>
                  <a:gd name="connsiteY3" fmla="*/ 109080 h 135648"/>
                  <a:gd name="connsiteX4" fmla="*/ 94050 w 188100"/>
                  <a:gd name="connsiteY4" fmla="*/ 50295 h 135648"/>
                  <a:gd name="connsiteX5" fmla="*/ 5364 w 188100"/>
                  <a:gd name="connsiteY5" fmla="*/ 109080 h 135648"/>
                  <a:gd name="connsiteX6" fmla="*/ 0 w 188100"/>
                  <a:gd name="connsiteY6" fmla="*/ 135648 h 135648"/>
                  <a:gd name="connsiteX7" fmla="*/ 0 w 188100"/>
                  <a:gd name="connsiteY7" fmla="*/ 94050 h 135648"/>
                  <a:gd name="connsiteX8" fmla="*/ 94050 w 188100"/>
                  <a:gd name="connsiteY8" fmla="*/ 0 h 13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100" h="135648">
                    <a:moveTo>
                      <a:pt x="94050" y="0"/>
                    </a:moveTo>
                    <a:cubicBezTo>
                      <a:pt x="145992" y="0"/>
                      <a:pt x="188100" y="42108"/>
                      <a:pt x="188100" y="94050"/>
                    </a:cubicBezTo>
                    <a:lnTo>
                      <a:pt x="188099" y="135644"/>
                    </a:lnTo>
                    <a:lnTo>
                      <a:pt x="182736" y="109080"/>
                    </a:lnTo>
                    <a:cubicBezTo>
                      <a:pt x="168125" y="74535"/>
                      <a:pt x="133918" y="50295"/>
                      <a:pt x="94050" y="50295"/>
                    </a:cubicBezTo>
                    <a:cubicBezTo>
                      <a:pt x="54182" y="50295"/>
                      <a:pt x="19976" y="74535"/>
                      <a:pt x="5364" y="109080"/>
                    </a:cubicBezTo>
                    <a:lnTo>
                      <a:pt x="0" y="135648"/>
                    </a:lnTo>
                    <a:lnTo>
                      <a:pt x="0" y="94050"/>
                    </a:lnTo>
                    <a:cubicBezTo>
                      <a:pt x="0" y="42108"/>
                      <a:pt x="42108" y="0"/>
                      <a:pt x="940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1" name="四角形: 角を丸くする 280">
                <a:extLst>
                  <a:ext uri="{FF2B5EF4-FFF2-40B4-BE49-F238E27FC236}">
                    <a16:creationId xmlns:a16="http://schemas.microsoft.com/office/drawing/2014/main" id="{CA69722F-D5BD-40AF-9B34-E909801F190B}"/>
                  </a:ext>
                </a:extLst>
              </p:cNvPr>
              <p:cNvSpPr/>
              <p:nvPr/>
            </p:nvSpPr>
            <p:spPr>
              <a:xfrm>
                <a:off x="6605773" y="1427562"/>
                <a:ext cx="143410" cy="20759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3" name="四角形: 角を丸くする 282">
                <a:extLst>
                  <a:ext uri="{FF2B5EF4-FFF2-40B4-BE49-F238E27FC236}">
                    <a16:creationId xmlns:a16="http://schemas.microsoft.com/office/drawing/2014/main" id="{55C22B54-D4DF-4A4E-94AB-3BE3BE3850EF}"/>
                  </a:ext>
                </a:extLst>
              </p:cNvPr>
              <p:cNvSpPr/>
              <p:nvPr/>
            </p:nvSpPr>
            <p:spPr>
              <a:xfrm>
                <a:off x="6572883" y="1266100"/>
                <a:ext cx="219305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FFFC76E4-B9F3-4452-B53A-C5C785A148B5}"/>
                  </a:ext>
                </a:extLst>
              </p:cNvPr>
              <p:cNvSpPr/>
              <p:nvPr/>
            </p:nvSpPr>
            <p:spPr>
              <a:xfrm rot="5400000">
                <a:off x="6381342" y="841992"/>
                <a:ext cx="1262285" cy="1239838"/>
              </a:xfrm>
              <a:custGeom>
                <a:avLst/>
                <a:gdLst>
                  <a:gd name="connsiteX0" fmla="*/ 0 w 1262285"/>
                  <a:gd name="connsiteY0" fmla="*/ 651448 h 1239838"/>
                  <a:gd name="connsiteX1" fmla="*/ 281648 w 1262285"/>
                  <a:gd name="connsiteY1" fmla="*/ 109297 h 1239838"/>
                  <a:gd name="connsiteX2" fmla="*/ 323053 w 1262285"/>
                  <a:gd name="connsiteY2" fmla="*/ 92897 h 1239838"/>
                  <a:gd name="connsiteX3" fmla="*/ 344921 w 1262285"/>
                  <a:gd name="connsiteY3" fmla="*/ 78757 h 1239838"/>
                  <a:gd name="connsiteX4" fmla="*/ 673895 w 1262285"/>
                  <a:gd name="connsiteY4" fmla="*/ 0 h 1239838"/>
                  <a:gd name="connsiteX5" fmla="*/ 1262285 w 1262285"/>
                  <a:gd name="connsiteY5" fmla="*/ 461147 h 1239838"/>
                  <a:gd name="connsiteX6" fmla="*/ 1260645 w 1262285"/>
                  <a:gd name="connsiteY6" fmla="*/ 478138 h 1239838"/>
                  <a:gd name="connsiteX7" fmla="*/ 1183688 w 1262285"/>
                  <a:gd name="connsiteY7" fmla="*/ 449843 h 1239838"/>
                  <a:gd name="connsiteX8" fmla="*/ 876348 w 1262285"/>
                  <a:gd name="connsiteY8" fmla="*/ 408009 h 1239838"/>
                  <a:gd name="connsiteX9" fmla="*/ 420531 w 1262285"/>
                  <a:gd name="connsiteY9" fmla="*/ 516006 h 1239838"/>
                  <a:gd name="connsiteX10" fmla="*/ 399624 w 1262285"/>
                  <a:gd name="connsiteY10" fmla="*/ 533171 h 1239838"/>
                  <a:gd name="connsiteX11" fmla="*/ 398170 w 1262285"/>
                  <a:gd name="connsiteY11" fmla="*/ 533664 h 1239838"/>
                  <a:gd name="connsiteX12" fmla="*/ 385705 w 1262285"/>
                  <a:gd name="connsiteY12" fmla="*/ 544598 h 1239838"/>
                  <a:gd name="connsiteX13" fmla="*/ 369850 w 1262285"/>
                  <a:gd name="connsiteY13" fmla="*/ 557615 h 1239838"/>
                  <a:gd name="connsiteX14" fmla="*/ 368254 w 1262285"/>
                  <a:gd name="connsiteY14" fmla="*/ 559905 h 1239838"/>
                  <a:gd name="connsiteX15" fmla="*/ 357417 w 1262285"/>
                  <a:gd name="connsiteY15" fmla="*/ 569411 h 1239838"/>
                  <a:gd name="connsiteX16" fmla="*/ 342526 w 1262285"/>
                  <a:gd name="connsiteY16" fmla="*/ 596839 h 1239838"/>
                  <a:gd name="connsiteX17" fmla="*/ 337820 w 1262285"/>
                  <a:gd name="connsiteY17" fmla="*/ 603595 h 1239838"/>
                  <a:gd name="connsiteX18" fmla="*/ 337078 w 1262285"/>
                  <a:gd name="connsiteY18" fmla="*/ 606874 h 1239838"/>
                  <a:gd name="connsiteX19" fmla="*/ 329705 w 1262285"/>
                  <a:gd name="connsiteY19" fmla="*/ 620454 h 1239838"/>
                  <a:gd name="connsiteX20" fmla="*/ 312894 w 1262285"/>
                  <a:gd name="connsiteY20" fmla="*/ 759046 h 1239838"/>
                  <a:gd name="connsiteX21" fmla="*/ 430121 w 1262285"/>
                  <a:gd name="connsiteY21" fmla="*/ 1116625 h 1239838"/>
                  <a:gd name="connsiteX22" fmla="*/ 487246 w 1262285"/>
                  <a:gd name="connsiteY22" fmla="*/ 1204849 h 1239838"/>
                  <a:gd name="connsiteX23" fmla="*/ 512195 w 1262285"/>
                  <a:gd name="connsiteY23" fmla="*/ 1235729 h 1239838"/>
                  <a:gd name="connsiteX24" fmla="*/ 461147 w 1262285"/>
                  <a:gd name="connsiteY24" fmla="*/ 1239838 h 1239838"/>
                  <a:gd name="connsiteX25" fmla="*/ 0 w 1262285"/>
                  <a:gd name="connsiteY25" fmla="*/ 651448 h 1239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62285" h="1239838">
                    <a:moveTo>
                      <a:pt x="0" y="651448"/>
                    </a:moveTo>
                    <a:cubicBezTo>
                      <a:pt x="0" y="407729"/>
                      <a:pt x="116135" y="198619"/>
                      <a:pt x="281648" y="109297"/>
                    </a:cubicBezTo>
                    <a:lnTo>
                      <a:pt x="323053" y="92897"/>
                    </a:lnTo>
                    <a:lnTo>
                      <a:pt x="344921" y="78757"/>
                    </a:lnTo>
                    <a:cubicBezTo>
                      <a:pt x="438828" y="29034"/>
                      <a:pt x="552035" y="0"/>
                      <a:pt x="673895" y="0"/>
                    </a:cubicBezTo>
                    <a:cubicBezTo>
                      <a:pt x="998854" y="0"/>
                      <a:pt x="1262285" y="206463"/>
                      <a:pt x="1262285" y="461147"/>
                    </a:cubicBezTo>
                    <a:lnTo>
                      <a:pt x="1260645" y="478138"/>
                    </a:lnTo>
                    <a:lnTo>
                      <a:pt x="1183688" y="449843"/>
                    </a:lnTo>
                    <a:cubicBezTo>
                      <a:pt x="1095956" y="423431"/>
                      <a:pt x="990194" y="408009"/>
                      <a:pt x="876348" y="408009"/>
                    </a:cubicBezTo>
                    <a:cubicBezTo>
                      <a:pt x="686605" y="408009"/>
                      <a:pt x="519316" y="450848"/>
                      <a:pt x="420531" y="516006"/>
                    </a:cubicBezTo>
                    <a:lnTo>
                      <a:pt x="399624" y="533171"/>
                    </a:lnTo>
                    <a:lnTo>
                      <a:pt x="398170" y="533664"/>
                    </a:lnTo>
                    <a:lnTo>
                      <a:pt x="385705" y="544598"/>
                    </a:lnTo>
                    <a:lnTo>
                      <a:pt x="369850" y="557615"/>
                    </a:lnTo>
                    <a:lnTo>
                      <a:pt x="368254" y="559905"/>
                    </a:lnTo>
                    <a:lnTo>
                      <a:pt x="357417" y="569411"/>
                    </a:lnTo>
                    <a:lnTo>
                      <a:pt x="342526" y="596839"/>
                    </a:lnTo>
                    <a:lnTo>
                      <a:pt x="337820" y="603595"/>
                    </a:lnTo>
                    <a:lnTo>
                      <a:pt x="337078" y="606874"/>
                    </a:lnTo>
                    <a:lnTo>
                      <a:pt x="329705" y="620454"/>
                    </a:lnTo>
                    <a:cubicBezTo>
                      <a:pt x="315550" y="659059"/>
                      <a:pt x="310003" y="706299"/>
                      <a:pt x="312894" y="759046"/>
                    </a:cubicBezTo>
                    <a:cubicBezTo>
                      <a:pt x="318676" y="864541"/>
                      <a:pt x="358208" y="992069"/>
                      <a:pt x="430121" y="1116625"/>
                    </a:cubicBezTo>
                    <a:cubicBezTo>
                      <a:pt x="448099" y="1147764"/>
                      <a:pt x="467250" y="1177243"/>
                      <a:pt x="487246" y="1204849"/>
                    </a:cubicBezTo>
                    <a:lnTo>
                      <a:pt x="512195" y="1235729"/>
                    </a:lnTo>
                    <a:lnTo>
                      <a:pt x="461147" y="1239838"/>
                    </a:lnTo>
                    <a:cubicBezTo>
                      <a:pt x="206463" y="1239838"/>
                      <a:pt x="0" y="976407"/>
                      <a:pt x="0" y="6514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月 364">
                <a:extLst>
                  <a:ext uri="{FF2B5EF4-FFF2-40B4-BE49-F238E27FC236}">
                    <a16:creationId xmlns:a16="http://schemas.microsoft.com/office/drawing/2014/main" id="{E4A53613-E02D-4645-8DA5-90AD5EE1E188}"/>
                  </a:ext>
                </a:extLst>
              </p:cNvPr>
              <p:cNvSpPr/>
              <p:nvPr/>
            </p:nvSpPr>
            <p:spPr>
              <a:xfrm rot="5123775">
                <a:off x="6610525" y="521088"/>
                <a:ext cx="251388" cy="958021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6" name="月 365">
                <a:extLst>
                  <a:ext uri="{FF2B5EF4-FFF2-40B4-BE49-F238E27FC236}">
                    <a16:creationId xmlns:a16="http://schemas.microsoft.com/office/drawing/2014/main" id="{70E3D6C0-E744-40E4-B417-456FD952EA91}"/>
                  </a:ext>
                </a:extLst>
              </p:cNvPr>
              <p:cNvSpPr/>
              <p:nvPr/>
            </p:nvSpPr>
            <p:spPr>
              <a:xfrm rot="5892634">
                <a:off x="6693960" y="397053"/>
                <a:ext cx="251388" cy="989918"/>
              </a:xfrm>
              <a:prstGeom prst="moon">
                <a:avLst>
                  <a:gd name="adj" fmla="val 5357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月 7">
                <a:extLst>
                  <a:ext uri="{FF2B5EF4-FFF2-40B4-BE49-F238E27FC236}">
                    <a16:creationId xmlns:a16="http://schemas.microsoft.com/office/drawing/2014/main" id="{4F31FDA0-DFA1-4BA7-90A5-16EB374431BA}"/>
                  </a:ext>
                </a:extLst>
              </p:cNvPr>
              <p:cNvSpPr/>
              <p:nvPr/>
            </p:nvSpPr>
            <p:spPr>
              <a:xfrm rot="8100000">
                <a:off x="6880130" y="801403"/>
                <a:ext cx="216875" cy="840650"/>
              </a:xfrm>
              <a:prstGeom prst="moon">
                <a:avLst>
                  <a:gd name="adj" fmla="val 6903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DD7A6070-6CBE-4E73-B332-B4CAE157689C}"/>
                  </a:ext>
                </a:extLst>
              </p:cNvPr>
              <p:cNvGrpSpPr/>
              <p:nvPr/>
            </p:nvGrpSpPr>
            <p:grpSpPr>
              <a:xfrm>
                <a:off x="7110565" y="1475829"/>
                <a:ext cx="231434" cy="419158"/>
                <a:chOff x="1368308" y="1783038"/>
                <a:chExt cx="188990" cy="342286"/>
              </a:xfrm>
            </p:grpSpPr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D505FE2A-7726-4572-BD4B-EBB1B30753ED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8D7B5C9E-61A3-4B88-B40F-F33FA66986CC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17EF065C-42E7-4222-82B2-82DC60CC8F50}"/>
                </a:ext>
              </a:extLst>
            </p:cNvPr>
            <p:cNvSpPr/>
            <p:nvPr/>
          </p:nvSpPr>
          <p:spPr>
            <a:xfrm>
              <a:off x="7382149" y="1486595"/>
              <a:ext cx="99829" cy="59506"/>
            </a:xfrm>
            <a:custGeom>
              <a:avLst/>
              <a:gdLst>
                <a:gd name="connsiteX0" fmla="*/ 69871 w 139742"/>
                <a:gd name="connsiteY0" fmla="*/ 0 h 116247"/>
                <a:gd name="connsiteX1" fmla="*/ 139742 w 139742"/>
                <a:gd name="connsiteY1" fmla="*/ 100994 h 116247"/>
                <a:gd name="connsiteX2" fmla="*/ 137612 w 139742"/>
                <a:gd name="connsiteY2" fmla="*/ 116247 h 116247"/>
                <a:gd name="connsiteX3" fmla="*/ 127697 w 139742"/>
                <a:gd name="connsiteY3" fmla="*/ 98086 h 116247"/>
                <a:gd name="connsiteX4" fmla="*/ 69871 w 139742"/>
                <a:gd name="connsiteY4" fmla="*/ 68505 h 116247"/>
                <a:gd name="connsiteX5" fmla="*/ 12045 w 139742"/>
                <a:gd name="connsiteY5" fmla="*/ 98086 h 116247"/>
                <a:gd name="connsiteX6" fmla="*/ 2131 w 139742"/>
                <a:gd name="connsiteY6" fmla="*/ 116247 h 116247"/>
                <a:gd name="connsiteX7" fmla="*/ 0 w 139742"/>
                <a:gd name="connsiteY7" fmla="*/ 100994 h 116247"/>
                <a:gd name="connsiteX8" fmla="*/ 69871 w 139742"/>
                <a:gd name="connsiteY8" fmla="*/ 0 h 116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742" h="116247">
                  <a:moveTo>
                    <a:pt x="69871" y="0"/>
                  </a:moveTo>
                  <a:cubicBezTo>
                    <a:pt x="108460" y="0"/>
                    <a:pt x="139742" y="45217"/>
                    <a:pt x="139742" y="100994"/>
                  </a:cubicBezTo>
                  <a:lnTo>
                    <a:pt x="137612" y="116247"/>
                  </a:lnTo>
                  <a:lnTo>
                    <a:pt x="127697" y="98086"/>
                  </a:lnTo>
                  <a:cubicBezTo>
                    <a:pt x="112898" y="79810"/>
                    <a:pt x="92454" y="68505"/>
                    <a:pt x="69871" y="68505"/>
                  </a:cubicBezTo>
                  <a:cubicBezTo>
                    <a:pt x="47289" y="68505"/>
                    <a:pt x="26844" y="79810"/>
                    <a:pt x="12045" y="98086"/>
                  </a:cubicBezTo>
                  <a:lnTo>
                    <a:pt x="2131" y="116247"/>
                  </a:lnTo>
                  <a:lnTo>
                    <a:pt x="0" y="100994"/>
                  </a:lnTo>
                  <a:cubicBezTo>
                    <a:pt x="0" y="45217"/>
                    <a:pt x="31282" y="0"/>
                    <a:pt x="6987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CD813A5-DF2E-4707-B369-0878B8EBFA34}"/>
              </a:ext>
            </a:extLst>
          </p:cNvPr>
          <p:cNvGrpSpPr/>
          <p:nvPr/>
        </p:nvGrpSpPr>
        <p:grpSpPr>
          <a:xfrm>
            <a:off x="3826129" y="3829320"/>
            <a:ext cx="1703225" cy="2612661"/>
            <a:chOff x="3826129" y="3829320"/>
            <a:chExt cx="1703225" cy="2612661"/>
          </a:xfrm>
        </p:grpSpPr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0D6A12AE-4C9B-467F-B1C3-4A43B61F0893}"/>
                </a:ext>
              </a:extLst>
            </p:cNvPr>
            <p:cNvGrpSpPr/>
            <p:nvPr/>
          </p:nvGrpSpPr>
          <p:grpSpPr>
            <a:xfrm>
              <a:off x="3826129" y="5460044"/>
              <a:ext cx="1138176" cy="683722"/>
              <a:chOff x="1068044" y="5731645"/>
              <a:chExt cx="952081" cy="571931"/>
            </a:xfrm>
          </p:grpSpPr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DBA8C651-0617-439D-A819-A33E54BDAD29}"/>
                  </a:ext>
                </a:extLst>
              </p:cNvPr>
              <p:cNvGrpSpPr/>
              <p:nvPr/>
            </p:nvGrpSpPr>
            <p:grpSpPr>
              <a:xfrm>
                <a:off x="1068044" y="5731645"/>
                <a:ext cx="859080" cy="571931"/>
                <a:chOff x="444652" y="5006060"/>
                <a:chExt cx="1399600" cy="931780"/>
              </a:xfrm>
            </p:grpSpPr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E0E61DC9-1AB8-4432-9C8D-3DDF20D3CEC2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761DF0C0-B5D1-430E-8124-983C52D82292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251" name="グループ化 250">
                    <a:extLst>
                      <a:ext uri="{FF2B5EF4-FFF2-40B4-BE49-F238E27FC236}">
                        <a16:creationId xmlns:a16="http://schemas.microsoft.com/office/drawing/2014/main" id="{28C7B017-6954-400E-8075-B90D4EC360C7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262" name="フリーフォーム: 図形 261">
                      <a:extLst>
                        <a:ext uri="{FF2B5EF4-FFF2-40B4-BE49-F238E27FC236}">
                          <a16:creationId xmlns:a16="http://schemas.microsoft.com/office/drawing/2014/main" id="{A6705072-4130-4123-A81D-BC0E32D631B3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3" name="フリーフォーム: 図形 262">
                      <a:extLst>
                        <a:ext uri="{FF2B5EF4-FFF2-40B4-BE49-F238E27FC236}">
                          <a16:creationId xmlns:a16="http://schemas.microsoft.com/office/drawing/2014/main" id="{537D8445-4CDA-4719-BBD5-A1B5D8B97374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8" name="フリーフォーム: 図形 267">
                      <a:extLst>
                        <a:ext uri="{FF2B5EF4-FFF2-40B4-BE49-F238E27FC236}">
                          <a16:creationId xmlns:a16="http://schemas.microsoft.com/office/drawing/2014/main" id="{E7D68D63-858C-4F95-B105-177EC786E5D6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9" name="月 268">
                      <a:extLst>
                        <a:ext uri="{FF2B5EF4-FFF2-40B4-BE49-F238E27FC236}">
                          <a16:creationId xmlns:a16="http://schemas.microsoft.com/office/drawing/2014/main" id="{F9CFEB33-6248-4440-B669-111F8AC065E8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52" name="四角形: 角を丸くする 251">
                    <a:extLst>
                      <a:ext uri="{FF2B5EF4-FFF2-40B4-BE49-F238E27FC236}">
                        <a16:creationId xmlns:a16="http://schemas.microsoft.com/office/drawing/2014/main" id="{372FFE84-3117-442F-B044-C0493FC786B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253" name="四角形: 上の 2 つの角を丸める 109">
                    <a:extLst>
                      <a:ext uri="{FF2B5EF4-FFF2-40B4-BE49-F238E27FC236}">
                        <a16:creationId xmlns:a16="http://schemas.microsoft.com/office/drawing/2014/main" id="{D79AB787-C479-4D1E-8D81-D2D1A40E06A5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6D10B6D1-7277-44ED-A924-CC5ABAAD320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A0F1D7E3-0AFE-4C7E-B628-CB8C9C1A8966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" name="四角形: 上の 2 つの角を丸める 109">
                    <a:extLst>
                      <a:ext uri="{FF2B5EF4-FFF2-40B4-BE49-F238E27FC236}">
                        <a16:creationId xmlns:a16="http://schemas.microsoft.com/office/drawing/2014/main" id="{15DB6C3D-92E9-4F94-B916-6F3E861C1732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7973F8D4-D391-4342-813D-B5A741225F23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" name="フリーフォーム: 図形 257">
                    <a:extLst>
                      <a:ext uri="{FF2B5EF4-FFF2-40B4-BE49-F238E27FC236}">
                        <a16:creationId xmlns:a16="http://schemas.microsoft.com/office/drawing/2014/main" id="{6AE29DF9-FF67-4EFF-A780-42BB4246B3B8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9" name="四角形: 上の 2 つの角を丸める 109">
                    <a:extLst>
                      <a:ext uri="{FF2B5EF4-FFF2-40B4-BE49-F238E27FC236}">
                        <a16:creationId xmlns:a16="http://schemas.microsoft.com/office/drawing/2014/main" id="{564EF439-804C-47EE-95B8-B09BD5008DF2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0" name="フリーフォーム: 図形 259">
                    <a:extLst>
                      <a:ext uri="{FF2B5EF4-FFF2-40B4-BE49-F238E27FC236}">
                        <a16:creationId xmlns:a16="http://schemas.microsoft.com/office/drawing/2014/main" id="{B8C3944E-DDA8-43A4-A757-7B36C5790A88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CF908B08-F4A6-463E-8185-7B7951FC3C8C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48" name="四角形: 上の 2 つの角を丸める 247">
                <a:extLst>
                  <a:ext uri="{FF2B5EF4-FFF2-40B4-BE49-F238E27FC236}">
                    <a16:creationId xmlns:a16="http://schemas.microsoft.com/office/drawing/2014/main" id="{5D602685-E1C7-4859-B9D4-1C2C40812E39}"/>
                  </a:ext>
                </a:extLst>
              </p:cNvPr>
              <p:cNvSpPr/>
              <p:nvPr/>
            </p:nvSpPr>
            <p:spPr>
              <a:xfrm rot="7200000">
                <a:off x="1613197" y="5879550"/>
                <a:ext cx="193276" cy="6205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90376EAC-8FFA-4F4D-9927-3EE452B9A2CF}"/>
                </a:ext>
              </a:extLst>
            </p:cNvPr>
            <p:cNvGrpSpPr/>
            <p:nvPr/>
          </p:nvGrpSpPr>
          <p:grpSpPr>
            <a:xfrm>
              <a:off x="4391727" y="3829320"/>
              <a:ext cx="1137627" cy="2612661"/>
              <a:chOff x="3615349" y="3829320"/>
              <a:chExt cx="1137627" cy="2612661"/>
            </a:xfrm>
          </p:grpSpPr>
          <p:grpSp>
            <p:nvGrpSpPr>
              <p:cNvPr id="580" name="グループ化 579">
                <a:extLst>
                  <a:ext uri="{FF2B5EF4-FFF2-40B4-BE49-F238E27FC236}">
                    <a16:creationId xmlns:a16="http://schemas.microsoft.com/office/drawing/2014/main" id="{982AC9B6-FC86-4710-A19E-2D583BD97922}"/>
                  </a:ext>
                </a:extLst>
              </p:cNvPr>
              <p:cNvGrpSpPr/>
              <p:nvPr/>
            </p:nvGrpSpPr>
            <p:grpSpPr>
              <a:xfrm>
                <a:off x="3615349" y="3877623"/>
                <a:ext cx="1029210" cy="2564358"/>
                <a:chOff x="663783" y="4348807"/>
                <a:chExt cx="840101" cy="2093176"/>
              </a:xfrm>
            </p:grpSpPr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3B6F08D9-35A8-4A22-AF68-E034BA1CDEB4}"/>
                    </a:ext>
                  </a:extLst>
                </p:cNvPr>
                <p:cNvSpPr/>
                <p:nvPr/>
              </p:nvSpPr>
              <p:spPr>
                <a:xfrm>
                  <a:off x="1074482" y="5113856"/>
                  <a:ext cx="184679" cy="37967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2" name="フリーフォーム: 図形 581">
                  <a:extLst>
                    <a:ext uri="{FF2B5EF4-FFF2-40B4-BE49-F238E27FC236}">
                      <a16:creationId xmlns:a16="http://schemas.microsoft.com/office/drawing/2014/main" id="{376F1715-DC0D-42F3-BCFA-DC1F0AEA3258}"/>
                    </a:ext>
                  </a:extLst>
                </p:cNvPr>
                <p:cNvSpPr/>
                <p:nvPr/>
              </p:nvSpPr>
              <p:spPr>
                <a:xfrm>
                  <a:off x="1092994" y="5129117"/>
                  <a:ext cx="81882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583" name="四角形: 上の 2 つの角を丸める 582">
                  <a:extLst>
                    <a:ext uri="{FF2B5EF4-FFF2-40B4-BE49-F238E27FC236}">
                      <a16:creationId xmlns:a16="http://schemas.microsoft.com/office/drawing/2014/main" id="{13A6E83E-0A4B-4ABF-A5DF-D1B485CCF41F}"/>
                    </a:ext>
                  </a:extLst>
                </p:cNvPr>
                <p:cNvSpPr/>
                <p:nvPr/>
              </p:nvSpPr>
              <p:spPr>
                <a:xfrm>
                  <a:off x="914043" y="5430206"/>
                  <a:ext cx="520051" cy="1011777"/>
                </a:xfrm>
                <a:prstGeom prst="round2SameRect">
                  <a:avLst>
                    <a:gd name="adj1" fmla="val 3932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B4FCE406-BE88-4C51-AF41-730A2E1B2241}"/>
                    </a:ext>
                  </a:extLst>
                </p:cNvPr>
                <p:cNvSpPr/>
                <p:nvPr/>
              </p:nvSpPr>
              <p:spPr>
                <a:xfrm>
                  <a:off x="663783" y="4348807"/>
                  <a:ext cx="840101" cy="978768"/>
                </a:xfrm>
                <a:custGeom>
                  <a:avLst/>
                  <a:gdLst>
                    <a:gd name="connsiteX0" fmla="*/ 444504 w 821661"/>
                    <a:gd name="connsiteY0" fmla="*/ 27 h 921045"/>
                    <a:gd name="connsiteX1" fmla="*/ 821479 w 821661"/>
                    <a:gd name="connsiteY1" fmla="*/ 445103 h 921045"/>
                    <a:gd name="connsiteX2" fmla="*/ 552319 w 821661"/>
                    <a:gd name="connsiteY2" fmla="*/ 898660 h 921045"/>
                    <a:gd name="connsiteX3" fmla="*/ 480846 w 821661"/>
                    <a:gd name="connsiteY3" fmla="*/ 747863 h 921045"/>
                    <a:gd name="connsiteX4" fmla="*/ 232191 w 821661"/>
                    <a:gd name="connsiteY4" fmla="*/ 919950 h 921045"/>
                    <a:gd name="connsiteX5" fmla="*/ 75343 w 821661"/>
                    <a:gd name="connsiteY5" fmla="*/ 842202 h 921045"/>
                    <a:gd name="connsiteX6" fmla="*/ 67533 w 821661"/>
                    <a:gd name="connsiteY6" fmla="*/ 822288 h 921045"/>
                    <a:gd name="connsiteX7" fmla="*/ 70485 w 821661"/>
                    <a:gd name="connsiteY7" fmla="*/ 821185 h 921045"/>
                    <a:gd name="connsiteX8" fmla="*/ 100514 w 821661"/>
                    <a:gd name="connsiteY8" fmla="*/ 795321 h 921045"/>
                    <a:gd name="connsiteX9" fmla="*/ 70485 w 821661"/>
                    <a:gd name="connsiteY9" fmla="*/ 800742 h 921045"/>
                    <a:gd name="connsiteX10" fmla="*/ 60233 w 821661"/>
                    <a:gd name="connsiteY10" fmla="*/ 803677 h 921045"/>
                    <a:gd name="connsiteX11" fmla="*/ 59765 w 821661"/>
                    <a:gd name="connsiteY11" fmla="*/ 802483 h 921045"/>
                    <a:gd name="connsiteX12" fmla="*/ 48103 w 821661"/>
                    <a:gd name="connsiteY12" fmla="*/ 752360 h 921045"/>
                    <a:gd name="connsiteX13" fmla="*/ 0 w 821661"/>
                    <a:gd name="connsiteY13" fmla="*/ 713901 h 921045"/>
                    <a:gd name="connsiteX14" fmla="*/ 41934 w 821661"/>
                    <a:gd name="connsiteY14" fmla="*/ 572226 h 921045"/>
                    <a:gd name="connsiteX15" fmla="*/ 12918 w 821661"/>
                    <a:gd name="connsiteY15" fmla="*/ 401454 h 921045"/>
                    <a:gd name="connsiteX16" fmla="*/ 11316 w 821661"/>
                    <a:gd name="connsiteY16" fmla="*/ 339903 h 921045"/>
                    <a:gd name="connsiteX17" fmla="*/ 444504 w 821661"/>
                    <a:gd name="connsiteY17" fmla="*/ 27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17" fmla="*/ 572286 w 821661"/>
                    <a:gd name="connsiteY17" fmla="*/ 839303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60233 w 821661"/>
                    <a:gd name="connsiteY6" fmla="*/ 803677 h 921045"/>
                    <a:gd name="connsiteX7" fmla="*/ 59765 w 821661"/>
                    <a:gd name="connsiteY7" fmla="*/ 802483 h 921045"/>
                    <a:gd name="connsiteX8" fmla="*/ 48103 w 821661"/>
                    <a:gd name="connsiteY8" fmla="*/ 752360 h 921045"/>
                    <a:gd name="connsiteX9" fmla="*/ 0 w 821661"/>
                    <a:gd name="connsiteY9" fmla="*/ 713901 h 921045"/>
                    <a:gd name="connsiteX10" fmla="*/ 41934 w 821661"/>
                    <a:gd name="connsiteY10" fmla="*/ 572226 h 921045"/>
                    <a:gd name="connsiteX11" fmla="*/ 12918 w 821661"/>
                    <a:gd name="connsiteY11" fmla="*/ 401454 h 921045"/>
                    <a:gd name="connsiteX12" fmla="*/ 11316 w 821661"/>
                    <a:gd name="connsiteY12" fmla="*/ 339903 h 921045"/>
                    <a:gd name="connsiteX13" fmla="*/ 444504 w 821661"/>
                    <a:gd name="connsiteY13" fmla="*/ 27 h 921045"/>
                    <a:gd name="connsiteX14" fmla="*/ 821479 w 821661"/>
                    <a:gd name="connsiteY14" fmla="*/ 445103 h 921045"/>
                    <a:gd name="connsiteX15" fmla="*/ 552319 w 821661"/>
                    <a:gd name="connsiteY15" fmla="*/ 898660 h 921045"/>
                    <a:gd name="connsiteX0" fmla="*/ 480846 w 822486"/>
                    <a:gd name="connsiteY0" fmla="*/ 784141 h 957323"/>
                    <a:gd name="connsiteX1" fmla="*/ 232191 w 822486"/>
                    <a:gd name="connsiteY1" fmla="*/ 956228 h 957323"/>
                    <a:gd name="connsiteX2" fmla="*/ 75343 w 822486"/>
                    <a:gd name="connsiteY2" fmla="*/ 878480 h 957323"/>
                    <a:gd name="connsiteX3" fmla="*/ 67533 w 822486"/>
                    <a:gd name="connsiteY3" fmla="*/ 858566 h 957323"/>
                    <a:gd name="connsiteX4" fmla="*/ 100514 w 822486"/>
                    <a:gd name="connsiteY4" fmla="*/ 831599 h 957323"/>
                    <a:gd name="connsiteX5" fmla="*/ 70485 w 822486"/>
                    <a:gd name="connsiteY5" fmla="*/ 837020 h 957323"/>
                    <a:gd name="connsiteX6" fmla="*/ 60233 w 822486"/>
                    <a:gd name="connsiteY6" fmla="*/ 839955 h 957323"/>
                    <a:gd name="connsiteX7" fmla="*/ 59765 w 822486"/>
                    <a:gd name="connsiteY7" fmla="*/ 838761 h 957323"/>
                    <a:gd name="connsiteX8" fmla="*/ 48103 w 822486"/>
                    <a:gd name="connsiteY8" fmla="*/ 788638 h 957323"/>
                    <a:gd name="connsiteX9" fmla="*/ 0 w 822486"/>
                    <a:gd name="connsiteY9" fmla="*/ 750179 h 957323"/>
                    <a:gd name="connsiteX10" fmla="*/ 41934 w 822486"/>
                    <a:gd name="connsiteY10" fmla="*/ 608504 h 957323"/>
                    <a:gd name="connsiteX11" fmla="*/ 12918 w 822486"/>
                    <a:gd name="connsiteY11" fmla="*/ 437732 h 957323"/>
                    <a:gd name="connsiteX12" fmla="*/ 11316 w 822486"/>
                    <a:gd name="connsiteY12" fmla="*/ 376181 h 957323"/>
                    <a:gd name="connsiteX13" fmla="*/ 431574 w 822486"/>
                    <a:gd name="connsiteY13" fmla="*/ 22 h 957323"/>
                    <a:gd name="connsiteX14" fmla="*/ 821479 w 822486"/>
                    <a:gd name="connsiteY14" fmla="*/ 481381 h 957323"/>
                    <a:gd name="connsiteX15" fmla="*/ 552319 w 822486"/>
                    <a:gd name="connsiteY15" fmla="*/ 934938 h 957323"/>
                    <a:gd name="connsiteX0" fmla="*/ 480846 w 822153"/>
                    <a:gd name="connsiteY0" fmla="*/ 784141 h 957323"/>
                    <a:gd name="connsiteX1" fmla="*/ 232191 w 822153"/>
                    <a:gd name="connsiteY1" fmla="*/ 956228 h 957323"/>
                    <a:gd name="connsiteX2" fmla="*/ 75343 w 822153"/>
                    <a:gd name="connsiteY2" fmla="*/ 878480 h 957323"/>
                    <a:gd name="connsiteX3" fmla="*/ 67533 w 822153"/>
                    <a:gd name="connsiteY3" fmla="*/ 858566 h 957323"/>
                    <a:gd name="connsiteX4" fmla="*/ 100514 w 822153"/>
                    <a:gd name="connsiteY4" fmla="*/ 831599 h 957323"/>
                    <a:gd name="connsiteX5" fmla="*/ 70485 w 822153"/>
                    <a:gd name="connsiteY5" fmla="*/ 837020 h 957323"/>
                    <a:gd name="connsiteX6" fmla="*/ 60233 w 822153"/>
                    <a:gd name="connsiteY6" fmla="*/ 839955 h 957323"/>
                    <a:gd name="connsiteX7" fmla="*/ 59765 w 822153"/>
                    <a:gd name="connsiteY7" fmla="*/ 838761 h 957323"/>
                    <a:gd name="connsiteX8" fmla="*/ 48103 w 822153"/>
                    <a:gd name="connsiteY8" fmla="*/ 788638 h 957323"/>
                    <a:gd name="connsiteX9" fmla="*/ 0 w 822153"/>
                    <a:gd name="connsiteY9" fmla="*/ 750179 h 957323"/>
                    <a:gd name="connsiteX10" fmla="*/ 41934 w 822153"/>
                    <a:gd name="connsiteY10" fmla="*/ 608504 h 957323"/>
                    <a:gd name="connsiteX11" fmla="*/ 12918 w 822153"/>
                    <a:gd name="connsiteY11" fmla="*/ 437732 h 957323"/>
                    <a:gd name="connsiteX12" fmla="*/ 11316 w 822153"/>
                    <a:gd name="connsiteY12" fmla="*/ 376181 h 957323"/>
                    <a:gd name="connsiteX13" fmla="*/ 431574 w 822153"/>
                    <a:gd name="connsiteY13" fmla="*/ 22 h 957323"/>
                    <a:gd name="connsiteX14" fmla="*/ 821479 w 822153"/>
                    <a:gd name="connsiteY14" fmla="*/ 481381 h 957323"/>
                    <a:gd name="connsiteX15" fmla="*/ 552319 w 822153"/>
                    <a:gd name="connsiteY15" fmla="*/ 934938 h 957323"/>
                    <a:gd name="connsiteX0" fmla="*/ 480846 w 806304"/>
                    <a:gd name="connsiteY0" fmla="*/ 785139 h 958321"/>
                    <a:gd name="connsiteX1" fmla="*/ 232191 w 806304"/>
                    <a:gd name="connsiteY1" fmla="*/ 957226 h 958321"/>
                    <a:gd name="connsiteX2" fmla="*/ 75343 w 806304"/>
                    <a:gd name="connsiteY2" fmla="*/ 879478 h 958321"/>
                    <a:gd name="connsiteX3" fmla="*/ 67533 w 806304"/>
                    <a:gd name="connsiteY3" fmla="*/ 859564 h 958321"/>
                    <a:gd name="connsiteX4" fmla="*/ 100514 w 806304"/>
                    <a:gd name="connsiteY4" fmla="*/ 832597 h 958321"/>
                    <a:gd name="connsiteX5" fmla="*/ 70485 w 806304"/>
                    <a:gd name="connsiteY5" fmla="*/ 838018 h 958321"/>
                    <a:gd name="connsiteX6" fmla="*/ 60233 w 806304"/>
                    <a:gd name="connsiteY6" fmla="*/ 840953 h 958321"/>
                    <a:gd name="connsiteX7" fmla="*/ 59765 w 806304"/>
                    <a:gd name="connsiteY7" fmla="*/ 839759 h 958321"/>
                    <a:gd name="connsiteX8" fmla="*/ 48103 w 806304"/>
                    <a:gd name="connsiteY8" fmla="*/ 789636 h 958321"/>
                    <a:gd name="connsiteX9" fmla="*/ 0 w 806304"/>
                    <a:gd name="connsiteY9" fmla="*/ 751177 h 958321"/>
                    <a:gd name="connsiteX10" fmla="*/ 41934 w 806304"/>
                    <a:gd name="connsiteY10" fmla="*/ 609502 h 958321"/>
                    <a:gd name="connsiteX11" fmla="*/ 12918 w 806304"/>
                    <a:gd name="connsiteY11" fmla="*/ 438730 h 958321"/>
                    <a:gd name="connsiteX12" fmla="*/ 11316 w 806304"/>
                    <a:gd name="connsiteY12" fmla="*/ 377179 h 958321"/>
                    <a:gd name="connsiteX13" fmla="*/ 431574 w 806304"/>
                    <a:gd name="connsiteY13" fmla="*/ 1020 h 958321"/>
                    <a:gd name="connsiteX14" fmla="*/ 805963 w 806304"/>
                    <a:gd name="connsiteY14" fmla="*/ 477196 h 958321"/>
                    <a:gd name="connsiteX15" fmla="*/ 552319 w 806304"/>
                    <a:gd name="connsiteY15" fmla="*/ 935936 h 958321"/>
                    <a:gd name="connsiteX0" fmla="*/ 480846 w 806382"/>
                    <a:gd name="connsiteY0" fmla="*/ 784125 h 957307"/>
                    <a:gd name="connsiteX1" fmla="*/ 232191 w 806382"/>
                    <a:gd name="connsiteY1" fmla="*/ 956212 h 957307"/>
                    <a:gd name="connsiteX2" fmla="*/ 75343 w 806382"/>
                    <a:gd name="connsiteY2" fmla="*/ 878464 h 957307"/>
                    <a:gd name="connsiteX3" fmla="*/ 67533 w 806382"/>
                    <a:gd name="connsiteY3" fmla="*/ 858550 h 957307"/>
                    <a:gd name="connsiteX4" fmla="*/ 100514 w 806382"/>
                    <a:gd name="connsiteY4" fmla="*/ 831583 h 957307"/>
                    <a:gd name="connsiteX5" fmla="*/ 70485 w 806382"/>
                    <a:gd name="connsiteY5" fmla="*/ 837004 h 957307"/>
                    <a:gd name="connsiteX6" fmla="*/ 60233 w 806382"/>
                    <a:gd name="connsiteY6" fmla="*/ 839939 h 957307"/>
                    <a:gd name="connsiteX7" fmla="*/ 59765 w 806382"/>
                    <a:gd name="connsiteY7" fmla="*/ 838745 h 957307"/>
                    <a:gd name="connsiteX8" fmla="*/ 48103 w 806382"/>
                    <a:gd name="connsiteY8" fmla="*/ 788622 h 957307"/>
                    <a:gd name="connsiteX9" fmla="*/ 0 w 806382"/>
                    <a:gd name="connsiteY9" fmla="*/ 750163 h 957307"/>
                    <a:gd name="connsiteX10" fmla="*/ 41934 w 806382"/>
                    <a:gd name="connsiteY10" fmla="*/ 608488 h 957307"/>
                    <a:gd name="connsiteX11" fmla="*/ 12918 w 806382"/>
                    <a:gd name="connsiteY11" fmla="*/ 437716 h 957307"/>
                    <a:gd name="connsiteX12" fmla="*/ 11316 w 806382"/>
                    <a:gd name="connsiteY12" fmla="*/ 376165 h 957307"/>
                    <a:gd name="connsiteX13" fmla="*/ 431574 w 806382"/>
                    <a:gd name="connsiteY13" fmla="*/ 6 h 957307"/>
                    <a:gd name="connsiteX14" fmla="*/ 805963 w 806382"/>
                    <a:gd name="connsiteY14" fmla="*/ 476182 h 957307"/>
                    <a:gd name="connsiteX15" fmla="*/ 552319 w 806382"/>
                    <a:gd name="connsiteY15" fmla="*/ 934922 h 957307"/>
                    <a:gd name="connsiteX0" fmla="*/ 480846 w 806466"/>
                    <a:gd name="connsiteY0" fmla="*/ 784125 h 957307"/>
                    <a:gd name="connsiteX1" fmla="*/ 232191 w 806466"/>
                    <a:gd name="connsiteY1" fmla="*/ 956212 h 957307"/>
                    <a:gd name="connsiteX2" fmla="*/ 75343 w 806466"/>
                    <a:gd name="connsiteY2" fmla="*/ 878464 h 957307"/>
                    <a:gd name="connsiteX3" fmla="*/ 67533 w 806466"/>
                    <a:gd name="connsiteY3" fmla="*/ 858550 h 957307"/>
                    <a:gd name="connsiteX4" fmla="*/ 100514 w 806466"/>
                    <a:gd name="connsiteY4" fmla="*/ 831583 h 957307"/>
                    <a:gd name="connsiteX5" fmla="*/ 70485 w 806466"/>
                    <a:gd name="connsiteY5" fmla="*/ 837004 h 957307"/>
                    <a:gd name="connsiteX6" fmla="*/ 60233 w 806466"/>
                    <a:gd name="connsiteY6" fmla="*/ 839939 h 957307"/>
                    <a:gd name="connsiteX7" fmla="*/ 59765 w 806466"/>
                    <a:gd name="connsiteY7" fmla="*/ 838745 h 957307"/>
                    <a:gd name="connsiteX8" fmla="*/ 48103 w 806466"/>
                    <a:gd name="connsiteY8" fmla="*/ 788622 h 957307"/>
                    <a:gd name="connsiteX9" fmla="*/ 0 w 806466"/>
                    <a:gd name="connsiteY9" fmla="*/ 750163 h 957307"/>
                    <a:gd name="connsiteX10" fmla="*/ 41934 w 806466"/>
                    <a:gd name="connsiteY10" fmla="*/ 608488 h 957307"/>
                    <a:gd name="connsiteX11" fmla="*/ 12918 w 806466"/>
                    <a:gd name="connsiteY11" fmla="*/ 437716 h 957307"/>
                    <a:gd name="connsiteX12" fmla="*/ 11316 w 806466"/>
                    <a:gd name="connsiteY12" fmla="*/ 376165 h 957307"/>
                    <a:gd name="connsiteX13" fmla="*/ 431574 w 806466"/>
                    <a:gd name="connsiteY13" fmla="*/ 6 h 957307"/>
                    <a:gd name="connsiteX14" fmla="*/ 805963 w 806466"/>
                    <a:gd name="connsiteY14" fmla="*/ 476182 h 957307"/>
                    <a:gd name="connsiteX15" fmla="*/ 552319 w 806466"/>
                    <a:gd name="connsiteY15" fmla="*/ 934922 h 957307"/>
                    <a:gd name="connsiteX0" fmla="*/ 480846 w 807025"/>
                    <a:gd name="connsiteY0" fmla="*/ 797081 h 970263"/>
                    <a:gd name="connsiteX1" fmla="*/ 232191 w 807025"/>
                    <a:gd name="connsiteY1" fmla="*/ 969168 h 970263"/>
                    <a:gd name="connsiteX2" fmla="*/ 75343 w 807025"/>
                    <a:gd name="connsiteY2" fmla="*/ 891420 h 970263"/>
                    <a:gd name="connsiteX3" fmla="*/ 67533 w 807025"/>
                    <a:gd name="connsiteY3" fmla="*/ 871506 h 970263"/>
                    <a:gd name="connsiteX4" fmla="*/ 100514 w 807025"/>
                    <a:gd name="connsiteY4" fmla="*/ 844539 h 970263"/>
                    <a:gd name="connsiteX5" fmla="*/ 70485 w 807025"/>
                    <a:gd name="connsiteY5" fmla="*/ 849960 h 970263"/>
                    <a:gd name="connsiteX6" fmla="*/ 60233 w 807025"/>
                    <a:gd name="connsiteY6" fmla="*/ 852895 h 970263"/>
                    <a:gd name="connsiteX7" fmla="*/ 59765 w 807025"/>
                    <a:gd name="connsiteY7" fmla="*/ 851701 h 970263"/>
                    <a:gd name="connsiteX8" fmla="*/ 48103 w 807025"/>
                    <a:gd name="connsiteY8" fmla="*/ 801578 h 970263"/>
                    <a:gd name="connsiteX9" fmla="*/ 0 w 807025"/>
                    <a:gd name="connsiteY9" fmla="*/ 763119 h 970263"/>
                    <a:gd name="connsiteX10" fmla="*/ 41934 w 807025"/>
                    <a:gd name="connsiteY10" fmla="*/ 621444 h 970263"/>
                    <a:gd name="connsiteX11" fmla="*/ 12918 w 807025"/>
                    <a:gd name="connsiteY11" fmla="*/ 450672 h 970263"/>
                    <a:gd name="connsiteX12" fmla="*/ 11316 w 807025"/>
                    <a:gd name="connsiteY12" fmla="*/ 389121 h 970263"/>
                    <a:gd name="connsiteX13" fmla="*/ 431574 w 807025"/>
                    <a:gd name="connsiteY13" fmla="*/ 4 h 970263"/>
                    <a:gd name="connsiteX14" fmla="*/ 805963 w 807025"/>
                    <a:gd name="connsiteY14" fmla="*/ 489138 h 970263"/>
                    <a:gd name="connsiteX15" fmla="*/ 552319 w 807025"/>
                    <a:gd name="connsiteY15" fmla="*/ 947878 h 970263"/>
                    <a:gd name="connsiteX0" fmla="*/ 480846 w 807025"/>
                    <a:gd name="connsiteY0" fmla="*/ 797130 h 970312"/>
                    <a:gd name="connsiteX1" fmla="*/ 232191 w 807025"/>
                    <a:gd name="connsiteY1" fmla="*/ 969217 h 970312"/>
                    <a:gd name="connsiteX2" fmla="*/ 75343 w 807025"/>
                    <a:gd name="connsiteY2" fmla="*/ 891469 h 970312"/>
                    <a:gd name="connsiteX3" fmla="*/ 67533 w 807025"/>
                    <a:gd name="connsiteY3" fmla="*/ 871555 h 970312"/>
                    <a:gd name="connsiteX4" fmla="*/ 100514 w 807025"/>
                    <a:gd name="connsiteY4" fmla="*/ 844588 h 970312"/>
                    <a:gd name="connsiteX5" fmla="*/ 70485 w 807025"/>
                    <a:gd name="connsiteY5" fmla="*/ 850009 h 970312"/>
                    <a:gd name="connsiteX6" fmla="*/ 60233 w 807025"/>
                    <a:gd name="connsiteY6" fmla="*/ 852944 h 970312"/>
                    <a:gd name="connsiteX7" fmla="*/ 59765 w 807025"/>
                    <a:gd name="connsiteY7" fmla="*/ 851750 h 970312"/>
                    <a:gd name="connsiteX8" fmla="*/ 48103 w 807025"/>
                    <a:gd name="connsiteY8" fmla="*/ 801627 h 970312"/>
                    <a:gd name="connsiteX9" fmla="*/ 0 w 807025"/>
                    <a:gd name="connsiteY9" fmla="*/ 763168 h 970312"/>
                    <a:gd name="connsiteX10" fmla="*/ 41934 w 807025"/>
                    <a:gd name="connsiteY10" fmla="*/ 621493 h 970312"/>
                    <a:gd name="connsiteX11" fmla="*/ 12918 w 807025"/>
                    <a:gd name="connsiteY11" fmla="*/ 450721 h 970312"/>
                    <a:gd name="connsiteX12" fmla="*/ 11316 w 807025"/>
                    <a:gd name="connsiteY12" fmla="*/ 389170 h 970312"/>
                    <a:gd name="connsiteX13" fmla="*/ 431574 w 807025"/>
                    <a:gd name="connsiteY13" fmla="*/ 53 h 970312"/>
                    <a:gd name="connsiteX14" fmla="*/ 805963 w 807025"/>
                    <a:gd name="connsiteY14" fmla="*/ 489187 h 970312"/>
                    <a:gd name="connsiteX15" fmla="*/ 552319 w 807025"/>
                    <a:gd name="connsiteY15" fmla="*/ 947927 h 970312"/>
                    <a:gd name="connsiteX0" fmla="*/ 480846 w 805964"/>
                    <a:gd name="connsiteY0" fmla="*/ 797130 h 970312"/>
                    <a:gd name="connsiteX1" fmla="*/ 232191 w 805964"/>
                    <a:gd name="connsiteY1" fmla="*/ 969217 h 970312"/>
                    <a:gd name="connsiteX2" fmla="*/ 75343 w 805964"/>
                    <a:gd name="connsiteY2" fmla="*/ 891469 h 970312"/>
                    <a:gd name="connsiteX3" fmla="*/ 67533 w 805964"/>
                    <a:gd name="connsiteY3" fmla="*/ 871555 h 970312"/>
                    <a:gd name="connsiteX4" fmla="*/ 100514 w 805964"/>
                    <a:gd name="connsiteY4" fmla="*/ 844588 h 970312"/>
                    <a:gd name="connsiteX5" fmla="*/ 70485 w 805964"/>
                    <a:gd name="connsiteY5" fmla="*/ 850009 h 970312"/>
                    <a:gd name="connsiteX6" fmla="*/ 60233 w 805964"/>
                    <a:gd name="connsiteY6" fmla="*/ 852944 h 970312"/>
                    <a:gd name="connsiteX7" fmla="*/ 59765 w 805964"/>
                    <a:gd name="connsiteY7" fmla="*/ 851750 h 970312"/>
                    <a:gd name="connsiteX8" fmla="*/ 48103 w 805964"/>
                    <a:gd name="connsiteY8" fmla="*/ 801627 h 970312"/>
                    <a:gd name="connsiteX9" fmla="*/ 0 w 805964"/>
                    <a:gd name="connsiteY9" fmla="*/ 763168 h 970312"/>
                    <a:gd name="connsiteX10" fmla="*/ 41934 w 805964"/>
                    <a:gd name="connsiteY10" fmla="*/ 621493 h 970312"/>
                    <a:gd name="connsiteX11" fmla="*/ 12918 w 805964"/>
                    <a:gd name="connsiteY11" fmla="*/ 450721 h 970312"/>
                    <a:gd name="connsiteX12" fmla="*/ 11316 w 805964"/>
                    <a:gd name="connsiteY12" fmla="*/ 389170 h 970312"/>
                    <a:gd name="connsiteX13" fmla="*/ 431574 w 805964"/>
                    <a:gd name="connsiteY13" fmla="*/ 53 h 970312"/>
                    <a:gd name="connsiteX14" fmla="*/ 805963 w 805964"/>
                    <a:gd name="connsiteY14" fmla="*/ 489187 h 970312"/>
                    <a:gd name="connsiteX15" fmla="*/ 552319 w 805964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80921 w 826652"/>
                    <a:gd name="connsiteY6" fmla="*/ 852944 h 970312"/>
                    <a:gd name="connsiteX7" fmla="*/ 80453 w 826652"/>
                    <a:gd name="connsiteY7" fmla="*/ 851750 h 970312"/>
                    <a:gd name="connsiteX8" fmla="*/ 68791 w 826652"/>
                    <a:gd name="connsiteY8" fmla="*/ 801627 h 970312"/>
                    <a:gd name="connsiteX9" fmla="*/ 0 w 826652"/>
                    <a:gd name="connsiteY9" fmla="*/ 763168 h 970312"/>
                    <a:gd name="connsiteX10" fmla="*/ 62622 w 826652"/>
                    <a:gd name="connsiteY10" fmla="*/ 621493 h 970312"/>
                    <a:gd name="connsiteX11" fmla="*/ 33606 w 826652"/>
                    <a:gd name="connsiteY11" fmla="*/ 450721 h 970312"/>
                    <a:gd name="connsiteX12" fmla="*/ 32004 w 826652"/>
                    <a:gd name="connsiteY12" fmla="*/ 389170 h 970312"/>
                    <a:gd name="connsiteX13" fmla="*/ 452262 w 826652"/>
                    <a:gd name="connsiteY13" fmla="*/ 53 h 970312"/>
                    <a:gd name="connsiteX14" fmla="*/ 826651 w 826652"/>
                    <a:gd name="connsiteY14" fmla="*/ 489187 h 970312"/>
                    <a:gd name="connsiteX15" fmla="*/ 573007 w 826652"/>
                    <a:gd name="connsiteY15" fmla="*/ 947927 h 970312"/>
                    <a:gd name="connsiteX0" fmla="*/ 501534 w 826653"/>
                    <a:gd name="connsiteY0" fmla="*/ 797078 h 970260"/>
                    <a:gd name="connsiteX1" fmla="*/ 252879 w 826653"/>
                    <a:gd name="connsiteY1" fmla="*/ 969165 h 970260"/>
                    <a:gd name="connsiteX2" fmla="*/ 96031 w 826653"/>
                    <a:gd name="connsiteY2" fmla="*/ 891417 h 970260"/>
                    <a:gd name="connsiteX3" fmla="*/ 88221 w 826653"/>
                    <a:gd name="connsiteY3" fmla="*/ 871503 h 970260"/>
                    <a:gd name="connsiteX4" fmla="*/ 121202 w 826653"/>
                    <a:gd name="connsiteY4" fmla="*/ 844536 h 970260"/>
                    <a:gd name="connsiteX5" fmla="*/ 91173 w 826653"/>
                    <a:gd name="connsiteY5" fmla="*/ 849957 h 970260"/>
                    <a:gd name="connsiteX6" fmla="*/ 80921 w 826653"/>
                    <a:gd name="connsiteY6" fmla="*/ 852892 h 970260"/>
                    <a:gd name="connsiteX7" fmla="*/ 80453 w 826653"/>
                    <a:gd name="connsiteY7" fmla="*/ 851698 h 970260"/>
                    <a:gd name="connsiteX8" fmla="*/ 68791 w 826653"/>
                    <a:gd name="connsiteY8" fmla="*/ 801575 h 970260"/>
                    <a:gd name="connsiteX9" fmla="*/ 0 w 826653"/>
                    <a:gd name="connsiteY9" fmla="*/ 763116 h 970260"/>
                    <a:gd name="connsiteX10" fmla="*/ 62622 w 826653"/>
                    <a:gd name="connsiteY10" fmla="*/ 621441 h 970260"/>
                    <a:gd name="connsiteX11" fmla="*/ 33606 w 826653"/>
                    <a:gd name="connsiteY11" fmla="*/ 450669 h 970260"/>
                    <a:gd name="connsiteX12" fmla="*/ 32004 w 826653"/>
                    <a:gd name="connsiteY12" fmla="*/ 389118 h 970260"/>
                    <a:gd name="connsiteX13" fmla="*/ 452262 w 826653"/>
                    <a:gd name="connsiteY13" fmla="*/ 1 h 970260"/>
                    <a:gd name="connsiteX14" fmla="*/ 826651 w 826653"/>
                    <a:gd name="connsiteY14" fmla="*/ 489135 h 970260"/>
                    <a:gd name="connsiteX15" fmla="*/ 573007 w 826653"/>
                    <a:gd name="connsiteY15" fmla="*/ 947875 h 970260"/>
                    <a:gd name="connsiteX0" fmla="*/ 501534 w 826653"/>
                    <a:gd name="connsiteY0" fmla="*/ 797078 h 970260"/>
                    <a:gd name="connsiteX1" fmla="*/ 252879 w 826653"/>
                    <a:gd name="connsiteY1" fmla="*/ 969165 h 970260"/>
                    <a:gd name="connsiteX2" fmla="*/ 96031 w 826653"/>
                    <a:gd name="connsiteY2" fmla="*/ 891417 h 970260"/>
                    <a:gd name="connsiteX3" fmla="*/ 88221 w 826653"/>
                    <a:gd name="connsiteY3" fmla="*/ 871503 h 970260"/>
                    <a:gd name="connsiteX4" fmla="*/ 121202 w 826653"/>
                    <a:gd name="connsiteY4" fmla="*/ 844536 h 970260"/>
                    <a:gd name="connsiteX5" fmla="*/ 91173 w 826653"/>
                    <a:gd name="connsiteY5" fmla="*/ 849957 h 970260"/>
                    <a:gd name="connsiteX6" fmla="*/ 80921 w 826653"/>
                    <a:gd name="connsiteY6" fmla="*/ 852892 h 970260"/>
                    <a:gd name="connsiteX7" fmla="*/ 80453 w 826653"/>
                    <a:gd name="connsiteY7" fmla="*/ 851698 h 970260"/>
                    <a:gd name="connsiteX8" fmla="*/ 68791 w 826653"/>
                    <a:gd name="connsiteY8" fmla="*/ 801575 h 970260"/>
                    <a:gd name="connsiteX9" fmla="*/ 0 w 826653"/>
                    <a:gd name="connsiteY9" fmla="*/ 763116 h 970260"/>
                    <a:gd name="connsiteX10" fmla="*/ 62622 w 826653"/>
                    <a:gd name="connsiteY10" fmla="*/ 621441 h 970260"/>
                    <a:gd name="connsiteX11" fmla="*/ 33606 w 826653"/>
                    <a:gd name="connsiteY11" fmla="*/ 450669 h 970260"/>
                    <a:gd name="connsiteX12" fmla="*/ 32004 w 826653"/>
                    <a:gd name="connsiteY12" fmla="*/ 389118 h 970260"/>
                    <a:gd name="connsiteX13" fmla="*/ 452262 w 826653"/>
                    <a:gd name="connsiteY13" fmla="*/ 1 h 970260"/>
                    <a:gd name="connsiteX14" fmla="*/ 826651 w 826653"/>
                    <a:gd name="connsiteY14" fmla="*/ 489135 h 970260"/>
                    <a:gd name="connsiteX15" fmla="*/ 573007 w 826653"/>
                    <a:gd name="connsiteY15" fmla="*/ 947875 h 970260"/>
                    <a:gd name="connsiteX0" fmla="*/ 501534 w 826653"/>
                    <a:gd name="connsiteY0" fmla="*/ 797078 h 970260"/>
                    <a:gd name="connsiteX1" fmla="*/ 252879 w 826653"/>
                    <a:gd name="connsiteY1" fmla="*/ 969165 h 970260"/>
                    <a:gd name="connsiteX2" fmla="*/ 96031 w 826653"/>
                    <a:gd name="connsiteY2" fmla="*/ 891417 h 970260"/>
                    <a:gd name="connsiteX3" fmla="*/ 88221 w 826653"/>
                    <a:gd name="connsiteY3" fmla="*/ 871503 h 970260"/>
                    <a:gd name="connsiteX4" fmla="*/ 121202 w 826653"/>
                    <a:gd name="connsiteY4" fmla="*/ 844536 h 970260"/>
                    <a:gd name="connsiteX5" fmla="*/ 91173 w 826653"/>
                    <a:gd name="connsiteY5" fmla="*/ 849957 h 970260"/>
                    <a:gd name="connsiteX6" fmla="*/ 80921 w 826653"/>
                    <a:gd name="connsiteY6" fmla="*/ 852892 h 970260"/>
                    <a:gd name="connsiteX7" fmla="*/ 66876 w 826653"/>
                    <a:gd name="connsiteY7" fmla="*/ 845866 h 970260"/>
                    <a:gd name="connsiteX8" fmla="*/ 68791 w 826653"/>
                    <a:gd name="connsiteY8" fmla="*/ 801575 h 970260"/>
                    <a:gd name="connsiteX9" fmla="*/ 0 w 826653"/>
                    <a:gd name="connsiteY9" fmla="*/ 763116 h 970260"/>
                    <a:gd name="connsiteX10" fmla="*/ 62622 w 826653"/>
                    <a:gd name="connsiteY10" fmla="*/ 621441 h 970260"/>
                    <a:gd name="connsiteX11" fmla="*/ 33606 w 826653"/>
                    <a:gd name="connsiteY11" fmla="*/ 450669 h 970260"/>
                    <a:gd name="connsiteX12" fmla="*/ 32004 w 826653"/>
                    <a:gd name="connsiteY12" fmla="*/ 389118 h 970260"/>
                    <a:gd name="connsiteX13" fmla="*/ 452262 w 826653"/>
                    <a:gd name="connsiteY13" fmla="*/ 1 h 970260"/>
                    <a:gd name="connsiteX14" fmla="*/ 826651 w 826653"/>
                    <a:gd name="connsiteY14" fmla="*/ 489135 h 970260"/>
                    <a:gd name="connsiteX15" fmla="*/ 573007 w 826653"/>
                    <a:gd name="connsiteY15" fmla="*/ 947875 h 970260"/>
                    <a:gd name="connsiteX0" fmla="*/ 501534 w 826653"/>
                    <a:gd name="connsiteY0" fmla="*/ 797078 h 970260"/>
                    <a:gd name="connsiteX1" fmla="*/ 252879 w 826653"/>
                    <a:gd name="connsiteY1" fmla="*/ 969165 h 970260"/>
                    <a:gd name="connsiteX2" fmla="*/ 96031 w 826653"/>
                    <a:gd name="connsiteY2" fmla="*/ 891417 h 970260"/>
                    <a:gd name="connsiteX3" fmla="*/ 88221 w 826653"/>
                    <a:gd name="connsiteY3" fmla="*/ 871503 h 970260"/>
                    <a:gd name="connsiteX4" fmla="*/ 121202 w 826653"/>
                    <a:gd name="connsiteY4" fmla="*/ 844536 h 970260"/>
                    <a:gd name="connsiteX5" fmla="*/ 91173 w 826653"/>
                    <a:gd name="connsiteY5" fmla="*/ 849957 h 970260"/>
                    <a:gd name="connsiteX6" fmla="*/ 66876 w 826653"/>
                    <a:gd name="connsiteY6" fmla="*/ 845866 h 970260"/>
                    <a:gd name="connsiteX7" fmla="*/ 68791 w 826653"/>
                    <a:gd name="connsiteY7" fmla="*/ 801575 h 970260"/>
                    <a:gd name="connsiteX8" fmla="*/ 0 w 826653"/>
                    <a:gd name="connsiteY8" fmla="*/ 763116 h 970260"/>
                    <a:gd name="connsiteX9" fmla="*/ 62622 w 826653"/>
                    <a:gd name="connsiteY9" fmla="*/ 621441 h 970260"/>
                    <a:gd name="connsiteX10" fmla="*/ 33606 w 826653"/>
                    <a:gd name="connsiteY10" fmla="*/ 450669 h 970260"/>
                    <a:gd name="connsiteX11" fmla="*/ 32004 w 826653"/>
                    <a:gd name="connsiteY11" fmla="*/ 389118 h 970260"/>
                    <a:gd name="connsiteX12" fmla="*/ 452262 w 826653"/>
                    <a:gd name="connsiteY12" fmla="*/ 1 h 970260"/>
                    <a:gd name="connsiteX13" fmla="*/ 826651 w 826653"/>
                    <a:gd name="connsiteY13" fmla="*/ 489135 h 970260"/>
                    <a:gd name="connsiteX14" fmla="*/ 573007 w 826653"/>
                    <a:gd name="connsiteY14" fmla="*/ 947875 h 970260"/>
                    <a:gd name="connsiteX0" fmla="*/ 501534 w 826653"/>
                    <a:gd name="connsiteY0" fmla="*/ 797078 h 984329"/>
                    <a:gd name="connsiteX1" fmla="*/ 252879 w 826653"/>
                    <a:gd name="connsiteY1" fmla="*/ 969165 h 984329"/>
                    <a:gd name="connsiteX2" fmla="*/ 115426 w 826653"/>
                    <a:gd name="connsiteY2" fmla="*/ 928348 h 984329"/>
                    <a:gd name="connsiteX3" fmla="*/ 88221 w 826653"/>
                    <a:gd name="connsiteY3" fmla="*/ 871503 h 984329"/>
                    <a:gd name="connsiteX4" fmla="*/ 121202 w 826653"/>
                    <a:gd name="connsiteY4" fmla="*/ 844536 h 984329"/>
                    <a:gd name="connsiteX5" fmla="*/ 91173 w 826653"/>
                    <a:gd name="connsiteY5" fmla="*/ 849957 h 984329"/>
                    <a:gd name="connsiteX6" fmla="*/ 66876 w 826653"/>
                    <a:gd name="connsiteY6" fmla="*/ 845866 h 984329"/>
                    <a:gd name="connsiteX7" fmla="*/ 68791 w 826653"/>
                    <a:gd name="connsiteY7" fmla="*/ 801575 h 984329"/>
                    <a:gd name="connsiteX8" fmla="*/ 0 w 826653"/>
                    <a:gd name="connsiteY8" fmla="*/ 763116 h 984329"/>
                    <a:gd name="connsiteX9" fmla="*/ 62622 w 826653"/>
                    <a:gd name="connsiteY9" fmla="*/ 621441 h 984329"/>
                    <a:gd name="connsiteX10" fmla="*/ 33606 w 826653"/>
                    <a:gd name="connsiteY10" fmla="*/ 450669 h 984329"/>
                    <a:gd name="connsiteX11" fmla="*/ 32004 w 826653"/>
                    <a:gd name="connsiteY11" fmla="*/ 389118 h 984329"/>
                    <a:gd name="connsiteX12" fmla="*/ 452262 w 826653"/>
                    <a:gd name="connsiteY12" fmla="*/ 1 h 984329"/>
                    <a:gd name="connsiteX13" fmla="*/ 826651 w 826653"/>
                    <a:gd name="connsiteY13" fmla="*/ 489135 h 984329"/>
                    <a:gd name="connsiteX14" fmla="*/ 573007 w 826653"/>
                    <a:gd name="connsiteY14" fmla="*/ 947875 h 984329"/>
                    <a:gd name="connsiteX0" fmla="*/ 501534 w 826653"/>
                    <a:gd name="connsiteY0" fmla="*/ 797078 h 978768"/>
                    <a:gd name="connsiteX1" fmla="*/ 252879 w 826653"/>
                    <a:gd name="connsiteY1" fmla="*/ 969165 h 978768"/>
                    <a:gd name="connsiteX2" fmla="*/ 115426 w 826653"/>
                    <a:gd name="connsiteY2" fmla="*/ 928348 h 978768"/>
                    <a:gd name="connsiteX3" fmla="*/ 88221 w 826653"/>
                    <a:gd name="connsiteY3" fmla="*/ 871503 h 978768"/>
                    <a:gd name="connsiteX4" fmla="*/ 121202 w 826653"/>
                    <a:gd name="connsiteY4" fmla="*/ 844536 h 978768"/>
                    <a:gd name="connsiteX5" fmla="*/ 91173 w 826653"/>
                    <a:gd name="connsiteY5" fmla="*/ 849957 h 978768"/>
                    <a:gd name="connsiteX6" fmla="*/ 66876 w 826653"/>
                    <a:gd name="connsiteY6" fmla="*/ 845866 h 978768"/>
                    <a:gd name="connsiteX7" fmla="*/ 68791 w 826653"/>
                    <a:gd name="connsiteY7" fmla="*/ 801575 h 978768"/>
                    <a:gd name="connsiteX8" fmla="*/ 0 w 826653"/>
                    <a:gd name="connsiteY8" fmla="*/ 763116 h 978768"/>
                    <a:gd name="connsiteX9" fmla="*/ 62622 w 826653"/>
                    <a:gd name="connsiteY9" fmla="*/ 621441 h 978768"/>
                    <a:gd name="connsiteX10" fmla="*/ 33606 w 826653"/>
                    <a:gd name="connsiteY10" fmla="*/ 450669 h 978768"/>
                    <a:gd name="connsiteX11" fmla="*/ 32004 w 826653"/>
                    <a:gd name="connsiteY11" fmla="*/ 389118 h 978768"/>
                    <a:gd name="connsiteX12" fmla="*/ 452262 w 826653"/>
                    <a:gd name="connsiteY12" fmla="*/ 1 h 978768"/>
                    <a:gd name="connsiteX13" fmla="*/ 826651 w 826653"/>
                    <a:gd name="connsiteY13" fmla="*/ 489135 h 978768"/>
                    <a:gd name="connsiteX14" fmla="*/ 573007 w 826653"/>
                    <a:gd name="connsiteY14" fmla="*/ 947875 h 978768"/>
                    <a:gd name="connsiteX0" fmla="*/ 501534 w 826653"/>
                    <a:gd name="connsiteY0" fmla="*/ 797078 h 978768"/>
                    <a:gd name="connsiteX1" fmla="*/ 252879 w 826653"/>
                    <a:gd name="connsiteY1" fmla="*/ 969165 h 978768"/>
                    <a:gd name="connsiteX2" fmla="*/ 115426 w 826653"/>
                    <a:gd name="connsiteY2" fmla="*/ 928348 h 978768"/>
                    <a:gd name="connsiteX3" fmla="*/ 92099 w 826653"/>
                    <a:gd name="connsiteY3" fmla="*/ 908433 h 978768"/>
                    <a:gd name="connsiteX4" fmla="*/ 121202 w 826653"/>
                    <a:gd name="connsiteY4" fmla="*/ 844536 h 978768"/>
                    <a:gd name="connsiteX5" fmla="*/ 91173 w 826653"/>
                    <a:gd name="connsiteY5" fmla="*/ 849957 h 978768"/>
                    <a:gd name="connsiteX6" fmla="*/ 66876 w 826653"/>
                    <a:gd name="connsiteY6" fmla="*/ 845866 h 978768"/>
                    <a:gd name="connsiteX7" fmla="*/ 68791 w 826653"/>
                    <a:gd name="connsiteY7" fmla="*/ 801575 h 978768"/>
                    <a:gd name="connsiteX8" fmla="*/ 0 w 826653"/>
                    <a:gd name="connsiteY8" fmla="*/ 763116 h 978768"/>
                    <a:gd name="connsiteX9" fmla="*/ 62622 w 826653"/>
                    <a:gd name="connsiteY9" fmla="*/ 621441 h 978768"/>
                    <a:gd name="connsiteX10" fmla="*/ 33606 w 826653"/>
                    <a:gd name="connsiteY10" fmla="*/ 450669 h 978768"/>
                    <a:gd name="connsiteX11" fmla="*/ 32004 w 826653"/>
                    <a:gd name="connsiteY11" fmla="*/ 389118 h 978768"/>
                    <a:gd name="connsiteX12" fmla="*/ 452262 w 826653"/>
                    <a:gd name="connsiteY12" fmla="*/ 1 h 978768"/>
                    <a:gd name="connsiteX13" fmla="*/ 826651 w 826653"/>
                    <a:gd name="connsiteY13" fmla="*/ 489135 h 978768"/>
                    <a:gd name="connsiteX14" fmla="*/ 573007 w 826653"/>
                    <a:gd name="connsiteY14" fmla="*/ 947875 h 978768"/>
                    <a:gd name="connsiteX0" fmla="*/ 501534 w 826653"/>
                    <a:gd name="connsiteY0" fmla="*/ 797078 h 978768"/>
                    <a:gd name="connsiteX1" fmla="*/ 252879 w 826653"/>
                    <a:gd name="connsiteY1" fmla="*/ 969165 h 978768"/>
                    <a:gd name="connsiteX2" fmla="*/ 115426 w 826653"/>
                    <a:gd name="connsiteY2" fmla="*/ 928348 h 978768"/>
                    <a:gd name="connsiteX3" fmla="*/ 92099 w 826653"/>
                    <a:gd name="connsiteY3" fmla="*/ 908433 h 978768"/>
                    <a:gd name="connsiteX4" fmla="*/ 121202 w 826653"/>
                    <a:gd name="connsiteY4" fmla="*/ 844536 h 978768"/>
                    <a:gd name="connsiteX5" fmla="*/ 66876 w 826653"/>
                    <a:gd name="connsiteY5" fmla="*/ 845866 h 978768"/>
                    <a:gd name="connsiteX6" fmla="*/ 68791 w 826653"/>
                    <a:gd name="connsiteY6" fmla="*/ 801575 h 978768"/>
                    <a:gd name="connsiteX7" fmla="*/ 0 w 826653"/>
                    <a:gd name="connsiteY7" fmla="*/ 763116 h 978768"/>
                    <a:gd name="connsiteX8" fmla="*/ 62622 w 826653"/>
                    <a:gd name="connsiteY8" fmla="*/ 621441 h 978768"/>
                    <a:gd name="connsiteX9" fmla="*/ 33606 w 826653"/>
                    <a:gd name="connsiteY9" fmla="*/ 450669 h 978768"/>
                    <a:gd name="connsiteX10" fmla="*/ 32004 w 826653"/>
                    <a:gd name="connsiteY10" fmla="*/ 389118 h 978768"/>
                    <a:gd name="connsiteX11" fmla="*/ 452262 w 826653"/>
                    <a:gd name="connsiteY11" fmla="*/ 1 h 978768"/>
                    <a:gd name="connsiteX12" fmla="*/ 826651 w 826653"/>
                    <a:gd name="connsiteY12" fmla="*/ 489135 h 978768"/>
                    <a:gd name="connsiteX13" fmla="*/ 573007 w 826653"/>
                    <a:gd name="connsiteY13" fmla="*/ 947875 h 978768"/>
                    <a:gd name="connsiteX0" fmla="*/ 501534 w 826653"/>
                    <a:gd name="connsiteY0" fmla="*/ 797078 h 978768"/>
                    <a:gd name="connsiteX1" fmla="*/ 252879 w 826653"/>
                    <a:gd name="connsiteY1" fmla="*/ 969165 h 978768"/>
                    <a:gd name="connsiteX2" fmla="*/ 115426 w 826653"/>
                    <a:gd name="connsiteY2" fmla="*/ 928348 h 978768"/>
                    <a:gd name="connsiteX3" fmla="*/ 92099 w 826653"/>
                    <a:gd name="connsiteY3" fmla="*/ 908433 h 978768"/>
                    <a:gd name="connsiteX4" fmla="*/ 121202 w 826653"/>
                    <a:gd name="connsiteY4" fmla="*/ 844536 h 978768"/>
                    <a:gd name="connsiteX5" fmla="*/ 66876 w 826653"/>
                    <a:gd name="connsiteY5" fmla="*/ 845866 h 978768"/>
                    <a:gd name="connsiteX6" fmla="*/ 68791 w 826653"/>
                    <a:gd name="connsiteY6" fmla="*/ 801575 h 978768"/>
                    <a:gd name="connsiteX7" fmla="*/ 0 w 826653"/>
                    <a:gd name="connsiteY7" fmla="*/ 763116 h 978768"/>
                    <a:gd name="connsiteX8" fmla="*/ 62622 w 826653"/>
                    <a:gd name="connsiteY8" fmla="*/ 621441 h 978768"/>
                    <a:gd name="connsiteX9" fmla="*/ 33606 w 826653"/>
                    <a:gd name="connsiteY9" fmla="*/ 450669 h 978768"/>
                    <a:gd name="connsiteX10" fmla="*/ 32004 w 826653"/>
                    <a:gd name="connsiteY10" fmla="*/ 389118 h 978768"/>
                    <a:gd name="connsiteX11" fmla="*/ 452262 w 826653"/>
                    <a:gd name="connsiteY11" fmla="*/ 1 h 978768"/>
                    <a:gd name="connsiteX12" fmla="*/ 826651 w 826653"/>
                    <a:gd name="connsiteY12" fmla="*/ 489135 h 978768"/>
                    <a:gd name="connsiteX13" fmla="*/ 573007 w 826653"/>
                    <a:gd name="connsiteY13" fmla="*/ 947875 h 978768"/>
                    <a:gd name="connsiteX0" fmla="*/ 501534 w 826653"/>
                    <a:gd name="connsiteY0" fmla="*/ 797078 h 978768"/>
                    <a:gd name="connsiteX1" fmla="*/ 252879 w 826653"/>
                    <a:gd name="connsiteY1" fmla="*/ 969165 h 978768"/>
                    <a:gd name="connsiteX2" fmla="*/ 115426 w 826653"/>
                    <a:gd name="connsiteY2" fmla="*/ 928348 h 978768"/>
                    <a:gd name="connsiteX3" fmla="*/ 92099 w 826653"/>
                    <a:gd name="connsiteY3" fmla="*/ 908433 h 978768"/>
                    <a:gd name="connsiteX4" fmla="*/ 123142 w 826653"/>
                    <a:gd name="connsiteY4" fmla="*/ 854254 h 978768"/>
                    <a:gd name="connsiteX5" fmla="*/ 66876 w 826653"/>
                    <a:gd name="connsiteY5" fmla="*/ 845866 h 978768"/>
                    <a:gd name="connsiteX6" fmla="*/ 68791 w 826653"/>
                    <a:gd name="connsiteY6" fmla="*/ 801575 h 978768"/>
                    <a:gd name="connsiteX7" fmla="*/ 0 w 826653"/>
                    <a:gd name="connsiteY7" fmla="*/ 763116 h 978768"/>
                    <a:gd name="connsiteX8" fmla="*/ 62622 w 826653"/>
                    <a:gd name="connsiteY8" fmla="*/ 621441 h 978768"/>
                    <a:gd name="connsiteX9" fmla="*/ 33606 w 826653"/>
                    <a:gd name="connsiteY9" fmla="*/ 450669 h 978768"/>
                    <a:gd name="connsiteX10" fmla="*/ 32004 w 826653"/>
                    <a:gd name="connsiteY10" fmla="*/ 389118 h 978768"/>
                    <a:gd name="connsiteX11" fmla="*/ 452262 w 826653"/>
                    <a:gd name="connsiteY11" fmla="*/ 1 h 978768"/>
                    <a:gd name="connsiteX12" fmla="*/ 826651 w 826653"/>
                    <a:gd name="connsiteY12" fmla="*/ 489135 h 978768"/>
                    <a:gd name="connsiteX13" fmla="*/ 573007 w 826653"/>
                    <a:gd name="connsiteY13" fmla="*/ 947875 h 978768"/>
                    <a:gd name="connsiteX0" fmla="*/ 501534 w 826653"/>
                    <a:gd name="connsiteY0" fmla="*/ 797078 h 978768"/>
                    <a:gd name="connsiteX1" fmla="*/ 252879 w 826653"/>
                    <a:gd name="connsiteY1" fmla="*/ 969165 h 978768"/>
                    <a:gd name="connsiteX2" fmla="*/ 115426 w 826653"/>
                    <a:gd name="connsiteY2" fmla="*/ 928348 h 978768"/>
                    <a:gd name="connsiteX3" fmla="*/ 92099 w 826653"/>
                    <a:gd name="connsiteY3" fmla="*/ 908433 h 978768"/>
                    <a:gd name="connsiteX4" fmla="*/ 123142 w 826653"/>
                    <a:gd name="connsiteY4" fmla="*/ 854254 h 978768"/>
                    <a:gd name="connsiteX5" fmla="*/ 74634 w 826653"/>
                    <a:gd name="connsiteY5" fmla="*/ 853641 h 978768"/>
                    <a:gd name="connsiteX6" fmla="*/ 68791 w 826653"/>
                    <a:gd name="connsiteY6" fmla="*/ 801575 h 978768"/>
                    <a:gd name="connsiteX7" fmla="*/ 0 w 826653"/>
                    <a:gd name="connsiteY7" fmla="*/ 763116 h 978768"/>
                    <a:gd name="connsiteX8" fmla="*/ 62622 w 826653"/>
                    <a:gd name="connsiteY8" fmla="*/ 621441 h 978768"/>
                    <a:gd name="connsiteX9" fmla="*/ 33606 w 826653"/>
                    <a:gd name="connsiteY9" fmla="*/ 450669 h 978768"/>
                    <a:gd name="connsiteX10" fmla="*/ 32004 w 826653"/>
                    <a:gd name="connsiteY10" fmla="*/ 389118 h 978768"/>
                    <a:gd name="connsiteX11" fmla="*/ 452262 w 826653"/>
                    <a:gd name="connsiteY11" fmla="*/ 1 h 978768"/>
                    <a:gd name="connsiteX12" fmla="*/ 826651 w 826653"/>
                    <a:gd name="connsiteY12" fmla="*/ 489135 h 978768"/>
                    <a:gd name="connsiteX13" fmla="*/ 573007 w 826653"/>
                    <a:gd name="connsiteY13" fmla="*/ 947875 h 978768"/>
                    <a:gd name="connsiteX0" fmla="*/ 513171 w 838290"/>
                    <a:gd name="connsiteY0" fmla="*/ 797078 h 978768"/>
                    <a:gd name="connsiteX1" fmla="*/ 264516 w 838290"/>
                    <a:gd name="connsiteY1" fmla="*/ 969165 h 978768"/>
                    <a:gd name="connsiteX2" fmla="*/ 127063 w 838290"/>
                    <a:gd name="connsiteY2" fmla="*/ 928348 h 978768"/>
                    <a:gd name="connsiteX3" fmla="*/ 103736 w 838290"/>
                    <a:gd name="connsiteY3" fmla="*/ 908433 h 978768"/>
                    <a:gd name="connsiteX4" fmla="*/ 134779 w 838290"/>
                    <a:gd name="connsiteY4" fmla="*/ 854254 h 978768"/>
                    <a:gd name="connsiteX5" fmla="*/ 86271 w 838290"/>
                    <a:gd name="connsiteY5" fmla="*/ 853641 h 978768"/>
                    <a:gd name="connsiteX6" fmla="*/ 80428 w 838290"/>
                    <a:gd name="connsiteY6" fmla="*/ 801575 h 978768"/>
                    <a:gd name="connsiteX7" fmla="*/ 0 w 838290"/>
                    <a:gd name="connsiteY7" fmla="*/ 724242 h 978768"/>
                    <a:gd name="connsiteX8" fmla="*/ 74259 w 838290"/>
                    <a:gd name="connsiteY8" fmla="*/ 621441 h 978768"/>
                    <a:gd name="connsiteX9" fmla="*/ 45243 w 838290"/>
                    <a:gd name="connsiteY9" fmla="*/ 450669 h 978768"/>
                    <a:gd name="connsiteX10" fmla="*/ 43641 w 838290"/>
                    <a:gd name="connsiteY10" fmla="*/ 389118 h 978768"/>
                    <a:gd name="connsiteX11" fmla="*/ 463899 w 838290"/>
                    <a:gd name="connsiteY11" fmla="*/ 1 h 978768"/>
                    <a:gd name="connsiteX12" fmla="*/ 838288 w 838290"/>
                    <a:gd name="connsiteY12" fmla="*/ 489135 h 978768"/>
                    <a:gd name="connsiteX13" fmla="*/ 584644 w 838290"/>
                    <a:gd name="connsiteY13" fmla="*/ 947875 h 978768"/>
                    <a:gd name="connsiteX0" fmla="*/ 513171 w 838290"/>
                    <a:gd name="connsiteY0" fmla="*/ 797078 h 978768"/>
                    <a:gd name="connsiteX1" fmla="*/ 264516 w 838290"/>
                    <a:gd name="connsiteY1" fmla="*/ 969165 h 978768"/>
                    <a:gd name="connsiteX2" fmla="*/ 127063 w 838290"/>
                    <a:gd name="connsiteY2" fmla="*/ 928348 h 978768"/>
                    <a:gd name="connsiteX3" fmla="*/ 103736 w 838290"/>
                    <a:gd name="connsiteY3" fmla="*/ 908433 h 978768"/>
                    <a:gd name="connsiteX4" fmla="*/ 134779 w 838290"/>
                    <a:gd name="connsiteY4" fmla="*/ 854254 h 978768"/>
                    <a:gd name="connsiteX5" fmla="*/ 86271 w 838290"/>
                    <a:gd name="connsiteY5" fmla="*/ 853641 h 978768"/>
                    <a:gd name="connsiteX6" fmla="*/ 80428 w 838290"/>
                    <a:gd name="connsiteY6" fmla="*/ 801575 h 978768"/>
                    <a:gd name="connsiteX7" fmla="*/ 0 w 838290"/>
                    <a:gd name="connsiteY7" fmla="*/ 724242 h 978768"/>
                    <a:gd name="connsiteX8" fmla="*/ 78138 w 838290"/>
                    <a:gd name="connsiteY8" fmla="*/ 592286 h 978768"/>
                    <a:gd name="connsiteX9" fmla="*/ 45243 w 838290"/>
                    <a:gd name="connsiteY9" fmla="*/ 450669 h 978768"/>
                    <a:gd name="connsiteX10" fmla="*/ 43641 w 838290"/>
                    <a:gd name="connsiteY10" fmla="*/ 389118 h 978768"/>
                    <a:gd name="connsiteX11" fmla="*/ 463899 w 838290"/>
                    <a:gd name="connsiteY11" fmla="*/ 1 h 978768"/>
                    <a:gd name="connsiteX12" fmla="*/ 838288 w 838290"/>
                    <a:gd name="connsiteY12" fmla="*/ 489135 h 978768"/>
                    <a:gd name="connsiteX13" fmla="*/ 584644 w 838290"/>
                    <a:gd name="connsiteY13" fmla="*/ 947875 h 978768"/>
                    <a:gd name="connsiteX0" fmla="*/ 513171 w 838290"/>
                    <a:gd name="connsiteY0" fmla="*/ 797078 h 978768"/>
                    <a:gd name="connsiteX1" fmla="*/ 264516 w 838290"/>
                    <a:gd name="connsiteY1" fmla="*/ 969165 h 978768"/>
                    <a:gd name="connsiteX2" fmla="*/ 127063 w 838290"/>
                    <a:gd name="connsiteY2" fmla="*/ 928348 h 978768"/>
                    <a:gd name="connsiteX3" fmla="*/ 103736 w 838290"/>
                    <a:gd name="connsiteY3" fmla="*/ 908433 h 978768"/>
                    <a:gd name="connsiteX4" fmla="*/ 134779 w 838290"/>
                    <a:gd name="connsiteY4" fmla="*/ 854254 h 978768"/>
                    <a:gd name="connsiteX5" fmla="*/ 86271 w 838290"/>
                    <a:gd name="connsiteY5" fmla="*/ 853641 h 978768"/>
                    <a:gd name="connsiteX6" fmla="*/ 80428 w 838290"/>
                    <a:gd name="connsiteY6" fmla="*/ 801575 h 978768"/>
                    <a:gd name="connsiteX7" fmla="*/ 0 w 838290"/>
                    <a:gd name="connsiteY7" fmla="*/ 724242 h 978768"/>
                    <a:gd name="connsiteX8" fmla="*/ 78138 w 838290"/>
                    <a:gd name="connsiteY8" fmla="*/ 592286 h 978768"/>
                    <a:gd name="connsiteX9" fmla="*/ 45243 w 838290"/>
                    <a:gd name="connsiteY9" fmla="*/ 450669 h 978768"/>
                    <a:gd name="connsiteX10" fmla="*/ 43641 w 838290"/>
                    <a:gd name="connsiteY10" fmla="*/ 389118 h 978768"/>
                    <a:gd name="connsiteX11" fmla="*/ 463899 w 838290"/>
                    <a:gd name="connsiteY11" fmla="*/ 1 h 978768"/>
                    <a:gd name="connsiteX12" fmla="*/ 838288 w 838290"/>
                    <a:gd name="connsiteY12" fmla="*/ 489135 h 978768"/>
                    <a:gd name="connsiteX13" fmla="*/ 584644 w 838290"/>
                    <a:gd name="connsiteY13" fmla="*/ 947875 h 978768"/>
                    <a:gd name="connsiteX0" fmla="*/ 513171 w 838290"/>
                    <a:gd name="connsiteY0" fmla="*/ 797078 h 978768"/>
                    <a:gd name="connsiteX1" fmla="*/ 264516 w 838290"/>
                    <a:gd name="connsiteY1" fmla="*/ 969165 h 978768"/>
                    <a:gd name="connsiteX2" fmla="*/ 127063 w 838290"/>
                    <a:gd name="connsiteY2" fmla="*/ 928348 h 978768"/>
                    <a:gd name="connsiteX3" fmla="*/ 103736 w 838290"/>
                    <a:gd name="connsiteY3" fmla="*/ 908433 h 978768"/>
                    <a:gd name="connsiteX4" fmla="*/ 134779 w 838290"/>
                    <a:gd name="connsiteY4" fmla="*/ 854254 h 978768"/>
                    <a:gd name="connsiteX5" fmla="*/ 86271 w 838290"/>
                    <a:gd name="connsiteY5" fmla="*/ 853641 h 978768"/>
                    <a:gd name="connsiteX6" fmla="*/ 76548 w 838290"/>
                    <a:gd name="connsiteY6" fmla="*/ 766588 h 978768"/>
                    <a:gd name="connsiteX7" fmla="*/ 0 w 838290"/>
                    <a:gd name="connsiteY7" fmla="*/ 724242 h 978768"/>
                    <a:gd name="connsiteX8" fmla="*/ 78138 w 838290"/>
                    <a:gd name="connsiteY8" fmla="*/ 592286 h 978768"/>
                    <a:gd name="connsiteX9" fmla="*/ 45243 w 838290"/>
                    <a:gd name="connsiteY9" fmla="*/ 450669 h 978768"/>
                    <a:gd name="connsiteX10" fmla="*/ 43641 w 838290"/>
                    <a:gd name="connsiteY10" fmla="*/ 389118 h 978768"/>
                    <a:gd name="connsiteX11" fmla="*/ 463899 w 838290"/>
                    <a:gd name="connsiteY11" fmla="*/ 1 h 978768"/>
                    <a:gd name="connsiteX12" fmla="*/ 838288 w 838290"/>
                    <a:gd name="connsiteY12" fmla="*/ 489135 h 978768"/>
                    <a:gd name="connsiteX13" fmla="*/ 584644 w 838290"/>
                    <a:gd name="connsiteY13" fmla="*/ 947875 h 978768"/>
                    <a:gd name="connsiteX0" fmla="*/ 513171 w 838290"/>
                    <a:gd name="connsiteY0" fmla="*/ 797078 h 978768"/>
                    <a:gd name="connsiteX1" fmla="*/ 264516 w 838290"/>
                    <a:gd name="connsiteY1" fmla="*/ 969165 h 978768"/>
                    <a:gd name="connsiteX2" fmla="*/ 127063 w 838290"/>
                    <a:gd name="connsiteY2" fmla="*/ 928348 h 978768"/>
                    <a:gd name="connsiteX3" fmla="*/ 103736 w 838290"/>
                    <a:gd name="connsiteY3" fmla="*/ 908433 h 978768"/>
                    <a:gd name="connsiteX4" fmla="*/ 134779 w 838290"/>
                    <a:gd name="connsiteY4" fmla="*/ 854254 h 978768"/>
                    <a:gd name="connsiteX5" fmla="*/ 86271 w 838290"/>
                    <a:gd name="connsiteY5" fmla="*/ 853641 h 978768"/>
                    <a:gd name="connsiteX6" fmla="*/ 76548 w 838290"/>
                    <a:gd name="connsiteY6" fmla="*/ 766588 h 978768"/>
                    <a:gd name="connsiteX7" fmla="*/ 0 w 838290"/>
                    <a:gd name="connsiteY7" fmla="*/ 724242 h 978768"/>
                    <a:gd name="connsiteX8" fmla="*/ 78138 w 838290"/>
                    <a:gd name="connsiteY8" fmla="*/ 592286 h 978768"/>
                    <a:gd name="connsiteX9" fmla="*/ 45243 w 838290"/>
                    <a:gd name="connsiteY9" fmla="*/ 450669 h 978768"/>
                    <a:gd name="connsiteX10" fmla="*/ 43641 w 838290"/>
                    <a:gd name="connsiteY10" fmla="*/ 389118 h 978768"/>
                    <a:gd name="connsiteX11" fmla="*/ 463899 w 838290"/>
                    <a:gd name="connsiteY11" fmla="*/ 1 h 978768"/>
                    <a:gd name="connsiteX12" fmla="*/ 838288 w 838290"/>
                    <a:gd name="connsiteY12" fmla="*/ 489135 h 978768"/>
                    <a:gd name="connsiteX13" fmla="*/ 584644 w 838290"/>
                    <a:gd name="connsiteY13" fmla="*/ 947875 h 978768"/>
                    <a:gd name="connsiteX0" fmla="*/ 513171 w 838290"/>
                    <a:gd name="connsiteY0" fmla="*/ 797078 h 978768"/>
                    <a:gd name="connsiteX1" fmla="*/ 264516 w 838290"/>
                    <a:gd name="connsiteY1" fmla="*/ 969165 h 978768"/>
                    <a:gd name="connsiteX2" fmla="*/ 127063 w 838290"/>
                    <a:gd name="connsiteY2" fmla="*/ 928348 h 978768"/>
                    <a:gd name="connsiteX3" fmla="*/ 103736 w 838290"/>
                    <a:gd name="connsiteY3" fmla="*/ 908433 h 978768"/>
                    <a:gd name="connsiteX4" fmla="*/ 134779 w 838290"/>
                    <a:gd name="connsiteY4" fmla="*/ 854254 h 978768"/>
                    <a:gd name="connsiteX5" fmla="*/ 78513 w 838290"/>
                    <a:gd name="connsiteY5" fmla="*/ 830317 h 978768"/>
                    <a:gd name="connsiteX6" fmla="*/ 76548 w 838290"/>
                    <a:gd name="connsiteY6" fmla="*/ 766588 h 978768"/>
                    <a:gd name="connsiteX7" fmla="*/ 0 w 838290"/>
                    <a:gd name="connsiteY7" fmla="*/ 724242 h 978768"/>
                    <a:gd name="connsiteX8" fmla="*/ 78138 w 838290"/>
                    <a:gd name="connsiteY8" fmla="*/ 592286 h 978768"/>
                    <a:gd name="connsiteX9" fmla="*/ 45243 w 838290"/>
                    <a:gd name="connsiteY9" fmla="*/ 450669 h 978768"/>
                    <a:gd name="connsiteX10" fmla="*/ 43641 w 838290"/>
                    <a:gd name="connsiteY10" fmla="*/ 389118 h 978768"/>
                    <a:gd name="connsiteX11" fmla="*/ 463899 w 838290"/>
                    <a:gd name="connsiteY11" fmla="*/ 1 h 978768"/>
                    <a:gd name="connsiteX12" fmla="*/ 838288 w 838290"/>
                    <a:gd name="connsiteY12" fmla="*/ 489135 h 978768"/>
                    <a:gd name="connsiteX13" fmla="*/ 584644 w 838290"/>
                    <a:gd name="connsiteY13" fmla="*/ 947875 h 978768"/>
                    <a:gd name="connsiteX0" fmla="*/ 513171 w 838290"/>
                    <a:gd name="connsiteY0" fmla="*/ 797078 h 978768"/>
                    <a:gd name="connsiteX1" fmla="*/ 264516 w 838290"/>
                    <a:gd name="connsiteY1" fmla="*/ 969165 h 978768"/>
                    <a:gd name="connsiteX2" fmla="*/ 127063 w 838290"/>
                    <a:gd name="connsiteY2" fmla="*/ 928348 h 978768"/>
                    <a:gd name="connsiteX3" fmla="*/ 103736 w 838290"/>
                    <a:gd name="connsiteY3" fmla="*/ 908433 h 978768"/>
                    <a:gd name="connsiteX4" fmla="*/ 255030 w 838290"/>
                    <a:gd name="connsiteY4" fmla="*/ 830930 h 978768"/>
                    <a:gd name="connsiteX5" fmla="*/ 78513 w 838290"/>
                    <a:gd name="connsiteY5" fmla="*/ 830317 h 978768"/>
                    <a:gd name="connsiteX6" fmla="*/ 76548 w 838290"/>
                    <a:gd name="connsiteY6" fmla="*/ 766588 h 978768"/>
                    <a:gd name="connsiteX7" fmla="*/ 0 w 838290"/>
                    <a:gd name="connsiteY7" fmla="*/ 724242 h 978768"/>
                    <a:gd name="connsiteX8" fmla="*/ 78138 w 838290"/>
                    <a:gd name="connsiteY8" fmla="*/ 592286 h 978768"/>
                    <a:gd name="connsiteX9" fmla="*/ 45243 w 838290"/>
                    <a:gd name="connsiteY9" fmla="*/ 450669 h 978768"/>
                    <a:gd name="connsiteX10" fmla="*/ 43641 w 838290"/>
                    <a:gd name="connsiteY10" fmla="*/ 389118 h 978768"/>
                    <a:gd name="connsiteX11" fmla="*/ 463899 w 838290"/>
                    <a:gd name="connsiteY11" fmla="*/ 1 h 978768"/>
                    <a:gd name="connsiteX12" fmla="*/ 838288 w 838290"/>
                    <a:gd name="connsiteY12" fmla="*/ 489135 h 978768"/>
                    <a:gd name="connsiteX13" fmla="*/ 584644 w 838290"/>
                    <a:gd name="connsiteY13" fmla="*/ 947875 h 978768"/>
                    <a:gd name="connsiteX0" fmla="*/ 513171 w 838290"/>
                    <a:gd name="connsiteY0" fmla="*/ 797078 h 978768"/>
                    <a:gd name="connsiteX1" fmla="*/ 264516 w 838290"/>
                    <a:gd name="connsiteY1" fmla="*/ 969165 h 978768"/>
                    <a:gd name="connsiteX2" fmla="*/ 127063 w 838290"/>
                    <a:gd name="connsiteY2" fmla="*/ 928348 h 978768"/>
                    <a:gd name="connsiteX3" fmla="*/ 103736 w 838290"/>
                    <a:gd name="connsiteY3" fmla="*/ 908433 h 978768"/>
                    <a:gd name="connsiteX4" fmla="*/ 255030 w 838290"/>
                    <a:gd name="connsiteY4" fmla="*/ 830930 h 978768"/>
                    <a:gd name="connsiteX5" fmla="*/ 72694 w 838290"/>
                    <a:gd name="connsiteY5" fmla="*/ 820598 h 978768"/>
                    <a:gd name="connsiteX6" fmla="*/ 76548 w 838290"/>
                    <a:gd name="connsiteY6" fmla="*/ 766588 h 978768"/>
                    <a:gd name="connsiteX7" fmla="*/ 0 w 838290"/>
                    <a:gd name="connsiteY7" fmla="*/ 724242 h 978768"/>
                    <a:gd name="connsiteX8" fmla="*/ 78138 w 838290"/>
                    <a:gd name="connsiteY8" fmla="*/ 592286 h 978768"/>
                    <a:gd name="connsiteX9" fmla="*/ 45243 w 838290"/>
                    <a:gd name="connsiteY9" fmla="*/ 450669 h 978768"/>
                    <a:gd name="connsiteX10" fmla="*/ 43641 w 838290"/>
                    <a:gd name="connsiteY10" fmla="*/ 389118 h 978768"/>
                    <a:gd name="connsiteX11" fmla="*/ 463899 w 838290"/>
                    <a:gd name="connsiteY11" fmla="*/ 1 h 978768"/>
                    <a:gd name="connsiteX12" fmla="*/ 838288 w 838290"/>
                    <a:gd name="connsiteY12" fmla="*/ 489135 h 978768"/>
                    <a:gd name="connsiteX13" fmla="*/ 584644 w 838290"/>
                    <a:gd name="connsiteY13" fmla="*/ 947875 h 978768"/>
                    <a:gd name="connsiteX0" fmla="*/ 513171 w 838290"/>
                    <a:gd name="connsiteY0" fmla="*/ 797078 h 978768"/>
                    <a:gd name="connsiteX1" fmla="*/ 264516 w 838290"/>
                    <a:gd name="connsiteY1" fmla="*/ 969165 h 978768"/>
                    <a:gd name="connsiteX2" fmla="*/ 127063 w 838290"/>
                    <a:gd name="connsiteY2" fmla="*/ 928348 h 978768"/>
                    <a:gd name="connsiteX3" fmla="*/ 255030 w 838290"/>
                    <a:gd name="connsiteY3" fmla="*/ 830930 h 978768"/>
                    <a:gd name="connsiteX4" fmla="*/ 72694 w 838290"/>
                    <a:gd name="connsiteY4" fmla="*/ 820598 h 978768"/>
                    <a:gd name="connsiteX5" fmla="*/ 76548 w 838290"/>
                    <a:gd name="connsiteY5" fmla="*/ 766588 h 978768"/>
                    <a:gd name="connsiteX6" fmla="*/ 0 w 838290"/>
                    <a:gd name="connsiteY6" fmla="*/ 724242 h 978768"/>
                    <a:gd name="connsiteX7" fmla="*/ 78138 w 838290"/>
                    <a:gd name="connsiteY7" fmla="*/ 592286 h 978768"/>
                    <a:gd name="connsiteX8" fmla="*/ 45243 w 838290"/>
                    <a:gd name="connsiteY8" fmla="*/ 450669 h 978768"/>
                    <a:gd name="connsiteX9" fmla="*/ 43641 w 838290"/>
                    <a:gd name="connsiteY9" fmla="*/ 389118 h 978768"/>
                    <a:gd name="connsiteX10" fmla="*/ 463899 w 838290"/>
                    <a:gd name="connsiteY10" fmla="*/ 1 h 978768"/>
                    <a:gd name="connsiteX11" fmla="*/ 838288 w 838290"/>
                    <a:gd name="connsiteY11" fmla="*/ 489135 h 978768"/>
                    <a:gd name="connsiteX12" fmla="*/ 584644 w 838290"/>
                    <a:gd name="connsiteY12" fmla="*/ 947875 h 978768"/>
                    <a:gd name="connsiteX0" fmla="*/ 513171 w 838290"/>
                    <a:gd name="connsiteY0" fmla="*/ 797078 h 978768"/>
                    <a:gd name="connsiteX1" fmla="*/ 264516 w 838290"/>
                    <a:gd name="connsiteY1" fmla="*/ 969165 h 978768"/>
                    <a:gd name="connsiteX2" fmla="*/ 127063 w 838290"/>
                    <a:gd name="connsiteY2" fmla="*/ 928348 h 978768"/>
                    <a:gd name="connsiteX3" fmla="*/ 262788 w 838290"/>
                    <a:gd name="connsiteY3" fmla="*/ 823155 h 978768"/>
                    <a:gd name="connsiteX4" fmla="*/ 72694 w 838290"/>
                    <a:gd name="connsiteY4" fmla="*/ 820598 h 978768"/>
                    <a:gd name="connsiteX5" fmla="*/ 76548 w 838290"/>
                    <a:gd name="connsiteY5" fmla="*/ 766588 h 978768"/>
                    <a:gd name="connsiteX6" fmla="*/ 0 w 838290"/>
                    <a:gd name="connsiteY6" fmla="*/ 724242 h 978768"/>
                    <a:gd name="connsiteX7" fmla="*/ 78138 w 838290"/>
                    <a:gd name="connsiteY7" fmla="*/ 592286 h 978768"/>
                    <a:gd name="connsiteX8" fmla="*/ 45243 w 838290"/>
                    <a:gd name="connsiteY8" fmla="*/ 450669 h 978768"/>
                    <a:gd name="connsiteX9" fmla="*/ 43641 w 838290"/>
                    <a:gd name="connsiteY9" fmla="*/ 389118 h 978768"/>
                    <a:gd name="connsiteX10" fmla="*/ 463899 w 838290"/>
                    <a:gd name="connsiteY10" fmla="*/ 1 h 978768"/>
                    <a:gd name="connsiteX11" fmla="*/ 838288 w 838290"/>
                    <a:gd name="connsiteY11" fmla="*/ 489135 h 978768"/>
                    <a:gd name="connsiteX12" fmla="*/ 584644 w 838290"/>
                    <a:gd name="connsiteY12" fmla="*/ 947875 h 978768"/>
                    <a:gd name="connsiteX0" fmla="*/ 513171 w 838290"/>
                    <a:gd name="connsiteY0" fmla="*/ 797078 h 978768"/>
                    <a:gd name="connsiteX1" fmla="*/ 264516 w 838290"/>
                    <a:gd name="connsiteY1" fmla="*/ 969165 h 978768"/>
                    <a:gd name="connsiteX2" fmla="*/ 127063 w 838290"/>
                    <a:gd name="connsiteY2" fmla="*/ 928348 h 978768"/>
                    <a:gd name="connsiteX3" fmla="*/ 262788 w 838290"/>
                    <a:gd name="connsiteY3" fmla="*/ 823155 h 978768"/>
                    <a:gd name="connsiteX4" fmla="*/ 72694 w 838290"/>
                    <a:gd name="connsiteY4" fmla="*/ 820598 h 978768"/>
                    <a:gd name="connsiteX5" fmla="*/ 76548 w 838290"/>
                    <a:gd name="connsiteY5" fmla="*/ 766588 h 978768"/>
                    <a:gd name="connsiteX6" fmla="*/ 0 w 838290"/>
                    <a:gd name="connsiteY6" fmla="*/ 724242 h 978768"/>
                    <a:gd name="connsiteX7" fmla="*/ 78138 w 838290"/>
                    <a:gd name="connsiteY7" fmla="*/ 592286 h 978768"/>
                    <a:gd name="connsiteX8" fmla="*/ 45243 w 838290"/>
                    <a:gd name="connsiteY8" fmla="*/ 450669 h 978768"/>
                    <a:gd name="connsiteX9" fmla="*/ 43641 w 838290"/>
                    <a:gd name="connsiteY9" fmla="*/ 389118 h 978768"/>
                    <a:gd name="connsiteX10" fmla="*/ 463899 w 838290"/>
                    <a:gd name="connsiteY10" fmla="*/ 1 h 978768"/>
                    <a:gd name="connsiteX11" fmla="*/ 838288 w 838290"/>
                    <a:gd name="connsiteY11" fmla="*/ 489135 h 978768"/>
                    <a:gd name="connsiteX12" fmla="*/ 584644 w 838290"/>
                    <a:gd name="connsiteY12" fmla="*/ 947875 h 978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38290" h="978768">
                      <a:moveTo>
                        <a:pt x="513171" y="797078"/>
                      </a:moveTo>
                      <a:cubicBezTo>
                        <a:pt x="440291" y="934654"/>
                        <a:pt x="328867" y="947287"/>
                        <a:pt x="264516" y="969165"/>
                      </a:cubicBezTo>
                      <a:cubicBezTo>
                        <a:pt x="200165" y="991043"/>
                        <a:pt x="169670" y="974749"/>
                        <a:pt x="127063" y="928348"/>
                      </a:cubicBezTo>
                      <a:cubicBezTo>
                        <a:pt x="172305" y="893284"/>
                        <a:pt x="254397" y="850444"/>
                        <a:pt x="262788" y="823155"/>
                      </a:cubicBezTo>
                      <a:cubicBezTo>
                        <a:pt x="271179" y="795866"/>
                        <a:pt x="81429" y="827758"/>
                        <a:pt x="72694" y="820598"/>
                      </a:cubicBezTo>
                      <a:cubicBezTo>
                        <a:pt x="68135" y="805681"/>
                        <a:pt x="79745" y="785144"/>
                        <a:pt x="76548" y="766588"/>
                      </a:cubicBezTo>
                      <a:cubicBezTo>
                        <a:pt x="41671" y="749525"/>
                        <a:pt x="10963" y="750992"/>
                        <a:pt x="0" y="724242"/>
                      </a:cubicBezTo>
                      <a:cubicBezTo>
                        <a:pt x="2401" y="682365"/>
                        <a:pt x="72538" y="661205"/>
                        <a:pt x="78138" y="592286"/>
                      </a:cubicBezTo>
                      <a:cubicBezTo>
                        <a:pt x="83738" y="523367"/>
                        <a:pt x="48646" y="478268"/>
                        <a:pt x="45243" y="450669"/>
                      </a:cubicBezTo>
                      <a:cubicBezTo>
                        <a:pt x="40254" y="425864"/>
                        <a:pt x="44176" y="409635"/>
                        <a:pt x="43641" y="389118"/>
                      </a:cubicBezTo>
                      <a:cubicBezTo>
                        <a:pt x="49237" y="186575"/>
                        <a:pt x="172418" y="176"/>
                        <a:pt x="463899" y="1"/>
                      </a:cubicBezTo>
                      <a:cubicBezTo>
                        <a:pt x="755380" y="-174"/>
                        <a:pt x="838852" y="231379"/>
                        <a:pt x="838288" y="489135"/>
                      </a:cubicBezTo>
                      <a:cubicBezTo>
                        <a:pt x="837724" y="746891"/>
                        <a:pt x="585891" y="810295"/>
                        <a:pt x="584644" y="947875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7" name="円/楕円 225">
                  <a:extLst>
                    <a:ext uri="{FF2B5EF4-FFF2-40B4-BE49-F238E27FC236}">
                      <a16:creationId xmlns:a16="http://schemas.microsoft.com/office/drawing/2014/main" id="{38AAD049-8D0B-4470-84E8-3E4E5DDCAD0F}"/>
                    </a:ext>
                  </a:extLst>
                </p:cNvPr>
                <p:cNvSpPr/>
                <p:nvPr/>
              </p:nvSpPr>
              <p:spPr>
                <a:xfrm>
                  <a:off x="958873" y="4978033"/>
                  <a:ext cx="113112" cy="61378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05" name="正方形/長方形 604">
                <a:extLst>
                  <a:ext uri="{FF2B5EF4-FFF2-40B4-BE49-F238E27FC236}">
                    <a16:creationId xmlns:a16="http://schemas.microsoft.com/office/drawing/2014/main" id="{FC86E9AF-64E2-4495-B269-226D0A6A8053}"/>
                  </a:ext>
                </a:extLst>
              </p:cNvPr>
              <p:cNvSpPr/>
              <p:nvPr/>
            </p:nvSpPr>
            <p:spPr>
              <a:xfrm>
                <a:off x="3919402" y="5709860"/>
                <a:ext cx="637116" cy="379723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四角形: 上の 2 つの角を丸める 605">
                <a:extLst>
                  <a:ext uri="{FF2B5EF4-FFF2-40B4-BE49-F238E27FC236}">
                    <a16:creationId xmlns:a16="http://schemas.microsoft.com/office/drawing/2014/main" id="{BE0D9DBC-B15D-4DEB-9F53-A6CBDDDF34E1}"/>
                  </a:ext>
                </a:extLst>
              </p:cNvPr>
              <p:cNvSpPr/>
              <p:nvPr/>
            </p:nvSpPr>
            <p:spPr>
              <a:xfrm>
                <a:off x="4044368" y="5337540"/>
                <a:ext cx="183986" cy="110369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C5F17F73-0679-4F3C-98E4-D7D5977922CA}"/>
                  </a:ext>
                </a:extLst>
              </p:cNvPr>
              <p:cNvSpPr/>
              <p:nvPr/>
            </p:nvSpPr>
            <p:spPr>
              <a:xfrm flipH="1">
                <a:off x="4079093" y="5279048"/>
                <a:ext cx="333390" cy="116107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D253F96F-D272-4D50-BBAA-273E497E20CA}"/>
                  </a:ext>
                </a:extLst>
              </p:cNvPr>
              <p:cNvSpPr/>
              <p:nvPr/>
            </p:nvSpPr>
            <p:spPr>
              <a:xfrm>
                <a:off x="3720800" y="4295495"/>
                <a:ext cx="214607" cy="51189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3" name="円/楕円 50">
                <a:extLst>
                  <a:ext uri="{FF2B5EF4-FFF2-40B4-BE49-F238E27FC236}">
                    <a16:creationId xmlns:a16="http://schemas.microsoft.com/office/drawing/2014/main" id="{FF329A41-0430-4D23-B8DA-5CE69760499D}"/>
                  </a:ext>
                </a:extLst>
              </p:cNvPr>
              <p:cNvSpPr/>
              <p:nvPr/>
            </p:nvSpPr>
            <p:spPr>
              <a:xfrm>
                <a:off x="3653748" y="3933082"/>
                <a:ext cx="790846" cy="433738"/>
              </a:xfrm>
              <a:custGeom>
                <a:avLst/>
                <a:gdLst/>
                <a:ahLst/>
                <a:cxnLst/>
                <a:rect l="l" t="t" r="r" b="b"/>
                <a:pathLst>
                  <a:path w="617208" h="288310">
                    <a:moveTo>
                      <a:pt x="306540" y="0"/>
                    </a:moveTo>
                    <a:cubicBezTo>
                      <a:pt x="469326" y="0"/>
                      <a:pt x="601290" y="44625"/>
                      <a:pt x="601290" y="99673"/>
                    </a:cubicBezTo>
                    <a:lnTo>
                      <a:pt x="601154" y="100130"/>
                    </a:lnTo>
                    <a:cubicBezTo>
                      <a:pt x="626273" y="136691"/>
                      <a:pt x="621686" y="186815"/>
                      <a:pt x="589012" y="219488"/>
                    </a:cubicBezTo>
                    <a:lnTo>
                      <a:pt x="520191" y="288310"/>
                    </a:lnTo>
                    <a:lnTo>
                      <a:pt x="451370" y="219488"/>
                    </a:lnTo>
                    <a:lnTo>
                      <a:pt x="448184" y="214690"/>
                    </a:lnTo>
                    <a:cubicBezTo>
                      <a:pt x="447656" y="216752"/>
                      <a:pt x="446351" y="218135"/>
                      <a:pt x="444997" y="219488"/>
                    </a:cubicBezTo>
                    <a:lnTo>
                      <a:pt x="376176" y="288310"/>
                    </a:lnTo>
                    <a:lnTo>
                      <a:pt x="310859" y="222992"/>
                    </a:lnTo>
                    <a:lnTo>
                      <a:pt x="245541" y="288310"/>
                    </a:lnTo>
                    <a:lnTo>
                      <a:pt x="176720" y="219488"/>
                    </a:lnTo>
                    <a:lnTo>
                      <a:pt x="171280" y="211297"/>
                    </a:lnTo>
                    <a:cubicBezTo>
                      <a:pt x="170367" y="214728"/>
                      <a:pt x="168176" y="217153"/>
                      <a:pt x="165840" y="219488"/>
                    </a:cubicBezTo>
                    <a:lnTo>
                      <a:pt x="97019" y="288310"/>
                    </a:lnTo>
                    <a:lnTo>
                      <a:pt x="28198" y="219488"/>
                    </a:lnTo>
                    <a:cubicBezTo>
                      <a:pt x="-3184" y="188108"/>
                      <a:pt x="-8656" y="140630"/>
                      <a:pt x="13206" y="104422"/>
                    </a:cubicBezTo>
                    <a:cubicBezTo>
                      <a:pt x="11908" y="102951"/>
                      <a:pt x="11790" y="101317"/>
                      <a:pt x="11790" y="99673"/>
                    </a:cubicBezTo>
                    <a:cubicBezTo>
                      <a:pt x="11790" y="44625"/>
                      <a:pt x="143754" y="0"/>
                      <a:pt x="306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78D0C084-7FB3-44D4-B1C7-D68D51C675F1}"/>
                  </a:ext>
                </a:extLst>
              </p:cNvPr>
              <p:cNvSpPr/>
              <p:nvPr/>
            </p:nvSpPr>
            <p:spPr>
              <a:xfrm>
                <a:off x="3648437" y="3829320"/>
                <a:ext cx="1104539" cy="1056673"/>
              </a:xfrm>
              <a:custGeom>
                <a:avLst/>
                <a:gdLst>
                  <a:gd name="connsiteX0" fmla="*/ 515694 w 1104539"/>
                  <a:gd name="connsiteY0" fmla="*/ 288 h 1056673"/>
                  <a:gd name="connsiteX1" fmla="*/ 577155 w 1104539"/>
                  <a:gd name="connsiteY1" fmla="*/ 6708 h 1056673"/>
                  <a:gd name="connsiteX2" fmla="*/ 598350 w 1104539"/>
                  <a:gd name="connsiteY2" fmla="*/ 12467 h 1056673"/>
                  <a:gd name="connsiteX3" fmla="*/ 651442 w 1104539"/>
                  <a:gd name="connsiteY3" fmla="*/ 6245 h 1056673"/>
                  <a:gd name="connsiteX4" fmla="*/ 1104539 w 1104539"/>
                  <a:gd name="connsiteY4" fmla="*/ 532957 h 1056673"/>
                  <a:gd name="connsiteX5" fmla="*/ 742757 w 1104539"/>
                  <a:gd name="connsiteY5" fmla="*/ 1048967 h 1056673"/>
                  <a:gd name="connsiteX6" fmla="*/ 677001 w 1104539"/>
                  <a:gd name="connsiteY6" fmla="*/ 1056673 h 1056673"/>
                  <a:gd name="connsiteX7" fmla="*/ 685070 w 1104539"/>
                  <a:gd name="connsiteY7" fmla="*/ 1030681 h 1056673"/>
                  <a:gd name="connsiteX8" fmla="*/ 691253 w 1104539"/>
                  <a:gd name="connsiteY8" fmla="*/ 969342 h 1056673"/>
                  <a:gd name="connsiteX9" fmla="*/ 691253 w 1104539"/>
                  <a:gd name="connsiteY9" fmla="*/ 618414 h 1056673"/>
                  <a:gd name="connsiteX10" fmla="*/ 602109 w 1104539"/>
                  <a:gd name="connsiteY10" fmla="*/ 403201 h 1056673"/>
                  <a:gd name="connsiteX11" fmla="*/ 561199 w 1104539"/>
                  <a:gd name="connsiteY11" fmla="*/ 369447 h 1056673"/>
                  <a:gd name="connsiteX12" fmla="*/ 504089 w 1104539"/>
                  <a:gd name="connsiteY12" fmla="*/ 399645 h 1056673"/>
                  <a:gd name="connsiteX13" fmla="*/ 432536 w 1104539"/>
                  <a:gd name="connsiteY13" fmla="*/ 427697 h 1056673"/>
                  <a:gd name="connsiteX14" fmla="*/ 5869 w 1104539"/>
                  <a:gd name="connsiteY14" fmla="*/ 349824 h 1056673"/>
                  <a:gd name="connsiteX15" fmla="*/ 302407 w 1104539"/>
                  <a:gd name="connsiteY15" fmla="*/ 33321 h 1056673"/>
                  <a:gd name="connsiteX16" fmla="*/ 515694 w 1104539"/>
                  <a:gd name="connsiteY16" fmla="*/ 288 h 105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04539" h="1056673">
                    <a:moveTo>
                      <a:pt x="515694" y="288"/>
                    </a:moveTo>
                    <a:cubicBezTo>
                      <a:pt x="537269" y="1027"/>
                      <a:pt x="557852" y="3185"/>
                      <a:pt x="577155" y="6708"/>
                    </a:cubicBezTo>
                    <a:lnTo>
                      <a:pt x="598350" y="12467"/>
                    </a:lnTo>
                    <a:lnTo>
                      <a:pt x="651442" y="6245"/>
                    </a:lnTo>
                    <a:cubicBezTo>
                      <a:pt x="901680" y="6245"/>
                      <a:pt x="1104539" y="242063"/>
                      <a:pt x="1104539" y="532957"/>
                    </a:cubicBezTo>
                    <a:cubicBezTo>
                      <a:pt x="1104539" y="787489"/>
                      <a:pt x="949225" y="999853"/>
                      <a:pt x="742757" y="1048967"/>
                    </a:cubicBezTo>
                    <a:lnTo>
                      <a:pt x="677001" y="1056673"/>
                    </a:lnTo>
                    <a:lnTo>
                      <a:pt x="685070" y="1030681"/>
                    </a:lnTo>
                    <a:cubicBezTo>
                      <a:pt x="689124" y="1010868"/>
                      <a:pt x="691253" y="990354"/>
                      <a:pt x="691253" y="969342"/>
                    </a:cubicBezTo>
                    <a:lnTo>
                      <a:pt x="691253" y="618414"/>
                    </a:lnTo>
                    <a:cubicBezTo>
                      <a:pt x="691253" y="534368"/>
                      <a:pt x="657187" y="458279"/>
                      <a:pt x="602109" y="403201"/>
                    </a:cubicBezTo>
                    <a:lnTo>
                      <a:pt x="561199" y="369447"/>
                    </a:lnTo>
                    <a:lnTo>
                      <a:pt x="504089" y="399645"/>
                    </a:lnTo>
                    <a:cubicBezTo>
                      <a:pt x="481417" y="410039"/>
                      <a:pt x="457499" y="419460"/>
                      <a:pt x="432536" y="427697"/>
                    </a:cubicBezTo>
                    <a:cubicBezTo>
                      <a:pt x="232828" y="493593"/>
                      <a:pt x="41803" y="458728"/>
                      <a:pt x="5869" y="349824"/>
                    </a:cubicBezTo>
                    <a:cubicBezTo>
                      <a:pt x="-30065" y="240920"/>
                      <a:pt x="102699" y="99217"/>
                      <a:pt x="302407" y="33321"/>
                    </a:cubicBezTo>
                    <a:cubicBezTo>
                      <a:pt x="377297" y="8610"/>
                      <a:pt x="450966" y="-1931"/>
                      <a:pt x="515694" y="28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379EFD51-22F6-4A89-84EA-C551346AA995}"/>
                  </a:ext>
                </a:extLst>
              </p:cNvPr>
              <p:cNvSpPr/>
              <p:nvPr/>
            </p:nvSpPr>
            <p:spPr>
              <a:xfrm rot="900000" flipH="1">
                <a:off x="4235627" y="4374287"/>
                <a:ext cx="226387" cy="410019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F45873AD-DED9-4A27-8006-357189F79D32}"/>
                  </a:ext>
                </a:extLst>
              </p:cNvPr>
              <p:cNvSpPr/>
              <p:nvPr/>
            </p:nvSpPr>
            <p:spPr>
              <a:xfrm rot="900000" flipH="1">
                <a:off x="4257431" y="4442364"/>
                <a:ext cx="157406" cy="267063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E8C78E72-BA09-4359-97C5-CA121C54E9F8}"/>
                </a:ext>
              </a:extLst>
            </p:cNvPr>
            <p:cNvSpPr/>
            <p:nvPr/>
          </p:nvSpPr>
          <p:spPr>
            <a:xfrm>
              <a:off x="4523623" y="4485311"/>
              <a:ext cx="159136" cy="72416"/>
            </a:xfrm>
            <a:custGeom>
              <a:avLst/>
              <a:gdLst>
                <a:gd name="connsiteX0" fmla="*/ 69871 w 139742"/>
                <a:gd name="connsiteY0" fmla="*/ 0 h 116247"/>
                <a:gd name="connsiteX1" fmla="*/ 139742 w 139742"/>
                <a:gd name="connsiteY1" fmla="*/ 100994 h 116247"/>
                <a:gd name="connsiteX2" fmla="*/ 137612 w 139742"/>
                <a:gd name="connsiteY2" fmla="*/ 116247 h 116247"/>
                <a:gd name="connsiteX3" fmla="*/ 127697 w 139742"/>
                <a:gd name="connsiteY3" fmla="*/ 98086 h 116247"/>
                <a:gd name="connsiteX4" fmla="*/ 69871 w 139742"/>
                <a:gd name="connsiteY4" fmla="*/ 68505 h 116247"/>
                <a:gd name="connsiteX5" fmla="*/ 12045 w 139742"/>
                <a:gd name="connsiteY5" fmla="*/ 98086 h 116247"/>
                <a:gd name="connsiteX6" fmla="*/ 2131 w 139742"/>
                <a:gd name="connsiteY6" fmla="*/ 116247 h 116247"/>
                <a:gd name="connsiteX7" fmla="*/ 0 w 139742"/>
                <a:gd name="connsiteY7" fmla="*/ 100994 h 116247"/>
                <a:gd name="connsiteX8" fmla="*/ 69871 w 139742"/>
                <a:gd name="connsiteY8" fmla="*/ 0 h 116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742" h="116247">
                  <a:moveTo>
                    <a:pt x="69871" y="0"/>
                  </a:moveTo>
                  <a:cubicBezTo>
                    <a:pt x="108460" y="0"/>
                    <a:pt x="139742" y="45217"/>
                    <a:pt x="139742" y="100994"/>
                  </a:cubicBezTo>
                  <a:lnTo>
                    <a:pt x="137612" y="116247"/>
                  </a:lnTo>
                  <a:lnTo>
                    <a:pt x="127697" y="98086"/>
                  </a:lnTo>
                  <a:cubicBezTo>
                    <a:pt x="112898" y="79810"/>
                    <a:pt x="92454" y="68505"/>
                    <a:pt x="69871" y="68505"/>
                  </a:cubicBezTo>
                  <a:cubicBezTo>
                    <a:pt x="47289" y="68505"/>
                    <a:pt x="26844" y="79810"/>
                    <a:pt x="12045" y="98086"/>
                  </a:cubicBezTo>
                  <a:lnTo>
                    <a:pt x="2131" y="116247"/>
                  </a:lnTo>
                  <a:lnTo>
                    <a:pt x="0" y="100994"/>
                  </a:lnTo>
                  <a:cubicBezTo>
                    <a:pt x="0" y="45217"/>
                    <a:pt x="31282" y="0"/>
                    <a:pt x="6987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FA43E71-3839-4A53-9C09-037B582B7CDB}"/>
              </a:ext>
            </a:extLst>
          </p:cNvPr>
          <p:cNvGrpSpPr/>
          <p:nvPr/>
        </p:nvGrpSpPr>
        <p:grpSpPr>
          <a:xfrm>
            <a:off x="6886052" y="3817619"/>
            <a:ext cx="1729490" cy="2630617"/>
            <a:chOff x="6886052" y="3817619"/>
            <a:chExt cx="1729490" cy="2630617"/>
          </a:xfrm>
        </p:grpSpPr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269A51A5-62F2-4BDF-920A-DFA46F1FA510}"/>
                </a:ext>
              </a:extLst>
            </p:cNvPr>
            <p:cNvGrpSpPr/>
            <p:nvPr/>
          </p:nvGrpSpPr>
          <p:grpSpPr>
            <a:xfrm>
              <a:off x="6886052" y="5549111"/>
              <a:ext cx="990592" cy="689978"/>
              <a:chOff x="444652" y="3858749"/>
              <a:chExt cx="1441449" cy="1004014"/>
            </a:xfrm>
          </p:grpSpPr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94D5F704-175D-4B0B-A9D1-50E0655A1FF1}"/>
                  </a:ext>
                </a:extLst>
              </p:cNvPr>
              <p:cNvSpPr/>
              <p:nvPr/>
            </p:nvSpPr>
            <p:spPr>
              <a:xfrm>
                <a:off x="710958" y="3896569"/>
                <a:ext cx="1175143" cy="966194"/>
              </a:xfrm>
              <a:custGeom>
                <a:avLst/>
                <a:gdLst>
                  <a:gd name="connsiteX0" fmla="*/ 53074 w 1175143"/>
                  <a:gd name="connsiteY0" fmla="*/ 458 h 966194"/>
                  <a:gd name="connsiteX1" fmla="*/ 112996 w 1175143"/>
                  <a:gd name="connsiteY1" fmla="*/ 30284 h 966194"/>
                  <a:gd name="connsiteX2" fmla="*/ 205424 w 1175143"/>
                  <a:gd name="connsiteY2" fmla="*/ 190374 h 966194"/>
                  <a:gd name="connsiteX3" fmla="*/ 340620 w 1175143"/>
                  <a:gd name="connsiteY3" fmla="*/ 226600 h 966194"/>
                  <a:gd name="connsiteX4" fmla="*/ 461577 w 1175143"/>
                  <a:gd name="connsiteY4" fmla="*/ 363500 h 966194"/>
                  <a:gd name="connsiteX5" fmla="*/ 461470 w 1175143"/>
                  <a:gd name="connsiteY5" fmla="*/ 365212 h 966194"/>
                  <a:gd name="connsiteX6" fmla="*/ 1102333 w 1175143"/>
                  <a:gd name="connsiteY6" fmla="*/ 694530 h 966194"/>
                  <a:gd name="connsiteX7" fmla="*/ 1155617 w 1175143"/>
                  <a:gd name="connsiteY7" fmla="*/ 893384 h 966194"/>
                  <a:gd name="connsiteX8" fmla="*/ 956763 w 1175143"/>
                  <a:gd name="connsiteY8" fmla="*/ 946667 h 966194"/>
                  <a:gd name="connsiteX9" fmla="*/ 334052 w 1175143"/>
                  <a:gd name="connsiteY9" fmla="*/ 545312 h 966194"/>
                  <a:gd name="connsiteX10" fmla="*/ 320572 w 1175143"/>
                  <a:gd name="connsiteY10" fmla="*/ 549951 h 966194"/>
                  <a:gd name="connsiteX11" fmla="*/ 255077 w 1175143"/>
                  <a:gd name="connsiteY11" fmla="*/ 545846 h 966194"/>
                  <a:gd name="connsiteX12" fmla="*/ 70236 w 1175143"/>
                  <a:gd name="connsiteY12" fmla="*/ 496318 h 966194"/>
                  <a:gd name="connsiteX13" fmla="*/ 16080 w 1175143"/>
                  <a:gd name="connsiteY13" fmla="*/ 402516 h 966194"/>
                  <a:gd name="connsiteX14" fmla="*/ 61977 w 1175143"/>
                  <a:gd name="connsiteY14" fmla="*/ 231228 h 966194"/>
                  <a:gd name="connsiteX15" fmla="*/ 74556 w 1175143"/>
                  <a:gd name="connsiteY15" fmla="*/ 205902 h 966194"/>
                  <a:gd name="connsiteX16" fmla="*/ 8122 w 1175143"/>
                  <a:gd name="connsiteY16" fmla="*/ 90834 h 966194"/>
                  <a:gd name="connsiteX17" fmla="*/ 30284 w 1175143"/>
                  <a:gd name="connsiteY17" fmla="*/ 8121 h 966194"/>
                  <a:gd name="connsiteX18" fmla="*/ 53074 w 1175143"/>
                  <a:gd name="connsiteY18" fmla="*/ 458 h 96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75143" h="966194">
                    <a:moveTo>
                      <a:pt x="53074" y="458"/>
                    </a:moveTo>
                    <a:cubicBezTo>
                      <a:pt x="76490" y="-2448"/>
                      <a:pt x="100456" y="8564"/>
                      <a:pt x="112996" y="30284"/>
                    </a:cubicBezTo>
                    <a:lnTo>
                      <a:pt x="205424" y="190374"/>
                    </a:lnTo>
                    <a:lnTo>
                      <a:pt x="340620" y="226600"/>
                    </a:lnTo>
                    <a:cubicBezTo>
                      <a:pt x="406738" y="244316"/>
                      <a:pt x="452697" y="299716"/>
                      <a:pt x="461577" y="363500"/>
                    </a:cubicBezTo>
                    <a:lnTo>
                      <a:pt x="461470" y="365212"/>
                    </a:lnTo>
                    <a:lnTo>
                      <a:pt x="1102333" y="694530"/>
                    </a:lnTo>
                    <a:cubicBezTo>
                      <a:pt x="1171960" y="734729"/>
                      <a:pt x="1195815" y="823758"/>
                      <a:pt x="1155617" y="893384"/>
                    </a:cubicBezTo>
                    <a:cubicBezTo>
                      <a:pt x="1115418" y="963010"/>
                      <a:pt x="1026389" y="986865"/>
                      <a:pt x="956763" y="946667"/>
                    </a:cubicBezTo>
                    <a:lnTo>
                      <a:pt x="334052" y="545312"/>
                    </a:lnTo>
                    <a:lnTo>
                      <a:pt x="320572" y="549951"/>
                    </a:lnTo>
                    <a:cubicBezTo>
                      <a:pt x="299310" y="552911"/>
                      <a:pt x="277117" y="551751"/>
                      <a:pt x="255077" y="545846"/>
                    </a:cubicBezTo>
                    <a:lnTo>
                      <a:pt x="70236" y="496318"/>
                    </a:lnTo>
                    <a:cubicBezTo>
                      <a:pt x="29379" y="485370"/>
                      <a:pt x="5132" y="443374"/>
                      <a:pt x="16080" y="402516"/>
                    </a:cubicBezTo>
                    <a:lnTo>
                      <a:pt x="61977" y="231228"/>
                    </a:lnTo>
                    <a:lnTo>
                      <a:pt x="74556" y="205902"/>
                    </a:lnTo>
                    <a:lnTo>
                      <a:pt x="8122" y="90834"/>
                    </a:lnTo>
                    <a:cubicBezTo>
                      <a:pt x="-8599" y="61873"/>
                      <a:pt x="1324" y="24842"/>
                      <a:pt x="30284" y="8121"/>
                    </a:cubicBezTo>
                    <a:cubicBezTo>
                      <a:pt x="37524" y="3941"/>
                      <a:pt x="45268" y="1426"/>
                      <a:pt x="53074" y="458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AC8136F5-BD2E-4900-883F-0B0A6A05C03F}"/>
                  </a:ext>
                </a:extLst>
              </p:cNvPr>
              <p:cNvGrpSpPr/>
              <p:nvPr/>
            </p:nvGrpSpPr>
            <p:grpSpPr>
              <a:xfrm>
                <a:off x="444652" y="3858749"/>
                <a:ext cx="549812" cy="483777"/>
                <a:chOff x="458025" y="3477713"/>
                <a:chExt cx="1521156" cy="1338455"/>
              </a:xfrm>
            </p:grpSpPr>
            <p:grpSp>
              <p:nvGrpSpPr>
                <p:cNvPr id="304" name="グループ化 303">
                  <a:extLst>
                    <a:ext uri="{FF2B5EF4-FFF2-40B4-BE49-F238E27FC236}">
                      <a16:creationId xmlns:a16="http://schemas.microsoft.com/office/drawing/2014/main" id="{F4F903A8-16A0-4E5C-A69F-E050A8D6BDCC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6" cy="1166748"/>
                  <a:chOff x="798968" y="2934075"/>
                  <a:chExt cx="975141" cy="987038"/>
                </a:xfrm>
              </p:grpSpPr>
              <p:sp>
                <p:nvSpPr>
                  <p:cNvPr id="315" name="フリーフォーム: 図形 314">
                    <a:extLst>
                      <a:ext uri="{FF2B5EF4-FFF2-40B4-BE49-F238E27FC236}">
                        <a16:creationId xmlns:a16="http://schemas.microsoft.com/office/drawing/2014/main" id="{711D7A5B-B5AB-4C18-9B84-F57896A79BB6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5C795143-9092-4DCF-AC96-1437A2602B5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4E899C39-6722-4D4A-BD95-910EDD54466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8" name="月 317">
                    <a:extLst>
                      <a:ext uri="{FF2B5EF4-FFF2-40B4-BE49-F238E27FC236}">
                        <a16:creationId xmlns:a16="http://schemas.microsoft.com/office/drawing/2014/main" id="{39E902A5-3D5C-45CE-ACA9-C565108DCFD1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5" name="四角形: 角を丸くする 304">
                  <a:extLst>
                    <a:ext uri="{FF2B5EF4-FFF2-40B4-BE49-F238E27FC236}">
                      <a16:creationId xmlns:a16="http://schemas.microsoft.com/office/drawing/2014/main" id="{2B89C47A-7203-464F-BC80-BFFA6F8F710B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306" name="四角形: 上の 2 つの角を丸める 109">
                  <a:extLst>
                    <a:ext uri="{FF2B5EF4-FFF2-40B4-BE49-F238E27FC236}">
                      <a16:creationId xmlns:a16="http://schemas.microsoft.com/office/drawing/2014/main" id="{EC4852C7-663E-49CC-AD4C-D1E2B6E812D9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6DDDC08F-DCD4-4E23-84ED-A77EB7295F1C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F6387479-CBE8-453E-ADFE-7CF194F02F8F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四角形: 上の 2 つの角を丸める 109">
                  <a:extLst>
                    <a:ext uri="{FF2B5EF4-FFF2-40B4-BE49-F238E27FC236}">
                      <a16:creationId xmlns:a16="http://schemas.microsoft.com/office/drawing/2014/main" id="{C4B706B3-5FB0-481F-9D37-F085B03AD275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105F7399-8677-48F0-89F3-A3316A1AE57D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6A31CA34-12B5-468F-9691-07059D6C579F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四角形: 上の 2 つの角を丸める 109">
                  <a:extLst>
                    <a:ext uri="{FF2B5EF4-FFF2-40B4-BE49-F238E27FC236}">
                      <a16:creationId xmlns:a16="http://schemas.microsoft.com/office/drawing/2014/main" id="{DC85E78A-E0BB-4F75-8DEB-27ACD3DE94AD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09C37626-3441-4A8F-A93F-CF507E6A0C39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E4FD9CEE-17D5-4D58-910F-1C9166107499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8D49EFE5-F0D8-4D74-8FB7-787A9CD9861A}"/>
                </a:ext>
              </a:extLst>
            </p:cNvPr>
            <p:cNvGrpSpPr/>
            <p:nvPr/>
          </p:nvGrpSpPr>
          <p:grpSpPr>
            <a:xfrm>
              <a:off x="7395581" y="3817619"/>
              <a:ext cx="1219961" cy="2630617"/>
              <a:chOff x="7395581" y="3817619"/>
              <a:chExt cx="1219961" cy="2630617"/>
            </a:xfrm>
          </p:grpSpPr>
          <p:sp>
            <p:nvSpPr>
              <p:cNvPr id="646" name="フリーフォーム: 図形 645">
                <a:extLst>
                  <a:ext uri="{FF2B5EF4-FFF2-40B4-BE49-F238E27FC236}">
                    <a16:creationId xmlns:a16="http://schemas.microsoft.com/office/drawing/2014/main" id="{4C09F87B-9989-4254-A5DA-691AB22C9145}"/>
                  </a:ext>
                </a:extLst>
              </p:cNvPr>
              <p:cNvSpPr/>
              <p:nvPr/>
            </p:nvSpPr>
            <p:spPr>
              <a:xfrm rot="1800000">
                <a:off x="7430902" y="3817619"/>
                <a:ext cx="1184640" cy="804606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  <a:gd name="connsiteX0" fmla="*/ 592320 w 1184640"/>
                  <a:gd name="connsiteY0" fmla="*/ 0 h 752436"/>
                  <a:gd name="connsiteX1" fmla="*/ 665324 w 1184640"/>
                  <a:gd name="connsiteY1" fmla="*/ 37815 h 752436"/>
                  <a:gd name="connsiteX2" fmla="*/ 745624 w 1184640"/>
                  <a:gd name="connsiteY2" fmla="*/ 20183 h 752436"/>
                  <a:gd name="connsiteX3" fmla="*/ 806350 w 1184640"/>
                  <a:gd name="connsiteY3" fmla="*/ 75601 h 752436"/>
                  <a:gd name="connsiteX4" fmla="*/ 888480 w 1184640"/>
                  <a:gd name="connsiteY4" fmla="*/ 79356 h 752436"/>
                  <a:gd name="connsiteX5" fmla="*/ 932795 w 1184640"/>
                  <a:gd name="connsiteY5" fmla="*/ 148605 h 752436"/>
                  <a:gd name="connsiteX6" fmla="*/ 1011153 w 1184640"/>
                  <a:gd name="connsiteY6" fmla="*/ 173486 h 752436"/>
                  <a:gd name="connsiteX7" fmla="*/ 1036034 w 1184640"/>
                  <a:gd name="connsiteY7" fmla="*/ 251845 h 752436"/>
                  <a:gd name="connsiteX8" fmla="*/ 1105284 w 1184640"/>
                  <a:gd name="connsiteY8" fmla="*/ 296160 h 752436"/>
                  <a:gd name="connsiteX9" fmla="*/ 1109039 w 1184640"/>
                  <a:gd name="connsiteY9" fmla="*/ 378289 h 752436"/>
                  <a:gd name="connsiteX10" fmla="*/ 1164457 w 1184640"/>
                  <a:gd name="connsiteY10" fmla="*/ 439016 h 752436"/>
                  <a:gd name="connsiteX11" fmla="*/ 1146825 w 1184640"/>
                  <a:gd name="connsiteY11" fmla="*/ 519315 h 752436"/>
                  <a:gd name="connsiteX12" fmla="*/ 1184640 w 1184640"/>
                  <a:gd name="connsiteY12" fmla="*/ 592319 h 752436"/>
                  <a:gd name="connsiteX13" fmla="*/ 1146825 w 1184640"/>
                  <a:gd name="connsiteY13" fmla="*/ 665323 h 752436"/>
                  <a:gd name="connsiteX14" fmla="*/ 1164457 w 1184640"/>
                  <a:gd name="connsiteY14" fmla="*/ 745622 h 752436"/>
                  <a:gd name="connsiteX15" fmla="*/ 1163709 w 1184640"/>
                  <a:gd name="connsiteY15" fmla="*/ 746442 h 752436"/>
                  <a:gd name="connsiteX16" fmla="*/ 109002 w 1184640"/>
                  <a:gd name="connsiteY16" fmla="*/ 752436 h 752436"/>
                  <a:gd name="connsiteX17" fmla="*/ 20932 w 1184640"/>
                  <a:gd name="connsiteY17" fmla="*/ 746442 h 752436"/>
                  <a:gd name="connsiteX18" fmla="*/ 20183 w 1184640"/>
                  <a:gd name="connsiteY18" fmla="*/ 745622 h 752436"/>
                  <a:gd name="connsiteX19" fmla="*/ 37815 w 1184640"/>
                  <a:gd name="connsiteY19" fmla="*/ 665323 h 752436"/>
                  <a:gd name="connsiteX20" fmla="*/ 0 w 1184640"/>
                  <a:gd name="connsiteY20" fmla="*/ 592319 h 752436"/>
                  <a:gd name="connsiteX21" fmla="*/ 37815 w 1184640"/>
                  <a:gd name="connsiteY21" fmla="*/ 519315 h 752436"/>
                  <a:gd name="connsiteX22" fmla="*/ 20183 w 1184640"/>
                  <a:gd name="connsiteY22" fmla="*/ 439016 h 752436"/>
                  <a:gd name="connsiteX23" fmla="*/ 75601 w 1184640"/>
                  <a:gd name="connsiteY23" fmla="*/ 378289 h 752436"/>
                  <a:gd name="connsiteX24" fmla="*/ 79356 w 1184640"/>
                  <a:gd name="connsiteY24" fmla="*/ 296160 h 752436"/>
                  <a:gd name="connsiteX25" fmla="*/ 148606 w 1184640"/>
                  <a:gd name="connsiteY25" fmla="*/ 251845 h 752436"/>
                  <a:gd name="connsiteX26" fmla="*/ 173487 w 1184640"/>
                  <a:gd name="connsiteY26" fmla="*/ 173486 h 752436"/>
                  <a:gd name="connsiteX27" fmla="*/ 251845 w 1184640"/>
                  <a:gd name="connsiteY27" fmla="*/ 148605 h 752436"/>
                  <a:gd name="connsiteX28" fmla="*/ 296160 w 1184640"/>
                  <a:gd name="connsiteY28" fmla="*/ 79356 h 752436"/>
                  <a:gd name="connsiteX29" fmla="*/ 378290 w 1184640"/>
                  <a:gd name="connsiteY29" fmla="*/ 75601 h 752436"/>
                  <a:gd name="connsiteX30" fmla="*/ 439016 w 1184640"/>
                  <a:gd name="connsiteY30" fmla="*/ 20183 h 752436"/>
                  <a:gd name="connsiteX31" fmla="*/ 519316 w 1184640"/>
                  <a:gd name="connsiteY31" fmla="*/ 37815 h 752436"/>
                  <a:gd name="connsiteX32" fmla="*/ 592320 w 1184640"/>
                  <a:gd name="connsiteY32" fmla="*/ 0 h 752436"/>
                  <a:gd name="connsiteX0" fmla="*/ 592320 w 1184640"/>
                  <a:gd name="connsiteY0" fmla="*/ 0 h 804606"/>
                  <a:gd name="connsiteX1" fmla="*/ 665324 w 1184640"/>
                  <a:gd name="connsiteY1" fmla="*/ 37815 h 804606"/>
                  <a:gd name="connsiteX2" fmla="*/ 745624 w 1184640"/>
                  <a:gd name="connsiteY2" fmla="*/ 20183 h 804606"/>
                  <a:gd name="connsiteX3" fmla="*/ 806350 w 1184640"/>
                  <a:gd name="connsiteY3" fmla="*/ 75601 h 804606"/>
                  <a:gd name="connsiteX4" fmla="*/ 888480 w 1184640"/>
                  <a:gd name="connsiteY4" fmla="*/ 79356 h 804606"/>
                  <a:gd name="connsiteX5" fmla="*/ 932795 w 1184640"/>
                  <a:gd name="connsiteY5" fmla="*/ 148605 h 804606"/>
                  <a:gd name="connsiteX6" fmla="*/ 1011153 w 1184640"/>
                  <a:gd name="connsiteY6" fmla="*/ 173486 h 804606"/>
                  <a:gd name="connsiteX7" fmla="*/ 1036034 w 1184640"/>
                  <a:gd name="connsiteY7" fmla="*/ 251845 h 804606"/>
                  <a:gd name="connsiteX8" fmla="*/ 1105284 w 1184640"/>
                  <a:gd name="connsiteY8" fmla="*/ 296160 h 804606"/>
                  <a:gd name="connsiteX9" fmla="*/ 1109039 w 1184640"/>
                  <a:gd name="connsiteY9" fmla="*/ 378289 h 804606"/>
                  <a:gd name="connsiteX10" fmla="*/ 1164457 w 1184640"/>
                  <a:gd name="connsiteY10" fmla="*/ 439016 h 804606"/>
                  <a:gd name="connsiteX11" fmla="*/ 1146825 w 1184640"/>
                  <a:gd name="connsiteY11" fmla="*/ 519315 h 804606"/>
                  <a:gd name="connsiteX12" fmla="*/ 1184640 w 1184640"/>
                  <a:gd name="connsiteY12" fmla="*/ 592319 h 804606"/>
                  <a:gd name="connsiteX13" fmla="*/ 1146825 w 1184640"/>
                  <a:gd name="connsiteY13" fmla="*/ 665323 h 804606"/>
                  <a:gd name="connsiteX14" fmla="*/ 1164457 w 1184640"/>
                  <a:gd name="connsiteY14" fmla="*/ 745622 h 804606"/>
                  <a:gd name="connsiteX15" fmla="*/ 1163709 w 1184640"/>
                  <a:gd name="connsiteY15" fmla="*/ 746442 h 804606"/>
                  <a:gd name="connsiteX16" fmla="*/ 199614 w 1184640"/>
                  <a:gd name="connsiteY16" fmla="*/ 804606 h 804606"/>
                  <a:gd name="connsiteX17" fmla="*/ 20932 w 1184640"/>
                  <a:gd name="connsiteY17" fmla="*/ 746442 h 804606"/>
                  <a:gd name="connsiteX18" fmla="*/ 20183 w 1184640"/>
                  <a:gd name="connsiteY18" fmla="*/ 745622 h 804606"/>
                  <a:gd name="connsiteX19" fmla="*/ 37815 w 1184640"/>
                  <a:gd name="connsiteY19" fmla="*/ 665323 h 804606"/>
                  <a:gd name="connsiteX20" fmla="*/ 0 w 1184640"/>
                  <a:gd name="connsiteY20" fmla="*/ 592319 h 804606"/>
                  <a:gd name="connsiteX21" fmla="*/ 37815 w 1184640"/>
                  <a:gd name="connsiteY21" fmla="*/ 519315 h 804606"/>
                  <a:gd name="connsiteX22" fmla="*/ 20183 w 1184640"/>
                  <a:gd name="connsiteY22" fmla="*/ 439016 h 804606"/>
                  <a:gd name="connsiteX23" fmla="*/ 75601 w 1184640"/>
                  <a:gd name="connsiteY23" fmla="*/ 378289 h 804606"/>
                  <a:gd name="connsiteX24" fmla="*/ 79356 w 1184640"/>
                  <a:gd name="connsiteY24" fmla="*/ 296160 h 804606"/>
                  <a:gd name="connsiteX25" fmla="*/ 148606 w 1184640"/>
                  <a:gd name="connsiteY25" fmla="*/ 251845 h 804606"/>
                  <a:gd name="connsiteX26" fmla="*/ 173487 w 1184640"/>
                  <a:gd name="connsiteY26" fmla="*/ 173486 h 804606"/>
                  <a:gd name="connsiteX27" fmla="*/ 251845 w 1184640"/>
                  <a:gd name="connsiteY27" fmla="*/ 148605 h 804606"/>
                  <a:gd name="connsiteX28" fmla="*/ 296160 w 1184640"/>
                  <a:gd name="connsiteY28" fmla="*/ 79356 h 804606"/>
                  <a:gd name="connsiteX29" fmla="*/ 378290 w 1184640"/>
                  <a:gd name="connsiteY29" fmla="*/ 75601 h 804606"/>
                  <a:gd name="connsiteX30" fmla="*/ 439016 w 1184640"/>
                  <a:gd name="connsiteY30" fmla="*/ 20183 h 804606"/>
                  <a:gd name="connsiteX31" fmla="*/ 519316 w 1184640"/>
                  <a:gd name="connsiteY31" fmla="*/ 37815 h 804606"/>
                  <a:gd name="connsiteX32" fmla="*/ 592320 w 1184640"/>
                  <a:gd name="connsiteY32" fmla="*/ 0 h 804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84640" h="804606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09039" y="378289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199614" y="804606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5601" y="378289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lnTo>
                      <a:pt x="59232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09DD6D10-DC82-43C0-B33B-C5EB3EC3D7FF}"/>
                  </a:ext>
                </a:extLst>
              </p:cNvPr>
              <p:cNvGrpSpPr/>
              <p:nvPr/>
            </p:nvGrpSpPr>
            <p:grpSpPr>
              <a:xfrm>
                <a:off x="7395581" y="3854776"/>
                <a:ext cx="1192903" cy="2593460"/>
                <a:chOff x="6619203" y="3854776"/>
                <a:chExt cx="1192903" cy="2593460"/>
              </a:xfrm>
            </p:grpSpPr>
            <p:grpSp>
              <p:nvGrpSpPr>
                <p:cNvPr id="620" name="グループ化 619">
                  <a:extLst>
                    <a:ext uri="{FF2B5EF4-FFF2-40B4-BE49-F238E27FC236}">
                      <a16:creationId xmlns:a16="http://schemas.microsoft.com/office/drawing/2014/main" id="{B469A9AA-CE0E-4997-8734-1A219C85704B}"/>
                    </a:ext>
                  </a:extLst>
                </p:cNvPr>
                <p:cNvGrpSpPr/>
                <p:nvPr/>
              </p:nvGrpSpPr>
              <p:grpSpPr>
                <a:xfrm>
                  <a:off x="6619203" y="3877575"/>
                  <a:ext cx="1014923" cy="2564409"/>
                  <a:chOff x="675445" y="4348766"/>
                  <a:chExt cx="828439" cy="2093217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621" name="フリーフォーム: 図形 620">
                    <a:extLst>
                      <a:ext uri="{FF2B5EF4-FFF2-40B4-BE49-F238E27FC236}">
                        <a16:creationId xmlns:a16="http://schemas.microsoft.com/office/drawing/2014/main" id="{A21678F5-AB28-45A3-B53C-526FB2CEA311}"/>
                      </a:ext>
                    </a:extLst>
                  </p:cNvPr>
                  <p:cNvSpPr/>
                  <p:nvPr/>
                </p:nvSpPr>
                <p:spPr>
                  <a:xfrm>
                    <a:off x="1074482" y="5113856"/>
                    <a:ext cx="184679" cy="379671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2" name="フリーフォーム: 図形 621">
                    <a:extLst>
                      <a:ext uri="{FF2B5EF4-FFF2-40B4-BE49-F238E27FC236}">
                        <a16:creationId xmlns:a16="http://schemas.microsoft.com/office/drawing/2014/main" id="{5E3A48DE-BF4A-4911-85EB-5B1DE71165A2}"/>
                      </a:ext>
                    </a:extLst>
                  </p:cNvPr>
                  <p:cNvSpPr/>
                  <p:nvPr/>
                </p:nvSpPr>
                <p:spPr>
                  <a:xfrm>
                    <a:off x="1092994" y="5129117"/>
                    <a:ext cx="81882" cy="195549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623" name="四角形: 上の 2 つの角を丸める 622">
                    <a:extLst>
                      <a:ext uri="{FF2B5EF4-FFF2-40B4-BE49-F238E27FC236}">
                        <a16:creationId xmlns:a16="http://schemas.microsoft.com/office/drawing/2014/main" id="{92AB56E9-6A4F-46D5-8B55-A806021C4DAD}"/>
                      </a:ext>
                    </a:extLst>
                  </p:cNvPr>
                  <p:cNvSpPr/>
                  <p:nvPr/>
                </p:nvSpPr>
                <p:spPr>
                  <a:xfrm>
                    <a:off x="914043" y="5430206"/>
                    <a:ext cx="520051" cy="1011777"/>
                  </a:xfrm>
                  <a:prstGeom prst="round2SameRect">
                    <a:avLst>
                      <a:gd name="adj1" fmla="val 39323"/>
                      <a:gd name="adj2" fmla="val 0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4" name="フリーフォーム: 図形 623">
                    <a:extLst>
                      <a:ext uri="{FF2B5EF4-FFF2-40B4-BE49-F238E27FC236}">
                        <a16:creationId xmlns:a16="http://schemas.microsoft.com/office/drawing/2014/main" id="{3D1A2D8E-91DA-483D-8B30-96A183F0FE27}"/>
                      </a:ext>
                    </a:extLst>
                  </p:cNvPr>
                  <p:cNvSpPr/>
                  <p:nvPr/>
                </p:nvSpPr>
                <p:spPr>
                  <a:xfrm>
                    <a:off x="675445" y="4348766"/>
                    <a:ext cx="828439" cy="985591"/>
                  </a:xfrm>
                  <a:custGeom>
                    <a:avLst/>
                    <a:gdLst>
                      <a:gd name="connsiteX0" fmla="*/ 444504 w 821661"/>
                      <a:gd name="connsiteY0" fmla="*/ 27 h 921045"/>
                      <a:gd name="connsiteX1" fmla="*/ 821479 w 821661"/>
                      <a:gd name="connsiteY1" fmla="*/ 445103 h 921045"/>
                      <a:gd name="connsiteX2" fmla="*/ 552319 w 821661"/>
                      <a:gd name="connsiteY2" fmla="*/ 898660 h 921045"/>
                      <a:gd name="connsiteX3" fmla="*/ 480846 w 821661"/>
                      <a:gd name="connsiteY3" fmla="*/ 747863 h 921045"/>
                      <a:gd name="connsiteX4" fmla="*/ 232191 w 821661"/>
                      <a:gd name="connsiteY4" fmla="*/ 919950 h 921045"/>
                      <a:gd name="connsiteX5" fmla="*/ 75343 w 821661"/>
                      <a:gd name="connsiteY5" fmla="*/ 842202 h 921045"/>
                      <a:gd name="connsiteX6" fmla="*/ 67533 w 821661"/>
                      <a:gd name="connsiteY6" fmla="*/ 822288 h 921045"/>
                      <a:gd name="connsiteX7" fmla="*/ 70485 w 821661"/>
                      <a:gd name="connsiteY7" fmla="*/ 821185 h 921045"/>
                      <a:gd name="connsiteX8" fmla="*/ 100514 w 821661"/>
                      <a:gd name="connsiteY8" fmla="*/ 795321 h 921045"/>
                      <a:gd name="connsiteX9" fmla="*/ 70485 w 821661"/>
                      <a:gd name="connsiteY9" fmla="*/ 800742 h 921045"/>
                      <a:gd name="connsiteX10" fmla="*/ 60233 w 821661"/>
                      <a:gd name="connsiteY10" fmla="*/ 803677 h 921045"/>
                      <a:gd name="connsiteX11" fmla="*/ 59765 w 821661"/>
                      <a:gd name="connsiteY11" fmla="*/ 802483 h 921045"/>
                      <a:gd name="connsiteX12" fmla="*/ 48103 w 821661"/>
                      <a:gd name="connsiteY12" fmla="*/ 752360 h 921045"/>
                      <a:gd name="connsiteX13" fmla="*/ 0 w 821661"/>
                      <a:gd name="connsiteY13" fmla="*/ 713901 h 921045"/>
                      <a:gd name="connsiteX14" fmla="*/ 41934 w 821661"/>
                      <a:gd name="connsiteY14" fmla="*/ 572226 h 921045"/>
                      <a:gd name="connsiteX15" fmla="*/ 12918 w 821661"/>
                      <a:gd name="connsiteY15" fmla="*/ 401454 h 921045"/>
                      <a:gd name="connsiteX16" fmla="*/ 11316 w 821661"/>
                      <a:gd name="connsiteY16" fmla="*/ 339903 h 921045"/>
                      <a:gd name="connsiteX17" fmla="*/ 444504 w 821661"/>
                      <a:gd name="connsiteY17" fmla="*/ 27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17" fmla="*/ 572286 w 821661"/>
                      <a:gd name="connsiteY17" fmla="*/ 839303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100514 w 821661"/>
                      <a:gd name="connsiteY4" fmla="*/ 795321 h 921045"/>
                      <a:gd name="connsiteX5" fmla="*/ 70485 w 821661"/>
                      <a:gd name="connsiteY5" fmla="*/ 800742 h 921045"/>
                      <a:gd name="connsiteX6" fmla="*/ 60233 w 821661"/>
                      <a:gd name="connsiteY6" fmla="*/ 803677 h 921045"/>
                      <a:gd name="connsiteX7" fmla="*/ 59765 w 821661"/>
                      <a:gd name="connsiteY7" fmla="*/ 802483 h 921045"/>
                      <a:gd name="connsiteX8" fmla="*/ 48103 w 821661"/>
                      <a:gd name="connsiteY8" fmla="*/ 752360 h 921045"/>
                      <a:gd name="connsiteX9" fmla="*/ 0 w 821661"/>
                      <a:gd name="connsiteY9" fmla="*/ 713901 h 921045"/>
                      <a:gd name="connsiteX10" fmla="*/ 41934 w 821661"/>
                      <a:gd name="connsiteY10" fmla="*/ 572226 h 921045"/>
                      <a:gd name="connsiteX11" fmla="*/ 12918 w 821661"/>
                      <a:gd name="connsiteY11" fmla="*/ 401454 h 921045"/>
                      <a:gd name="connsiteX12" fmla="*/ 11316 w 821661"/>
                      <a:gd name="connsiteY12" fmla="*/ 339903 h 921045"/>
                      <a:gd name="connsiteX13" fmla="*/ 444504 w 821661"/>
                      <a:gd name="connsiteY13" fmla="*/ 27 h 921045"/>
                      <a:gd name="connsiteX14" fmla="*/ 821479 w 821661"/>
                      <a:gd name="connsiteY14" fmla="*/ 445103 h 921045"/>
                      <a:gd name="connsiteX15" fmla="*/ 552319 w 821661"/>
                      <a:gd name="connsiteY15" fmla="*/ 898660 h 921045"/>
                      <a:gd name="connsiteX0" fmla="*/ 480846 w 822486"/>
                      <a:gd name="connsiteY0" fmla="*/ 784141 h 957323"/>
                      <a:gd name="connsiteX1" fmla="*/ 232191 w 822486"/>
                      <a:gd name="connsiteY1" fmla="*/ 956228 h 957323"/>
                      <a:gd name="connsiteX2" fmla="*/ 75343 w 822486"/>
                      <a:gd name="connsiteY2" fmla="*/ 878480 h 957323"/>
                      <a:gd name="connsiteX3" fmla="*/ 67533 w 822486"/>
                      <a:gd name="connsiteY3" fmla="*/ 858566 h 957323"/>
                      <a:gd name="connsiteX4" fmla="*/ 100514 w 822486"/>
                      <a:gd name="connsiteY4" fmla="*/ 831599 h 957323"/>
                      <a:gd name="connsiteX5" fmla="*/ 70485 w 822486"/>
                      <a:gd name="connsiteY5" fmla="*/ 837020 h 957323"/>
                      <a:gd name="connsiteX6" fmla="*/ 60233 w 822486"/>
                      <a:gd name="connsiteY6" fmla="*/ 839955 h 957323"/>
                      <a:gd name="connsiteX7" fmla="*/ 59765 w 822486"/>
                      <a:gd name="connsiteY7" fmla="*/ 838761 h 957323"/>
                      <a:gd name="connsiteX8" fmla="*/ 48103 w 822486"/>
                      <a:gd name="connsiteY8" fmla="*/ 788638 h 957323"/>
                      <a:gd name="connsiteX9" fmla="*/ 0 w 822486"/>
                      <a:gd name="connsiteY9" fmla="*/ 750179 h 957323"/>
                      <a:gd name="connsiteX10" fmla="*/ 41934 w 822486"/>
                      <a:gd name="connsiteY10" fmla="*/ 608504 h 957323"/>
                      <a:gd name="connsiteX11" fmla="*/ 12918 w 822486"/>
                      <a:gd name="connsiteY11" fmla="*/ 437732 h 957323"/>
                      <a:gd name="connsiteX12" fmla="*/ 11316 w 822486"/>
                      <a:gd name="connsiteY12" fmla="*/ 376181 h 957323"/>
                      <a:gd name="connsiteX13" fmla="*/ 431574 w 822486"/>
                      <a:gd name="connsiteY13" fmla="*/ 22 h 957323"/>
                      <a:gd name="connsiteX14" fmla="*/ 821479 w 822486"/>
                      <a:gd name="connsiteY14" fmla="*/ 481381 h 957323"/>
                      <a:gd name="connsiteX15" fmla="*/ 552319 w 822486"/>
                      <a:gd name="connsiteY15" fmla="*/ 934938 h 957323"/>
                      <a:gd name="connsiteX0" fmla="*/ 480846 w 822153"/>
                      <a:gd name="connsiteY0" fmla="*/ 784141 h 957323"/>
                      <a:gd name="connsiteX1" fmla="*/ 232191 w 822153"/>
                      <a:gd name="connsiteY1" fmla="*/ 956228 h 957323"/>
                      <a:gd name="connsiteX2" fmla="*/ 75343 w 822153"/>
                      <a:gd name="connsiteY2" fmla="*/ 878480 h 957323"/>
                      <a:gd name="connsiteX3" fmla="*/ 67533 w 822153"/>
                      <a:gd name="connsiteY3" fmla="*/ 858566 h 957323"/>
                      <a:gd name="connsiteX4" fmla="*/ 100514 w 822153"/>
                      <a:gd name="connsiteY4" fmla="*/ 831599 h 957323"/>
                      <a:gd name="connsiteX5" fmla="*/ 70485 w 822153"/>
                      <a:gd name="connsiteY5" fmla="*/ 837020 h 957323"/>
                      <a:gd name="connsiteX6" fmla="*/ 60233 w 822153"/>
                      <a:gd name="connsiteY6" fmla="*/ 839955 h 957323"/>
                      <a:gd name="connsiteX7" fmla="*/ 59765 w 822153"/>
                      <a:gd name="connsiteY7" fmla="*/ 838761 h 957323"/>
                      <a:gd name="connsiteX8" fmla="*/ 48103 w 822153"/>
                      <a:gd name="connsiteY8" fmla="*/ 788638 h 957323"/>
                      <a:gd name="connsiteX9" fmla="*/ 0 w 822153"/>
                      <a:gd name="connsiteY9" fmla="*/ 750179 h 957323"/>
                      <a:gd name="connsiteX10" fmla="*/ 41934 w 822153"/>
                      <a:gd name="connsiteY10" fmla="*/ 608504 h 957323"/>
                      <a:gd name="connsiteX11" fmla="*/ 12918 w 822153"/>
                      <a:gd name="connsiteY11" fmla="*/ 437732 h 957323"/>
                      <a:gd name="connsiteX12" fmla="*/ 11316 w 822153"/>
                      <a:gd name="connsiteY12" fmla="*/ 376181 h 957323"/>
                      <a:gd name="connsiteX13" fmla="*/ 431574 w 822153"/>
                      <a:gd name="connsiteY13" fmla="*/ 22 h 957323"/>
                      <a:gd name="connsiteX14" fmla="*/ 821479 w 822153"/>
                      <a:gd name="connsiteY14" fmla="*/ 481381 h 957323"/>
                      <a:gd name="connsiteX15" fmla="*/ 552319 w 822153"/>
                      <a:gd name="connsiteY15" fmla="*/ 934938 h 957323"/>
                      <a:gd name="connsiteX0" fmla="*/ 480846 w 806304"/>
                      <a:gd name="connsiteY0" fmla="*/ 785139 h 958321"/>
                      <a:gd name="connsiteX1" fmla="*/ 232191 w 806304"/>
                      <a:gd name="connsiteY1" fmla="*/ 957226 h 958321"/>
                      <a:gd name="connsiteX2" fmla="*/ 75343 w 806304"/>
                      <a:gd name="connsiteY2" fmla="*/ 879478 h 958321"/>
                      <a:gd name="connsiteX3" fmla="*/ 67533 w 806304"/>
                      <a:gd name="connsiteY3" fmla="*/ 859564 h 958321"/>
                      <a:gd name="connsiteX4" fmla="*/ 100514 w 806304"/>
                      <a:gd name="connsiteY4" fmla="*/ 832597 h 958321"/>
                      <a:gd name="connsiteX5" fmla="*/ 70485 w 806304"/>
                      <a:gd name="connsiteY5" fmla="*/ 838018 h 958321"/>
                      <a:gd name="connsiteX6" fmla="*/ 60233 w 806304"/>
                      <a:gd name="connsiteY6" fmla="*/ 840953 h 958321"/>
                      <a:gd name="connsiteX7" fmla="*/ 59765 w 806304"/>
                      <a:gd name="connsiteY7" fmla="*/ 839759 h 958321"/>
                      <a:gd name="connsiteX8" fmla="*/ 48103 w 806304"/>
                      <a:gd name="connsiteY8" fmla="*/ 789636 h 958321"/>
                      <a:gd name="connsiteX9" fmla="*/ 0 w 806304"/>
                      <a:gd name="connsiteY9" fmla="*/ 751177 h 958321"/>
                      <a:gd name="connsiteX10" fmla="*/ 41934 w 806304"/>
                      <a:gd name="connsiteY10" fmla="*/ 609502 h 958321"/>
                      <a:gd name="connsiteX11" fmla="*/ 12918 w 806304"/>
                      <a:gd name="connsiteY11" fmla="*/ 438730 h 958321"/>
                      <a:gd name="connsiteX12" fmla="*/ 11316 w 806304"/>
                      <a:gd name="connsiteY12" fmla="*/ 377179 h 958321"/>
                      <a:gd name="connsiteX13" fmla="*/ 431574 w 806304"/>
                      <a:gd name="connsiteY13" fmla="*/ 1020 h 958321"/>
                      <a:gd name="connsiteX14" fmla="*/ 805963 w 806304"/>
                      <a:gd name="connsiteY14" fmla="*/ 477196 h 958321"/>
                      <a:gd name="connsiteX15" fmla="*/ 552319 w 806304"/>
                      <a:gd name="connsiteY15" fmla="*/ 935936 h 958321"/>
                      <a:gd name="connsiteX0" fmla="*/ 480846 w 806382"/>
                      <a:gd name="connsiteY0" fmla="*/ 784125 h 957307"/>
                      <a:gd name="connsiteX1" fmla="*/ 232191 w 806382"/>
                      <a:gd name="connsiteY1" fmla="*/ 956212 h 957307"/>
                      <a:gd name="connsiteX2" fmla="*/ 75343 w 806382"/>
                      <a:gd name="connsiteY2" fmla="*/ 878464 h 957307"/>
                      <a:gd name="connsiteX3" fmla="*/ 67533 w 806382"/>
                      <a:gd name="connsiteY3" fmla="*/ 858550 h 957307"/>
                      <a:gd name="connsiteX4" fmla="*/ 100514 w 806382"/>
                      <a:gd name="connsiteY4" fmla="*/ 831583 h 957307"/>
                      <a:gd name="connsiteX5" fmla="*/ 70485 w 806382"/>
                      <a:gd name="connsiteY5" fmla="*/ 837004 h 957307"/>
                      <a:gd name="connsiteX6" fmla="*/ 60233 w 806382"/>
                      <a:gd name="connsiteY6" fmla="*/ 839939 h 957307"/>
                      <a:gd name="connsiteX7" fmla="*/ 59765 w 806382"/>
                      <a:gd name="connsiteY7" fmla="*/ 838745 h 957307"/>
                      <a:gd name="connsiteX8" fmla="*/ 48103 w 806382"/>
                      <a:gd name="connsiteY8" fmla="*/ 788622 h 957307"/>
                      <a:gd name="connsiteX9" fmla="*/ 0 w 806382"/>
                      <a:gd name="connsiteY9" fmla="*/ 750163 h 957307"/>
                      <a:gd name="connsiteX10" fmla="*/ 41934 w 806382"/>
                      <a:gd name="connsiteY10" fmla="*/ 608488 h 957307"/>
                      <a:gd name="connsiteX11" fmla="*/ 12918 w 806382"/>
                      <a:gd name="connsiteY11" fmla="*/ 437716 h 957307"/>
                      <a:gd name="connsiteX12" fmla="*/ 11316 w 806382"/>
                      <a:gd name="connsiteY12" fmla="*/ 376165 h 957307"/>
                      <a:gd name="connsiteX13" fmla="*/ 431574 w 806382"/>
                      <a:gd name="connsiteY13" fmla="*/ 6 h 957307"/>
                      <a:gd name="connsiteX14" fmla="*/ 805963 w 806382"/>
                      <a:gd name="connsiteY14" fmla="*/ 476182 h 957307"/>
                      <a:gd name="connsiteX15" fmla="*/ 552319 w 806382"/>
                      <a:gd name="connsiteY15" fmla="*/ 934922 h 957307"/>
                      <a:gd name="connsiteX0" fmla="*/ 480846 w 806466"/>
                      <a:gd name="connsiteY0" fmla="*/ 784125 h 957307"/>
                      <a:gd name="connsiteX1" fmla="*/ 232191 w 806466"/>
                      <a:gd name="connsiteY1" fmla="*/ 956212 h 957307"/>
                      <a:gd name="connsiteX2" fmla="*/ 75343 w 806466"/>
                      <a:gd name="connsiteY2" fmla="*/ 878464 h 957307"/>
                      <a:gd name="connsiteX3" fmla="*/ 67533 w 806466"/>
                      <a:gd name="connsiteY3" fmla="*/ 858550 h 957307"/>
                      <a:gd name="connsiteX4" fmla="*/ 100514 w 806466"/>
                      <a:gd name="connsiteY4" fmla="*/ 831583 h 957307"/>
                      <a:gd name="connsiteX5" fmla="*/ 70485 w 806466"/>
                      <a:gd name="connsiteY5" fmla="*/ 837004 h 957307"/>
                      <a:gd name="connsiteX6" fmla="*/ 60233 w 806466"/>
                      <a:gd name="connsiteY6" fmla="*/ 839939 h 957307"/>
                      <a:gd name="connsiteX7" fmla="*/ 59765 w 806466"/>
                      <a:gd name="connsiteY7" fmla="*/ 838745 h 957307"/>
                      <a:gd name="connsiteX8" fmla="*/ 48103 w 806466"/>
                      <a:gd name="connsiteY8" fmla="*/ 788622 h 957307"/>
                      <a:gd name="connsiteX9" fmla="*/ 0 w 806466"/>
                      <a:gd name="connsiteY9" fmla="*/ 750163 h 957307"/>
                      <a:gd name="connsiteX10" fmla="*/ 41934 w 806466"/>
                      <a:gd name="connsiteY10" fmla="*/ 608488 h 957307"/>
                      <a:gd name="connsiteX11" fmla="*/ 12918 w 806466"/>
                      <a:gd name="connsiteY11" fmla="*/ 437716 h 957307"/>
                      <a:gd name="connsiteX12" fmla="*/ 11316 w 806466"/>
                      <a:gd name="connsiteY12" fmla="*/ 376165 h 957307"/>
                      <a:gd name="connsiteX13" fmla="*/ 431574 w 806466"/>
                      <a:gd name="connsiteY13" fmla="*/ 6 h 957307"/>
                      <a:gd name="connsiteX14" fmla="*/ 805963 w 806466"/>
                      <a:gd name="connsiteY14" fmla="*/ 476182 h 957307"/>
                      <a:gd name="connsiteX15" fmla="*/ 552319 w 806466"/>
                      <a:gd name="connsiteY15" fmla="*/ 934922 h 957307"/>
                      <a:gd name="connsiteX0" fmla="*/ 480846 w 807025"/>
                      <a:gd name="connsiteY0" fmla="*/ 797081 h 970263"/>
                      <a:gd name="connsiteX1" fmla="*/ 232191 w 807025"/>
                      <a:gd name="connsiteY1" fmla="*/ 969168 h 970263"/>
                      <a:gd name="connsiteX2" fmla="*/ 75343 w 807025"/>
                      <a:gd name="connsiteY2" fmla="*/ 891420 h 970263"/>
                      <a:gd name="connsiteX3" fmla="*/ 67533 w 807025"/>
                      <a:gd name="connsiteY3" fmla="*/ 871506 h 970263"/>
                      <a:gd name="connsiteX4" fmla="*/ 100514 w 807025"/>
                      <a:gd name="connsiteY4" fmla="*/ 844539 h 970263"/>
                      <a:gd name="connsiteX5" fmla="*/ 70485 w 807025"/>
                      <a:gd name="connsiteY5" fmla="*/ 849960 h 970263"/>
                      <a:gd name="connsiteX6" fmla="*/ 60233 w 807025"/>
                      <a:gd name="connsiteY6" fmla="*/ 852895 h 970263"/>
                      <a:gd name="connsiteX7" fmla="*/ 59765 w 807025"/>
                      <a:gd name="connsiteY7" fmla="*/ 851701 h 970263"/>
                      <a:gd name="connsiteX8" fmla="*/ 48103 w 807025"/>
                      <a:gd name="connsiteY8" fmla="*/ 801578 h 970263"/>
                      <a:gd name="connsiteX9" fmla="*/ 0 w 807025"/>
                      <a:gd name="connsiteY9" fmla="*/ 763119 h 970263"/>
                      <a:gd name="connsiteX10" fmla="*/ 41934 w 807025"/>
                      <a:gd name="connsiteY10" fmla="*/ 621444 h 970263"/>
                      <a:gd name="connsiteX11" fmla="*/ 12918 w 807025"/>
                      <a:gd name="connsiteY11" fmla="*/ 450672 h 970263"/>
                      <a:gd name="connsiteX12" fmla="*/ 11316 w 807025"/>
                      <a:gd name="connsiteY12" fmla="*/ 389121 h 970263"/>
                      <a:gd name="connsiteX13" fmla="*/ 431574 w 807025"/>
                      <a:gd name="connsiteY13" fmla="*/ 4 h 970263"/>
                      <a:gd name="connsiteX14" fmla="*/ 805963 w 807025"/>
                      <a:gd name="connsiteY14" fmla="*/ 489138 h 970263"/>
                      <a:gd name="connsiteX15" fmla="*/ 552319 w 807025"/>
                      <a:gd name="connsiteY15" fmla="*/ 947878 h 970263"/>
                      <a:gd name="connsiteX0" fmla="*/ 480846 w 807025"/>
                      <a:gd name="connsiteY0" fmla="*/ 797130 h 970312"/>
                      <a:gd name="connsiteX1" fmla="*/ 232191 w 807025"/>
                      <a:gd name="connsiteY1" fmla="*/ 969217 h 970312"/>
                      <a:gd name="connsiteX2" fmla="*/ 75343 w 807025"/>
                      <a:gd name="connsiteY2" fmla="*/ 891469 h 970312"/>
                      <a:gd name="connsiteX3" fmla="*/ 67533 w 807025"/>
                      <a:gd name="connsiteY3" fmla="*/ 871555 h 970312"/>
                      <a:gd name="connsiteX4" fmla="*/ 100514 w 807025"/>
                      <a:gd name="connsiteY4" fmla="*/ 844588 h 970312"/>
                      <a:gd name="connsiteX5" fmla="*/ 70485 w 807025"/>
                      <a:gd name="connsiteY5" fmla="*/ 850009 h 970312"/>
                      <a:gd name="connsiteX6" fmla="*/ 60233 w 807025"/>
                      <a:gd name="connsiteY6" fmla="*/ 852944 h 970312"/>
                      <a:gd name="connsiteX7" fmla="*/ 59765 w 807025"/>
                      <a:gd name="connsiteY7" fmla="*/ 851750 h 970312"/>
                      <a:gd name="connsiteX8" fmla="*/ 48103 w 807025"/>
                      <a:gd name="connsiteY8" fmla="*/ 801627 h 970312"/>
                      <a:gd name="connsiteX9" fmla="*/ 0 w 807025"/>
                      <a:gd name="connsiteY9" fmla="*/ 763168 h 970312"/>
                      <a:gd name="connsiteX10" fmla="*/ 41934 w 807025"/>
                      <a:gd name="connsiteY10" fmla="*/ 621493 h 970312"/>
                      <a:gd name="connsiteX11" fmla="*/ 12918 w 807025"/>
                      <a:gd name="connsiteY11" fmla="*/ 450721 h 970312"/>
                      <a:gd name="connsiteX12" fmla="*/ 11316 w 807025"/>
                      <a:gd name="connsiteY12" fmla="*/ 389170 h 970312"/>
                      <a:gd name="connsiteX13" fmla="*/ 431574 w 807025"/>
                      <a:gd name="connsiteY13" fmla="*/ 53 h 970312"/>
                      <a:gd name="connsiteX14" fmla="*/ 805963 w 807025"/>
                      <a:gd name="connsiteY14" fmla="*/ 489187 h 970312"/>
                      <a:gd name="connsiteX15" fmla="*/ 552319 w 807025"/>
                      <a:gd name="connsiteY15" fmla="*/ 947927 h 970312"/>
                      <a:gd name="connsiteX0" fmla="*/ 480846 w 805964"/>
                      <a:gd name="connsiteY0" fmla="*/ 797130 h 970312"/>
                      <a:gd name="connsiteX1" fmla="*/ 232191 w 805964"/>
                      <a:gd name="connsiteY1" fmla="*/ 969217 h 970312"/>
                      <a:gd name="connsiteX2" fmla="*/ 75343 w 805964"/>
                      <a:gd name="connsiteY2" fmla="*/ 891469 h 970312"/>
                      <a:gd name="connsiteX3" fmla="*/ 67533 w 805964"/>
                      <a:gd name="connsiteY3" fmla="*/ 871555 h 970312"/>
                      <a:gd name="connsiteX4" fmla="*/ 100514 w 805964"/>
                      <a:gd name="connsiteY4" fmla="*/ 844588 h 970312"/>
                      <a:gd name="connsiteX5" fmla="*/ 70485 w 805964"/>
                      <a:gd name="connsiteY5" fmla="*/ 850009 h 970312"/>
                      <a:gd name="connsiteX6" fmla="*/ 60233 w 805964"/>
                      <a:gd name="connsiteY6" fmla="*/ 852944 h 970312"/>
                      <a:gd name="connsiteX7" fmla="*/ 59765 w 805964"/>
                      <a:gd name="connsiteY7" fmla="*/ 851750 h 970312"/>
                      <a:gd name="connsiteX8" fmla="*/ 48103 w 805964"/>
                      <a:gd name="connsiteY8" fmla="*/ 801627 h 970312"/>
                      <a:gd name="connsiteX9" fmla="*/ 0 w 805964"/>
                      <a:gd name="connsiteY9" fmla="*/ 763168 h 970312"/>
                      <a:gd name="connsiteX10" fmla="*/ 41934 w 805964"/>
                      <a:gd name="connsiteY10" fmla="*/ 621493 h 970312"/>
                      <a:gd name="connsiteX11" fmla="*/ 12918 w 805964"/>
                      <a:gd name="connsiteY11" fmla="*/ 450721 h 970312"/>
                      <a:gd name="connsiteX12" fmla="*/ 11316 w 805964"/>
                      <a:gd name="connsiteY12" fmla="*/ 389170 h 970312"/>
                      <a:gd name="connsiteX13" fmla="*/ 431574 w 805964"/>
                      <a:gd name="connsiteY13" fmla="*/ 53 h 970312"/>
                      <a:gd name="connsiteX14" fmla="*/ 805963 w 805964"/>
                      <a:gd name="connsiteY14" fmla="*/ 489187 h 970312"/>
                      <a:gd name="connsiteX15" fmla="*/ 552319 w 805964"/>
                      <a:gd name="connsiteY15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88221 w 826652"/>
                      <a:gd name="connsiteY3" fmla="*/ 871555 h 970312"/>
                      <a:gd name="connsiteX4" fmla="*/ 121202 w 826652"/>
                      <a:gd name="connsiteY4" fmla="*/ 844588 h 970312"/>
                      <a:gd name="connsiteX5" fmla="*/ 91173 w 826652"/>
                      <a:gd name="connsiteY5" fmla="*/ 850009 h 970312"/>
                      <a:gd name="connsiteX6" fmla="*/ 80921 w 826652"/>
                      <a:gd name="connsiteY6" fmla="*/ 852944 h 970312"/>
                      <a:gd name="connsiteX7" fmla="*/ 80453 w 826652"/>
                      <a:gd name="connsiteY7" fmla="*/ 851750 h 970312"/>
                      <a:gd name="connsiteX8" fmla="*/ 68791 w 826652"/>
                      <a:gd name="connsiteY8" fmla="*/ 801627 h 970312"/>
                      <a:gd name="connsiteX9" fmla="*/ 0 w 826652"/>
                      <a:gd name="connsiteY9" fmla="*/ 763168 h 970312"/>
                      <a:gd name="connsiteX10" fmla="*/ 62622 w 826652"/>
                      <a:gd name="connsiteY10" fmla="*/ 621493 h 970312"/>
                      <a:gd name="connsiteX11" fmla="*/ 33606 w 826652"/>
                      <a:gd name="connsiteY11" fmla="*/ 450721 h 970312"/>
                      <a:gd name="connsiteX12" fmla="*/ 32004 w 826652"/>
                      <a:gd name="connsiteY12" fmla="*/ 389170 h 970312"/>
                      <a:gd name="connsiteX13" fmla="*/ 452262 w 826652"/>
                      <a:gd name="connsiteY13" fmla="*/ 53 h 970312"/>
                      <a:gd name="connsiteX14" fmla="*/ 826651 w 826652"/>
                      <a:gd name="connsiteY14" fmla="*/ 489187 h 970312"/>
                      <a:gd name="connsiteX15" fmla="*/ 573007 w 826652"/>
                      <a:gd name="connsiteY15" fmla="*/ 947927 h 970312"/>
                      <a:gd name="connsiteX0" fmla="*/ 501534 w 826653"/>
                      <a:gd name="connsiteY0" fmla="*/ 797120 h 970302"/>
                      <a:gd name="connsiteX1" fmla="*/ 252879 w 826653"/>
                      <a:gd name="connsiteY1" fmla="*/ 969207 h 970302"/>
                      <a:gd name="connsiteX2" fmla="*/ 96031 w 826653"/>
                      <a:gd name="connsiteY2" fmla="*/ 891459 h 970302"/>
                      <a:gd name="connsiteX3" fmla="*/ 88221 w 826653"/>
                      <a:gd name="connsiteY3" fmla="*/ 871545 h 970302"/>
                      <a:gd name="connsiteX4" fmla="*/ 121202 w 826653"/>
                      <a:gd name="connsiteY4" fmla="*/ 844578 h 970302"/>
                      <a:gd name="connsiteX5" fmla="*/ 91173 w 826653"/>
                      <a:gd name="connsiteY5" fmla="*/ 849999 h 970302"/>
                      <a:gd name="connsiteX6" fmla="*/ 80921 w 826653"/>
                      <a:gd name="connsiteY6" fmla="*/ 852934 h 970302"/>
                      <a:gd name="connsiteX7" fmla="*/ 80453 w 826653"/>
                      <a:gd name="connsiteY7" fmla="*/ 851740 h 970302"/>
                      <a:gd name="connsiteX8" fmla="*/ 68791 w 826653"/>
                      <a:gd name="connsiteY8" fmla="*/ 801617 h 970302"/>
                      <a:gd name="connsiteX9" fmla="*/ 0 w 826653"/>
                      <a:gd name="connsiteY9" fmla="*/ 763158 h 970302"/>
                      <a:gd name="connsiteX10" fmla="*/ 62622 w 826653"/>
                      <a:gd name="connsiteY10" fmla="*/ 621483 h 970302"/>
                      <a:gd name="connsiteX11" fmla="*/ 33606 w 826653"/>
                      <a:gd name="connsiteY11" fmla="*/ 450711 h 970302"/>
                      <a:gd name="connsiteX12" fmla="*/ 32004 w 826653"/>
                      <a:gd name="connsiteY12" fmla="*/ 389160 h 970302"/>
                      <a:gd name="connsiteX13" fmla="*/ 452262 w 826653"/>
                      <a:gd name="connsiteY13" fmla="*/ 43 h 970302"/>
                      <a:gd name="connsiteX14" fmla="*/ 826651 w 826653"/>
                      <a:gd name="connsiteY14" fmla="*/ 489177 h 970302"/>
                      <a:gd name="connsiteX15" fmla="*/ 573007 w 826653"/>
                      <a:gd name="connsiteY15" fmla="*/ 947917 h 970302"/>
                      <a:gd name="connsiteX0" fmla="*/ 501534 w 826653"/>
                      <a:gd name="connsiteY0" fmla="*/ 797120 h 970302"/>
                      <a:gd name="connsiteX1" fmla="*/ 252879 w 826653"/>
                      <a:gd name="connsiteY1" fmla="*/ 969207 h 970302"/>
                      <a:gd name="connsiteX2" fmla="*/ 96031 w 826653"/>
                      <a:gd name="connsiteY2" fmla="*/ 891459 h 970302"/>
                      <a:gd name="connsiteX3" fmla="*/ 88221 w 826653"/>
                      <a:gd name="connsiteY3" fmla="*/ 871545 h 970302"/>
                      <a:gd name="connsiteX4" fmla="*/ 121202 w 826653"/>
                      <a:gd name="connsiteY4" fmla="*/ 844578 h 970302"/>
                      <a:gd name="connsiteX5" fmla="*/ 91173 w 826653"/>
                      <a:gd name="connsiteY5" fmla="*/ 849999 h 970302"/>
                      <a:gd name="connsiteX6" fmla="*/ 80921 w 826653"/>
                      <a:gd name="connsiteY6" fmla="*/ 852934 h 970302"/>
                      <a:gd name="connsiteX7" fmla="*/ 72695 w 826653"/>
                      <a:gd name="connsiteY7" fmla="*/ 847853 h 970302"/>
                      <a:gd name="connsiteX8" fmla="*/ 68791 w 826653"/>
                      <a:gd name="connsiteY8" fmla="*/ 801617 h 970302"/>
                      <a:gd name="connsiteX9" fmla="*/ 0 w 826653"/>
                      <a:gd name="connsiteY9" fmla="*/ 763158 h 970302"/>
                      <a:gd name="connsiteX10" fmla="*/ 62622 w 826653"/>
                      <a:gd name="connsiteY10" fmla="*/ 621483 h 970302"/>
                      <a:gd name="connsiteX11" fmla="*/ 33606 w 826653"/>
                      <a:gd name="connsiteY11" fmla="*/ 450711 h 970302"/>
                      <a:gd name="connsiteX12" fmla="*/ 32004 w 826653"/>
                      <a:gd name="connsiteY12" fmla="*/ 389160 h 970302"/>
                      <a:gd name="connsiteX13" fmla="*/ 452262 w 826653"/>
                      <a:gd name="connsiteY13" fmla="*/ 43 h 970302"/>
                      <a:gd name="connsiteX14" fmla="*/ 826651 w 826653"/>
                      <a:gd name="connsiteY14" fmla="*/ 489177 h 970302"/>
                      <a:gd name="connsiteX15" fmla="*/ 573007 w 826653"/>
                      <a:gd name="connsiteY15" fmla="*/ 947917 h 970302"/>
                      <a:gd name="connsiteX0" fmla="*/ 501534 w 826653"/>
                      <a:gd name="connsiteY0" fmla="*/ 797120 h 970302"/>
                      <a:gd name="connsiteX1" fmla="*/ 252879 w 826653"/>
                      <a:gd name="connsiteY1" fmla="*/ 969207 h 970302"/>
                      <a:gd name="connsiteX2" fmla="*/ 96031 w 826653"/>
                      <a:gd name="connsiteY2" fmla="*/ 891459 h 970302"/>
                      <a:gd name="connsiteX3" fmla="*/ 88221 w 826653"/>
                      <a:gd name="connsiteY3" fmla="*/ 871545 h 970302"/>
                      <a:gd name="connsiteX4" fmla="*/ 121202 w 826653"/>
                      <a:gd name="connsiteY4" fmla="*/ 844578 h 970302"/>
                      <a:gd name="connsiteX5" fmla="*/ 91173 w 826653"/>
                      <a:gd name="connsiteY5" fmla="*/ 849999 h 970302"/>
                      <a:gd name="connsiteX6" fmla="*/ 80921 w 826653"/>
                      <a:gd name="connsiteY6" fmla="*/ 852934 h 970302"/>
                      <a:gd name="connsiteX7" fmla="*/ 72695 w 826653"/>
                      <a:gd name="connsiteY7" fmla="*/ 847853 h 970302"/>
                      <a:gd name="connsiteX8" fmla="*/ 61033 w 826653"/>
                      <a:gd name="connsiteY8" fmla="*/ 789954 h 970302"/>
                      <a:gd name="connsiteX9" fmla="*/ 0 w 826653"/>
                      <a:gd name="connsiteY9" fmla="*/ 763158 h 970302"/>
                      <a:gd name="connsiteX10" fmla="*/ 62622 w 826653"/>
                      <a:gd name="connsiteY10" fmla="*/ 621483 h 970302"/>
                      <a:gd name="connsiteX11" fmla="*/ 33606 w 826653"/>
                      <a:gd name="connsiteY11" fmla="*/ 450711 h 970302"/>
                      <a:gd name="connsiteX12" fmla="*/ 32004 w 826653"/>
                      <a:gd name="connsiteY12" fmla="*/ 389160 h 970302"/>
                      <a:gd name="connsiteX13" fmla="*/ 452262 w 826653"/>
                      <a:gd name="connsiteY13" fmla="*/ 43 h 970302"/>
                      <a:gd name="connsiteX14" fmla="*/ 826651 w 826653"/>
                      <a:gd name="connsiteY14" fmla="*/ 489177 h 970302"/>
                      <a:gd name="connsiteX15" fmla="*/ 573007 w 826653"/>
                      <a:gd name="connsiteY15" fmla="*/ 947917 h 970302"/>
                      <a:gd name="connsiteX0" fmla="*/ 501534 w 826653"/>
                      <a:gd name="connsiteY0" fmla="*/ 797120 h 970302"/>
                      <a:gd name="connsiteX1" fmla="*/ 252879 w 826653"/>
                      <a:gd name="connsiteY1" fmla="*/ 969207 h 970302"/>
                      <a:gd name="connsiteX2" fmla="*/ 96031 w 826653"/>
                      <a:gd name="connsiteY2" fmla="*/ 891459 h 970302"/>
                      <a:gd name="connsiteX3" fmla="*/ 88221 w 826653"/>
                      <a:gd name="connsiteY3" fmla="*/ 871545 h 970302"/>
                      <a:gd name="connsiteX4" fmla="*/ 121202 w 826653"/>
                      <a:gd name="connsiteY4" fmla="*/ 844578 h 970302"/>
                      <a:gd name="connsiteX5" fmla="*/ 91173 w 826653"/>
                      <a:gd name="connsiteY5" fmla="*/ 849999 h 970302"/>
                      <a:gd name="connsiteX6" fmla="*/ 80921 w 826653"/>
                      <a:gd name="connsiteY6" fmla="*/ 852934 h 970302"/>
                      <a:gd name="connsiteX7" fmla="*/ 64937 w 826653"/>
                      <a:gd name="connsiteY7" fmla="*/ 843965 h 970302"/>
                      <a:gd name="connsiteX8" fmla="*/ 61033 w 826653"/>
                      <a:gd name="connsiteY8" fmla="*/ 789954 h 970302"/>
                      <a:gd name="connsiteX9" fmla="*/ 0 w 826653"/>
                      <a:gd name="connsiteY9" fmla="*/ 763158 h 970302"/>
                      <a:gd name="connsiteX10" fmla="*/ 62622 w 826653"/>
                      <a:gd name="connsiteY10" fmla="*/ 621483 h 970302"/>
                      <a:gd name="connsiteX11" fmla="*/ 33606 w 826653"/>
                      <a:gd name="connsiteY11" fmla="*/ 450711 h 970302"/>
                      <a:gd name="connsiteX12" fmla="*/ 32004 w 826653"/>
                      <a:gd name="connsiteY12" fmla="*/ 389160 h 970302"/>
                      <a:gd name="connsiteX13" fmla="*/ 452262 w 826653"/>
                      <a:gd name="connsiteY13" fmla="*/ 43 h 970302"/>
                      <a:gd name="connsiteX14" fmla="*/ 826651 w 826653"/>
                      <a:gd name="connsiteY14" fmla="*/ 489177 h 970302"/>
                      <a:gd name="connsiteX15" fmla="*/ 573007 w 826653"/>
                      <a:gd name="connsiteY15" fmla="*/ 947917 h 970302"/>
                      <a:gd name="connsiteX0" fmla="*/ 501534 w 826653"/>
                      <a:gd name="connsiteY0" fmla="*/ 797120 h 970302"/>
                      <a:gd name="connsiteX1" fmla="*/ 252879 w 826653"/>
                      <a:gd name="connsiteY1" fmla="*/ 969207 h 970302"/>
                      <a:gd name="connsiteX2" fmla="*/ 96031 w 826653"/>
                      <a:gd name="connsiteY2" fmla="*/ 891459 h 970302"/>
                      <a:gd name="connsiteX3" fmla="*/ 88221 w 826653"/>
                      <a:gd name="connsiteY3" fmla="*/ 871545 h 970302"/>
                      <a:gd name="connsiteX4" fmla="*/ 121202 w 826653"/>
                      <a:gd name="connsiteY4" fmla="*/ 844578 h 970302"/>
                      <a:gd name="connsiteX5" fmla="*/ 80921 w 826653"/>
                      <a:gd name="connsiteY5" fmla="*/ 852934 h 970302"/>
                      <a:gd name="connsiteX6" fmla="*/ 64937 w 826653"/>
                      <a:gd name="connsiteY6" fmla="*/ 843965 h 970302"/>
                      <a:gd name="connsiteX7" fmla="*/ 61033 w 826653"/>
                      <a:gd name="connsiteY7" fmla="*/ 789954 h 970302"/>
                      <a:gd name="connsiteX8" fmla="*/ 0 w 826653"/>
                      <a:gd name="connsiteY8" fmla="*/ 763158 h 970302"/>
                      <a:gd name="connsiteX9" fmla="*/ 62622 w 826653"/>
                      <a:gd name="connsiteY9" fmla="*/ 621483 h 970302"/>
                      <a:gd name="connsiteX10" fmla="*/ 33606 w 826653"/>
                      <a:gd name="connsiteY10" fmla="*/ 450711 h 970302"/>
                      <a:gd name="connsiteX11" fmla="*/ 32004 w 826653"/>
                      <a:gd name="connsiteY11" fmla="*/ 389160 h 970302"/>
                      <a:gd name="connsiteX12" fmla="*/ 452262 w 826653"/>
                      <a:gd name="connsiteY12" fmla="*/ 43 h 970302"/>
                      <a:gd name="connsiteX13" fmla="*/ 826651 w 826653"/>
                      <a:gd name="connsiteY13" fmla="*/ 489177 h 970302"/>
                      <a:gd name="connsiteX14" fmla="*/ 573007 w 826653"/>
                      <a:gd name="connsiteY14" fmla="*/ 947917 h 970302"/>
                      <a:gd name="connsiteX0" fmla="*/ 501534 w 826653"/>
                      <a:gd name="connsiteY0" fmla="*/ 797120 h 982026"/>
                      <a:gd name="connsiteX1" fmla="*/ 252879 w 826653"/>
                      <a:gd name="connsiteY1" fmla="*/ 969207 h 982026"/>
                      <a:gd name="connsiteX2" fmla="*/ 119305 w 826653"/>
                      <a:gd name="connsiteY2" fmla="*/ 922558 h 982026"/>
                      <a:gd name="connsiteX3" fmla="*/ 88221 w 826653"/>
                      <a:gd name="connsiteY3" fmla="*/ 871545 h 982026"/>
                      <a:gd name="connsiteX4" fmla="*/ 121202 w 826653"/>
                      <a:gd name="connsiteY4" fmla="*/ 844578 h 982026"/>
                      <a:gd name="connsiteX5" fmla="*/ 80921 w 826653"/>
                      <a:gd name="connsiteY5" fmla="*/ 852934 h 982026"/>
                      <a:gd name="connsiteX6" fmla="*/ 64937 w 826653"/>
                      <a:gd name="connsiteY6" fmla="*/ 843965 h 982026"/>
                      <a:gd name="connsiteX7" fmla="*/ 61033 w 826653"/>
                      <a:gd name="connsiteY7" fmla="*/ 789954 h 982026"/>
                      <a:gd name="connsiteX8" fmla="*/ 0 w 826653"/>
                      <a:gd name="connsiteY8" fmla="*/ 763158 h 982026"/>
                      <a:gd name="connsiteX9" fmla="*/ 62622 w 826653"/>
                      <a:gd name="connsiteY9" fmla="*/ 621483 h 982026"/>
                      <a:gd name="connsiteX10" fmla="*/ 33606 w 826653"/>
                      <a:gd name="connsiteY10" fmla="*/ 450711 h 982026"/>
                      <a:gd name="connsiteX11" fmla="*/ 32004 w 826653"/>
                      <a:gd name="connsiteY11" fmla="*/ 389160 h 982026"/>
                      <a:gd name="connsiteX12" fmla="*/ 452262 w 826653"/>
                      <a:gd name="connsiteY12" fmla="*/ 43 h 982026"/>
                      <a:gd name="connsiteX13" fmla="*/ 826651 w 826653"/>
                      <a:gd name="connsiteY13" fmla="*/ 489177 h 982026"/>
                      <a:gd name="connsiteX14" fmla="*/ 573007 w 826653"/>
                      <a:gd name="connsiteY14" fmla="*/ 947917 h 982026"/>
                      <a:gd name="connsiteX0" fmla="*/ 501534 w 826653"/>
                      <a:gd name="connsiteY0" fmla="*/ 797120 h 977280"/>
                      <a:gd name="connsiteX1" fmla="*/ 252879 w 826653"/>
                      <a:gd name="connsiteY1" fmla="*/ 969207 h 977280"/>
                      <a:gd name="connsiteX2" fmla="*/ 119305 w 826653"/>
                      <a:gd name="connsiteY2" fmla="*/ 922558 h 977280"/>
                      <a:gd name="connsiteX3" fmla="*/ 88221 w 826653"/>
                      <a:gd name="connsiteY3" fmla="*/ 871545 h 977280"/>
                      <a:gd name="connsiteX4" fmla="*/ 121202 w 826653"/>
                      <a:gd name="connsiteY4" fmla="*/ 844578 h 977280"/>
                      <a:gd name="connsiteX5" fmla="*/ 80921 w 826653"/>
                      <a:gd name="connsiteY5" fmla="*/ 852934 h 977280"/>
                      <a:gd name="connsiteX6" fmla="*/ 64937 w 826653"/>
                      <a:gd name="connsiteY6" fmla="*/ 843965 h 977280"/>
                      <a:gd name="connsiteX7" fmla="*/ 61033 w 826653"/>
                      <a:gd name="connsiteY7" fmla="*/ 789954 h 977280"/>
                      <a:gd name="connsiteX8" fmla="*/ 0 w 826653"/>
                      <a:gd name="connsiteY8" fmla="*/ 763158 h 977280"/>
                      <a:gd name="connsiteX9" fmla="*/ 62622 w 826653"/>
                      <a:gd name="connsiteY9" fmla="*/ 621483 h 977280"/>
                      <a:gd name="connsiteX10" fmla="*/ 33606 w 826653"/>
                      <a:gd name="connsiteY10" fmla="*/ 450711 h 977280"/>
                      <a:gd name="connsiteX11" fmla="*/ 32004 w 826653"/>
                      <a:gd name="connsiteY11" fmla="*/ 389160 h 977280"/>
                      <a:gd name="connsiteX12" fmla="*/ 452262 w 826653"/>
                      <a:gd name="connsiteY12" fmla="*/ 43 h 977280"/>
                      <a:gd name="connsiteX13" fmla="*/ 826651 w 826653"/>
                      <a:gd name="connsiteY13" fmla="*/ 489177 h 977280"/>
                      <a:gd name="connsiteX14" fmla="*/ 573007 w 826653"/>
                      <a:gd name="connsiteY14" fmla="*/ 947917 h 977280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1 w 826653"/>
                      <a:gd name="connsiteY3" fmla="*/ 871545 h 985591"/>
                      <a:gd name="connsiteX4" fmla="*/ 121202 w 826653"/>
                      <a:gd name="connsiteY4" fmla="*/ 844578 h 985591"/>
                      <a:gd name="connsiteX5" fmla="*/ 80921 w 826653"/>
                      <a:gd name="connsiteY5" fmla="*/ 852934 h 985591"/>
                      <a:gd name="connsiteX6" fmla="*/ 64937 w 826653"/>
                      <a:gd name="connsiteY6" fmla="*/ 843965 h 985591"/>
                      <a:gd name="connsiteX7" fmla="*/ 61033 w 826653"/>
                      <a:gd name="connsiteY7" fmla="*/ 789954 h 985591"/>
                      <a:gd name="connsiteX8" fmla="*/ 0 w 826653"/>
                      <a:gd name="connsiteY8" fmla="*/ 763158 h 985591"/>
                      <a:gd name="connsiteX9" fmla="*/ 62622 w 826653"/>
                      <a:gd name="connsiteY9" fmla="*/ 621483 h 985591"/>
                      <a:gd name="connsiteX10" fmla="*/ 33606 w 826653"/>
                      <a:gd name="connsiteY10" fmla="*/ 450711 h 985591"/>
                      <a:gd name="connsiteX11" fmla="*/ 32004 w 826653"/>
                      <a:gd name="connsiteY11" fmla="*/ 389160 h 985591"/>
                      <a:gd name="connsiteX12" fmla="*/ 452262 w 826653"/>
                      <a:gd name="connsiteY12" fmla="*/ 43 h 985591"/>
                      <a:gd name="connsiteX13" fmla="*/ 826651 w 826653"/>
                      <a:gd name="connsiteY13" fmla="*/ 489177 h 985591"/>
                      <a:gd name="connsiteX14" fmla="*/ 573007 w 826653"/>
                      <a:gd name="connsiteY14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97919 w 826653"/>
                      <a:gd name="connsiteY3" fmla="*/ 904588 h 985591"/>
                      <a:gd name="connsiteX4" fmla="*/ 121202 w 826653"/>
                      <a:gd name="connsiteY4" fmla="*/ 844578 h 985591"/>
                      <a:gd name="connsiteX5" fmla="*/ 80921 w 826653"/>
                      <a:gd name="connsiteY5" fmla="*/ 852934 h 985591"/>
                      <a:gd name="connsiteX6" fmla="*/ 64937 w 826653"/>
                      <a:gd name="connsiteY6" fmla="*/ 843965 h 985591"/>
                      <a:gd name="connsiteX7" fmla="*/ 61033 w 826653"/>
                      <a:gd name="connsiteY7" fmla="*/ 789954 h 985591"/>
                      <a:gd name="connsiteX8" fmla="*/ 0 w 826653"/>
                      <a:gd name="connsiteY8" fmla="*/ 763158 h 985591"/>
                      <a:gd name="connsiteX9" fmla="*/ 62622 w 826653"/>
                      <a:gd name="connsiteY9" fmla="*/ 621483 h 985591"/>
                      <a:gd name="connsiteX10" fmla="*/ 33606 w 826653"/>
                      <a:gd name="connsiteY10" fmla="*/ 450711 h 985591"/>
                      <a:gd name="connsiteX11" fmla="*/ 32004 w 826653"/>
                      <a:gd name="connsiteY11" fmla="*/ 389160 h 985591"/>
                      <a:gd name="connsiteX12" fmla="*/ 452262 w 826653"/>
                      <a:gd name="connsiteY12" fmla="*/ 43 h 985591"/>
                      <a:gd name="connsiteX13" fmla="*/ 826651 w 826653"/>
                      <a:gd name="connsiteY13" fmla="*/ 489177 h 985591"/>
                      <a:gd name="connsiteX14" fmla="*/ 573007 w 826653"/>
                      <a:gd name="connsiteY14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97919 w 826653"/>
                      <a:gd name="connsiteY3" fmla="*/ 904588 h 985591"/>
                      <a:gd name="connsiteX4" fmla="*/ 132839 w 826653"/>
                      <a:gd name="connsiteY4" fmla="*/ 852353 h 985591"/>
                      <a:gd name="connsiteX5" fmla="*/ 80921 w 826653"/>
                      <a:gd name="connsiteY5" fmla="*/ 852934 h 985591"/>
                      <a:gd name="connsiteX6" fmla="*/ 64937 w 826653"/>
                      <a:gd name="connsiteY6" fmla="*/ 843965 h 985591"/>
                      <a:gd name="connsiteX7" fmla="*/ 61033 w 826653"/>
                      <a:gd name="connsiteY7" fmla="*/ 789954 h 985591"/>
                      <a:gd name="connsiteX8" fmla="*/ 0 w 826653"/>
                      <a:gd name="connsiteY8" fmla="*/ 763158 h 985591"/>
                      <a:gd name="connsiteX9" fmla="*/ 62622 w 826653"/>
                      <a:gd name="connsiteY9" fmla="*/ 621483 h 985591"/>
                      <a:gd name="connsiteX10" fmla="*/ 33606 w 826653"/>
                      <a:gd name="connsiteY10" fmla="*/ 450711 h 985591"/>
                      <a:gd name="connsiteX11" fmla="*/ 32004 w 826653"/>
                      <a:gd name="connsiteY11" fmla="*/ 389160 h 985591"/>
                      <a:gd name="connsiteX12" fmla="*/ 452262 w 826653"/>
                      <a:gd name="connsiteY12" fmla="*/ 43 h 985591"/>
                      <a:gd name="connsiteX13" fmla="*/ 826651 w 826653"/>
                      <a:gd name="connsiteY13" fmla="*/ 489177 h 985591"/>
                      <a:gd name="connsiteX14" fmla="*/ 573007 w 826653"/>
                      <a:gd name="connsiteY14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32839 w 826653"/>
                      <a:gd name="connsiteY4" fmla="*/ 852353 h 985591"/>
                      <a:gd name="connsiteX5" fmla="*/ 80921 w 826653"/>
                      <a:gd name="connsiteY5" fmla="*/ 852934 h 985591"/>
                      <a:gd name="connsiteX6" fmla="*/ 64937 w 826653"/>
                      <a:gd name="connsiteY6" fmla="*/ 843965 h 985591"/>
                      <a:gd name="connsiteX7" fmla="*/ 61033 w 826653"/>
                      <a:gd name="connsiteY7" fmla="*/ 789954 h 985591"/>
                      <a:gd name="connsiteX8" fmla="*/ 0 w 826653"/>
                      <a:gd name="connsiteY8" fmla="*/ 763158 h 985591"/>
                      <a:gd name="connsiteX9" fmla="*/ 62622 w 826653"/>
                      <a:gd name="connsiteY9" fmla="*/ 621483 h 985591"/>
                      <a:gd name="connsiteX10" fmla="*/ 33606 w 826653"/>
                      <a:gd name="connsiteY10" fmla="*/ 450711 h 985591"/>
                      <a:gd name="connsiteX11" fmla="*/ 32004 w 826653"/>
                      <a:gd name="connsiteY11" fmla="*/ 389160 h 985591"/>
                      <a:gd name="connsiteX12" fmla="*/ 452262 w 826653"/>
                      <a:gd name="connsiteY12" fmla="*/ 43 h 985591"/>
                      <a:gd name="connsiteX13" fmla="*/ 826651 w 826653"/>
                      <a:gd name="connsiteY13" fmla="*/ 489177 h 985591"/>
                      <a:gd name="connsiteX14" fmla="*/ 573007 w 826653"/>
                      <a:gd name="connsiteY14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32839 w 826653"/>
                      <a:gd name="connsiteY4" fmla="*/ 852353 h 985591"/>
                      <a:gd name="connsiteX5" fmla="*/ 64937 w 826653"/>
                      <a:gd name="connsiteY5" fmla="*/ 843965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32839 w 826653"/>
                      <a:gd name="connsiteY4" fmla="*/ 852353 h 985591"/>
                      <a:gd name="connsiteX5" fmla="*/ 62997 w 826653"/>
                      <a:gd name="connsiteY5" fmla="*/ 857571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40597 w 826653"/>
                      <a:gd name="connsiteY4" fmla="*/ 848466 h 985591"/>
                      <a:gd name="connsiteX5" fmla="*/ 62997 w 826653"/>
                      <a:gd name="connsiteY5" fmla="*/ 857571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40597 w 826653"/>
                      <a:gd name="connsiteY4" fmla="*/ 848466 h 985591"/>
                      <a:gd name="connsiteX5" fmla="*/ 62997 w 826653"/>
                      <a:gd name="connsiteY5" fmla="*/ 857571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40597 w 826653"/>
                      <a:gd name="connsiteY4" fmla="*/ 848466 h 985591"/>
                      <a:gd name="connsiteX5" fmla="*/ 62997 w 826653"/>
                      <a:gd name="connsiteY5" fmla="*/ 847853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40597 w 826653"/>
                      <a:gd name="connsiteY4" fmla="*/ 848466 h 985591"/>
                      <a:gd name="connsiteX5" fmla="*/ 62997 w 826653"/>
                      <a:gd name="connsiteY5" fmla="*/ 847853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101799 w 826653"/>
                      <a:gd name="connsiteY3" fmla="*/ 912363 h 985591"/>
                      <a:gd name="connsiteX4" fmla="*/ 140597 w 826653"/>
                      <a:gd name="connsiteY4" fmla="*/ 848466 h 985591"/>
                      <a:gd name="connsiteX5" fmla="*/ 62997 w 826653"/>
                      <a:gd name="connsiteY5" fmla="*/ 847853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6653" h="985591">
                        <a:moveTo>
                          <a:pt x="501534" y="797120"/>
                        </a:moveTo>
                        <a:cubicBezTo>
                          <a:pt x="428654" y="934696"/>
                          <a:pt x="337918" y="958020"/>
                          <a:pt x="274213" y="978926"/>
                        </a:cubicBezTo>
                        <a:cubicBezTo>
                          <a:pt x="210508" y="999832"/>
                          <a:pt x="154154" y="968959"/>
                          <a:pt x="119305" y="922558"/>
                        </a:cubicBezTo>
                        <a:cubicBezTo>
                          <a:pt x="108944" y="916568"/>
                          <a:pt x="100522" y="922240"/>
                          <a:pt x="101799" y="912363"/>
                        </a:cubicBezTo>
                        <a:cubicBezTo>
                          <a:pt x="109560" y="892360"/>
                          <a:pt x="147064" y="859218"/>
                          <a:pt x="140597" y="848466"/>
                        </a:cubicBezTo>
                        <a:cubicBezTo>
                          <a:pt x="134130" y="837714"/>
                          <a:pt x="74965" y="858253"/>
                          <a:pt x="62997" y="847853"/>
                        </a:cubicBezTo>
                        <a:cubicBezTo>
                          <a:pt x="58438" y="832936"/>
                          <a:pt x="64230" y="808510"/>
                          <a:pt x="61033" y="789954"/>
                        </a:cubicBezTo>
                        <a:cubicBezTo>
                          <a:pt x="37793" y="784553"/>
                          <a:pt x="10963" y="789908"/>
                          <a:pt x="0" y="763158"/>
                        </a:cubicBezTo>
                        <a:cubicBezTo>
                          <a:pt x="2401" y="721281"/>
                          <a:pt x="57021" y="673557"/>
                          <a:pt x="62622" y="621483"/>
                        </a:cubicBezTo>
                        <a:cubicBezTo>
                          <a:pt x="68223" y="569409"/>
                          <a:pt x="37009" y="478310"/>
                          <a:pt x="33606" y="450711"/>
                        </a:cubicBezTo>
                        <a:cubicBezTo>
                          <a:pt x="28617" y="425906"/>
                          <a:pt x="32539" y="409677"/>
                          <a:pt x="32004" y="389160"/>
                        </a:cubicBezTo>
                        <a:cubicBezTo>
                          <a:pt x="37600" y="186617"/>
                          <a:pt x="160781" y="4105"/>
                          <a:pt x="452262" y="43"/>
                        </a:cubicBezTo>
                        <a:cubicBezTo>
                          <a:pt x="743743" y="-4019"/>
                          <a:pt x="827215" y="281957"/>
                          <a:pt x="826651" y="489177"/>
                        </a:cubicBezTo>
                        <a:cubicBezTo>
                          <a:pt x="826087" y="696397"/>
                          <a:pt x="574254" y="810337"/>
                          <a:pt x="573007" y="947917"/>
                        </a:cubicBez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5" name="円/楕円 225">
                    <a:extLst>
                      <a:ext uri="{FF2B5EF4-FFF2-40B4-BE49-F238E27FC236}">
                        <a16:creationId xmlns:a16="http://schemas.microsoft.com/office/drawing/2014/main" id="{3215A886-D432-4577-93EE-665ABECADB34}"/>
                      </a:ext>
                    </a:extLst>
                  </p:cNvPr>
                  <p:cNvSpPr/>
                  <p:nvPr/>
                </p:nvSpPr>
                <p:spPr>
                  <a:xfrm>
                    <a:off x="958873" y="4978033"/>
                    <a:ext cx="113112" cy="6137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35" name="四角形: 上の 2 つの角を丸める 634">
                  <a:extLst>
                    <a:ext uri="{FF2B5EF4-FFF2-40B4-BE49-F238E27FC236}">
                      <a16:creationId xmlns:a16="http://schemas.microsoft.com/office/drawing/2014/main" id="{632CCC7D-DF69-4308-B0AF-14409C98752D}"/>
                    </a:ext>
                  </a:extLst>
                </p:cNvPr>
                <p:cNvSpPr/>
                <p:nvPr/>
              </p:nvSpPr>
              <p:spPr>
                <a:xfrm>
                  <a:off x="7145038" y="5917325"/>
                  <a:ext cx="189844" cy="530911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四角形: 上の 2 つの角を丸める 635">
                  <a:extLst>
                    <a:ext uri="{FF2B5EF4-FFF2-40B4-BE49-F238E27FC236}">
                      <a16:creationId xmlns:a16="http://schemas.microsoft.com/office/drawing/2014/main" id="{E176614B-7F61-4C9F-893E-ECA3A5D35295}"/>
                    </a:ext>
                  </a:extLst>
                </p:cNvPr>
                <p:cNvSpPr/>
                <p:nvPr/>
              </p:nvSpPr>
              <p:spPr>
                <a:xfrm>
                  <a:off x="7056138" y="5305382"/>
                  <a:ext cx="284498" cy="65707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71367680-5363-4188-9AFA-677B2C8FB400}"/>
                    </a:ext>
                  </a:extLst>
                </p:cNvPr>
                <p:cNvSpPr/>
                <p:nvPr/>
              </p:nvSpPr>
              <p:spPr>
                <a:xfrm>
                  <a:off x="7177060" y="5891967"/>
                  <a:ext cx="189917" cy="551021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8" name="四角形: 上の 2 つの角を丸める 637">
                  <a:extLst>
                    <a:ext uri="{FF2B5EF4-FFF2-40B4-BE49-F238E27FC236}">
                      <a16:creationId xmlns:a16="http://schemas.microsoft.com/office/drawing/2014/main" id="{8E478A74-D9A3-43BA-A842-AF4CEA3D6972}"/>
                    </a:ext>
                  </a:extLst>
                </p:cNvPr>
                <p:cNvSpPr/>
                <p:nvPr/>
              </p:nvSpPr>
              <p:spPr>
                <a:xfrm>
                  <a:off x="7083883" y="5269860"/>
                  <a:ext cx="352400" cy="66348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2" name="円/楕円 503">
                  <a:extLst>
                    <a:ext uri="{FF2B5EF4-FFF2-40B4-BE49-F238E27FC236}">
                      <a16:creationId xmlns:a16="http://schemas.microsoft.com/office/drawing/2014/main" id="{75AC17F0-BA34-4CDC-BDA2-216EB1B58FB7}"/>
                    </a:ext>
                  </a:extLst>
                </p:cNvPr>
                <p:cNvSpPr/>
                <p:nvPr/>
              </p:nvSpPr>
              <p:spPr>
                <a:xfrm>
                  <a:off x="6744236" y="4463715"/>
                  <a:ext cx="116621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4" name="月 643">
                  <a:extLst>
                    <a:ext uri="{FF2B5EF4-FFF2-40B4-BE49-F238E27FC236}">
                      <a16:creationId xmlns:a16="http://schemas.microsoft.com/office/drawing/2014/main" id="{D4CD346C-38B7-4C27-812E-1D7FD8EB620D}"/>
                    </a:ext>
                  </a:extLst>
                </p:cNvPr>
                <p:cNvSpPr/>
                <p:nvPr/>
              </p:nvSpPr>
              <p:spPr>
                <a:xfrm rot="5400000">
                  <a:off x="6796279" y="4293080"/>
                  <a:ext cx="75732" cy="19373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B4B6EE2F-5548-4CD8-8AEB-884CD50445B9}"/>
                    </a:ext>
                  </a:extLst>
                </p:cNvPr>
                <p:cNvSpPr/>
                <p:nvPr/>
              </p:nvSpPr>
              <p:spPr>
                <a:xfrm rot="7200000">
                  <a:off x="7017249" y="3635225"/>
                  <a:ext cx="519012" cy="1070702"/>
                </a:xfrm>
                <a:prstGeom prst="moon">
                  <a:avLst>
                    <a:gd name="adj" fmla="val 2008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C29DF948-6947-43AA-8C33-379245B6501E}"/>
                    </a:ext>
                  </a:extLst>
                </p:cNvPr>
                <p:cNvSpPr/>
                <p:nvPr/>
              </p:nvSpPr>
              <p:spPr>
                <a:xfrm rot="9900000">
                  <a:off x="7080445" y="3854776"/>
                  <a:ext cx="563320" cy="886584"/>
                </a:xfrm>
                <a:custGeom>
                  <a:avLst/>
                  <a:gdLst>
                    <a:gd name="connsiteX0" fmla="*/ 414413 w 519012"/>
                    <a:gd name="connsiteY0" fmla="*/ 875707 h 886584"/>
                    <a:gd name="connsiteX1" fmla="*/ 0 w 519012"/>
                    <a:gd name="connsiteY1" fmla="*/ 351233 h 886584"/>
                    <a:gd name="connsiteX2" fmla="*/ 88639 w 519012"/>
                    <a:gd name="connsiteY2" fmla="*/ 51913 h 886584"/>
                    <a:gd name="connsiteX3" fmla="*/ 130164 w 519012"/>
                    <a:gd name="connsiteY3" fmla="*/ 0 h 886584"/>
                    <a:gd name="connsiteX4" fmla="*/ 394905 w 519012"/>
                    <a:gd name="connsiteY4" fmla="*/ 70937 h 886584"/>
                    <a:gd name="connsiteX5" fmla="*/ 394013 w 519012"/>
                    <a:gd name="connsiteY5" fmla="*/ 73207 h 886584"/>
                    <a:gd name="connsiteX6" fmla="*/ 519012 w 519012"/>
                    <a:gd name="connsiteY6" fmla="*/ 886584 h 886584"/>
                    <a:gd name="connsiteX7" fmla="*/ 414413 w 519012"/>
                    <a:gd name="connsiteY7" fmla="*/ 875707 h 88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19012" h="886584">
                      <a:moveTo>
                        <a:pt x="414413" y="875707"/>
                      </a:moveTo>
                      <a:cubicBezTo>
                        <a:pt x="177908" y="825788"/>
                        <a:pt x="0" y="609941"/>
                        <a:pt x="0" y="351233"/>
                      </a:cubicBezTo>
                      <a:cubicBezTo>
                        <a:pt x="0" y="240358"/>
                        <a:pt x="32677" y="137356"/>
                        <a:pt x="88639" y="51913"/>
                      </a:cubicBezTo>
                      <a:lnTo>
                        <a:pt x="130164" y="0"/>
                      </a:lnTo>
                      <a:lnTo>
                        <a:pt x="394905" y="70937"/>
                      </a:lnTo>
                      <a:lnTo>
                        <a:pt x="394013" y="73207"/>
                      </a:lnTo>
                      <a:cubicBezTo>
                        <a:pt x="310681" y="344332"/>
                        <a:pt x="352347" y="646510"/>
                        <a:pt x="519012" y="886584"/>
                      </a:cubicBezTo>
                      <a:cubicBezTo>
                        <a:pt x="483182" y="886584"/>
                        <a:pt x="448199" y="882839"/>
                        <a:pt x="414413" y="875707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740742DC-97A3-436B-AB7B-F7A06BF2BAE7}"/>
                    </a:ext>
                  </a:extLst>
                </p:cNvPr>
                <p:cNvSpPr/>
                <p:nvPr/>
              </p:nvSpPr>
              <p:spPr>
                <a:xfrm rot="900000" flipH="1">
                  <a:off x="7225194" y="4374287"/>
                  <a:ext cx="226387" cy="410019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CF75F637-A8E7-4680-AAB4-92DF2E3B59D6}"/>
                    </a:ext>
                  </a:extLst>
                </p:cNvPr>
                <p:cNvSpPr/>
                <p:nvPr/>
              </p:nvSpPr>
              <p:spPr>
                <a:xfrm rot="900000" flipH="1">
                  <a:off x="7246998" y="4442364"/>
                  <a:ext cx="157406" cy="267063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4D2BE0A8-53D6-4707-81B1-9428A2399549}"/>
                </a:ext>
              </a:extLst>
            </p:cNvPr>
            <p:cNvSpPr/>
            <p:nvPr/>
          </p:nvSpPr>
          <p:spPr>
            <a:xfrm>
              <a:off x="7525961" y="4512007"/>
              <a:ext cx="100469" cy="45719"/>
            </a:xfrm>
            <a:custGeom>
              <a:avLst/>
              <a:gdLst>
                <a:gd name="connsiteX0" fmla="*/ 69871 w 139742"/>
                <a:gd name="connsiteY0" fmla="*/ 0 h 116247"/>
                <a:gd name="connsiteX1" fmla="*/ 139742 w 139742"/>
                <a:gd name="connsiteY1" fmla="*/ 100994 h 116247"/>
                <a:gd name="connsiteX2" fmla="*/ 137612 w 139742"/>
                <a:gd name="connsiteY2" fmla="*/ 116247 h 116247"/>
                <a:gd name="connsiteX3" fmla="*/ 127697 w 139742"/>
                <a:gd name="connsiteY3" fmla="*/ 98086 h 116247"/>
                <a:gd name="connsiteX4" fmla="*/ 69871 w 139742"/>
                <a:gd name="connsiteY4" fmla="*/ 68505 h 116247"/>
                <a:gd name="connsiteX5" fmla="*/ 12045 w 139742"/>
                <a:gd name="connsiteY5" fmla="*/ 98086 h 116247"/>
                <a:gd name="connsiteX6" fmla="*/ 2131 w 139742"/>
                <a:gd name="connsiteY6" fmla="*/ 116247 h 116247"/>
                <a:gd name="connsiteX7" fmla="*/ 0 w 139742"/>
                <a:gd name="connsiteY7" fmla="*/ 100994 h 116247"/>
                <a:gd name="connsiteX8" fmla="*/ 69871 w 139742"/>
                <a:gd name="connsiteY8" fmla="*/ 0 h 116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742" h="116247">
                  <a:moveTo>
                    <a:pt x="69871" y="0"/>
                  </a:moveTo>
                  <a:cubicBezTo>
                    <a:pt x="108460" y="0"/>
                    <a:pt x="139742" y="45217"/>
                    <a:pt x="139742" y="100994"/>
                  </a:cubicBezTo>
                  <a:lnTo>
                    <a:pt x="137612" y="116247"/>
                  </a:lnTo>
                  <a:lnTo>
                    <a:pt x="127697" y="98086"/>
                  </a:lnTo>
                  <a:cubicBezTo>
                    <a:pt x="112898" y="79810"/>
                    <a:pt x="92454" y="68505"/>
                    <a:pt x="69871" y="68505"/>
                  </a:cubicBezTo>
                  <a:cubicBezTo>
                    <a:pt x="47289" y="68505"/>
                    <a:pt x="26844" y="79810"/>
                    <a:pt x="12045" y="98086"/>
                  </a:cubicBezTo>
                  <a:lnTo>
                    <a:pt x="2131" y="116247"/>
                  </a:lnTo>
                  <a:lnTo>
                    <a:pt x="0" y="100994"/>
                  </a:lnTo>
                  <a:cubicBezTo>
                    <a:pt x="0" y="45217"/>
                    <a:pt x="31282" y="0"/>
                    <a:pt x="6987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9650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BED977C-CCD5-4414-8F08-0C42D5B31940}"/>
              </a:ext>
            </a:extLst>
          </p:cNvPr>
          <p:cNvGrpSpPr/>
          <p:nvPr/>
        </p:nvGrpSpPr>
        <p:grpSpPr>
          <a:xfrm>
            <a:off x="840042" y="3851274"/>
            <a:ext cx="1650836" cy="2590709"/>
            <a:chOff x="840042" y="3851274"/>
            <a:chExt cx="1650836" cy="259070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8A5F6C0-475F-42DE-944C-19EFB2972592}"/>
                </a:ext>
              </a:extLst>
            </p:cNvPr>
            <p:cNvGrpSpPr/>
            <p:nvPr/>
          </p:nvGrpSpPr>
          <p:grpSpPr>
            <a:xfrm>
              <a:off x="840042" y="5460044"/>
              <a:ext cx="1138176" cy="683722"/>
              <a:chOff x="1068044" y="5731645"/>
              <a:chExt cx="952081" cy="571931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EF2A92F0-7A52-4566-B69C-4F6216D1A9DE}"/>
                  </a:ext>
                </a:extLst>
              </p:cNvPr>
              <p:cNvGrpSpPr/>
              <p:nvPr/>
            </p:nvGrpSpPr>
            <p:grpSpPr>
              <a:xfrm>
                <a:off x="1068044" y="5731645"/>
                <a:ext cx="859080" cy="571931"/>
                <a:chOff x="444652" y="5006060"/>
                <a:chExt cx="1399600" cy="931780"/>
              </a:xfrm>
            </p:grpSpPr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938981A0-494F-4AD1-B1B2-B958CA3AAE52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22B9B37F-A62D-474F-A968-A129E13E16BC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6D867D85-D61C-4967-92B9-EA9F582C0677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37" name="フリーフォーム: 図形 36">
                      <a:extLst>
                        <a:ext uri="{FF2B5EF4-FFF2-40B4-BE49-F238E27FC236}">
                          <a16:creationId xmlns:a16="http://schemas.microsoft.com/office/drawing/2014/main" id="{638CC449-AE90-4FC8-9908-CBDC9CD3AE41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" name="フリーフォーム: 図形 37">
                      <a:extLst>
                        <a:ext uri="{FF2B5EF4-FFF2-40B4-BE49-F238E27FC236}">
                          <a16:creationId xmlns:a16="http://schemas.microsoft.com/office/drawing/2014/main" id="{64B0190C-A531-473D-98AF-214CE3EE0330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" name="フリーフォーム: 図形 38">
                      <a:extLst>
                        <a:ext uri="{FF2B5EF4-FFF2-40B4-BE49-F238E27FC236}">
                          <a16:creationId xmlns:a16="http://schemas.microsoft.com/office/drawing/2014/main" id="{DF4A8748-B404-45DD-8511-CBEC1580CC1D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" name="月 39">
                      <a:extLst>
                        <a:ext uri="{FF2B5EF4-FFF2-40B4-BE49-F238E27FC236}">
                          <a16:creationId xmlns:a16="http://schemas.microsoft.com/office/drawing/2014/main" id="{49D44409-9D36-4F5D-875D-A5816B061543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7" name="四角形: 角を丸くする 26">
                    <a:extLst>
                      <a:ext uri="{FF2B5EF4-FFF2-40B4-BE49-F238E27FC236}">
                        <a16:creationId xmlns:a16="http://schemas.microsoft.com/office/drawing/2014/main" id="{EF1280CD-DD68-422A-A93B-F4B1E7F9CC8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28" name="四角形: 上の 2 つの角を丸める 109">
                    <a:extLst>
                      <a:ext uri="{FF2B5EF4-FFF2-40B4-BE49-F238E27FC236}">
                        <a16:creationId xmlns:a16="http://schemas.microsoft.com/office/drawing/2014/main" id="{FBE89875-27EF-4E37-A3F7-FFF15109E13A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DA9FBAEB-6ECB-4516-A257-856F26E0D93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9AFBCF20-7E91-4526-9005-240E04956E6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四角形: 上の 2 つの角を丸める 109">
                    <a:extLst>
                      <a:ext uri="{FF2B5EF4-FFF2-40B4-BE49-F238E27FC236}">
                        <a16:creationId xmlns:a16="http://schemas.microsoft.com/office/drawing/2014/main" id="{6229D843-F3F9-4C61-B3D9-2E0B2A976705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AC10CAEE-97C7-4A34-8FF8-8138B32E5D7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D4660534-9153-49CD-A8AD-FBBBC7130CFE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四角形: 上の 2 つの角を丸める 109">
                    <a:extLst>
                      <a:ext uri="{FF2B5EF4-FFF2-40B4-BE49-F238E27FC236}">
                        <a16:creationId xmlns:a16="http://schemas.microsoft.com/office/drawing/2014/main" id="{A2F9C03D-988C-4793-8FEF-3FB34DE8D226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BBC12ADD-84F2-462D-B515-EF04187395EB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31C2FDFE-9372-4B27-B031-CBD4C952FF63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3" name="四角形: 上の 2 つの角を丸める 22">
                <a:extLst>
                  <a:ext uri="{FF2B5EF4-FFF2-40B4-BE49-F238E27FC236}">
                    <a16:creationId xmlns:a16="http://schemas.microsoft.com/office/drawing/2014/main" id="{5DC85ED1-F9B3-4FFB-BD10-26A3D3AB3FC1}"/>
                  </a:ext>
                </a:extLst>
              </p:cNvPr>
              <p:cNvSpPr/>
              <p:nvPr/>
            </p:nvSpPr>
            <p:spPr>
              <a:xfrm rot="7200000">
                <a:off x="1613197" y="5879550"/>
                <a:ext cx="193276" cy="6205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67CE762-357B-4FD7-AF2D-7143AE0BBD4E}"/>
                </a:ext>
              </a:extLst>
            </p:cNvPr>
            <p:cNvGrpSpPr/>
            <p:nvPr/>
          </p:nvGrpSpPr>
          <p:grpSpPr>
            <a:xfrm>
              <a:off x="1447154" y="3851274"/>
              <a:ext cx="1043724" cy="2590709"/>
              <a:chOff x="670776" y="3851274"/>
              <a:chExt cx="1043724" cy="2590709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981F9F02-52B4-4518-ABE7-91D1563C5EB0}"/>
                  </a:ext>
                </a:extLst>
              </p:cNvPr>
              <p:cNvGrpSpPr/>
              <p:nvPr/>
            </p:nvGrpSpPr>
            <p:grpSpPr>
              <a:xfrm>
                <a:off x="670776" y="3877562"/>
                <a:ext cx="1014922" cy="2564421"/>
                <a:chOff x="675445" y="4348756"/>
                <a:chExt cx="828438" cy="2093227"/>
              </a:xfrm>
            </p:grpSpPr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C8EB5FF5-A524-4DD4-A41D-6F35F137492B}"/>
                    </a:ext>
                  </a:extLst>
                </p:cNvPr>
                <p:cNvSpPr/>
                <p:nvPr/>
              </p:nvSpPr>
              <p:spPr>
                <a:xfrm>
                  <a:off x="1074482" y="5113856"/>
                  <a:ext cx="184679" cy="37967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38DB19A9-EC2E-496F-89BD-79D5D2E687A1}"/>
                    </a:ext>
                  </a:extLst>
                </p:cNvPr>
                <p:cNvSpPr/>
                <p:nvPr/>
              </p:nvSpPr>
              <p:spPr>
                <a:xfrm>
                  <a:off x="1092994" y="5129117"/>
                  <a:ext cx="81882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7" name="四角形: 上の 2 つの角を丸める 16">
                  <a:extLst>
                    <a:ext uri="{FF2B5EF4-FFF2-40B4-BE49-F238E27FC236}">
                      <a16:creationId xmlns:a16="http://schemas.microsoft.com/office/drawing/2014/main" id="{BC6121ED-876D-48C3-8D0B-2C12EC9374DD}"/>
                    </a:ext>
                  </a:extLst>
                </p:cNvPr>
                <p:cNvSpPr/>
                <p:nvPr/>
              </p:nvSpPr>
              <p:spPr>
                <a:xfrm>
                  <a:off x="914043" y="5430206"/>
                  <a:ext cx="520051" cy="1011777"/>
                </a:xfrm>
                <a:prstGeom prst="round2SameRect">
                  <a:avLst>
                    <a:gd name="adj1" fmla="val 3932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265B0B35-30BB-471C-AF75-BDCA42B2EFC3}"/>
                    </a:ext>
                  </a:extLst>
                </p:cNvPr>
                <p:cNvSpPr/>
                <p:nvPr/>
              </p:nvSpPr>
              <p:spPr>
                <a:xfrm>
                  <a:off x="675445" y="4348756"/>
                  <a:ext cx="828438" cy="972533"/>
                </a:xfrm>
                <a:custGeom>
                  <a:avLst/>
                  <a:gdLst>
                    <a:gd name="connsiteX0" fmla="*/ 444504 w 821661"/>
                    <a:gd name="connsiteY0" fmla="*/ 27 h 921045"/>
                    <a:gd name="connsiteX1" fmla="*/ 821479 w 821661"/>
                    <a:gd name="connsiteY1" fmla="*/ 445103 h 921045"/>
                    <a:gd name="connsiteX2" fmla="*/ 552319 w 821661"/>
                    <a:gd name="connsiteY2" fmla="*/ 898660 h 921045"/>
                    <a:gd name="connsiteX3" fmla="*/ 480846 w 821661"/>
                    <a:gd name="connsiteY3" fmla="*/ 747863 h 921045"/>
                    <a:gd name="connsiteX4" fmla="*/ 232191 w 821661"/>
                    <a:gd name="connsiteY4" fmla="*/ 919950 h 921045"/>
                    <a:gd name="connsiteX5" fmla="*/ 75343 w 821661"/>
                    <a:gd name="connsiteY5" fmla="*/ 842202 h 921045"/>
                    <a:gd name="connsiteX6" fmla="*/ 67533 w 821661"/>
                    <a:gd name="connsiteY6" fmla="*/ 822288 h 921045"/>
                    <a:gd name="connsiteX7" fmla="*/ 70485 w 821661"/>
                    <a:gd name="connsiteY7" fmla="*/ 821185 h 921045"/>
                    <a:gd name="connsiteX8" fmla="*/ 100514 w 821661"/>
                    <a:gd name="connsiteY8" fmla="*/ 795321 h 921045"/>
                    <a:gd name="connsiteX9" fmla="*/ 70485 w 821661"/>
                    <a:gd name="connsiteY9" fmla="*/ 800742 h 921045"/>
                    <a:gd name="connsiteX10" fmla="*/ 60233 w 821661"/>
                    <a:gd name="connsiteY10" fmla="*/ 803677 h 921045"/>
                    <a:gd name="connsiteX11" fmla="*/ 59765 w 821661"/>
                    <a:gd name="connsiteY11" fmla="*/ 802483 h 921045"/>
                    <a:gd name="connsiteX12" fmla="*/ 48103 w 821661"/>
                    <a:gd name="connsiteY12" fmla="*/ 752360 h 921045"/>
                    <a:gd name="connsiteX13" fmla="*/ 0 w 821661"/>
                    <a:gd name="connsiteY13" fmla="*/ 713901 h 921045"/>
                    <a:gd name="connsiteX14" fmla="*/ 41934 w 821661"/>
                    <a:gd name="connsiteY14" fmla="*/ 572226 h 921045"/>
                    <a:gd name="connsiteX15" fmla="*/ 12918 w 821661"/>
                    <a:gd name="connsiteY15" fmla="*/ 401454 h 921045"/>
                    <a:gd name="connsiteX16" fmla="*/ 11316 w 821661"/>
                    <a:gd name="connsiteY16" fmla="*/ 339903 h 921045"/>
                    <a:gd name="connsiteX17" fmla="*/ 444504 w 821661"/>
                    <a:gd name="connsiteY17" fmla="*/ 27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17" fmla="*/ 572286 w 821661"/>
                    <a:gd name="connsiteY17" fmla="*/ 839303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60233 w 821661"/>
                    <a:gd name="connsiteY6" fmla="*/ 803677 h 921045"/>
                    <a:gd name="connsiteX7" fmla="*/ 59765 w 821661"/>
                    <a:gd name="connsiteY7" fmla="*/ 802483 h 921045"/>
                    <a:gd name="connsiteX8" fmla="*/ 48103 w 821661"/>
                    <a:gd name="connsiteY8" fmla="*/ 752360 h 921045"/>
                    <a:gd name="connsiteX9" fmla="*/ 0 w 821661"/>
                    <a:gd name="connsiteY9" fmla="*/ 713901 h 921045"/>
                    <a:gd name="connsiteX10" fmla="*/ 41934 w 821661"/>
                    <a:gd name="connsiteY10" fmla="*/ 572226 h 921045"/>
                    <a:gd name="connsiteX11" fmla="*/ 12918 w 821661"/>
                    <a:gd name="connsiteY11" fmla="*/ 401454 h 921045"/>
                    <a:gd name="connsiteX12" fmla="*/ 11316 w 821661"/>
                    <a:gd name="connsiteY12" fmla="*/ 339903 h 921045"/>
                    <a:gd name="connsiteX13" fmla="*/ 444504 w 821661"/>
                    <a:gd name="connsiteY13" fmla="*/ 27 h 921045"/>
                    <a:gd name="connsiteX14" fmla="*/ 821479 w 821661"/>
                    <a:gd name="connsiteY14" fmla="*/ 445103 h 921045"/>
                    <a:gd name="connsiteX15" fmla="*/ 552319 w 821661"/>
                    <a:gd name="connsiteY15" fmla="*/ 898660 h 921045"/>
                    <a:gd name="connsiteX0" fmla="*/ 480846 w 822486"/>
                    <a:gd name="connsiteY0" fmla="*/ 784141 h 957323"/>
                    <a:gd name="connsiteX1" fmla="*/ 232191 w 822486"/>
                    <a:gd name="connsiteY1" fmla="*/ 956228 h 957323"/>
                    <a:gd name="connsiteX2" fmla="*/ 75343 w 822486"/>
                    <a:gd name="connsiteY2" fmla="*/ 878480 h 957323"/>
                    <a:gd name="connsiteX3" fmla="*/ 67533 w 822486"/>
                    <a:gd name="connsiteY3" fmla="*/ 858566 h 957323"/>
                    <a:gd name="connsiteX4" fmla="*/ 100514 w 822486"/>
                    <a:gd name="connsiteY4" fmla="*/ 831599 h 957323"/>
                    <a:gd name="connsiteX5" fmla="*/ 70485 w 822486"/>
                    <a:gd name="connsiteY5" fmla="*/ 837020 h 957323"/>
                    <a:gd name="connsiteX6" fmla="*/ 60233 w 822486"/>
                    <a:gd name="connsiteY6" fmla="*/ 839955 h 957323"/>
                    <a:gd name="connsiteX7" fmla="*/ 59765 w 822486"/>
                    <a:gd name="connsiteY7" fmla="*/ 838761 h 957323"/>
                    <a:gd name="connsiteX8" fmla="*/ 48103 w 822486"/>
                    <a:gd name="connsiteY8" fmla="*/ 788638 h 957323"/>
                    <a:gd name="connsiteX9" fmla="*/ 0 w 822486"/>
                    <a:gd name="connsiteY9" fmla="*/ 750179 h 957323"/>
                    <a:gd name="connsiteX10" fmla="*/ 41934 w 822486"/>
                    <a:gd name="connsiteY10" fmla="*/ 608504 h 957323"/>
                    <a:gd name="connsiteX11" fmla="*/ 12918 w 822486"/>
                    <a:gd name="connsiteY11" fmla="*/ 437732 h 957323"/>
                    <a:gd name="connsiteX12" fmla="*/ 11316 w 822486"/>
                    <a:gd name="connsiteY12" fmla="*/ 376181 h 957323"/>
                    <a:gd name="connsiteX13" fmla="*/ 431574 w 822486"/>
                    <a:gd name="connsiteY13" fmla="*/ 22 h 957323"/>
                    <a:gd name="connsiteX14" fmla="*/ 821479 w 822486"/>
                    <a:gd name="connsiteY14" fmla="*/ 481381 h 957323"/>
                    <a:gd name="connsiteX15" fmla="*/ 552319 w 822486"/>
                    <a:gd name="connsiteY15" fmla="*/ 934938 h 957323"/>
                    <a:gd name="connsiteX0" fmla="*/ 480846 w 822153"/>
                    <a:gd name="connsiteY0" fmla="*/ 784141 h 957323"/>
                    <a:gd name="connsiteX1" fmla="*/ 232191 w 822153"/>
                    <a:gd name="connsiteY1" fmla="*/ 956228 h 957323"/>
                    <a:gd name="connsiteX2" fmla="*/ 75343 w 822153"/>
                    <a:gd name="connsiteY2" fmla="*/ 878480 h 957323"/>
                    <a:gd name="connsiteX3" fmla="*/ 67533 w 822153"/>
                    <a:gd name="connsiteY3" fmla="*/ 858566 h 957323"/>
                    <a:gd name="connsiteX4" fmla="*/ 100514 w 822153"/>
                    <a:gd name="connsiteY4" fmla="*/ 831599 h 957323"/>
                    <a:gd name="connsiteX5" fmla="*/ 70485 w 822153"/>
                    <a:gd name="connsiteY5" fmla="*/ 837020 h 957323"/>
                    <a:gd name="connsiteX6" fmla="*/ 60233 w 822153"/>
                    <a:gd name="connsiteY6" fmla="*/ 839955 h 957323"/>
                    <a:gd name="connsiteX7" fmla="*/ 59765 w 822153"/>
                    <a:gd name="connsiteY7" fmla="*/ 838761 h 957323"/>
                    <a:gd name="connsiteX8" fmla="*/ 48103 w 822153"/>
                    <a:gd name="connsiteY8" fmla="*/ 788638 h 957323"/>
                    <a:gd name="connsiteX9" fmla="*/ 0 w 822153"/>
                    <a:gd name="connsiteY9" fmla="*/ 750179 h 957323"/>
                    <a:gd name="connsiteX10" fmla="*/ 41934 w 822153"/>
                    <a:gd name="connsiteY10" fmla="*/ 608504 h 957323"/>
                    <a:gd name="connsiteX11" fmla="*/ 12918 w 822153"/>
                    <a:gd name="connsiteY11" fmla="*/ 437732 h 957323"/>
                    <a:gd name="connsiteX12" fmla="*/ 11316 w 822153"/>
                    <a:gd name="connsiteY12" fmla="*/ 376181 h 957323"/>
                    <a:gd name="connsiteX13" fmla="*/ 431574 w 822153"/>
                    <a:gd name="connsiteY13" fmla="*/ 22 h 957323"/>
                    <a:gd name="connsiteX14" fmla="*/ 821479 w 822153"/>
                    <a:gd name="connsiteY14" fmla="*/ 481381 h 957323"/>
                    <a:gd name="connsiteX15" fmla="*/ 552319 w 822153"/>
                    <a:gd name="connsiteY15" fmla="*/ 934938 h 957323"/>
                    <a:gd name="connsiteX0" fmla="*/ 480846 w 806304"/>
                    <a:gd name="connsiteY0" fmla="*/ 785139 h 958321"/>
                    <a:gd name="connsiteX1" fmla="*/ 232191 w 806304"/>
                    <a:gd name="connsiteY1" fmla="*/ 957226 h 958321"/>
                    <a:gd name="connsiteX2" fmla="*/ 75343 w 806304"/>
                    <a:gd name="connsiteY2" fmla="*/ 879478 h 958321"/>
                    <a:gd name="connsiteX3" fmla="*/ 67533 w 806304"/>
                    <a:gd name="connsiteY3" fmla="*/ 859564 h 958321"/>
                    <a:gd name="connsiteX4" fmla="*/ 100514 w 806304"/>
                    <a:gd name="connsiteY4" fmla="*/ 832597 h 958321"/>
                    <a:gd name="connsiteX5" fmla="*/ 70485 w 806304"/>
                    <a:gd name="connsiteY5" fmla="*/ 838018 h 958321"/>
                    <a:gd name="connsiteX6" fmla="*/ 60233 w 806304"/>
                    <a:gd name="connsiteY6" fmla="*/ 840953 h 958321"/>
                    <a:gd name="connsiteX7" fmla="*/ 59765 w 806304"/>
                    <a:gd name="connsiteY7" fmla="*/ 839759 h 958321"/>
                    <a:gd name="connsiteX8" fmla="*/ 48103 w 806304"/>
                    <a:gd name="connsiteY8" fmla="*/ 789636 h 958321"/>
                    <a:gd name="connsiteX9" fmla="*/ 0 w 806304"/>
                    <a:gd name="connsiteY9" fmla="*/ 751177 h 958321"/>
                    <a:gd name="connsiteX10" fmla="*/ 41934 w 806304"/>
                    <a:gd name="connsiteY10" fmla="*/ 609502 h 958321"/>
                    <a:gd name="connsiteX11" fmla="*/ 12918 w 806304"/>
                    <a:gd name="connsiteY11" fmla="*/ 438730 h 958321"/>
                    <a:gd name="connsiteX12" fmla="*/ 11316 w 806304"/>
                    <a:gd name="connsiteY12" fmla="*/ 377179 h 958321"/>
                    <a:gd name="connsiteX13" fmla="*/ 431574 w 806304"/>
                    <a:gd name="connsiteY13" fmla="*/ 1020 h 958321"/>
                    <a:gd name="connsiteX14" fmla="*/ 805963 w 806304"/>
                    <a:gd name="connsiteY14" fmla="*/ 477196 h 958321"/>
                    <a:gd name="connsiteX15" fmla="*/ 552319 w 806304"/>
                    <a:gd name="connsiteY15" fmla="*/ 935936 h 958321"/>
                    <a:gd name="connsiteX0" fmla="*/ 480846 w 806382"/>
                    <a:gd name="connsiteY0" fmla="*/ 784125 h 957307"/>
                    <a:gd name="connsiteX1" fmla="*/ 232191 w 806382"/>
                    <a:gd name="connsiteY1" fmla="*/ 956212 h 957307"/>
                    <a:gd name="connsiteX2" fmla="*/ 75343 w 806382"/>
                    <a:gd name="connsiteY2" fmla="*/ 878464 h 957307"/>
                    <a:gd name="connsiteX3" fmla="*/ 67533 w 806382"/>
                    <a:gd name="connsiteY3" fmla="*/ 858550 h 957307"/>
                    <a:gd name="connsiteX4" fmla="*/ 100514 w 806382"/>
                    <a:gd name="connsiteY4" fmla="*/ 831583 h 957307"/>
                    <a:gd name="connsiteX5" fmla="*/ 70485 w 806382"/>
                    <a:gd name="connsiteY5" fmla="*/ 837004 h 957307"/>
                    <a:gd name="connsiteX6" fmla="*/ 60233 w 806382"/>
                    <a:gd name="connsiteY6" fmla="*/ 839939 h 957307"/>
                    <a:gd name="connsiteX7" fmla="*/ 59765 w 806382"/>
                    <a:gd name="connsiteY7" fmla="*/ 838745 h 957307"/>
                    <a:gd name="connsiteX8" fmla="*/ 48103 w 806382"/>
                    <a:gd name="connsiteY8" fmla="*/ 788622 h 957307"/>
                    <a:gd name="connsiteX9" fmla="*/ 0 w 806382"/>
                    <a:gd name="connsiteY9" fmla="*/ 750163 h 957307"/>
                    <a:gd name="connsiteX10" fmla="*/ 41934 w 806382"/>
                    <a:gd name="connsiteY10" fmla="*/ 608488 h 957307"/>
                    <a:gd name="connsiteX11" fmla="*/ 12918 w 806382"/>
                    <a:gd name="connsiteY11" fmla="*/ 437716 h 957307"/>
                    <a:gd name="connsiteX12" fmla="*/ 11316 w 806382"/>
                    <a:gd name="connsiteY12" fmla="*/ 376165 h 957307"/>
                    <a:gd name="connsiteX13" fmla="*/ 431574 w 806382"/>
                    <a:gd name="connsiteY13" fmla="*/ 6 h 957307"/>
                    <a:gd name="connsiteX14" fmla="*/ 805963 w 806382"/>
                    <a:gd name="connsiteY14" fmla="*/ 476182 h 957307"/>
                    <a:gd name="connsiteX15" fmla="*/ 552319 w 806382"/>
                    <a:gd name="connsiteY15" fmla="*/ 934922 h 957307"/>
                    <a:gd name="connsiteX0" fmla="*/ 480846 w 806466"/>
                    <a:gd name="connsiteY0" fmla="*/ 784125 h 957307"/>
                    <a:gd name="connsiteX1" fmla="*/ 232191 w 806466"/>
                    <a:gd name="connsiteY1" fmla="*/ 956212 h 957307"/>
                    <a:gd name="connsiteX2" fmla="*/ 75343 w 806466"/>
                    <a:gd name="connsiteY2" fmla="*/ 878464 h 957307"/>
                    <a:gd name="connsiteX3" fmla="*/ 67533 w 806466"/>
                    <a:gd name="connsiteY3" fmla="*/ 858550 h 957307"/>
                    <a:gd name="connsiteX4" fmla="*/ 100514 w 806466"/>
                    <a:gd name="connsiteY4" fmla="*/ 831583 h 957307"/>
                    <a:gd name="connsiteX5" fmla="*/ 70485 w 806466"/>
                    <a:gd name="connsiteY5" fmla="*/ 837004 h 957307"/>
                    <a:gd name="connsiteX6" fmla="*/ 60233 w 806466"/>
                    <a:gd name="connsiteY6" fmla="*/ 839939 h 957307"/>
                    <a:gd name="connsiteX7" fmla="*/ 59765 w 806466"/>
                    <a:gd name="connsiteY7" fmla="*/ 838745 h 957307"/>
                    <a:gd name="connsiteX8" fmla="*/ 48103 w 806466"/>
                    <a:gd name="connsiteY8" fmla="*/ 788622 h 957307"/>
                    <a:gd name="connsiteX9" fmla="*/ 0 w 806466"/>
                    <a:gd name="connsiteY9" fmla="*/ 750163 h 957307"/>
                    <a:gd name="connsiteX10" fmla="*/ 41934 w 806466"/>
                    <a:gd name="connsiteY10" fmla="*/ 608488 h 957307"/>
                    <a:gd name="connsiteX11" fmla="*/ 12918 w 806466"/>
                    <a:gd name="connsiteY11" fmla="*/ 437716 h 957307"/>
                    <a:gd name="connsiteX12" fmla="*/ 11316 w 806466"/>
                    <a:gd name="connsiteY12" fmla="*/ 376165 h 957307"/>
                    <a:gd name="connsiteX13" fmla="*/ 431574 w 806466"/>
                    <a:gd name="connsiteY13" fmla="*/ 6 h 957307"/>
                    <a:gd name="connsiteX14" fmla="*/ 805963 w 806466"/>
                    <a:gd name="connsiteY14" fmla="*/ 476182 h 957307"/>
                    <a:gd name="connsiteX15" fmla="*/ 552319 w 806466"/>
                    <a:gd name="connsiteY15" fmla="*/ 934922 h 957307"/>
                    <a:gd name="connsiteX0" fmla="*/ 480846 w 807025"/>
                    <a:gd name="connsiteY0" fmla="*/ 797081 h 970263"/>
                    <a:gd name="connsiteX1" fmla="*/ 232191 w 807025"/>
                    <a:gd name="connsiteY1" fmla="*/ 969168 h 970263"/>
                    <a:gd name="connsiteX2" fmla="*/ 75343 w 807025"/>
                    <a:gd name="connsiteY2" fmla="*/ 891420 h 970263"/>
                    <a:gd name="connsiteX3" fmla="*/ 67533 w 807025"/>
                    <a:gd name="connsiteY3" fmla="*/ 871506 h 970263"/>
                    <a:gd name="connsiteX4" fmla="*/ 100514 w 807025"/>
                    <a:gd name="connsiteY4" fmla="*/ 844539 h 970263"/>
                    <a:gd name="connsiteX5" fmla="*/ 70485 w 807025"/>
                    <a:gd name="connsiteY5" fmla="*/ 849960 h 970263"/>
                    <a:gd name="connsiteX6" fmla="*/ 60233 w 807025"/>
                    <a:gd name="connsiteY6" fmla="*/ 852895 h 970263"/>
                    <a:gd name="connsiteX7" fmla="*/ 59765 w 807025"/>
                    <a:gd name="connsiteY7" fmla="*/ 851701 h 970263"/>
                    <a:gd name="connsiteX8" fmla="*/ 48103 w 807025"/>
                    <a:gd name="connsiteY8" fmla="*/ 801578 h 970263"/>
                    <a:gd name="connsiteX9" fmla="*/ 0 w 807025"/>
                    <a:gd name="connsiteY9" fmla="*/ 763119 h 970263"/>
                    <a:gd name="connsiteX10" fmla="*/ 41934 w 807025"/>
                    <a:gd name="connsiteY10" fmla="*/ 621444 h 970263"/>
                    <a:gd name="connsiteX11" fmla="*/ 12918 w 807025"/>
                    <a:gd name="connsiteY11" fmla="*/ 450672 h 970263"/>
                    <a:gd name="connsiteX12" fmla="*/ 11316 w 807025"/>
                    <a:gd name="connsiteY12" fmla="*/ 389121 h 970263"/>
                    <a:gd name="connsiteX13" fmla="*/ 431574 w 807025"/>
                    <a:gd name="connsiteY13" fmla="*/ 4 h 970263"/>
                    <a:gd name="connsiteX14" fmla="*/ 805963 w 807025"/>
                    <a:gd name="connsiteY14" fmla="*/ 489138 h 970263"/>
                    <a:gd name="connsiteX15" fmla="*/ 552319 w 807025"/>
                    <a:gd name="connsiteY15" fmla="*/ 947878 h 970263"/>
                    <a:gd name="connsiteX0" fmla="*/ 480846 w 807025"/>
                    <a:gd name="connsiteY0" fmla="*/ 797130 h 970312"/>
                    <a:gd name="connsiteX1" fmla="*/ 232191 w 807025"/>
                    <a:gd name="connsiteY1" fmla="*/ 969217 h 970312"/>
                    <a:gd name="connsiteX2" fmla="*/ 75343 w 807025"/>
                    <a:gd name="connsiteY2" fmla="*/ 891469 h 970312"/>
                    <a:gd name="connsiteX3" fmla="*/ 67533 w 807025"/>
                    <a:gd name="connsiteY3" fmla="*/ 871555 h 970312"/>
                    <a:gd name="connsiteX4" fmla="*/ 100514 w 807025"/>
                    <a:gd name="connsiteY4" fmla="*/ 844588 h 970312"/>
                    <a:gd name="connsiteX5" fmla="*/ 70485 w 807025"/>
                    <a:gd name="connsiteY5" fmla="*/ 850009 h 970312"/>
                    <a:gd name="connsiteX6" fmla="*/ 60233 w 807025"/>
                    <a:gd name="connsiteY6" fmla="*/ 852944 h 970312"/>
                    <a:gd name="connsiteX7" fmla="*/ 59765 w 807025"/>
                    <a:gd name="connsiteY7" fmla="*/ 851750 h 970312"/>
                    <a:gd name="connsiteX8" fmla="*/ 48103 w 807025"/>
                    <a:gd name="connsiteY8" fmla="*/ 801627 h 970312"/>
                    <a:gd name="connsiteX9" fmla="*/ 0 w 807025"/>
                    <a:gd name="connsiteY9" fmla="*/ 763168 h 970312"/>
                    <a:gd name="connsiteX10" fmla="*/ 41934 w 807025"/>
                    <a:gd name="connsiteY10" fmla="*/ 621493 h 970312"/>
                    <a:gd name="connsiteX11" fmla="*/ 12918 w 807025"/>
                    <a:gd name="connsiteY11" fmla="*/ 450721 h 970312"/>
                    <a:gd name="connsiteX12" fmla="*/ 11316 w 807025"/>
                    <a:gd name="connsiteY12" fmla="*/ 389170 h 970312"/>
                    <a:gd name="connsiteX13" fmla="*/ 431574 w 807025"/>
                    <a:gd name="connsiteY13" fmla="*/ 53 h 970312"/>
                    <a:gd name="connsiteX14" fmla="*/ 805963 w 807025"/>
                    <a:gd name="connsiteY14" fmla="*/ 489187 h 970312"/>
                    <a:gd name="connsiteX15" fmla="*/ 552319 w 807025"/>
                    <a:gd name="connsiteY15" fmla="*/ 947927 h 970312"/>
                    <a:gd name="connsiteX0" fmla="*/ 480846 w 805964"/>
                    <a:gd name="connsiteY0" fmla="*/ 797130 h 970312"/>
                    <a:gd name="connsiteX1" fmla="*/ 232191 w 805964"/>
                    <a:gd name="connsiteY1" fmla="*/ 969217 h 970312"/>
                    <a:gd name="connsiteX2" fmla="*/ 75343 w 805964"/>
                    <a:gd name="connsiteY2" fmla="*/ 891469 h 970312"/>
                    <a:gd name="connsiteX3" fmla="*/ 67533 w 805964"/>
                    <a:gd name="connsiteY3" fmla="*/ 871555 h 970312"/>
                    <a:gd name="connsiteX4" fmla="*/ 100514 w 805964"/>
                    <a:gd name="connsiteY4" fmla="*/ 844588 h 970312"/>
                    <a:gd name="connsiteX5" fmla="*/ 70485 w 805964"/>
                    <a:gd name="connsiteY5" fmla="*/ 850009 h 970312"/>
                    <a:gd name="connsiteX6" fmla="*/ 60233 w 805964"/>
                    <a:gd name="connsiteY6" fmla="*/ 852944 h 970312"/>
                    <a:gd name="connsiteX7" fmla="*/ 59765 w 805964"/>
                    <a:gd name="connsiteY7" fmla="*/ 851750 h 970312"/>
                    <a:gd name="connsiteX8" fmla="*/ 48103 w 805964"/>
                    <a:gd name="connsiteY8" fmla="*/ 801627 h 970312"/>
                    <a:gd name="connsiteX9" fmla="*/ 0 w 805964"/>
                    <a:gd name="connsiteY9" fmla="*/ 763168 h 970312"/>
                    <a:gd name="connsiteX10" fmla="*/ 41934 w 805964"/>
                    <a:gd name="connsiteY10" fmla="*/ 621493 h 970312"/>
                    <a:gd name="connsiteX11" fmla="*/ 12918 w 805964"/>
                    <a:gd name="connsiteY11" fmla="*/ 450721 h 970312"/>
                    <a:gd name="connsiteX12" fmla="*/ 11316 w 805964"/>
                    <a:gd name="connsiteY12" fmla="*/ 389170 h 970312"/>
                    <a:gd name="connsiteX13" fmla="*/ 431574 w 805964"/>
                    <a:gd name="connsiteY13" fmla="*/ 53 h 970312"/>
                    <a:gd name="connsiteX14" fmla="*/ 805963 w 805964"/>
                    <a:gd name="connsiteY14" fmla="*/ 489187 h 970312"/>
                    <a:gd name="connsiteX15" fmla="*/ 552319 w 805964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80921 w 826652"/>
                    <a:gd name="connsiteY6" fmla="*/ 852944 h 970312"/>
                    <a:gd name="connsiteX7" fmla="*/ 80453 w 826652"/>
                    <a:gd name="connsiteY7" fmla="*/ 851750 h 970312"/>
                    <a:gd name="connsiteX8" fmla="*/ 68791 w 826652"/>
                    <a:gd name="connsiteY8" fmla="*/ 801627 h 970312"/>
                    <a:gd name="connsiteX9" fmla="*/ 0 w 826652"/>
                    <a:gd name="connsiteY9" fmla="*/ 763168 h 970312"/>
                    <a:gd name="connsiteX10" fmla="*/ 62622 w 826652"/>
                    <a:gd name="connsiteY10" fmla="*/ 621493 h 970312"/>
                    <a:gd name="connsiteX11" fmla="*/ 33606 w 826652"/>
                    <a:gd name="connsiteY11" fmla="*/ 450721 h 970312"/>
                    <a:gd name="connsiteX12" fmla="*/ 32004 w 826652"/>
                    <a:gd name="connsiteY12" fmla="*/ 389170 h 970312"/>
                    <a:gd name="connsiteX13" fmla="*/ 452262 w 826652"/>
                    <a:gd name="connsiteY13" fmla="*/ 53 h 970312"/>
                    <a:gd name="connsiteX14" fmla="*/ 826651 w 826652"/>
                    <a:gd name="connsiteY14" fmla="*/ 489187 h 970312"/>
                    <a:gd name="connsiteX15" fmla="*/ 573007 w 826652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80921 w 826652"/>
                    <a:gd name="connsiteY6" fmla="*/ 852944 h 970312"/>
                    <a:gd name="connsiteX7" fmla="*/ 72695 w 826652"/>
                    <a:gd name="connsiteY7" fmla="*/ 842031 h 970312"/>
                    <a:gd name="connsiteX8" fmla="*/ 68791 w 826652"/>
                    <a:gd name="connsiteY8" fmla="*/ 801627 h 970312"/>
                    <a:gd name="connsiteX9" fmla="*/ 0 w 826652"/>
                    <a:gd name="connsiteY9" fmla="*/ 763168 h 970312"/>
                    <a:gd name="connsiteX10" fmla="*/ 62622 w 826652"/>
                    <a:gd name="connsiteY10" fmla="*/ 621493 h 970312"/>
                    <a:gd name="connsiteX11" fmla="*/ 33606 w 826652"/>
                    <a:gd name="connsiteY11" fmla="*/ 450721 h 970312"/>
                    <a:gd name="connsiteX12" fmla="*/ 32004 w 826652"/>
                    <a:gd name="connsiteY12" fmla="*/ 389170 h 970312"/>
                    <a:gd name="connsiteX13" fmla="*/ 452262 w 826652"/>
                    <a:gd name="connsiteY13" fmla="*/ 53 h 970312"/>
                    <a:gd name="connsiteX14" fmla="*/ 826651 w 826652"/>
                    <a:gd name="connsiteY14" fmla="*/ 489187 h 970312"/>
                    <a:gd name="connsiteX15" fmla="*/ 573007 w 826652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80921 w 826652"/>
                    <a:gd name="connsiteY6" fmla="*/ 852944 h 970312"/>
                    <a:gd name="connsiteX7" fmla="*/ 72695 w 826652"/>
                    <a:gd name="connsiteY7" fmla="*/ 842031 h 970312"/>
                    <a:gd name="connsiteX8" fmla="*/ 62972 w 826652"/>
                    <a:gd name="connsiteY8" fmla="*/ 789965 h 970312"/>
                    <a:gd name="connsiteX9" fmla="*/ 0 w 826652"/>
                    <a:gd name="connsiteY9" fmla="*/ 763168 h 970312"/>
                    <a:gd name="connsiteX10" fmla="*/ 62622 w 826652"/>
                    <a:gd name="connsiteY10" fmla="*/ 621493 h 970312"/>
                    <a:gd name="connsiteX11" fmla="*/ 33606 w 826652"/>
                    <a:gd name="connsiteY11" fmla="*/ 450721 h 970312"/>
                    <a:gd name="connsiteX12" fmla="*/ 32004 w 826652"/>
                    <a:gd name="connsiteY12" fmla="*/ 389170 h 970312"/>
                    <a:gd name="connsiteX13" fmla="*/ 452262 w 826652"/>
                    <a:gd name="connsiteY13" fmla="*/ 53 h 970312"/>
                    <a:gd name="connsiteX14" fmla="*/ 826651 w 826652"/>
                    <a:gd name="connsiteY14" fmla="*/ 489187 h 970312"/>
                    <a:gd name="connsiteX15" fmla="*/ 573007 w 826652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72695 w 826652"/>
                    <a:gd name="connsiteY6" fmla="*/ 842031 h 970312"/>
                    <a:gd name="connsiteX7" fmla="*/ 62972 w 826652"/>
                    <a:gd name="connsiteY7" fmla="*/ 789965 h 970312"/>
                    <a:gd name="connsiteX8" fmla="*/ 0 w 826652"/>
                    <a:gd name="connsiteY8" fmla="*/ 763168 h 970312"/>
                    <a:gd name="connsiteX9" fmla="*/ 62622 w 826652"/>
                    <a:gd name="connsiteY9" fmla="*/ 621493 h 970312"/>
                    <a:gd name="connsiteX10" fmla="*/ 33606 w 826652"/>
                    <a:gd name="connsiteY10" fmla="*/ 450721 h 970312"/>
                    <a:gd name="connsiteX11" fmla="*/ 32004 w 826652"/>
                    <a:gd name="connsiteY11" fmla="*/ 389170 h 970312"/>
                    <a:gd name="connsiteX12" fmla="*/ 452262 w 826652"/>
                    <a:gd name="connsiteY12" fmla="*/ 53 h 970312"/>
                    <a:gd name="connsiteX13" fmla="*/ 826651 w 826652"/>
                    <a:gd name="connsiteY13" fmla="*/ 489187 h 970312"/>
                    <a:gd name="connsiteX14" fmla="*/ 573007 w 826652"/>
                    <a:gd name="connsiteY14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72695 w 826652"/>
                    <a:gd name="connsiteY5" fmla="*/ 842031 h 970312"/>
                    <a:gd name="connsiteX6" fmla="*/ 62972 w 826652"/>
                    <a:gd name="connsiteY6" fmla="*/ 789965 h 970312"/>
                    <a:gd name="connsiteX7" fmla="*/ 0 w 826652"/>
                    <a:gd name="connsiteY7" fmla="*/ 763168 h 970312"/>
                    <a:gd name="connsiteX8" fmla="*/ 62622 w 826652"/>
                    <a:gd name="connsiteY8" fmla="*/ 621493 h 970312"/>
                    <a:gd name="connsiteX9" fmla="*/ 33606 w 826652"/>
                    <a:gd name="connsiteY9" fmla="*/ 450721 h 970312"/>
                    <a:gd name="connsiteX10" fmla="*/ 32004 w 826652"/>
                    <a:gd name="connsiteY10" fmla="*/ 389170 h 970312"/>
                    <a:gd name="connsiteX11" fmla="*/ 452262 w 826652"/>
                    <a:gd name="connsiteY11" fmla="*/ 53 h 970312"/>
                    <a:gd name="connsiteX12" fmla="*/ 826651 w 826652"/>
                    <a:gd name="connsiteY12" fmla="*/ 489187 h 970312"/>
                    <a:gd name="connsiteX13" fmla="*/ 573007 w 826652"/>
                    <a:gd name="connsiteY13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121202 w 826652"/>
                    <a:gd name="connsiteY3" fmla="*/ 844588 h 970312"/>
                    <a:gd name="connsiteX4" fmla="*/ 72695 w 826652"/>
                    <a:gd name="connsiteY4" fmla="*/ 842031 h 970312"/>
                    <a:gd name="connsiteX5" fmla="*/ 62972 w 826652"/>
                    <a:gd name="connsiteY5" fmla="*/ 789965 h 970312"/>
                    <a:gd name="connsiteX6" fmla="*/ 0 w 826652"/>
                    <a:gd name="connsiteY6" fmla="*/ 763168 h 970312"/>
                    <a:gd name="connsiteX7" fmla="*/ 62622 w 826652"/>
                    <a:gd name="connsiteY7" fmla="*/ 621493 h 970312"/>
                    <a:gd name="connsiteX8" fmla="*/ 33606 w 826652"/>
                    <a:gd name="connsiteY8" fmla="*/ 450721 h 970312"/>
                    <a:gd name="connsiteX9" fmla="*/ 32004 w 826652"/>
                    <a:gd name="connsiteY9" fmla="*/ 389170 h 970312"/>
                    <a:gd name="connsiteX10" fmla="*/ 452262 w 826652"/>
                    <a:gd name="connsiteY10" fmla="*/ 53 h 970312"/>
                    <a:gd name="connsiteX11" fmla="*/ 826651 w 826652"/>
                    <a:gd name="connsiteY11" fmla="*/ 489187 h 970312"/>
                    <a:gd name="connsiteX12" fmla="*/ 573007 w 826652"/>
                    <a:gd name="connsiteY12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121202 w 826652"/>
                    <a:gd name="connsiteY3" fmla="*/ 844588 h 970312"/>
                    <a:gd name="connsiteX4" fmla="*/ 72695 w 826652"/>
                    <a:gd name="connsiteY4" fmla="*/ 842031 h 970312"/>
                    <a:gd name="connsiteX5" fmla="*/ 62972 w 826652"/>
                    <a:gd name="connsiteY5" fmla="*/ 789965 h 970312"/>
                    <a:gd name="connsiteX6" fmla="*/ 0 w 826652"/>
                    <a:gd name="connsiteY6" fmla="*/ 763168 h 970312"/>
                    <a:gd name="connsiteX7" fmla="*/ 62622 w 826652"/>
                    <a:gd name="connsiteY7" fmla="*/ 621493 h 970312"/>
                    <a:gd name="connsiteX8" fmla="*/ 33606 w 826652"/>
                    <a:gd name="connsiteY8" fmla="*/ 450721 h 970312"/>
                    <a:gd name="connsiteX9" fmla="*/ 32004 w 826652"/>
                    <a:gd name="connsiteY9" fmla="*/ 389170 h 970312"/>
                    <a:gd name="connsiteX10" fmla="*/ 452262 w 826652"/>
                    <a:gd name="connsiteY10" fmla="*/ 53 h 970312"/>
                    <a:gd name="connsiteX11" fmla="*/ 826651 w 826652"/>
                    <a:gd name="connsiteY11" fmla="*/ 489187 h 970312"/>
                    <a:gd name="connsiteX12" fmla="*/ 573007 w 826652"/>
                    <a:gd name="connsiteY12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140597 w 826652"/>
                    <a:gd name="connsiteY3" fmla="*/ 844588 h 970312"/>
                    <a:gd name="connsiteX4" fmla="*/ 72695 w 826652"/>
                    <a:gd name="connsiteY4" fmla="*/ 842031 h 970312"/>
                    <a:gd name="connsiteX5" fmla="*/ 62972 w 826652"/>
                    <a:gd name="connsiteY5" fmla="*/ 789965 h 970312"/>
                    <a:gd name="connsiteX6" fmla="*/ 0 w 826652"/>
                    <a:gd name="connsiteY6" fmla="*/ 763168 h 970312"/>
                    <a:gd name="connsiteX7" fmla="*/ 62622 w 826652"/>
                    <a:gd name="connsiteY7" fmla="*/ 621493 h 970312"/>
                    <a:gd name="connsiteX8" fmla="*/ 33606 w 826652"/>
                    <a:gd name="connsiteY8" fmla="*/ 450721 h 970312"/>
                    <a:gd name="connsiteX9" fmla="*/ 32004 w 826652"/>
                    <a:gd name="connsiteY9" fmla="*/ 389170 h 970312"/>
                    <a:gd name="connsiteX10" fmla="*/ 452262 w 826652"/>
                    <a:gd name="connsiteY10" fmla="*/ 53 h 970312"/>
                    <a:gd name="connsiteX11" fmla="*/ 826651 w 826652"/>
                    <a:gd name="connsiteY11" fmla="*/ 489187 h 970312"/>
                    <a:gd name="connsiteX12" fmla="*/ 573007 w 826652"/>
                    <a:gd name="connsiteY12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140597 w 826652"/>
                    <a:gd name="connsiteY3" fmla="*/ 844588 h 970312"/>
                    <a:gd name="connsiteX4" fmla="*/ 72695 w 826652"/>
                    <a:gd name="connsiteY4" fmla="*/ 842031 h 970312"/>
                    <a:gd name="connsiteX5" fmla="*/ 62972 w 826652"/>
                    <a:gd name="connsiteY5" fmla="*/ 789965 h 970312"/>
                    <a:gd name="connsiteX6" fmla="*/ 0 w 826652"/>
                    <a:gd name="connsiteY6" fmla="*/ 763168 h 970312"/>
                    <a:gd name="connsiteX7" fmla="*/ 64561 w 826652"/>
                    <a:gd name="connsiteY7" fmla="*/ 584563 h 970312"/>
                    <a:gd name="connsiteX8" fmla="*/ 33606 w 826652"/>
                    <a:gd name="connsiteY8" fmla="*/ 450721 h 970312"/>
                    <a:gd name="connsiteX9" fmla="*/ 32004 w 826652"/>
                    <a:gd name="connsiteY9" fmla="*/ 389170 h 970312"/>
                    <a:gd name="connsiteX10" fmla="*/ 452262 w 826652"/>
                    <a:gd name="connsiteY10" fmla="*/ 53 h 970312"/>
                    <a:gd name="connsiteX11" fmla="*/ 826651 w 826652"/>
                    <a:gd name="connsiteY11" fmla="*/ 489187 h 970312"/>
                    <a:gd name="connsiteX12" fmla="*/ 573007 w 826652"/>
                    <a:gd name="connsiteY12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140597 w 826652"/>
                    <a:gd name="connsiteY3" fmla="*/ 844588 h 970312"/>
                    <a:gd name="connsiteX4" fmla="*/ 72695 w 826652"/>
                    <a:gd name="connsiteY4" fmla="*/ 842031 h 970312"/>
                    <a:gd name="connsiteX5" fmla="*/ 62972 w 826652"/>
                    <a:gd name="connsiteY5" fmla="*/ 789965 h 970312"/>
                    <a:gd name="connsiteX6" fmla="*/ 0 w 826652"/>
                    <a:gd name="connsiteY6" fmla="*/ 722350 h 970312"/>
                    <a:gd name="connsiteX7" fmla="*/ 64561 w 826652"/>
                    <a:gd name="connsiteY7" fmla="*/ 584563 h 970312"/>
                    <a:gd name="connsiteX8" fmla="*/ 33606 w 826652"/>
                    <a:gd name="connsiteY8" fmla="*/ 450721 h 970312"/>
                    <a:gd name="connsiteX9" fmla="*/ 32004 w 826652"/>
                    <a:gd name="connsiteY9" fmla="*/ 389170 h 970312"/>
                    <a:gd name="connsiteX10" fmla="*/ 452262 w 826652"/>
                    <a:gd name="connsiteY10" fmla="*/ 53 h 970312"/>
                    <a:gd name="connsiteX11" fmla="*/ 826651 w 826652"/>
                    <a:gd name="connsiteY11" fmla="*/ 489187 h 970312"/>
                    <a:gd name="connsiteX12" fmla="*/ 573007 w 826652"/>
                    <a:gd name="connsiteY12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140597 w 826652"/>
                    <a:gd name="connsiteY3" fmla="*/ 844588 h 970312"/>
                    <a:gd name="connsiteX4" fmla="*/ 72695 w 826652"/>
                    <a:gd name="connsiteY4" fmla="*/ 842031 h 970312"/>
                    <a:gd name="connsiteX5" fmla="*/ 62972 w 826652"/>
                    <a:gd name="connsiteY5" fmla="*/ 762752 h 970312"/>
                    <a:gd name="connsiteX6" fmla="*/ 0 w 826652"/>
                    <a:gd name="connsiteY6" fmla="*/ 722350 h 970312"/>
                    <a:gd name="connsiteX7" fmla="*/ 64561 w 826652"/>
                    <a:gd name="connsiteY7" fmla="*/ 584563 h 970312"/>
                    <a:gd name="connsiteX8" fmla="*/ 33606 w 826652"/>
                    <a:gd name="connsiteY8" fmla="*/ 450721 h 970312"/>
                    <a:gd name="connsiteX9" fmla="*/ 32004 w 826652"/>
                    <a:gd name="connsiteY9" fmla="*/ 389170 h 970312"/>
                    <a:gd name="connsiteX10" fmla="*/ 452262 w 826652"/>
                    <a:gd name="connsiteY10" fmla="*/ 53 h 970312"/>
                    <a:gd name="connsiteX11" fmla="*/ 826651 w 826652"/>
                    <a:gd name="connsiteY11" fmla="*/ 489187 h 970312"/>
                    <a:gd name="connsiteX12" fmla="*/ 573007 w 826652"/>
                    <a:gd name="connsiteY12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140597 w 826652"/>
                    <a:gd name="connsiteY3" fmla="*/ 844588 h 970312"/>
                    <a:gd name="connsiteX4" fmla="*/ 72695 w 826652"/>
                    <a:gd name="connsiteY4" fmla="*/ 842031 h 970312"/>
                    <a:gd name="connsiteX5" fmla="*/ 62972 w 826652"/>
                    <a:gd name="connsiteY5" fmla="*/ 762752 h 970312"/>
                    <a:gd name="connsiteX6" fmla="*/ 0 w 826652"/>
                    <a:gd name="connsiteY6" fmla="*/ 722350 h 970312"/>
                    <a:gd name="connsiteX7" fmla="*/ 64561 w 826652"/>
                    <a:gd name="connsiteY7" fmla="*/ 584563 h 970312"/>
                    <a:gd name="connsiteX8" fmla="*/ 33606 w 826652"/>
                    <a:gd name="connsiteY8" fmla="*/ 450721 h 970312"/>
                    <a:gd name="connsiteX9" fmla="*/ 32004 w 826652"/>
                    <a:gd name="connsiteY9" fmla="*/ 389170 h 970312"/>
                    <a:gd name="connsiteX10" fmla="*/ 452262 w 826652"/>
                    <a:gd name="connsiteY10" fmla="*/ 53 h 970312"/>
                    <a:gd name="connsiteX11" fmla="*/ 826651 w 826652"/>
                    <a:gd name="connsiteY11" fmla="*/ 489187 h 970312"/>
                    <a:gd name="connsiteX12" fmla="*/ 573007 w 826652"/>
                    <a:gd name="connsiteY12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140597 w 826652"/>
                    <a:gd name="connsiteY3" fmla="*/ 844588 h 970312"/>
                    <a:gd name="connsiteX4" fmla="*/ 72695 w 826652"/>
                    <a:gd name="connsiteY4" fmla="*/ 842031 h 970312"/>
                    <a:gd name="connsiteX5" fmla="*/ 68791 w 826652"/>
                    <a:gd name="connsiteY5" fmla="*/ 753033 h 970312"/>
                    <a:gd name="connsiteX6" fmla="*/ 0 w 826652"/>
                    <a:gd name="connsiteY6" fmla="*/ 722350 h 970312"/>
                    <a:gd name="connsiteX7" fmla="*/ 64561 w 826652"/>
                    <a:gd name="connsiteY7" fmla="*/ 584563 h 970312"/>
                    <a:gd name="connsiteX8" fmla="*/ 33606 w 826652"/>
                    <a:gd name="connsiteY8" fmla="*/ 450721 h 970312"/>
                    <a:gd name="connsiteX9" fmla="*/ 32004 w 826652"/>
                    <a:gd name="connsiteY9" fmla="*/ 389170 h 970312"/>
                    <a:gd name="connsiteX10" fmla="*/ 452262 w 826652"/>
                    <a:gd name="connsiteY10" fmla="*/ 53 h 970312"/>
                    <a:gd name="connsiteX11" fmla="*/ 826651 w 826652"/>
                    <a:gd name="connsiteY11" fmla="*/ 489187 h 970312"/>
                    <a:gd name="connsiteX12" fmla="*/ 573007 w 826652"/>
                    <a:gd name="connsiteY12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140597 w 826652"/>
                    <a:gd name="connsiteY3" fmla="*/ 844588 h 970312"/>
                    <a:gd name="connsiteX4" fmla="*/ 66876 w 826652"/>
                    <a:gd name="connsiteY4" fmla="*/ 808987 h 970312"/>
                    <a:gd name="connsiteX5" fmla="*/ 68791 w 826652"/>
                    <a:gd name="connsiteY5" fmla="*/ 753033 h 970312"/>
                    <a:gd name="connsiteX6" fmla="*/ 0 w 826652"/>
                    <a:gd name="connsiteY6" fmla="*/ 722350 h 970312"/>
                    <a:gd name="connsiteX7" fmla="*/ 64561 w 826652"/>
                    <a:gd name="connsiteY7" fmla="*/ 584563 h 970312"/>
                    <a:gd name="connsiteX8" fmla="*/ 33606 w 826652"/>
                    <a:gd name="connsiteY8" fmla="*/ 450721 h 970312"/>
                    <a:gd name="connsiteX9" fmla="*/ 32004 w 826652"/>
                    <a:gd name="connsiteY9" fmla="*/ 389170 h 970312"/>
                    <a:gd name="connsiteX10" fmla="*/ 452262 w 826652"/>
                    <a:gd name="connsiteY10" fmla="*/ 53 h 970312"/>
                    <a:gd name="connsiteX11" fmla="*/ 826651 w 826652"/>
                    <a:gd name="connsiteY11" fmla="*/ 489187 h 970312"/>
                    <a:gd name="connsiteX12" fmla="*/ 573007 w 826652"/>
                    <a:gd name="connsiteY12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247271 w 826652"/>
                    <a:gd name="connsiteY3" fmla="*/ 805714 h 970312"/>
                    <a:gd name="connsiteX4" fmla="*/ 66876 w 826652"/>
                    <a:gd name="connsiteY4" fmla="*/ 808987 h 970312"/>
                    <a:gd name="connsiteX5" fmla="*/ 68791 w 826652"/>
                    <a:gd name="connsiteY5" fmla="*/ 753033 h 970312"/>
                    <a:gd name="connsiteX6" fmla="*/ 0 w 826652"/>
                    <a:gd name="connsiteY6" fmla="*/ 722350 h 970312"/>
                    <a:gd name="connsiteX7" fmla="*/ 64561 w 826652"/>
                    <a:gd name="connsiteY7" fmla="*/ 584563 h 970312"/>
                    <a:gd name="connsiteX8" fmla="*/ 33606 w 826652"/>
                    <a:gd name="connsiteY8" fmla="*/ 450721 h 970312"/>
                    <a:gd name="connsiteX9" fmla="*/ 32004 w 826652"/>
                    <a:gd name="connsiteY9" fmla="*/ 389170 h 970312"/>
                    <a:gd name="connsiteX10" fmla="*/ 452262 w 826652"/>
                    <a:gd name="connsiteY10" fmla="*/ 53 h 970312"/>
                    <a:gd name="connsiteX11" fmla="*/ 826651 w 826652"/>
                    <a:gd name="connsiteY11" fmla="*/ 489187 h 970312"/>
                    <a:gd name="connsiteX12" fmla="*/ 573007 w 826652"/>
                    <a:gd name="connsiteY12" fmla="*/ 947927 h 970312"/>
                    <a:gd name="connsiteX0" fmla="*/ 501534 w 826652"/>
                    <a:gd name="connsiteY0" fmla="*/ 797130 h 982787"/>
                    <a:gd name="connsiteX1" fmla="*/ 252879 w 826652"/>
                    <a:gd name="connsiteY1" fmla="*/ 969217 h 982787"/>
                    <a:gd name="connsiteX2" fmla="*/ 134821 w 826652"/>
                    <a:gd name="connsiteY2" fmla="*/ 924512 h 982787"/>
                    <a:gd name="connsiteX3" fmla="*/ 247271 w 826652"/>
                    <a:gd name="connsiteY3" fmla="*/ 805714 h 982787"/>
                    <a:gd name="connsiteX4" fmla="*/ 66876 w 826652"/>
                    <a:gd name="connsiteY4" fmla="*/ 808987 h 982787"/>
                    <a:gd name="connsiteX5" fmla="*/ 68791 w 826652"/>
                    <a:gd name="connsiteY5" fmla="*/ 753033 h 982787"/>
                    <a:gd name="connsiteX6" fmla="*/ 0 w 826652"/>
                    <a:gd name="connsiteY6" fmla="*/ 722350 h 982787"/>
                    <a:gd name="connsiteX7" fmla="*/ 64561 w 826652"/>
                    <a:gd name="connsiteY7" fmla="*/ 584563 h 982787"/>
                    <a:gd name="connsiteX8" fmla="*/ 33606 w 826652"/>
                    <a:gd name="connsiteY8" fmla="*/ 450721 h 982787"/>
                    <a:gd name="connsiteX9" fmla="*/ 32004 w 826652"/>
                    <a:gd name="connsiteY9" fmla="*/ 389170 h 982787"/>
                    <a:gd name="connsiteX10" fmla="*/ 452262 w 826652"/>
                    <a:gd name="connsiteY10" fmla="*/ 53 h 982787"/>
                    <a:gd name="connsiteX11" fmla="*/ 826651 w 826652"/>
                    <a:gd name="connsiteY11" fmla="*/ 489187 h 982787"/>
                    <a:gd name="connsiteX12" fmla="*/ 573007 w 826652"/>
                    <a:gd name="connsiteY12" fmla="*/ 947927 h 982787"/>
                    <a:gd name="connsiteX0" fmla="*/ 501534 w 826652"/>
                    <a:gd name="connsiteY0" fmla="*/ 797130 h 977171"/>
                    <a:gd name="connsiteX1" fmla="*/ 252879 w 826652"/>
                    <a:gd name="connsiteY1" fmla="*/ 969217 h 977171"/>
                    <a:gd name="connsiteX2" fmla="*/ 134821 w 826652"/>
                    <a:gd name="connsiteY2" fmla="*/ 924512 h 977171"/>
                    <a:gd name="connsiteX3" fmla="*/ 247271 w 826652"/>
                    <a:gd name="connsiteY3" fmla="*/ 805714 h 977171"/>
                    <a:gd name="connsiteX4" fmla="*/ 66876 w 826652"/>
                    <a:gd name="connsiteY4" fmla="*/ 808987 h 977171"/>
                    <a:gd name="connsiteX5" fmla="*/ 68791 w 826652"/>
                    <a:gd name="connsiteY5" fmla="*/ 753033 h 977171"/>
                    <a:gd name="connsiteX6" fmla="*/ 0 w 826652"/>
                    <a:gd name="connsiteY6" fmla="*/ 722350 h 977171"/>
                    <a:gd name="connsiteX7" fmla="*/ 64561 w 826652"/>
                    <a:gd name="connsiteY7" fmla="*/ 584563 h 977171"/>
                    <a:gd name="connsiteX8" fmla="*/ 33606 w 826652"/>
                    <a:gd name="connsiteY8" fmla="*/ 450721 h 977171"/>
                    <a:gd name="connsiteX9" fmla="*/ 32004 w 826652"/>
                    <a:gd name="connsiteY9" fmla="*/ 389170 h 977171"/>
                    <a:gd name="connsiteX10" fmla="*/ 452262 w 826652"/>
                    <a:gd name="connsiteY10" fmla="*/ 53 h 977171"/>
                    <a:gd name="connsiteX11" fmla="*/ 826651 w 826652"/>
                    <a:gd name="connsiteY11" fmla="*/ 489187 h 977171"/>
                    <a:gd name="connsiteX12" fmla="*/ 573007 w 826652"/>
                    <a:gd name="connsiteY12" fmla="*/ 947927 h 977171"/>
                    <a:gd name="connsiteX0" fmla="*/ 501534 w 826652"/>
                    <a:gd name="connsiteY0" fmla="*/ 797130 h 975535"/>
                    <a:gd name="connsiteX1" fmla="*/ 252879 w 826652"/>
                    <a:gd name="connsiteY1" fmla="*/ 969217 h 975535"/>
                    <a:gd name="connsiteX2" fmla="*/ 109607 w 826652"/>
                    <a:gd name="connsiteY2" fmla="*/ 916737 h 975535"/>
                    <a:gd name="connsiteX3" fmla="*/ 247271 w 826652"/>
                    <a:gd name="connsiteY3" fmla="*/ 805714 h 975535"/>
                    <a:gd name="connsiteX4" fmla="*/ 66876 w 826652"/>
                    <a:gd name="connsiteY4" fmla="*/ 808987 h 975535"/>
                    <a:gd name="connsiteX5" fmla="*/ 68791 w 826652"/>
                    <a:gd name="connsiteY5" fmla="*/ 753033 h 975535"/>
                    <a:gd name="connsiteX6" fmla="*/ 0 w 826652"/>
                    <a:gd name="connsiteY6" fmla="*/ 722350 h 975535"/>
                    <a:gd name="connsiteX7" fmla="*/ 64561 w 826652"/>
                    <a:gd name="connsiteY7" fmla="*/ 584563 h 975535"/>
                    <a:gd name="connsiteX8" fmla="*/ 33606 w 826652"/>
                    <a:gd name="connsiteY8" fmla="*/ 450721 h 975535"/>
                    <a:gd name="connsiteX9" fmla="*/ 32004 w 826652"/>
                    <a:gd name="connsiteY9" fmla="*/ 389170 h 975535"/>
                    <a:gd name="connsiteX10" fmla="*/ 452262 w 826652"/>
                    <a:gd name="connsiteY10" fmla="*/ 53 h 975535"/>
                    <a:gd name="connsiteX11" fmla="*/ 826651 w 826652"/>
                    <a:gd name="connsiteY11" fmla="*/ 489187 h 975535"/>
                    <a:gd name="connsiteX12" fmla="*/ 573007 w 826652"/>
                    <a:gd name="connsiteY12" fmla="*/ 947927 h 975535"/>
                    <a:gd name="connsiteX0" fmla="*/ 501534 w 826652"/>
                    <a:gd name="connsiteY0" fmla="*/ 797130 h 975535"/>
                    <a:gd name="connsiteX1" fmla="*/ 268395 w 826652"/>
                    <a:gd name="connsiteY1" fmla="*/ 969217 h 975535"/>
                    <a:gd name="connsiteX2" fmla="*/ 109607 w 826652"/>
                    <a:gd name="connsiteY2" fmla="*/ 916737 h 975535"/>
                    <a:gd name="connsiteX3" fmla="*/ 247271 w 826652"/>
                    <a:gd name="connsiteY3" fmla="*/ 805714 h 975535"/>
                    <a:gd name="connsiteX4" fmla="*/ 66876 w 826652"/>
                    <a:gd name="connsiteY4" fmla="*/ 808987 h 975535"/>
                    <a:gd name="connsiteX5" fmla="*/ 68791 w 826652"/>
                    <a:gd name="connsiteY5" fmla="*/ 753033 h 975535"/>
                    <a:gd name="connsiteX6" fmla="*/ 0 w 826652"/>
                    <a:gd name="connsiteY6" fmla="*/ 722350 h 975535"/>
                    <a:gd name="connsiteX7" fmla="*/ 64561 w 826652"/>
                    <a:gd name="connsiteY7" fmla="*/ 584563 h 975535"/>
                    <a:gd name="connsiteX8" fmla="*/ 33606 w 826652"/>
                    <a:gd name="connsiteY8" fmla="*/ 450721 h 975535"/>
                    <a:gd name="connsiteX9" fmla="*/ 32004 w 826652"/>
                    <a:gd name="connsiteY9" fmla="*/ 389170 h 975535"/>
                    <a:gd name="connsiteX10" fmla="*/ 452262 w 826652"/>
                    <a:gd name="connsiteY10" fmla="*/ 53 h 975535"/>
                    <a:gd name="connsiteX11" fmla="*/ 826651 w 826652"/>
                    <a:gd name="connsiteY11" fmla="*/ 489187 h 975535"/>
                    <a:gd name="connsiteX12" fmla="*/ 573007 w 826652"/>
                    <a:gd name="connsiteY12" fmla="*/ 947927 h 975535"/>
                    <a:gd name="connsiteX0" fmla="*/ 501534 w 826652"/>
                    <a:gd name="connsiteY0" fmla="*/ 797130 h 972533"/>
                    <a:gd name="connsiteX1" fmla="*/ 268395 w 826652"/>
                    <a:gd name="connsiteY1" fmla="*/ 969217 h 972533"/>
                    <a:gd name="connsiteX2" fmla="*/ 109607 w 826652"/>
                    <a:gd name="connsiteY2" fmla="*/ 916737 h 972533"/>
                    <a:gd name="connsiteX3" fmla="*/ 247271 w 826652"/>
                    <a:gd name="connsiteY3" fmla="*/ 805714 h 972533"/>
                    <a:gd name="connsiteX4" fmla="*/ 66876 w 826652"/>
                    <a:gd name="connsiteY4" fmla="*/ 808987 h 972533"/>
                    <a:gd name="connsiteX5" fmla="*/ 68791 w 826652"/>
                    <a:gd name="connsiteY5" fmla="*/ 753033 h 972533"/>
                    <a:gd name="connsiteX6" fmla="*/ 0 w 826652"/>
                    <a:gd name="connsiteY6" fmla="*/ 722350 h 972533"/>
                    <a:gd name="connsiteX7" fmla="*/ 64561 w 826652"/>
                    <a:gd name="connsiteY7" fmla="*/ 584563 h 972533"/>
                    <a:gd name="connsiteX8" fmla="*/ 33606 w 826652"/>
                    <a:gd name="connsiteY8" fmla="*/ 450721 h 972533"/>
                    <a:gd name="connsiteX9" fmla="*/ 32004 w 826652"/>
                    <a:gd name="connsiteY9" fmla="*/ 389170 h 972533"/>
                    <a:gd name="connsiteX10" fmla="*/ 452262 w 826652"/>
                    <a:gd name="connsiteY10" fmla="*/ 53 h 972533"/>
                    <a:gd name="connsiteX11" fmla="*/ 826651 w 826652"/>
                    <a:gd name="connsiteY11" fmla="*/ 489187 h 972533"/>
                    <a:gd name="connsiteX12" fmla="*/ 573007 w 826652"/>
                    <a:gd name="connsiteY12" fmla="*/ 947927 h 972533"/>
                    <a:gd name="connsiteX0" fmla="*/ 501534 w 826652"/>
                    <a:gd name="connsiteY0" fmla="*/ 797130 h 972533"/>
                    <a:gd name="connsiteX1" fmla="*/ 268395 w 826652"/>
                    <a:gd name="connsiteY1" fmla="*/ 969217 h 972533"/>
                    <a:gd name="connsiteX2" fmla="*/ 109607 w 826652"/>
                    <a:gd name="connsiteY2" fmla="*/ 916737 h 972533"/>
                    <a:gd name="connsiteX3" fmla="*/ 247271 w 826652"/>
                    <a:gd name="connsiteY3" fmla="*/ 805714 h 972533"/>
                    <a:gd name="connsiteX4" fmla="*/ 66876 w 826652"/>
                    <a:gd name="connsiteY4" fmla="*/ 808987 h 972533"/>
                    <a:gd name="connsiteX5" fmla="*/ 68791 w 826652"/>
                    <a:gd name="connsiteY5" fmla="*/ 753033 h 972533"/>
                    <a:gd name="connsiteX6" fmla="*/ 0 w 826652"/>
                    <a:gd name="connsiteY6" fmla="*/ 722350 h 972533"/>
                    <a:gd name="connsiteX7" fmla="*/ 64561 w 826652"/>
                    <a:gd name="connsiteY7" fmla="*/ 584563 h 972533"/>
                    <a:gd name="connsiteX8" fmla="*/ 33606 w 826652"/>
                    <a:gd name="connsiteY8" fmla="*/ 450721 h 972533"/>
                    <a:gd name="connsiteX9" fmla="*/ 32004 w 826652"/>
                    <a:gd name="connsiteY9" fmla="*/ 389170 h 972533"/>
                    <a:gd name="connsiteX10" fmla="*/ 452262 w 826652"/>
                    <a:gd name="connsiteY10" fmla="*/ 53 h 972533"/>
                    <a:gd name="connsiteX11" fmla="*/ 826651 w 826652"/>
                    <a:gd name="connsiteY11" fmla="*/ 489187 h 972533"/>
                    <a:gd name="connsiteX12" fmla="*/ 573007 w 826652"/>
                    <a:gd name="connsiteY12" fmla="*/ 947927 h 972533"/>
                    <a:gd name="connsiteX0" fmla="*/ 501534 w 826652"/>
                    <a:gd name="connsiteY0" fmla="*/ 797130 h 972533"/>
                    <a:gd name="connsiteX1" fmla="*/ 268395 w 826652"/>
                    <a:gd name="connsiteY1" fmla="*/ 969217 h 972533"/>
                    <a:gd name="connsiteX2" fmla="*/ 109607 w 826652"/>
                    <a:gd name="connsiteY2" fmla="*/ 916737 h 972533"/>
                    <a:gd name="connsiteX3" fmla="*/ 247271 w 826652"/>
                    <a:gd name="connsiteY3" fmla="*/ 805714 h 972533"/>
                    <a:gd name="connsiteX4" fmla="*/ 66876 w 826652"/>
                    <a:gd name="connsiteY4" fmla="*/ 808987 h 972533"/>
                    <a:gd name="connsiteX5" fmla="*/ 64911 w 826652"/>
                    <a:gd name="connsiteY5" fmla="*/ 747202 h 972533"/>
                    <a:gd name="connsiteX6" fmla="*/ 0 w 826652"/>
                    <a:gd name="connsiteY6" fmla="*/ 722350 h 972533"/>
                    <a:gd name="connsiteX7" fmla="*/ 64561 w 826652"/>
                    <a:gd name="connsiteY7" fmla="*/ 584563 h 972533"/>
                    <a:gd name="connsiteX8" fmla="*/ 33606 w 826652"/>
                    <a:gd name="connsiteY8" fmla="*/ 450721 h 972533"/>
                    <a:gd name="connsiteX9" fmla="*/ 32004 w 826652"/>
                    <a:gd name="connsiteY9" fmla="*/ 389170 h 972533"/>
                    <a:gd name="connsiteX10" fmla="*/ 452262 w 826652"/>
                    <a:gd name="connsiteY10" fmla="*/ 53 h 972533"/>
                    <a:gd name="connsiteX11" fmla="*/ 826651 w 826652"/>
                    <a:gd name="connsiteY11" fmla="*/ 489187 h 972533"/>
                    <a:gd name="connsiteX12" fmla="*/ 573007 w 826652"/>
                    <a:gd name="connsiteY12" fmla="*/ 947927 h 972533"/>
                    <a:gd name="connsiteX0" fmla="*/ 501534 w 826652"/>
                    <a:gd name="connsiteY0" fmla="*/ 797130 h 972533"/>
                    <a:gd name="connsiteX1" fmla="*/ 268395 w 826652"/>
                    <a:gd name="connsiteY1" fmla="*/ 969217 h 972533"/>
                    <a:gd name="connsiteX2" fmla="*/ 109607 w 826652"/>
                    <a:gd name="connsiteY2" fmla="*/ 916737 h 972533"/>
                    <a:gd name="connsiteX3" fmla="*/ 247271 w 826652"/>
                    <a:gd name="connsiteY3" fmla="*/ 805714 h 972533"/>
                    <a:gd name="connsiteX4" fmla="*/ 62997 w 826652"/>
                    <a:gd name="connsiteY4" fmla="*/ 807043 h 972533"/>
                    <a:gd name="connsiteX5" fmla="*/ 64911 w 826652"/>
                    <a:gd name="connsiteY5" fmla="*/ 747202 h 972533"/>
                    <a:gd name="connsiteX6" fmla="*/ 0 w 826652"/>
                    <a:gd name="connsiteY6" fmla="*/ 722350 h 972533"/>
                    <a:gd name="connsiteX7" fmla="*/ 64561 w 826652"/>
                    <a:gd name="connsiteY7" fmla="*/ 584563 h 972533"/>
                    <a:gd name="connsiteX8" fmla="*/ 33606 w 826652"/>
                    <a:gd name="connsiteY8" fmla="*/ 450721 h 972533"/>
                    <a:gd name="connsiteX9" fmla="*/ 32004 w 826652"/>
                    <a:gd name="connsiteY9" fmla="*/ 389170 h 972533"/>
                    <a:gd name="connsiteX10" fmla="*/ 452262 w 826652"/>
                    <a:gd name="connsiteY10" fmla="*/ 53 h 972533"/>
                    <a:gd name="connsiteX11" fmla="*/ 826651 w 826652"/>
                    <a:gd name="connsiteY11" fmla="*/ 489187 h 972533"/>
                    <a:gd name="connsiteX12" fmla="*/ 573007 w 826652"/>
                    <a:gd name="connsiteY12" fmla="*/ 947927 h 972533"/>
                    <a:gd name="connsiteX0" fmla="*/ 501534 w 826652"/>
                    <a:gd name="connsiteY0" fmla="*/ 797130 h 972533"/>
                    <a:gd name="connsiteX1" fmla="*/ 268395 w 826652"/>
                    <a:gd name="connsiteY1" fmla="*/ 969217 h 972533"/>
                    <a:gd name="connsiteX2" fmla="*/ 109607 w 826652"/>
                    <a:gd name="connsiteY2" fmla="*/ 916737 h 972533"/>
                    <a:gd name="connsiteX3" fmla="*/ 247271 w 826652"/>
                    <a:gd name="connsiteY3" fmla="*/ 805714 h 972533"/>
                    <a:gd name="connsiteX4" fmla="*/ 62997 w 826652"/>
                    <a:gd name="connsiteY4" fmla="*/ 807043 h 972533"/>
                    <a:gd name="connsiteX5" fmla="*/ 64911 w 826652"/>
                    <a:gd name="connsiteY5" fmla="*/ 747202 h 972533"/>
                    <a:gd name="connsiteX6" fmla="*/ 0 w 826652"/>
                    <a:gd name="connsiteY6" fmla="*/ 722350 h 972533"/>
                    <a:gd name="connsiteX7" fmla="*/ 64561 w 826652"/>
                    <a:gd name="connsiteY7" fmla="*/ 584563 h 972533"/>
                    <a:gd name="connsiteX8" fmla="*/ 33606 w 826652"/>
                    <a:gd name="connsiteY8" fmla="*/ 450721 h 972533"/>
                    <a:gd name="connsiteX9" fmla="*/ 32004 w 826652"/>
                    <a:gd name="connsiteY9" fmla="*/ 389170 h 972533"/>
                    <a:gd name="connsiteX10" fmla="*/ 452262 w 826652"/>
                    <a:gd name="connsiteY10" fmla="*/ 53 h 972533"/>
                    <a:gd name="connsiteX11" fmla="*/ 826651 w 826652"/>
                    <a:gd name="connsiteY11" fmla="*/ 489187 h 972533"/>
                    <a:gd name="connsiteX12" fmla="*/ 573007 w 826652"/>
                    <a:gd name="connsiteY12" fmla="*/ 947927 h 972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26652" h="972533">
                      <a:moveTo>
                        <a:pt x="501534" y="797130"/>
                      </a:moveTo>
                      <a:cubicBezTo>
                        <a:pt x="428654" y="934706"/>
                        <a:pt x="334879" y="953593"/>
                        <a:pt x="268395" y="969217"/>
                      </a:cubicBezTo>
                      <a:cubicBezTo>
                        <a:pt x="216650" y="981377"/>
                        <a:pt x="150274" y="959252"/>
                        <a:pt x="109607" y="916737"/>
                      </a:cubicBezTo>
                      <a:cubicBezTo>
                        <a:pt x="117997" y="901110"/>
                        <a:pt x="255039" y="823996"/>
                        <a:pt x="247271" y="805714"/>
                      </a:cubicBezTo>
                      <a:lnTo>
                        <a:pt x="62997" y="807043"/>
                      </a:lnTo>
                      <a:cubicBezTo>
                        <a:pt x="58438" y="792126"/>
                        <a:pt x="68108" y="765758"/>
                        <a:pt x="64911" y="747202"/>
                      </a:cubicBezTo>
                      <a:cubicBezTo>
                        <a:pt x="37792" y="735970"/>
                        <a:pt x="10963" y="749100"/>
                        <a:pt x="0" y="722350"/>
                      </a:cubicBezTo>
                      <a:cubicBezTo>
                        <a:pt x="2401" y="680473"/>
                        <a:pt x="58960" y="629834"/>
                        <a:pt x="64561" y="584563"/>
                      </a:cubicBezTo>
                      <a:cubicBezTo>
                        <a:pt x="70162" y="539292"/>
                        <a:pt x="37009" y="478320"/>
                        <a:pt x="33606" y="450721"/>
                      </a:cubicBezTo>
                      <a:cubicBezTo>
                        <a:pt x="28617" y="425916"/>
                        <a:pt x="32539" y="409687"/>
                        <a:pt x="32004" y="389170"/>
                      </a:cubicBezTo>
                      <a:cubicBezTo>
                        <a:pt x="37600" y="186627"/>
                        <a:pt x="211209" y="-3659"/>
                        <a:pt x="452262" y="53"/>
                      </a:cubicBezTo>
                      <a:cubicBezTo>
                        <a:pt x="693315" y="3765"/>
                        <a:pt x="827215" y="281967"/>
                        <a:pt x="826651" y="489187"/>
                      </a:cubicBezTo>
                      <a:cubicBezTo>
                        <a:pt x="826087" y="696407"/>
                        <a:pt x="574254" y="810347"/>
                        <a:pt x="573007" y="947927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四角形: 上の 2 つの角を丸める 18">
                  <a:extLst>
                    <a:ext uri="{FF2B5EF4-FFF2-40B4-BE49-F238E27FC236}">
                      <a16:creationId xmlns:a16="http://schemas.microsoft.com/office/drawing/2014/main" id="{CE03C4BF-51F4-4887-8305-3A3A8EF126C2}"/>
                    </a:ext>
                  </a:extLst>
                </p:cNvPr>
                <p:cNvSpPr/>
                <p:nvPr/>
              </p:nvSpPr>
              <p:spPr>
                <a:xfrm>
                  <a:off x="1013973" y="5540474"/>
                  <a:ext cx="150180" cy="900900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F8DADF31-A948-495B-862A-537DD2CD3865}"/>
                    </a:ext>
                  </a:extLst>
                </p:cNvPr>
                <p:cNvSpPr/>
                <p:nvPr/>
              </p:nvSpPr>
              <p:spPr>
                <a:xfrm flipH="1">
                  <a:off x="1042318" y="5492730"/>
                  <a:ext cx="272132" cy="947738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" name="円/楕円 225">
                  <a:extLst>
                    <a:ext uri="{FF2B5EF4-FFF2-40B4-BE49-F238E27FC236}">
                      <a16:creationId xmlns:a16="http://schemas.microsoft.com/office/drawing/2014/main" id="{BF611376-36C1-44C8-8797-09086AE96CBE}"/>
                    </a:ext>
                  </a:extLst>
                </p:cNvPr>
                <p:cNvSpPr/>
                <p:nvPr/>
              </p:nvSpPr>
              <p:spPr>
                <a:xfrm>
                  <a:off x="958873" y="4978033"/>
                  <a:ext cx="113112" cy="61378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5496D919-4783-472D-AB04-A2A746729864}"/>
                  </a:ext>
                </a:extLst>
              </p:cNvPr>
              <p:cNvSpPr/>
              <p:nvPr/>
            </p:nvSpPr>
            <p:spPr>
              <a:xfrm>
                <a:off x="825881" y="3851274"/>
                <a:ext cx="888619" cy="908051"/>
              </a:xfrm>
              <a:custGeom>
                <a:avLst/>
                <a:gdLst>
                  <a:gd name="connsiteX0" fmla="*/ 395385 w 901320"/>
                  <a:gd name="connsiteY0" fmla="*/ 0 h 937493"/>
                  <a:gd name="connsiteX1" fmla="*/ 901320 w 901320"/>
                  <a:gd name="connsiteY1" fmla="*/ 541995 h 937493"/>
                  <a:gd name="connsiteX2" fmla="*/ 785789 w 901320"/>
                  <a:gd name="connsiteY2" fmla="*/ 886754 h 937493"/>
                  <a:gd name="connsiteX3" fmla="*/ 739543 w 901320"/>
                  <a:gd name="connsiteY3" fmla="*/ 937493 h 937493"/>
                  <a:gd name="connsiteX4" fmla="*/ 513283 w 901320"/>
                  <a:gd name="connsiteY4" fmla="*/ 937493 h 937493"/>
                  <a:gd name="connsiteX5" fmla="*/ 524759 w 901320"/>
                  <a:gd name="connsiteY5" fmla="*/ 906290 h 937493"/>
                  <a:gd name="connsiteX6" fmla="*/ 547505 w 901320"/>
                  <a:gd name="connsiteY6" fmla="*/ 745117 h 937493"/>
                  <a:gd name="connsiteX7" fmla="*/ 41571 w 901320"/>
                  <a:gd name="connsiteY7" fmla="*/ 203123 h 937493"/>
                  <a:gd name="connsiteX8" fmla="*/ 0 w 901320"/>
                  <a:gd name="connsiteY8" fmla="*/ 207612 h 937493"/>
                  <a:gd name="connsiteX9" fmla="*/ 37635 w 901320"/>
                  <a:gd name="connsiteY9" fmla="*/ 158747 h 937493"/>
                  <a:gd name="connsiteX10" fmla="*/ 395385 w 901320"/>
                  <a:gd name="connsiteY10" fmla="*/ 0 h 93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320" h="937493">
                    <a:moveTo>
                      <a:pt x="395385" y="0"/>
                    </a:moveTo>
                    <a:cubicBezTo>
                      <a:pt x="674805" y="0"/>
                      <a:pt x="901320" y="242659"/>
                      <a:pt x="901320" y="541995"/>
                    </a:cubicBezTo>
                    <a:cubicBezTo>
                      <a:pt x="901320" y="672954"/>
                      <a:pt x="857964" y="793065"/>
                      <a:pt x="785789" y="886754"/>
                    </a:cubicBezTo>
                    <a:lnTo>
                      <a:pt x="739543" y="937493"/>
                    </a:lnTo>
                    <a:lnTo>
                      <a:pt x="513283" y="937493"/>
                    </a:lnTo>
                    <a:lnTo>
                      <a:pt x="524759" y="906290"/>
                    </a:lnTo>
                    <a:cubicBezTo>
                      <a:pt x="539541" y="855376"/>
                      <a:pt x="547505" y="801243"/>
                      <a:pt x="547505" y="745117"/>
                    </a:cubicBezTo>
                    <a:cubicBezTo>
                      <a:pt x="547505" y="445782"/>
                      <a:pt x="320990" y="203123"/>
                      <a:pt x="41571" y="203123"/>
                    </a:cubicBezTo>
                    <a:lnTo>
                      <a:pt x="0" y="207612"/>
                    </a:lnTo>
                    <a:lnTo>
                      <a:pt x="37635" y="158747"/>
                    </a:lnTo>
                    <a:cubicBezTo>
                      <a:pt x="129192" y="60665"/>
                      <a:pt x="255675" y="0"/>
                      <a:pt x="395385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2AD5FF2E-E3FF-416A-9A58-F5A3766599D4}"/>
                  </a:ext>
                </a:extLst>
              </p:cNvPr>
              <p:cNvSpPr/>
              <p:nvPr/>
            </p:nvSpPr>
            <p:spPr>
              <a:xfrm rot="900000" flipH="1">
                <a:off x="1276767" y="4374287"/>
                <a:ext cx="226387" cy="410019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C7DC0984-CEC8-4376-BC59-18625672A461}"/>
                  </a:ext>
                </a:extLst>
              </p:cNvPr>
              <p:cNvSpPr/>
              <p:nvPr/>
            </p:nvSpPr>
            <p:spPr>
              <a:xfrm rot="900000" flipH="1">
                <a:off x="1298571" y="4442364"/>
                <a:ext cx="157406" cy="267063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ED171282-F7AA-496A-89D1-0C0A915BD28A}"/>
                  </a:ext>
                </a:extLst>
              </p:cNvPr>
              <p:cNvSpPr/>
              <p:nvPr/>
            </p:nvSpPr>
            <p:spPr>
              <a:xfrm>
                <a:off x="963203" y="5303539"/>
                <a:ext cx="50517" cy="353084"/>
              </a:xfrm>
              <a:custGeom>
                <a:avLst/>
                <a:gdLst>
                  <a:gd name="connsiteX0" fmla="*/ 50517 w 50517"/>
                  <a:gd name="connsiteY0" fmla="*/ 0 h 353084"/>
                  <a:gd name="connsiteX1" fmla="*/ 50517 w 50517"/>
                  <a:gd name="connsiteY1" fmla="*/ 353084 h 353084"/>
                  <a:gd name="connsiteX2" fmla="*/ 0 w 50517"/>
                  <a:gd name="connsiteY2" fmla="*/ 353084 h 353084"/>
                  <a:gd name="connsiteX3" fmla="*/ 0 w 50517"/>
                  <a:gd name="connsiteY3" fmla="*/ 149444 h 353084"/>
                  <a:gd name="connsiteX4" fmla="*/ 42787 w 50517"/>
                  <a:gd name="connsiteY4" fmla="*/ 9369 h 35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517" h="353084">
                    <a:moveTo>
                      <a:pt x="50517" y="0"/>
                    </a:moveTo>
                    <a:lnTo>
                      <a:pt x="50517" y="353084"/>
                    </a:lnTo>
                    <a:lnTo>
                      <a:pt x="0" y="353084"/>
                    </a:lnTo>
                    <a:lnTo>
                      <a:pt x="0" y="149444"/>
                    </a:lnTo>
                    <a:cubicBezTo>
                      <a:pt x="0" y="97557"/>
                      <a:pt x="15774" y="49354"/>
                      <a:pt x="42787" y="9369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B41AB825-982D-4556-86B9-710BB49FF1CE}"/>
                  </a:ext>
                </a:extLst>
              </p:cNvPr>
              <p:cNvSpPr/>
              <p:nvPr/>
            </p:nvSpPr>
            <p:spPr>
              <a:xfrm>
                <a:off x="997057" y="5196462"/>
                <a:ext cx="369002" cy="226058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  <a:gd name="connsiteX0" fmla="*/ 203228 w 377117"/>
                  <a:gd name="connsiteY0" fmla="*/ 0 h 229596"/>
                  <a:gd name="connsiteX1" fmla="*/ 377117 w 377117"/>
                  <a:gd name="connsiteY1" fmla="*/ 0 h 229596"/>
                  <a:gd name="connsiteX2" fmla="*/ 43537 w 377117"/>
                  <a:gd name="connsiteY2" fmla="*/ 229596 h 229596"/>
                  <a:gd name="connsiteX3" fmla="*/ 0 w 377117"/>
                  <a:gd name="connsiteY3" fmla="*/ 67532 h 229596"/>
                  <a:gd name="connsiteX4" fmla="*/ 10496 w 377117"/>
                  <a:gd name="connsiteY4" fmla="*/ 58872 h 229596"/>
                  <a:gd name="connsiteX5" fmla="*/ 203228 w 377117"/>
                  <a:gd name="connsiteY5" fmla="*/ 0 h 229596"/>
                  <a:gd name="connsiteX0" fmla="*/ 192732 w 366621"/>
                  <a:gd name="connsiteY0" fmla="*/ 0 h 229596"/>
                  <a:gd name="connsiteX1" fmla="*/ 366621 w 366621"/>
                  <a:gd name="connsiteY1" fmla="*/ 0 h 229596"/>
                  <a:gd name="connsiteX2" fmla="*/ 33041 w 366621"/>
                  <a:gd name="connsiteY2" fmla="*/ 229596 h 229596"/>
                  <a:gd name="connsiteX3" fmla="*/ 0 w 366621"/>
                  <a:gd name="connsiteY3" fmla="*/ 58872 h 229596"/>
                  <a:gd name="connsiteX4" fmla="*/ 192732 w 366621"/>
                  <a:gd name="connsiteY4" fmla="*/ 0 h 229596"/>
                  <a:gd name="connsiteX0" fmla="*/ 195113 w 369002"/>
                  <a:gd name="connsiteY0" fmla="*/ 0 h 229596"/>
                  <a:gd name="connsiteX1" fmla="*/ 369002 w 369002"/>
                  <a:gd name="connsiteY1" fmla="*/ 0 h 229596"/>
                  <a:gd name="connsiteX2" fmla="*/ 35422 w 369002"/>
                  <a:gd name="connsiteY2" fmla="*/ 229596 h 229596"/>
                  <a:gd name="connsiteX3" fmla="*/ 0 w 369002"/>
                  <a:gd name="connsiteY3" fmla="*/ 85066 h 229596"/>
                  <a:gd name="connsiteX4" fmla="*/ 195113 w 369002"/>
                  <a:gd name="connsiteY4" fmla="*/ 0 h 229596"/>
                  <a:gd name="connsiteX0" fmla="*/ 195113 w 369002"/>
                  <a:gd name="connsiteY0" fmla="*/ 0 h 229596"/>
                  <a:gd name="connsiteX1" fmla="*/ 369002 w 369002"/>
                  <a:gd name="connsiteY1" fmla="*/ 0 h 229596"/>
                  <a:gd name="connsiteX2" fmla="*/ 35422 w 369002"/>
                  <a:gd name="connsiteY2" fmla="*/ 229596 h 229596"/>
                  <a:gd name="connsiteX3" fmla="*/ 0 w 369002"/>
                  <a:gd name="connsiteY3" fmla="*/ 85066 h 229596"/>
                  <a:gd name="connsiteX4" fmla="*/ 195113 w 369002"/>
                  <a:gd name="connsiteY4" fmla="*/ 0 h 229596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85066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5292 h 203931"/>
                  <a:gd name="connsiteX1" fmla="*/ 369002 w 369002"/>
                  <a:gd name="connsiteY1" fmla="*/ 5292 h 203931"/>
                  <a:gd name="connsiteX2" fmla="*/ 18753 w 369002"/>
                  <a:gd name="connsiteY2" fmla="*/ 203931 h 203931"/>
                  <a:gd name="connsiteX3" fmla="*/ 0 w 369002"/>
                  <a:gd name="connsiteY3" fmla="*/ 99883 h 203931"/>
                  <a:gd name="connsiteX4" fmla="*/ 195113 w 369002"/>
                  <a:gd name="connsiteY4" fmla="*/ 5292 h 203931"/>
                  <a:gd name="connsiteX0" fmla="*/ 195113 w 369002"/>
                  <a:gd name="connsiteY0" fmla="*/ 3606 h 204627"/>
                  <a:gd name="connsiteX1" fmla="*/ 369002 w 369002"/>
                  <a:gd name="connsiteY1" fmla="*/ 5988 h 204627"/>
                  <a:gd name="connsiteX2" fmla="*/ 18753 w 369002"/>
                  <a:gd name="connsiteY2" fmla="*/ 204627 h 204627"/>
                  <a:gd name="connsiteX3" fmla="*/ 0 w 369002"/>
                  <a:gd name="connsiteY3" fmla="*/ 100579 h 204627"/>
                  <a:gd name="connsiteX4" fmla="*/ 195113 w 369002"/>
                  <a:gd name="connsiteY4" fmla="*/ 3606 h 204627"/>
                  <a:gd name="connsiteX0" fmla="*/ 195113 w 369002"/>
                  <a:gd name="connsiteY0" fmla="*/ 3606 h 204627"/>
                  <a:gd name="connsiteX1" fmla="*/ 369002 w 369002"/>
                  <a:gd name="connsiteY1" fmla="*/ 5988 h 204627"/>
                  <a:gd name="connsiteX2" fmla="*/ 18753 w 369002"/>
                  <a:gd name="connsiteY2" fmla="*/ 204627 h 204627"/>
                  <a:gd name="connsiteX3" fmla="*/ 0 w 369002"/>
                  <a:gd name="connsiteY3" fmla="*/ 100579 h 204627"/>
                  <a:gd name="connsiteX4" fmla="*/ 195113 w 369002"/>
                  <a:gd name="connsiteY4" fmla="*/ 3606 h 204627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9002" h="226058">
                    <a:moveTo>
                      <a:pt x="195113" y="3606"/>
                    </a:moveTo>
                    <a:cubicBezTo>
                      <a:pt x="253076" y="3606"/>
                      <a:pt x="327708" y="-5919"/>
                      <a:pt x="369002" y="5988"/>
                    </a:cubicBezTo>
                    <a:cubicBezTo>
                      <a:pt x="335596" y="31720"/>
                      <a:pt x="130741" y="69357"/>
                      <a:pt x="54472" y="226058"/>
                    </a:cubicBezTo>
                    <a:cubicBezTo>
                      <a:pt x="22027" y="169945"/>
                      <a:pt x="18157" y="142405"/>
                      <a:pt x="0" y="100579"/>
                    </a:cubicBezTo>
                    <a:cubicBezTo>
                      <a:pt x="52635" y="46741"/>
                      <a:pt x="118958" y="8369"/>
                      <a:pt x="195113" y="3606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CF513BB1-85C7-4DD7-9550-EB2F348CFC8E}"/>
                  </a:ext>
                </a:extLst>
              </p:cNvPr>
              <p:cNvSpPr/>
              <p:nvPr/>
            </p:nvSpPr>
            <p:spPr>
              <a:xfrm>
                <a:off x="948967" y="5549502"/>
                <a:ext cx="45719" cy="572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80D4666B-DD5E-4B34-AA81-CAEAE5886D05}"/>
                  </a:ext>
                </a:extLst>
              </p:cNvPr>
              <p:cNvSpPr/>
              <p:nvPr/>
            </p:nvSpPr>
            <p:spPr>
              <a:xfrm>
                <a:off x="948967" y="5402802"/>
                <a:ext cx="45719" cy="572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月 13">
                <a:extLst>
                  <a:ext uri="{FF2B5EF4-FFF2-40B4-BE49-F238E27FC236}">
                    <a16:creationId xmlns:a16="http://schemas.microsoft.com/office/drawing/2014/main" id="{0BFC73CA-3848-43C9-9250-1F392444B8B3}"/>
                  </a:ext>
                </a:extLst>
              </p:cNvPr>
              <p:cNvSpPr/>
              <p:nvPr/>
            </p:nvSpPr>
            <p:spPr>
              <a:xfrm rot="5400000">
                <a:off x="811934" y="4175091"/>
                <a:ext cx="49791" cy="121819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6A7178D-48D3-4BF2-8772-B9670C017749}"/>
                </a:ext>
              </a:extLst>
            </p:cNvPr>
            <p:cNvSpPr/>
            <p:nvPr/>
          </p:nvSpPr>
          <p:spPr>
            <a:xfrm>
              <a:off x="1556075" y="4405313"/>
              <a:ext cx="127470" cy="108134"/>
            </a:xfrm>
            <a:custGeom>
              <a:avLst/>
              <a:gdLst>
                <a:gd name="connsiteX0" fmla="*/ 69871 w 139742"/>
                <a:gd name="connsiteY0" fmla="*/ 0 h 116247"/>
                <a:gd name="connsiteX1" fmla="*/ 139742 w 139742"/>
                <a:gd name="connsiteY1" fmla="*/ 100994 h 116247"/>
                <a:gd name="connsiteX2" fmla="*/ 137612 w 139742"/>
                <a:gd name="connsiteY2" fmla="*/ 116247 h 116247"/>
                <a:gd name="connsiteX3" fmla="*/ 127697 w 139742"/>
                <a:gd name="connsiteY3" fmla="*/ 98086 h 116247"/>
                <a:gd name="connsiteX4" fmla="*/ 69871 w 139742"/>
                <a:gd name="connsiteY4" fmla="*/ 68505 h 116247"/>
                <a:gd name="connsiteX5" fmla="*/ 12045 w 139742"/>
                <a:gd name="connsiteY5" fmla="*/ 98086 h 116247"/>
                <a:gd name="connsiteX6" fmla="*/ 2131 w 139742"/>
                <a:gd name="connsiteY6" fmla="*/ 116247 h 116247"/>
                <a:gd name="connsiteX7" fmla="*/ 0 w 139742"/>
                <a:gd name="connsiteY7" fmla="*/ 100994 h 116247"/>
                <a:gd name="connsiteX8" fmla="*/ 69871 w 139742"/>
                <a:gd name="connsiteY8" fmla="*/ 0 h 116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742" h="116247">
                  <a:moveTo>
                    <a:pt x="69871" y="0"/>
                  </a:moveTo>
                  <a:cubicBezTo>
                    <a:pt x="108460" y="0"/>
                    <a:pt x="139742" y="45217"/>
                    <a:pt x="139742" y="100994"/>
                  </a:cubicBezTo>
                  <a:lnTo>
                    <a:pt x="137612" y="116247"/>
                  </a:lnTo>
                  <a:lnTo>
                    <a:pt x="127697" y="98086"/>
                  </a:lnTo>
                  <a:cubicBezTo>
                    <a:pt x="112898" y="79810"/>
                    <a:pt x="92454" y="68505"/>
                    <a:pt x="69871" y="68505"/>
                  </a:cubicBezTo>
                  <a:cubicBezTo>
                    <a:pt x="47289" y="68505"/>
                    <a:pt x="26844" y="79810"/>
                    <a:pt x="12045" y="98086"/>
                  </a:cubicBezTo>
                  <a:lnTo>
                    <a:pt x="2131" y="116247"/>
                  </a:lnTo>
                  <a:lnTo>
                    <a:pt x="0" y="100994"/>
                  </a:lnTo>
                  <a:cubicBezTo>
                    <a:pt x="0" y="45217"/>
                    <a:pt x="31282" y="0"/>
                    <a:pt x="6987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A1990551-3E6C-4852-9DD2-E4DF03CB5B9B}"/>
              </a:ext>
            </a:extLst>
          </p:cNvPr>
          <p:cNvGrpSpPr/>
          <p:nvPr/>
        </p:nvGrpSpPr>
        <p:grpSpPr>
          <a:xfrm>
            <a:off x="720293" y="764952"/>
            <a:ext cx="1911873" cy="2774359"/>
            <a:chOff x="720293" y="764952"/>
            <a:chExt cx="1911873" cy="2774359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2DE2068B-432A-4BEF-91C0-5E6D3CFB9957}"/>
                </a:ext>
              </a:extLst>
            </p:cNvPr>
            <p:cNvGrpSpPr/>
            <p:nvPr/>
          </p:nvGrpSpPr>
          <p:grpSpPr>
            <a:xfrm>
              <a:off x="720293" y="2434071"/>
              <a:ext cx="1212664" cy="1105240"/>
              <a:chOff x="6440320" y="2194334"/>
              <a:chExt cx="1441449" cy="1313759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47654276-33DD-4851-8492-84D2A5D5FA63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F4BF6E3C-9BB0-450B-849E-08177853B1E2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EFAF16CC-06C9-4511-9272-53D4CA6E2D03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75" name="グループ化 74">
                    <a:extLst>
                      <a:ext uri="{FF2B5EF4-FFF2-40B4-BE49-F238E27FC236}">
                        <a16:creationId xmlns:a16="http://schemas.microsoft.com/office/drawing/2014/main" id="{97278680-4CC8-424B-B6A9-9804457E5F23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86" name="フリーフォーム: 図形 85">
                      <a:extLst>
                        <a:ext uri="{FF2B5EF4-FFF2-40B4-BE49-F238E27FC236}">
                          <a16:creationId xmlns:a16="http://schemas.microsoft.com/office/drawing/2014/main" id="{34B0868F-E7AE-4781-AECF-C0CEAED41DDF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" name="フリーフォーム: 図形 86">
                      <a:extLst>
                        <a:ext uri="{FF2B5EF4-FFF2-40B4-BE49-F238E27FC236}">
                          <a16:creationId xmlns:a16="http://schemas.microsoft.com/office/drawing/2014/main" id="{2C464507-E369-4287-9F0A-E8C813D7B741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フリーフォーム: 図形 87">
                      <a:extLst>
                        <a:ext uri="{FF2B5EF4-FFF2-40B4-BE49-F238E27FC236}">
                          <a16:creationId xmlns:a16="http://schemas.microsoft.com/office/drawing/2014/main" id="{F8CE07D6-5CB6-472D-B527-5A2AD8F731E5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" name="月 88">
                      <a:extLst>
                        <a:ext uri="{FF2B5EF4-FFF2-40B4-BE49-F238E27FC236}">
                          <a16:creationId xmlns:a16="http://schemas.microsoft.com/office/drawing/2014/main" id="{6DFB69B3-E5A7-4D2C-9333-35429DA97E9A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6" name="四角形: 角を丸くする 75">
                    <a:extLst>
                      <a:ext uri="{FF2B5EF4-FFF2-40B4-BE49-F238E27FC236}">
                        <a16:creationId xmlns:a16="http://schemas.microsoft.com/office/drawing/2014/main" id="{5B50E19E-9226-48A5-A2CA-46B1EFF5488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77" name="四角形: 上の 2 つの角を丸める 109">
                    <a:extLst>
                      <a:ext uri="{FF2B5EF4-FFF2-40B4-BE49-F238E27FC236}">
                        <a16:creationId xmlns:a16="http://schemas.microsoft.com/office/drawing/2014/main" id="{DB7A45B2-F806-4D1D-A738-7B0BA1D0C2C8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21AC3FF7-CD44-4303-828B-810D45BBA37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88ECA2DD-F51F-47A4-9437-CCE7AF490D5B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四角形: 上の 2 つの角を丸める 109">
                    <a:extLst>
                      <a:ext uri="{FF2B5EF4-FFF2-40B4-BE49-F238E27FC236}">
                        <a16:creationId xmlns:a16="http://schemas.microsoft.com/office/drawing/2014/main" id="{2C4C0E98-83A6-4AE6-8CF0-664227C8DF42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フリーフォーム: 図形 80">
                    <a:extLst>
                      <a:ext uri="{FF2B5EF4-FFF2-40B4-BE49-F238E27FC236}">
                        <a16:creationId xmlns:a16="http://schemas.microsoft.com/office/drawing/2014/main" id="{1060E255-618B-43CD-8988-E6C9449A2FA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C4955E4D-A049-414C-8160-C791A8E269F3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四角形: 上の 2 つの角を丸める 109">
                    <a:extLst>
                      <a:ext uri="{FF2B5EF4-FFF2-40B4-BE49-F238E27FC236}">
                        <a16:creationId xmlns:a16="http://schemas.microsoft.com/office/drawing/2014/main" id="{A57958D6-437A-40EC-BA4E-5E87B002EF3C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25834314-A4E6-4CA4-B9E6-546974E2F445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0B662464-C4F2-4E53-A5C0-4AB501D000E9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947549F7-A624-470D-A34C-5C2B79BDA5A5}"/>
                  </a:ext>
                </a:extLst>
              </p:cNvPr>
              <p:cNvGrpSpPr/>
              <p:nvPr/>
            </p:nvGrpSpPr>
            <p:grpSpPr>
              <a:xfrm rot="18900000">
                <a:off x="7321476" y="2500735"/>
                <a:ext cx="456730" cy="1007358"/>
                <a:chOff x="1904251" y="4164031"/>
                <a:chExt cx="438719" cy="963709"/>
              </a:xfrm>
            </p:grpSpPr>
            <p:sp>
              <p:nvSpPr>
                <p:cNvPr id="71" name="台形 70">
                  <a:extLst>
                    <a:ext uri="{FF2B5EF4-FFF2-40B4-BE49-F238E27FC236}">
                      <a16:creationId xmlns:a16="http://schemas.microsoft.com/office/drawing/2014/main" id="{2DA21064-C678-493A-BA99-D6E9CE8CABBA}"/>
                    </a:ext>
                  </a:extLst>
                </p:cNvPr>
                <p:cNvSpPr/>
                <p:nvPr/>
              </p:nvSpPr>
              <p:spPr>
                <a:xfrm rot="20813946">
                  <a:off x="1904251" y="4164031"/>
                  <a:ext cx="277080" cy="95427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" name="片側の 2 つの角を丸めた四角形 92">
                  <a:extLst>
                    <a:ext uri="{FF2B5EF4-FFF2-40B4-BE49-F238E27FC236}">
                      <a16:creationId xmlns:a16="http://schemas.microsoft.com/office/drawing/2014/main" id="{4356DD67-4A88-4D97-9B7F-2A384F128135}"/>
                    </a:ext>
                  </a:extLst>
                </p:cNvPr>
                <p:cNvSpPr/>
                <p:nvPr/>
              </p:nvSpPr>
              <p:spPr>
                <a:xfrm rot="9854429" flipH="1">
                  <a:off x="1953085" y="4215132"/>
                  <a:ext cx="389885" cy="912608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43569F9B-553A-4A57-9003-9C512BF17F69}"/>
                </a:ext>
              </a:extLst>
            </p:cNvPr>
            <p:cNvGrpSpPr/>
            <p:nvPr/>
          </p:nvGrpSpPr>
          <p:grpSpPr>
            <a:xfrm>
              <a:off x="1261967" y="764952"/>
              <a:ext cx="1370199" cy="2771181"/>
              <a:chOff x="485589" y="764952"/>
              <a:chExt cx="1370199" cy="2771181"/>
            </a:xfrm>
          </p:grpSpPr>
          <p:sp>
            <p:nvSpPr>
              <p:cNvPr id="45" name="月 44">
                <a:extLst>
                  <a:ext uri="{FF2B5EF4-FFF2-40B4-BE49-F238E27FC236}">
                    <a16:creationId xmlns:a16="http://schemas.microsoft.com/office/drawing/2014/main" id="{48FC6273-8129-4798-8677-4CF3DBCE16D4}"/>
                  </a:ext>
                </a:extLst>
              </p:cNvPr>
              <p:cNvSpPr/>
              <p:nvPr/>
            </p:nvSpPr>
            <p:spPr>
              <a:xfrm rot="5400000">
                <a:off x="922726" y="1133614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DBF14FA9-2365-40ED-AC7C-6753E2551B26}"/>
                  </a:ext>
                </a:extLst>
              </p:cNvPr>
              <p:cNvSpPr/>
              <p:nvPr/>
            </p:nvSpPr>
            <p:spPr>
              <a:xfrm>
                <a:off x="657225" y="833938"/>
                <a:ext cx="1198563" cy="1004387"/>
              </a:xfrm>
              <a:custGeom>
                <a:avLst/>
                <a:gdLst>
                  <a:gd name="connsiteX0" fmla="*/ 574555 w 1149110"/>
                  <a:gd name="connsiteY0" fmla="*/ 0 h 1047250"/>
                  <a:gd name="connsiteX1" fmla="*/ 690348 w 1149110"/>
                  <a:gd name="connsiteY1" fmla="*/ 10638 h 1047250"/>
                  <a:gd name="connsiteX2" fmla="*/ 733972 w 1149110"/>
                  <a:gd name="connsiteY2" fmla="*/ 22980 h 1047250"/>
                  <a:gd name="connsiteX3" fmla="*/ 802765 w 1149110"/>
                  <a:gd name="connsiteY3" fmla="*/ 45333 h 1047250"/>
                  <a:gd name="connsiteX4" fmla="*/ 1116712 w 1149110"/>
                  <a:gd name="connsiteY4" fmla="*/ 373968 h 1047250"/>
                  <a:gd name="connsiteX5" fmla="*/ 1141982 w 1149110"/>
                  <a:gd name="connsiteY5" fmla="*/ 459184 h 1047250"/>
                  <a:gd name="connsiteX6" fmla="*/ 1149110 w 1149110"/>
                  <a:gd name="connsiteY6" fmla="*/ 523625 h 1047250"/>
                  <a:gd name="connsiteX7" fmla="*/ 574555 w 1149110"/>
                  <a:gd name="connsiteY7" fmla="*/ 1047250 h 1047250"/>
                  <a:gd name="connsiteX8" fmla="*/ 0 w 1149110"/>
                  <a:gd name="connsiteY8" fmla="*/ 523625 h 1047250"/>
                  <a:gd name="connsiteX9" fmla="*/ 8818 w 1149110"/>
                  <a:gd name="connsiteY9" fmla="*/ 443909 h 1047250"/>
                  <a:gd name="connsiteX10" fmla="*/ 29558 w 1149110"/>
                  <a:gd name="connsiteY10" fmla="*/ 373968 h 1047250"/>
                  <a:gd name="connsiteX11" fmla="*/ 343505 w 1149110"/>
                  <a:gd name="connsiteY11" fmla="*/ 45333 h 1047250"/>
                  <a:gd name="connsiteX12" fmla="*/ 393187 w 1149110"/>
                  <a:gd name="connsiteY12" fmla="*/ 29190 h 1047250"/>
                  <a:gd name="connsiteX13" fmla="*/ 458762 w 1149110"/>
                  <a:gd name="connsiteY13" fmla="*/ 10638 h 1047250"/>
                  <a:gd name="connsiteX14" fmla="*/ 574555 w 1149110"/>
                  <a:gd name="connsiteY14" fmla="*/ 0 h 104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49110" h="1047250">
                    <a:moveTo>
                      <a:pt x="574555" y="0"/>
                    </a:moveTo>
                    <a:cubicBezTo>
                      <a:pt x="614220" y="0"/>
                      <a:pt x="652946" y="3663"/>
                      <a:pt x="690348" y="10638"/>
                    </a:cubicBezTo>
                    <a:lnTo>
                      <a:pt x="733972" y="22980"/>
                    </a:lnTo>
                    <a:lnTo>
                      <a:pt x="802765" y="45333"/>
                    </a:lnTo>
                    <a:cubicBezTo>
                      <a:pt x="943923" y="107831"/>
                      <a:pt x="1057007" y="226206"/>
                      <a:pt x="1116712" y="373968"/>
                    </a:cubicBezTo>
                    <a:lnTo>
                      <a:pt x="1141982" y="459184"/>
                    </a:lnTo>
                    <a:lnTo>
                      <a:pt x="1149110" y="523625"/>
                    </a:lnTo>
                    <a:cubicBezTo>
                      <a:pt x="1149110" y="812815"/>
                      <a:pt x="891873" y="1047250"/>
                      <a:pt x="574555" y="1047250"/>
                    </a:cubicBezTo>
                    <a:cubicBezTo>
                      <a:pt x="257237" y="1047250"/>
                      <a:pt x="0" y="812815"/>
                      <a:pt x="0" y="523625"/>
                    </a:cubicBezTo>
                    <a:lnTo>
                      <a:pt x="8818" y="443909"/>
                    </a:lnTo>
                    <a:lnTo>
                      <a:pt x="29558" y="373968"/>
                    </a:lnTo>
                    <a:cubicBezTo>
                      <a:pt x="89263" y="226206"/>
                      <a:pt x="202347" y="107831"/>
                      <a:pt x="343505" y="45333"/>
                    </a:cubicBezTo>
                    <a:lnTo>
                      <a:pt x="393187" y="29190"/>
                    </a:lnTo>
                    <a:lnTo>
                      <a:pt x="458762" y="10638"/>
                    </a:lnTo>
                    <a:cubicBezTo>
                      <a:pt x="496164" y="3663"/>
                      <a:pt x="534890" y="0"/>
                      <a:pt x="57455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27AF8DB0-B460-4A2B-B8AC-D9429488340B}"/>
                  </a:ext>
                </a:extLst>
              </p:cNvPr>
              <p:cNvSpPr/>
              <p:nvPr/>
            </p:nvSpPr>
            <p:spPr>
              <a:xfrm>
                <a:off x="1217614" y="1881259"/>
                <a:ext cx="257174" cy="426824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978F430E-3459-42AE-A959-EC13348CD951}"/>
                  </a:ext>
                </a:extLst>
              </p:cNvPr>
              <p:cNvSpPr/>
              <p:nvPr/>
            </p:nvSpPr>
            <p:spPr>
              <a:xfrm>
                <a:off x="1238281" y="1881455"/>
                <a:ext cx="153163" cy="24272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4EB0C1B9-2868-41A2-ADB1-81374E5569FB}"/>
                  </a:ext>
                </a:extLst>
              </p:cNvPr>
              <p:cNvSpPr/>
              <p:nvPr/>
            </p:nvSpPr>
            <p:spPr>
              <a:xfrm>
                <a:off x="715119" y="944760"/>
                <a:ext cx="1026417" cy="1157959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500"/>
                  <a:gd name="connsiteY0" fmla="*/ 973093 h 1200881"/>
                  <a:gd name="connsiteX1" fmla="*/ 239030 w 1144500"/>
                  <a:gd name="connsiteY1" fmla="*/ 1198218 h 1200881"/>
                  <a:gd name="connsiteX2" fmla="*/ 103622 w 1144500"/>
                  <a:gd name="connsiteY2" fmla="*/ 1041297 h 1200881"/>
                  <a:gd name="connsiteX3" fmla="*/ 99561 w 1144500"/>
                  <a:gd name="connsiteY3" fmla="*/ 1006259 h 1200881"/>
                  <a:gd name="connsiteX4" fmla="*/ 165293 w 1144500"/>
                  <a:gd name="connsiteY4" fmla="*/ 986958 h 1200881"/>
                  <a:gd name="connsiteX5" fmla="*/ 93478 w 1144500"/>
                  <a:gd name="connsiteY5" fmla="*/ 979490 h 1200881"/>
                  <a:gd name="connsiteX6" fmla="*/ 88720 w 1144500"/>
                  <a:gd name="connsiteY6" fmla="*/ 889406 h 1200881"/>
                  <a:gd name="connsiteX7" fmla="*/ 936 w 1144500"/>
                  <a:gd name="connsiteY7" fmla="*/ 840342 h 1200881"/>
                  <a:gd name="connsiteX8" fmla="*/ 92759 w 1144500"/>
                  <a:gd name="connsiteY8" fmla="*/ 652895 h 1200881"/>
                  <a:gd name="connsiteX9" fmla="*/ 68115 w 1144500"/>
                  <a:gd name="connsiteY9" fmla="*/ 518506 h 1200881"/>
                  <a:gd name="connsiteX10" fmla="*/ 63638 w 1144500"/>
                  <a:gd name="connsiteY10" fmla="*/ 393761 h 1200881"/>
                  <a:gd name="connsiteX11" fmla="*/ 633178 w 1144500"/>
                  <a:gd name="connsiteY11" fmla="*/ 0 h 1200881"/>
                  <a:gd name="connsiteX12" fmla="*/ 1143476 w 1144500"/>
                  <a:gd name="connsiteY12" fmla="*/ 569195 h 1200881"/>
                  <a:gd name="connsiteX13" fmla="*/ 776068 w 1144500"/>
                  <a:gd name="connsiteY13" fmla="*/ 1145715 h 1200881"/>
                  <a:gd name="connsiteX0" fmla="*/ 699810 w 1144476"/>
                  <a:gd name="connsiteY0" fmla="*/ 973093 h 1200881"/>
                  <a:gd name="connsiteX1" fmla="*/ 239030 w 1144476"/>
                  <a:gd name="connsiteY1" fmla="*/ 1198218 h 1200881"/>
                  <a:gd name="connsiteX2" fmla="*/ 103622 w 1144476"/>
                  <a:gd name="connsiteY2" fmla="*/ 1041297 h 1200881"/>
                  <a:gd name="connsiteX3" fmla="*/ 99561 w 1144476"/>
                  <a:gd name="connsiteY3" fmla="*/ 1006259 h 1200881"/>
                  <a:gd name="connsiteX4" fmla="*/ 165293 w 1144476"/>
                  <a:gd name="connsiteY4" fmla="*/ 986958 h 1200881"/>
                  <a:gd name="connsiteX5" fmla="*/ 93478 w 1144476"/>
                  <a:gd name="connsiteY5" fmla="*/ 979490 h 1200881"/>
                  <a:gd name="connsiteX6" fmla="*/ 88720 w 1144476"/>
                  <a:gd name="connsiteY6" fmla="*/ 889406 h 1200881"/>
                  <a:gd name="connsiteX7" fmla="*/ 936 w 1144476"/>
                  <a:gd name="connsiteY7" fmla="*/ 840342 h 1200881"/>
                  <a:gd name="connsiteX8" fmla="*/ 92759 w 1144476"/>
                  <a:gd name="connsiteY8" fmla="*/ 652895 h 1200881"/>
                  <a:gd name="connsiteX9" fmla="*/ 68115 w 1144476"/>
                  <a:gd name="connsiteY9" fmla="*/ 518506 h 1200881"/>
                  <a:gd name="connsiteX10" fmla="*/ 63638 w 1144476"/>
                  <a:gd name="connsiteY10" fmla="*/ 393761 h 1200881"/>
                  <a:gd name="connsiteX11" fmla="*/ 633178 w 1144476"/>
                  <a:gd name="connsiteY11" fmla="*/ 0 h 1200881"/>
                  <a:gd name="connsiteX12" fmla="*/ 1143476 w 1144476"/>
                  <a:gd name="connsiteY12" fmla="*/ 569195 h 1200881"/>
                  <a:gd name="connsiteX13" fmla="*/ 776068 w 1144476"/>
                  <a:gd name="connsiteY13" fmla="*/ 1145715 h 1200881"/>
                  <a:gd name="connsiteX0" fmla="*/ 699810 w 1143544"/>
                  <a:gd name="connsiteY0" fmla="*/ 973093 h 1200881"/>
                  <a:gd name="connsiteX1" fmla="*/ 239030 w 1143544"/>
                  <a:gd name="connsiteY1" fmla="*/ 1198218 h 1200881"/>
                  <a:gd name="connsiteX2" fmla="*/ 103622 w 1143544"/>
                  <a:gd name="connsiteY2" fmla="*/ 1041297 h 1200881"/>
                  <a:gd name="connsiteX3" fmla="*/ 99561 w 1143544"/>
                  <a:gd name="connsiteY3" fmla="*/ 1006259 h 1200881"/>
                  <a:gd name="connsiteX4" fmla="*/ 165293 w 1143544"/>
                  <a:gd name="connsiteY4" fmla="*/ 986958 h 1200881"/>
                  <a:gd name="connsiteX5" fmla="*/ 93478 w 1143544"/>
                  <a:gd name="connsiteY5" fmla="*/ 979490 h 1200881"/>
                  <a:gd name="connsiteX6" fmla="*/ 88720 w 1143544"/>
                  <a:gd name="connsiteY6" fmla="*/ 889406 h 1200881"/>
                  <a:gd name="connsiteX7" fmla="*/ 936 w 1143544"/>
                  <a:gd name="connsiteY7" fmla="*/ 840342 h 1200881"/>
                  <a:gd name="connsiteX8" fmla="*/ 92759 w 1143544"/>
                  <a:gd name="connsiteY8" fmla="*/ 652895 h 1200881"/>
                  <a:gd name="connsiteX9" fmla="*/ 68115 w 1143544"/>
                  <a:gd name="connsiteY9" fmla="*/ 518506 h 1200881"/>
                  <a:gd name="connsiteX10" fmla="*/ 63638 w 1143544"/>
                  <a:gd name="connsiteY10" fmla="*/ 393761 h 1200881"/>
                  <a:gd name="connsiteX11" fmla="*/ 633178 w 1143544"/>
                  <a:gd name="connsiteY11" fmla="*/ 0 h 1200881"/>
                  <a:gd name="connsiteX12" fmla="*/ 1143476 w 1143544"/>
                  <a:gd name="connsiteY12" fmla="*/ 569195 h 1200881"/>
                  <a:gd name="connsiteX13" fmla="*/ 776068 w 1143544"/>
                  <a:gd name="connsiteY13" fmla="*/ 1145715 h 1200881"/>
                  <a:gd name="connsiteX0" fmla="*/ 699810 w 1064489"/>
                  <a:gd name="connsiteY0" fmla="*/ 973093 h 1200881"/>
                  <a:gd name="connsiteX1" fmla="*/ 239030 w 1064489"/>
                  <a:gd name="connsiteY1" fmla="*/ 1198218 h 1200881"/>
                  <a:gd name="connsiteX2" fmla="*/ 103622 w 1064489"/>
                  <a:gd name="connsiteY2" fmla="*/ 1041297 h 1200881"/>
                  <a:gd name="connsiteX3" fmla="*/ 99561 w 1064489"/>
                  <a:gd name="connsiteY3" fmla="*/ 1006259 h 1200881"/>
                  <a:gd name="connsiteX4" fmla="*/ 165293 w 1064489"/>
                  <a:gd name="connsiteY4" fmla="*/ 986958 h 1200881"/>
                  <a:gd name="connsiteX5" fmla="*/ 93478 w 1064489"/>
                  <a:gd name="connsiteY5" fmla="*/ 979490 h 1200881"/>
                  <a:gd name="connsiteX6" fmla="*/ 88720 w 1064489"/>
                  <a:gd name="connsiteY6" fmla="*/ 889406 h 1200881"/>
                  <a:gd name="connsiteX7" fmla="*/ 936 w 1064489"/>
                  <a:gd name="connsiteY7" fmla="*/ 840342 h 1200881"/>
                  <a:gd name="connsiteX8" fmla="*/ 92759 w 1064489"/>
                  <a:gd name="connsiteY8" fmla="*/ 652895 h 1200881"/>
                  <a:gd name="connsiteX9" fmla="*/ 68115 w 1064489"/>
                  <a:gd name="connsiteY9" fmla="*/ 518506 h 1200881"/>
                  <a:gd name="connsiteX10" fmla="*/ 63638 w 1064489"/>
                  <a:gd name="connsiteY10" fmla="*/ 393761 h 1200881"/>
                  <a:gd name="connsiteX11" fmla="*/ 633178 w 1064489"/>
                  <a:gd name="connsiteY11" fmla="*/ 0 h 1200881"/>
                  <a:gd name="connsiteX12" fmla="*/ 1064404 w 1064489"/>
                  <a:gd name="connsiteY12" fmla="*/ 586493 h 1200881"/>
                  <a:gd name="connsiteX13" fmla="*/ 776068 w 1064489"/>
                  <a:gd name="connsiteY13" fmla="*/ 1145715 h 1200881"/>
                  <a:gd name="connsiteX0" fmla="*/ 699810 w 1065146"/>
                  <a:gd name="connsiteY0" fmla="*/ 973093 h 1200881"/>
                  <a:gd name="connsiteX1" fmla="*/ 239030 w 1065146"/>
                  <a:gd name="connsiteY1" fmla="*/ 1198218 h 1200881"/>
                  <a:gd name="connsiteX2" fmla="*/ 103622 w 1065146"/>
                  <a:gd name="connsiteY2" fmla="*/ 1041297 h 1200881"/>
                  <a:gd name="connsiteX3" fmla="*/ 99561 w 1065146"/>
                  <a:gd name="connsiteY3" fmla="*/ 1006259 h 1200881"/>
                  <a:gd name="connsiteX4" fmla="*/ 165293 w 1065146"/>
                  <a:gd name="connsiteY4" fmla="*/ 986958 h 1200881"/>
                  <a:gd name="connsiteX5" fmla="*/ 93478 w 1065146"/>
                  <a:gd name="connsiteY5" fmla="*/ 979490 h 1200881"/>
                  <a:gd name="connsiteX6" fmla="*/ 88720 w 1065146"/>
                  <a:gd name="connsiteY6" fmla="*/ 889406 h 1200881"/>
                  <a:gd name="connsiteX7" fmla="*/ 936 w 1065146"/>
                  <a:gd name="connsiteY7" fmla="*/ 840342 h 1200881"/>
                  <a:gd name="connsiteX8" fmla="*/ 92759 w 1065146"/>
                  <a:gd name="connsiteY8" fmla="*/ 652895 h 1200881"/>
                  <a:gd name="connsiteX9" fmla="*/ 68115 w 1065146"/>
                  <a:gd name="connsiteY9" fmla="*/ 518506 h 1200881"/>
                  <a:gd name="connsiteX10" fmla="*/ 63638 w 1065146"/>
                  <a:gd name="connsiteY10" fmla="*/ 393761 h 1200881"/>
                  <a:gd name="connsiteX11" fmla="*/ 633178 w 1065146"/>
                  <a:gd name="connsiteY11" fmla="*/ 0 h 1200881"/>
                  <a:gd name="connsiteX12" fmla="*/ 1064404 w 1065146"/>
                  <a:gd name="connsiteY12" fmla="*/ 586493 h 1200881"/>
                  <a:gd name="connsiteX13" fmla="*/ 776068 w 1065146"/>
                  <a:gd name="connsiteY13" fmla="*/ 1145715 h 1200881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03622 w 1065110"/>
                  <a:gd name="connsiteY2" fmla="*/ 1042029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58883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58883 h 1201613"/>
                  <a:gd name="connsiteX4" fmla="*/ 175177 w 1065110"/>
                  <a:gd name="connsiteY4" fmla="*/ 1000046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58883 h 1201613"/>
                  <a:gd name="connsiteX4" fmla="*/ 175177 w 1065110"/>
                  <a:gd name="connsiteY4" fmla="*/ 1000046 h 1201613"/>
                  <a:gd name="connsiteX5" fmla="*/ 78651 w 1065110"/>
                  <a:gd name="connsiteY5" fmla="*/ 982693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58883 h 1201613"/>
                  <a:gd name="connsiteX4" fmla="*/ 175177 w 1065110"/>
                  <a:gd name="connsiteY4" fmla="*/ 1000046 h 1201613"/>
                  <a:gd name="connsiteX5" fmla="*/ 78651 w 1065110"/>
                  <a:gd name="connsiteY5" fmla="*/ 982693 h 1201613"/>
                  <a:gd name="connsiteX6" fmla="*/ 88720 w 1065110"/>
                  <a:gd name="connsiteY6" fmla="*/ 890138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58883 h 1201613"/>
                  <a:gd name="connsiteX4" fmla="*/ 175177 w 1065110"/>
                  <a:gd name="connsiteY4" fmla="*/ 1000046 h 1201613"/>
                  <a:gd name="connsiteX5" fmla="*/ 78651 w 1065110"/>
                  <a:gd name="connsiteY5" fmla="*/ 982693 h 1201613"/>
                  <a:gd name="connsiteX6" fmla="*/ 96133 w 1065110"/>
                  <a:gd name="connsiteY6" fmla="*/ 860486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58883 h 1201613"/>
                  <a:gd name="connsiteX4" fmla="*/ 175177 w 1065110"/>
                  <a:gd name="connsiteY4" fmla="*/ 1000046 h 1201613"/>
                  <a:gd name="connsiteX5" fmla="*/ 78651 w 1065110"/>
                  <a:gd name="connsiteY5" fmla="*/ 982693 h 1201613"/>
                  <a:gd name="connsiteX6" fmla="*/ 96133 w 1065110"/>
                  <a:gd name="connsiteY6" fmla="*/ 860486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58883 h 1201613"/>
                  <a:gd name="connsiteX4" fmla="*/ 175177 w 1065110"/>
                  <a:gd name="connsiteY4" fmla="*/ 1000046 h 1201613"/>
                  <a:gd name="connsiteX5" fmla="*/ 76180 w 1065110"/>
                  <a:gd name="connsiteY5" fmla="*/ 938214 h 1201613"/>
                  <a:gd name="connsiteX6" fmla="*/ 96133 w 1065110"/>
                  <a:gd name="connsiteY6" fmla="*/ 860486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23390 w 1065110"/>
                  <a:gd name="connsiteY2" fmla="*/ 1096392 h 1201613"/>
                  <a:gd name="connsiteX3" fmla="*/ 99561 w 1065110"/>
                  <a:gd name="connsiteY3" fmla="*/ 1058883 h 1201613"/>
                  <a:gd name="connsiteX4" fmla="*/ 251777 w 1065110"/>
                  <a:gd name="connsiteY4" fmla="*/ 987691 h 1201613"/>
                  <a:gd name="connsiteX5" fmla="*/ 76180 w 1065110"/>
                  <a:gd name="connsiteY5" fmla="*/ 938214 h 1201613"/>
                  <a:gd name="connsiteX6" fmla="*/ 96133 w 1065110"/>
                  <a:gd name="connsiteY6" fmla="*/ 860486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33275 w 1065110"/>
                  <a:gd name="connsiteY2" fmla="*/ 1126045 h 1201613"/>
                  <a:gd name="connsiteX3" fmla="*/ 99561 w 1065110"/>
                  <a:gd name="connsiteY3" fmla="*/ 1058883 h 1201613"/>
                  <a:gd name="connsiteX4" fmla="*/ 251777 w 1065110"/>
                  <a:gd name="connsiteY4" fmla="*/ 987691 h 1201613"/>
                  <a:gd name="connsiteX5" fmla="*/ 76180 w 1065110"/>
                  <a:gd name="connsiteY5" fmla="*/ 938214 h 1201613"/>
                  <a:gd name="connsiteX6" fmla="*/ 96133 w 1065110"/>
                  <a:gd name="connsiteY6" fmla="*/ 860486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33275 w 1065110"/>
                  <a:gd name="connsiteY2" fmla="*/ 1126045 h 1201613"/>
                  <a:gd name="connsiteX3" fmla="*/ 99561 w 1065110"/>
                  <a:gd name="connsiteY3" fmla="*/ 1058883 h 1201613"/>
                  <a:gd name="connsiteX4" fmla="*/ 251777 w 1065110"/>
                  <a:gd name="connsiteY4" fmla="*/ 987691 h 1201613"/>
                  <a:gd name="connsiteX5" fmla="*/ 76180 w 1065110"/>
                  <a:gd name="connsiteY5" fmla="*/ 938214 h 1201613"/>
                  <a:gd name="connsiteX6" fmla="*/ 96133 w 1065110"/>
                  <a:gd name="connsiteY6" fmla="*/ 860486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33275 w 1065110"/>
                  <a:gd name="connsiteY2" fmla="*/ 1126045 h 1201613"/>
                  <a:gd name="connsiteX3" fmla="*/ 111916 w 1065110"/>
                  <a:gd name="connsiteY3" fmla="*/ 1083592 h 1201613"/>
                  <a:gd name="connsiteX4" fmla="*/ 251777 w 1065110"/>
                  <a:gd name="connsiteY4" fmla="*/ 987691 h 1201613"/>
                  <a:gd name="connsiteX5" fmla="*/ 76180 w 1065110"/>
                  <a:gd name="connsiteY5" fmla="*/ 938214 h 1201613"/>
                  <a:gd name="connsiteX6" fmla="*/ 96133 w 1065110"/>
                  <a:gd name="connsiteY6" fmla="*/ 860486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33275 w 1065110"/>
                  <a:gd name="connsiteY2" fmla="*/ 1126045 h 1201613"/>
                  <a:gd name="connsiteX3" fmla="*/ 111916 w 1065110"/>
                  <a:gd name="connsiteY3" fmla="*/ 1083592 h 1201613"/>
                  <a:gd name="connsiteX4" fmla="*/ 276488 w 1065110"/>
                  <a:gd name="connsiteY4" fmla="*/ 962981 h 1201613"/>
                  <a:gd name="connsiteX5" fmla="*/ 76180 w 1065110"/>
                  <a:gd name="connsiteY5" fmla="*/ 938214 h 1201613"/>
                  <a:gd name="connsiteX6" fmla="*/ 96133 w 1065110"/>
                  <a:gd name="connsiteY6" fmla="*/ 860486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33275 w 1065110"/>
                  <a:gd name="connsiteY2" fmla="*/ 1126045 h 1201613"/>
                  <a:gd name="connsiteX3" fmla="*/ 111916 w 1065110"/>
                  <a:gd name="connsiteY3" fmla="*/ 1083592 h 1201613"/>
                  <a:gd name="connsiteX4" fmla="*/ 276488 w 1065110"/>
                  <a:gd name="connsiteY4" fmla="*/ 962981 h 1201613"/>
                  <a:gd name="connsiteX5" fmla="*/ 76180 w 1065110"/>
                  <a:gd name="connsiteY5" fmla="*/ 938214 h 1201613"/>
                  <a:gd name="connsiteX6" fmla="*/ 96133 w 1065110"/>
                  <a:gd name="connsiteY6" fmla="*/ 860486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33275 w 1065110"/>
                  <a:gd name="connsiteY2" fmla="*/ 1126045 h 1201613"/>
                  <a:gd name="connsiteX3" fmla="*/ 111916 w 1065110"/>
                  <a:gd name="connsiteY3" fmla="*/ 1083592 h 1201613"/>
                  <a:gd name="connsiteX4" fmla="*/ 276488 w 1065110"/>
                  <a:gd name="connsiteY4" fmla="*/ 962981 h 1201613"/>
                  <a:gd name="connsiteX5" fmla="*/ 76180 w 1065110"/>
                  <a:gd name="connsiteY5" fmla="*/ 938214 h 1201613"/>
                  <a:gd name="connsiteX6" fmla="*/ 96133 w 1065110"/>
                  <a:gd name="connsiteY6" fmla="*/ 860486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33275 w 1065110"/>
                  <a:gd name="connsiteY2" fmla="*/ 1126045 h 1201613"/>
                  <a:gd name="connsiteX3" fmla="*/ 111916 w 1065110"/>
                  <a:gd name="connsiteY3" fmla="*/ 1083592 h 1201613"/>
                  <a:gd name="connsiteX4" fmla="*/ 276488 w 1065110"/>
                  <a:gd name="connsiteY4" fmla="*/ 962981 h 1201613"/>
                  <a:gd name="connsiteX5" fmla="*/ 76180 w 1065110"/>
                  <a:gd name="connsiteY5" fmla="*/ 938214 h 1201613"/>
                  <a:gd name="connsiteX6" fmla="*/ 96133 w 1065110"/>
                  <a:gd name="connsiteY6" fmla="*/ 860486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33275 w 1065110"/>
                  <a:gd name="connsiteY2" fmla="*/ 1126045 h 1201613"/>
                  <a:gd name="connsiteX3" fmla="*/ 111916 w 1065110"/>
                  <a:gd name="connsiteY3" fmla="*/ 1083592 h 1201613"/>
                  <a:gd name="connsiteX4" fmla="*/ 264132 w 1065110"/>
                  <a:gd name="connsiteY4" fmla="*/ 962981 h 1201613"/>
                  <a:gd name="connsiteX5" fmla="*/ 76180 w 1065110"/>
                  <a:gd name="connsiteY5" fmla="*/ 938214 h 1201613"/>
                  <a:gd name="connsiteX6" fmla="*/ 96133 w 1065110"/>
                  <a:gd name="connsiteY6" fmla="*/ 860486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33275 w 1065110"/>
                  <a:gd name="connsiteY2" fmla="*/ 1126045 h 1201613"/>
                  <a:gd name="connsiteX3" fmla="*/ 111916 w 1065110"/>
                  <a:gd name="connsiteY3" fmla="*/ 1083592 h 1201613"/>
                  <a:gd name="connsiteX4" fmla="*/ 264132 w 1065110"/>
                  <a:gd name="connsiteY4" fmla="*/ 962981 h 1201613"/>
                  <a:gd name="connsiteX5" fmla="*/ 76180 w 1065110"/>
                  <a:gd name="connsiteY5" fmla="*/ 938214 h 1201613"/>
                  <a:gd name="connsiteX6" fmla="*/ 96133 w 1065110"/>
                  <a:gd name="connsiteY6" fmla="*/ 860486 h 1201613"/>
                  <a:gd name="connsiteX7" fmla="*/ 936 w 1065110"/>
                  <a:gd name="connsiteY7" fmla="*/ 811422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65110" h="1201613">
                    <a:moveTo>
                      <a:pt x="699810" y="973825"/>
                    </a:moveTo>
                    <a:cubicBezTo>
                      <a:pt x="604390" y="1151526"/>
                      <a:pt x="494814" y="1216098"/>
                      <a:pt x="239030" y="1198950"/>
                    </a:cubicBezTo>
                    <a:cubicBezTo>
                      <a:pt x="163538" y="1187001"/>
                      <a:pt x="166170" y="1202450"/>
                      <a:pt x="133275" y="1126045"/>
                    </a:cubicBezTo>
                    <a:cubicBezTo>
                      <a:pt x="128746" y="1110397"/>
                      <a:pt x="90107" y="1110769"/>
                      <a:pt x="111916" y="1083592"/>
                    </a:cubicBezTo>
                    <a:cubicBezTo>
                      <a:pt x="133725" y="1056415"/>
                      <a:pt x="218195" y="1029219"/>
                      <a:pt x="264132" y="962981"/>
                    </a:cubicBezTo>
                    <a:lnTo>
                      <a:pt x="76180" y="938214"/>
                    </a:lnTo>
                    <a:cubicBezTo>
                      <a:pt x="48180" y="921132"/>
                      <a:pt x="96131" y="895277"/>
                      <a:pt x="96133" y="860486"/>
                    </a:cubicBezTo>
                    <a:cubicBezTo>
                      <a:pt x="65705" y="853509"/>
                      <a:pt x="8416" y="839473"/>
                      <a:pt x="936" y="811422"/>
                    </a:cubicBezTo>
                    <a:cubicBezTo>
                      <a:pt x="-10208" y="761573"/>
                      <a:pt x="81563" y="702324"/>
                      <a:pt x="92759" y="653627"/>
                    </a:cubicBezTo>
                    <a:cubicBezTo>
                      <a:pt x="103955" y="604930"/>
                      <a:pt x="72571" y="554887"/>
                      <a:pt x="68115" y="519238"/>
                    </a:cubicBezTo>
                    <a:cubicBezTo>
                      <a:pt x="61583" y="487199"/>
                      <a:pt x="64337" y="420993"/>
                      <a:pt x="63638" y="394493"/>
                    </a:cubicBezTo>
                    <a:cubicBezTo>
                      <a:pt x="70964" y="132876"/>
                      <a:pt x="320863" y="-11623"/>
                      <a:pt x="633178" y="732"/>
                    </a:cubicBezTo>
                    <a:cubicBezTo>
                      <a:pt x="945493" y="13087"/>
                      <a:pt x="1075992" y="379197"/>
                      <a:pt x="1064404" y="587225"/>
                    </a:cubicBezTo>
                    <a:cubicBezTo>
                      <a:pt x="1048184" y="878403"/>
                      <a:pt x="758015" y="970038"/>
                      <a:pt x="776068" y="1146447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7637FD47-DB97-4B68-87C7-2D9010F1247A}"/>
                  </a:ext>
                </a:extLst>
              </p:cNvPr>
              <p:cNvGrpSpPr/>
              <p:nvPr/>
            </p:nvGrpSpPr>
            <p:grpSpPr>
              <a:xfrm>
                <a:off x="956132" y="2107049"/>
                <a:ext cx="783768" cy="1429084"/>
                <a:chOff x="4621280" y="2107049"/>
                <a:chExt cx="783768" cy="1429084"/>
              </a:xfrm>
            </p:grpSpPr>
            <p:sp>
              <p:nvSpPr>
                <p:cNvPr id="61" name="四角形: 上の 2 つの角を丸める 60">
                  <a:extLst>
                    <a:ext uri="{FF2B5EF4-FFF2-40B4-BE49-F238E27FC236}">
                      <a16:creationId xmlns:a16="http://schemas.microsoft.com/office/drawing/2014/main" id="{D13B2D4E-2525-4131-B8F1-9262A85A3ED6}"/>
                    </a:ext>
                  </a:extLst>
                </p:cNvPr>
                <p:cNvSpPr/>
                <p:nvPr/>
              </p:nvSpPr>
              <p:spPr>
                <a:xfrm>
                  <a:off x="4877088" y="2107049"/>
                  <a:ext cx="266338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F4C72962-B362-40AC-A41D-BEDBF9471C51}"/>
                    </a:ext>
                  </a:extLst>
                </p:cNvPr>
                <p:cNvSpPr/>
                <p:nvPr/>
              </p:nvSpPr>
              <p:spPr>
                <a:xfrm>
                  <a:off x="4851645" y="2130860"/>
                  <a:ext cx="317438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" name="片側の 2 つの角を丸めた四角形 144">
                  <a:extLst>
                    <a:ext uri="{FF2B5EF4-FFF2-40B4-BE49-F238E27FC236}">
                      <a16:creationId xmlns:a16="http://schemas.microsoft.com/office/drawing/2014/main" id="{1A7A3DB1-8281-4EF0-B8D3-5E876B479D3C}"/>
                    </a:ext>
                  </a:extLst>
                </p:cNvPr>
                <p:cNvSpPr/>
                <p:nvPr/>
              </p:nvSpPr>
              <p:spPr>
                <a:xfrm>
                  <a:off x="4647594" y="2248208"/>
                  <a:ext cx="757454" cy="1287925"/>
                </a:xfrm>
                <a:prstGeom prst="round2SameRect">
                  <a:avLst>
                    <a:gd name="adj1" fmla="val 30576"/>
                    <a:gd name="adj2" fmla="val 0"/>
                  </a:avLst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97F7E495-EB7C-4969-B66D-4CEF41511F9D}"/>
                    </a:ext>
                  </a:extLst>
                </p:cNvPr>
                <p:cNvSpPr/>
                <p:nvPr/>
              </p:nvSpPr>
              <p:spPr>
                <a:xfrm>
                  <a:off x="4621280" y="2432258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33B4E107-19D1-43BE-9B8B-7E641778EF1D}"/>
                    </a:ext>
                  </a:extLst>
                </p:cNvPr>
                <p:cNvSpPr/>
                <p:nvPr/>
              </p:nvSpPr>
              <p:spPr>
                <a:xfrm>
                  <a:off x="4621280" y="2667819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9F0D3B44-E0F7-4900-B4E8-05C0BB785110}"/>
                    </a:ext>
                  </a:extLst>
                </p:cNvPr>
                <p:cNvSpPr/>
                <p:nvPr/>
              </p:nvSpPr>
              <p:spPr>
                <a:xfrm>
                  <a:off x="4621280" y="2903380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8834AB98-E8E0-4B18-B84A-5AEDF2660A39}"/>
                    </a:ext>
                  </a:extLst>
                </p:cNvPr>
                <p:cNvSpPr/>
                <p:nvPr/>
              </p:nvSpPr>
              <p:spPr>
                <a:xfrm>
                  <a:off x="4621280" y="3138941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EBFB16CB-F5D3-4E33-A38F-138A6329B2E8}"/>
                    </a:ext>
                  </a:extLst>
                </p:cNvPr>
                <p:cNvSpPr/>
                <p:nvPr/>
              </p:nvSpPr>
              <p:spPr>
                <a:xfrm>
                  <a:off x="4621280" y="3374503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7D7610C5-C205-4EF4-93FA-142AF7D6A2B5}"/>
                  </a:ext>
                </a:extLst>
              </p:cNvPr>
              <p:cNvSpPr/>
              <p:nvPr/>
            </p:nvSpPr>
            <p:spPr>
              <a:xfrm>
                <a:off x="1196433" y="2371725"/>
                <a:ext cx="367416" cy="1164407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C308DCB6-923F-4D58-BBAB-F2F7DF64735D}"/>
                  </a:ext>
                </a:extLst>
              </p:cNvPr>
              <p:cNvSpPr/>
              <p:nvPr/>
            </p:nvSpPr>
            <p:spPr>
              <a:xfrm rot="8901916">
                <a:off x="1200725" y="764952"/>
                <a:ext cx="624394" cy="1120737"/>
              </a:xfrm>
              <a:custGeom>
                <a:avLst/>
                <a:gdLst>
                  <a:gd name="connsiteX0" fmla="*/ 275290 w 624394"/>
                  <a:gd name="connsiteY0" fmla="*/ 1023640 h 1120737"/>
                  <a:gd name="connsiteX1" fmla="*/ 0 w 624394"/>
                  <a:gd name="connsiteY1" fmla="*/ 552199 h 1120737"/>
                  <a:gd name="connsiteX2" fmla="*/ 381352 w 624394"/>
                  <a:gd name="connsiteY2" fmla="*/ 28340 h 1120737"/>
                  <a:gd name="connsiteX3" fmla="*/ 481614 w 624394"/>
                  <a:gd name="connsiteY3" fmla="*/ 0 h 1120737"/>
                  <a:gd name="connsiteX4" fmla="*/ 487221 w 624394"/>
                  <a:gd name="connsiteY4" fmla="*/ 6188 h 1120737"/>
                  <a:gd name="connsiteX5" fmla="*/ 576041 w 624394"/>
                  <a:gd name="connsiteY5" fmla="*/ 72915 h 1120737"/>
                  <a:gd name="connsiteX6" fmla="*/ 551036 w 624394"/>
                  <a:gd name="connsiteY6" fmla="*/ 119069 h 1120737"/>
                  <a:gd name="connsiteX7" fmla="*/ 624394 w 624394"/>
                  <a:gd name="connsiteY7" fmla="*/ 1120736 h 1120737"/>
                  <a:gd name="connsiteX8" fmla="*/ 624394 w 624394"/>
                  <a:gd name="connsiteY8" fmla="*/ 1120737 h 1120737"/>
                  <a:gd name="connsiteX9" fmla="*/ 275290 w 624394"/>
                  <a:gd name="connsiteY9" fmla="*/ 1023640 h 1120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4394" h="1120737">
                    <a:moveTo>
                      <a:pt x="275290" y="1023640"/>
                    </a:moveTo>
                    <a:cubicBezTo>
                      <a:pt x="109200" y="921469"/>
                      <a:pt x="0" y="748446"/>
                      <a:pt x="0" y="552199"/>
                    </a:cubicBezTo>
                    <a:cubicBezTo>
                      <a:pt x="0" y="316703"/>
                      <a:pt x="157247" y="114648"/>
                      <a:pt x="381352" y="28340"/>
                    </a:cubicBezTo>
                    <a:lnTo>
                      <a:pt x="481614" y="0"/>
                    </a:lnTo>
                    <a:lnTo>
                      <a:pt x="487221" y="6188"/>
                    </a:lnTo>
                    <a:lnTo>
                      <a:pt x="576041" y="72915"/>
                    </a:lnTo>
                    <a:lnTo>
                      <a:pt x="551036" y="119069"/>
                    </a:lnTo>
                    <a:cubicBezTo>
                      <a:pt x="404321" y="442494"/>
                      <a:pt x="428774" y="813005"/>
                      <a:pt x="624394" y="1120736"/>
                    </a:cubicBezTo>
                    <a:lnTo>
                      <a:pt x="624394" y="1120737"/>
                    </a:lnTo>
                    <a:cubicBezTo>
                      <a:pt x="495078" y="1120737"/>
                      <a:pt x="374943" y="1084942"/>
                      <a:pt x="275290" y="10236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21A887D3-1E95-4BC5-A444-39EECD4082FA}"/>
                  </a:ext>
                </a:extLst>
              </p:cNvPr>
              <p:cNvGrpSpPr/>
              <p:nvPr/>
            </p:nvGrpSpPr>
            <p:grpSpPr>
              <a:xfrm>
                <a:off x="1368256" y="1471613"/>
                <a:ext cx="213064" cy="385886"/>
                <a:chOff x="1368308" y="1783038"/>
                <a:chExt cx="188990" cy="342286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D77264E4-F773-4708-A566-D698391CB1CE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1C1F3DD3-FBFA-4CD0-B19C-7B2108F636A2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ACC1A2B8-529E-4CE8-A85C-EAC74C9F425D}"/>
                  </a:ext>
                </a:extLst>
              </p:cNvPr>
              <p:cNvSpPr/>
              <p:nvPr/>
            </p:nvSpPr>
            <p:spPr>
              <a:xfrm flipH="1">
                <a:off x="1201745" y="2303383"/>
                <a:ext cx="206385" cy="1230717"/>
              </a:xfrm>
              <a:custGeom>
                <a:avLst/>
                <a:gdLst>
                  <a:gd name="connsiteX0" fmla="*/ 14287 w 206385"/>
                  <a:gd name="connsiteY0" fmla="*/ 0 h 1230717"/>
                  <a:gd name="connsiteX1" fmla="*/ 206385 w 206385"/>
                  <a:gd name="connsiteY1" fmla="*/ 192098 h 1230717"/>
                  <a:gd name="connsiteX2" fmla="*/ 206384 w 206385"/>
                  <a:gd name="connsiteY2" fmla="*/ 1230717 h 1230717"/>
                  <a:gd name="connsiteX3" fmla="*/ 177809 w 206385"/>
                  <a:gd name="connsiteY3" fmla="*/ 1230717 h 1230717"/>
                  <a:gd name="connsiteX4" fmla="*/ 177810 w 206385"/>
                  <a:gd name="connsiteY4" fmla="*/ 192098 h 1230717"/>
                  <a:gd name="connsiteX5" fmla="*/ 60485 w 206385"/>
                  <a:gd name="connsiteY5" fmla="*/ 15096 h 1230717"/>
                  <a:gd name="connsiteX6" fmla="*/ 0 w 206385"/>
                  <a:gd name="connsiteY6" fmla="*/ 2885 h 1230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385" h="1230717">
                    <a:moveTo>
                      <a:pt x="14287" y="0"/>
                    </a:moveTo>
                    <a:cubicBezTo>
                      <a:pt x="120380" y="0"/>
                      <a:pt x="206385" y="86005"/>
                      <a:pt x="206385" y="192098"/>
                    </a:cubicBezTo>
                    <a:cubicBezTo>
                      <a:pt x="206385" y="538304"/>
                      <a:pt x="206384" y="884511"/>
                      <a:pt x="206384" y="1230717"/>
                    </a:cubicBezTo>
                    <a:lnTo>
                      <a:pt x="177809" y="1230717"/>
                    </a:lnTo>
                    <a:cubicBezTo>
                      <a:pt x="177809" y="884511"/>
                      <a:pt x="177810" y="538304"/>
                      <a:pt x="177810" y="192098"/>
                    </a:cubicBezTo>
                    <a:cubicBezTo>
                      <a:pt x="177810" y="112528"/>
                      <a:pt x="129432" y="44258"/>
                      <a:pt x="60485" y="15096"/>
                    </a:cubicBezTo>
                    <a:lnTo>
                      <a:pt x="0" y="2885"/>
                    </a:lnTo>
                    <a:close/>
                  </a:path>
                </a:pathLst>
              </a:custGeom>
              <a:solidFill>
                <a:schemeClr val="bg1">
                  <a:alpha val="3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" name="月 54">
                <a:extLst>
                  <a:ext uri="{FF2B5EF4-FFF2-40B4-BE49-F238E27FC236}">
                    <a16:creationId xmlns:a16="http://schemas.microsoft.com/office/drawing/2014/main" id="{1B757124-CF50-46D2-826B-A3AFF8FC7C4A}"/>
                  </a:ext>
                </a:extLst>
              </p:cNvPr>
              <p:cNvSpPr/>
              <p:nvPr/>
            </p:nvSpPr>
            <p:spPr>
              <a:xfrm rot="8980870">
                <a:off x="1062939" y="931183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月 55">
                <a:extLst>
                  <a:ext uri="{FF2B5EF4-FFF2-40B4-BE49-F238E27FC236}">
                    <a16:creationId xmlns:a16="http://schemas.microsoft.com/office/drawing/2014/main" id="{70BFBB23-8563-4444-B0E8-37845B6D4D44}"/>
                  </a:ext>
                </a:extLst>
              </p:cNvPr>
              <p:cNvSpPr/>
              <p:nvPr/>
            </p:nvSpPr>
            <p:spPr>
              <a:xfrm rot="2700000">
                <a:off x="667326" y="881261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月 56">
                <a:extLst>
                  <a:ext uri="{FF2B5EF4-FFF2-40B4-BE49-F238E27FC236}">
                    <a16:creationId xmlns:a16="http://schemas.microsoft.com/office/drawing/2014/main" id="{F6E8E0E6-2EB7-48AF-B165-9721901AF88B}"/>
                  </a:ext>
                </a:extLst>
              </p:cNvPr>
              <p:cNvSpPr/>
              <p:nvPr/>
            </p:nvSpPr>
            <p:spPr>
              <a:xfrm rot="5400000">
                <a:off x="927488" y="1133614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月 57">
                <a:extLst>
                  <a:ext uri="{FF2B5EF4-FFF2-40B4-BE49-F238E27FC236}">
                    <a16:creationId xmlns:a16="http://schemas.microsoft.com/office/drawing/2014/main" id="{3509D1A4-4E4F-4865-A3F6-19D1F82B533C}"/>
                  </a:ext>
                </a:extLst>
              </p:cNvPr>
              <p:cNvSpPr/>
              <p:nvPr/>
            </p:nvSpPr>
            <p:spPr>
              <a:xfrm rot="9000000">
                <a:off x="1274939" y="1079406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910C7500-C1C4-475C-8C68-5559B2711379}"/>
                </a:ext>
              </a:extLst>
            </p:cNvPr>
            <p:cNvSpPr/>
            <p:nvPr/>
          </p:nvSpPr>
          <p:spPr>
            <a:xfrm>
              <a:off x="1630359" y="1434545"/>
              <a:ext cx="156959" cy="89292"/>
            </a:xfrm>
            <a:custGeom>
              <a:avLst/>
              <a:gdLst>
                <a:gd name="connsiteX0" fmla="*/ 69871 w 139742"/>
                <a:gd name="connsiteY0" fmla="*/ 0 h 116247"/>
                <a:gd name="connsiteX1" fmla="*/ 139742 w 139742"/>
                <a:gd name="connsiteY1" fmla="*/ 100994 h 116247"/>
                <a:gd name="connsiteX2" fmla="*/ 137612 w 139742"/>
                <a:gd name="connsiteY2" fmla="*/ 116247 h 116247"/>
                <a:gd name="connsiteX3" fmla="*/ 127697 w 139742"/>
                <a:gd name="connsiteY3" fmla="*/ 98086 h 116247"/>
                <a:gd name="connsiteX4" fmla="*/ 69871 w 139742"/>
                <a:gd name="connsiteY4" fmla="*/ 68505 h 116247"/>
                <a:gd name="connsiteX5" fmla="*/ 12045 w 139742"/>
                <a:gd name="connsiteY5" fmla="*/ 98086 h 116247"/>
                <a:gd name="connsiteX6" fmla="*/ 2131 w 139742"/>
                <a:gd name="connsiteY6" fmla="*/ 116247 h 116247"/>
                <a:gd name="connsiteX7" fmla="*/ 0 w 139742"/>
                <a:gd name="connsiteY7" fmla="*/ 100994 h 116247"/>
                <a:gd name="connsiteX8" fmla="*/ 69871 w 139742"/>
                <a:gd name="connsiteY8" fmla="*/ 0 h 116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742" h="116247">
                  <a:moveTo>
                    <a:pt x="69871" y="0"/>
                  </a:moveTo>
                  <a:cubicBezTo>
                    <a:pt x="108460" y="0"/>
                    <a:pt x="139742" y="45217"/>
                    <a:pt x="139742" y="100994"/>
                  </a:cubicBezTo>
                  <a:lnTo>
                    <a:pt x="137612" y="116247"/>
                  </a:lnTo>
                  <a:lnTo>
                    <a:pt x="127697" y="98086"/>
                  </a:lnTo>
                  <a:cubicBezTo>
                    <a:pt x="112898" y="79810"/>
                    <a:pt x="92454" y="68505"/>
                    <a:pt x="69871" y="68505"/>
                  </a:cubicBezTo>
                  <a:cubicBezTo>
                    <a:pt x="47289" y="68505"/>
                    <a:pt x="26844" y="79810"/>
                    <a:pt x="12045" y="98086"/>
                  </a:cubicBezTo>
                  <a:lnTo>
                    <a:pt x="2131" y="116247"/>
                  </a:lnTo>
                  <a:lnTo>
                    <a:pt x="0" y="100994"/>
                  </a:lnTo>
                  <a:cubicBezTo>
                    <a:pt x="0" y="45217"/>
                    <a:pt x="31282" y="0"/>
                    <a:pt x="6987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55F25EC4-D9CE-4600-9196-59111C0BF60E}"/>
              </a:ext>
            </a:extLst>
          </p:cNvPr>
          <p:cNvGrpSpPr/>
          <p:nvPr/>
        </p:nvGrpSpPr>
        <p:grpSpPr>
          <a:xfrm>
            <a:off x="3679728" y="771864"/>
            <a:ext cx="1837115" cy="2767447"/>
            <a:chOff x="3679728" y="771864"/>
            <a:chExt cx="1837115" cy="2767447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B8000C0D-6F64-41EC-B480-8B4045651802}"/>
                </a:ext>
              </a:extLst>
            </p:cNvPr>
            <p:cNvGrpSpPr/>
            <p:nvPr/>
          </p:nvGrpSpPr>
          <p:grpSpPr>
            <a:xfrm>
              <a:off x="3679728" y="2434071"/>
              <a:ext cx="1212664" cy="1105240"/>
              <a:chOff x="6440320" y="2194334"/>
              <a:chExt cx="1441449" cy="1313759"/>
            </a:xfrm>
          </p:grpSpPr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DC06C631-DD4D-4553-ADAB-CFCCEBF51B7C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26347B53-E49D-42F3-941F-40C743E4E4F1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E0287D17-373E-4F19-817D-2AB9BCC7D772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123" name="グループ化 122">
                    <a:extLst>
                      <a:ext uri="{FF2B5EF4-FFF2-40B4-BE49-F238E27FC236}">
                        <a16:creationId xmlns:a16="http://schemas.microsoft.com/office/drawing/2014/main" id="{807B7819-80F6-4062-B55F-74C2B924CD30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134" name="フリーフォーム: 図形 133">
                      <a:extLst>
                        <a:ext uri="{FF2B5EF4-FFF2-40B4-BE49-F238E27FC236}">
                          <a16:creationId xmlns:a16="http://schemas.microsoft.com/office/drawing/2014/main" id="{D60CF571-3FEA-40B3-929B-C316F3CB0D78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5" name="フリーフォーム: 図形 134">
                      <a:extLst>
                        <a:ext uri="{FF2B5EF4-FFF2-40B4-BE49-F238E27FC236}">
                          <a16:creationId xmlns:a16="http://schemas.microsoft.com/office/drawing/2014/main" id="{55E3EEA6-F751-47A6-8491-AF3A1FC93093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" name="フリーフォーム: 図形 135">
                      <a:extLst>
                        <a:ext uri="{FF2B5EF4-FFF2-40B4-BE49-F238E27FC236}">
                          <a16:creationId xmlns:a16="http://schemas.microsoft.com/office/drawing/2014/main" id="{495139EA-94B2-40A5-8352-50E1B214DEC3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" name="月 136">
                      <a:extLst>
                        <a:ext uri="{FF2B5EF4-FFF2-40B4-BE49-F238E27FC236}">
                          <a16:creationId xmlns:a16="http://schemas.microsoft.com/office/drawing/2014/main" id="{12E17EFC-EEB5-48C7-9907-D14FB0389C56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4" name="四角形: 角を丸くする 123">
                    <a:extLst>
                      <a:ext uri="{FF2B5EF4-FFF2-40B4-BE49-F238E27FC236}">
                        <a16:creationId xmlns:a16="http://schemas.microsoft.com/office/drawing/2014/main" id="{B570E4E9-5FAB-4C95-8AC4-4E98E49AA0C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25" name="四角形: 上の 2 つの角を丸める 109">
                    <a:extLst>
                      <a:ext uri="{FF2B5EF4-FFF2-40B4-BE49-F238E27FC236}">
                        <a16:creationId xmlns:a16="http://schemas.microsoft.com/office/drawing/2014/main" id="{7391DE82-BFC2-4902-97BF-405255A257CE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4FA8223A-FA4A-49E8-9BCA-EACD93CE5E8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フリーフォーム: 図形 126">
                    <a:extLst>
                      <a:ext uri="{FF2B5EF4-FFF2-40B4-BE49-F238E27FC236}">
                        <a16:creationId xmlns:a16="http://schemas.microsoft.com/office/drawing/2014/main" id="{1035A3E1-A918-40D2-B2C8-FAFCC2870BB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四角形: 上の 2 つの角を丸める 109">
                    <a:extLst>
                      <a:ext uri="{FF2B5EF4-FFF2-40B4-BE49-F238E27FC236}">
                        <a16:creationId xmlns:a16="http://schemas.microsoft.com/office/drawing/2014/main" id="{D3DB7FF3-D951-4844-925A-19BB87CD2114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フリーフォーム: 図形 128">
                    <a:extLst>
                      <a:ext uri="{FF2B5EF4-FFF2-40B4-BE49-F238E27FC236}">
                        <a16:creationId xmlns:a16="http://schemas.microsoft.com/office/drawing/2014/main" id="{AF81CCB8-63A3-4272-83B5-3B4621FEC60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フリーフォーム: 図形 129">
                    <a:extLst>
                      <a:ext uri="{FF2B5EF4-FFF2-40B4-BE49-F238E27FC236}">
                        <a16:creationId xmlns:a16="http://schemas.microsoft.com/office/drawing/2014/main" id="{5F98C594-706C-4C73-9F0E-8E38CB2840C3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四角形: 上の 2 つの角を丸める 109">
                    <a:extLst>
                      <a:ext uri="{FF2B5EF4-FFF2-40B4-BE49-F238E27FC236}">
                        <a16:creationId xmlns:a16="http://schemas.microsoft.com/office/drawing/2014/main" id="{CB9DBEEF-BA69-480D-9A2E-4885A6C15C59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9AF93BB4-6101-4B3B-BE0B-B088FD9C0E4B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D44C7663-DC3C-49E6-A4BB-31728D528DD1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4F0A2EAF-6111-46C0-AF27-0F3585D3A4E6}"/>
                  </a:ext>
                </a:extLst>
              </p:cNvPr>
              <p:cNvGrpSpPr/>
              <p:nvPr/>
            </p:nvGrpSpPr>
            <p:grpSpPr>
              <a:xfrm rot="18900000">
                <a:off x="7321476" y="2500735"/>
                <a:ext cx="456730" cy="1007358"/>
                <a:chOff x="1904251" y="4164031"/>
                <a:chExt cx="438719" cy="963709"/>
              </a:xfrm>
            </p:grpSpPr>
            <p:sp>
              <p:nvSpPr>
                <p:cNvPr id="119" name="台形 118">
                  <a:extLst>
                    <a:ext uri="{FF2B5EF4-FFF2-40B4-BE49-F238E27FC236}">
                      <a16:creationId xmlns:a16="http://schemas.microsoft.com/office/drawing/2014/main" id="{19EC28ED-5A07-4FA5-BD7D-6170AEBDCE65}"/>
                    </a:ext>
                  </a:extLst>
                </p:cNvPr>
                <p:cNvSpPr/>
                <p:nvPr/>
              </p:nvSpPr>
              <p:spPr>
                <a:xfrm rot="20813946">
                  <a:off x="1904251" y="4164031"/>
                  <a:ext cx="277080" cy="95427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片側の 2 つの角を丸めた四角形 92">
                  <a:extLst>
                    <a:ext uri="{FF2B5EF4-FFF2-40B4-BE49-F238E27FC236}">
                      <a16:creationId xmlns:a16="http://schemas.microsoft.com/office/drawing/2014/main" id="{A8E46771-DB30-46C6-AEA2-A2EC9175C55D}"/>
                    </a:ext>
                  </a:extLst>
                </p:cNvPr>
                <p:cNvSpPr/>
                <p:nvPr/>
              </p:nvSpPr>
              <p:spPr>
                <a:xfrm rot="9854429" flipH="1">
                  <a:off x="1953085" y="4215132"/>
                  <a:ext cx="389885" cy="912608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B001A422-8FDB-40A0-A087-F6669818B21E}"/>
                </a:ext>
              </a:extLst>
            </p:cNvPr>
            <p:cNvGrpSpPr/>
            <p:nvPr/>
          </p:nvGrpSpPr>
          <p:grpSpPr>
            <a:xfrm>
              <a:off x="4365956" y="771864"/>
              <a:ext cx="1150887" cy="2764269"/>
              <a:chOff x="3589578" y="771864"/>
              <a:chExt cx="1150887" cy="2764269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4C04051C-3ACC-44DC-B7A4-818AC623754C}"/>
                  </a:ext>
                </a:extLst>
              </p:cNvPr>
              <p:cNvSpPr/>
              <p:nvPr/>
            </p:nvSpPr>
            <p:spPr>
              <a:xfrm>
                <a:off x="3589578" y="833938"/>
                <a:ext cx="1149110" cy="1047250"/>
              </a:xfrm>
              <a:custGeom>
                <a:avLst/>
                <a:gdLst>
                  <a:gd name="connsiteX0" fmla="*/ 574555 w 1149110"/>
                  <a:gd name="connsiteY0" fmla="*/ 0 h 1047250"/>
                  <a:gd name="connsiteX1" fmla="*/ 690348 w 1149110"/>
                  <a:gd name="connsiteY1" fmla="*/ 10638 h 1047250"/>
                  <a:gd name="connsiteX2" fmla="*/ 733972 w 1149110"/>
                  <a:gd name="connsiteY2" fmla="*/ 22980 h 1047250"/>
                  <a:gd name="connsiteX3" fmla="*/ 802765 w 1149110"/>
                  <a:gd name="connsiteY3" fmla="*/ 45333 h 1047250"/>
                  <a:gd name="connsiteX4" fmla="*/ 1116712 w 1149110"/>
                  <a:gd name="connsiteY4" fmla="*/ 373968 h 1047250"/>
                  <a:gd name="connsiteX5" fmla="*/ 1141982 w 1149110"/>
                  <a:gd name="connsiteY5" fmla="*/ 459184 h 1047250"/>
                  <a:gd name="connsiteX6" fmla="*/ 1149110 w 1149110"/>
                  <a:gd name="connsiteY6" fmla="*/ 523625 h 1047250"/>
                  <a:gd name="connsiteX7" fmla="*/ 574555 w 1149110"/>
                  <a:gd name="connsiteY7" fmla="*/ 1047250 h 1047250"/>
                  <a:gd name="connsiteX8" fmla="*/ 0 w 1149110"/>
                  <a:gd name="connsiteY8" fmla="*/ 523625 h 1047250"/>
                  <a:gd name="connsiteX9" fmla="*/ 8818 w 1149110"/>
                  <a:gd name="connsiteY9" fmla="*/ 443909 h 1047250"/>
                  <a:gd name="connsiteX10" fmla="*/ 29558 w 1149110"/>
                  <a:gd name="connsiteY10" fmla="*/ 373968 h 1047250"/>
                  <a:gd name="connsiteX11" fmla="*/ 343505 w 1149110"/>
                  <a:gd name="connsiteY11" fmla="*/ 45333 h 1047250"/>
                  <a:gd name="connsiteX12" fmla="*/ 393187 w 1149110"/>
                  <a:gd name="connsiteY12" fmla="*/ 29190 h 1047250"/>
                  <a:gd name="connsiteX13" fmla="*/ 458762 w 1149110"/>
                  <a:gd name="connsiteY13" fmla="*/ 10638 h 1047250"/>
                  <a:gd name="connsiteX14" fmla="*/ 574555 w 1149110"/>
                  <a:gd name="connsiteY14" fmla="*/ 0 h 104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49110" h="1047250">
                    <a:moveTo>
                      <a:pt x="574555" y="0"/>
                    </a:moveTo>
                    <a:cubicBezTo>
                      <a:pt x="614220" y="0"/>
                      <a:pt x="652946" y="3663"/>
                      <a:pt x="690348" y="10638"/>
                    </a:cubicBezTo>
                    <a:lnTo>
                      <a:pt x="733972" y="22980"/>
                    </a:lnTo>
                    <a:lnTo>
                      <a:pt x="802765" y="45333"/>
                    </a:lnTo>
                    <a:cubicBezTo>
                      <a:pt x="943923" y="107831"/>
                      <a:pt x="1057007" y="226206"/>
                      <a:pt x="1116712" y="373968"/>
                    </a:cubicBezTo>
                    <a:lnTo>
                      <a:pt x="1141982" y="459184"/>
                    </a:lnTo>
                    <a:lnTo>
                      <a:pt x="1149110" y="523625"/>
                    </a:lnTo>
                    <a:cubicBezTo>
                      <a:pt x="1149110" y="812815"/>
                      <a:pt x="891873" y="1047250"/>
                      <a:pt x="574555" y="1047250"/>
                    </a:cubicBezTo>
                    <a:cubicBezTo>
                      <a:pt x="257237" y="1047250"/>
                      <a:pt x="0" y="812815"/>
                      <a:pt x="0" y="523625"/>
                    </a:cubicBezTo>
                    <a:lnTo>
                      <a:pt x="8818" y="443909"/>
                    </a:lnTo>
                    <a:lnTo>
                      <a:pt x="29558" y="373968"/>
                    </a:lnTo>
                    <a:cubicBezTo>
                      <a:pt x="89263" y="226206"/>
                      <a:pt x="202347" y="107831"/>
                      <a:pt x="343505" y="45333"/>
                    </a:cubicBezTo>
                    <a:lnTo>
                      <a:pt x="393187" y="29190"/>
                    </a:lnTo>
                    <a:lnTo>
                      <a:pt x="458762" y="10638"/>
                    </a:lnTo>
                    <a:cubicBezTo>
                      <a:pt x="496164" y="3663"/>
                      <a:pt x="534890" y="0"/>
                      <a:pt x="57455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131DB86A-C29C-4798-8416-D6ACE5DE45E8}"/>
                  </a:ext>
                </a:extLst>
              </p:cNvPr>
              <p:cNvSpPr/>
              <p:nvPr/>
            </p:nvSpPr>
            <p:spPr>
              <a:xfrm>
                <a:off x="4119564" y="1881259"/>
                <a:ext cx="257174" cy="426824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E4846602-4448-4129-836B-D51FA3D42F5F}"/>
                  </a:ext>
                </a:extLst>
              </p:cNvPr>
              <p:cNvSpPr/>
              <p:nvPr/>
            </p:nvSpPr>
            <p:spPr>
              <a:xfrm>
                <a:off x="4140231" y="1881455"/>
                <a:ext cx="153163" cy="24272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4C7B722E-F371-4B37-BBFC-13127BD17A7B}"/>
                  </a:ext>
                </a:extLst>
              </p:cNvPr>
              <p:cNvSpPr/>
              <p:nvPr/>
            </p:nvSpPr>
            <p:spPr>
              <a:xfrm>
                <a:off x="3609978" y="944760"/>
                <a:ext cx="1033508" cy="1155393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500"/>
                  <a:gd name="connsiteY0" fmla="*/ 973093 h 1200881"/>
                  <a:gd name="connsiteX1" fmla="*/ 239030 w 1144500"/>
                  <a:gd name="connsiteY1" fmla="*/ 1198218 h 1200881"/>
                  <a:gd name="connsiteX2" fmla="*/ 103622 w 1144500"/>
                  <a:gd name="connsiteY2" fmla="*/ 1041297 h 1200881"/>
                  <a:gd name="connsiteX3" fmla="*/ 99561 w 1144500"/>
                  <a:gd name="connsiteY3" fmla="*/ 1006259 h 1200881"/>
                  <a:gd name="connsiteX4" fmla="*/ 165293 w 1144500"/>
                  <a:gd name="connsiteY4" fmla="*/ 986958 h 1200881"/>
                  <a:gd name="connsiteX5" fmla="*/ 93478 w 1144500"/>
                  <a:gd name="connsiteY5" fmla="*/ 979490 h 1200881"/>
                  <a:gd name="connsiteX6" fmla="*/ 88720 w 1144500"/>
                  <a:gd name="connsiteY6" fmla="*/ 889406 h 1200881"/>
                  <a:gd name="connsiteX7" fmla="*/ 936 w 1144500"/>
                  <a:gd name="connsiteY7" fmla="*/ 840342 h 1200881"/>
                  <a:gd name="connsiteX8" fmla="*/ 92759 w 1144500"/>
                  <a:gd name="connsiteY8" fmla="*/ 652895 h 1200881"/>
                  <a:gd name="connsiteX9" fmla="*/ 68115 w 1144500"/>
                  <a:gd name="connsiteY9" fmla="*/ 518506 h 1200881"/>
                  <a:gd name="connsiteX10" fmla="*/ 63638 w 1144500"/>
                  <a:gd name="connsiteY10" fmla="*/ 393761 h 1200881"/>
                  <a:gd name="connsiteX11" fmla="*/ 633178 w 1144500"/>
                  <a:gd name="connsiteY11" fmla="*/ 0 h 1200881"/>
                  <a:gd name="connsiteX12" fmla="*/ 1143476 w 1144500"/>
                  <a:gd name="connsiteY12" fmla="*/ 569195 h 1200881"/>
                  <a:gd name="connsiteX13" fmla="*/ 776068 w 1144500"/>
                  <a:gd name="connsiteY13" fmla="*/ 1145715 h 1200881"/>
                  <a:gd name="connsiteX0" fmla="*/ 699810 w 1144476"/>
                  <a:gd name="connsiteY0" fmla="*/ 973093 h 1200881"/>
                  <a:gd name="connsiteX1" fmla="*/ 239030 w 1144476"/>
                  <a:gd name="connsiteY1" fmla="*/ 1198218 h 1200881"/>
                  <a:gd name="connsiteX2" fmla="*/ 103622 w 1144476"/>
                  <a:gd name="connsiteY2" fmla="*/ 1041297 h 1200881"/>
                  <a:gd name="connsiteX3" fmla="*/ 99561 w 1144476"/>
                  <a:gd name="connsiteY3" fmla="*/ 1006259 h 1200881"/>
                  <a:gd name="connsiteX4" fmla="*/ 165293 w 1144476"/>
                  <a:gd name="connsiteY4" fmla="*/ 986958 h 1200881"/>
                  <a:gd name="connsiteX5" fmla="*/ 93478 w 1144476"/>
                  <a:gd name="connsiteY5" fmla="*/ 979490 h 1200881"/>
                  <a:gd name="connsiteX6" fmla="*/ 88720 w 1144476"/>
                  <a:gd name="connsiteY6" fmla="*/ 889406 h 1200881"/>
                  <a:gd name="connsiteX7" fmla="*/ 936 w 1144476"/>
                  <a:gd name="connsiteY7" fmla="*/ 840342 h 1200881"/>
                  <a:gd name="connsiteX8" fmla="*/ 92759 w 1144476"/>
                  <a:gd name="connsiteY8" fmla="*/ 652895 h 1200881"/>
                  <a:gd name="connsiteX9" fmla="*/ 68115 w 1144476"/>
                  <a:gd name="connsiteY9" fmla="*/ 518506 h 1200881"/>
                  <a:gd name="connsiteX10" fmla="*/ 63638 w 1144476"/>
                  <a:gd name="connsiteY10" fmla="*/ 393761 h 1200881"/>
                  <a:gd name="connsiteX11" fmla="*/ 633178 w 1144476"/>
                  <a:gd name="connsiteY11" fmla="*/ 0 h 1200881"/>
                  <a:gd name="connsiteX12" fmla="*/ 1143476 w 1144476"/>
                  <a:gd name="connsiteY12" fmla="*/ 569195 h 1200881"/>
                  <a:gd name="connsiteX13" fmla="*/ 776068 w 1144476"/>
                  <a:gd name="connsiteY13" fmla="*/ 1145715 h 1200881"/>
                  <a:gd name="connsiteX0" fmla="*/ 699810 w 1143544"/>
                  <a:gd name="connsiteY0" fmla="*/ 973093 h 1200881"/>
                  <a:gd name="connsiteX1" fmla="*/ 239030 w 1143544"/>
                  <a:gd name="connsiteY1" fmla="*/ 1198218 h 1200881"/>
                  <a:gd name="connsiteX2" fmla="*/ 103622 w 1143544"/>
                  <a:gd name="connsiteY2" fmla="*/ 1041297 h 1200881"/>
                  <a:gd name="connsiteX3" fmla="*/ 99561 w 1143544"/>
                  <a:gd name="connsiteY3" fmla="*/ 1006259 h 1200881"/>
                  <a:gd name="connsiteX4" fmla="*/ 165293 w 1143544"/>
                  <a:gd name="connsiteY4" fmla="*/ 986958 h 1200881"/>
                  <a:gd name="connsiteX5" fmla="*/ 93478 w 1143544"/>
                  <a:gd name="connsiteY5" fmla="*/ 979490 h 1200881"/>
                  <a:gd name="connsiteX6" fmla="*/ 88720 w 1143544"/>
                  <a:gd name="connsiteY6" fmla="*/ 889406 h 1200881"/>
                  <a:gd name="connsiteX7" fmla="*/ 936 w 1143544"/>
                  <a:gd name="connsiteY7" fmla="*/ 840342 h 1200881"/>
                  <a:gd name="connsiteX8" fmla="*/ 92759 w 1143544"/>
                  <a:gd name="connsiteY8" fmla="*/ 652895 h 1200881"/>
                  <a:gd name="connsiteX9" fmla="*/ 68115 w 1143544"/>
                  <a:gd name="connsiteY9" fmla="*/ 518506 h 1200881"/>
                  <a:gd name="connsiteX10" fmla="*/ 63638 w 1143544"/>
                  <a:gd name="connsiteY10" fmla="*/ 393761 h 1200881"/>
                  <a:gd name="connsiteX11" fmla="*/ 633178 w 1143544"/>
                  <a:gd name="connsiteY11" fmla="*/ 0 h 1200881"/>
                  <a:gd name="connsiteX12" fmla="*/ 1143476 w 1143544"/>
                  <a:gd name="connsiteY12" fmla="*/ 569195 h 1200881"/>
                  <a:gd name="connsiteX13" fmla="*/ 776068 w 1143544"/>
                  <a:gd name="connsiteY13" fmla="*/ 1145715 h 1200881"/>
                  <a:gd name="connsiteX0" fmla="*/ 699810 w 1064489"/>
                  <a:gd name="connsiteY0" fmla="*/ 973093 h 1200881"/>
                  <a:gd name="connsiteX1" fmla="*/ 239030 w 1064489"/>
                  <a:gd name="connsiteY1" fmla="*/ 1198218 h 1200881"/>
                  <a:gd name="connsiteX2" fmla="*/ 103622 w 1064489"/>
                  <a:gd name="connsiteY2" fmla="*/ 1041297 h 1200881"/>
                  <a:gd name="connsiteX3" fmla="*/ 99561 w 1064489"/>
                  <a:gd name="connsiteY3" fmla="*/ 1006259 h 1200881"/>
                  <a:gd name="connsiteX4" fmla="*/ 165293 w 1064489"/>
                  <a:gd name="connsiteY4" fmla="*/ 986958 h 1200881"/>
                  <a:gd name="connsiteX5" fmla="*/ 93478 w 1064489"/>
                  <a:gd name="connsiteY5" fmla="*/ 979490 h 1200881"/>
                  <a:gd name="connsiteX6" fmla="*/ 88720 w 1064489"/>
                  <a:gd name="connsiteY6" fmla="*/ 889406 h 1200881"/>
                  <a:gd name="connsiteX7" fmla="*/ 936 w 1064489"/>
                  <a:gd name="connsiteY7" fmla="*/ 840342 h 1200881"/>
                  <a:gd name="connsiteX8" fmla="*/ 92759 w 1064489"/>
                  <a:gd name="connsiteY8" fmla="*/ 652895 h 1200881"/>
                  <a:gd name="connsiteX9" fmla="*/ 68115 w 1064489"/>
                  <a:gd name="connsiteY9" fmla="*/ 518506 h 1200881"/>
                  <a:gd name="connsiteX10" fmla="*/ 63638 w 1064489"/>
                  <a:gd name="connsiteY10" fmla="*/ 393761 h 1200881"/>
                  <a:gd name="connsiteX11" fmla="*/ 633178 w 1064489"/>
                  <a:gd name="connsiteY11" fmla="*/ 0 h 1200881"/>
                  <a:gd name="connsiteX12" fmla="*/ 1064404 w 1064489"/>
                  <a:gd name="connsiteY12" fmla="*/ 586493 h 1200881"/>
                  <a:gd name="connsiteX13" fmla="*/ 776068 w 1064489"/>
                  <a:gd name="connsiteY13" fmla="*/ 1145715 h 1200881"/>
                  <a:gd name="connsiteX0" fmla="*/ 699810 w 1065146"/>
                  <a:gd name="connsiteY0" fmla="*/ 973093 h 1200881"/>
                  <a:gd name="connsiteX1" fmla="*/ 239030 w 1065146"/>
                  <a:gd name="connsiteY1" fmla="*/ 1198218 h 1200881"/>
                  <a:gd name="connsiteX2" fmla="*/ 103622 w 1065146"/>
                  <a:gd name="connsiteY2" fmla="*/ 1041297 h 1200881"/>
                  <a:gd name="connsiteX3" fmla="*/ 99561 w 1065146"/>
                  <a:gd name="connsiteY3" fmla="*/ 1006259 h 1200881"/>
                  <a:gd name="connsiteX4" fmla="*/ 165293 w 1065146"/>
                  <a:gd name="connsiteY4" fmla="*/ 986958 h 1200881"/>
                  <a:gd name="connsiteX5" fmla="*/ 93478 w 1065146"/>
                  <a:gd name="connsiteY5" fmla="*/ 979490 h 1200881"/>
                  <a:gd name="connsiteX6" fmla="*/ 88720 w 1065146"/>
                  <a:gd name="connsiteY6" fmla="*/ 889406 h 1200881"/>
                  <a:gd name="connsiteX7" fmla="*/ 936 w 1065146"/>
                  <a:gd name="connsiteY7" fmla="*/ 840342 h 1200881"/>
                  <a:gd name="connsiteX8" fmla="*/ 92759 w 1065146"/>
                  <a:gd name="connsiteY8" fmla="*/ 652895 h 1200881"/>
                  <a:gd name="connsiteX9" fmla="*/ 68115 w 1065146"/>
                  <a:gd name="connsiteY9" fmla="*/ 518506 h 1200881"/>
                  <a:gd name="connsiteX10" fmla="*/ 63638 w 1065146"/>
                  <a:gd name="connsiteY10" fmla="*/ 393761 h 1200881"/>
                  <a:gd name="connsiteX11" fmla="*/ 633178 w 1065146"/>
                  <a:gd name="connsiteY11" fmla="*/ 0 h 1200881"/>
                  <a:gd name="connsiteX12" fmla="*/ 1064404 w 1065146"/>
                  <a:gd name="connsiteY12" fmla="*/ 586493 h 1200881"/>
                  <a:gd name="connsiteX13" fmla="*/ 776068 w 1065146"/>
                  <a:gd name="connsiteY13" fmla="*/ 1145715 h 1200881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03622 w 1065110"/>
                  <a:gd name="connsiteY2" fmla="*/ 1042029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92148 w 1065110"/>
                  <a:gd name="connsiteY3" fmla="*/ 1056412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92148 w 1065110"/>
                  <a:gd name="connsiteY3" fmla="*/ 1056412 h 1201613"/>
                  <a:gd name="connsiteX4" fmla="*/ 177648 w 1065110"/>
                  <a:gd name="connsiteY4" fmla="*/ 1007458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92148 w 1065110"/>
                  <a:gd name="connsiteY3" fmla="*/ 1056412 h 1201613"/>
                  <a:gd name="connsiteX4" fmla="*/ 177648 w 1065110"/>
                  <a:gd name="connsiteY4" fmla="*/ 1007458 h 1201613"/>
                  <a:gd name="connsiteX5" fmla="*/ 86065 w 1065110"/>
                  <a:gd name="connsiteY5" fmla="*/ 982694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92148 w 1065110"/>
                  <a:gd name="connsiteY3" fmla="*/ 1056412 h 1201613"/>
                  <a:gd name="connsiteX4" fmla="*/ 177648 w 1065110"/>
                  <a:gd name="connsiteY4" fmla="*/ 1007458 h 1201613"/>
                  <a:gd name="connsiteX5" fmla="*/ 86065 w 1065110"/>
                  <a:gd name="connsiteY5" fmla="*/ 982694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13506 w 1065110"/>
                  <a:gd name="connsiteY2" fmla="*/ 1091450 h 1201613"/>
                  <a:gd name="connsiteX3" fmla="*/ 102032 w 1065110"/>
                  <a:gd name="connsiteY3" fmla="*/ 1061354 h 1201613"/>
                  <a:gd name="connsiteX4" fmla="*/ 177648 w 1065110"/>
                  <a:gd name="connsiteY4" fmla="*/ 1007458 h 1201613"/>
                  <a:gd name="connsiteX5" fmla="*/ 86065 w 1065110"/>
                  <a:gd name="connsiteY5" fmla="*/ 982694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  <a:gd name="connsiteX0" fmla="*/ 707168 w 1072468"/>
                  <a:gd name="connsiteY0" fmla="*/ 973825 h 1201613"/>
                  <a:gd name="connsiteX1" fmla="*/ 246388 w 1072468"/>
                  <a:gd name="connsiteY1" fmla="*/ 1198950 h 1201613"/>
                  <a:gd name="connsiteX2" fmla="*/ 120864 w 1072468"/>
                  <a:gd name="connsiteY2" fmla="*/ 1091450 h 1201613"/>
                  <a:gd name="connsiteX3" fmla="*/ 109390 w 1072468"/>
                  <a:gd name="connsiteY3" fmla="*/ 1061354 h 1201613"/>
                  <a:gd name="connsiteX4" fmla="*/ 185006 w 1072468"/>
                  <a:gd name="connsiteY4" fmla="*/ 1007458 h 1201613"/>
                  <a:gd name="connsiteX5" fmla="*/ 93423 w 1072468"/>
                  <a:gd name="connsiteY5" fmla="*/ 982694 h 1201613"/>
                  <a:gd name="connsiteX6" fmla="*/ 96078 w 1072468"/>
                  <a:gd name="connsiteY6" fmla="*/ 890138 h 1201613"/>
                  <a:gd name="connsiteX7" fmla="*/ 881 w 1072468"/>
                  <a:gd name="connsiteY7" fmla="*/ 804009 h 1201613"/>
                  <a:gd name="connsiteX8" fmla="*/ 100117 w 1072468"/>
                  <a:gd name="connsiteY8" fmla="*/ 653627 h 1201613"/>
                  <a:gd name="connsiteX9" fmla="*/ 75473 w 1072468"/>
                  <a:gd name="connsiteY9" fmla="*/ 519238 h 1201613"/>
                  <a:gd name="connsiteX10" fmla="*/ 70996 w 1072468"/>
                  <a:gd name="connsiteY10" fmla="*/ 394493 h 1201613"/>
                  <a:gd name="connsiteX11" fmla="*/ 640536 w 1072468"/>
                  <a:gd name="connsiteY11" fmla="*/ 732 h 1201613"/>
                  <a:gd name="connsiteX12" fmla="*/ 1071762 w 1072468"/>
                  <a:gd name="connsiteY12" fmla="*/ 587225 h 1201613"/>
                  <a:gd name="connsiteX13" fmla="*/ 783426 w 1072468"/>
                  <a:gd name="connsiteY13" fmla="*/ 1146447 h 1201613"/>
                  <a:gd name="connsiteX0" fmla="*/ 707168 w 1072468"/>
                  <a:gd name="connsiteY0" fmla="*/ 973825 h 1201613"/>
                  <a:gd name="connsiteX1" fmla="*/ 246388 w 1072468"/>
                  <a:gd name="connsiteY1" fmla="*/ 1198950 h 1201613"/>
                  <a:gd name="connsiteX2" fmla="*/ 120864 w 1072468"/>
                  <a:gd name="connsiteY2" fmla="*/ 1091450 h 1201613"/>
                  <a:gd name="connsiteX3" fmla="*/ 109390 w 1072468"/>
                  <a:gd name="connsiteY3" fmla="*/ 1061354 h 1201613"/>
                  <a:gd name="connsiteX4" fmla="*/ 185006 w 1072468"/>
                  <a:gd name="connsiteY4" fmla="*/ 1007458 h 1201613"/>
                  <a:gd name="connsiteX5" fmla="*/ 93423 w 1072468"/>
                  <a:gd name="connsiteY5" fmla="*/ 982694 h 1201613"/>
                  <a:gd name="connsiteX6" fmla="*/ 96078 w 1072468"/>
                  <a:gd name="connsiteY6" fmla="*/ 890138 h 1201613"/>
                  <a:gd name="connsiteX7" fmla="*/ 881 w 1072468"/>
                  <a:gd name="connsiteY7" fmla="*/ 804009 h 1201613"/>
                  <a:gd name="connsiteX8" fmla="*/ 100117 w 1072468"/>
                  <a:gd name="connsiteY8" fmla="*/ 653627 h 1201613"/>
                  <a:gd name="connsiteX9" fmla="*/ 75473 w 1072468"/>
                  <a:gd name="connsiteY9" fmla="*/ 519238 h 1201613"/>
                  <a:gd name="connsiteX10" fmla="*/ 70996 w 1072468"/>
                  <a:gd name="connsiteY10" fmla="*/ 394493 h 1201613"/>
                  <a:gd name="connsiteX11" fmla="*/ 640536 w 1072468"/>
                  <a:gd name="connsiteY11" fmla="*/ 732 h 1201613"/>
                  <a:gd name="connsiteX12" fmla="*/ 1071762 w 1072468"/>
                  <a:gd name="connsiteY12" fmla="*/ 587225 h 1201613"/>
                  <a:gd name="connsiteX13" fmla="*/ 783426 w 1072468"/>
                  <a:gd name="connsiteY13" fmla="*/ 1146447 h 1201613"/>
                  <a:gd name="connsiteX0" fmla="*/ 707168 w 1072468"/>
                  <a:gd name="connsiteY0" fmla="*/ 973825 h 1201613"/>
                  <a:gd name="connsiteX1" fmla="*/ 246388 w 1072468"/>
                  <a:gd name="connsiteY1" fmla="*/ 1198950 h 1201613"/>
                  <a:gd name="connsiteX2" fmla="*/ 120864 w 1072468"/>
                  <a:gd name="connsiteY2" fmla="*/ 1091450 h 1201613"/>
                  <a:gd name="connsiteX3" fmla="*/ 109390 w 1072468"/>
                  <a:gd name="connsiteY3" fmla="*/ 1061354 h 1201613"/>
                  <a:gd name="connsiteX4" fmla="*/ 185006 w 1072468"/>
                  <a:gd name="connsiteY4" fmla="*/ 1007458 h 1201613"/>
                  <a:gd name="connsiteX5" fmla="*/ 93423 w 1072468"/>
                  <a:gd name="connsiteY5" fmla="*/ 982694 h 1201613"/>
                  <a:gd name="connsiteX6" fmla="*/ 98549 w 1072468"/>
                  <a:gd name="connsiteY6" fmla="*/ 867899 h 1201613"/>
                  <a:gd name="connsiteX7" fmla="*/ 881 w 1072468"/>
                  <a:gd name="connsiteY7" fmla="*/ 804009 h 1201613"/>
                  <a:gd name="connsiteX8" fmla="*/ 100117 w 1072468"/>
                  <a:gd name="connsiteY8" fmla="*/ 653627 h 1201613"/>
                  <a:gd name="connsiteX9" fmla="*/ 75473 w 1072468"/>
                  <a:gd name="connsiteY9" fmla="*/ 519238 h 1201613"/>
                  <a:gd name="connsiteX10" fmla="*/ 70996 w 1072468"/>
                  <a:gd name="connsiteY10" fmla="*/ 394493 h 1201613"/>
                  <a:gd name="connsiteX11" fmla="*/ 640536 w 1072468"/>
                  <a:gd name="connsiteY11" fmla="*/ 732 h 1201613"/>
                  <a:gd name="connsiteX12" fmla="*/ 1071762 w 1072468"/>
                  <a:gd name="connsiteY12" fmla="*/ 587225 h 1201613"/>
                  <a:gd name="connsiteX13" fmla="*/ 783426 w 1072468"/>
                  <a:gd name="connsiteY13" fmla="*/ 1146447 h 1201613"/>
                  <a:gd name="connsiteX0" fmla="*/ 707168 w 1072468"/>
                  <a:gd name="connsiteY0" fmla="*/ 973825 h 1201613"/>
                  <a:gd name="connsiteX1" fmla="*/ 246388 w 1072468"/>
                  <a:gd name="connsiteY1" fmla="*/ 1198950 h 1201613"/>
                  <a:gd name="connsiteX2" fmla="*/ 120864 w 1072468"/>
                  <a:gd name="connsiteY2" fmla="*/ 1091450 h 1201613"/>
                  <a:gd name="connsiteX3" fmla="*/ 109390 w 1072468"/>
                  <a:gd name="connsiteY3" fmla="*/ 1061354 h 1201613"/>
                  <a:gd name="connsiteX4" fmla="*/ 185006 w 1072468"/>
                  <a:gd name="connsiteY4" fmla="*/ 1007458 h 1201613"/>
                  <a:gd name="connsiteX5" fmla="*/ 93423 w 1072468"/>
                  <a:gd name="connsiteY5" fmla="*/ 982694 h 1201613"/>
                  <a:gd name="connsiteX6" fmla="*/ 98549 w 1072468"/>
                  <a:gd name="connsiteY6" fmla="*/ 867899 h 1201613"/>
                  <a:gd name="connsiteX7" fmla="*/ 881 w 1072468"/>
                  <a:gd name="connsiteY7" fmla="*/ 804009 h 1201613"/>
                  <a:gd name="connsiteX8" fmla="*/ 100117 w 1072468"/>
                  <a:gd name="connsiteY8" fmla="*/ 653627 h 1201613"/>
                  <a:gd name="connsiteX9" fmla="*/ 75473 w 1072468"/>
                  <a:gd name="connsiteY9" fmla="*/ 519238 h 1201613"/>
                  <a:gd name="connsiteX10" fmla="*/ 70996 w 1072468"/>
                  <a:gd name="connsiteY10" fmla="*/ 394493 h 1201613"/>
                  <a:gd name="connsiteX11" fmla="*/ 640536 w 1072468"/>
                  <a:gd name="connsiteY11" fmla="*/ 732 h 1201613"/>
                  <a:gd name="connsiteX12" fmla="*/ 1071762 w 1072468"/>
                  <a:gd name="connsiteY12" fmla="*/ 587225 h 1201613"/>
                  <a:gd name="connsiteX13" fmla="*/ 783426 w 1072468"/>
                  <a:gd name="connsiteY13" fmla="*/ 1146447 h 1201613"/>
                  <a:gd name="connsiteX0" fmla="*/ 707168 w 1072468"/>
                  <a:gd name="connsiteY0" fmla="*/ 973825 h 1201613"/>
                  <a:gd name="connsiteX1" fmla="*/ 246388 w 1072468"/>
                  <a:gd name="connsiteY1" fmla="*/ 1198950 h 1201613"/>
                  <a:gd name="connsiteX2" fmla="*/ 120864 w 1072468"/>
                  <a:gd name="connsiteY2" fmla="*/ 1091450 h 1201613"/>
                  <a:gd name="connsiteX3" fmla="*/ 109390 w 1072468"/>
                  <a:gd name="connsiteY3" fmla="*/ 1061354 h 1201613"/>
                  <a:gd name="connsiteX4" fmla="*/ 185006 w 1072468"/>
                  <a:gd name="connsiteY4" fmla="*/ 1007458 h 1201613"/>
                  <a:gd name="connsiteX5" fmla="*/ 83539 w 1072468"/>
                  <a:gd name="connsiteY5" fmla="*/ 945628 h 1201613"/>
                  <a:gd name="connsiteX6" fmla="*/ 98549 w 1072468"/>
                  <a:gd name="connsiteY6" fmla="*/ 867899 h 1201613"/>
                  <a:gd name="connsiteX7" fmla="*/ 881 w 1072468"/>
                  <a:gd name="connsiteY7" fmla="*/ 804009 h 1201613"/>
                  <a:gd name="connsiteX8" fmla="*/ 100117 w 1072468"/>
                  <a:gd name="connsiteY8" fmla="*/ 653627 h 1201613"/>
                  <a:gd name="connsiteX9" fmla="*/ 75473 w 1072468"/>
                  <a:gd name="connsiteY9" fmla="*/ 519238 h 1201613"/>
                  <a:gd name="connsiteX10" fmla="*/ 70996 w 1072468"/>
                  <a:gd name="connsiteY10" fmla="*/ 394493 h 1201613"/>
                  <a:gd name="connsiteX11" fmla="*/ 640536 w 1072468"/>
                  <a:gd name="connsiteY11" fmla="*/ 732 h 1201613"/>
                  <a:gd name="connsiteX12" fmla="*/ 1071762 w 1072468"/>
                  <a:gd name="connsiteY12" fmla="*/ 587225 h 1201613"/>
                  <a:gd name="connsiteX13" fmla="*/ 783426 w 1072468"/>
                  <a:gd name="connsiteY13" fmla="*/ 1146447 h 1201613"/>
                  <a:gd name="connsiteX0" fmla="*/ 707168 w 1072468"/>
                  <a:gd name="connsiteY0" fmla="*/ 973825 h 1201613"/>
                  <a:gd name="connsiteX1" fmla="*/ 246388 w 1072468"/>
                  <a:gd name="connsiteY1" fmla="*/ 1198950 h 1201613"/>
                  <a:gd name="connsiteX2" fmla="*/ 120864 w 1072468"/>
                  <a:gd name="connsiteY2" fmla="*/ 1091450 h 1201613"/>
                  <a:gd name="connsiteX3" fmla="*/ 109390 w 1072468"/>
                  <a:gd name="connsiteY3" fmla="*/ 1061354 h 1201613"/>
                  <a:gd name="connsiteX4" fmla="*/ 269021 w 1072468"/>
                  <a:gd name="connsiteY4" fmla="*/ 972865 h 1201613"/>
                  <a:gd name="connsiteX5" fmla="*/ 83539 w 1072468"/>
                  <a:gd name="connsiteY5" fmla="*/ 945628 h 1201613"/>
                  <a:gd name="connsiteX6" fmla="*/ 98549 w 1072468"/>
                  <a:gd name="connsiteY6" fmla="*/ 867899 h 1201613"/>
                  <a:gd name="connsiteX7" fmla="*/ 881 w 1072468"/>
                  <a:gd name="connsiteY7" fmla="*/ 804009 h 1201613"/>
                  <a:gd name="connsiteX8" fmla="*/ 100117 w 1072468"/>
                  <a:gd name="connsiteY8" fmla="*/ 653627 h 1201613"/>
                  <a:gd name="connsiteX9" fmla="*/ 75473 w 1072468"/>
                  <a:gd name="connsiteY9" fmla="*/ 519238 h 1201613"/>
                  <a:gd name="connsiteX10" fmla="*/ 70996 w 1072468"/>
                  <a:gd name="connsiteY10" fmla="*/ 394493 h 1201613"/>
                  <a:gd name="connsiteX11" fmla="*/ 640536 w 1072468"/>
                  <a:gd name="connsiteY11" fmla="*/ 732 h 1201613"/>
                  <a:gd name="connsiteX12" fmla="*/ 1071762 w 1072468"/>
                  <a:gd name="connsiteY12" fmla="*/ 587225 h 1201613"/>
                  <a:gd name="connsiteX13" fmla="*/ 783426 w 1072468"/>
                  <a:gd name="connsiteY13" fmla="*/ 1146447 h 1201613"/>
                  <a:gd name="connsiteX0" fmla="*/ 707168 w 1072468"/>
                  <a:gd name="connsiteY0" fmla="*/ 973825 h 1201613"/>
                  <a:gd name="connsiteX1" fmla="*/ 246388 w 1072468"/>
                  <a:gd name="connsiteY1" fmla="*/ 1198950 h 1201613"/>
                  <a:gd name="connsiteX2" fmla="*/ 145574 w 1072468"/>
                  <a:gd name="connsiteY2" fmla="*/ 1121102 h 1201613"/>
                  <a:gd name="connsiteX3" fmla="*/ 109390 w 1072468"/>
                  <a:gd name="connsiteY3" fmla="*/ 1061354 h 1201613"/>
                  <a:gd name="connsiteX4" fmla="*/ 269021 w 1072468"/>
                  <a:gd name="connsiteY4" fmla="*/ 972865 h 1201613"/>
                  <a:gd name="connsiteX5" fmla="*/ 83539 w 1072468"/>
                  <a:gd name="connsiteY5" fmla="*/ 945628 h 1201613"/>
                  <a:gd name="connsiteX6" fmla="*/ 98549 w 1072468"/>
                  <a:gd name="connsiteY6" fmla="*/ 867899 h 1201613"/>
                  <a:gd name="connsiteX7" fmla="*/ 881 w 1072468"/>
                  <a:gd name="connsiteY7" fmla="*/ 804009 h 1201613"/>
                  <a:gd name="connsiteX8" fmla="*/ 100117 w 1072468"/>
                  <a:gd name="connsiteY8" fmla="*/ 653627 h 1201613"/>
                  <a:gd name="connsiteX9" fmla="*/ 75473 w 1072468"/>
                  <a:gd name="connsiteY9" fmla="*/ 519238 h 1201613"/>
                  <a:gd name="connsiteX10" fmla="*/ 70996 w 1072468"/>
                  <a:gd name="connsiteY10" fmla="*/ 394493 h 1201613"/>
                  <a:gd name="connsiteX11" fmla="*/ 640536 w 1072468"/>
                  <a:gd name="connsiteY11" fmla="*/ 732 h 1201613"/>
                  <a:gd name="connsiteX12" fmla="*/ 1071762 w 1072468"/>
                  <a:gd name="connsiteY12" fmla="*/ 587225 h 1201613"/>
                  <a:gd name="connsiteX13" fmla="*/ 783426 w 1072468"/>
                  <a:gd name="connsiteY13" fmla="*/ 1146447 h 1201613"/>
                  <a:gd name="connsiteX0" fmla="*/ 707168 w 1072468"/>
                  <a:gd name="connsiteY0" fmla="*/ 973825 h 1201613"/>
                  <a:gd name="connsiteX1" fmla="*/ 246388 w 1072468"/>
                  <a:gd name="connsiteY1" fmla="*/ 1198950 h 1201613"/>
                  <a:gd name="connsiteX2" fmla="*/ 145574 w 1072468"/>
                  <a:gd name="connsiteY2" fmla="*/ 1121102 h 1201613"/>
                  <a:gd name="connsiteX3" fmla="*/ 121746 w 1072468"/>
                  <a:gd name="connsiteY3" fmla="*/ 1083593 h 1201613"/>
                  <a:gd name="connsiteX4" fmla="*/ 269021 w 1072468"/>
                  <a:gd name="connsiteY4" fmla="*/ 972865 h 1201613"/>
                  <a:gd name="connsiteX5" fmla="*/ 83539 w 1072468"/>
                  <a:gd name="connsiteY5" fmla="*/ 945628 h 1201613"/>
                  <a:gd name="connsiteX6" fmla="*/ 98549 w 1072468"/>
                  <a:gd name="connsiteY6" fmla="*/ 867899 h 1201613"/>
                  <a:gd name="connsiteX7" fmla="*/ 881 w 1072468"/>
                  <a:gd name="connsiteY7" fmla="*/ 804009 h 1201613"/>
                  <a:gd name="connsiteX8" fmla="*/ 100117 w 1072468"/>
                  <a:gd name="connsiteY8" fmla="*/ 653627 h 1201613"/>
                  <a:gd name="connsiteX9" fmla="*/ 75473 w 1072468"/>
                  <a:gd name="connsiteY9" fmla="*/ 519238 h 1201613"/>
                  <a:gd name="connsiteX10" fmla="*/ 70996 w 1072468"/>
                  <a:gd name="connsiteY10" fmla="*/ 394493 h 1201613"/>
                  <a:gd name="connsiteX11" fmla="*/ 640536 w 1072468"/>
                  <a:gd name="connsiteY11" fmla="*/ 732 h 1201613"/>
                  <a:gd name="connsiteX12" fmla="*/ 1071762 w 1072468"/>
                  <a:gd name="connsiteY12" fmla="*/ 587225 h 1201613"/>
                  <a:gd name="connsiteX13" fmla="*/ 783426 w 1072468"/>
                  <a:gd name="connsiteY13" fmla="*/ 1146447 h 1201613"/>
                  <a:gd name="connsiteX0" fmla="*/ 707168 w 1072468"/>
                  <a:gd name="connsiteY0" fmla="*/ 973825 h 1201613"/>
                  <a:gd name="connsiteX1" fmla="*/ 246388 w 1072468"/>
                  <a:gd name="connsiteY1" fmla="*/ 1198950 h 1201613"/>
                  <a:gd name="connsiteX2" fmla="*/ 145574 w 1072468"/>
                  <a:gd name="connsiteY2" fmla="*/ 1121102 h 1201613"/>
                  <a:gd name="connsiteX3" fmla="*/ 121746 w 1072468"/>
                  <a:gd name="connsiteY3" fmla="*/ 1083593 h 1201613"/>
                  <a:gd name="connsiteX4" fmla="*/ 315970 w 1072468"/>
                  <a:gd name="connsiteY4" fmla="*/ 955568 h 1201613"/>
                  <a:gd name="connsiteX5" fmla="*/ 83539 w 1072468"/>
                  <a:gd name="connsiteY5" fmla="*/ 945628 h 1201613"/>
                  <a:gd name="connsiteX6" fmla="*/ 98549 w 1072468"/>
                  <a:gd name="connsiteY6" fmla="*/ 867899 h 1201613"/>
                  <a:gd name="connsiteX7" fmla="*/ 881 w 1072468"/>
                  <a:gd name="connsiteY7" fmla="*/ 804009 h 1201613"/>
                  <a:gd name="connsiteX8" fmla="*/ 100117 w 1072468"/>
                  <a:gd name="connsiteY8" fmla="*/ 653627 h 1201613"/>
                  <a:gd name="connsiteX9" fmla="*/ 75473 w 1072468"/>
                  <a:gd name="connsiteY9" fmla="*/ 519238 h 1201613"/>
                  <a:gd name="connsiteX10" fmla="*/ 70996 w 1072468"/>
                  <a:gd name="connsiteY10" fmla="*/ 394493 h 1201613"/>
                  <a:gd name="connsiteX11" fmla="*/ 640536 w 1072468"/>
                  <a:gd name="connsiteY11" fmla="*/ 732 h 1201613"/>
                  <a:gd name="connsiteX12" fmla="*/ 1071762 w 1072468"/>
                  <a:gd name="connsiteY12" fmla="*/ 587225 h 1201613"/>
                  <a:gd name="connsiteX13" fmla="*/ 783426 w 1072468"/>
                  <a:gd name="connsiteY13" fmla="*/ 1146447 h 1201613"/>
                  <a:gd name="connsiteX0" fmla="*/ 707168 w 1072468"/>
                  <a:gd name="connsiteY0" fmla="*/ 973825 h 1201613"/>
                  <a:gd name="connsiteX1" fmla="*/ 246388 w 1072468"/>
                  <a:gd name="connsiteY1" fmla="*/ 1198950 h 1201613"/>
                  <a:gd name="connsiteX2" fmla="*/ 145574 w 1072468"/>
                  <a:gd name="connsiteY2" fmla="*/ 1121102 h 1201613"/>
                  <a:gd name="connsiteX3" fmla="*/ 121746 w 1072468"/>
                  <a:gd name="connsiteY3" fmla="*/ 1083593 h 1201613"/>
                  <a:gd name="connsiteX4" fmla="*/ 315970 w 1072468"/>
                  <a:gd name="connsiteY4" fmla="*/ 955568 h 1201613"/>
                  <a:gd name="connsiteX5" fmla="*/ 83539 w 1072468"/>
                  <a:gd name="connsiteY5" fmla="*/ 945628 h 1201613"/>
                  <a:gd name="connsiteX6" fmla="*/ 98549 w 1072468"/>
                  <a:gd name="connsiteY6" fmla="*/ 867899 h 1201613"/>
                  <a:gd name="connsiteX7" fmla="*/ 881 w 1072468"/>
                  <a:gd name="connsiteY7" fmla="*/ 804009 h 1201613"/>
                  <a:gd name="connsiteX8" fmla="*/ 100117 w 1072468"/>
                  <a:gd name="connsiteY8" fmla="*/ 653627 h 1201613"/>
                  <a:gd name="connsiteX9" fmla="*/ 75473 w 1072468"/>
                  <a:gd name="connsiteY9" fmla="*/ 519238 h 1201613"/>
                  <a:gd name="connsiteX10" fmla="*/ 70996 w 1072468"/>
                  <a:gd name="connsiteY10" fmla="*/ 394493 h 1201613"/>
                  <a:gd name="connsiteX11" fmla="*/ 640536 w 1072468"/>
                  <a:gd name="connsiteY11" fmla="*/ 732 h 1201613"/>
                  <a:gd name="connsiteX12" fmla="*/ 1071762 w 1072468"/>
                  <a:gd name="connsiteY12" fmla="*/ 587225 h 1201613"/>
                  <a:gd name="connsiteX13" fmla="*/ 783426 w 1072468"/>
                  <a:gd name="connsiteY13" fmla="*/ 1146447 h 1201613"/>
                  <a:gd name="connsiteX0" fmla="*/ 707168 w 1072468"/>
                  <a:gd name="connsiteY0" fmla="*/ 973825 h 1201613"/>
                  <a:gd name="connsiteX1" fmla="*/ 246388 w 1072468"/>
                  <a:gd name="connsiteY1" fmla="*/ 1198950 h 1201613"/>
                  <a:gd name="connsiteX2" fmla="*/ 145574 w 1072468"/>
                  <a:gd name="connsiteY2" fmla="*/ 1121102 h 1201613"/>
                  <a:gd name="connsiteX3" fmla="*/ 121746 w 1072468"/>
                  <a:gd name="connsiteY3" fmla="*/ 1083593 h 1201613"/>
                  <a:gd name="connsiteX4" fmla="*/ 303616 w 1072468"/>
                  <a:gd name="connsiteY4" fmla="*/ 938271 h 1201613"/>
                  <a:gd name="connsiteX5" fmla="*/ 83539 w 1072468"/>
                  <a:gd name="connsiteY5" fmla="*/ 945628 h 1201613"/>
                  <a:gd name="connsiteX6" fmla="*/ 98549 w 1072468"/>
                  <a:gd name="connsiteY6" fmla="*/ 867899 h 1201613"/>
                  <a:gd name="connsiteX7" fmla="*/ 881 w 1072468"/>
                  <a:gd name="connsiteY7" fmla="*/ 804009 h 1201613"/>
                  <a:gd name="connsiteX8" fmla="*/ 100117 w 1072468"/>
                  <a:gd name="connsiteY8" fmla="*/ 653627 h 1201613"/>
                  <a:gd name="connsiteX9" fmla="*/ 75473 w 1072468"/>
                  <a:gd name="connsiteY9" fmla="*/ 519238 h 1201613"/>
                  <a:gd name="connsiteX10" fmla="*/ 70996 w 1072468"/>
                  <a:gd name="connsiteY10" fmla="*/ 394493 h 1201613"/>
                  <a:gd name="connsiteX11" fmla="*/ 640536 w 1072468"/>
                  <a:gd name="connsiteY11" fmla="*/ 732 h 1201613"/>
                  <a:gd name="connsiteX12" fmla="*/ 1071762 w 1072468"/>
                  <a:gd name="connsiteY12" fmla="*/ 587225 h 1201613"/>
                  <a:gd name="connsiteX13" fmla="*/ 783426 w 1072468"/>
                  <a:gd name="connsiteY13" fmla="*/ 1146447 h 1201613"/>
                  <a:gd name="connsiteX0" fmla="*/ 707168 w 1072468"/>
                  <a:gd name="connsiteY0" fmla="*/ 973825 h 1201613"/>
                  <a:gd name="connsiteX1" fmla="*/ 246388 w 1072468"/>
                  <a:gd name="connsiteY1" fmla="*/ 1198950 h 1201613"/>
                  <a:gd name="connsiteX2" fmla="*/ 145574 w 1072468"/>
                  <a:gd name="connsiteY2" fmla="*/ 1121102 h 1201613"/>
                  <a:gd name="connsiteX3" fmla="*/ 121746 w 1072468"/>
                  <a:gd name="connsiteY3" fmla="*/ 1083593 h 1201613"/>
                  <a:gd name="connsiteX4" fmla="*/ 303616 w 1072468"/>
                  <a:gd name="connsiteY4" fmla="*/ 938271 h 1201613"/>
                  <a:gd name="connsiteX5" fmla="*/ 83539 w 1072468"/>
                  <a:gd name="connsiteY5" fmla="*/ 945628 h 1201613"/>
                  <a:gd name="connsiteX6" fmla="*/ 98549 w 1072468"/>
                  <a:gd name="connsiteY6" fmla="*/ 867899 h 1201613"/>
                  <a:gd name="connsiteX7" fmla="*/ 881 w 1072468"/>
                  <a:gd name="connsiteY7" fmla="*/ 804009 h 1201613"/>
                  <a:gd name="connsiteX8" fmla="*/ 100117 w 1072468"/>
                  <a:gd name="connsiteY8" fmla="*/ 653627 h 1201613"/>
                  <a:gd name="connsiteX9" fmla="*/ 75473 w 1072468"/>
                  <a:gd name="connsiteY9" fmla="*/ 519238 h 1201613"/>
                  <a:gd name="connsiteX10" fmla="*/ 70996 w 1072468"/>
                  <a:gd name="connsiteY10" fmla="*/ 394493 h 1201613"/>
                  <a:gd name="connsiteX11" fmla="*/ 640536 w 1072468"/>
                  <a:gd name="connsiteY11" fmla="*/ 732 h 1201613"/>
                  <a:gd name="connsiteX12" fmla="*/ 1071762 w 1072468"/>
                  <a:gd name="connsiteY12" fmla="*/ 587225 h 1201613"/>
                  <a:gd name="connsiteX13" fmla="*/ 783426 w 1072468"/>
                  <a:gd name="connsiteY13" fmla="*/ 1146447 h 1201613"/>
                  <a:gd name="connsiteX0" fmla="*/ 707168 w 1072468"/>
                  <a:gd name="connsiteY0" fmla="*/ 973825 h 1201669"/>
                  <a:gd name="connsiteX1" fmla="*/ 246388 w 1072468"/>
                  <a:gd name="connsiteY1" fmla="*/ 1198950 h 1201669"/>
                  <a:gd name="connsiteX2" fmla="*/ 145574 w 1072468"/>
                  <a:gd name="connsiteY2" fmla="*/ 1121102 h 1201669"/>
                  <a:gd name="connsiteX3" fmla="*/ 121746 w 1072468"/>
                  <a:gd name="connsiteY3" fmla="*/ 1083593 h 1201669"/>
                  <a:gd name="connsiteX4" fmla="*/ 303616 w 1072468"/>
                  <a:gd name="connsiteY4" fmla="*/ 938271 h 1201669"/>
                  <a:gd name="connsiteX5" fmla="*/ 83539 w 1072468"/>
                  <a:gd name="connsiteY5" fmla="*/ 945628 h 1201669"/>
                  <a:gd name="connsiteX6" fmla="*/ 98549 w 1072468"/>
                  <a:gd name="connsiteY6" fmla="*/ 867899 h 1201669"/>
                  <a:gd name="connsiteX7" fmla="*/ 881 w 1072468"/>
                  <a:gd name="connsiteY7" fmla="*/ 804009 h 1201669"/>
                  <a:gd name="connsiteX8" fmla="*/ 100117 w 1072468"/>
                  <a:gd name="connsiteY8" fmla="*/ 653627 h 1201669"/>
                  <a:gd name="connsiteX9" fmla="*/ 75473 w 1072468"/>
                  <a:gd name="connsiteY9" fmla="*/ 519238 h 1201669"/>
                  <a:gd name="connsiteX10" fmla="*/ 70996 w 1072468"/>
                  <a:gd name="connsiteY10" fmla="*/ 394493 h 1201669"/>
                  <a:gd name="connsiteX11" fmla="*/ 640536 w 1072468"/>
                  <a:gd name="connsiteY11" fmla="*/ 732 h 1201669"/>
                  <a:gd name="connsiteX12" fmla="*/ 1071762 w 1072468"/>
                  <a:gd name="connsiteY12" fmla="*/ 587225 h 1201669"/>
                  <a:gd name="connsiteX13" fmla="*/ 783426 w 1072468"/>
                  <a:gd name="connsiteY13" fmla="*/ 1146447 h 1201669"/>
                  <a:gd name="connsiteX0" fmla="*/ 707168 w 1072468"/>
                  <a:gd name="connsiteY0" fmla="*/ 973825 h 1201669"/>
                  <a:gd name="connsiteX1" fmla="*/ 246388 w 1072468"/>
                  <a:gd name="connsiteY1" fmla="*/ 1198950 h 1201669"/>
                  <a:gd name="connsiteX2" fmla="*/ 145574 w 1072468"/>
                  <a:gd name="connsiteY2" fmla="*/ 1121102 h 1201669"/>
                  <a:gd name="connsiteX3" fmla="*/ 121746 w 1072468"/>
                  <a:gd name="connsiteY3" fmla="*/ 1083593 h 1201669"/>
                  <a:gd name="connsiteX4" fmla="*/ 303616 w 1072468"/>
                  <a:gd name="connsiteY4" fmla="*/ 938271 h 1201669"/>
                  <a:gd name="connsiteX5" fmla="*/ 83539 w 1072468"/>
                  <a:gd name="connsiteY5" fmla="*/ 945628 h 1201669"/>
                  <a:gd name="connsiteX6" fmla="*/ 98549 w 1072468"/>
                  <a:gd name="connsiteY6" fmla="*/ 867899 h 1201669"/>
                  <a:gd name="connsiteX7" fmla="*/ 881 w 1072468"/>
                  <a:gd name="connsiteY7" fmla="*/ 804009 h 1201669"/>
                  <a:gd name="connsiteX8" fmla="*/ 100117 w 1072468"/>
                  <a:gd name="connsiteY8" fmla="*/ 653627 h 1201669"/>
                  <a:gd name="connsiteX9" fmla="*/ 75473 w 1072468"/>
                  <a:gd name="connsiteY9" fmla="*/ 519238 h 1201669"/>
                  <a:gd name="connsiteX10" fmla="*/ 70996 w 1072468"/>
                  <a:gd name="connsiteY10" fmla="*/ 394493 h 1201669"/>
                  <a:gd name="connsiteX11" fmla="*/ 640536 w 1072468"/>
                  <a:gd name="connsiteY11" fmla="*/ 732 h 1201669"/>
                  <a:gd name="connsiteX12" fmla="*/ 1071762 w 1072468"/>
                  <a:gd name="connsiteY12" fmla="*/ 587225 h 1201669"/>
                  <a:gd name="connsiteX13" fmla="*/ 783426 w 1072468"/>
                  <a:gd name="connsiteY13" fmla="*/ 1146447 h 1201669"/>
                  <a:gd name="connsiteX0" fmla="*/ 707168 w 1072468"/>
                  <a:gd name="connsiteY0" fmla="*/ 973825 h 1198950"/>
                  <a:gd name="connsiteX1" fmla="*/ 246388 w 1072468"/>
                  <a:gd name="connsiteY1" fmla="*/ 1198950 h 1198950"/>
                  <a:gd name="connsiteX2" fmla="*/ 145574 w 1072468"/>
                  <a:gd name="connsiteY2" fmla="*/ 1121102 h 1198950"/>
                  <a:gd name="connsiteX3" fmla="*/ 121746 w 1072468"/>
                  <a:gd name="connsiteY3" fmla="*/ 1083593 h 1198950"/>
                  <a:gd name="connsiteX4" fmla="*/ 303616 w 1072468"/>
                  <a:gd name="connsiteY4" fmla="*/ 938271 h 1198950"/>
                  <a:gd name="connsiteX5" fmla="*/ 83539 w 1072468"/>
                  <a:gd name="connsiteY5" fmla="*/ 945628 h 1198950"/>
                  <a:gd name="connsiteX6" fmla="*/ 98549 w 1072468"/>
                  <a:gd name="connsiteY6" fmla="*/ 867899 h 1198950"/>
                  <a:gd name="connsiteX7" fmla="*/ 881 w 1072468"/>
                  <a:gd name="connsiteY7" fmla="*/ 804009 h 1198950"/>
                  <a:gd name="connsiteX8" fmla="*/ 100117 w 1072468"/>
                  <a:gd name="connsiteY8" fmla="*/ 653627 h 1198950"/>
                  <a:gd name="connsiteX9" fmla="*/ 75473 w 1072468"/>
                  <a:gd name="connsiteY9" fmla="*/ 519238 h 1198950"/>
                  <a:gd name="connsiteX10" fmla="*/ 70996 w 1072468"/>
                  <a:gd name="connsiteY10" fmla="*/ 394493 h 1198950"/>
                  <a:gd name="connsiteX11" fmla="*/ 640536 w 1072468"/>
                  <a:gd name="connsiteY11" fmla="*/ 732 h 1198950"/>
                  <a:gd name="connsiteX12" fmla="*/ 1071762 w 1072468"/>
                  <a:gd name="connsiteY12" fmla="*/ 587225 h 1198950"/>
                  <a:gd name="connsiteX13" fmla="*/ 783426 w 1072468"/>
                  <a:gd name="connsiteY13" fmla="*/ 1146447 h 1198950"/>
                  <a:gd name="connsiteX0" fmla="*/ 707168 w 1072468"/>
                  <a:gd name="connsiteY0" fmla="*/ 973825 h 1198950"/>
                  <a:gd name="connsiteX1" fmla="*/ 246388 w 1072468"/>
                  <a:gd name="connsiteY1" fmla="*/ 1198950 h 1198950"/>
                  <a:gd name="connsiteX2" fmla="*/ 145574 w 1072468"/>
                  <a:gd name="connsiteY2" fmla="*/ 1121102 h 1198950"/>
                  <a:gd name="connsiteX3" fmla="*/ 129159 w 1072468"/>
                  <a:gd name="connsiteY3" fmla="*/ 1086064 h 1198950"/>
                  <a:gd name="connsiteX4" fmla="*/ 303616 w 1072468"/>
                  <a:gd name="connsiteY4" fmla="*/ 938271 h 1198950"/>
                  <a:gd name="connsiteX5" fmla="*/ 83539 w 1072468"/>
                  <a:gd name="connsiteY5" fmla="*/ 945628 h 1198950"/>
                  <a:gd name="connsiteX6" fmla="*/ 98549 w 1072468"/>
                  <a:gd name="connsiteY6" fmla="*/ 867899 h 1198950"/>
                  <a:gd name="connsiteX7" fmla="*/ 881 w 1072468"/>
                  <a:gd name="connsiteY7" fmla="*/ 804009 h 1198950"/>
                  <a:gd name="connsiteX8" fmla="*/ 100117 w 1072468"/>
                  <a:gd name="connsiteY8" fmla="*/ 653627 h 1198950"/>
                  <a:gd name="connsiteX9" fmla="*/ 75473 w 1072468"/>
                  <a:gd name="connsiteY9" fmla="*/ 519238 h 1198950"/>
                  <a:gd name="connsiteX10" fmla="*/ 70996 w 1072468"/>
                  <a:gd name="connsiteY10" fmla="*/ 394493 h 1198950"/>
                  <a:gd name="connsiteX11" fmla="*/ 640536 w 1072468"/>
                  <a:gd name="connsiteY11" fmla="*/ 732 h 1198950"/>
                  <a:gd name="connsiteX12" fmla="*/ 1071762 w 1072468"/>
                  <a:gd name="connsiteY12" fmla="*/ 587225 h 1198950"/>
                  <a:gd name="connsiteX13" fmla="*/ 783426 w 1072468"/>
                  <a:gd name="connsiteY13" fmla="*/ 1146447 h 1198950"/>
                  <a:gd name="connsiteX0" fmla="*/ 707168 w 1072468"/>
                  <a:gd name="connsiteY0" fmla="*/ 973825 h 1198950"/>
                  <a:gd name="connsiteX1" fmla="*/ 246388 w 1072468"/>
                  <a:gd name="connsiteY1" fmla="*/ 1198950 h 1198950"/>
                  <a:gd name="connsiteX2" fmla="*/ 145574 w 1072468"/>
                  <a:gd name="connsiteY2" fmla="*/ 1121102 h 1198950"/>
                  <a:gd name="connsiteX3" fmla="*/ 129159 w 1072468"/>
                  <a:gd name="connsiteY3" fmla="*/ 1086064 h 1198950"/>
                  <a:gd name="connsiteX4" fmla="*/ 303616 w 1072468"/>
                  <a:gd name="connsiteY4" fmla="*/ 950626 h 1198950"/>
                  <a:gd name="connsiteX5" fmla="*/ 83539 w 1072468"/>
                  <a:gd name="connsiteY5" fmla="*/ 945628 h 1198950"/>
                  <a:gd name="connsiteX6" fmla="*/ 98549 w 1072468"/>
                  <a:gd name="connsiteY6" fmla="*/ 867899 h 1198950"/>
                  <a:gd name="connsiteX7" fmla="*/ 881 w 1072468"/>
                  <a:gd name="connsiteY7" fmla="*/ 804009 h 1198950"/>
                  <a:gd name="connsiteX8" fmla="*/ 100117 w 1072468"/>
                  <a:gd name="connsiteY8" fmla="*/ 653627 h 1198950"/>
                  <a:gd name="connsiteX9" fmla="*/ 75473 w 1072468"/>
                  <a:gd name="connsiteY9" fmla="*/ 519238 h 1198950"/>
                  <a:gd name="connsiteX10" fmla="*/ 70996 w 1072468"/>
                  <a:gd name="connsiteY10" fmla="*/ 394493 h 1198950"/>
                  <a:gd name="connsiteX11" fmla="*/ 640536 w 1072468"/>
                  <a:gd name="connsiteY11" fmla="*/ 732 h 1198950"/>
                  <a:gd name="connsiteX12" fmla="*/ 1071762 w 1072468"/>
                  <a:gd name="connsiteY12" fmla="*/ 587225 h 1198950"/>
                  <a:gd name="connsiteX13" fmla="*/ 783426 w 1072468"/>
                  <a:gd name="connsiteY13" fmla="*/ 1146447 h 1198950"/>
                  <a:gd name="connsiteX0" fmla="*/ 707168 w 1072468"/>
                  <a:gd name="connsiteY0" fmla="*/ 973825 h 1198950"/>
                  <a:gd name="connsiteX1" fmla="*/ 246388 w 1072468"/>
                  <a:gd name="connsiteY1" fmla="*/ 1198950 h 1198950"/>
                  <a:gd name="connsiteX2" fmla="*/ 145574 w 1072468"/>
                  <a:gd name="connsiteY2" fmla="*/ 1121102 h 1198950"/>
                  <a:gd name="connsiteX3" fmla="*/ 129159 w 1072468"/>
                  <a:gd name="connsiteY3" fmla="*/ 1086064 h 1198950"/>
                  <a:gd name="connsiteX4" fmla="*/ 303616 w 1072468"/>
                  <a:gd name="connsiteY4" fmla="*/ 950626 h 1198950"/>
                  <a:gd name="connsiteX5" fmla="*/ 83539 w 1072468"/>
                  <a:gd name="connsiteY5" fmla="*/ 945628 h 1198950"/>
                  <a:gd name="connsiteX6" fmla="*/ 98549 w 1072468"/>
                  <a:gd name="connsiteY6" fmla="*/ 867899 h 1198950"/>
                  <a:gd name="connsiteX7" fmla="*/ 881 w 1072468"/>
                  <a:gd name="connsiteY7" fmla="*/ 804009 h 1198950"/>
                  <a:gd name="connsiteX8" fmla="*/ 100117 w 1072468"/>
                  <a:gd name="connsiteY8" fmla="*/ 653627 h 1198950"/>
                  <a:gd name="connsiteX9" fmla="*/ 75473 w 1072468"/>
                  <a:gd name="connsiteY9" fmla="*/ 519238 h 1198950"/>
                  <a:gd name="connsiteX10" fmla="*/ 70996 w 1072468"/>
                  <a:gd name="connsiteY10" fmla="*/ 394493 h 1198950"/>
                  <a:gd name="connsiteX11" fmla="*/ 640536 w 1072468"/>
                  <a:gd name="connsiteY11" fmla="*/ 732 h 1198950"/>
                  <a:gd name="connsiteX12" fmla="*/ 1071762 w 1072468"/>
                  <a:gd name="connsiteY12" fmla="*/ 587225 h 1198950"/>
                  <a:gd name="connsiteX13" fmla="*/ 783426 w 1072468"/>
                  <a:gd name="connsiteY13" fmla="*/ 1146447 h 1198950"/>
                  <a:gd name="connsiteX0" fmla="*/ 707168 w 1072468"/>
                  <a:gd name="connsiteY0" fmla="*/ 973825 h 1198950"/>
                  <a:gd name="connsiteX1" fmla="*/ 246388 w 1072468"/>
                  <a:gd name="connsiteY1" fmla="*/ 1198950 h 1198950"/>
                  <a:gd name="connsiteX2" fmla="*/ 145574 w 1072468"/>
                  <a:gd name="connsiteY2" fmla="*/ 1121102 h 1198950"/>
                  <a:gd name="connsiteX3" fmla="*/ 129159 w 1072468"/>
                  <a:gd name="connsiteY3" fmla="*/ 1086064 h 1198950"/>
                  <a:gd name="connsiteX4" fmla="*/ 303616 w 1072468"/>
                  <a:gd name="connsiteY4" fmla="*/ 950626 h 1198950"/>
                  <a:gd name="connsiteX5" fmla="*/ 83539 w 1072468"/>
                  <a:gd name="connsiteY5" fmla="*/ 945628 h 1198950"/>
                  <a:gd name="connsiteX6" fmla="*/ 88665 w 1072468"/>
                  <a:gd name="connsiteY6" fmla="*/ 858015 h 1198950"/>
                  <a:gd name="connsiteX7" fmla="*/ 881 w 1072468"/>
                  <a:gd name="connsiteY7" fmla="*/ 804009 h 1198950"/>
                  <a:gd name="connsiteX8" fmla="*/ 100117 w 1072468"/>
                  <a:gd name="connsiteY8" fmla="*/ 653627 h 1198950"/>
                  <a:gd name="connsiteX9" fmla="*/ 75473 w 1072468"/>
                  <a:gd name="connsiteY9" fmla="*/ 519238 h 1198950"/>
                  <a:gd name="connsiteX10" fmla="*/ 70996 w 1072468"/>
                  <a:gd name="connsiteY10" fmla="*/ 394493 h 1198950"/>
                  <a:gd name="connsiteX11" fmla="*/ 640536 w 1072468"/>
                  <a:gd name="connsiteY11" fmla="*/ 732 h 1198950"/>
                  <a:gd name="connsiteX12" fmla="*/ 1071762 w 1072468"/>
                  <a:gd name="connsiteY12" fmla="*/ 587225 h 1198950"/>
                  <a:gd name="connsiteX13" fmla="*/ 783426 w 1072468"/>
                  <a:gd name="connsiteY13" fmla="*/ 1146447 h 119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72468" h="1198950">
                    <a:moveTo>
                      <a:pt x="707168" y="973825"/>
                    </a:moveTo>
                    <a:cubicBezTo>
                      <a:pt x="611748" y="1151526"/>
                      <a:pt x="499701" y="1196330"/>
                      <a:pt x="246388" y="1198950"/>
                    </a:cubicBezTo>
                    <a:cubicBezTo>
                      <a:pt x="195607" y="1191944"/>
                      <a:pt x="173527" y="1202449"/>
                      <a:pt x="145574" y="1121102"/>
                    </a:cubicBezTo>
                    <a:cubicBezTo>
                      <a:pt x="141045" y="1105454"/>
                      <a:pt x="102819" y="1114477"/>
                      <a:pt x="129159" y="1086064"/>
                    </a:cubicBezTo>
                    <a:cubicBezTo>
                      <a:pt x="155499" y="1057651"/>
                      <a:pt x="311219" y="974032"/>
                      <a:pt x="303616" y="950626"/>
                    </a:cubicBezTo>
                    <a:cubicBezTo>
                      <a:pt x="230257" y="948960"/>
                      <a:pt x="119364" y="961063"/>
                      <a:pt x="83539" y="945628"/>
                    </a:cubicBezTo>
                    <a:cubicBezTo>
                      <a:pt x="47714" y="930193"/>
                      <a:pt x="88663" y="892806"/>
                      <a:pt x="88665" y="858015"/>
                    </a:cubicBezTo>
                    <a:cubicBezTo>
                      <a:pt x="55765" y="841154"/>
                      <a:pt x="8361" y="854300"/>
                      <a:pt x="881" y="804009"/>
                    </a:cubicBezTo>
                    <a:cubicBezTo>
                      <a:pt x="-10263" y="754160"/>
                      <a:pt x="87685" y="701089"/>
                      <a:pt x="100117" y="653627"/>
                    </a:cubicBezTo>
                    <a:cubicBezTo>
                      <a:pt x="112549" y="606165"/>
                      <a:pt x="79929" y="554887"/>
                      <a:pt x="75473" y="519238"/>
                    </a:cubicBezTo>
                    <a:cubicBezTo>
                      <a:pt x="68941" y="487199"/>
                      <a:pt x="71695" y="420993"/>
                      <a:pt x="70996" y="394493"/>
                    </a:cubicBezTo>
                    <a:cubicBezTo>
                      <a:pt x="78322" y="132876"/>
                      <a:pt x="328221" y="-11623"/>
                      <a:pt x="640536" y="732"/>
                    </a:cubicBezTo>
                    <a:cubicBezTo>
                      <a:pt x="952851" y="13087"/>
                      <a:pt x="1083350" y="379197"/>
                      <a:pt x="1071762" y="587225"/>
                    </a:cubicBezTo>
                    <a:cubicBezTo>
                      <a:pt x="1055542" y="878403"/>
                      <a:pt x="765373" y="970038"/>
                      <a:pt x="783426" y="1146447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919766CE-B363-473B-B2D5-6BBC9A8651DF}"/>
                  </a:ext>
                </a:extLst>
              </p:cNvPr>
              <p:cNvGrpSpPr/>
              <p:nvPr/>
            </p:nvGrpSpPr>
            <p:grpSpPr>
              <a:xfrm>
                <a:off x="3858082" y="2107049"/>
                <a:ext cx="783768" cy="1429084"/>
                <a:chOff x="4621280" y="2107049"/>
                <a:chExt cx="783768" cy="1429084"/>
              </a:xfrm>
            </p:grpSpPr>
            <p:sp>
              <p:nvSpPr>
                <p:cNvPr id="109" name="四角形: 上の 2 つの角を丸める 108">
                  <a:extLst>
                    <a:ext uri="{FF2B5EF4-FFF2-40B4-BE49-F238E27FC236}">
                      <a16:creationId xmlns:a16="http://schemas.microsoft.com/office/drawing/2014/main" id="{5CFFA9CB-796E-4E8E-AD30-71E9ADEB8FDC}"/>
                    </a:ext>
                  </a:extLst>
                </p:cNvPr>
                <p:cNvSpPr/>
                <p:nvPr/>
              </p:nvSpPr>
              <p:spPr>
                <a:xfrm>
                  <a:off x="4877088" y="2107049"/>
                  <a:ext cx="266338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3FEB8A05-BD1E-431B-B018-4760C56772F1}"/>
                    </a:ext>
                  </a:extLst>
                </p:cNvPr>
                <p:cNvSpPr/>
                <p:nvPr/>
              </p:nvSpPr>
              <p:spPr>
                <a:xfrm>
                  <a:off x="4851645" y="2130860"/>
                  <a:ext cx="317438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" name="片側の 2 つの角を丸めた四角形 144">
                  <a:extLst>
                    <a:ext uri="{FF2B5EF4-FFF2-40B4-BE49-F238E27FC236}">
                      <a16:creationId xmlns:a16="http://schemas.microsoft.com/office/drawing/2014/main" id="{C1CCF913-0242-4D71-AFE7-6A465457EC51}"/>
                    </a:ext>
                  </a:extLst>
                </p:cNvPr>
                <p:cNvSpPr/>
                <p:nvPr/>
              </p:nvSpPr>
              <p:spPr>
                <a:xfrm>
                  <a:off x="4647594" y="2248208"/>
                  <a:ext cx="757454" cy="1287925"/>
                </a:xfrm>
                <a:prstGeom prst="round2SameRect">
                  <a:avLst>
                    <a:gd name="adj1" fmla="val 30576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3FA33F03-734B-475E-AB19-369180EE4338}"/>
                    </a:ext>
                  </a:extLst>
                </p:cNvPr>
                <p:cNvSpPr/>
                <p:nvPr/>
              </p:nvSpPr>
              <p:spPr>
                <a:xfrm>
                  <a:off x="4621280" y="2432258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548D8AEF-60C1-4244-8527-ECF4AB97848E}"/>
                    </a:ext>
                  </a:extLst>
                </p:cNvPr>
                <p:cNvSpPr/>
                <p:nvPr/>
              </p:nvSpPr>
              <p:spPr>
                <a:xfrm>
                  <a:off x="4621280" y="2667819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32334EB0-BA97-4262-848F-5068D5BD1715}"/>
                    </a:ext>
                  </a:extLst>
                </p:cNvPr>
                <p:cNvSpPr/>
                <p:nvPr/>
              </p:nvSpPr>
              <p:spPr>
                <a:xfrm>
                  <a:off x="4621280" y="2903380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55B8F15D-B12D-40D1-A9E1-2CBB64CD6A86}"/>
                    </a:ext>
                  </a:extLst>
                </p:cNvPr>
                <p:cNvSpPr/>
                <p:nvPr/>
              </p:nvSpPr>
              <p:spPr>
                <a:xfrm>
                  <a:off x="4621280" y="3138941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9504E5DD-4FFC-43C8-8167-3F2CC2E2B778}"/>
                    </a:ext>
                  </a:extLst>
                </p:cNvPr>
                <p:cNvSpPr/>
                <p:nvPr/>
              </p:nvSpPr>
              <p:spPr>
                <a:xfrm>
                  <a:off x="4621280" y="3374503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FD9A5376-C6DD-49B8-AC26-E961CD37C090}"/>
                  </a:ext>
                </a:extLst>
              </p:cNvPr>
              <p:cNvSpPr/>
              <p:nvPr/>
            </p:nvSpPr>
            <p:spPr>
              <a:xfrm>
                <a:off x="4052227" y="2390244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71246CEF-EC27-420C-BEED-07BD0E500B35}"/>
                  </a:ext>
                </a:extLst>
              </p:cNvPr>
              <p:cNvSpPr/>
              <p:nvPr/>
            </p:nvSpPr>
            <p:spPr>
              <a:xfrm flipH="1">
                <a:off x="4098383" y="2332807"/>
                <a:ext cx="367416" cy="1203325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9E6C5873-935F-49DD-A12D-EFA6E1FF14FA}"/>
                  </a:ext>
                </a:extLst>
              </p:cNvPr>
              <p:cNvSpPr/>
              <p:nvPr/>
            </p:nvSpPr>
            <p:spPr>
              <a:xfrm rot="1800000">
                <a:off x="3774768" y="954364"/>
                <a:ext cx="521950" cy="32508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月 101">
                <a:extLst>
                  <a:ext uri="{FF2B5EF4-FFF2-40B4-BE49-F238E27FC236}">
                    <a16:creationId xmlns:a16="http://schemas.microsoft.com/office/drawing/2014/main" id="{159CC505-5DD0-42B5-90FA-584F6F69CA55}"/>
                  </a:ext>
                </a:extLst>
              </p:cNvPr>
              <p:cNvSpPr/>
              <p:nvPr/>
            </p:nvSpPr>
            <p:spPr>
              <a:xfrm rot="8901916">
                <a:off x="4081639" y="771864"/>
                <a:ext cx="589940" cy="1085246"/>
              </a:xfrm>
              <a:prstGeom prst="moon">
                <a:avLst>
                  <a:gd name="adj" fmla="val 7314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" name="月 102">
                <a:extLst>
                  <a:ext uri="{FF2B5EF4-FFF2-40B4-BE49-F238E27FC236}">
                    <a16:creationId xmlns:a16="http://schemas.microsoft.com/office/drawing/2014/main" id="{6B8F94C0-728E-453F-8BEF-27AFE7BC963D}"/>
                  </a:ext>
                </a:extLst>
              </p:cNvPr>
              <p:cNvSpPr/>
              <p:nvPr/>
            </p:nvSpPr>
            <p:spPr>
              <a:xfrm>
                <a:off x="4323748" y="1572896"/>
                <a:ext cx="257174" cy="495013"/>
              </a:xfrm>
              <a:prstGeom prst="moon">
                <a:avLst>
                  <a:gd name="adj" fmla="val 7870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月 103">
                <a:extLst>
                  <a:ext uri="{FF2B5EF4-FFF2-40B4-BE49-F238E27FC236}">
                    <a16:creationId xmlns:a16="http://schemas.microsoft.com/office/drawing/2014/main" id="{72E83233-1CBE-49A9-BA8B-490F222A7558}"/>
                  </a:ext>
                </a:extLst>
              </p:cNvPr>
              <p:cNvSpPr/>
              <p:nvPr/>
            </p:nvSpPr>
            <p:spPr>
              <a:xfrm rot="20700000">
                <a:off x="4483291" y="1534796"/>
                <a:ext cx="257174" cy="495013"/>
              </a:xfrm>
              <a:prstGeom prst="moon">
                <a:avLst>
                  <a:gd name="adj" fmla="val 7870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4DC2CDE0-F699-4AA3-9754-D3B7BC31C006}"/>
                  </a:ext>
                </a:extLst>
              </p:cNvPr>
              <p:cNvGrpSpPr/>
              <p:nvPr/>
            </p:nvGrpSpPr>
            <p:grpSpPr>
              <a:xfrm>
                <a:off x="4270206" y="1471613"/>
                <a:ext cx="213064" cy="385886"/>
                <a:chOff x="1368308" y="1783038"/>
                <a:chExt cx="188990" cy="342286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8F72C674-63D3-4A74-8745-0821B497EF1F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497F2BE6-FF66-4AC8-992E-FB1973BC5D7C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6" name="月 105">
                <a:extLst>
                  <a:ext uri="{FF2B5EF4-FFF2-40B4-BE49-F238E27FC236}">
                    <a16:creationId xmlns:a16="http://schemas.microsoft.com/office/drawing/2014/main" id="{4EEE30BF-2475-423E-96B4-AFC172434995}"/>
                  </a:ext>
                </a:extLst>
              </p:cNvPr>
              <p:cNvSpPr/>
              <p:nvPr/>
            </p:nvSpPr>
            <p:spPr>
              <a:xfrm rot="5400000">
                <a:off x="3823130" y="1137657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C40FE829-608A-4D43-802D-5841106FC6D6}"/>
                </a:ext>
              </a:extLst>
            </p:cNvPr>
            <p:cNvSpPr/>
            <p:nvPr/>
          </p:nvSpPr>
          <p:spPr>
            <a:xfrm>
              <a:off x="4538668" y="1447799"/>
              <a:ext cx="188907" cy="77593"/>
            </a:xfrm>
            <a:custGeom>
              <a:avLst/>
              <a:gdLst>
                <a:gd name="connsiteX0" fmla="*/ 69871 w 139742"/>
                <a:gd name="connsiteY0" fmla="*/ 0 h 116247"/>
                <a:gd name="connsiteX1" fmla="*/ 139742 w 139742"/>
                <a:gd name="connsiteY1" fmla="*/ 100994 h 116247"/>
                <a:gd name="connsiteX2" fmla="*/ 137612 w 139742"/>
                <a:gd name="connsiteY2" fmla="*/ 116247 h 116247"/>
                <a:gd name="connsiteX3" fmla="*/ 127697 w 139742"/>
                <a:gd name="connsiteY3" fmla="*/ 98086 h 116247"/>
                <a:gd name="connsiteX4" fmla="*/ 69871 w 139742"/>
                <a:gd name="connsiteY4" fmla="*/ 68505 h 116247"/>
                <a:gd name="connsiteX5" fmla="*/ 12045 w 139742"/>
                <a:gd name="connsiteY5" fmla="*/ 98086 h 116247"/>
                <a:gd name="connsiteX6" fmla="*/ 2131 w 139742"/>
                <a:gd name="connsiteY6" fmla="*/ 116247 h 116247"/>
                <a:gd name="connsiteX7" fmla="*/ 0 w 139742"/>
                <a:gd name="connsiteY7" fmla="*/ 100994 h 116247"/>
                <a:gd name="connsiteX8" fmla="*/ 69871 w 139742"/>
                <a:gd name="connsiteY8" fmla="*/ 0 h 116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742" h="116247">
                  <a:moveTo>
                    <a:pt x="69871" y="0"/>
                  </a:moveTo>
                  <a:cubicBezTo>
                    <a:pt x="108460" y="0"/>
                    <a:pt x="139742" y="45217"/>
                    <a:pt x="139742" y="100994"/>
                  </a:cubicBezTo>
                  <a:lnTo>
                    <a:pt x="137612" y="116247"/>
                  </a:lnTo>
                  <a:lnTo>
                    <a:pt x="127697" y="98086"/>
                  </a:lnTo>
                  <a:cubicBezTo>
                    <a:pt x="112898" y="79810"/>
                    <a:pt x="92454" y="68505"/>
                    <a:pt x="69871" y="68505"/>
                  </a:cubicBezTo>
                  <a:cubicBezTo>
                    <a:pt x="47289" y="68505"/>
                    <a:pt x="26844" y="79810"/>
                    <a:pt x="12045" y="98086"/>
                  </a:cubicBezTo>
                  <a:lnTo>
                    <a:pt x="2131" y="116247"/>
                  </a:lnTo>
                  <a:lnTo>
                    <a:pt x="0" y="100994"/>
                  </a:lnTo>
                  <a:cubicBezTo>
                    <a:pt x="0" y="45217"/>
                    <a:pt x="31282" y="0"/>
                    <a:pt x="6987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D0E8EA08-C615-4D7F-8ACB-CFB2871D3BDF}"/>
              </a:ext>
            </a:extLst>
          </p:cNvPr>
          <p:cNvGrpSpPr/>
          <p:nvPr/>
        </p:nvGrpSpPr>
        <p:grpSpPr>
          <a:xfrm>
            <a:off x="6582948" y="766318"/>
            <a:ext cx="1825834" cy="2779236"/>
            <a:chOff x="6582948" y="766318"/>
            <a:chExt cx="1825834" cy="2779236"/>
          </a:xfrm>
        </p:grpSpPr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F7BE0BA9-9434-4117-A606-028D16142941}"/>
                </a:ext>
              </a:extLst>
            </p:cNvPr>
            <p:cNvGrpSpPr/>
            <p:nvPr/>
          </p:nvGrpSpPr>
          <p:grpSpPr>
            <a:xfrm>
              <a:off x="6582948" y="2434071"/>
              <a:ext cx="1212664" cy="1105240"/>
              <a:chOff x="6440320" y="2194334"/>
              <a:chExt cx="1441449" cy="1313759"/>
            </a:xfrm>
          </p:grpSpPr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D6D8DFFF-1D66-417D-AA20-A11ABB9C9656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0C1EC0BE-0686-4518-9E61-2089CE5D481F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8" name="グループ化 167">
                  <a:extLst>
                    <a:ext uri="{FF2B5EF4-FFF2-40B4-BE49-F238E27FC236}">
                      <a16:creationId xmlns:a16="http://schemas.microsoft.com/office/drawing/2014/main" id="{0597CA37-6C0A-4307-80D7-3FBC5D63929B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169" name="グループ化 168">
                    <a:extLst>
                      <a:ext uri="{FF2B5EF4-FFF2-40B4-BE49-F238E27FC236}">
                        <a16:creationId xmlns:a16="http://schemas.microsoft.com/office/drawing/2014/main" id="{BE370757-2D2A-485C-9C40-CF8660A8DA2C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180" name="フリーフォーム: 図形 179">
                      <a:extLst>
                        <a:ext uri="{FF2B5EF4-FFF2-40B4-BE49-F238E27FC236}">
                          <a16:creationId xmlns:a16="http://schemas.microsoft.com/office/drawing/2014/main" id="{243BBE3D-BA63-4C37-B708-0BD7DB698A1E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1" name="フリーフォーム: 図形 180">
                      <a:extLst>
                        <a:ext uri="{FF2B5EF4-FFF2-40B4-BE49-F238E27FC236}">
                          <a16:creationId xmlns:a16="http://schemas.microsoft.com/office/drawing/2014/main" id="{110DCD54-41CF-4024-AD5E-82B6D76DFC43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2" name="フリーフォーム: 図形 181">
                      <a:extLst>
                        <a:ext uri="{FF2B5EF4-FFF2-40B4-BE49-F238E27FC236}">
                          <a16:creationId xmlns:a16="http://schemas.microsoft.com/office/drawing/2014/main" id="{4EAEC26E-8436-4AF9-B2BC-82B8756EB2AF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3" name="月 182">
                      <a:extLst>
                        <a:ext uri="{FF2B5EF4-FFF2-40B4-BE49-F238E27FC236}">
                          <a16:creationId xmlns:a16="http://schemas.microsoft.com/office/drawing/2014/main" id="{5CBBFD87-40CF-4036-AB25-3A37E76E308D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70" name="四角形: 角を丸くする 169">
                    <a:extLst>
                      <a:ext uri="{FF2B5EF4-FFF2-40B4-BE49-F238E27FC236}">
                        <a16:creationId xmlns:a16="http://schemas.microsoft.com/office/drawing/2014/main" id="{ECE036CB-757C-4893-B2FF-B6A52C9D01F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71" name="四角形: 上の 2 つの角を丸める 109">
                    <a:extLst>
                      <a:ext uri="{FF2B5EF4-FFF2-40B4-BE49-F238E27FC236}">
                        <a16:creationId xmlns:a16="http://schemas.microsoft.com/office/drawing/2014/main" id="{C782C859-D1E7-465A-B7C0-F439B8A7CB2F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1DBE5E5D-B88E-460B-8567-D07C763846E6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19B10579-6787-4BBA-AC51-D8855FB1984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四角形: 上の 2 つの角を丸める 109">
                    <a:extLst>
                      <a:ext uri="{FF2B5EF4-FFF2-40B4-BE49-F238E27FC236}">
                        <a16:creationId xmlns:a16="http://schemas.microsoft.com/office/drawing/2014/main" id="{280F2F9D-2536-4D1D-8168-3FCBBDB37B5E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" name="フリーフォーム: 図形 174">
                    <a:extLst>
                      <a:ext uri="{FF2B5EF4-FFF2-40B4-BE49-F238E27FC236}">
                        <a16:creationId xmlns:a16="http://schemas.microsoft.com/office/drawing/2014/main" id="{1CAA7B97-A98F-4DA2-9343-133227ED13F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" name="フリーフォーム: 図形 175">
                    <a:extLst>
                      <a:ext uri="{FF2B5EF4-FFF2-40B4-BE49-F238E27FC236}">
                        <a16:creationId xmlns:a16="http://schemas.microsoft.com/office/drawing/2014/main" id="{66A35B0D-25CA-4586-93A8-2EF8B9BC9CE8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" name="四角形: 上の 2 つの角を丸める 109">
                    <a:extLst>
                      <a:ext uri="{FF2B5EF4-FFF2-40B4-BE49-F238E27FC236}">
                        <a16:creationId xmlns:a16="http://schemas.microsoft.com/office/drawing/2014/main" id="{41D41F9E-589B-47F6-B1BF-C0A18029484A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F70EB0D6-69CE-4476-907D-4559E666C895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94616CAF-3AB0-4B56-8520-FDB4408D0303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80CE0364-2F0C-4D1E-BBB1-D423C61EAC65}"/>
                  </a:ext>
                </a:extLst>
              </p:cNvPr>
              <p:cNvGrpSpPr/>
              <p:nvPr/>
            </p:nvGrpSpPr>
            <p:grpSpPr>
              <a:xfrm rot="18900000">
                <a:off x="7321476" y="2500735"/>
                <a:ext cx="456730" cy="1007358"/>
                <a:chOff x="1904251" y="4164031"/>
                <a:chExt cx="438719" cy="963709"/>
              </a:xfrm>
            </p:grpSpPr>
            <p:sp>
              <p:nvSpPr>
                <p:cNvPr id="165" name="台形 164">
                  <a:extLst>
                    <a:ext uri="{FF2B5EF4-FFF2-40B4-BE49-F238E27FC236}">
                      <a16:creationId xmlns:a16="http://schemas.microsoft.com/office/drawing/2014/main" id="{426FDAEB-7B91-4FCA-B35E-14CD063034B0}"/>
                    </a:ext>
                  </a:extLst>
                </p:cNvPr>
                <p:cNvSpPr/>
                <p:nvPr/>
              </p:nvSpPr>
              <p:spPr>
                <a:xfrm rot="20813946">
                  <a:off x="1904251" y="4164031"/>
                  <a:ext cx="277080" cy="95427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6" name="片側の 2 つの角を丸めた四角形 92">
                  <a:extLst>
                    <a:ext uri="{FF2B5EF4-FFF2-40B4-BE49-F238E27FC236}">
                      <a16:creationId xmlns:a16="http://schemas.microsoft.com/office/drawing/2014/main" id="{582ED21E-1643-4B20-B0CE-6CB8E3D1BEA9}"/>
                    </a:ext>
                  </a:extLst>
                </p:cNvPr>
                <p:cNvSpPr/>
                <p:nvPr/>
              </p:nvSpPr>
              <p:spPr>
                <a:xfrm rot="9854429" flipH="1">
                  <a:off x="1953085" y="4215132"/>
                  <a:ext cx="389885" cy="912608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D7BB211D-0AC3-46F5-9E8B-193701DA1361}"/>
                </a:ext>
              </a:extLst>
            </p:cNvPr>
            <p:cNvGrpSpPr/>
            <p:nvPr/>
          </p:nvGrpSpPr>
          <p:grpSpPr>
            <a:xfrm>
              <a:off x="7033586" y="766318"/>
              <a:ext cx="1375196" cy="2779236"/>
              <a:chOff x="6257208" y="766318"/>
              <a:chExt cx="1375196" cy="2779236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C9FBB67F-7107-41AF-BD9D-332DC2FEE8FB}"/>
                  </a:ext>
                </a:extLst>
              </p:cNvPr>
              <p:cNvSpPr/>
              <p:nvPr/>
            </p:nvSpPr>
            <p:spPr>
              <a:xfrm>
                <a:off x="6920266" y="189406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6E96246A-BF27-4B22-92B5-172918A1FC2D}"/>
                  </a:ext>
                </a:extLst>
              </p:cNvPr>
              <p:cNvSpPr/>
              <p:nvPr/>
            </p:nvSpPr>
            <p:spPr>
              <a:xfrm>
                <a:off x="6937372" y="192154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" name="台形 731">
                <a:extLst>
                  <a:ext uri="{FF2B5EF4-FFF2-40B4-BE49-F238E27FC236}">
                    <a16:creationId xmlns:a16="http://schemas.microsoft.com/office/drawing/2014/main" id="{0B022975-18A4-4406-ACCA-725D2174104C}"/>
                  </a:ext>
                </a:extLst>
              </p:cNvPr>
              <p:cNvSpPr/>
              <p:nvPr/>
            </p:nvSpPr>
            <p:spPr>
              <a:xfrm rot="11290218" flipV="1">
                <a:off x="6686865" y="2365897"/>
                <a:ext cx="84295" cy="652135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58686"/>
                  <a:gd name="connsiteY0" fmla="*/ 551112 h 685660"/>
                  <a:gd name="connsiteX1" fmla="*/ 50098 w 158686"/>
                  <a:gd name="connsiteY1" fmla="*/ 0 h 685660"/>
                  <a:gd name="connsiteX2" fmla="*/ 134683 w 158686"/>
                  <a:gd name="connsiteY2" fmla="*/ 0 h 685660"/>
                  <a:gd name="connsiteX3" fmla="*/ 158687 w 158686"/>
                  <a:gd name="connsiteY3" fmla="*/ 598627 h 685660"/>
                  <a:gd name="connsiteX4" fmla="*/ 89962 w 158686"/>
                  <a:gd name="connsiteY4" fmla="*/ 685660 h 685660"/>
                  <a:gd name="connsiteX5" fmla="*/ 0 w 158686"/>
                  <a:gd name="connsiteY5" fmla="*/ 551112 h 685660"/>
                  <a:gd name="connsiteX0" fmla="*/ 0 w 158687"/>
                  <a:gd name="connsiteY0" fmla="*/ 551112 h 711147"/>
                  <a:gd name="connsiteX1" fmla="*/ 50098 w 158687"/>
                  <a:gd name="connsiteY1" fmla="*/ 0 h 711147"/>
                  <a:gd name="connsiteX2" fmla="*/ 134683 w 158687"/>
                  <a:gd name="connsiteY2" fmla="*/ 0 h 711147"/>
                  <a:gd name="connsiteX3" fmla="*/ 158687 w 158687"/>
                  <a:gd name="connsiteY3" fmla="*/ 598627 h 711147"/>
                  <a:gd name="connsiteX4" fmla="*/ 117588 w 158687"/>
                  <a:gd name="connsiteY4" fmla="*/ 711147 h 711147"/>
                  <a:gd name="connsiteX5" fmla="*/ 0 w 158687"/>
                  <a:gd name="connsiteY5" fmla="*/ 551112 h 711147"/>
                  <a:gd name="connsiteX0" fmla="*/ 24104 w 108589"/>
                  <a:gd name="connsiteY0" fmla="*/ 608039 h 711147"/>
                  <a:gd name="connsiteX1" fmla="*/ 0 w 108589"/>
                  <a:gd name="connsiteY1" fmla="*/ 0 h 711147"/>
                  <a:gd name="connsiteX2" fmla="*/ 84585 w 108589"/>
                  <a:gd name="connsiteY2" fmla="*/ 0 h 711147"/>
                  <a:gd name="connsiteX3" fmla="*/ 108589 w 108589"/>
                  <a:gd name="connsiteY3" fmla="*/ 598627 h 711147"/>
                  <a:gd name="connsiteX4" fmla="*/ 67490 w 108589"/>
                  <a:gd name="connsiteY4" fmla="*/ 711147 h 711147"/>
                  <a:gd name="connsiteX5" fmla="*/ 24104 w 108589"/>
                  <a:gd name="connsiteY5" fmla="*/ 608039 h 711147"/>
                  <a:gd name="connsiteX0" fmla="*/ -1 w 84484"/>
                  <a:gd name="connsiteY0" fmla="*/ 608039 h 711147"/>
                  <a:gd name="connsiteX1" fmla="*/ 3535 w 84484"/>
                  <a:gd name="connsiteY1" fmla="*/ 4265 h 711147"/>
                  <a:gd name="connsiteX2" fmla="*/ 60480 w 84484"/>
                  <a:gd name="connsiteY2" fmla="*/ 0 h 711147"/>
                  <a:gd name="connsiteX3" fmla="*/ 84484 w 84484"/>
                  <a:gd name="connsiteY3" fmla="*/ 598627 h 711147"/>
                  <a:gd name="connsiteX4" fmla="*/ 43385 w 84484"/>
                  <a:gd name="connsiteY4" fmla="*/ 711147 h 711147"/>
                  <a:gd name="connsiteX5" fmla="*/ -1 w 84484"/>
                  <a:gd name="connsiteY5" fmla="*/ 608039 h 711147"/>
                  <a:gd name="connsiteX0" fmla="*/ 0 w 92792"/>
                  <a:gd name="connsiteY0" fmla="*/ 627979 h 711147"/>
                  <a:gd name="connsiteX1" fmla="*/ 11843 w 92792"/>
                  <a:gd name="connsiteY1" fmla="*/ 4265 h 711147"/>
                  <a:gd name="connsiteX2" fmla="*/ 68788 w 92792"/>
                  <a:gd name="connsiteY2" fmla="*/ 0 h 711147"/>
                  <a:gd name="connsiteX3" fmla="*/ 92792 w 92792"/>
                  <a:gd name="connsiteY3" fmla="*/ 598627 h 711147"/>
                  <a:gd name="connsiteX4" fmla="*/ 51693 w 92792"/>
                  <a:gd name="connsiteY4" fmla="*/ 711147 h 711147"/>
                  <a:gd name="connsiteX5" fmla="*/ 0 w 92792"/>
                  <a:gd name="connsiteY5" fmla="*/ 627979 h 711147"/>
                  <a:gd name="connsiteX0" fmla="*/ 0 w 92792"/>
                  <a:gd name="connsiteY0" fmla="*/ 627979 h 821883"/>
                  <a:gd name="connsiteX1" fmla="*/ 11843 w 92792"/>
                  <a:gd name="connsiteY1" fmla="*/ 4265 h 821883"/>
                  <a:gd name="connsiteX2" fmla="*/ 68788 w 92792"/>
                  <a:gd name="connsiteY2" fmla="*/ 0 h 821883"/>
                  <a:gd name="connsiteX3" fmla="*/ 92792 w 92792"/>
                  <a:gd name="connsiteY3" fmla="*/ 598627 h 821883"/>
                  <a:gd name="connsiteX4" fmla="*/ 3049 w 92792"/>
                  <a:gd name="connsiteY4" fmla="*/ 821883 h 821883"/>
                  <a:gd name="connsiteX5" fmla="*/ 0 w 92792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84302"/>
                  <a:gd name="connsiteY0" fmla="*/ 627979 h 821883"/>
                  <a:gd name="connsiteX1" fmla="*/ 11843 w 84302"/>
                  <a:gd name="connsiteY1" fmla="*/ 4265 h 821883"/>
                  <a:gd name="connsiteX2" fmla="*/ 68788 w 84302"/>
                  <a:gd name="connsiteY2" fmla="*/ 0 h 821883"/>
                  <a:gd name="connsiteX3" fmla="*/ 68653 w 84302"/>
                  <a:gd name="connsiteY3" fmla="*/ 673731 h 821883"/>
                  <a:gd name="connsiteX4" fmla="*/ 3049 w 84302"/>
                  <a:gd name="connsiteY4" fmla="*/ 821883 h 821883"/>
                  <a:gd name="connsiteX5" fmla="*/ 0 w 84302"/>
                  <a:gd name="connsiteY5" fmla="*/ 627979 h 82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302" h="821883">
                    <a:moveTo>
                      <a:pt x="0" y="627979"/>
                    </a:moveTo>
                    <a:cubicBezTo>
                      <a:pt x="1179" y="426721"/>
                      <a:pt x="10664" y="205523"/>
                      <a:pt x="11843" y="4265"/>
                    </a:cubicBezTo>
                    <a:lnTo>
                      <a:pt x="68788" y="0"/>
                    </a:lnTo>
                    <a:cubicBezTo>
                      <a:pt x="76789" y="199542"/>
                      <a:pt x="99362" y="458939"/>
                      <a:pt x="68653" y="673731"/>
                    </a:cubicBezTo>
                    <a:cubicBezTo>
                      <a:pt x="45402" y="824974"/>
                      <a:pt x="32963" y="747464"/>
                      <a:pt x="3049" y="821883"/>
                    </a:cubicBezTo>
                    <a:cubicBezTo>
                      <a:pt x="2033" y="757248"/>
                      <a:pt x="1016" y="692614"/>
                      <a:pt x="0" y="62797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5" name="台形 356">
                <a:extLst>
                  <a:ext uri="{FF2B5EF4-FFF2-40B4-BE49-F238E27FC236}">
                    <a16:creationId xmlns:a16="http://schemas.microsoft.com/office/drawing/2014/main" id="{716F0F2E-BFEA-403B-8044-5C441DBDA42C}"/>
                  </a:ext>
                </a:extLst>
              </p:cNvPr>
              <p:cNvSpPr/>
              <p:nvPr/>
            </p:nvSpPr>
            <p:spPr>
              <a:xfrm rot="10800000">
                <a:off x="6731639" y="2237625"/>
                <a:ext cx="195025" cy="157794"/>
              </a:xfrm>
              <a:custGeom>
                <a:avLst/>
                <a:gdLst>
                  <a:gd name="connsiteX0" fmla="*/ 0 w 247318"/>
                  <a:gd name="connsiteY0" fmla="*/ 202452 h 202452"/>
                  <a:gd name="connsiteX1" fmla="*/ 54889 w 247318"/>
                  <a:gd name="connsiteY1" fmla="*/ 0 h 202452"/>
                  <a:gd name="connsiteX2" fmla="*/ 192429 w 247318"/>
                  <a:gd name="connsiteY2" fmla="*/ 0 h 202452"/>
                  <a:gd name="connsiteX3" fmla="*/ 247318 w 247318"/>
                  <a:gd name="connsiteY3" fmla="*/ 202452 h 202452"/>
                  <a:gd name="connsiteX4" fmla="*/ 0 w 247318"/>
                  <a:gd name="connsiteY4" fmla="*/ 202452 h 202452"/>
                  <a:gd name="connsiteX0" fmla="*/ 0 w 255864"/>
                  <a:gd name="connsiteY0" fmla="*/ 202452 h 209860"/>
                  <a:gd name="connsiteX1" fmla="*/ 54889 w 255864"/>
                  <a:gd name="connsiteY1" fmla="*/ 0 h 209860"/>
                  <a:gd name="connsiteX2" fmla="*/ 192429 w 255864"/>
                  <a:gd name="connsiteY2" fmla="*/ 0 h 209860"/>
                  <a:gd name="connsiteX3" fmla="*/ 247318 w 255864"/>
                  <a:gd name="connsiteY3" fmla="*/ 202452 h 209860"/>
                  <a:gd name="connsiteX4" fmla="*/ 0 w 255864"/>
                  <a:gd name="connsiteY4" fmla="*/ 202452 h 209860"/>
                  <a:gd name="connsiteX0" fmla="*/ 0 w 269334"/>
                  <a:gd name="connsiteY0" fmla="*/ 202452 h 216743"/>
                  <a:gd name="connsiteX1" fmla="*/ 54889 w 269334"/>
                  <a:gd name="connsiteY1" fmla="*/ 0 h 216743"/>
                  <a:gd name="connsiteX2" fmla="*/ 244816 w 269334"/>
                  <a:gd name="connsiteY2" fmla="*/ 9525 h 216743"/>
                  <a:gd name="connsiteX3" fmla="*/ 247318 w 269334"/>
                  <a:gd name="connsiteY3" fmla="*/ 202452 h 216743"/>
                  <a:gd name="connsiteX4" fmla="*/ 0 w 269334"/>
                  <a:gd name="connsiteY4" fmla="*/ 202452 h 216743"/>
                  <a:gd name="connsiteX0" fmla="*/ 0 w 273807"/>
                  <a:gd name="connsiteY0" fmla="*/ 202452 h 216743"/>
                  <a:gd name="connsiteX1" fmla="*/ 54889 w 273807"/>
                  <a:gd name="connsiteY1" fmla="*/ 0 h 216743"/>
                  <a:gd name="connsiteX2" fmla="*/ 244816 w 273807"/>
                  <a:gd name="connsiteY2" fmla="*/ 9525 h 216743"/>
                  <a:gd name="connsiteX3" fmla="*/ 247318 w 273807"/>
                  <a:gd name="connsiteY3" fmla="*/ 202452 h 216743"/>
                  <a:gd name="connsiteX4" fmla="*/ 0 w 273807"/>
                  <a:gd name="connsiteY4" fmla="*/ 202452 h 216743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0883"/>
                  <a:gd name="connsiteY0" fmla="*/ 202452 h 203425"/>
                  <a:gd name="connsiteX1" fmla="*/ 54889 w 270883"/>
                  <a:gd name="connsiteY1" fmla="*/ 0 h 203425"/>
                  <a:gd name="connsiteX2" fmla="*/ 244816 w 270883"/>
                  <a:gd name="connsiteY2" fmla="*/ 9525 h 203425"/>
                  <a:gd name="connsiteX3" fmla="*/ 249699 w 270883"/>
                  <a:gd name="connsiteY3" fmla="*/ 178640 h 203425"/>
                  <a:gd name="connsiteX4" fmla="*/ 0 w 270883"/>
                  <a:gd name="connsiteY4" fmla="*/ 202452 h 203425"/>
                  <a:gd name="connsiteX0" fmla="*/ 0 w 264673"/>
                  <a:gd name="connsiteY0" fmla="*/ 202452 h 202452"/>
                  <a:gd name="connsiteX1" fmla="*/ 54889 w 264673"/>
                  <a:gd name="connsiteY1" fmla="*/ 0 h 202452"/>
                  <a:gd name="connsiteX2" fmla="*/ 244816 w 264673"/>
                  <a:gd name="connsiteY2" fmla="*/ 9525 h 202452"/>
                  <a:gd name="connsiteX3" fmla="*/ 249699 w 264673"/>
                  <a:gd name="connsiteY3" fmla="*/ 178640 h 202452"/>
                  <a:gd name="connsiteX4" fmla="*/ 0 w 264673"/>
                  <a:gd name="connsiteY4" fmla="*/ 202452 h 202452"/>
                  <a:gd name="connsiteX0" fmla="*/ 0 w 271854"/>
                  <a:gd name="connsiteY0" fmla="*/ 202452 h 202648"/>
                  <a:gd name="connsiteX1" fmla="*/ 54889 w 271854"/>
                  <a:gd name="connsiteY1" fmla="*/ 0 h 202648"/>
                  <a:gd name="connsiteX2" fmla="*/ 247197 w 271854"/>
                  <a:gd name="connsiteY2" fmla="*/ 35719 h 202648"/>
                  <a:gd name="connsiteX3" fmla="*/ 249699 w 271854"/>
                  <a:gd name="connsiteY3" fmla="*/ 178640 h 202648"/>
                  <a:gd name="connsiteX4" fmla="*/ 0 w 271854"/>
                  <a:gd name="connsiteY4" fmla="*/ 202452 h 202648"/>
                  <a:gd name="connsiteX0" fmla="*/ 0 w 272426"/>
                  <a:gd name="connsiteY0" fmla="*/ 180159 h 180355"/>
                  <a:gd name="connsiteX1" fmla="*/ 128708 w 272426"/>
                  <a:gd name="connsiteY1" fmla="*/ 3901 h 180355"/>
                  <a:gd name="connsiteX2" fmla="*/ 247197 w 272426"/>
                  <a:gd name="connsiteY2" fmla="*/ 13426 h 180355"/>
                  <a:gd name="connsiteX3" fmla="*/ 249699 w 272426"/>
                  <a:gd name="connsiteY3" fmla="*/ 156347 h 180355"/>
                  <a:gd name="connsiteX4" fmla="*/ 0 w 272426"/>
                  <a:gd name="connsiteY4" fmla="*/ 180159 h 180355"/>
                  <a:gd name="connsiteX0" fmla="*/ 0 w 162834"/>
                  <a:gd name="connsiteY0" fmla="*/ 175396 h 176487"/>
                  <a:gd name="connsiteX1" fmla="*/ 26314 w 162834"/>
                  <a:gd name="connsiteY1" fmla="*/ 3901 h 176487"/>
                  <a:gd name="connsiteX2" fmla="*/ 144803 w 162834"/>
                  <a:gd name="connsiteY2" fmla="*/ 13426 h 176487"/>
                  <a:gd name="connsiteX3" fmla="*/ 147305 w 162834"/>
                  <a:gd name="connsiteY3" fmla="*/ 156347 h 176487"/>
                  <a:gd name="connsiteX4" fmla="*/ 0 w 162834"/>
                  <a:gd name="connsiteY4" fmla="*/ 175396 h 176487"/>
                  <a:gd name="connsiteX0" fmla="*/ 0 w 171295"/>
                  <a:gd name="connsiteY0" fmla="*/ 173968 h 174957"/>
                  <a:gd name="connsiteX1" fmla="*/ 26314 w 171295"/>
                  <a:gd name="connsiteY1" fmla="*/ 2473 h 174957"/>
                  <a:gd name="connsiteX2" fmla="*/ 159091 w 171295"/>
                  <a:gd name="connsiteY2" fmla="*/ 14379 h 174957"/>
                  <a:gd name="connsiteX3" fmla="*/ 147305 w 171295"/>
                  <a:gd name="connsiteY3" fmla="*/ 154919 h 174957"/>
                  <a:gd name="connsiteX4" fmla="*/ 0 w 171295"/>
                  <a:gd name="connsiteY4" fmla="*/ 173968 h 174957"/>
                  <a:gd name="connsiteX0" fmla="*/ 0 w 169698"/>
                  <a:gd name="connsiteY0" fmla="*/ 171495 h 171701"/>
                  <a:gd name="connsiteX1" fmla="*/ 26314 w 169698"/>
                  <a:gd name="connsiteY1" fmla="*/ 0 h 171701"/>
                  <a:gd name="connsiteX2" fmla="*/ 156710 w 169698"/>
                  <a:gd name="connsiteY2" fmla="*/ 35719 h 171701"/>
                  <a:gd name="connsiteX3" fmla="*/ 147305 w 169698"/>
                  <a:gd name="connsiteY3" fmla="*/ 152446 h 171701"/>
                  <a:gd name="connsiteX4" fmla="*/ 0 w 169698"/>
                  <a:gd name="connsiteY4" fmla="*/ 171495 h 171701"/>
                  <a:gd name="connsiteX0" fmla="*/ 0 w 164011"/>
                  <a:gd name="connsiteY0" fmla="*/ 171495 h 171701"/>
                  <a:gd name="connsiteX1" fmla="*/ 26314 w 164011"/>
                  <a:gd name="connsiteY1" fmla="*/ 0 h 171701"/>
                  <a:gd name="connsiteX2" fmla="*/ 156710 w 164011"/>
                  <a:gd name="connsiteY2" fmla="*/ 35719 h 171701"/>
                  <a:gd name="connsiteX3" fmla="*/ 147305 w 164011"/>
                  <a:gd name="connsiteY3" fmla="*/ 152446 h 171701"/>
                  <a:gd name="connsiteX4" fmla="*/ 0 w 164011"/>
                  <a:gd name="connsiteY4" fmla="*/ 171495 h 171701"/>
                  <a:gd name="connsiteX0" fmla="*/ 0 w 170198"/>
                  <a:gd name="connsiteY0" fmla="*/ 152445 h 152651"/>
                  <a:gd name="connsiteX1" fmla="*/ 19170 w 170198"/>
                  <a:gd name="connsiteY1" fmla="*/ 0 h 152651"/>
                  <a:gd name="connsiteX2" fmla="*/ 156710 w 170198"/>
                  <a:gd name="connsiteY2" fmla="*/ 16669 h 152651"/>
                  <a:gd name="connsiteX3" fmla="*/ 147305 w 170198"/>
                  <a:gd name="connsiteY3" fmla="*/ 133396 h 152651"/>
                  <a:gd name="connsiteX4" fmla="*/ 0 w 170198"/>
                  <a:gd name="connsiteY4" fmla="*/ 152445 h 152651"/>
                  <a:gd name="connsiteX0" fmla="*/ 0 w 172544"/>
                  <a:gd name="connsiteY0" fmla="*/ 152445 h 153154"/>
                  <a:gd name="connsiteX1" fmla="*/ 19170 w 172544"/>
                  <a:gd name="connsiteY1" fmla="*/ 0 h 153154"/>
                  <a:gd name="connsiteX2" fmla="*/ 156710 w 172544"/>
                  <a:gd name="connsiteY2" fmla="*/ 16669 h 153154"/>
                  <a:gd name="connsiteX3" fmla="*/ 152068 w 172544"/>
                  <a:gd name="connsiteY3" fmla="*/ 135777 h 153154"/>
                  <a:gd name="connsiteX4" fmla="*/ 0 w 172544"/>
                  <a:gd name="connsiteY4" fmla="*/ 152445 h 153154"/>
                  <a:gd name="connsiteX0" fmla="*/ 0 w 166330"/>
                  <a:gd name="connsiteY0" fmla="*/ 156681 h 157794"/>
                  <a:gd name="connsiteX1" fmla="*/ 19170 w 166330"/>
                  <a:gd name="connsiteY1" fmla="*/ 4236 h 157794"/>
                  <a:gd name="connsiteX2" fmla="*/ 144803 w 166330"/>
                  <a:gd name="connsiteY2" fmla="*/ 11380 h 157794"/>
                  <a:gd name="connsiteX3" fmla="*/ 152068 w 166330"/>
                  <a:gd name="connsiteY3" fmla="*/ 140013 h 157794"/>
                  <a:gd name="connsiteX4" fmla="*/ 0 w 166330"/>
                  <a:gd name="connsiteY4" fmla="*/ 156681 h 15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330" h="157794">
                    <a:moveTo>
                      <a:pt x="0" y="156681"/>
                    </a:moveTo>
                    <a:lnTo>
                      <a:pt x="19170" y="4236"/>
                    </a:lnTo>
                    <a:cubicBezTo>
                      <a:pt x="82479" y="7411"/>
                      <a:pt x="122653" y="-11249"/>
                      <a:pt x="144803" y="11380"/>
                    </a:cubicBezTo>
                    <a:cubicBezTo>
                      <a:pt x="166953" y="34009"/>
                      <a:pt x="176202" y="115796"/>
                      <a:pt x="152068" y="140013"/>
                    </a:cubicBezTo>
                    <a:cubicBezTo>
                      <a:pt x="127934" y="164230"/>
                      <a:pt x="82439" y="156681"/>
                      <a:pt x="0" y="15668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" name="台形 53">
                <a:extLst>
                  <a:ext uri="{FF2B5EF4-FFF2-40B4-BE49-F238E27FC236}">
                    <a16:creationId xmlns:a16="http://schemas.microsoft.com/office/drawing/2014/main" id="{A4765EFD-0F8A-425F-BC60-1945BB7341D5}"/>
                  </a:ext>
                </a:extLst>
              </p:cNvPr>
              <p:cNvSpPr/>
              <p:nvPr/>
            </p:nvSpPr>
            <p:spPr>
              <a:xfrm>
                <a:off x="6792188" y="2140555"/>
                <a:ext cx="505023" cy="224656"/>
              </a:xfrm>
              <a:custGeom>
                <a:avLst/>
                <a:gdLst>
                  <a:gd name="connsiteX0" fmla="*/ 0 w 379620"/>
                  <a:gd name="connsiteY0" fmla="*/ 52387 h 52387"/>
                  <a:gd name="connsiteX1" fmla="*/ 39673 w 379620"/>
                  <a:gd name="connsiteY1" fmla="*/ 0 h 52387"/>
                  <a:gd name="connsiteX2" fmla="*/ 339947 w 379620"/>
                  <a:gd name="connsiteY2" fmla="*/ 0 h 52387"/>
                  <a:gd name="connsiteX3" fmla="*/ 379620 w 379620"/>
                  <a:gd name="connsiteY3" fmla="*/ 52387 h 52387"/>
                  <a:gd name="connsiteX4" fmla="*/ 0 w 379620"/>
                  <a:gd name="connsiteY4" fmla="*/ 52387 h 52387"/>
                  <a:gd name="connsiteX0" fmla="*/ 0 w 355807"/>
                  <a:gd name="connsiteY0" fmla="*/ 54769 h 54769"/>
                  <a:gd name="connsiteX1" fmla="*/ 15860 w 355807"/>
                  <a:gd name="connsiteY1" fmla="*/ 0 h 54769"/>
                  <a:gd name="connsiteX2" fmla="*/ 316134 w 355807"/>
                  <a:gd name="connsiteY2" fmla="*/ 0 h 54769"/>
                  <a:gd name="connsiteX3" fmla="*/ 355807 w 355807"/>
                  <a:gd name="connsiteY3" fmla="*/ 52387 h 54769"/>
                  <a:gd name="connsiteX4" fmla="*/ 0 w 355807"/>
                  <a:gd name="connsiteY4" fmla="*/ 54769 h 54769"/>
                  <a:gd name="connsiteX0" fmla="*/ 0 w 341519"/>
                  <a:gd name="connsiteY0" fmla="*/ 54769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54769 h 64779"/>
                  <a:gd name="connsiteX0" fmla="*/ 0 w 341519"/>
                  <a:gd name="connsiteY0" fmla="*/ 64063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1097 w 341519"/>
                  <a:gd name="connsiteY1" fmla="*/ 18589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3929 w 341519"/>
                  <a:gd name="connsiteY1" fmla="*/ 23185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25724 w 327590"/>
                  <a:gd name="connsiteY0" fmla="*/ 73255 h 73255"/>
                  <a:gd name="connsiteX1" fmla="*/ 0 w 327590"/>
                  <a:gd name="connsiteY1" fmla="*/ 23185 h 73255"/>
                  <a:gd name="connsiteX2" fmla="*/ 302205 w 327590"/>
                  <a:gd name="connsiteY2" fmla="*/ 0 h 73255"/>
                  <a:gd name="connsiteX3" fmla="*/ 327590 w 327590"/>
                  <a:gd name="connsiteY3" fmla="*/ 64779 h 73255"/>
                  <a:gd name="connsiteX4" fmla="*/ 25724 w 327590"/>
                  <a:gd name="connsiteY4" fmla="*/ 73255 h 73255"/>
                  <a:gd name="connsiteX0" fmla="*/ 82372 w 384238"/>
                  <a:gd name="connsiteY0" fmla="*/ 73255 h 73255"/>
                  <a:gd name="connsiteX1" fmla="*/ 0 w 384238"/>
                  <a:gd name="connsiteY1" fmla="*/ 33526 h 73255"/>
                  <a:gd name="connsiteX2" fmla="*/ 358853 w 384238"/>
                  <a:gd name="connsiteY2" fmla="*/ 0 h 73255"/>
                  <a:gd name="connsiteX3" fmla="*/ 384238 w 384238"/>
                  <a:gd name="connsiteY3" fmla="*/ 64779 h 73255"/>
                  <a:gd name="connsiteX4" fmla="*/ 82372 w 384238"/>
                  <a:gd name="connsiteY4" fmla="*/ 73255 h 73255"/>
                  <a:gd name="connsiteX0" fmla="*/ 68210 w 384238"/>
                  <a:gd name="connsiteY0" fmla="*/ 81298 h 81298"/>
                  <a:gd name="connsiteX1" fmla="*/ 0 w 384238"/>
                  <a:gd name="connsiteY1" fmla="*/ 33526 h 81298"/>
                  <a:gd name="connsiteX2" fmla="*/ 358853 w 384238"/>
                  <a:gd name="connsiteY2" fmla="*/ 0 h 81298"/>
                  <a:gd name="connsiteX3" fmla="*/ 384238 w 384238"/>
                  <a:gd name="connsiteY3" fmla="*/ 64779 h 81298"/>
                  <a:gd name="connsiteX4" fmla="*/ 68210 w 384238"/>
                  <a:gd name="connsiteY4" fmla="*/ 81298 h 81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238" h="81298">
                    <a:moveTo>
                      <a:pt x="68210" y="81298"/>
                    </a:moveTo>
                    <a:lnTo>
                      <a:pt x="0" y="33526"/>
                    </a:lnTo>
                    <a:lnTo>
                      <a:pt x="358853" y="0"/>
                    </a:lnTo>
                    <a:lnTo>
                      <a:pt x="384238" y="64779"/>
                    </a:lnTo>
                    <a:lnTo>
                      <a:pt x="68210" y="81298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D4C93BCA-B94E-47B7-BD3A-0976778213C4}"/>
                  </a:ext>
                </a:extLst>
              </p:cNvPr>
              <p:cNvSpPr/>
              <p:nvPr/>
            </p:nvSpPr>
            <p:spPr>
              <a:xfrm>
                <a:off x="6668807" y="2233976"/>
                <a:ext cx="822253" cy="1311223"/>
              </a:xfrm>
              <a:custGeom>
                <a:avLst/>
                <a:gdLst>
                  <a:gd name="connsiteX0" fmla="*/ 183207 w 701270"/>
                  <a:gd name="connsiteY0" fmla="*/ 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7" fmla="*/ 294332 w 701270"/>
                  <a:gd name="connsiteY7" fmla="*/ 9525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294332 w 701270"/>
                  <a:gd name="connsiteY7" fmla="*/ 9525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1270" h="1311223">
                    <a:moveTo>
                      <a:pt x="307032" y="31750"/>
                    </a:moveTo>
                    <a:cubicBezTo>
                      <a:pt x="409126" y="3175"/>
                      <a:pt x="406444" y="0"/>
                      <a:pt x="518063" y="0"/>
                    </a:cubicBezTo>
                    <a:cubicBezTo>
                      <a:pt x="619245" y="0"/>
                      <a:pt x="701270" y="82025"/>
                      <a:pt x="701270" y="183207"/>
                    </a:cubicBezTo>
                    <a:lnTo>
                      <a:pt x="701270" y="1311223"/>
                    </a:lnTo>
                    <a:lnTo>
                      <a:pt x="0" y="1311223"/>
                    </a:lnTo>
                    <a:lnTo>
                      <a:pt x="0" y="712248"/>
                    </a:lnTo>
                    <a:lnTo>
                      <a:pt x="129361" y="92139"/>
                    </a:lnTo>
                    <a:cubicBezTo>
                      <a:pt x="145193" y="88943"/>
                      <a:pt x="204938" y="60325"/>
                      <a:pt x="307032" y="317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8" name="四角形: 上の 2 つの角を丸める 147">
                <a:extLst>
                  <a:ext uri="{FF2B5EF4-FFF2-40B4-BE49-F238E27FC236}">
                    <a16:creationId xmlns:a16="http://schemas.microsoft.com/office/drawing/2014/main" id="{236384D2-C2EA-4F08-B172-6E639CCC5CF1}"/>
                  </a:ext>
                </a:extLst>
              </p:cNvPr>
              <p:cNvSpPr/>
              <p:nvPr/>
            </p:nvSpPr>
            <p:spPr>
              <a:xfrm>
                <a:off x="6933189" y="2399666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354F5639-7642-499C-AE02-611979535570}"/>
                  </a:ext>
                </a:extLst>
              </p:cNvPr>
              <p:cNvSpPr/>
              <p:nvPr/>
            </p:nvSpPr>
            <p:spPr>
              <a:xfrm flipH="1">
                <a:off x="6979345" y="2342229"/>
                <a:ext cx="367416" cy="1203325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C4BCF583-038A-49EB-8886-BDD47DDFF136}"/>
                  </a:ext>
                </a:extLst>
              </p:cNvPr>
              <p:cNvSpPr/>
              <p:nvPr/>
            </p:nvSpPr>
            <p:spPr>
              <a:xfrm>
                <a:off x="6665300" y="2164429"/>
                <a:ext cx="660097" cy="791497"/>
              </a:xfrm>
              <a:custGeom>
                <a:avLst/>
                <a:gdLst>
                  <a:gd name="connsiteX0" fmla="*/ 530225 w 533400"/>
                  <a:gd name="connsiteY0" fmla="*/ 0 h 777875"/>
                  <a:gd name="connsiteX1" fmla="*/ 130175 w 533400"/>
                  <a:gd name="connsiteY1" fmla="*/ 41275 h 777875"/>
                  <a:gd name="connsiteX2" fmla="*/ 0 w 533400"/>
                  <a:gd name="connsiteY2" fmla="*/ 777875 h 777875"/>
                  <a:gd name="connsiteX3" fmla="*/ 187325 w 533400"/>
                  <a:gd name="connsiteY3" fmla="*/ 241300 h 777875"/>
                  <a:gd name="connsiteX4" fmla="*/ 225425 w 533400"/>
                  <a:gd name="connsiteY4" fmla="*/ 180975 h 777875"/>
                  <a:gd name="connsiteX5" fmla="*/ 187325 w 533400"/>
                  <a:gd name="connsiteY5" fmla="*/ 139700 h 777875"/>
                  <a:gd name="connsiteX6" fmla="*/ 254000 w 533400"/>
                  <a:gd name="connsiteY6" fmla="*/ 133350 h 777875"/>
                  <a:gd name="connsiteX7" fmla="*/ 282575 w 533400"/>
                  <a:gd name="connsiteY7" fmla="*/ 79375 h 777875"/>
                  <a:gd name="connsiteX8" fmla="*/ 533400 w 533400"/>
                  <a:gd name="connsiteY8" fmla="*/ 60325 h 777875"/>
                  <a:gd name="connsiteX9" fmla="*/ 530225 w 533400"/>
                  <a:gd name="connsiteY9" fmla="*/ 0 h 777875"/>
                  <a:gd name="connsiteX0" fmla="*/ 527050 w 530225"/>
                  <a:gd name="connsiteY0" fmla="*/ 0 h 762000"/>
                  <a:gd name="connsiteX1" fmla="*/ 127000 w 530225"/>
                  <a:gd name="connsiteY1" fmla="*/ 41275 h 762000"/>
                  <a:gd name="connsiteX2" fmla="*/ 0 w 530225"/>
                  <a:gd name="connsiteY2" fmla="*/ 762000 h 762000"/>
                  <a:gd name="connsiteX3" fmla="*/ 184150 w 530225"/>
                  <a:gd name="connsiteY3" fmla="*/ 241300 h 762000"/>
                  <a:gd name="connsiteX4" fmla="*/ 222250 w 530225"/>
                  <a:gd name="connsiteY4" fmla="*/ 180975 h 762000"/>
                  <a:gd name="connsiteX5" fmla="*/ 184150 w 530225"/>
                  <a:gd name="connsiteY5" fmla="*/ 139700 h 762000"/>
                  <a:gd name="connsiteX6" fmla="*/ 250825 w 530225"/>
                  <a:gd name="connsiteY6" fmla="*/ 133350 h 762000"/>
                  <a:gd name="connsiteX7" fmla="*/ 279400 w 530225"/>
                  <a:gd name="connsiteY7" fmla="*/ 79375 h 762000"/>
                  <a:gd name="connsiteX8" fmla="*/ 530225 w 530225"/>
                  <a:gd name="connsiteY8" fmla="*/ 60325 h 762000"/>
                  <a:gd name="connsiteX9" fmla="*/ 527050 w 530225"/>
                  <a:gd name="connsiteY9" fmla="*/ 0 h 762000"/>
                  <a:gd name="connsiteX0" fmla="*/ 527050 w 530225"/>
                  <a:gd name="connsiteY0" fmla="*/ 0 h 763651"/>
                  <a:gd name="connsiteX1" fmla="*/ 127000 w 530225"/>
                  <a:gd name="connsiteY1" fmla="*/ 41275 h 763651"/>
                  <a:gd name="connsiteX2" fmla="*/ 0 w 530225"/>
                  <a:gd name="connsiteY2" fmla="*/ 762000 h 763651"/>
                  <a:gd name="connsiteX3" fmla="*/ 184150 w 530225"/>
                  <a:gd name="connsiteY3" fmla="*/ 241300 h 763651"/>
                  <a:gd name="connsiteX4" fmla="*/ 222250 w 530225"/>
                  <a:gd name="connsiteY4" fmla="*/ 180975 h 763651"/>
                  <a:gd name="connsiteX5" fmla="*/ 184150 w 530225"/>
                  <a:gd name="connsiteY5" fmla="*/ 139700 h 763651"/>
                  <a:gd name="connsiteX6" fmla="*/ 250825 w 530225"/>
                  <a:gd name="connsiteY6" fmla="*/ 133350 h 763651"/>
                  <a:gd name="connsiteX7" fmla="*/ 279400 w 530225"/>
                  <a:gd name="connsiteY7" fmla="*/ 79375 h 763651"/>
                  <a:gd name="connsiteX8" fmla="*/ 530225 w 530225"/>
                  <a:gd name="connsiteY8" fmla="*/ 60325 h 763651"/>
                  <a:gd name="connsiteX9" fmla="*/ 527050 w 530225"/>
                  <a:gd name="connsiteY9" fmla="*/ 0 h 763651"/>
                  <a:gd name="connsiteX0" fmla="*/ 528018 w 531193"/>
                  <a:gd name="connsiteY0" fmla="*/ 0 h 763651"/>
                  <a:gd name="connsiteX1" fmla="*/ 127968 w 531193"/>
                  <a:gd name="connsiteY1" fmla="*/ 41275 h 763651"/>
                  <a:gd name="connsiteX2" fmla="*/ 968 w 531193"/>
                  <a:gd name="connsiteY2" fmla="*/ 762000 h 763651"/>
                  <a:gd name="connsiteX3" fmla="*/ 185118 w 531193"/>
                  <a:gd name="connsiteY3" fmla="*/ 241300 h 763651"/>
                  <a:gd name="connsiteX4" fmla="*/ 223218 w 531193"/>
                  <a:gd name="connsiteY4" fmla="*/ 180975 h 763651"/>
                  <a:gd name="connsiteX5" fmla="*/ 185118 w 531193"/>
                  <a:gd name="connsiteY5" fmla="*/ 139700 h 763651"/>
                  <a:gd name="connsiteX6" fmla="*/ 251793 w 531193"/>
                  <a:gd name="connsiteY6" fmla="*/ 133350 h 763651"/>
                  <a:gd name="connsiteX7" fmla="*/ 280368 w 531193"/>
                  <a:gd name="connsiteY7" fmla="*/ 79375 h 763651"/>
                  <a:gd name="connsiteX8" fmla="*/ 531193 w 531193"/>
                  <a:gd name="connsiteY8" fmla="*/ 60325 h 763651"/>
                  <a:gd name="connsiteX9" fmla="*/ 528018 w 531193"/>
                  <a:gd name="connsiteY9" fmla="*/ 0 h 763651"/>
                  <a:gd name="connsiteX0" fmla="*/ 528018 w 531193"/>
                  <a:gd name="connsiteY0" fmla="*/ 0 h 762786"/>
                  <a:gd name="connsiteX1" fmla="*/ 127968 w 531193"/>
                  <a:gd name="connsiteY1" fmla="*/ 41275 h 762786"/>
                  <a:gd name="connsiteX2" fmla="*/ 968 w 531193"/>
                  <a:gd name="connsiteY2" fmla="*/ 762000 h 762786"/>
                  <a:gd name="connsiteX3" fmla="*/ 223218 w 531193"/>
                  <a:gd name="connsiteY3" fmla="*/ 180975 h 762786"/>
                  <a:gd name="connsiteX4" fmla="*/ 185118 w 531193"/>
                  <a:gd name="connsiteY4" fmla="*/ 139700 h 762786"/>
                  <a:gd name="connsiteX5" fmla="*/ 251793 w 531193"/>
                  <a:gd name="connsiteY5" fmla="*/ 133350 h 762786"/>
                  <a:gd name="connsiteX6" fmla="*/ 280368 w 531193"/>
                  <a:gd name="connsiteY6" fmla="*/ 79375 h 762786"/>
                  <a:gd name="connsiteX7" fmla="*/ 531193 w 531193"/>
                  <a:gd name="connsiteY7" fmla="*/ 60325 h 762786"/>
                  <a:gd name="connsiteX8" fmla="*/ 528018 w 531193"/>
                  <a:gd name="connsiteY8" fmla="*/ 0 h 762786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85118 w 531193"/>
                  <a:gd name="connsiteY4" fmla="*/ 13970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3368 w 531193"/>
                  <a:gd name="connsiteY4" fmla="*/ 1968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2"/>
                  <a:gd name="connsiteX1" fmla="*/ 127968 w 531193"/>
                  <a:gd name="connsiteY1" fmla="*/ 41275 h 762922"/>
                  <a:gd name="connsiteX2" fmla="*/ 968 w 531193"/>
                  <a:gd name="connsiteY2" fmla="*/ 762000 h 762922"/>
                  <a:gd name="connsiteX3" fmla="*/ 188293 w 531193"/>
                  <a:gd name="connsiteY3" fmla="*/ 257175 h 762922"/>
                  <a:gd name="connsiteX4" fmla="*/ 153368 w 531193"/>
                  <a:gd name="connsiteY4" fmla="*/ 196850 h 762922"/>
                  <a:gd name="connsiteX5" fmla="*/ 220043 w 531193"/>
                  <a:gd name="connsiteY5" fmla="*/ 168275 h 762922"/>
                  <a:gd name="connsiteX6" fmla="*/ 280368 w 531193"/>
                  <a:gd name="connsiteY6" fmla="*/ 79375 h 762922"/>
                  <a:gd name="connsiteX7" fmla="*/ 531193 w 531193"/>
                  <a:gd name="connsiteY7" fmla="*/ 60325 h 762922"/>
                  <a:gd name="connsiteX8" fmla="*/ 528018 w 531193"/>
                  <a:gd name="connsiteY8" fmla="*/ 0 h 762922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76200 h 778797"/>
                  <a:gd name="connsiteX8" fmla="*/ 515318 w 531193"/>
                  <a:gd name="connsiteY8" fmla="*/ 0 h 778797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60325 h 778797"/>
                  <a:gd name="connsiteX8" fmla="*/ 515318 w 531193"/>
                  <a:gd name="connsiteY8" fmla="*/ 0 h 778797"/>
                  <a:gd name="connsiteX0" fmla="*/ 524843 w 531193"/>
                  <a:gd name="connsiteY0" fmla="*/ 0 h 772447"/>
                  <a:gd name="connsiteX1" fmla="*/ 127968 w 531193"/>
                  <a:gd name="connsiteY1" fmla="*/ 50800 h 772447"/>
                  <a:gd name="connsiteX2" fmla="*/ 968 w 531193"/>
                  <a:gd name="connsiteY2" fmla="*/ 771525 h 772447"/>
                  <a:gd name="connsiteX3" fmla="*/ 188293 w 531193"/>
                  <a:gd name="connsiteY3" fmla="*/ 266700 h 772447"/>
                  <a:gd name="connsiteX4" fmla="*/ 153368 w 531193"/>
                  <a:gd name="connsiteY4" fmla="*/ 206375 h 772447"/>
                  <a:gd name="connsiteX5" fmla="*/ 220043 w 531193"/>
                  <a:gd name="connsiteY5" fmla="*/ 177800 h 772447"/>
                  <a:gd name="connsiteX6" fmla="*/ 280368 w 531193"/>
                  <a:gd name="connsiteY6" fmla="*/ 88900 h 772447"/>
                  <a:gd name="connsiteX7" fmla="*/ 531193 w 531193"/>
                  <a:gd name="connsiteY7" fmla="*/ 53975 h 772447"/>
                  <a:gd name="connsiteX8" fmla="*/ 524843 w 5311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280368 w 543893"/>
                  <a:gd name="connsiteY6" fmla="*/ 88900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331168 w 543893"/>
                  <a:gd name="connsiteY6" fmla="*/ 85725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73 w 543923"/>
                  <a:gd name="connsiteY0" fmla="*/ 0 h 772447"/>
                  <a:gd name="connsiteX1" fmla="*/ 124823 w 543923"/>
                  <a:gd name="connsiteY1" fmla="*/ 120650 h 772447"/>
                  <a:gd name="connsiteX2" fmla="*/ 998 w 543923"/>
                  <a:gd name="connsiteY2" fmla="*/ 771525 h 772447"/>
                  <a:gd name="connsiteX3" fmla="*/ 188323 w 543923"/>
                  <a:gd name="connsiteY3" fmla="*/ 266700 h 772447"/>
                  <a:gd name="connsiteX4" fmla="*/ 153398 w 543923"/>
                  <a:gd name="connsiteY4" fmla="*/ 206375 h 772447"/>
                  <a:gd name="connsiteX5" fmla="*/ 220073 w 543923"/>
                  <a:gd name="connsiteY5" fmla="*/ 177800 h 772447"/>
                  <a:gd name="connsiteX6" fmla="*/ 331198 w 543923"/>
                  <a:gd name="connsiteY6" fmla="*/ 85725 h 772447"/>
                  <a:gd name="connsiteX7" fmla="*/ 543923 w 543923"/>
                  <a:gd name="connsiteY7" fmla="*/ 57150 h 772447"/>
                  <a:gd name="connsiteX8" fmla="*/ 524873 w 543923"/>
                  <a:gd name="connsiteY8" fmla="*/ 0 h 772447"/>
                  <a:gd name="connsiteX0" fmla="*/ 521698 w 543923"/>
                  <a:gd name="connsiteY0" fmla="*/ 0 h 791497"/>
                  <a:gd name="connsiteX1" fmla="*/ 124823 w 543923"/>
                  <a:gd name="connsiteY1" fmla="*/ 139700 h 791497"/>
                  <a:gd name="connsiteX2" fmla="*/ 998 w 543923"/>
                  <a:gd name="connsiteY2" fmla="*/ 790575 h 791497"/>
                  <a:gd name="connsiteX3" fmla="*/ 188323 w 543923"/>
                  <a:gd name="connsiteY3" fmla="*/ 285750 h 791497"/>
                  <a:gd name="connsiteX4" fmla="*/ 153398 w 543923"/>
                  <a:gd name="connsiteY4" fmla="*/ 225425 h 791497"/>
                  <a:gd name="connsiteX5" fmla="*/ 220073 w 543923"/>
                  <a:gd name="connsiteY5" fmla="*/ 196850 h 791497"/>
                  <a:gd name="connsiteX6" fmla="*/ 331198 w 543923"/>
                  <a:gd name="connsiteY6" fmla="*/ 104775 h 791497"/>
                  <a:gd name="connsiteX7" fmla="*/ 543923 w 543923"/>
                  <a:gd name="connsiteY7" fmla="*/ 76200 h 791497"/>
                  <a:gd name="connsiteX8" fmla="*/ 521698 w 543923"/>
                  <a:gd name="connsiteY8" fmla="*/ 0 h 791497"/>
                  <a:gd name="connsiteX0" fmla="*/ 521698 w 562973"/>
                  <a:gd name="connsiteY0" fmla="*/ 0 h 791497"/>
                  <a:gd name="connsiteX1" fmla="*/ 124823 w 562973"/>
                  <a:gd name="connsiteY1" fmla="*/ 139700 h 791497"/>
                  <a:gd name="connsiteX2" fmla="*/ 998 w 562973"/>
                  <a:gd name="connsiteY2" fmla="*/ 790575 h 791497"/>
                  <a:gd name="connsiteX3" fmla="*/ 188323 w 562973"/>
                  <a:gd name="connsiteY3" fmla="*/ 285750 h 791497"/>
                  <a:gd name="connsiteX4" fmla="*/ 153398 w 562973"/>
                  <a:gd name="connsiteY4" fmla="*/ 225425 h 791497"/>
                  <a:gd name="connsiteX5" fmla="*/ 220073 w 562973"/>
                  <a:gd name="connsiteY5" fmla="*/ 196850 h 791497"/>
                  <a:gd name="connsiteX6" fmla="*/ 331198 w 562973"/>
                  <a:gd name="connsiteY6" fmla="*/ 104775 h 791497"/>
                  <a:gd name="connsiteX7" fmla="*/ 562973 w 562973"/>
                  <a:gd name="connsiteY7" fmla="*/ 79375 h 791497"/>
                  <a:gd name="connsiteX8" fmla="*/ 521698 w 562973"/>
                  <a:gd name="connsiteY8" fmla="*/ 0 h 791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2973" h="791497">
                    <a:moveTo>
                      <a:pt x="521698" y="0"/>
                    </a:moveTo>
                    <a:lnTo>
                      <a:pt x="124823" y="139700"/>
                    </a:lnTo>
                    <a:cubicBezTo>
                      <a:pt x="82490" y="379942"/>
                      <a:pt x="-10644" y="756708"/>
                      <a:pt x="998" y="790575"/>
                    </a:cubicBezTo>
                    <a:cubicBezTo>
                      <a:pt x="16873" y="813858"/>
                      <a:pt x="157631" y="389467"/>
                      <a:pt x="188323" y="285750"/>
                    </a:cubicBezTo>
                    <a:lnTo>
                      <a:pt x="153398" y="225425"/>
                    </a:lnTo>
                    <a:lnTo>
                      <a:pt x="220073" y="196850"/>
                    </a:lnTo>
                    <a:lnTo>
                      <a:pt x="331198" y="104775"/>
                    </a:lnTo>
                    <a:lnTo>
                      <a:pt x="562973" y="79375"/>
                    </a:lnTo>
                    <a:lnTo>
                      <a:pt x="521698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4A49438A-A70F-4535-B050-81871C491BF7}"/>
                  </a:ext>
                </a:extLst>
              </p:cNvPr>
              <p:cNvSpPr/>
              <p:nvPr/>
            </p:nvSpPr>
            <p:spPr>
              <a:xfrm>
                <a:off x="6647002" y="3352800"/>
                <a:ext cx="58598" cy="97220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443EBCE2-C0B6-46EE-8381-83A39BF7145E}"/>
                  </a:ext>
                </a:extLst>
              </p:cNvPr>
              <p:cNvSpPr/>
              <p:nvPr/>
            </p:nvSpPr>
            <p:spPr>
              <a:xfrm>
                <a:off x="6414242" y="944504"/>
                <a:ext cx="1155103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101942 w 1144132"/>
                  <a:gd name="connsiteY3" fmla="*/ 1046741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101942 w 1144132"/>
                  <a:gd name="connsiteY3" fmla="*/ 1046741 h 1200881"/>
                  <a:gd name="connsiteX4" fmla="*/ 165293 w 1144132"/>
                  <a:gd name="connsiteY4" fmla="*/ 986958 h 1200881"/>
                  <a:gd name="connsiteX5" fmla="*/ 83953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101942 w 1144132"/>
                  <a:gd name="connsiteY3" fmla="*/ 1046741 h 1200881"/>
                  <a:gd name="connsiteX4" fmla="*/ 165293 w 1144132"/>
                  <a:gd name="connsiteY4" fmla="*/ 986958 h 1200881"/>
                  <a:gd name="connsiteX5" fmla="*/ 83953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101942 w 1144132"/>
                  <a:gd name="connsiteY3" fmla="*/ 1046741 h 1200881"/>
                  <a:gd name="connsiteX4" fmla="*/ 174818 w 1144132"/>
                  <a:gd name="connsiteY4" fmla="*/ 1003627 h 1200881"/>
                  <a:gd name="connsiteX5" fmla="*/ 83953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17910 w 1144132"/>
                  <a:gd name="connsiteY2" fmla="*/ 1086541 h 1200881"/>
                  <a:gd name="connsiteX3" fmla="*/ 101942 w 1144132"/>
                  <a:gd name="connsiteY3" fmla="*/ 1046741 h 1200881"/>
                  <a:gd name="connsiteX4" fmla="*/ 174818 w 1144132"/>
                  <a:gd name="connsiteY4" fmla="*/ 1003627 h 1200881"/>
                  <a:gd name="connsiteX5" fmla="*/ 83953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711632 w 1155954"/>
                  <a:gd name="connsiteY0" fmla="*/ 973093 h 1200881"/>
                  <a:gd name="connsiteX1" fmla="*/ 250852 w 1155954"/>
                  <a:gd name="connsiteY1" fmla="*/ 1198218 h 1200881"/>
                  <a:gd name="connsiteX2" fmla="*/ 129732 w 1155954"/>
                  <a:gd name="connsiteY2" fmla="*/ 1086541 h 1200881"/>
                  <a:gd name="connsiteX3" fmla="*/ 113764 w 1155954"/>
                  <a:gd name="connsiteY3" fmla="*/ 1046741 h 1200881"/>
                  <a:gd name="connsiteX4" fmla="*/ 186640 w 1155954"/>
                  <a:gd name="connsiteY4" fmla="*/ 1003627 h 1200881"/>
                  <a:gd name="connsiteX5" fmla="*/ 95775 w 1155954"/>
                  <a:gd name="connsiteY5" fmla="*/ 979490 h 1200881"/>
                  <a:gd name="connsiteX6" fmla="*/ 100542 w 1155954"/>
                  <a:gd name="connsiteY6" fmla="*/ 889406 h 1200881"/>
                  <a:gd name="connsiteX7" fmla="*/ 851 w 1155954"/>
                  <a:gd name="connsiteY7" fmla="*/ 795098 h 1200881"/>
                  <a:gd name="connsiteX8" fmla="*/ 104581 w 1155954"/>
                  <a:gd name="connsiteY8" fmla="*/ 652895 h 1200881"/>
                  <a:gd name="connsiteX9" fmla="*/ 79937 w 1155954"/>
                  <a:gd name="connsiteY9" fmla="*/ 518506 h 1200881"/>
                  <a:gd name="connsiteX10" fmla="*/ 75460 w 1155954"/>
                  <a:gd name="connsiteY10" fmla="*/ 393761 h 1200881"/>
                  <a:gd name="connsiteX11" fmla="*/ 645000 w 1155954"/>
                  <a:gd name="connsiteY11" fmla="*/ 0 h 1200881"/>
                  <a:gd name="connsiteX12" fmla="*/ 1155298 w 1155954"/>
                  <a:gd name="connsiteY12" fmla="*/ 569195 h 1200881"/>
                  <a:gd name="connsiteX13" fmla="*/ 805186 w 1155954"/>
                  <a:gd name="connsiteY13" fmla="*/ 1143244 h 1200881"/>
                  <a:gd name="connsiteX0" fmla="*/ 711632 w 1155954"/>
                  <a:gd name="connsiteY0" fmla="*/ 973093 h 1200881"/>
                  <a:gd name="connsiteX1" fmla="*/ 250852 w 1155954"/>
                  <a:gd name="connsiteY1" fmla="*/ 1198218 h 1200881"/>
                  <a:gd name="connsiteX2" fmla="*/ 129732 w 1155954"/>
                  <a:gd name="connsiteY2" fmla="*/ 1086541 h 1200881"/>
                  <a:gd name="connsiteX3" fmla="*/ 113764 w 1155954"/>
                  <a:gd name="connsiteY3" fmla="*/ 1046741 h 1200881"/>
                  <a:gd name="connsiteX4" fmla="*/ 186640 w 1155954"/>
                  <a:gd name="connsiteY4" fmla="*/ 1003627 h 1200881"/>
                  <a:gd name="connsiteX5" fmla="*/ 95775 w 1155954"/>
                  <a:gd name="connsiteY5" fmla="*/ 979490 h 1200881"/>
                  <a:gd name="connsiteX6" fmla="*/ 100542 w 1155954"/>
                  <a:gd name="connsiteY6" fmla="*/ 858450 h 1200881"/>
                  <a:gd name="connsiteX7" fmla="*/ 851 w 1155954"/>
                  <a:gd name="connsiteY7" fmla="*/ 795098 h 1200881"/>
                  <a:gd name="connsiteX8" fmla="*/ 104581 w 1155954"/>
                  <a:gd name="connsiteY8" fmla="*/ 652895 h 1200881"/>
                  <a:gd name="connsiteX9" fmla="*/ 79937 w 1155954"/>
                  <a:gd name="connsiteY9" fmla="*/ 518506 h 1200881"/>
                  <a:gd name="connsiteX10" fmla="*/ 75460 w 1155954"/>
                  <a:gd name="connsiteY10" fmla="*/ 393761 h 1200881"/>
                  <a:gd name="connsiteX11" fmla="*/ 645000 w 1155954"/>
                  <a:gd name="connsiteY11" fmla="*/ 0 h 1200881"/>
                  <a:gd name="connsiteX12" fmla="*/ 1155298 w 1155954"/>
                  <a:gd name="connsiteY12" fmla="*/ 569195 h 1200881"/>
                  <a:gd name="connsiteX13" fmla="*/ 805186 w 1155954"/>
                  <a:gd name="connsiteY13" fmla="*/ 1143244 h 1200881"/>
                  <a:gd name="connsiteX0" fmla="*/ 711632 w 1155954"/>
                  <a:gd name="connsiteY0" fmla="*/ 973093 h 1200881"/>
                  <a:gd name="connsiteX1" fmla="*/ 250852 w 1155954"/>
                  <a:gd name="connsiteY1" fmla="*/ 1198218 h 1200881"/>
                  <a:gd name="connsiteX2" fmla="*/ 129732 w 1155954"/>
                  <a:gd name="connsiteY2" fmla="*/ 1086541 h 1200881"/>
                  <a:gd name="connsiteX3" fmla="*/ 113764 w 1155954"/>
                  <a:gd name="connsiteY3" fmla="*/ 1046741 h 1200881"/>
                  <a:gd name="connsiteX4" fmla="*/ 186640 w 1155954"/>
                  <a:gd name="connsiteY4" fmla="*/ 1003627 h 1200881"/>
                  <a:gd name="connsiteX5" fmla="*/ 95775 w 1155954"/>
                  <a:gd name="connsiteY5" fmla="*/ 979490 h 1200881"/>
                  <a:gd name="connsiteX6" fmla="*/ 100542 w 1155954"/>
                  <a:gd name="connsiteY6" fmla="*/ 858450 h 1200881"/>
                  <a:gd name="connsiteX7" fmla="*/ 851 w 1155954"/>
                  <a:gd name="connsiteY7" fmla="*/ 795098 h 1200881"/>
                  <a:gd name="connsiteX8" fmla="*/ 104581 w 1155954"/>
                  <a:gd name="connsiteY8" fmla="*/ 652895 h 1200881"/>
                  <a:gd name="connsiteX9" fmla="*/ 79937 w 1155954"/>
                  <a:gd name="connsiteY9" fmla="*/ 518506 h 1200881"/>
                  <a:gd name="connsiteX10" fmla="*/ 75460 w 1155954"/>
                  <a:gd name="connsiteY10" fmla="*/ 393761 h 1200881"/>
                  <a:gd name="connsiteX11" fmla="*/ 645000 w 1155954"/>
                  <a:gd name="connsiteY11" fmla="*/ 0 h 1200881"/>
                  <a:gd name="connsiteX12" fmla="*/ 1155298 w 1155954"/>
                  <a:gd name="connsiteY12" fmla="*/ 569195 h 1200881"/>
                  <a:gd name="connsiteX13" fmla="*/ 805186 w 1155954"/>
                  <a:gd name="connsiteY13" fmla="*/ 1143244 h 1200881"/>
                  <a:gd name="connsiteX0" fmla="*/ 711632 w 1155954"/>
                  <a:gd name="connsiteY0" fmla="*/ 973093 h 1200881"/>
                  <a:gd name="connsiteX1" fmla="*/ 250852 w 1155954"/>
                  <a:gd name="connsiteY1" fmla="*/ 1198218 h 1200881"/>
                  <a:gd name="connsiteX2" fmla="*/ 129732 w 1155954"/>
                  <a:gd name="connsiteY2" fmla="*/ 1086541 h 1200881"/>
                  <a:gd name="connsiteX3" fmla="*/ 113764 w 1155954"/>
                  <a:gd name="connsiteY3" fmla="*/ 1046741 h 1200881"/>
                  <a:gd name="connsiteX4" fmla="*/ 186640 w 1155954"/>
                  <a:gd name="connsiteY4" fmla="*/ 1003627 h 1200881"/>
                  <a:gd name="connsiteX5" fmla="*/ 95775 w 1155954"/>
                  <a:gd name="connsiteY5" fmla="*/ 979490 h 1200881"/>
                  <a:gd name="connsiteX6" fmla="*/ 100542 w 1155954"/>
                  <a:gd name="connsiteY6" fmla="*/ 858450 h 1200881"/>
                  <a:gd name="connsiteX7" fmla="*/ 851 w 1155954"/>
                  <a:gd name="connsiteY7" fmla="*/ 795098 h 1200881"/>
                  <a:gd name="connsiteX8" fmla="*/ 104581 w 1155954"/>
                  <a:gd name="connsiteY8" fmla="*/ 652895 h 1200881"/>
                  <a:gd name="connsiteX9" fmla="*/ 79937 w 1155954"/>
                  <a:gd name="connsiteY9" fmla="*/ 518506 h 1200881"/>
                  <a:gd name="connsiteX10" fmla="*/ 75460 w 1155954"/>
                  <a:gd name="connsiteY10" fmla="*/ 393761 h 1200881"/>
                  <a:gd name="connsiteX11" fmla="*/ 645000 w 1155954"/>
                  <a:gd name="connsiteY11" fmla="*/ 0 h 1200881"/>
                  <a:gd name="connsiteX12" fmla="*/ 1155298 w 1155954"/>
                  <a:gd name="connsiteY12" fmla="*/ 569195 h 1200881"/>
                  <a:gd name="connsiteX13" fmla="*/ 805186 w 1155954"/>
                  <a:gd name="connsiteY13" fmla="*/ 1143244 h 1200881"/>
                  <a:gd name="connsiteX0" fmla="*/ 710781 w 1155103"/>
                  <a:gd name="connsiteY0" fmla="*/ 973093 h 1200881"/>
                  <a:gd name="connsiteX1" fmla="*/ 250001 w 1155103"/>
                  <a:gd name="connsiteY1" fmla="*/ 1198218 h 1200881"/>
                  <a:gd name="connsiteX2" fmla="*/ 128881 w 1155103"/>
                  <a:gd name="connsiteY2" fmla="*/ 1086541 h 1200881"/>
                  <a:gd name="connsiteX3" fmla="*/ 112913 w 1155103"/>
                  <a:gd name="connsiteY3" fmla="*/ 1046741 h 1200881"/>
                  <a:gd name="connsiteX4" fmla="*/ 185789 w 1155103"/>
                  <a:gd name="connsiteY4" fmla="*/ 1003627 h 1200881"/>
                  <a:gd name="connsiteX5" fmla="*/ 94924 w 1155103"/>
                  <a:gd name="connsiteY5" fmla="*/ 979490 h 1200881"/>
                  <a:gd name="connsiteX6" fmla="*/ 99691 w 1155103"/>
                  <a:gd name="connsiteY6" fmla="*/ 858450 h 1200881"/>
                  <a:gd name="connsiteX7" fmla="*/ 0 w 1155103"/>
                  <a:gd name="connsiteY7" fmla="*/ 795098 h 1200881"/>
                  <a:gd name="connsiteX8" fmla="*/ 103730 w 1155103"/>
                  <a:gd name="connsiteY8" fmla="*/ 652895 h 1200881"/>
                  <a:gd name="connsiteX9" fmla="*/ 79086 w 1155103"/>
                  <a:gd name="connsiteY9" fmla="*/ 518506 h 1200881"/>
                  <a:gd name="connsiteX10" fmla="*/ 74609 w 1155103"/>
                  <a:gd name="connsiteY10" fmla="*/ 393761 h 1200881"/>
                  <a:gd name="connsiteX11" fmla="*/ 644149 w 1155103"/>
                  <a:gd name="connsiteY11" fmla="*/ 0 h 1200881"/>
                  <a:gd name="connsiteX12" fmla="*/ 1154447 w 1155103"/>
                  <a:gd name="connsiteY12" fmla="*/ 569195 h 1200881"/>
                  <a:gd name="connsiteX13" fmla="*/ 804335 w 1155103"/>
                  <a:gd name="connsiteY13" fmla="*/ 1143244 h 1200881"/>
                  <a:gd name="connsiteX0" fmla="*/ 710781 w 1155103"/>
                  <a:gd name="connsiteY0" fmla="*/ 973093 h 1200881"/>
                  <a:gd name="connsiteX1" fmla="*/ 250001 w 1155103"/>
                  <a:gd name="connsiteY1" fmla="*/ 1198218 h 1200881"/>
                  <a:gd name="connsiteX2" fmla="*/ 128881 w 1155103"/>
                  <a:gd name="connsiteY2" fmla="*/ 1086541 h 1200881"/>
                  <a:gd name="connsiteX3" fmla="*/ 112913 w 1155103"/>
                  <a:gd name="connsiteY3" fmla="*/ 1046741 h 1200881"/>
                  <a:gd name="connsiteX4" fmla="*/ 185789 w 1155103"/>
                  <a:gd name="connsiteY4" fmla="*/ 1003627 h 1200881"/>
                  <a:gd name="connsiteX5" fmla="*/ 97305 w 1155103"/>
                  <a:gd name="connsiteY5" fmla="*/ 941390 h 1200881"/>
                  <a:gd name="connsiteX6" fmla="*/ 99691 w 1155103"/>
                  <a:gd name="connsiteY6" fmla="*/ 858450 h 1200881"/>
                  <a:gd name="connsiteX7" fmla="*/ 0 w 1155103"/>
                  <a:gd name="connsiteY7" fmla="*/ 795098 h 1200881"/>
                  <a:gd name="connsiteX8" fmla="*/ 103730 w 1155103"/>
                  <a:gd name="connsiteY8" fmla="*/ 652895 h 1200881"/>
                  <a:gd name="connsiteX9" fmla="*/ 79086 w 1155103"/>
                  <a:gd name="connsiteY9" fmla="*/ 518506 h 1200881"/>
                  <a:gd name="connsiteX10" fmla="*/ 74609 w 1155103"/>
                  <a:gd name="connsiteY10" fmla="*/ 393761 h 1200881"/>
                  <a:gd name="connsiteX11" fmla="*/ 644149 w 1155103"/>
                  <a:gd name="connsiteY11" fmla="*/ 0 h 1200881"/>
                  <a:gd name="connsiteX12" fmla="*/ 1154447 w 1155103"/>
                  <a:gd name="connsiteY12" fmla="*/ 569195 h 1200881"/>
                  <a:gd name="connsiteX13" fmla="*/ 804335 w 1155103"/>
                  <a:gd name="connsiteY13" fmla="*/ 1143244 h 1200881"/>
                  <a:gd name="connsiteX0" fmla="*/ 710781 w 1155103"/>
                  <a:gd name="connsiteY0" fmla="*/ 973093 h 1200881"/>
                  <a:gd name="connsiteX1" fmla="*/ 250001 w 1155103"/>
                  <a:gd name="connsiteY1" fmla="*/ 1198218 h 1200881"/>
                  <a:gd name="connsiteX2" fmla="*/ 128881 w 1155103"/>
                  <a:gd name="connsiteY2" fmla="*/ 1086541 h 1200881"/>
                  <a:gd name="connsiteX3" fmla="*/ 112913 w 1155103"/>
                  <a:gd name="connsiteY3" fmla="*/ 1046741 h 1200881"/>
                  <a:gd name="connsiteX4" fmla="*/ 185789 w 1155103"/>
                  <a:gd name="connsiteY4" fmla="*/ 1003627 h 1200881"/>
                  <a:gd name="connsiteX5" fmla="*/ 92542 w 1155103"/>
                  <a:gd name="connsiteY5" fmla="*/ 934246 h 1200881"/>
                  <a:gd name="connsiteX6" fmla="*/ 99691 w 1155103"/>
                  <a:gd name="connsiteY6" fmla="*/ 858450 h 1200881"/>
                  <a:gd name="connsiteX7" fmla="*/ 0 w 1155103"/>
                  <a:gd name="connsiteY7" fmla="*/ 795098 h 1200881"/>
                  <a:gd name="connsiteX8" fmla="*/ 103730 w 1155103"/>
                  <a:gd name="connsiteY8" fmla="*/ 652895 h 1200881"/>
                  <a:gd name="connsiteX9" fmla="*/ 79086 w 1155103"/>
                  <a:gd name="connsiteY9" fmla="*/ 518506 h 1200881"/>
                  <a:gd name="connsiteX10" fmla="*/ 74609 w 1155103"/>
                  <a:gd name="connsiteY10" fmla="*/ 393761 h 1200881"/>
                  <a:gd name="connsiteX11" fmla="*/ 644149 w 1155103"/>
                  <a:gd name="connsiteY11" fmla="*/ 0 h 1200881"/>
                  <a:gd name="connsiteX12" fmla="*/ 1154447 w 1155103"/>
                  <a:gd name="connsiteY12" fmla="*/ 569195 h 1200881"/>
                  <a:gd name="connsiteX13" fmla="*/ 804335 w 1155103"/>
                  <a:gd name="connsiteY13" fmla="*/ 1143244 h 1200881"/>
                  <a:gd name="connsiteX0" fmla="*/ 710781 w 1155103"/>
                  <a:gd name="connsiteY0" fmla="*/ 973093 h 1200881"/>
                  <a:gd name="connsiteX1" fmla="*/ 250001 w 1155103"/>
                  <a:gd name="connsiteY1" fmla="*/ 1198218 h 1200881"/>
                  <a:gd name="connsiteX2" fmla="*/ 128881 w 1155103"/>
                  <a:gd name="connsiteY2" fmla="*/ 1086541 h 1200881"/>
                  <a:gd name="connsiteX3" fmla="*/ 112913 w 1155103"/>
                  <a:gd name="connsiteY3" fmla="*/ 1046741 h 1200881"/>
                  <a:gd name="connsiteX4" fmla="*/ 297708 w 1155103"/>
                  <a:gd name="connsiteY4" fmla="*/ 972671 h 1200881"/>
                  <a:gd name="connsiteX5" fmla="*/ 92542 w 1155103"/>
                  <a:gd name="connsiteY5" fmla="*/ 934246 h 1200881"/>
                  <a:gd name="connsiteX6" fmla="*/ 99691 w 1155103"/>
                  <a:gd name="connsiteY6" fmla="*/ 858450 h 1200881"/>
                  <a:gd name="connsiteX7" fmla="*/ 0 w 1155103"/>
                  <a:gd name="connsiteY7" fmla="*/ 795098 h 1200881"/>
                  <a:gd name="connsiteX8" fmla="*/ 103730 w 1155103"/>
                  <a:gd name="connsiteY8" fmla="*/ 652895 h 1200881"/>
                  <a:gd name="connsiteX9" fmla="*/ 79086 w 1155103"/>
                  <a:gd name="connsiteY9" fmla="*/ 518506 h 1200881"/>
                  <a:gd name="connsiteX10" fmla="*/ 74609 w 1155103"/>
                  <a:gd name="connsiteY10" fmla="*/ 393761 h 1200881"/>
                  <a:gd name="connsiteX11" fmla="*/ 644149 w 1155103"/>
                  <a:gd name="connsiteY11" fmla="*/ 0 h 1200881"/>
                  <a:gd name="connsiteX12" fmla="*/ 1154447 w 1155103"/>
                  <a:gd name="connsiteY12" fmla="*/ 569195 h 1200881"/>
                  <a:gd name="connsiteX13" fmla="*/ 804335 w 1155103"/>
                  <a:gd name="connsiteY13" fmla="*/ 1143244 h 1200881"/>
                  <a:gd name="connsiteX0" fmla="*/ 710781 w 1155103"/>
                  <a:gd name="connsiteY0" fmla="*/ 973093 h 1200881"/>
                  <a:gd name="connsiteX1" fmla="*/ 250001 w 1155103"/>
                  <a:gd name="connsiteY1" fmla="*/ 1198218 h 1200881"/>
                  <a:gd name="connsiteX2" fmla="*/ 159837 w 1155103"/>
                  <a:gd name="connsiteY2" fmla="*/ 1141310 h 1200881"/>
                  <a:gd name="connsiteX3" fmla="*/ 112913 w 1155103"/>
                  <a:gd name="connsiteY3" fmla="*/ 1046741 h 1200881"/>
                  <a:gd name="connsiteX4" fmla="*/ 297708 w 1155103"/>
                  <a:gd name="connsiteY4" fmla="*/ 972671 h 1200881"/>
                  <a:gd name="connsiteX5" fmla="*/ 92542 w 1155103"/>
                  <a:gd name="connsiteY5" fmla="*/ 934246 h 1200881"/>
                  <a:gd name="connsiteX6" fmla="*/ 99691 w 1155103"/>
                  <a:gd name="connsiteY6" fmla="*/ 858450 h 1200881"/>
                  <a:gd name="connsiteX7" fmla="*/ 0 w 1155103"/>
                  <a:gd name="connsiteY7" fmla="*/ 795098 h 1200881"/>
                  <a:gd name="connsiteX8" fmla="*/ 103730 w 1155103"/>
                  <a:gd name="connsiteY8" fmla="*/ 652895 h 1200881"/>
                  <a:gd name="connsiteX9" fmla="*/ 79086 w 1155103"/>
                  <a:gd name="connsiteY9" fmla="*/ 518506 h 1200881"/>
                  <a:gd name="connsiteX10" fmla="*/ 74609 w 1155103"/>
                  <a:gd name="connsiteY10" fmla="*/ 393761 h 1200881"/>
                  <a:gd name="connsiteX11" fmla="*/ 644149 w 1155103"/>
                  <a:gd name="connsiteY11" fmla="*/ 0 h 1200881"/>
                  <a:gd name="connsiteX12" fmla="*/ 1154447 w 1155103"/>
                  <a:gd name="connsiteY12" fmla="*/ 569195 h 1200881"/>
                  <a:gd name="connsiteX13" fmla="*/ 804335 w 1155103"/>
                  <a:gd name="connsiteY13" fmla="*/ 1143244 h 1200881"/>
                  <a:gd name="connsiteX0" fmla="*/ 710781 w 1155103"/>
                  <a:gd name="connsiteY0" fmla="*/ 973093 h 1200881"/>
                  <a:gd name="connsiteX1" fmla="*/ 250001 w 1155103"/>
                  <a:gd name="connsiteY1" fmla="*/ 1198218 h 1200881"/>
                  <a:gd name="connsiteX2" fmla="*/ 159837 w 1155103"/>
                  <a:gd name="connsiteY2" fmla="*/ 1141310 h 1200881"/>
                  <a:gd name="connsiteX3" fmla="*/ 112913 w 1155103"/>
                  <a:gd name="connsiteY3" fmla="*/ 1046741 h 1200881"/>
                  <a:gd name="connsiteX4" fmla="*/ 297708 w 1155103"/>
                  <a:gd name="connsiteY4" fmla="*/ 972671 h 1200881"/>
                  <a:gd name="connsiteX5" fmla="*/ 92542 w 1155103"/>
                  <a:gd name="connsiteY5" fmla="*/ 934246 h 1200881"/>
                  <a:gd name="connsiteX6" fmla="*/ 99691 w 1155103"/>
                  <a:gd name="connsiteY6" fmla="*/ 858450 h 1200881"/>
                  <a:gd name="connsiteX7" fmla="*/ 0 w 1155103"/>
                  <a:gd name="connsiteY7" fmla="*/ 795098 h 1200881"/>
                  <a:gd name="connsiteX8" fmla="*/ 103730 w 1155103"/>
                  <a:gd name="connsiteY8" fmla="*/ 652895 h 1200881"/>
                  <a:gd name="connsiteX9" fmla="*/ 79086 w 1155103"/>
                  <a:gd name="connsiteY9" fmla="*/ 518506 h 1200881"/>
                  <a:gd name="connsiteX10" fmla="*/ 74609 w 1155103"/>
                  <a:gd name="connsiteY10" fmla="*/ 393761 h 1200881"/>
                  <a:gd name="connsiteX11" fmla="*/ 644149 w 1155103"/>
                  <a:gd name="connsiteY11" fmla="*/ 0 h 1200881"/>
                  <a:gd name="connsiteX12" fmla="*/ 1154447 w 1155103"/>
                  <a:gd name="connsiteY12" fmla="*/ 569195 h 1200881"/>
                  <a:gd name="connsiteX13" fmla="*/ 804335 w 1155103"/>
                  <a:gd name="connsiteY13" fmla="*/ 1143244 h 1200881"/>
                  <a:gd name="connsiteX0" fmla="*/ 710781 w 1155103"/>
                  <a:gd name="connsiteY0" fmla="*/ 973093 h 1200881"/>
                  <a:gd name="connsiteX1" fmla="*/ 250001 w 1155103"/>
                  <a:gd name="connsiteY1" fmla="*/ 1198218 h 1200881"/>
                  <a:gd name="connsiteX2" fmla="*/ 159837 w 1155103"/>
                  <a:gd name="connsiteY2" fmla="*/ 1141310 h 1200881"/>
                  <a:gd name="connsiteX3" fmla="*/ 112913 w 1155103"/>
                  <a:gd name="connsiteY3" fmla="*/ 1046741 h 1200881"/>
                  <a:gd name="connsiteX4" fmla="*/ 297708 w 1155103"/>
                  <a:gd name="connsiteY4" fmla="*/ 972671 h 1200881"/>
                  <a:gd name="connsiteX5" fmla="*/ 92542 w 1155103"/>
                  <a:gd name="connsiteY5" fmla="*/ 934246 h 1200881"/>
                  <a:gd name="connsiteX6" fmla="*/ 99691 w 1155103"/>
                  <a:gd name="connsiteY6" fmla="*/ 858450 h 1200881"/>
                  <a:gd name="connsiteX7" fmla="*/ 0 w 1155103"/>
                  <a:gd name="connsiteY7" fmla="*/ 795098 h 1200881"/>
                  <a:gd name="connsiteX8" fmla="*/ 103730 w 1155103"/>
                  <a:gd name="connsiteY8" fmla="*/ 652895 h 1200881"/>
                  <a:gd name="connsiteX9" fmla="*/ 79086 w 1155103"/>
                  <a:gd name="connsiteY9" fmla="*/ 518506 h 1200881"/>
                  <a:gd name="connsiteX10" fmla="*/ 74609 w 1155103"/>
                  <a:gd name="connsiteY10" fmla="*/ 393761 h 1200881"/>
                  <a:gd name="connsiteX11" fmla="*/ 644149 w 1155103"/>
                  <a:gd name="connsiteY11" fmla="*/ 0 h 1200881"/>
                  <a:gd name="connsiteX12" fmla="*/ 1154447 w 1155103"/>
                  <a:gd name="connsiteY12" fmla="*/ 569195 h 1200881"/>
                  <a:gd name="connsiteX13" fmla="*/ 804335 w 1155103"/>
                  <a:gd name="connsiteY13" fmla="*/ 1143244 h 1200881"/>
                  <a:gd name="connsiteX0" fmla="*/ 710781 w 1155103"/>
                  <a:gd name="connsiteY0" fmla="*/ 973093 h 1200881"/>
                  <a:gd name="connsiteX1" fmla="*/ 250001 w 1155103"/>
                  <a:gd name="connsiteY1" fmla="*/ 1198218 h 1200881"/>
                  <a:gd name="connsiteX2" fmla="*/ 159837 w 1155103"/>
                  <a:gd name="connsiteY2" fmla="*/ 1141310 h 1200881"/>
                  <a:gd name="connsiteX3" fmla="*/ 141488 w 1155103"/>
                  <a:gd name="connsiteY3" fmla="*/ 1103891 h 1200881"/>
                  <a:gd name="connsiteX4" fmla="*/ 297708 w 1155103"/>
                  <a:gd name="connsiteY4" fmla="*/ 972671 h 1200881"/>
                  <a:gd name="connsiteX5" fmla="*/ 92542 w 1155103"/>
                  <a:gd name="connsiteY5" fmla="*/ 934246 h 1200881"/>
                  <a:gd name="connsiteX6" fmla="*/ 99691 w 1155103"/>
                  <a:gd name="connsiteY6" fmla="*/ 858450 h 1200881"/>
                  <a:gd name="connsiteX7" fmla="*/ 0 w 1155103"/>
                  <a:gd name="connsiteY7" fmla="*/ 795098 h 1200881"/>
                  <a:gd name="connsiteX8" fmla="*/ 103730 w 1155103"/>
                  <a:gd name="connsiteY8" fmla="*/ 652895 h 1200881"/>
                  <a:gd name="connsiteX9" fmla="*/ 79086 w 1155103"/>
                  <a:gd name="connsiteY9" fmla="*/ 518506 h 1200881"/>
                  <a:gd name="connsiteX10" fmla="*/ 74609 w 1155103"/>
                  <a:gd name="connsiteY10" fmla="*/ 393761 h 1200881"/>
                  <a:gd name="connsiteX11" fmla="*/ 644149 w 1155103"/>
                  <a:gd name="connsiteY11" fmla="*/ 0 h 1200881"/>
                  <a:gd name="connsiteX12" fmla="*/ 1154447 w 1155103"/>
                  <a:gd name="connsiteY12" fmla="*/ 569195 h 1200881"/>
                  <a:gd name="connsiteX13" fmla="*/ 804335 w 1155103"/>
                  <a:gd name="connsiteY13" fmla="*/ 1143244 h 1200881"/>
                  <a:gd name="connsiteX0" fmla="*/ 710781 w 1155103"/>
                  <a:gd name="connsiteY0" fmla="*/ 973093 h 1200881"/>
                  <a:gd name="connsiteX1" fmla="*/ 250001 w 1155103"/>
                  <a:gd name="connsiteY1" fmla="*/ 1198218 h 1200881"/>
                  <a:gd name="connsiteX2" fmla="*/ 159837 w 1155103"/>
                  <a:gd name="connsiteY2" fmla="*/ 1141310 h 1200881"/>
                  <a:gd name="connsiteX3" fmla="*/ 141488 w 1155103"/>
                  <a:gd name="connsiteY3" fmla="*/ 1103891 h 1200881"/>
                  <a:gd name="connsiteX4" fmla="*/ 297708 w 1155103"/>
                  <a:gd name="connsiteY4" fmla="*/ 972671 h 1200881"/>
                  <a:gd name="connsiteX5" fmla="*/ 92542 w 1155103"/>
                  <a:gd name="connsiteY5" fmla="*/ 934246 h 1200881"/>
                  <a:gd name="connsiteX6" fmla="*/ 99691 w 1155103"/>
                  <a:gd name="connsiteY6" fmla="*/ 858450 h 1200881"/>
                  <a:gd name="connsiteX7" fmla="*/ 0 w 1155103"/>
                  <a:gd name="connsiteY7" fmla="*/ 795098 h 1200881"/>
                  <a:gd name="connsiteX8" fmla="*/ 103730 w 1155103"/>
                  <a:gd name="connsiteY8" fmla="*/ 652895 h 1200881"/>
                  <a:gd name="connsiteX9" fmla="*/ 79086 w 1155103"/>
                  <a:gd name="connsiteY9" fmla="*/ 518506 h 1200881"/>
                  <a:gd name="connsiteX10" fmla="*/ 74609 w 1155103"/>
                  <a:gd name="connsiteY10" fmla="*/ 393761 h 1200881"/>
                  <a:gd name="connsiteX11" fmla="*/ 644149 w 1155103"/>
                  <a:gd name="connsiteY11" fmla="*/ 0 h 1200881"/>
                  <a:gd name="connsiteX12" fmla="*/ 1154447 w 1155103"/>
                  <a:gd name="connsiteY12" fmla="*/ 569195 h 1200881"/>
                  <a:gd name="connsiteX13" fmla="*/ 804335 w 1155103"/>
                  <a:gd name="connsiteY13" fmla="*/ 1143244 h 1200881"/>
                  <a:gd name="connsiteX0" fmla="*/ 710781 w 1155103"/>
                  <a:gd name="connsiteY0" fmla="*/ 973093 h 1200881"/>
                  <a:gd name="connsiteX1" fmla="*/ 250001 w 1155103"/>
                  <a:gd name="connsiteY1" fmla="*/ 1198218 h 1200881"/>
                  <a:gd name="connsiteX2" fmla="*/ 159837 w 1155103"/>
                  <a:gd name="connsiteY2" fmla="*/ 1141310 h 1200881"/>
                  <a:gd name="connsiteX3" fmla="*/ 141488 w 1155103"/>
                  <a:gd name="connsiteY3" fmla="*/ 1103891 h 1200881"/>
                  <a:gd name="connsiteX4" fmla="*/ 314376 w 1155103"/>
                  <a:gd name="connsiteY4" fmla="*/ 948859 h 1200881"/>
                  <a:gd name="connsiteX5" fmla="*/ 92542 w 1155103"/>
                  <a:gd name="connsiteY5" fmla="*/ 934246 h 1200881"/>
                  <a:gd name="connsiteX6" fmla="*/ 99691 w 1155103"/>
                  <a:gd name="connsiteY6" fmla="*/ 858450 h 1200881"/>
                  <a:gd name="connsiteX7" fmla="*/ 0 w 1155103"/>
                  <a:gd name="connsiteY7" fmla="*/ 795098 h 1200881"/>
                  <a:gd name="connsiteX8" fmla="*/ 103730 w 1155103"/>
                  <a:gd name="connsiteY8" fmla="*/ 652895 h 1200881"/>
                  <a:gd name="connsiteX9" fmla="*/ 79086 w 1155103"/>
                  <a:gd name="connsiteY9" fmla="*/ 518506 h 1200881"/>
                  <a:gd name="connsiteX10" fmla="*/ 74609 w 1155103"/>
                  <a:gd name="connsiteY10" fmla="*/ 393761 h 1200881"/>
                  <a:gd name="connsiteX11" fmla="*/ 644149 w 1155103"/>
                  <a:gd name="connsiteY11" fmla="*/ 0 h 1200881"/>
                  <a:gd name="connsiteX12" fmla="*/ 1154447 w 1155103"/>
                  <a:gd name="connsiteY12" fmla="*/ 569195 h 1200881"/>
                  <a:gd name="connsiteX13" fmla="*/ 804335 w 1155103"/>
                  <a:gd name="connsiteY13" fmla="*/ 1143244 h 1200881"/>
                  <a:gd name="connsiteX0" fmla="*/ 710781 w 1155103"/>
                  <a:gd name="connsiteY0" fmla="*/ 973093 h 1200881"/>
                  <a:gd name="connsiteX1" fmla="*/ 250001 w 1155103"/>
                  <a:gd name="connsiteY1" fmla="*/ 1198218 h 1200881"/>
                  <a:gd name="connsiteX2" fmla="*/ 159837 w 1155103"/>
                  <a:gd name="connsiteY2" fmla="*/ 1141310 h 1200881"/>
                  <a:gd name="connsiteX3" fmla="*/ 141488 w 1155103"/>
                  <a:gd name="connsiteY3" fmla="*/ 1103891 h 1200881"/>
                  <a:gd name="connsiteX4" fmla="*/ 314376 w 1155103"/>
                  <a:gd name="connsiteY4" fmla="*/ 948859 h 1200881"/>
                  <a:gd name="connsiteX5" fmla="*/ 92542 w 1155103"/>
                  <a:gd name="connsiteY5" fmla="*/ 934246 h 1200881"/>
                  <a:gd name="connsiteX6" fmla="*/ 99691 w 1155103"/>
                  <a:gd name="connsiteY6" fmla="*/ 858450 h 1200881"/>
                  <a:gd name="connsiteX7" fmla="*/ 0 w 1155103"/>
                  <a:gd name="connsiteY7" fmla="*/ 795098 h 1200881"/>
                  <a:gd name="connsiteX8" fmla="*/ 103730 w 1155103"/>
                  <a:gd name="connsiteY8" fmla="*/ 652895 h 1200881"/>
                  <a:gd name="connsiteX9" fmla="*/ 79086 w 1155103"/>
                  <a:gd name="connsiteY9" fmla="*/ 518506 h 1200881"/>
                  <a:gd name="connsiteX10" fmla="*/ 74609 w 1155103"/>
                  <a:gd name="connsiteY10" fmla="*/ 393761 h 1200881"/>
                  <a:gd name="connsiteX11" fmla="*/ 644149 w 1155103"/>
                  <a:gd name="connsiteY11" fmla="*/ 0 h 1200881"/>
                  <a:gd name="connsiteX12" fmla="*/ 1154447 w 1155103"/>
                  <a:gd name="connsiteY12" fmla="*/ 569195 h 1200881"/>
                  <a:gd name="connsiteX13" fmla="*/ 804335 w 1155103"/>
                  <a:gd name="connsiteY13" fmla="*/ 1143244 h 1200881"/>
                  <a:gd name="connsiteX0" fmla="*/ 710781 w 1155103"/>
                  <a:gd name="connsiteY0" fmla="*/ 973093 h 1200881"/>
                  <a:gd name="connsiteX1" fmla="*/ 250001 w 1155103"/>
                  <a:gd name="connsiteY1" fmla="*/ 1198218 h 1200881"/>
                  <a:gd name="connsiteX2" fmla="*/ 159837 w 1155103"/>
                  <a:gd name="connsiteY2" fmla="*/ 1141310 h 1200881"/>
                  <a:gd name="connsiteX3" fmla="*/ 141488 w 1155103"/>
                  <a:gd name="connsiteY3" fmla="*/ 1103891 h 1200881"/>
                  <a:gd name="connsiteX4" fmla="*/ 314376 w 1155103"/>
                  <a:gd name="connsiteY4" fmla="*/ 948859 h 1200881"/>
                  <a:gd name="connsiteX5" fmla="*/ 92542 w 1155103"/>
                  <a:gd name="connsiteY5" fmla="*/ 934246 h 1200881"/>
                  <a:gd name="connsiteX6" fmla="*/ 99691 w 1155103"/>
                  <a:gd name="connsiteY6" fmla="*/ 858450 h 1200881"/>
                  <a:gd name="connsiteX7" fmla="*/ 0 w 1155103"/>
                  <a:gd name="connsiteY7" fmla="*/ 795098 h 1200881"/>
                  <a:gd name="connsiteX8" fmla="*/ 103730 w 1155103"/>
                  <a:gd name="connsiteY8" fmla="*/ 652895 h 1200881"/>
                  <a:gd name="connsiteX9" fmla="*/ 79086 w 1155103"/>
                  <a:gd name="connsiteY9" fmla="*/ 518506 h 1200881"/>
                  <a:gd name="connsiteX10" fmla="*/ 74609 w 1155103"/>
                  <a:gd name="connsiteY10" fmla="*/ 393761 h 1200881"/>
                  <a:gd name="connsiteX11" fmla="*/ 644149 w 1155103"/>
                  <a:gd name="connsiteY11" fmla="*/ 0 h 1200881"/>
                  <a:gd name="connsiteX12" fmla="*/ 1154447 w 1155103"/>
                  <a:gd name="connsiteY12" fmla="*/ 569195 h 1200881"/>
                  <a:gd name="connsiteX13" fmla="*/ 804335 w 1155103"/>
                  <a:gd name="connsiteY13" fmla="*/ 1143244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55103" h="1200881">
                    <a:moveTo>
                      <a:pt x="710781" y="973093"/>
                    </a:moveTo>
                    <a:cubicBezTo>
                      <a:pt x="615361" y="1150794"/>
                      <a:pt x="505785" y="1215366"/>
                      <a:pt x="250001" y="1198218"/>
                    </a:cubicBezTo>
                    <a:cubicBezTo>
                      <a:pt x="174509" y="1186269"/>
                      <a:pt x="180377" y="1181142"/>
                      <a:pt x="159837" y="1141310"/>
                    </a:cubicBezTo>
                    <a:cubicBezTo>
                      <a:pt x="155308" y="1125662"/>
                      <a:pt x="115732" y="1135966"/>
                      <a:pt x="141488" y="1103891"/>
                    </a:cubicBezTo>
                    <a:cubicBezTo>
                      <a:pt x="167244" y="1071816"/>
                      <a:pt x="322534" y="977133"/>
                      <a:pt x="314376" y="948859"/>
                    </a:cubicBezTo>
                    <a:cubicBezTo>
                      <a:pt x="283294" y="934463"/>
                      <a:pt x="147373" y="942170"/>
                      <a:pt x="92542" y="934246"/>
                    </a:cubicBezTo>
                    <a:cubicBezTo>
                      <a:pt x="56761" y="919178"/>
                      <a:pt x="99689" y="893241"/>
                      <a:pt x="99691" y="858450"/>
                    </a:cubicBezTo>
                    <a:cubicBezTo>
                      <a:pt x="57356" y="844329"/>
                      <a:pt x="66" y="845389"/>
                      <a:pt x="0" y="795098"/>
                    </a:cubicBezTo>
                    <a:cubicBezTo>
                      <a:pt x="15050" y="752392"/>
                      <a:pt x="90549" y="698994"/>
                      <a:pt x="103730" y="652895"/>
                    </a:cubicBezTo>
                    <a:cubicBezTo>
                      <a:pt x="116911" y="606796"/>
                      <a:pt x="83542" y="554155"/>
                      <a:pt x="79086" y="518506"/>
                    </a:cubicBezTo>
                    <a:cubicBezTo>
                      <a:pt x="72554" y="486467"/>
                      <a:pt x="75308" y="420261"/>
                      <a:pt x="74609" y="393761"/>
                    </a:cubicBezTo>
                    <a:cubicBezTo>
                      <a:pt x="81935" y="132144"/>
                      <a:pt x="364386" y="0"/>
                      <a:pt x="644149" y="0"/>
                    </a:cubicBezTo>
                    <a:cubicBezTo>
                      <a:pt x="963878" y="0"/>
                      <a:pt x="1168230" y="300072"/>
                      <a:pt x="1154447" y="569195"/>
                    </a:cubicBezTo>
                    <a:cubicBezTo>
                      <a:pt x="1140664" y="838318"/>
                      <a:pt x="796166" y="1003900"/>
                      <a:pt x="804335" y="114324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F332D2D8-F8AB-45F4-B1B3-23D17443B6AA}"/>
                  </a:ext>
                </a:extLst>
              </p:cNvPr>
              <p:cNvSpPr/>
              <p:nvPr/>
            </p:nvSpPr>
            <p:spPr>
              <a:xfrm>
                <a:off x="6605771" y="1393640"/>
                <a:ext cx="143411" cy="135648"/>
              </a:xfrm>
              <a:custGeom>
                <a:avLst/>
                <a:gdLst>
                  <a:gd name="connsiteX0" fmla="*/ 94050 w 188100"/>
                  <a:gd name="connsiteY0" fmla="*/ 0 h 135648"/>
                  <a:gd name="connsiteX1" fmla="*/ 188100 w 188100"/>
                  <a:gd name="connsiteY1" fmla="*/ 94050 h 135648"/>
                  <a:gd name="connsiteX2" fmla="*/ 188099 w 188100"/>
                  <a:gd name="connsiteY2" fmla="*/ 135644 h 135648"/>
                  <a:gd name="connsiteX3" fmla="*/ 182736 w 188100"/>
                  <a:gd name="connsiteY3" fmla="*/ 109080 h 135648"/>
                  <a:gd name="connsiteX4" fmla="*/ 94050 w 188100"/>
                  <a:gd name="connsiteY4" fmla="*/ 50295 h 135648"/>
                  <a:gd name="connsiteX5" fmla="*/ 5364 w 188100"/>
                  <a:gd name="connsiteY5" fmla="*/ 109080 h 135648"/>
                  <a:gd name="connsiteX6" fmla="*/ 0 w 188100"/>
                  <a:gd name="connsiteY6" fmla="*/ 135648 h 135648"/>
                  <a:gd name="connsiteX7" fmla="*/ 0 w 188100"/>
                  <a:gd name="connsiteY7" fmla="*/ 94050 h 135648"/>
                  <a:gd name="connsiteX8" fmla="*/ 94050 w 188100"/>
                  <a:gd name="connsiteY8" fmla="*/ 0 h 13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100" h="135648">
                    <a:moveTo>
                      <a:pt x="94050" y="0"/>
                    </a:moveTo>
                    <a:cubicBezTo>
                      <a:pt x="145992" y="0"/>
                      <a:pt x="188100" y="42108"/>
                      <a:pt x="188100" y="94050"/>
                    </a:cubicBezTo>
                    <a:lnTo>
                      <a:pt x="188099" y="135644"/>
                    </a:lnTo>
                    <a:lnTo>
                      <a:pt x="182736" y="109080"/>
                    </a:lnTo>
                    <a:cubicBezTo>
                      <a:pt x="168125" y="74535"/>
                      <a:pt x="133918" y="50295"/>
                      <a:pt x="94050" y="50295"/>
                    </a:cubicBezTo>
                    <a:cubicBezTo>
                      <a:pt x="54182" y="50295"/>
                      <a:pt x="19976" y="74535"/>
                      <a:pt x="5364" y="109080"/>
                    </a:cubicBezTo>
                    <a:lnTo>
                      <a:pt x="0" y="135648"/>
                    </a:lnTo>
                    <a:lnTo>
                      <a:pt x="0" y="94050"/>
                    </a:lnTo>
                    <a:cubicBezTo>
                      <a:pt x="0" y="42108"/>
                      <a:pt x="42108" y="0"/>
                      <a:pt x="940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四角形: 角を丸くする 153">
                <a:extLst>
                  <a:ext uri="{FF2B5EF4-FFF2-40B4-BE49-F238E27FC236}">
                    <a16:creationId xmlns:a16="http://schemas.microsoft.com/office/drawing/2014/main" id="{8AE160BB-867A-44C8-8546-875E4F0A3381}"/>
                  </a:ext>
                </a:extLst>
              </p:cNvPr>
              <p:cNvSpPr/>
              <p:nvPr/>
            </p:nvSpPr>
            <p:spPr>
              <a:xfrm>
                <a:off x="6605773" y="1427562"/>
                <a:ext cx="143410" cy="20759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" name="四角形: 角を丸くする 154">
                <a:extLst>
                  <a:ext uri="{FF2B5EF4-FFF2-40B4-BE49-F238E27FC236}">
                    <a16:creationId xmlns:a16="http://schemas.microsoft.com/office/drawing/2014/main" id="{8F9F9BBF-89AD-4FA5-A9C2-CCEC555FBE8B}"/>
                  </a:ext>
                </a:extLst>
              </p:cNvPr>
              <p:cNvSpPr/>
              <p:nvPr/>
            </p:nvSpPr>
            <p:spPr>
              <a:xfrm>
                <a:off x="6572883" y="1266100"/>
                <a:ext cx="219305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4A42F1F5-AC46-472A-ADF2-9A534FF0E3CB}"/>
                  </a:ext>
                </a:extLst>
              </p:cNvPr>
              <p:cNvSpPr/>
              <p:nvPr/>
            </p:nvSpPr>
            <p:spPr>
              <a:xfrm rot="5400000">
                <a:off x="6381342" y="841992"/>
                <a:ext cx="1262285" cy="1239838"/>
              </a:xfrm>
              <a:custGeom>
                <a:avLst/>
                <a:gdLst>
                  <a:gd name="connsiteX0" fmla="*/ 0 w 1262285"/>
                  <a:gd name="connsiteY0" fmla="*/ 651448 h 1239838"/>
                  <a:gd name="connsiteX1" fmla="*/ 281648 w 1262285"/>
                  <a:gd name="connsiteY1" fmla="*/ 109297 h 1239838"/>
                  <a:gd name="connsiteX2" fmla="*/ 323053 w 1262285"/>
                  <a:gd name="connsiteY2" fmla="*/ 92897 h 1239838"/>
                  <a:gd name="connsiteX3" fmla="*/ 344921 w 1262285"/>
                  <a:gd name="connsiteY3" fmla="*/ 78757 h 1239838"/>
                  <a:gd name="connsiteX4" fmla="*/ 673895 w 1262285"/>
                  <a:gd name="connsiteY4" fmla="*/ 0 h 1239838"/>
                  <a:gd name="connsiteX5" fmla="*/ 1262285 w 1262285"/>
                  <a:gd name="connsiteY5" fmla="*/ 461147 h 1239838"/>
                  <a:gd name="connsiteX6" fmla="*/ 1260645 w 1262285"/>
                  <a:gd name="connsiteY6" fmla="*/ 478138 h 1239838"/>
                  <a:gd name="connsiteX7" fmla="*/ 1183688 w 1262285"/>
                  <a:gd name="connsiteY7" fmla="*/ 449843 h 1239838"/>
                  <a:gd name="connsiteX8" fmla="*/ 876348 w 1262285"/>
                  <a:gd name="connsiteY8" fmla="*/ 408009 h 1239838"/>
                  <a:gd name="connsiteX9" fmla="*/ 420531 w 1262285"/>
                  <a:gd name="connsiteY9" fmla="*/ 516006 h 1239838"/>
                  <a:gd name="connsiteX10" fmla="*/ 399624 w 1262285"/>
                  <a:gd name="connsiteY10" fmla="*/ 533171 h 1239838"/>
                  <a:gd name="connsiteX11" fmla="*/ 398170 w 1262285"/>
                  <a:gd name="connsiteY11" fmla="*/ 533664 h 1239838"/>
                  <a:gd name="connsiteX12" fmla="*/ 385705 w 1262285"/>
                  <a:gd name="connsiteY12" fmla="*/ 544598 h 1239838"/>
                  <a:gd name="connsiteX13" fmla="*/ 369850 w 1262285"/>
                  <a:gd name="connsiteY13" fmla="*/ 557615 h 1239838"/>
                  <a:gd name="connsiteX14" fmla="*/ 368254 w 1262285"/>
                  <a:gd name="connsiteY14" fmla="*/ 559905 h 1239838"/>
                  <a:gd name="connsiteX15" fmla="*/ 357417 w 1262285"/>
                  <a:gd name="connsiteY15" fmla="*/ 569411 h 1239838"/>
                  <a:gd name="connsiteX16" fmla="*/ 342526 w 1262285"/>
                  <a:gd name="connsiteY16" fmla="*/ 596839 h 1239838"/>
                  <a:gd name="connsiteX17" fmla="*/ 337820 w 1262285"/>
                  <a:gd name="connsiteY17" fmla="*/ 603595 h 1239838"/>
                  <a:gd name="connsiteX18" fmla="*/ 337078 w 1262285"/>
                  <a:gd name="connsiteY18" fmla="*/ 606874 h 1239838"/>
                  <a:gd name="connsiteX19" fmla="*/ 329705 w 1262285"/>
                  <a:gd name="connsiteY19" fmla="*/ 620454 h 1239838"/>
                  <a:gd name="connsiteX20" fmla="*/ 312894 w 1262285"/>
                  <a:gd name="connsiteY20" fmla="*/ 759046 h 1239838"/>
                  <a:gd name="connsiteX21" fmla="*/ 430121 w 1262285"/>
                  <a:gd name="connsiteY21" fmla="*/ 1116625 h 1239838"/>
                  <a:gd name="connsiteX22" fmla="*/ 487246 w 1262285"/>
                  <a:gd name="connsiteY22" fmla="*/ 1204849 h 1239838"/>
                  <a:gd name="connsiteX23" fmla="*/ 512195 w 1262285"/>
                  <a:gd name="connsiteY23" fmla="*/ 1235729 h 1239838"/>
                  <a:gd name="connsiteX24" fmla="*/ 461147 w 1262285"/>
                  <a:gd name="connsiteY24" fmla="*/ 1239838 h 1239838"/>
                  <a:gd name="connsiteX25" fmla="*/ 0 w 1262285"/>
                  <a:gd name="connsiteY25" fmla="*/ 651448 h 1239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62285" h="1239838">
                    <a:moveTo>
                      <a:pt x="0" y="651448"/>
                    </a:moveTo>
                    <a:cubicBezTo>
                      <a:pt x="0" y="407729"/>
                      <a:pt x="116135" y="198619"/>
                      <a:pt x="281648" y="109297"/>
                    </a:cubicBezTo>
                    <a:lnTo>
                      <a:pt x="323053" y="92897"/>
                    </a:lnTo>
                    <a:lnTo>
                      <a:pt x="344921" y="78757"/>
                    </a:lnTo>
                    <a:cubicBezTo>
                      <a:pt x="438828" y="29034"/>
                      <a:pt x="552035" y="0"/>
                      <a:pt x="673895" y="0"/>
                    </a:cubicBezTo>
                    <a:cubicBezTo>
                      <a:pt x="998854" y="0"/>
                      <a:pt x="1262285" y="206463"/>
                      <a:pt x="1262285" y="461147"/>
                    </a:cubicBezTo>
                    <a:lnTo>
                      <a:pt x="1260645" y="478138"/>
                    </a:lnTo>
                    <a:lnTo>
                      <a:pt x="1183688" y="449843"/>
                    </a:lnTo>
                    <a:cubicBezTo>
                      <a:pt x="1095956" y="423431"/>
                      <a:pt x="990194" y="408009"/>
                      <a:pt x="876348" y="408009"/>
                    </a:cubicBezTo>
                    <a:cubicBezTo>
                      <a:pt x="686605" y="408009"/>
                      <a:pt x="519316" y="450848"/>
                      <a:pt x="420531" y="516006"/>
                    </a:cubicBezTo>
                    <a:lnTo>
                      <a:pt x="399624" y="533171"/>
                    </a:lnTo>
                    <a:lnTo>
                      <a:pt x="398170" y="533664"/>
                    </a:lnTo>
                    <a:lnTo>
                      <a:pt x="385705" y="544598"/>
                    </a:lnTo>
                    <a:lnTo>
                      <a:pt x="369850" y="557615"/>
                    </a:lnTo>
                    <a:lnTo>
                      <a:pt x="368254" y="559905"/>
                    </a:lnTo>
                    <a:lnTo>
                      <a:pt x="357417" y="569411"/>
                    </a:lnTo>
                    <a:lnTo>
                      <a:pt x="342526" y="596839"/>
                    </a:lnTo>
                    <a:lnTo>
                      <a:pt x="337820" y="603595"/>
                    </a:lnTo>
                    <a:lnTo>
                      <a:pt x="337078" y="606874"/>
                    </a:lnTo>
                    <a:lnTo>
                      <a:pt x="329705" y="620454"/>
                    </a:lnTo>
                    <a:cubicBezTo>
                      <a:pt x="315550" y="659059"/>
                      <a:pt x="310003" y="706299"/>
                      <a:pt x="312894" y="759046"/>
                    </a:cubicBezTo>
                    <a:cubicBezTo>
                      <a:pt x="318676" y="864541"/>
                      <a:pt x="358208" y="992069"/>
                      <a:pt x="430121" y="1116625"/>
                    </a:cubicBezTo>
                    <a:cubicBezTo>
                      <a:pt x="448099" y="1147764"/>
                      <a:pt x="467250" y="1177243"/>
                      <a:pt x="487246" y="1204849"/>
                    </a:cubicBezTo>
                    <a:lnTo>
                      <a:pt x="512195" y="1235729"/>
                    </a:lnTo>
                    <a:lnTo>
                      <a:pt x="461147" y="1239838"/>
                    </a:lnTo>
                    <a:cubicBezTo>
                      <a:pt x="206463" y="1239838"/>
                      <a:pt x="0" y="976407"/>
                      <a:pt x="0" y="6514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" name="月 156">
                <a:extLst>
                  <a:ext uri="{FF2B5EF4-FFF2-40B4-BE49-F238E27FC236}">
                    <a16:creationId xmlns:a16="http://schemas.microsoft.com/office/drawing/2014/main" id="{F7666E30-BBCD-4B47-A272-09EB92C7626B}"/>
                  </a:ext>
                </a:extLst>
              </p:cNvPr>
              <p:cNvSpPr/>
              <p:nvPr/>
            </p:nvSpPr>
            <p:spPr>
              <a:xfrm rot="5123775">
                <a:off x="6610525" y="521088"/>
                <a:ext cx="251388" cy="958021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8" name="月 157">
                <a:extLst>
                  <a:ext uri="{FF2B5EF4-FFF2-40B4-BE49-F238E27FC236}">
                    <a16:creationId xmlns:a16="http://schemas.microsoft.com/office/drawing/2014/main" id="{0B0A8074-D5A3-4ED0-BA16-0E5414014F4F}"/>
                  </a:ext>
                </a:extLst>
              </p:cNvPr>
              <p:cNvSpPr/>
              <p:nvPr/>
            </p:nvSpPr>
            <p:spPr>
              <a:xfrm rot="5892634">
                <a:off x="6693960" y="397053"/>
                <a:ext cx="251388" cy="989918"/>
              </a:xfrm>
              <a:prstGeom prst="moon">
                <a:avLst>
                  <a:gd name="adj" fmla="val 5357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" name="月 158">
                <a:extLst>
                  <a:ext uri="{FF2B5EF4-FFF2-40B4-BE49-F238E27FC236}">
                    <a16:creationId xmlns:a16="http://schemas.microsoft.com/office/drawing/2014/main" id="{EF4E997D-8883-4C6C-9B36-393BF384A495}"/>
                  </a:ext>
                </a:extLst>
              </p:cNvPr>
              <p:cNvSpPr/>
              <p:nvPr/>
            </p:nvSpPr>
            <p:spPr>
              <a:xfrm rot="8100000">
                <a:off x="6880130" y="801403"/>
                <a:ext cx="216875" cy="840650"/>
              </a:xfrm>
              <a:prstGeom prst="moon">
                <a:avLst>
                  <a:gd name="adj" fmla="val 6903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E8047917-1772-4E23-A7B3-9620EC96A1C3}"/>
                  </a:ext>
                </a:extLst>
              </p:cNvPr>
              <p:cNvGrpSpPr/>
              <p:nvPr/>
            </p:nvGrpSpPr>
            <p:grpSpPr>
              <a:xfrm>
                <a:off x="7110565" y="1475829"/>
                <a:ext cx="231434" cy="419158"/>
                <a:chOff x="1368308" y="1783038"/>
                <a:chExt cx="188990" cy="342286"/>
              </a:xfrm>
            </p:grpSpPr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76E7F914-AF3A-44AD-99F8-B7FE89056471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DDA65EBA-C03F-4513-996A-F7EAB12F3C1A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E1713718-1406-4A1F-A4BE-989096A6CB34}"/>
                </a:ext>
              </a:extLst>
            </p:cNvPr>
            <p:cNvSpPr/>
            <p:nvPr/>
          </p:nvSpPr>
          <p:spPr>
            <a:xfrm>
              <a:off x="7382149" y="1486595"/>
              <a:ext cx="99829" cy="59506"/>
            </a:xfrm>
            <a:custGeom>
              <a:avLst/>
              <a:gdLst>
                <a:gd name="connsiteX0" fmla="*/ 69871 w 139742"/>
                <a:gd name="connsiteY0" fmla="*/ 0 h 116247"/>
                <a:gd name="connsiteX1" fmla="*/ 139742 w 139742"/>
                <a:gd name="connsiteY1" fmla="*/ 100994 h 116247"/>
                <a:gd name="connsiteX2" fmla="*/ 137612 w 139742"/>
                <a:gd name="connsiteY2" fmla="*/ 116247 h 116247"/>
                <a:gd name="connsiteX3" fmla="*/ 127697 w 139742"/>
                <a:gd name="connsiteY3" fmla="*/ 98086 h 116247"/>
                <a:gd name="connsiteX4" fmla="*/ 69871 w 139742"/>
                <a:gd name="connsiteY4" fmla="*/ 68505 h 116247"/>
                <a:gd name="connsiteX5" fmla="*/ 12045 w 139742"/>
                <a:gd name="connsiteY5" fmla="*/ 98086 h 116247"/>
                <a:gd name="connsiteX6" fmla="*/ 2131 w 139742"/>
                <a:gd name="connsiteY6" fmla="*/ 116247 h 116247"/>
                <a:gd name="connsiteX7" fmla="*/ 0 w 139742"/>
                <a:gd name="connsiteY7" fmla="*/ 100994 h 116247"/>
                <a:gd name="connsiteX8" fmla="*/ 69871 w 139742"/>
                <a:gd name="connsiteY8" fmla="*/ 0 h 116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742" h="116247">
                  <a:moveTo>
                    <a:pt x="69871" y="0"/>
                  </a:moveTo>
                  <a:cubicBezTo>
                    <a:pt x="108460" y="0"/>
                    <a:pt x="139742" y="45217"/>
                    <a:pt x="139742" y="100994"/>
                  </a:cubicBezTo>
                  <a:lnTo>
                    <a:pt x="137612" y="116247"/>
                  </a:lnTo>
                  <a:lnTo>
                    <a:pt x="127697" y="98086"/>
                  </a:lnTo>
                  <a:cubicBezTo>
                    <a:pt x="112898" y="79810"/>
                    <a:pt x="92454" y="68505"/>
                    <a:pt x="69871" y="68505"/>
                  </a:cubicBezTo>
                  <a:cubicBezTo>
                    <a:pt x="47289" y="68505"/>
                    <a:pt x="26844" y="79810"/>
                    <a:pt x="12045" y="98086"/>
                  </a:cubicBezTo>
                  <a:lnTo>
                    <a:pt x="2131" y="116247"/>
                  </a:lnTo>
                  <a:lnTo>
                    <a:pt x="0" y="100994"/>
                  </a:lnTo>
                  <a:cubicBezTo>
                    <a:pt x="0" y="45217"/>
                    <a:pt x="31282" y="0"/>
                    <a:pt x="6987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83A3ED8E-EA0F-41E6-9305-20E2ADCF37BC}"/>
              </a:ext>
            </a:extLst>
          </p:cNvPr>
          <p:cNvGrpSpPr/>
          <p:nvPr/>
        </p:nvGrpSpPr>
        <p:grpSpPr>
          <a:xfrm>
            <a:off x="3826129" y="3829320"/>
            <a:ext cx="1703225" cy="2612661"/>
            <a:chOff x="3826129" y="3829320"/>
            <a:chExt cx="1703225" cy="2612661"/>
          </a:xfrm>
        </p:grpSpPr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55C9922F-E21A-4D30-AB76-9831A3198D1E}"/>
                </a:ext>
              </a:extLst>
            </p:cNvPr>
            <p:cNvGrpSpPr/>
            <p:nvPr/>
          </p:nvGrpSpPr>
          <p:grpSpPr>
            <a:xfrm>
              <a:off x="3826129" y="5460044"/>
              <a:ext cx="1138176" cy="683722"/>
              <a:chOff x="1068044" y="5731645"/>
              <a:chExt cx="952081" cy="571931"/>
            </a:xfrm>
          </p:grpSpPr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6638939C-750A-4116-8CE2-BE859151DD35}"/>
                  </a:ext>
                </a:extLst>
              </p:cNvPr>
              <p:cNvGrpSpPr/>
              <p:nvPr/>
            </p:nvGrpSpPr>
            <p:grpSpPr>
              <a:xfrm>
                <a:off x="1068044" y="5731645"/>
                <a:ext cx="859080" cy="571931"/>
                <a:chOff x="444652" y="5006060"/>
                <a:chExt cx="1399600" cy="931780"/>
              </a:xfrm>
            </p:grpSpPr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0AFE0455-9997-4A62-A033-661AF8550A2E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5" name="グループ化 204">
                  <a:extLst>
                    <a:ext uri="{FF2B5EF4-FFF2-40B4-BE49-F238E27FC236}">
                      <a16:creationId xmlns:a16="http://schemas.microsoft.com/office/drawing/2014/main" id="{E32A26C0-5170-4A7F-BB09-4FEC207BDAEC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206" name="グループ化 205">
                    <a:extLst>
                      <a:ext uri="{FF2B5EF4-FFF2-40B4-BE49-F238E27FC236}">
                        <a16:creationId xmlns:a16="http://schemas.microsoft.com/office/drawing/2014/main" id="{11E4BC1A-868F-4939-87C0-272D27A2811A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217" name="フリーフォーム: 図形 216">
                      <a:extLst>
                        <a:ext uri="{FF2B5EF4-FFF2-40B4-BE49-F238E27FC236}">
                          <a16:creationId xmlns:a16="http://schemas.microsoft.com/office/drawing/2014/main" id="{6CE600CC-CFC9-4794-B05A-77E7D9FBC7C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8" name="フリーフォーム: 図形 217">
                      <a:extLst>
                        <a:ext uri="{FF2B5EF4-FFF2-40B4-BE49-F238E27FC236}">
                          <a16:creationId xmlns:a16="http://schemas.microsoft.com/office/drawing/2014/main" id="{B7395965-64AD-4C58-9336-3F934FEBEA0B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9" name="フリーフォーム: 図形 218">
                      <a:extLst>
                        <a:ext uri="{FF2B5EF4-FFF2-40B4-BE49-F238E27FC236}">
                          <a16:creationId xmlns:a16="http://schemas.microsoft.com/office/drawing/2014/main" id="{A1A83801-8019-4B85-924B-17199EE9C71D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" name="月 219">
                      <a:extLst>
                        <a:ext uri="{FF2B5EF4-FFF2-40B4-BE49-F238E27FC236}">
                          <a16:creationId xmlns:a16="http://schemas.microsoft.com/office/drawing/2014/main" id="{99549EF5-5002-4E55-A54A-6C77FBD68E3F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07" name="四角形: 角を丸くする 206">
                    <a:extLst>
                      <a:ext uri="{FF2B5EF4-FFF2-40B4-BE49-F238E27FC236}">
                        <a16:creationId xmlns:a16="http://schemas.microsoft.com/office/drawing/2014/main" id="{0DF65A89-14FA-4544-A11C-54FFFAA3E34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208" name="四角形: 上の 2 つの角を丸める 109">
                    <a:extLst>
                      <a:ext uri="{FF2B5EF4-FFF2-40B4-BE49-F238E27FC236}">
                        <a16:creationId xmlns:a16="http://schemas.microsoft.com/office/drawing/2014/main" id="{16150D98-051D-4141-B8F7-A63F2BE7B710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BAD27843-4EFF-4133-9A3A-0387EF72219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614C6CB2-E91B-4EEC-B16C-0EBD0633C3F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" name="四角形: 上の 2 つの角を丸める 109">
                    <a:extLst>
                      <a:ext uri="{FF2B5EF4-FFF2-40B4-BE49-F238E27FC236}">
                        <a16:creationId xmlns:a16="http://schemas.microsoft.com/office/drawing/2014/main" id="{6E67F759-EC66-47C7-B932-A79E0D9E834D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" name="フリーフォーム: 図形 211">
                    <a:extLst>
                      <a:ext uri="{FF2B5EF4-FFF2-40B4-BE49-F238E27FC236}">
                        <a16:creationId xmlns:a16="http://schemas.microsoft.com/office/drawing/2014/main" id="{90589961-32EB-4A42-99C9-18E6479B807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" name="フリーフォーム: 図形 212">
                    <a:extLst>
                      <a:ext uri="{FF2B5EF4-FFF2-40B4-BE49-F238E27FC236}">
                        <a16:creationId xmlns:a16="http://schemas.microsoft.com/office/drawing/2014/main" id="{CB9D01D0-3F7A-4E74-9A42-A412697CE21C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" name="四角形: 上の 2 つの角を丸める 109">
                    <a:extLst>
                      <a:ext uri="{FF2B5EF4-FFF2-40B4-BE49-F238E27FC236}">
                        <a16:creationId xmlns:a16="http://schemas.microsoft.com/office/drawing/2014/main" id="{42A65AB8-6D0C-4E89-9EB3-AF2F2685946B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1D6E11C2-EAD2-4DBE-9575-529769B31741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AD56F0A1-D985-42E7-9865-A94EC66B4E7B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03" name="四角形: 上の 2 つの角を丸める 202">
                <a:extLst>
                  <a:ext uri="{FF2B5EF4-FFF2-40B4-BE49-F238E27FC236}">
                    <a16:creationId xmlns:a16="http://schemas.microsoft.com/office/drawing/2014/main" id="{F4E83EA7-37CA-4558-8175-674F1E879E81}"/>
                  </a:ext>
                </a:extLst>
              </p:cNvPr>
              <p:cNvSpPr/>
              <p:nvPr/>
            </p:nvSpPr>
            <p:spPr>
              <a:xfrm rot="7200000">
                <a:off x="1613197" y="5879550"/>
                <a:ext cx="193276" cy="6205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77C38B1F-EAE1-4E00-A04D-3CD226D03D90}"/>
                </a:ext>
              </a:extLst>
            </p:cNvPr>
            <p:cNvGrpSpPr/>
            <p:nvPr/>
          </p:nvGrpSpPr>
          <p:grpSpPr>
            <a:xfrm>
              <a:off x="4391727" y="3829320"/>
              <a:ext cx="1137627" cy="2612661"/>
              <a:chOff x="3615349" y="3829320"/>
              <a:chExt cx="1137627" cy="2612661"/>
            </a:xfrm>
          </p:grpSpPr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9C07921A-5549-4B9A-912E-42216BB173A7}"/>
                  </a:ext>
                </a:extLst>
              </p:cNvPr>
              <p:cNvGrpSpPr/>
              <p:nvPr/>
            </p:nvGrpSpPr>
            <p:grpSpPr>
              <a:xfrm>
                <a:off x="3615349" y="3877623"/>
                <a:ext cx="1029210" cy="2564358"/>
                <a:chOff x="663783" y="4348807"/>
                <a:chExt cx="840101" cy="2093176"/>
              </a:xfrm>
            </p:grpSpPr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9DE30CA0-13DF-4E43-BDEC-7A3BE9EC86C3}"/>
                    </a:ext>
                  </a:extLst>
                </p:cNvPr>
                <p:cNvSpPr/>
                <p:nvPr/>
              </p:nvSpPr>
              <p:spPr>
                <a:xfrm>
                  <a:off x="1074482" y="5113856"/>
                  <a:ext cx="184679" cy="37967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7359E686-8190-48F9-9F81-A2941569BB6A}"/>
                    </a:ext>
                  </a:extLst>
                </p:cNvPr>
                <p:cNvSpPr/>
                <p:nvPr/>
              </p:nvSpPr>
              <p:spPr>
                <a:xfrm>
                  <a:off x="1092994" y="5129117"/>
                  <a:ext cx="81882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99" name="四角形: 上の 2 つの角を丸める 198">
                  <a:extLst>
                    <a:ext uri="{FF2B5EF4-FFF2-40B4-BE49-F238E27FC236}">
                      <a16:creationId xmlns:a16="http://schemas.microsoft.com/office/drawing/2014/main" id="{7A7BE401-2DBE-49ED-8984-E5D8517104F3}"/>
                    </a:ext>
                  </a:extLst>
                </p:cNvPr>
                <p:cNvSpPr/>
                <p:nvPr/>
              </p:nvSpPr>
              <p:spPr>
                <a:xfrm>
                  <a:off x="914043" y="5430206"/>
                  <a:ext cx="520051" cy="1011777"/>
                </a:xfrm>
                <a:prstGeom prst="round2SameRect">
                  <a:avLst>
                    <a:gd name="adj1" fmla="val 3932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2C1B2080-2F29-4E92-A777-B296412D7F5F}"/>
                    </a:ext>
                  </a:extLst>
                </p:cNvPr>
                <p:cNvSpPr/>
                <p:nvPr/>
              </p:nvSpPr>
              <p:spPr>
                <a:xfrm>
                  <a:off x="663783" y="4348807"/>
                  <a:ext cx="840101" cy="978768"/>
                </a:xfrm>
                <a:custGeom>
                  <a:avLst/>
                  <a:gdLst>
                    <a:gd name="connsiteX0" fmla="*/ 444504 w 821661"/>
                    <a:gd name="connsiteY0" fmla="*/ 27 h 921045"/>
                    <a:gd name="connsiteX1" fmla="*/ 821479 w 821661"/>
                    <a:gd name="connsiteY1" fmla="*/ 445103 h 921045"/>
                    <a:gd name="connsiteX2" fmla="*/ 552319 w 821661"/>
                    <a:gd name="connsiteY2" fmla="*/ 898660 h 921045"/>
                    <a:gd name="connsiteX3" fmla="*/ 480846 w 821661"/>
                    <a:gd name="connsiteY3" fmla="*/ 747863 h 921045"/>
                    <a:gd name="connsiteX4" fmla="*/ 232191 w 821661"/>
                    <a:gd name="connsiteY4" fmla="*/ 919950 h 921045"/>
                    <a:gd name="connsiteX5" fmla="*/ 75343 w 821661"/>
                    <a:gd name="connsiteY5" fmla="*/ 842202 h 921045"/>
                    <a:gd name="connsiteX6" fmla="*/ 67533 w 821661"/>
                    <a:gd name="connsiteY6" fmla="*/ 822288 h 921045"/>
                    <a:gd name="connsiteX7" fmla="*/ 70485 w 821661"/>
                    <a:gd name="connsiteY7" fmla="*/ 821185 h 921045"/>
                    <a:gd name="connsiteX8" fmla="*/ 100514 w 821661"/>
                    <a:gd name="connsiteY8" fmla="*/ 795321 h 921045"/>
                    <a:gd name="connsiteX9" fmla="*/ 70485 w 821661"/>
                    <a:gd name="connsiteY9" fmla="*/ 800742 h 921045"/>
                    <a:gd name="connsiteX10" fmla="*/ 60233 w 821661"/>
                    <a:gd name="connsiteY10" fmla="*/ 803677 h 921045"/>
                    <a:gd name="connsiteX11" fmla="*/ 59765 w 821661"/>
                    <a:gd name="connsiteY11" fmla="*/ 802483 h 921045"/>
                    <a:gd name="connsiteX12" fmla="*/ 48103 w 821661"/>
                    <a:gd name="connsiteY12" fmla="*/ 752360 h 921045"/>
                    <a:gd name="connsiteX13" fmla="*/ 0 w 821661"/>
                    <a:gd name="connsiteY13" fmla="*/ 713901 h 921045"/>
                    <a:gd name="connsiteX14" fmla="*/ 41934 w 821661"/>
                    <a:gd name="connsiteY14" fmla="*/ 572226 h 921045"/>
                    <a:gd name="connsiteX15" fmla="*/ 12918 w 821661"/>
                    <a:gd name="connsiteY15" fmla="*/ 401454 h 921045"/>
                    <a:gd name="connsiteX16" fmla="*/ 11316 w 821661"/>
                    <a:gd name="connsiteY16" fmla="*/ 339903 h 921045"/>
                    <a:gd name="connsiteX17" fmla="*/ 444504 w 821661"/>
                    <a:gd name="connsiteY17" fmla="*/ 27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17" fmla="*/ 572286 w 821661"/>
                    <a:gd name="connsiteY17" fmla="*/ 839303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60233 w 821661"/>
                    <a:gd name="connsiteY6" fmla="*/ 803677 h 921045"/>
                    <a:gd name="connsiteX7" fmla="*/ 59765 w 821661"/>
                    <a:gd name="connsiteY7" fmla="*/ 802483 h 921045"/>
                    <a:gd name="connsiteX8" fmla="*/ 48103 w 821661"/>
                    <a:gd name="connsiteY8" fmla="*/ 752360 h 921045"/>
                    <a:gd name="connsiteX9" fmla="*/ 0 w 821661"/>
                    <a:gd name="connsiteY9" fmla="*/ 713901 h 921045"/>
                    <a:gd name="connsiteX10" fmla="*/ 41934 w 821661"/>
                    <a:gd name="connsiteY10" fmla="*/ 572226 h 921045"/>
                    <a:gd name="connsiteX11" fmla="*/ 12918 w 821661"/>
                    <a:gd name="connsiteY11" fmla="*/ 401454 h 921045"/>
                    <a:gd name="connsiteX12" fmla="*/ 11316 w 821661"/>
                    <a:gd name="connsiteY12" fmla="*/ 339903 h 921045"/>
                    <a:gd name="connsiteX13" fmla="*/ 444504 w 821661"/>
                    <a:gd name="connsiteY13" fmla="*/ 27 h 921045"/>
                    <a:gd name="connsiteX14" fmla="*/ 821479 w 821661"/>
                    <a:gd name="connsiteY14" fmla="*/ 445103 h 921045"/>
                    <a:gd name="connsiteX15" fmla="*/ 552319 w 821661"/>
                    <a:gd name="connsiteY15" fmla="*/ 898660 h 921045"/>
                    <a:gd name="connsiteX0" fmla="*/ 480846 w 822486"/>
                    <a:gd name="connsiteY0" fmla="*/ 784141 h 957323"/>
                    <a:gd name="connsiteX1" fmla="*/ 232191 w 822486"/>
                    <a:gd name="connsiteY1" fmla="*/ 956228 h 957323"/>
                    <a:gd name="connsiteX2" fmla="*/ 75343 w 822486"/>
                    <a:gd name="connsiteY2" fmla="*/ 878480 h 957323"/>
                    <a:gd name="connsiteX3" fmla="*/ 67533 w 822486"/>
                    <a:gd name="connsiteY3" fmla="*/ 858566 h 957323"/>
                    <a:gd name="connsiteX4" fmla="*/ 100514 w 822486"/>
                    <a:gd name="connsiteY4" fmla="*/ 831599 h 957323"/>
                    <a:gd name="connsiteX5" fmla="*/ 70485 w 822486"/>
                    <a:gd name="connsiteY5" fmla="*/ 837020 h 957323"/>
                    <a:gd name="connsiteX6" fmla="*/ 60233 w 822486"/>
                    <a:gd name="connsiteY6" fmla="*/ 839955 h 957323"/>
                    <a:gd name="connsiteX7" fmla="*/ 59765 w 822486"/>
                    <a:gd name="connsiteY7" fmla="*/ 838761 h 957323"/>
                    <a:gd name="connsiteX8" fmla="*/ 48103 w 822486"/>
                    <a:gd name="connsiteY8" fmla="*/ 788638 h 957323"/>
                    <a:gd name="connsiteX9" fmla="*/ 0 w 822486"/>
                    <a:gd name="connsiteY9" fmla="*/ 750179 h 957323"/>
                    <a:gd name="connsiteX10" fmla="*/ 41934 w 822486"/>
                    <a:gd name="connsiteY10" fmla="*/ 608504 h 957323"/>
                    <a:gd name="connsiteX11" fmla="*/ 12918 w 822486"/>
                    <a:gd name="connsiteY11" fmla="*/ 437732 h 957323"/>
                    <a:gd name="connsiteX12" fmla="*/ 11316 w 822486"/>
                    <a:gd name="connsiteY12" fmla="*/ 376181 h 957323"/>
                    <a:gd name="connsiteX13" fmla="*/ 431574 w 822486"/>
                    <a:gd name="connsiteY13" fmla="*/ 22 h 957323"/>
                    <a:gd name="connsiteX14" fmla="*/ 821479 w 822486"/>
                    <a:gd name="connsiteY14" fmla="*/ 481381 h 957323"/>
                    <a:gd name="connsiteX15" fmla="*/ 552319 w 822486"/>
                    <a:gd name="connsiteY15" fmla="*/ 934938 h 957323"/>
                    <a:gd name="connsiteX0" fmla="*/ 480846 w 822153"/>
                    <a:gd name="connsiteY0" fmla="*/ 784141 h 957323"/>
                    <a:gd name="connsiteX1" fmla="*/ 232191 w 822153"/>
                    <a:gd name="connsiteY1" fmla="*/ 956228 h 957323"/>
                    <a:gd name="connsiteX2" fmla="*/ 75343 w 822153"/>
                    <a:gd name="connsiteY2" fmla="*/ 878480 h 957323"/>
                    <a:gd name="connsiteX3" fmla="*/ 67533 w 822153"/>
                    <a:gd name="connsiteY3" fmla="*/ 858566 h 957323"/>
                    <a:gd name="connsiteX4" fmla="*/ 100514 w 822153"/>
                    <a:gd name="connsiteY4" fmla="*/ 831599 h 957323"/>
                    <a:gd name="connsiteX5" fmla="*/ 70485 w 822153"/>
                    <a:gd name="connsiteY5" fmla="*/ 837020 h 957323"/>
                    <a:gd name="connsiteX6" fmla="*/ 60233 w 822153"/>
                    <a:gd name="connsiteY6" fmla="*/ 839955 h 957323"/>
                    <a:gd name="connsiteX7" fmla="*/ 59765 w 822153"/>
                    <a:gd name="connsiteY7" fmla="*/ 838761 h 957323"/>
                    <a:gd name="connsiteX8" fmla="*/ 48103 w 822153"/>
                    <a:gd name="connsiteY8" fmla="*/ 788638 h 957323"/>
                    <a:gd name="connsiteX9" fmla="*/ 0 w 822153"/>
                    <a:gd name="connsiteY9" fmla="*/ 750179 h 957323"/>
                    <a:gd name="connsiteX10" fmla="*/ 41934 w 822153"/>
                    <a:gd name="connsiteY10" fmla="*/ 608504 h 957323"/>
                    <a:gd name="connsiteX11" fmla="*/ 12918 w 822153"/>
                    <a:gd name="connsiteY11" fmla="*/ 437732 h 957323"/>
                    <a:gd name="connsiteX12" fmla="*/ 11316 w 822153"/>
                    <a:gd name="connsiteY12" fmla="*/ 376181 h 957323"/>
                    <a:gd name="connsiteX13" fmla="*/ 431574 w 822153"/>
                    <a:gd name="connsiteY13" fmla="*/ 22 h 957323"/>
                    <a:gd name="connsiteX14" fmla="*/ 821479 w 822153"/>
                    <a:gd name="connsiteY14" fmla="*/ 481381 h 957323"/>
                    <a:gd name="connsiteX15" fmla="*/ 552319 w 822153"/>
                    <a:gd name="connsiteY15" fmla="*/ 934938 h 957323"/>
                    <a:gd name="connsiteX0" fmla="*/ 480846 w 806304"/>
                    <a:gd name="connsiteY0" fmla="*/ 785139 h 958321"/>
                    <a:gd name="connsiteX1" fmla="*/ 232191 w 806304"/>
                    <a:gd name="connsiteY1" fmla="*/ 957226 h 958321"/>
                    <a:gd name="connsiteX2" fmla="*/ 75343 w 806304"/>
                    <a:gd name="connsiteY2" fmla="*/ 879478 h 958321"/>
                    <a:gd name="connsiteX3" fmla="*/ 67533 w 806304"/>
                    <a:gd name="connsiteY3" fmla="*/ 859564 h 958321"/>
                    <a:gd name="connsiteX4" fmla="*/ 100514 w 806304"/>
                    <a:gd name="connsiteY4" fmla="*/ 832597 h 958321"/>
                    <a:gd name="connsiteX5" fmla="*/ 70485 w 806304"/>
                    <a:gd name="connsiteY5" fmla="*/ 838018 h 958321"/>
                    <a:gd name="connsiteX6" fmla="*/ 60233 w 806304"/>
                    <a:gd name="connsiteY6" fmla="*/ 840953 h 958321"/>
                    <a:gd name="connsiteX7" fmla="*/ 59765 w 806304"/>
                    <a:gd name="connsiteY7" fmla="*/ 839759 h 958321"/>
                    <a:gd name="connsiteX8" fmla="*/ 48103 w 806304"/>
                    <a:gd name="connsiteY8" fmla="*/ 789636 h 958321"/>
                    <a:gd name="connsiteX9" fmla="*/ 0 w 806304"/>
                    <a:gd name="connsiteY9" fmla="*/ 751177 h 958321"/>
                    <a:gd name="connsiteX10" fmla="*/ 41934 w 806304"/>
                    <a:gd name="connsiteY10" fmla="*/ 609502 h 958321"/>
                    <a:gd name="connsiteX11" fmla="*/ 12918 w 806304"/>
                    <a:gd name="connsiteY11" fmla="*/ 438730 h 958321"/>
                    <a:gd name="connsiteX12" fmla="*/ 11316 w 806304"/>
                    <a:gd name="connsiteY12" fmla="*/ 377179 h 958321"/>
                    <a:gd name="connsiteX13" fmla="*/ 431574 w 806304"/>
                    <a:gd name="connsiteY13" fmla="*/ 1020 h 958321"/>
                    <a:gd name="connsiteX14" fmla="*/ 805963 w 806304"/>
                    <a:gd name="connsiteY14" fmla="*/ 477196 h 958321"/>
                    <a:gd name="connsiteX15" fmla="*/ 552319 w 806304"/>
                    <a:gd name="connsiteY15" fmla="*/ 935936 h 958321"/>
                    <a:gd name="connsiteX0" fmla="*/ 480846 w 806382"/>
                    <a:gd name="connsiteY0" fmla="*/ 784125 h 957307"/>
                    <a:gd name="connsiteX1" fmla="*/ 232191 w 806382"/>
                    <a:gd name="connsiteY1" fmla="*/ 956212 h 957307"/>
                    <a:gd name="connsiteX2" fmla="*/ 75343 w 806382"/>
                    <a:gd name="connsiteY2" fmla="*/ 878464 h 957307"/>
                    <a:gd name="connsiteX3" fmla="*/ 67533 w 806382"/>
                    <a:gd name="connsiteY3" fmla="*/ 858550 h 957307"/>
                    <a:gd name="connsiteX4" fmla="*/ 100514 w 806382"/>
                    <a:gd name="connsiteY4" fmla="*/ 831583 h 957307"/>
                    <a:gd name="connsiteX5" fmla="*/ 70485 w 806382"/>
                    <a:gd name="connsiteY5" fmla="*/ 837004 h 957307"/>
                    <a:gd name="connsiteX6" fmla="*/ 60233 w 806382"/>
                    <a:gd name="connsiteY6" fmla="*/ 839939 h 957307"/>
                    <a:gd name="connsiteX7" fmla="*/ 59765 w 806382"/>
                    <a:gd name="connsiteY7" fmla="*/ 838745 h 957307"/>
                    <a:gd name="connsiteX8" fmla="*/ 48103 w 806382"/>
                    <a:gd name="connsiteY8" fmla="*/ 788622 h 957307"/>
                    <a:gd name="connsiteX9" fmla="*/ 0 w 806382"/>
                    <a:gd name="connsiteY9" fmla="*/ 750163 h 957307"/>
                    <a:gd name="connsiteX10" fmla="*/ 41934 w 806382"/>
                    <a:gd name="connsiteY10" fmla="*/ 608488 h 957307"/>
                    <a:gd name="connsiteX11" fmla="*/ 12918 w 806382"/>
                    <a:gd name="connsiteY11" fmla="*/ 437716 h 957307"/>
                    <a:gd name="connsiteX12" fmla="*/ 11316 w 806382"/>
                    <a:gd name="connsiteY12" fmla="*/ 376165 h 957307"/>
                    <a:gd name="connsiteX13" fmla="*/ 431574 w 806382"/>
                    <a:gd name="connsiteY13" fmla="*/ 6 h 957307"/>
                    <a:gd name="connsiteX14" fmla="*/ 805963 w 806382"/>
                    <a:gd name="connsiteY14" fmla="*/ 476182 h 957307"/>
                    <a:gd name="connsiteX15" fmla="*/ 552319 w 806382"/>
                    <a:gd name="connsiteY15" fmla="*/ 934922 h 957307"/>
                    <a:gd name="connsiteX0" fmla="*/ 480846 w 806466"/>
                    <a:gd name="connsiteY0" fmla="*/ 784125 h 957307"/>
                    <a:gd name="connsiteX1" fmla="*/ 232191 w 806466"/>
                    <a:gd name="connsiteY1" fmla="*/ 956212 h 957307"/>
                    <a:gd name="connsiteX2" fmla="*/ 75343 w 806466"/>
                    <a:gd name="connsiteY2" fmla="*/ 878464 h 957307"/>
                    <a:gd name="connsiteX3" fmla="*/ 67533 w 806466"/>
                    <a:gd name="connsiteY3" fmla="*/ 858550 h 957307"/>
                    <a:gd name="connsiteX4" fmla="*/ 100514 w 806466"/>
                    <a:gd name="connsiteY4" fmla="*/ 831583 h 957307"/>
                    <a:gd name="connsiteX5" fmla="*/ 70485 w 806466"/>
                    <a:gd name="connsiteY5" fmla="*/ 837004 h 957307"/>
                    <a:gd name="connsiteX6" fmla="*/ 60233 w 806466"/>
                    <a:gd name="connsiteY6" fmla="*/ 839939 h 957307"/>
                    <a:gd name="connsiteX7" fmla="*/ 59765 w 806466"/>
                    <a:gd name="connsiteY7" fmla="*/ 838745 h 957307"/>
                    <a:gd name="connsiteX8" fmla="*/ 48103 w 806466"/>
                    <a:gd name="connsiteY8" fmla="*/ 788622 h 957307"/>
                    <a:gd name="connsiteX9" fmla="*/ 0 w 806466"/>
                    <a:gd name="connsiteY9" fmla="*/ 750163 h 957307"/>
                    <a:gd name="connsiteX10" fmla="*/ 41934 w 806466"/>
                    <a:gd name="connsiteY10" fmla="*/ 608488 h 957307"/>
                    <a:gd name="connsiteX11" fmla="*/ 12918 w 806466"/>
                    <a:gd name="connsiteY11" fmla="*/ 437716 h 957307"/>
                    <a:gd name="connsiteX12" fmla="*/ 11316 w 806466"/>
                    <a:gd name="connsiteY12" fmla="*/ 376165 h 957307"/>
                    <a:gd name="connsiteX13" fmla="*/ 431574 w 806466"/>
                    <a:gd name="connsiteY13" fmla="*/ 6 h 957307"/>
                    <a:gd name="connsiteX14" fmla="*/ 805963 w 806466"/>
                    <a:gd name="connsiteY14" fmla="*/ 476182 h 957307"/>
                    <a:gd name="connsiteX15" fmla="*/ 552319 w 806466"/>
                    <a:gd name="connsiteY15" fmla="*/ 934922 h 957307"/>
                    <a:gd name="connsiteX0" fmla="*/ 480846 w 807025"/>
                    <a:gd name="connsiteY0" fmla="*/ 797081 h 970263"/>
                    <a:gd name="connsiteX1" fmla="*/ 232191 w 807025"/>
                    <a:gd name="connsiteY1" fmla="*/ 969168 h 970263"/>
                    <a:gd name="connsiteX2" fmla="*/ 75343 w 807025"/>
                    <a:gd name="connsiteY2" fmla="*/ 891420 h 970263"/>
                    <a:gd name="connsiteX3" fmla="*/ 67533 w 807025"/>
                    <a:gd name="connsiteY3" fmla="*/ 871506 h 970263"/>
                    <a:gd name="connsiteX4" fmla="*/ 100514 w 807025"/>
                    <a:gd name="connsiteY4" fmla="*/ 844539 h 970263"/>
                    <a:gd name="connsiteX5" fmla="*/ 70485 w 807025"/>
                    <a:gd name="connsiteY5" fmla="*/ 849960 h 970263"/>
                    <a:gd name="connsiteX6" fmla="*/ 60233 w 807025"/>
                    <a:gd name="connsiteY6" fmla="*/ 852895 h 970263"/>
                    <a:gd name="connsiteX7" fmla="*/ 59765 w 807025"/>
                    <a:gd name="connsiteY7" fmla="*/ 851701 h 970263"/>
                    <a:gd name="connsiteX8" fmla="*/ 48103 w 807025"/>
                    <a:gd name="connsiteY8" fmla="*/ 801578 h 970263"/>
                    <a:gd name="connsiteX9" fmla="*/ 0 w 807025"/>
                    <a:gd name="connsiteY9" fmla="*/ 763119 h 970263"/>
                    <a:gd name="connsiteX10" fmla="*/ 41934 w 807025"/>
                    <a:gd name="connsiteY10" fmla="*/ 621444 h 970263"/>
                    <a:gd name="connsiteX11" fmla="*/ 12918 w 807025"/>
                    <a:gd name="connsiteY11" fmla="*/ 450672 h 970263"/>
                    <a:gd name="connsiteX12" fmla="*/ 11316 w 807025"/>
                    <a:gd name="connsiteY12" fmla="*/ 389121 h 970263"/>
                    <a:gd name="connsiteX13" fmla="*/ 431574 w 807025"/>
                    <a:gd name="connsiteY13" fmla="*/ 4 h 970263"/>
                    <a:gd name="connsiteX14" fmla="*/ 805963 w 807025"/>
                    <a:gd name="connsiteY14" fmla="*/ 489138 h 970263"/>
                    <a:gd name="connsiteX15" fmla="*/ 552319 w 807025"/>
                    <a:gd name="connsiteY15" fmla="*/ 947878 h 970263"/>
                    <a:gd name="connsiteX0" fmla="*/ 480846 w 807025"/>
                    <a:gd name="connsiteY0" fmla="*/ 797130 h 970312"/>
                    <a:gd name="connsiteX1" fmla="*/ 232191 w 807025"/>
                    <a:gd name="connsiteY1" fmla="*/ 969217 h 970312"/>
                    <a:gd name="connsiteX2" fmla="*/ 75343 w 807025"/>
                    <a:gd name="connsiteY2" fmla="*/ 891469 h 970312"/>
                    <a:gd name="connsiteX3" fmla="*/ 67533 w 807025"/>
                    <a:gd name="connsiteY3" fmla="*/ 871555 h 970312"/>
                    <a:gd name="connsiteX4" fmla="*/ 100514 w 807025"/>
                    <a:gd name="connsiteY4" fmla="*/ 844588 h 970312"/>
                    <a:gd name="connsiteX5" fmla="*/ 70485 w 807025"/>
                    <a:gd name="connsiteY5" fmla="*/ 850009 h 970312"/>
                    <a:gd name="connsiteX6" fmla="*/ 60233 w 807025"/>
                    <a:gd name="connsiteY6" fmla="*/ 852944 h 970312"/>
                    <a:gd name="connsiteX7" fmla="*/ 59765 w 807025"/>
                    <a:gd name="connsiteY7" fmla="*/ 851750 h 970312"/>
                    <a:gd name="connsiteX8" fmla="*/ 48103 w 807025"/>
                    <a:gd name="connsiteY8" fmla="*/ 801627 h 970312"/>
                    <a:gd name="connsiteX9" fmla="*/ 0 w 807025"/>
                    <a:gd name="connsiteY9" fmla="*/ 763168 h 970312"/>
                    <a:gd name="connsiteX10" fmla="*/ 41934 w 807025"/>
                    <a:gd name="connsiteY10" fmla="*/ 621493 h 970312"/>
                    <a:gd name="connsiteX11" fmla="*/ 12918 w 807025"/>
                    <a:gd name="connsiteY11" fmla="*/ 450721 h 970312"/>
                    <a:gd name="connsiteX12" fmla="*/ 11316 w 807025"/>
                    <a:gd name="connsiteY12" fmla="*/ 389170 h 970312"/>
                    <a:gd name="connsiteX13" fmla="*/ 431574 w 807025"/>
                    <a:gd name="connsiteY13" fmla="*/ 53 h 970312"/>
                    <a:gd name="connsiteX14" fmla="*/ 805963 w 807025"/>
                    <a:gd name="connsiteY14" fmla="*/ 489187 h 970312"/>
                    <a:gd name="connsiteX15" fmla="*/ 552319 w 807025"/>
                    <a:gd name="connsiteY15" fmla="*/ 947927 h 970312"/>
                    <a:gd name="connsiteX0" fmla="*/ 480846 w 805964"/>
                    <a:gd name="connsiteY0" fmla="*/ 797130 h 970312"/>
                    <a:gd name="connsiteX1" fmla="*/ 232191 w 805964"/>
                    <a:gd name="connsiteY1" fmla="*/ 969217 h 970312"/>
                    <a:gd name="connsiteX2" fmla="*/ 75343 w 805964"/>
                    <a:gd name="connsiteY2" fmla="*/ 891469 h 970312"/>
                    <a:gd name="connsiteX3" fmla="*/ 67533 w 805964"/>
                    <a:gd name="connsiteY3" fmla="*/ 871555 h 970312"/>
                    <a:gd name="connsiteX4" fmla="*/ 100514 w 805964"/>
                    <a:gd name="connsiteY4" fmla="*/ 844588 h 970312"/>
                    <a:gd name="connsiteX5" fmla="*/ 70485 w 805964"/>
                    <a:gd name="connsiteY5" fmla="*/ 850009 h 970312"/>
                    <a:gd name="connsiteX6" fmla="*/ 60233 w 805964"/>
                    <a:gd name="connsiteY6" fmla="*/ 852944 h 970312"/>
                    <a:gd name="connsiteX7" fmla="*/ 59765 w 805964"/>
                    <a:gd name="connsiteY7" fmla="*/ 851750 h 970312"/>
                    <a:gd name="connsiteX8" fmla="*/ 48103 w 805964"/>
                    <a:gd name="connsiteY8" fmla="*/ 801627 h 970312"/>
                    <a:gd name="connsiteX9" fmla="*/ 0 w 805964"/>
                    <a:gd name="connsiteY9" fmla="*/ 763168 h 970312"/>
                    <a:gd name="connsiteX10" fmla="*/ 41934 w 805964"/>
                    <a:gd name="connsiteY10" fmla="*/ 621493 h 970312"/>
                    <a:gd name="connsiteX11" fmla="*/ 12918 w 805964"/>
                    <a:gd name="connsiteY11" fmla="*/ 450721 h 970312"/>
                    <a:gd name="connsiteX12" fmla="*/ 11316 w 805964"/>
                    <a:gd name="connsiteY12" fmla="*/ 389170 h 970312"/>
                    <a:gd name="connsiteX13" fmla="*/ 431574 w 805964"/>
                    <a:gd name="connsiteY13" fmla="*/ 53 h 970312"/>
                    <a:gd name="connsiteX14" fmla="*/ 805963 w 805964"/>
                    <a:gd name="connsiteY14" fmla="*/ 489187 h 970312"/>
                    <a:gd name="connsiteX15" fmla="*/ 552319 w 805964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80921 w 826652"/>
                    <a:gd name="connsiteY6" fmla="*/ 852944 h 970312"/>
                    <a:gd name="connsiteX7" fmla="*/ 80453 w 826652"/>
                    <a:gd name="connsiteY7" fmla="*/ 851750 h 970312"/>
                    <a:gd name="connsiteX8" fmla="*/ 68791 w 826652"/>
                    <a:gd name="connsiteY8" fmla="*/ 801627 h 970312"/>
                    <a:gd name="connsiteX9" fmla="*/ 0 w 826652"/>
                    <a:gd name="connsiteY9" fmla="*/ 763168 h 970312"/>
                    <a:gd name="connsiteX10" fmla="*/ 62622 w 826652"/>
                    <a:gd name="connsiteY10" fmla="*/ 621493 h 970312"/>
                    <a:gd name="connsiteX11" fmla="*/ 33606 w 826652"/>
                    <a:gd name="connsiteY11" fmla="*/ 450721 h 970312"/>
                    <a:gd name="connsiteX12" fmla="*/ 32004 w 826652"/>
                    <a:gd name="connsiteY12" fmla="*/ 389170 h 970312"/>
                    <a:gd name="connsiteX13" fmla="*/ 452262 w 826652"/>
                    <a:gd name="connsiteY13" fmla="*/ 53 h 970312"/>
                    <a:gd name="connsiteX14" fmla="*/ 826651 w 826652"/>
                    <a:gd name="connsiteY14" fmla="*/ 489187 h 970312"/>
                    <a:gd name="connsiteX15" fmla="*/ 573007 w 826652"/>
                    <a:gd name="connsiteY15" fmla="*/ 947927 h 970312"/>
                    <a:gd name="connsiteX0" fmla="*/ 501534 w 826653"/>
                    <a:gd name="connsiteY0" fmla="*/ 797078 h 970260"/>
                    <a:gd name="connsiteX1" fmla="*/ 252879 w 826653"/>
                    <a:gd name="connsiteY1" fmla="*/ 969165 h 970260"/>
                    <a:gd name="connsiteX2" fmla="*/ 96031 w 826653"/>
                    <a:gd name="connsiteY2" fmla="*/ 891417 h 970260"/>
                    <a:gd name="connsiteX3" fmla="*/ 88221 w 826653"/>
                    <a:gd name="connsiteY3" fmla="*/ 871503 h 970260"/>
                    <a:gd name="connsiteX4" fmla="*/ 121202 w 826653"/>
                    <a:gd name="connsiteY4" fmla="*/ 844536 h 970260"/>
                    <a:gd name="connsiteX5" fmla="*/ 91173 w 826653"/>
                    <a:gd name="connsiteY5" fmla="*/ 849957 h 970260"/>
                    <a:gd name="connsiteX6" fmla="*/ 80921 w 826653"/>
                    <a:gd name="connsiteY6" fmla="*/ 852892 h 970260"/>
                    <a:gd name="connsiteX7" fmla="*/ 80453 w 826653"/>
                    <a:gd name="connsiteY7" fmla="*/ 851698 h 970260"/>
                    <a:gd name="connsiteX8" fmla="*/ 68791 w 826653"/>
                    <a:gd name="connsiteY8" fmla="*/ 801575 h 970260"/>
                    <a:gd name="connsiteX9" fmla="*/ 0 w 826653"/>
                    <a:gd name="connsiteY9" fmla="*/ 763116 h 970260"/>
                    <a:gd name="connsiteX10" fmla="*/ 62622 w 826653"/>
                    <a:gd name="connsiteY10" fmla="*/ 621441 h 970260"/>
                    <a:gd name="connsiteX11" fmla="*/ 33606 w 826653"/>
                    <a:gd name="connsiteY11" fmla="*/ 450669 h 970260"/>
                    <a:gd name="connsiteX12" fmla="*/ 32004 w 826653"/>
                    <a:gd name="connsiteY12" fmla="*/ 389118 h 970260"/>
                    <a:gd name="connsiteX13" fmla="*/ 452262 w 826653"/>
                    <a:gd name="connsiteY13" fmla="*/ 1 h 970260"/>
                    <a:gd name="connsiteX14" fmla="*/ 826651 w 826653"/>
                    <a:gd name="connsiteY14" fmla="*/ 489135 h 970260"/>
                    <a:gd name="connsiteX15" fmla="*/ 573007 w 826653"/>
                    <a:gd name="connsiteY15" fmla="*/ 947875 h 970260"/>
                    <a:gd name="connsiteX0" fmla="*/ 501534 w 826653"/>
                    <a:gd name="connsiteY0" fmla="*/ 797078 h 970260"/>
                    <a:gd name="connsiteX1" fmla="*/ 252879 w 826653"/>
                    <a:gd name="connsiteY1" fmla="*/ 969165 h 970260"/>
                    <a:gd name="connsiteX2" fmla="*/ 96031 w 826653"/>
                    <a:gd name="connsiteY2" fmla="*/ 891417 h 970260"/>
                    <a:gd name="connsiteX3" fmla="*/ 88221 w 826653"/>
                    <a:gd name="connsiteY3" fmla="*/ 871503 h 970260"/>
                    <a:gd name="connsiteX4" fmla="*/ 121202 w 826653"/>
                    <a:gd name="connsiteY4" fmla="*/ 844536 h 970260"/>
                    <a:gd name="connsiteX5" fmla="*/ 91173 w 826653"/>
                    <a:gd name="connsiteY5" fmla="*/ 849957 h 970260"/>
                    <a:gd name="connsiteX6" fmla="*/ 80921 w 826653"/>
                    <a:gd name="connsiteY6" fmla="*/ 852892 h 970260"/>
                    <a:gd name="connsiteX7" fmla="*/ 80453 w 826653"/>
                    <a:gd name="connsiteY7" fmla="*/ 851698 h 970260"/>
                    <a:gd name="connsiteX8" fmla="*/ 68791 w 826653"/>
                    <a:gd name="connsiteY8" fmla="*/ 801575 h 970260"/>
                    <a:gd name="connsiteX9" fmla="*/ 0 w 826653"/>
                    <a:gd name="connsiteY9" fmla="*/ 763116 h 970260"/>
                    <a:gd name="connsiteX10" fmla="*/ 62622 w 826653"/>
                    <a:gd name="connsiteY10" fmla="*/ 621441 h 970260"/>
                    <a:gd name="connsiteX11" fmla="*/ 33606 w 826653"/>
                    <a:gd name="connsiteY11" fmla="*/ 450669 h 970260"/>
                    <a:gd name="connsiteX12" fmla="*/ 32004 w 826653"/>
                    <a:gd name="connsiteY12" fmla="*/ 389118 h 970260"/>
                    <a:gd name="connsiteX13" fmla="*/ 452262 w 826653"/>
                    <a:gd name="connsiteY13" fmla="*/ 1 h 970260"/>
                    <a:gd name="connsiteX14" fmla="*/ 826651 w 826653"/>
                    <a:gd name="connsiteY14" fmla="*/ 489135 h 970260"/>
                    <a:gd name="connsiteX15" fmla="*/ 573007 w 826653"/>
                    <a:gd name="connsiteY15" fmla="*/ 947875 h 970260"/>
                    <a:gd name="connsiteX0" fmla="*/ 501534 w 826653"/>
                    <a:gd name="connsiteY0" fmla="*/ 797078 h 970260"/>
                    <a:gd name="connsiteX1" fmla="*/ 252879 w 826653"/>
                    <a:gd name="connsiteY1" fmla="*/ 969165 h 970260"/>
                    <a:gd name="connsiteX2" fmla="*/ 96031 w 826653"/>
                    <a:gd name="connsiteY2" fmla="*/ 891417 h 970260"/>
                    <a:gd name="connsiteX3" fmla="*/ 88221 w 826653"/>
                    <a:gd name="connsiteY3" fmla="*/ 871503 h 970260"/>
                    <a:gd name="connsiteX4" fmla="*/ 121202 w 826653"/>
                    <a:gd name="connsiteY4" fmla="*/ 844536 h 970260"/>
                    <a:gd name="connsiteX5" fmla="*/ 91173 w 826653"/>
                    <a:gd name="connsiteY5" fmla="*/ 849957 h 970260"/>
                    <a:gd name="connsiteX6" fmla="*/ 80921 w 826653"/>
                    <a:gd name="connsiteY6" fmla="*/ 852892 h 970260"/>
                    <a:gd name="connsiteX7" fmla="*/ 66876 w 826653"/>
                    <a:gd name="connsiteY7" fmla="*/ 845866 h 970260"/>
                    <a:gd name="connsiteX8" fmla="*/ 68791 w 826653"/>
                    <a:gd name="connsiteY8" fmla="*/ 801575 h 970260"/>
                    <a:gd name="connsiteX9" fmla="*/ 0 w 826653"/>
                    <a:gd name="connsiteY9" fmla="*/ 763116 h 970260"/>
                    <a:gd name="connsiteX10" fmla="*/ 62622 w 826653"/>
                    <a:gd name="connsiteY10" fmla="*/ 621441 h 970260"/>
                    <a:gd name="connsiteX11" fmla="*/ 33606 w 826653"/>
                    <a:gd name="connsiteY11" fmla="*/ 450669 h 970260"/>
                    <a:gd name="connsiteX12" fmla="*/ 32004 w 826653"/>
                    <a:gd name="connsiteY12" fmla="*/ 389118 h 970260"/>
                    <a:gd name="connsiteX13" fmla="*/ 452262 w 826653"/>
                    <a:gd name="connsiteY13" fmla="*/ 1 h 970260"/>
                    <a:gd name="connsiteX14" fmla="*/ 826651 w 826653"/>
                    <a:gd name="connsiteY14" fmla="*/ 489135 h 970260"/>
                    <a:gd name="connsiteX15" fmla="*/ 573007 w 826653"/>
                    <a:gd name="connsiteY15" fmla="*/ 947875 h 970260"/>
                    <a:gd name="connsiteX0" fmla="*/ 501534 w 826653"/>
                    <a:gd name="connsiteY0" fmla="*/ 797078 h 970260"/>
                    <a:gd name="connsiteX1" fmla="*/ 252879 w 826653"/>
                    <a:gd name="connsiteY1" fmla="*/ 969165 h 970260"/>
                    <a:gd name="connsiteX2" fmla="*/ 96031 w 826653"/>
                    <a:gd name="connsiteY2" fmla="*/ 891417 h 970260"/>
                    <a:gd name="connsiteX3" fmla="*/ 88221 w 826653"/>
                    <a:gd name="connsiteY3" fmla="*/ 871503 h 970260"/>
                    <a:gd name="connsiteX4" fmla="*/ 121202 w 826653"/>
                    <a:gd name="connsiteY4" fmla="*/ 844536 h 970260"/>
                    <a:gd name="connsiteX5" fmla="*/ 91173 w 826653"/>
                    <a:gd name="connsiteY5" fmla="*/ 849957 h 970260"/>
                    <a:gd name="connsiteX6" fmla="*/ 66876 w 826653"/>
                    <a:gd name="connsiteY6" fmla="*/ 845866 h 970260"/>
                    <a:gd name="connsiteX7" fmla="*/ 68791 w 826653"/>
                    <a:gd name="connsiteY7" fmla="*/ 801575 h 970260"/>
                    <a:gd name="connsiteX8" fmla="*/ 0 w 826653"/>
                    <a:gd name="connsiteY8" fmla="*/ 763116 h 970260"/>
                    <a:gd name="connsiteX9" fmla="*/ 62622 w 826653"/>
                    <a:gd name="connsiteY9" fmla="*/ 621441 h 970260"/>
                    <a:gd name="connsiteX10" fmla="*/ 33606 w 826653"/>
                    <a:gd name="connsiteY10" fmla="*/ 450669 h 970260"/>
                    <a:gd name="connsiteX11" fmla="*/ 32004 w 826653"/>
                    <a:gd name="connsiteY11" fmla="*/ 389118 h 970260"/>
                    <a:gd name="connsiteX12" fmla="*/ 452262 w 826653"/>
                    <a:gd name="connsiteY12" fmla="*/ 1 h 970260"/>
                    <a:gd name="connsiteX13" fmla="*/ 826651 w 826653"/>
                    <a:gd name="connsiteY13" fmla="*/ 489135 h 970260"/>
                    <a:gd name="connsiteX14" fmla="*/ 573007 w 826653"/>
                    <a:gd name="connsiteY14" fmla="*/ 947875 h 970260"/>
                    <a:gd name="connsiteX0" fmla="*/ 501534 w 826653"/>
                    <a:gd name="connsiteY0" fmla="*/ 797078 h 984329"/>
                    <a:gd name="connsiteX1" fmla="*/ 252879 w 826653"/>
                    <a:gd name="connsiteY1" fmla="*/ 969165 h 984329"/>
                    <a:gd name="connsiteX2" fmla="*/ 115426 w 826653"/>
                    <a:gd name="connsiteY2" fmla="*/ 928348 h 984329"/>
                    <a:gd name="connsiteX3" fmla="*/ 88221 w 826653"/>
                    <a:gd name="connsiteY3" fmla="*/ 871503 h 984329"/>
                    <a:gd name="connsiteX4" fmla="*/ 121202 w 826653"/>
                    <a:gd name="connsiteY4" fmla="*/ 844536 h 984329"/>
                    <a:gd name="connsiteX5" fmla="*/ 91173 w 826653"/>
                    <a:gd name="connsiteY5" fmla="*/ 849957 h 984329"/>
                    <a:gd name="connsiteX6" fmla="*/ 66876 w 826653"/>
                    <a:gd name="connsiteY6" fmla="*/ 845866 h 984329"/>
                    <a:gd name="connsiteX7" fmla="*/ 68791 w 826653"/>
                    <a:gd name="connsiteY7" fmla="*/ 801575 h 984329"/>
                    <a:gd name="connsiteX8" fmla="*/ 0 w 826653"/>
                    <a:gd name="connsiteY8" fmla="*/ 763116 h 984329"/>
                    <a:gd name="connsiteX9" fmla="*/ 62622 w 826653"/>
                    <a:gd name="connsiteY9" fmla="*/ 621441 h 984329"/>
                    <a:gd name="connsiteX10" fmla="*/ 33606 w 826653"/>
                    <a:gd name="connsiteY10" fmla="*/ 450669 h 984329"/>
                    <a:gd name="connsiteX11" fmla="*/ 32004 w 826653"/>
                    <a:gd name="connsiteY11" fmla="*/ 389118 h 984329"/>
                    <a:gd name="connsiteX12" fmla="*/ 452262 w 826653"/>
                    <a:gd name="connsiteY12" fmla="*/ 1 h 984329"/>
                    <a:gd name="connsiteX13" fmla="*/ 826651 w 826653"/>
                    <a:gd name="connsiteY13" fmla="*/ 489135 h 984329"/>
                    <a:gd name="connsiteX14" fmla="*/ 573007 w 826653"/>
                    <a:gd name="connsiteY14" fmla="*/ 947875 h 984329"/>
                    <a:gd name="connsiteX0" fmla="*/ 501534 w 826653"/>
                    <a:gd name="connsiteY0" fmla="*/ 797078 h 978768"/>
                    <a:gd name="connsiteX1" fmla="*/ 252879 w 826653"/>
                    <a:gd name="connsiteY1" fmla="*/ 969165 h 978768"/>
                    <a:gd name="connsiteX2" fmla="*/ 115426 w 826653"/>
                    <a:gd name="connsiteY2" fmla="*/ 928348 h 978768"/>
                    <a:gd name="connsiteX3" fmla="*/ 88221 w 826653"/>
                    <a:gd name="connsiteY3" fmla="*/ 871503 h 978768"/>
                    <a:gd name="connsiteX4" fmla="*/ 121202 w 826653"/>
                    <a:gd name="connsiteY4" fmla="*/ 844536 h 978768"/>
                    <a:gd name="connsiteX5" fmla="*/ 91173 w 826653"/>
                    <a:gd name="connsiteY5" fmla="*/ 849957 h 978768"/>
                    <a:gd name="connsiteX6" fmla="*/ 66876 w 826653"/>
                    <a:gd name="connsiteY6" fmla="*/ 845866 h 978768"/>
                    <a:gd name="connsiteX7" fmla="*/ 68791 w 826653"/>
                    <a:gd name="connsiteY7" fmla="*/ 801575 h 978768"/>
                    <a:gd name="connsiteX8" fmla="*/ 0 w 826653"/>
                    <a:gd name="connsiteY8" fmla="*/ 763116 h 978768"/>
                    <a:gd name="connsiteX9" fmla="*/ 62622 w 826653"/>
                    <a:gd name="connsiteY9" fmla="*/ 621441 h 978768"/>
                    <a:gd name="connsiteX10" fmla="*/ 33606 w 826653"/>
                    <a:gd name="connsiteY10" fmla="*/ 450669 h 978768"/>
                    <a:gd name="connsiteX11" fmla="*/ 32004 w 826653"/>
                    <a:gd name="connsiteY11" fmla="*/ 389118 h 978768"/>
                    <a:gd name="connsiteX12" fmla="*/ 452262 w 826653"/>
                    <a:gd name="connsiteY12" fmla="*/ 1 h 978768"/>
                    <a:gd name="connsiteX13" fmla="*/ 826651 w 826653"/>
                    <a:gd name="connsiteY13" fmla="*/ 489135 h 978768"/>
                    <a:gd name="connsiteX14" fmla="*/ 573007 w 826653"/>
                    <a:gd name="connsiteY14" fmla="*/ 947875 h 978768"/>
                    <a:gd name="connsiteX0" fmla="*/ 501534 w 826653"/>
                    <a:gd name="connsiteY0" fmla="*/ 797078 h 978768"/>
                    <a:gd name="connsiteX1" fmla="*/ 252879 w 826653"/>
                    <a:gd name="connsiteY1" fmla="*/ 969165 h 978768"/>
                    <a:gd name="connsiteX2" fmla="*/ 115426 w 826653"/>
                    <a:gd name="connsiteY2" fmla="*/ 928348 h 978768"/>
                    <a:gd name="connsiteX3" fmla="*/ 92099 w 826653"/>
                    <a:gd name="connsiteY3" fmla="*/ 908433 h 978768"/>
                    <a:gd name="connsiteX4" fmla="*/ 121202 w 826653"/>
                    <a:gd name="connsiteY4" fmla="*/ 844536 h 978768"/>
                    <a:gd name="connsiteX5" fmla="*/ 91173 w 826653"/>
                    <a:gd name="connsiteY5" fmla="*/ 849957 h 978768"/>
                    <a:gd name="connsiteX6" fmla="*/ 66876 w 826653"/>
                    <a:gd name="connsiteY6" fmla="*/ 845866 h 978768"/>
                    <a:gd name="connsiteX7" fmla="*/ 68791 w 826653"/>
                    <a:gd name="connsiteY7" fmla="*/ 801575 h 978768"/>
                    <a:gd name="connsiteX8" fmla="*/ 0 w 826653"/>
                    <a:gd name="connsiteY8" fmla="*/ 763116 h 978768"/>
                    <a:gd name="connsiteX9" fmla="*/ 62622 w 826653"/>
                    <a:gd name="connsiteY9" fmla="*/ 621441 h 978768"/>
                    <a:gd name="connsiteX10" fmla="*/ 33606 w 826653"/>
                    <a:gd name="connsiteY10" fmla="*/ 450669 h 978768"/>
                    <a:gd name="connsiteX11" fmla="*/ 32004 w 826653"/>
                    <a:gd name="connsiteY11" fmla="*/ 389118 h 978768"/>
                    <a:gd name="connsiteX12" fmla="*/ 452262 w 826653"/>
                    <a:gd name="connsiteY12" fmla="*/ 1 h 978768"/>
                    <a:gd name="connsiteX13" fmla="*/ 826651 w 826653"/>
                    <a:gd name="connsiteY13" fmla="*/ 489135 h 978768"/>
                    <a:gd name="connsiteX14" fmla="*/ 573007 w 826653"/>
                    <a:gd name="connsiteY14" fmla="*/ 947875 h 978768"/>
                    <a:gd name="connsiteX0" fmla="*/ 501534 w 826653"/>
                    <a:gd name="connsiteY0" fmla="*/ 797078 h 978768"/>
                    <a:gd name="connsiteX1" fmla="*/ 252879 w 826653"/>
                    <a:gd name="connsiteY1" fmla="*/ 969165 h 978768"/>
                    <a:gd name="connsiteX2" fmla="*/ 115426 w 826653"/>
                    <a:gd name="connsiteY2" fmla="*/ 928348 h 978768"/>
                    <a:gd name="connsiteX3" fmla="*/ 92099 w 826653"/>
                    <a:gd name="connsiteY3" fmla="*/ 908433 h 978768"/>
                    <a:gd name="connsiteX4" fmla="*/ 121202 w 826653"/>
                    <a:gd name="connsiteY4" fmla="*/ 844536 h 978768"/>
                    <a:gd name="connsiteX5" fmla="*/ 66876 w 826653"/>
                    <a:gd name="connsiteY5" fmla="*/ 845866 h 978768"/>
                    <a:gd name="connsiteX6" fmla="*/ 68791 w 826653"/>
                    <a:gd name="connsiteY6" fmla="*/ 801575 h 978768"/>
                    <a:gd name="connsiteX7" fmla="*/ 0 w 826653"/>
                    <a:gd name="connsiteY7" fmla="*/ 763116 h 978768"/>
                    <a:gd name="connsiteX8" fmla="*/ 62622 w 826653"/>
                    <a:gd name="connsiteY8" fmla="*/ 621441 h 978768"/>
                    <a:gd name="connsiteX9" fmla="*/ 33606 w 826653"/>
                    <a:gd name="connsiteY9" fmla="*/ 450669 h 978768"/>
                    <a:gd name="connsiteX10" fmla="*/ 32004 w 826653"/>
                    <a:gd name="connsiteY10" fmla="*/ 389118 h 978768"/>
                    <a:gd name="connsiteX11" fmla="*/ 452262 w 826653"/>
                    <a:gd name="connsiteY11" fmla="*/ 1 h 978768"/>
                    <a:gd name="connsiteX12" fmla="*/ 826651 w 826653"/>
                    <a:gd name="connsiteY12" fmla="*/ 489135 h 978768"/>
                    <a:gd name="connsiteX13" fmla="*/ 573007 w 826653"/>
                    <a:gd name="connsiteY13" fmla="*/ 947875 h 978768"/>
                    <a:gd name="connsiteX0" fmla="*/ 501534 w 826653"/>
                    <a:gd name="connsiteY0" fmla="*/ 797078 h 978768"/>
                    <a:gd name="connsiteX1" fmla="*/ 252879 w 826653"/>
                    <a:gd name="connsiteY1" fmla="*/ 969165 h 978768"/>
                    <a:gd name="connsiteX2" fmla="*/ 115426 w 826653"/>
                    <a:gd name="connsiteY2" fmla="*/ 928348 h 978768"/>
                    <a:gd name="connsiteX3" fmla="*/ 92099 w 826653"/>
                    <a:gd name="connsiteY3" fmla="*/ 908433 h 978768"/>
                    <a:gd name="connsiteX4" fmla="*/ 121202 w 826653"/>
                    <a:gd name="connsiteY4" fmla="*/ 844536 h 978768"/>
                    <a:gd name="connsiteX5" fmla="*/ 66876 w 826653"/>
                    <a:gd name="connsiteY5" fmla="*/ 845866 h 978768"/>
                    <a:gd name="connsiteX6" fmla="*/ 68791 w 826653"/>
                    <a:gd name="connsiteY6" fmla="*/ 801575 h 978768"/>
                    <a:gd name="connsiteX7" fmla="*/ 0 w 826653"/>
                    <a:gd name="connsiteY7" fmla="*/ 763116 h 978768"/>
                    <a:gd name="connsiteX8" fmla="*/ 62622 w 826653"/>
                    <a:gd name="connsiteY8" fmla="*/ 621441 h 978768"/>
                    <a:gd name="connsiteX9" fmla="*/ 33606 w 826653"/>
                    <a:gd name="connsiteY9" fmla="*/ 450669 h 978768"/>
                    <a:gd name="connsiteX10" fmla="*/ 32004 w 826653"/>
                    <a:gd name="connsiteY10" fmla="*/ 389118 h 978768"/>
                    <a:gd name="connsiteX11" fmla="*/ 452262 w 826653"/>
                    <a:gd name="connsiteY11" fmla="*/ 1 h 978768"/>
                    <a:gd name="connsiteX12" fmla="*/ 826651 w 826653"/>
                    <a:gd name="connsiteY12" fmla="*/ 489135 h 978768"/>
                    <a:gd name="connsiteX13" fmla="*/ 573007 w 826653"/>
                    <a:gd name="connsiteY13" fmla="*/ 947875 h 978768"/>
                    <a:gd name="connsiteX0" fmla="*/ 501534 w 826653"/>
                    <a:gd name="connsiteY0" fmla="*/ 797078 h 978768"/>
                    <a:gd name="connsiteX1" fmla="*/ 252879 w 826653"/>
                    <a:gd name="connsiteY1" fmla="*/ 969165 h 978768"/>
                    <a:gd name="connsiteX2" fmla="*/ 115426 w 826653"/>
                    <a:gd name="connsiteY2" fmla="*/ 928348 h 978768"/>
                    <a:gd name="connsiteX3" fmla="*/ 92099 w 826653"/>
                    <a:gd name="connsiteY3" fmla="*/ 908433 h 978768"/>
                    <a:gd name="connsiteX4" fmla="*/ 123142 w 826653"/>
                    <a:gd name="connsiteY4" fmla="*/ 854254 h 978768"/>
                    <a:gd name="connsiteX5" fmla="*/ 66876 w 826653"/>
                    <a:gd name="connsiteY5" fmla="*/ 845866 h 978768"/>
                    <a:gd name="connsiteX6" fmla="*/ 68791 w 826653"/>
                    <a:gd name="connsiteY6" fmla="*/ 801575 h 978768"/>
                    <a:gd name="connsiteX7" fmla="*/ 0 w 826653"/>
                    <a:gd name="connsiteY7" fmla="*/ 763116 h 978768"/>
                    <a:gd name="connsiteX8" fmla="*/ 62622 w 826653"/>
                    <a:gd name="connsiteY8" fmla="*/ 621441 h 978768"/>
                    <a:gd name="connsiteX9" fmla="*/ 33606 w 826653"/>
                    <a:gd name="connsiteY9" fmla="*/ 450669 h 978768"/>
                    <a:gd name="connsiteX10" fmla="*/ 32004 w 826653"/>
                    <a:gd name="connsiteY10" fmla="*/ 389118 h 978768"/>
                    <a:gd name="connsiteX11" fmla="*/ 452262 w 826653"/>
                    <a:gd name="connsiteY11" fmla="*/ 1 h 978768"/>
                    <a:gd name="connsiteX12" fmla="*/ 826651 w 826653"/>
                    <a:gd name="connsiteY12" fmla="*/ 489135 h 978768"/>
                    <a:gd name="connsiteX13" fmla="*/ 573007 w 826653"/>
                    <a:gd name="connsiteY13" fmla="*/ 947875 h 978768"/>
                    <a:gd name="connsiteX0" fmla="*/ 501534 w 826653"/>
                    <a:gd name="connsiteY0" fmla="*/ 797078 h 978768"/>
                    <a:gd name="connsiteX1" fmla="*/ 252879 w 826653"/>
                    <a:gd name="connsiteY1" fmla="*/ 969165 h 978768"/>
                    <a:gd name="connsiteX2" fmla="*/ 115426 w 826653"/>
                    <a:gd name="connsiteY2" fmla="*/ 928348 h 978768"/>
                    <a:gd name="connsiteX3" fmla="*/ 92099 w 826653"/>
                    <a:gd name="connsiteY3" fmla="*/ 908433 h 978768"/>
                    <a:gd name="connsiteX4" fmla="*/ 123142 w 826653"/>
                    <a:gd name="connsiteY4" fmla="*/ 854254 h 978768"/>
                    <a:gd name="connsiteX5" fmla="*/ 74634 w 826653"/>
                    <a:gd name="connsiteY5" fmla="*/ 853641 h 978768"/>
                    <a:gd name="connsiteX6" fmla="*/ 68791 w 826653"/>
                    <a:gd name="connsiteY6" fmla="*/ 801575 h 978768"/>
                    <a:gd name="connsiteX7" fmla="*/ 0 w 826653"/>
                    <a:gd name="connsiteY7" fmla="*/ 763116 h 978768"/>
                    <a:gd name="connsiteX8" fmla="*/ 62622 w 826653"/>
                    <a:gd name="connsiteY8" fmla="*/ 621441 h 978768"/>
                    <a:gd name="connsiteX9" fmla="*/ 33606 w 826653"/>
                    <a:gd name="connsiteY9" fmla="*/ 450669 h 978768"/>
                    <a:gd name="connsiteX10" fmla="*/ 32004 w 826653"/>
                    <a:gd name="connsiteY10" fmla="*/ 389118 h 978768"/>
                    <a:gd name="connsiteX11" fmla="*/ 452262 w 826653"/>
                    <a:gd name="connsiteY11" fmla="*/ 1 h 978768"/>
                    <a:gd name="connsiteX12" fmla="*/ 826651 w 826653"/>
                    <a:gd name="connsiteY12" fmla="*/ 489135 h 978768"/>
                    <a:gd name="connsiteX13" fmla="*/ 573007 w 826653"/>
                    <a:gd name="connsiteY13" fmla="*/ 947875 h 978768"/>
                    <a:gd name="connsiteX0" fmla="*/ 513171 w 838290"/>
                    <a:gd name="connsiteY0" fmla="*/ 797078 h 978768"/>
                    <a:gd name="connsiteX1" fmla="*/ 264516 w 838290"/>
                    <a:gd name="connsiteY1" fmla="*/ 969165 h 978768"/>
                    <a:gd name="connsiteX2" fmla="*/ 127063 w 838290"/>
                    <a:gd name="connsiteY2" fmla="*/ 928348 h 978768"/>
                    <a:gd name="connsiteX3" fmla="*/ 103736 w 838290"/>
                    <a:gd name="connsiteY3" fmla="*/ 908433 h 978768"/>
                    <a:gd name="connsiteX4" fmla="*/ 134779 w 838290"/>
                    <a:gd name="connsiteY4" fmla="*/ 854254 h 978768"/>
                    <a:gd name="connsiteX5" fmla="*/ 86271 w 838290"/>
                    <a:gd name="connsiteY5" fmla="*/ 853641 h 978768"/>
                    <a:gd name="connsiteX6" fmla="*/ 80428 w 838290"/>
                    <a:gd name="connsiteY6" fmla="*/ 801575 h 978768"/>
                    <a:gd name="connsiteX7" fmla="*/ 0 w 838290"/>
                    <a:gd name="connsiteY7" fmla="*/ 724242 h 978768"/>
                    <a:gd name="connsiteX8" fmla="*/ 74259 w 838290"/>
                    <a:gd name="connsiteY8" fmla="*/ 621441 h 978768"/>
                    <a:gd name="connsiteX9" fmla="*/ 45243 w 838290"/>
                    <a:gd name="connsiteY9" fmla="*/ 450669 h 978768"/>
                    <a:gd name="connsiteX10" fmla="*/ 43641 w 838290"/>
                    <a:gd name="connsiteY10" fmla="*/ 389118 h 978768"/>
                    <a:gd name="connsiteX11" fmla="*/ 463899 w 838290"/>
                    <a:gd name="connsiteY11" fmla="*/ 1 h 978768"/>
                    <a:gd name="connsiteX12" fmla="*/ 838288 w 838290"/>
                    <a:gd name="connsiteY12" fmla="*/ 489135 h 978768"/>
                    <a:gd name="connsiteX13" fmla="*/ 584644 w 838290"/>
                    <a:gd name="connsiteY13" fmla="*/ 947875 h 978768"/>
                    <a:gd name="connsiteX0" fmla="*/ 513171 w 838290"/>
                    <a:gd name="connsiteY0" fmla="*/ 797078 h 978768"/>
                    <a:gd name="connsiteX1" fmla="*/ 264516 w 838290"/>
                    <a:gd name="connsiteY1" fmla="*/ 969165 h 978768"/>
                    <a:gd name="connsiteX2" fmla="*/ 127063 w 838290"/>
                    <a:gd name="connsiteY2" fmla="*/ 928348 h 978768"/>
                    <a:gd name="connsiteX3" fmla="*/ 103736 w 838290"/>
                    <a:gd name="connsiteY3" fmla="*/ 908433 h 978768"/>
                    <a:gd name="connsiteX4" fmla="*/ 134779 w 838290"/>
                    <a:gd name="connsiteY4" fmla="*/ 854254 h 978768"/>
                    <a:gd name="connsiteX5" fmla="*/ 86271 w 838290"/>
                    <a:gd name="connsiteY5" fmla="*/ 853641 h 978768"/>
                    <a:gd name="connsiteX6" fmla="*/ 80428 w 838290"/>
                    <a:gd name="connsiteY6" fmla="*/ 801575 h 978768"/>
                    <a:gd name="connsiteX7" fmla="*/ 0 w 838290"/>
                    <a:gd name="connsiteY7" fmla="*/ 724242 h 978768"/>
                    <a:gd name="connsiteX8" fmla="*/ 78138 w 838290"/>
                    <a:gd name="connsiteY8" fmla="*/ 592286 h 978768"/>
                    <a:gd name="connsiteX9" fmla="*/ 45243 w 838290"/>
                    <a:gd name="connsiteY9" fmla="*/ 450669 h 978768"/>
                    <a:gd name="connsiteX10" fmla="*/ 43641 w 838290"/>
                    <a:gd name="connsiteY10" fmla="*/ 389118 h 978768"/>
                    <a:gd name="connsiteX11" fmla="*/ 463899 w 838290"/>
                    <a:gd name="connsiteY11" fmla="*/ 1 h 978768"/>
                    <a:gd name="connsiteX12" fmla="*/ 838288 w 838290"/>
                    <a:gd name="connsiteY12" fmla="*/ 489135 h 978768"/>
                    <a:gd name="connsiteX13" fmla="*/ 584644 w 838290"/>
                    <a:gd name="connsiteY13" fmla="*/ 947875 h 978768"/>
                    <a:gd name="connsiteX0" fmla="*/ 513171 w 838290"/>
                    <a:gd name="connsiteY0" fmla="*/ 797078 h 978768"/>
                    <a:gd name="connsiteX1" fmla="*/ 264516 w 838290"/>
                    <a:gd name="connsiteY1" fmla="*/ 969165 h 978768"/>
                    <a:gd name="connsiteX2" fmla="*/ 127063 w 838290"/>
                    <a:gd name="connsiteY2" fmla="*/ 928348 h 978768"/>
                    <a:gd name="connsiteX3" fmla="*/ 103736 w 838290"/>
                    <a:gd name="connsiteY3" fmla="*/ 908433 h 978768"/>
                    <a:gd name="connsiteX4" fmla="*/ 134779 w 838290"/>
                    <a:gd name="connsiteY4" fmla="*/ 854254 h 978768"/>
                    <a:gd name="connsiteX5" fmla="*/ 86271 w 838290"/>
                    <a:gd name="connsiteY5" fmla="*/ 853641 h 978768"/>
                    <a:gd name="connsiteX6" fmla="*/ 80428 w 838290"/>
                    <a:gd name="connsiteY6" fmla="*/ 801575 h 978768"/>
                    <a:gd name="connsiteX7" fmla="*/ 0 w 838290"/>
                    <a:gd name="connsiteY7" fmla="*/ 724242 h 978768"/>
                    <a:gd name="connsiteX8" fmla="*/ 78138 w 838290"/>
                    <a:gd name="connsiteY8" fmla="*/ 592286 h 978768"/>
                    <a:gd name="connsiteX9" fmla="*/ 45243 w 838290"/>
                    <a:gd name="connsiteY9" fmla="*/ 450669 h 978768"/>
                    <a:gd name="connsiteX10" fmla="*/ 43641 w 838290"/>
                    <a:gd name="connsiteY10" fmla="*/ 389118 h 978768"/>
                    <a:gd name="connsiteX11" fmla="*/ 463899 w 838290"/>
                    <a:gd name="connsiteY11" fmla="*/ 1 h 978768"/>
                    <a:gd name="connsiteX12" fmla="*/ 838288 w 838290"/>
                    <a:gd name="connsiteY12" fmla="*/ 489135 h 978768"/>
                    <a:gd name="connsiteX13" fmla="*/ 584644 w 838290"/>
                    <a:gd name="connsiteY13" fmla="*/ 947875 h 978768"/>
                    <a:gd name="connsiteX0" fmla="*/ 513171 w 838290"/>
                    <a:gd name="connsiteY0" fmla="*/ 797078 h 978768"/>
                    <a:gd name="connsiteX1" fmla="*/ 264516 w 838290"/>
                    <a:gd name="connsiteY1" fmla="*/ 969165 h 978768"/>
                    <a:gd name="connsiteX2" fmla="*/ 127063 w 838290"/>
                    <a:gd name="connsiteY2" fmla="*/ 928348 h 978768"/>
                    <a:gd name="connsiteX3" fmla="*/ 103736 w 838290"/>
                    <a:gd name="connsiteY3" fmla="*/ 908433 h 978768"/>
                    <a:gd name="connsiteX4" fmla="*/ 134779 w 838290"/>
                    <a:gd name="connsiteY4" fmla="*/ 854254 h 978768"/>
                    <a:gd name="connsiteX5" fmla="*/ 86271 w 838290"/>
                    <a:gd name="connsiteY5" fmla="*/ 853641 h 978768"/>
                    <a:gd name="connsiteX6" fmla="*/ 76548 w 838290"/>
                    <a:gd name="connsiteY6" fmla="*/ 766588 h 978768"/>
                    <a:gd name="connsiteX7" fmla="*/ 0 w 838290"/>
                    <a:gd name="connsiteY7" fmla="*/ 724242 h 978768"/>
                    <a:gd name="connsiteX8" fmla="*/ 78138 w 838290"/>
                    <a:gd name="connsiteY8" fmla="*/ 592286 h 978768"/>
                    <a:gd name="connsiteX9" fmla="*/ 45243 w 838290"/>
                    <a:gd name="connsiteY9" fmla="*/ 450669 h 978768"/>
                    <a:gd name="connsiteX10" fmla="*/ 43641 w 838290"/>
                    <a:gd name="connsiteY10" fmla="*/ 389118 h 978768"/>
                    <a:gd name="connsiteX11" fmla="*/ 463899 w 838290"/>
                    <a:gd name="connsiteY11" fmla="*/ 1 h 978768"/>
                    <a:gd name="connsiteX12" fmla="*/ 838288 w 838290"/>
                    <a:gd name="connsiteY12" fmla="*/ 489135 h 978768"/>
                    <a:gd name="connsiteX13" fmla="*/ 584644 w 838290"/>
                    <a:gd name="connsiteY13" fmla="*/ 947875 h 978768"/>
                    <a:gd name="connsiteX0" fmla="*/ 513171 w 838290"/>
                    <a:gd name="connsiteY0" fmla="*/ 797078 h 978768"/>
                    <a:gd name="connsiteX1" fmla="*/ 264516 w 838290"/>
                    <a:gd name="connsiteY1" fmla="*/ 969165 h 978768"/>
                    <a:gd name="connsiteX2" fmla="*/ 127063 w 838290"/>
                    <a:gd name="connsiteY2" fmla="*/ 928348 h 978768"/>
                    <a:gd name="connsiteX3" fmla="*/ 103736 w 838290"/>
                    <a:gd name="connsiteY3" fmla="*/ 908433 h 978768"/>
                    <a:gd name="connsiteX4" fmla="*/ 134779 w 838290"/>
                    <a:gd name="connsiteY4" fmla="*/ 854254 h 978768"/>
                    <a:gd name="connsiteX5" fmla="*/ 86271 w 838290"/>
                    <a:gd name="connsiteY5" fmla="*/ 853641 h 978768"/>
                    <a:gd name="connsiteX6" fmla="*/ 76548 w 838290"/>
                    <a:gd name="connsiteY6" fmla="*/ 766588 h 978768"/>
                    <a:gd name="connsiteX7" fmla="*/ 0 w 838290"/>
                    <a:gd name="connsiteY7" fmla="*/ 724242 h 978768"/>
                    <a:gd name="connsiteX8" fmla="*/ 78138 w 838290"/>
                    <a:gd name="connsiteY8" fmla="*/ 592286 h 978768"/>
                    <a:gd name="connsiteX9" fmla="*/ 45243 w 838290"/>
                    <a:gd name="connsiteY9" fmla="*/ 450669 h 978768"/>
                    <a:gd name="connsiteX10" fmla="*/ 43641 w 838290"/>
                    <a:gd name="connsiteY10" fmla="*/ 389118 h 978768"/>
                    <a:gd name="connsiteX11" fmla="*/ 463899 w 838290"/>
                    <a:gd name="connsiteY11" fmla="*/ 1 h 978768"/>
                    <a:gd name="connsiteX12" fmla="*/ 838288 w 838290"/>
                    <a:gd name="connsiteY12" fmla="*/ 489135 h 978768"/>
                    <a:gd name="connsiteX13" fmla="*/ 584644 w 838290"/>
                    <a:gd name="connsiteY13" fmla="*/ 947875 h 978768"/>
                    <a:gd name="connsiteX0" fmla="*/ 513171 w 838290"/>
                    <a:gd name="connsiteY0" fmla="*/ 797078 h 978768"/>
                    <a:gd name="connsiteX1" fmla="*/ 264516 w 838290"/>
                    <a:gd name="connsiteY1" fmla="*/ 969165 h 978768"/>
                    <a:gd name="connsiteX2" fmla="*/ 127063 w 838290"/>
                    <a:gd name="connsiteY2" fmla="*/ 928348 h 978768"/>
                    <a:gd name="connsiteX3" fmla="*/ 103736 w 838290"/>
                    <a:gd name="connsiteY3" fmla="*/ 908433 h 978768"/>
                    <a:gd name="connsiteX4" fmla="*/ 134779 w 838290"/>
                    <a:gd name="connsiteY4" fmla="*/ 854254 h 978768"/>
                    <a:gd name="connsiteX5" fmla="*/ 78513 w 838290"/>
                    <a:gd name="connsiteY5" fmla="*/ 830317 h 978768"/>
                    <a:gd name="connsiteX6" fmla="*/ 76548 w 838290"/>
                    <a:gd name="connsiteY6" fmla="*/ 766588 h 978768"/>
                    <a:gd name="connsiteX7" fmla="*/ 0 w 838290"/>
                    <a:gd name="connsiteY7" fmla="*/ 724242 h 978768"/>
                    <a:gd name="connsiteX8" fmla="*/ 78138 w 838290"/>
                    <a:gd name="connsiteY8" fmla="*/ 592286 h 978768"/>
                    <a:gd name="connsiteX9" fmla="*/ 45243 w 838290"/>
                    <a:gd name="connsiteY9" fmla="*/ 450669 h 978768"/>
                    <a:gd name="connsiteX10" fmla="*/ 43641 w 838290"/>
                    <a:gd name="connsiteY10" fmla="*/ 389118 h 978768"/>
                    <a:gd name="connsiteX11" fmla="*/ 463899 w 838290"/>
                    <a:gd name="connsiteY11" fmla="*/ 1 h 978768"/>
                    <a:gd name="connsiteX12" fmla="*/ 838288 w 838290"/>
                    <a:gd name="connsiteY12" fmla="*/ 489135 h 978768"/>
                    <a:gd name="connsiteX13" fmla="*/ 584644 w 838290"/>
                    <a:gd name="connsiteY13" fmla="*/ 947875 h 978768"/>
                    <a:gd name="connsiteX0" fmla="*/ 513171 w 838290"/>
                    <a:gd name="connsiteY0" fmla="*/ 797078 h 978768"/>
                    <a:gd name="connsiteX1" fmla="*/ 264516 w 838290"/>
                    <a:gd name="connsiteY1" fmla="*/ 969165 h 978768"/>
                    <a:gd name="connsiteX2" fmla="*/ 127063 w 838290"/>
                    <a:gd name="connsiteY2" fmla="*/ 928348 h 978768"/>
                    <a:gd name="connsiteX3" fmla="*/ 103736 w 838290"/>
                    <a:gd name="connsiteY3" fmla="*/ 908433 h 978768"/>
                    <a:gd name="connsiteX4" fmla="*/ 255030 w 838290"/>
                    <a:gd name="connsiteY4" fmla="*/ 830930 h 978768"/>
                    <a:gd name="connsiteX5" fmla="*/ 78513 w 838290"/>
                    <a:gd name="connsiteY5" fmla="*/ 830317 h 978768"/>
                    <a:gd name="connsiteX6" fmla="*/ 76548 w 838290"/>
                    <a:gd name="connsiteY6" fmla="*/ 766588 h 978768"/>
                    <a:gd name="connsiteX7" fmla="*/ 0 w 838290"/>
                    <a:gd name="connsiteY7" fmla="*/ 724242 h 978768"/>
                    <a:gd name="connsiteX8" fmla="*/ 78138 w 838290"/>
                    <a:gd name="connsiteY8" fmla="*/ 592286 h 978768"/>
                    <a:gd name="connsiteX9" fmla="*/ 45243 w 838290"/>
                    <a:gd name="connsiteY9" fmla="*/ 450669 h 978768"/>
                    <a:gd name="connsiteX10" fmla="*/ 43641 w 838290"/>
                    <a:gd name="connsiteY10" fmla="*/ 389118 h 978768"/>
                    <a:gd name="connsiteX11" fmla="*/ 463899 w 838290"/>
                    <a:gd name="connsiteY11" fmla="*/ 1 h 978768"/>
                    <a:gd name="connsiteX12" fmla="*/ 838288 w 838290"/>
                    <a:gd name="connsiteY12" fmla="*/ 489135 h 978768"/>
                    <a:gd name="connsiteX13" fmla="*/ 584644 w 838290"/>
                    <a:gd name="connsiteY13" fmla="*/ 947875 h 978768"/>
                    <a:gd name="connsiteX0" fmla="*/ 513171 w 838290"/>
                    <a:gd name="connsiteY0" fmla="*/ 797078 h 978768"/>
                    <a:gd name="connsiteX1" fmla="*/ 264516 w 838290"/>
                    <a:gd name="connsiteY1" fmla="*/ 969165 h 978768"/>
                    <a:gd name="connsiteX2" fmla="*/ 127063 w 838290"/>
                    <a:gd name="connsiteY2" fmla="*/ 928348 h 978768"/>
                    <a:gd name="connsiteX3" fmla="*/ 103736 w 838290"/>
                    <a:gd name="connsiteY3" fmla="*/ 908433 h 978768"/>
                    <a:gd name="connsiteX4" fmla="*/ 255030 w 838290"/>
                    <a:gd name="connsiteY4" fmla="*/ 830930 h 978768"/>
                    <a:gd name="connsiteX5" fmla="*/ 72694 w 838290"/>
                    <a:gd name="connsiteY5" fmla="*/ 820598 h 978768"/>
                    <a:gd name="connsiteX6" fmla="*/ 76548 w 838290"/>
                    <a:gd name="connsiteY6" fmla="*/ 766588 h 978768"/>
                    <a:gd name="connsiteX7" fmla="*/ 0 w 838290"/>
                    <a:gd name="connsiteY7" fmla="*/ 724242 h 978768"/>
                    <a:gd name="connsiteX8" fmla="*/ 78138 w 838290"/>
                    <a:gd name="connsiteY8" fmla="*/ 592286 h 978768"/>
                    <a:gd name="connsiteX9" fmla="*/ 45243 w 838290"/>
                    <a:gd name="connsiteY9" fmla="*/ 450669 h 978768"/>
                    <a:gd name="connsiteX10" fmla="*/ 43641 w 838290"/>
                    <a:gd name="connsiteY10" fmla="*/ 389118 h 978768"/>
                    <a:gd name="connsiteX11" fmla="*/ 463899 w 838290"/>
                    <a:gd name="connsiteY11" fmla="*/ 1 h 978768"/>
                    <a:gd name="connsiteX12" fmla="*/ 838288 w 838290"/>
                    <a:gd name="connsiteY12" fmla="*/ 489135 h 978768"/>
                    <a:gd name="connsiteX13" fmla="*/ 584644 w 838290"/>
                    <a:gd name="connsiteY13" fmla="*/ 947875 h 978768"/>
                    <a:gd name="connsiteX0" fmla="*/ 513171 w 838290"/>
                    <a:gd name="connsiteY0" fmla="*/ 797078 h 978768"/>
                    <a:gd name="connsiteX1" fmla="*/ 264516 w 838290"/>
                    <a:gd name="connsiteY1" fmla="*/ 969165 h 978768"/>
                    <a:gd name="connsiteX2" fmla="*/ 127063 w 838290"/>
                    <a:gd name="connsiteY2" fmla="*/ 928348 h 978768"/>
                    <a:gd name="connsiteX3" fmla="*/ 255030 w 838290"/>
                    <a:gd name="connsiteY3" fmla="*/ 830930 h 978768"/>
                    <a:gd name="connsiteX4" fmla="*/ 72694 w 838290"/>
                    <a:gd name="connsiteY4" fmla="*/ 820598 h 978768"/>
                    <a:gd name="connsiteX5" fmla="*/ 76548 w 838290"/>
                    <a:gd name="connsiteY5" fmla="*/ 766588 h 978768"/>
                    <a:gd name="connsiteX6" fmla="*/ 0 w 838290"/>
                    <a:gd name="connsiteY6" fmla="*/ 724242 h 978768"/>
                    <a:gd name="connsiteX7" fmla="*/ 78138 w 838290"/>
                    <a:gd name="connsiteY7" fmla="*/ 592286 h 978768"/>
                    <a:gd name="connsiteX8" fmla="*/ 45243 w 838290"/>
                    <a:gd name="connsiteY8" fmla="*/ 450669 h 978768"/>
                    <a:gd name="connsiteX9" fmla="*/ 43641 w 838290"/>
                    <a:gd name="connsiteY9" fmla="*/ 389118 h 978768"/>
                    <a:gd name="connsiteX10" fmla="*/ 463899 w 838290"/>
                    <a:gd name="connsiteY10" fmla="*/ 1 h 978768"/>
                    <a:gd name="connsiteX11" fmla="*/ 838288 w 838290"/>
                    <a:gd name="connsiteY11" fmla="*/ 489135 h 978768"/>
                    <a:gd name="connsiteX12" fmla="*/ 584644 w 838290"/>
                    <a:gd name="connsiteY12" fmla="*/ 947875 h 978768"/>
                    <a:gd name="connsiteX0" fmla="*/ 513171 w 838290"/>
                    <a:gd name="connsiteY0" fmla="*/ 797078 h 978768"/>
                    <a:gd name="connsiteX1" fmla="*/ 264516 w 838290"/>
                    <a:gd name="connsiteY1" fmla="*/ 969165 h 978768"/>
                    <a:gd name="connsiteX2" fmla="*/ 127063 w 838290"/>
                    <a:gd name="connsiteY2" fmla="*/ 928348 h 978768"/>
                    <a:gd name="connsiteX3" fmla="*/ 262788 w 838290"/>
                    <a:gd name="connsiteY3" fmla="*/ 823155 h 978768"/>
                    <a:gd name="connsiteX4" fmla="*/ 72694 w 838290"/>
                    <a:gd name="connsiteY4" fmla="*/ 820598 h 978768"/>
                    <a:gd name="connsiteX5" fmla="*/ 76548 w 838290"/>
                    <a:gd name="connsiteY5" fmla="*/ 766588 h 978768"/>
                    <a:gd name="connsiteX6" fmla="*/ 0 w 838290"/>
                    <a:gd name="connsiteY6" fmla="*/ 724242 h 978768"/>
                    <a:gd name="connsiteX7" fmla="*/ 78138 w 838290"/>
                    <a:gd name="connsiteY7" fmla="*/ 592286 h 978768"/>
                    <a:gd name="connsiteX8" fmla="*/ 45243 w 838290"/>
                    <a:gd name="connsiteY8" fmla="*/ 450669 h 978768"/>
                    <a:gd name="connsiteX9" fmla="*/ 43641 w 838290"/>
                    <a:gd name="connsiteY9" fmla="*/ 389118 h 978768"/>
                    <a:gd name="connsiteX10" fmla="*/ 463899 w 838290"/>
                    <a:gd name="connsiteY10" fmla="*/ 1 h 978768"/>
                    <a:gd name="connsiteX11" fmla="*/ 838288 w 838290"/>
                    <a:gd name="connsiteY11" fmla="*/ 489135 h 978768"/>
                    <a:gd name="connsiteX12" fmla="*/ 584644 w 838290"/>
                    <a:gd name="connsiteY12" fmla="*/ 947875 h 978768"/>
                    <a:gd name="connsiteX0" fmla="*/ 513171 w 838290"/>
                    <a:gd name="connsiteY0" fmla="*/ 797078 h 978768"/>
                    <a:gd name="connsiteX1" fmla="*/ 264516 w 838290"/>
                    <a:gd name="connsiteY1" fmla="*/ 969165 h 978768"/>
                    <a:gd name="connsiteX2" fmla="*/ 127063 w 838290"/>
                    <a:gd name="connsiteY2" fmla="*/ 928348 h 978768"/>
                    <a:gd name="connsiteX3" fmla="*/ 262788 w 838290"/>
                    <a:gd name="connsiteY3" fmla="*/ 823155 h 978768"/>
                    <a:gd name="connsiteX4" fmla="*/ 72694 w 838290"/>
                    <a:gd name="connsiteY4" fmla="*/ 820598 h 978768"/>
                    <a:gd name="connsiteX5" fmla="*/ 76548 w 838290"/>
                    <a:gd name="connsiteY5" fmla="*/ 766588 h 978768"/>
                    <a:gd name="connsiteX6" fmla="*/ 0 w 838290"/>
                    <a:gd name="connsiteY6" fmla="*/ 724242 h 978768"/>
                    <a:gd name="connsiteX7" fmla="*/ 78138 w 838290"/>
                    <a:gd name="connsiteY7" fmla="*/ 592286 h 978768"/>
                    <a:gd name="connsiteX8" fmla="*/ 45243 w 838290"/>
                    <a:gd name="connsiteY8" fmla="*/ 450669 h 978768"/>
                    <a:gd name="connsiteX9" fmla="*/ 43641 w 838290"/>
                    <a:gd name="connsiteY9" fmla="*/ 389118 h 978768"/>
                    <a:gd name="connsiteX10" fmla="*/ 463899 w 838290"/>
                    <a:gd name="connsiteY10" fmla="*/ 1 h 978768"/>
                    <a:gd name="connsiteX11" fmla="*/ 838288 w 838290"/>
                    <a:gd name="connsiteY11" fmla="*/ 489135 h 978768"/>
                    <a:gd name="connsiteX12" fmla="*/ 584644 w 838290"/>
                    <a:gd name="connsiteY12" fmla="*/ 947875 h 978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38290" h="978768">
                      <a:moveTo>
                        <a:pt x="513171" y="797078"/>
                      </a:moveTo>
                      <a:cubicBezTo>
                        <a:pt x="440291" y="934654"/>
                        <a:pt x="328867" y="947287"/>
                        <a:pt x="264516" y="969165"/>
                      </a:cubicBezTo>
                      <a:cubicBezTo>
                        <a:pt x="200165" y="991043"/>
                        <a:pt x="169670" y="974749"/>
                        <a:pt x="127063" y="928348"/>
                      </a:cubicBezTo>
                      <a:cubicBezTo>
                        <a:pt x="172305" y="893284"/>
                        <a:pt x="254397" y="850444"/>
                        <a:pt x="262788" y="823155"/>
                      </a:cubicBezTo>
                      <a:cubicBezTo>
                        <a:pt x="271179" y="795866"/>
                        <a:pt x="81429" y="827758"/>
                        <a:pt x="72694" y="820598"/>
                      </a:cubicBezTo>
                      <a:cubicBezTo>
                        <a:pt x="68135" y="805681"/>
                        <a:pt x="79745" y="785144"/>
                        <a:pt x="76548" y="766588"/>
                      </a:cubicBezTo>
                      <a:cubicBezTo>
                        <a:pt x="41671" y="749525"/>
                        <a:pt x="10963" y="750992"/>
                        <a:pt x="0" y="724242"/>
                      </a:cubicBezTo>
                      <a:cubicBezTo>
                        <a:pt x="2401" y="682365"/>
                        <a:pt x="72538" y="661205"/>
                        <a:pt x="78138" y="592286"/>
                      </a:cubicBezTo>
                      <a:cubicBezTo>
                        <a:pt x="83738" y="523367"/>
                        <a:pt x="48646" y="478268"/>
                        <a:pt x="45243" y="450669"/>
                      </a:cubicBezTo>
                      <a:cubicBezTo>
                        <a:pt x="40254" y="425864"/>
                        <a:pt x="44176" y="409635"/>
                        <a:pt x="43641" y="389118"/>
                      </a:cubicBezTo>
                      <a:cubicBezTo>
                        <a:pt x="49237" y="186575"/>
                        <a:pt x="172418" y="176"/>
                        <a:pt x="463899" y="1"/>
                      </a:cubicBezTo>
                      <a:cubicBezTo>
                        <a:pt x="755380" y="-174"/>
                        <a:pt x="838852" y="231379"/>
                        <a:pt x="838288" y="489135"/>
                      </a:cubicBezTo>
                      <a:cubicBezTo>
                        <a:pt x="837724" y="746891"/>
                        <a:pt x="585891" y="810295"/>
                        <a:pt x="584644" y="947875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円/楕円 225">
                  <a:extLst>
                    <a:ext uri="{FF2B5EF4-FFF2-40B4-BE49-F238E27FC236}">
                      <a16:creationId xmlns:a16="http://schemas.microsoft.com/office/drawing/2014/main" id="{B993D6E1-15B1-4C09-B3C9-9531C37C3763}"/>
                    </a:ext>
                  </a:extLst>
                </p:cNvPr>
                <p:cNvSpPr/>
                <p:nvPr/>
              </p:nvSpPr>
              <p:spPr>
                <a:xfrm>
                  <a:off x="958873" y="4978033"/>
                  <a:ext cx="113112" cy="61378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9" name="正方形/長方形 188">
                <a:extLst>
                  <a:ext uri="{FF2B5EF4-FFF2-40B4-BE49-F238E27FC236}">
                    <a16:creationId xmlns:a16="http://schemas.microsoft.com/office/drawing/2014/main" id="{9A9CBDFF-014A-4C29-B3B9-C76690B21B73}"/>
                  </a:ext>
                </a:extLst>
              </p:cNvPr>
              <p:cNvSpPr/>
              <p:nvPr/>
            </p:nvSpPr>
            <p:spPr>
              <a:xfrm>
                <a:off x="3919402" y="5709860"/>
                <a:ext cx="637116" cy="379723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四角形: 上の 2 つの角を丸める 189">
                <a:extLst>
                  <a:ext uri="{FF2B5EF4-FFF2-40B4-BE49-F238E27FC236}">
                    <a16:creationId xmlns:a16="http://schemas.microsoft.com/office/drawing/2014/main" id="{10292CE2-C2F7-413C-AC78-096CD6353196}"/>
                  </a:ext>
                </a:extLst>
              </p:cNvPr>
              <p:cNvSpPr/>
              <p:nvPr/>
            </p:nvSpPr>
            <p:spPr>
              <a:xfrm>
                <a:off x="4044368" y="5337540"/>
                <a:ext cx="183986" cy="110369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2D65A9AB-691E-40D5-90A6-A529AE1842A2}"/>
                  </a:ext>
                </a:extLst>
              </p:cNvPr>
              <p:cNvSpPr/>
              <p:nvPr/>
            </p:nvSpPr>
            <p:spPr>
              <a:xfrm flipH="1">
                <a:off x="4079093" y="5279048"/>
                <a:ext cx="333390" cy="116107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6D650FD9-DE7E-4D83-9072-AA15ECD20916}"/>
                  </a:ext>
                </a:extLst>
              </p:cNvPr>
              <p:cNvSpPr/>
              <p:nvPr/>
            </p:nvSpPr>
            <p:spPr>
              <a:xfrm>
                <a:off x="3720800" y="4295495"/>
                <a:ext cx="214607" cy="51189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3" name="円/楕円 50">
                <a:extLst>
                  <a:ext uri="{FF2B5EF4-FFF2-40B4-BE49-F238E27FC236}">
                    <a16:creationId xmlns:a16="http://schemas.microsoft.com/office/drawing/2014/main" id="{BAFD833F-EE43-4A98-8B73-70AFE82AF39A}"/>
                  </a:ext>
                </a:extLst>
              </p:cNvPr>
              <p:cNvSpPr/>
              <p:nvPr/>
            </p:nvSpPr>
            <p:spPr>
              <a:xfrm>
                <a:off x="3653748" y="3933082"/>
                <a:ext cx="790846" cy="433738"/>
              </a:xfrm>
              <a:custGeom>
                <a:avLst/>
                <a:gdLst/>
                <a:ahLst/>
                <a:cxnLst/>
                <a:rect l="l" t="t" r="r" b="b"/>
                <a:pathLst>
                  <a:path w="617208" h="288310">
                    <a:moveTo>
                      <a:pt x="306540" y="0"/>
                    </a:moveTo>
                    <a:cubicBezTo>
                      <a:pt x="469326" y="0"/>
                      <a:pt x="601290" y="44625"/>
                      <a:pt x="601290" y="99673"/>
                    </a:cubicBezTo>
                    <a:lnTo>
                      <a:pt x="601154" y="100130"/>
                    </a:lnTo>
                    <a:cubicBezTo>
                      <a:pt x="626273" y="136691"/>
                      <a:pt x="621686" y="186815"/>
                      <a:pt x="589012" y="219488"/>
                    </a:cubicBezTo>
                    <a:lnTo>
                      <a:pt x="520191" y="288310"/>
                    </a:lnTo>
                    <a:lnTo>
                      <a:pt x="451370" y="219488"/>
                    </a:lnTo>
                    <a:lnTo>
                      <a:pt x="448184" y="214690"/>
                    </a:lnTo>
                    <a:cubicBezTo>
                      <a:pt x="447656" y="216752"/>
                      <a:pt x="446351" y="218135"/>
                      <a:pt x="444997" y="219488"/>
                    </a:cubicBezTo>
                    <a:lnTo>
                      <a:pt x="376176" y="288310"/>
                    </a:lnTo>
                    <a:lnTo>
                      <a:pt x="310859" y="222992"/>
                    </a:lnTo>
                    <a:lnTo>
                      <a:pt x="245541" y="288310"/>
                    </a:lnTo>
                    <a:lnTo>
                      <a:pt x="176720" y="219488"/>
                    </a:lnTo>
                    <a:lnTo>
                      <a:pt x="171280" y="211297"/>
                    </a:lnTo>
                    <a:cubicBezTo>
                      <a:pt x="170367" y="214728"/>
                      <a:pt x="168176" y="217153"/>
                      <a:pt x="165840" y="219488"/>
                    </a:cubicBezTo>
                    <a:lnTo>
                      <a:pt x="97019" y="288310"/>
                    </a:lnTo>
                    <a:lnTo>
                      <a:pt x="28198" y="219488"/>
                    </a:lnTo>
                    <a:cubicBezTo>
                      <a:pt x="-3184" y="188108"/>
                      <a:pt x="-8656" y="140630"/>
                      <a:pt x="13206" y="104422"/>
                    </a:cubicBezTo>
                    <a:cubicBezTo>
                      <a:pt x="11908" y="102951"/>
                      <a:pt x="11790" y="101317"/>
                      <a:pt x="11790" y="99673"/>
                    </a:cubicBezTo>
                    <a:cubicBezTo>
                      <a:pt x="11790" y="44625"/>
                      <a:pt x="143754" y="0"/>
                      <a:pt x="306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311EF9D2-B4FB-452E-A0BC-BF81C9B3B631}"/>
                  </a:ext>
                </a:extLst>
              </p:cNvPr>
              <p:cNvSpPr/>
              <p:nvPr/>
            </p:nvSpPr>
            <p:spPr>
              <a:xfrm>
                <a:off x="3648437" y="3829320"/>
                <a:ext cx="1104539" cy="1056673"/>
              </a:xfrm>
              <a:custGeom>
                <a:avLst/>
                <a:gdLst>
                  <a:gd name="connsiteX0" fmla="*/ 515694 w 1104539"/>
                  <a:gd name="connsiteY0" fmla="*/ 288 h 1056673"/>
                  <a:gd name="connsiteX1" fmla="*/ 577155 w 1104539"/>
                  <a:gd name="connsiteY1" fmla="*/ 6708 h 1056673"/>
                  <a:gd name="connsiteX2" fmla="*/ 598350 w 1104539"/>
                  <a:gd name="connsiteY2" fmla="*/ 12467 h 1056673"/>
                  <a:gd name="connsiteX3" fmla="*/ 651442 w 1104539"/>
                  <a:gd name="connsiteY3" fmla="*/ 6245 h 1056673"/>
                  <a:gd name="connsiteX4" fmla="*/ 1104539 w 1104539"/>
                  <a:gd name="connsiteY4" fmla="*/ 532957 h 1056673"/>
                  <a:gd name="connsiteX5" fmla="*/ 742757 w 1104539"/>
                  <a:gd name="connsiteY5" fmla="*/ 1048967 h 1056673"/>
                  <a:gd name="connsiteX6" fmla="*/ 677001 w 1104539"/>
                  <a:gd name="connsiteY6" fmla="*/ 1056673 h 1056673"/>
                  <a:gd name="connsiteX7" fmla="*/ 685070 w 1104539"/>
                  <a:gd name="connsiteY7" fmla="*/ 1030681 h 1056673"/>
                  <a:gd name="connsiteX8" fmla="*/ 691253 w 1104539"/>
                  <a:gd name="connsiteY8" fmla="*/ 969342 h 1056673"/>
                  <a:gd name="connsiteX9" fmla="*/ 691253 w 1104539"/>
                  <a:gd name="connsiteY9" fmla="*/ 618414 h 1056673"/>
                  <a:gd name="connsiteX10" fmla="*/ 602109 w 1104539"/>
                  <a:gd name="connsiteY10" fmla="*/ 403201 h 1056673"/>
                  <a:gd name="connsiteX11" fmla="*/ 561199 w 1104539"/>
                  <a:gd name="connsiteY11" fmla="*/ 369447 h 1056673"/>
                  <a:gd name="connsiteX12" fmla="*/ 504089 w 1104539"/>
                  <a:gd name="connsiteY12" fmla="*/ 399645 h 1056673"/>
                  <a:gd name="connsiteX13" fmla="*/ 432536 w 1104539"/>
                  <a:gd name="connsiteY13" fmla="*/ 427697 h 1056673"/>
                  <a:gd name="connsiteX14" fmla="*/ 5869 w 1104539"/>
                  <a:gd name="connsiteY14" fmla="*/ 349824 h 1056673"/>
                  <a:gd name="connsiteX15" fmla="*/ 302407 w 1104539"/>
                  <a:gd name="connsiteY15" fmla="*/ 33321 h 1056673"/>
                  <a:gd name="connsiteX16" fmla="*/ 515694 w 1104539"/>
                  <a:gd name="connsiteY16" fmla="*/ 288 h 105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04539" h="1056673">
                    <a:moveTo>
                      <a:pt x="515694" y="288"/>
                    </a:moveTo>
                    <a:cubicBezTo>
                      <a:pt x="537269" y="1027"/>
                      <a:pt x="557852" y="3185"/>
                      <a:pt x="577155" y="6708"/>
                    </a:cubicBezTo>
                    <a:lnTo>
                      <a:pt x="598350" y="12467"/>
                    </a:lnTo>
                    <a:lnTo>
                      <a:pt x="651442" y="6245"/>
                    </a:lnTo>
                    <a:cubicBezTo>
                      <a:pt x="901680" y="6245"/>
                      <a:pt x="1104539" y="242063"/>
                      <a:pt x="1104539" y="532957"/>
                    </a:cubicBezTo>
                    <a:cubicBezTo>
                      <a:pt x="1104539" y="787489"/>
                      <a:pt x="949225" y="999853"/>
                      <a:pt x="742757" y="1048967"/>
                    </a:cubicBezTo>
                    <a:lnTo>
                      <a:pt x="677001" y="1056673"/>
                    </a:lnTo>
                    <a:lnTo>
                      <a:pt x="685070" y="1030681"/>
                    </a:lnTo>
                    <a:cubicBezTo>
                      <a:pt x="689124" y="1010868"/>
                      <a:pt x="691253" y="990354"/>
                      <a:pt x="691253" y="969342"/>
                    </a:cubicBezTo>
                    <a:lnTo>
                      <a:pt x="691253" y="618414"/>
                    </a:lnTo>
                    <a:cubicBezTo>
                      <a:pt x="691253" y="534368"/>
                      <a:pt x="657187" y="458279"/>
                      <a:pt x="602109" y="403201"/>
                    </a:cubicBezTo>
                    <a:lnTo>
                      <a:pt x="561199" y="369447"/>
                    </a:lnTo>
                    <a:lnTo>
                      <a:pt x="504089" y="399645"/>
                    </a:lnTo>
                    <a:cubicBezTo>
                      <a:pt x="481417" y="410039"/>
                      <a:pt x="457499" y="419460"/>
                      <a:pt x="432536" y="427697"/>
                    </a:cubicBezTo>
                    <a:cubicBezTo>
                      <a:pt x="232828" y="493593"/>
                      <a:pt x="41803" y="458728"/>
                      <a:pt x="5869" y="349824"/>
                    </a:cubicBezTo>
                    <a:cubicBezTo>
                      <a:pt x="-30065" y="240920"/>
                      <a:pt x="102699" y="99217"/>
                      <a:pt x="302407" y="33321"/>
                    </a:cubicBezTo>
                    <a:cubicBezTo>
                      <a:pt x="377297" y="8610"/>
                      <a:pt x="450966" y="-1931"/>
                      <a:pt x="515694" y="28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ED9A92D8-F4AF-44C3-8F1A-C8D5F465E42D}"/>
                  </a:ext>
                </a:extLst>
              </p:cNvPr>
              <p:cNvSpPr/>
              <p:nvPr/>
            </p:nvSpPr>
            <p:spPr>
              <a:xfrm rot="900000" flipH="1">
                <a:off x="4235627" y="4374287"/>
                <a:ext cx="226387" cy="410019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F3BDB30F-9986-4FC7-9EF6-F6FB001C28AE}"/>
                  </a:ext>
                </a:extLst>
              </p:cNvPr>
              <p:cNvSpPr/>
              <p:nvPr/>
            </p:nvSpPr>
            <p:spPr>
              <a:xfrm rot="900000" flipH="1">
                <a:off x="4257431" y="4442364"/>
                <a:ext cx="157406" cy="267063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A3759E46-121B-49E8-BBF8-CB45A6905EBE}"/>
                </a:ext>
              </a:extLst>
            </p:cNvPr>
            <p:cNvSpPr/>
            <p:nvPr/>
          </p:nvSpPr>
          <p:spPr>
            <a:xfrm>
              <a:off x="4523623" y="4485311"/>
              <a:ext cx="159136" cy="72416"/>
            </a:xfrm>
            <a:custGeom>
              <a:avLst/>
              <a:gdLst>
                <a:gd name="connsiteX0" fmla="*/ 69871 w 139742"/>
                <a:gd name="connsiteY0" fmla="*/ 0 h 116247"/>
                <a:gd name="connsiteX1" fmla="*/ 139742 w 139742"/>
                <a:gd name="connsiteY1" fmla="*/ 100994 h 116247"/>
                <a:gd name="connsiteX2" fmla="*/ 137612 w 139742"/>
                <a:gd name="connsiteY2" fmla="*/ 116247 h 116247"/>
                <a:gd name="connsiteX3" fmla="*/ 127697 w 139742"/>
                <a:gd name="connsiteY3" fmla="*/ 98086 h 116247"/>
                <a:gd name="connsiteX4" fmla="*/ 69871 w 139742"/>
                <a:gd name="connsiteY4" fmla="*/ 68505 h 116247"/>
                <a:gd name="connsiteX5" fmla="*/ 12045 w 139742"/>
                <a:gd name="connsiteY5" fmla="*/ 98086 h 116247"/>
                <a:gd name="connsiteX6" fmla="*/ 2131 w 139742"/>
                <a:gd name="connsiteY6" fmla="*/ 116247 h 116247"/>
                <a:gd name="connsiteX7" fmla="*/ 0 w 139742"/>
                <a:gd name="connsiteY7" fmla="*/ 100994 h 116247"/>
                <a:gd name="connsiteX8" fmla="*/ 69871 w 139742"/>
                <a:gd name="connsiteY8" fmla="*/ 0 h 116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742" h="116247">
                  <a:moveTo>
                    <a:pt x="69871" y="0"/>
                  </a:moveTo>
                  <a:cubicBezTo>
                    <a:pt x="108460" y="0"/>
                    <a:pt x="139742" y="45217"/>
                    <a:pt x="139742" y="100994"/>
                  </a:cubicBezTo>
                  <a:lnTo>
                    <a:pt x="137612" y="116247"/>
                  </a:lnTo>
                  <a:lnTo>
                    <a:pt x="127697" y="98086"/>
                  </a:lnTo>
                  <a:cubicBezTo>
                    <a:pt x="112898" y="79810"/>
                    <a:pt x="92454" y="68505"/>
                    <a:pt x="69871" y="68505"/>
                  </a:cubicBezTo>
                  <a:cubicBezTo>
                    <a:pt x="47289" y="68505"/>
                    <a:pt x="26844" y="79810"/>
                    <a:pt x="12045" y="98086"/>
                  </a:cubicBezTo>
                  <a:lnTo>
                    <a:pt x="2131" y="116247"/>
                  </a:lnTo>
                  <a:lnTo>
                    <a:pt x="0" y="100994"/>
                  </a:lnTo>
                  <a:cubicBezTo>
                    <a:pt x="0" y="45217"/>
                    <a:pt x="31282" y="0"/>
                    <a:pt x="6987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57C5B14A-3E72-46BD-A778-957ECE7F2316}"/>
              </a:ext>
            </a:extLst>
          </p:cNvPr>
          <p:cNvGrpSpPr/>
          <p:nvPr/>
        </p:nvGrpSpPr>
        <p:grpSpPr>
          <a:xfrm>
            <a:off x="6886052" y="3817619"/>
            <a:ext cx="1729490" cy="2630617"/>
            <a:chOff x="6886052" y="3817619"/>
            <a:chExt cx="1729490" cy="2630617"/>
          </a:xfrm>
        </p:grpSpPr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033E9F64-B3B3-4533-A442-C45AA2B90929}"/>
                </a:ext>
              </a:extLst>
            </p:cNvPr>
            <p:cNvGrpSpPr/>
            <p:nvPr/>
          </p:nvGrpSpPr>
          <p:grpSpPr>
            <a:xfrm>
              <a:off x="6886052" y="5549111"/>
              <a:ext cx="990592" cy="689978"/>
              <a:chOff x="444652" y="3858749"/>
              <a:chExt cx="1441449" cy="1004014"/>
            </a:xfrm>
          </p:grpSpPr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049D6964-8DB8-4EDF-9964-EB8919BD9A96}"/>
                  </a:ext>
                </a:extLst>
              </p:cNvPr>
              <p:cNvSpPr/>
              <p:nvPr/>
            </p:nvSpPr>
            <p:spPr>
              <a:xfrm>
                <a:off x="710958" y="3896569"/>
                <a:ext cx="1175143" cy="966194"/>
              </a:xfrm>
              <a:custGeom>
                <a:avLst/>
                <a:gdLst>
                  <a:gd name="connsiteX0" fmla="*/ 53074 w 1175143"/>
                  <a:gd name="connsiteY0" fmla="*/ 458 h 966194"/>
                  <a:gd name="connsiteX1" fmla="*/ 112996 w 1175143"/>
                  <a:gd name="connsiteY1" fmla="*/ 30284 h 966194"/>
                  <a:gd name="connsiteX2" fmla="*/ 205424 w 1175143"/>
                  <a:gd name="connsiteY2" fmla="*/ 190374 h 966194"/>
                  <a:gd name="connsiteX3" fmla="*/ 340620 w 1175143"/>
                  <a:gd name="connsiteY3" fmla="*/ 226600 h 966194"/>
                  <a:gd name="connsiteX4" fmla="*/ 461577 w 1175143"/>
                  <a:gd name="connsiteY4" fmla="*/ 363500 h 966194"/>
                  <a:gd name="connsiteX5" fmla="*/ 461470 w 1175143"/>
                  <a:gd name="connsiteY5" fmla="*/ 365212 h 966194"/>
                  <a:gd name="connsiteX6" fmla="*/ 1102333 w 1175143"/>
                  <a:gd name="connsiteY6" fmla="*/ 694530 h 966194"/>
                  <a:gd name="connsiteX7" fmla="*/ 1155617 w 1175143"/>
                  <a:gd name="connsiteY7" fmla="*/ 893384 h 966194"/>
                  <a:gd name="connsiteX8" fmla="*/ 956763 w 1175143"/>
                  <a:gd name="connsiteY8" fmla="*/ 946667 h 966194"/>
                  <a:gd name="connsiteX9" fmla="*/ 334052 w 1175143"/>
                  <a:gd name="connsiteY9" fmla="*/ 545312 h 966194"/>
                  <a:gd name="connsiteX10" fmla="*/ 320572 w 1175143"/>
                  <a:gd name="connsiteY10" fmla="*/ 549951 h 966194"/>
                  <a:gd name="connsiteX11" fmla="*/ 255077 w 1175143"/>
                  <a:gd name="connsiteY11" fmla="*/ 545846 h 966194"/>
                  <a:gd name="connsiteX12" fmla="*/ 70236 w 1175143"/>
                  <a:gd name="connsiteY12" fmla="*/ 496318 h 966194"/>
                  <a:gd name="connsiteX13" fmla="*/ 16080 w 1175143"/>
                  <a:gd name="connsiteY13" fmla="*/ 402516 h 966194"/>
                  <a:gd name="connsiteX14" fmla="*/ 61977 w 1175143"/>
                  <a:gd name="connsiteY14" fmla="*/ 231228 h 966194"/>
                  <a:gd name="connsiteX15" fmla="*/ 74556 w 1175143"/>
                  <a:gd name="connsiteY15" fmla="*/ 205902 h 966194"/>
                  <a:gd name="connsiteX16" fmla="*/ 8122 w 1175143"/>
                  <a:gd name="connsiteY16" fmla="*/ 90834 h 966194"/>
                  <a:gd name="connsiteX17" fmla="*/ 30284 w 1175143"/>
                  <a:gd name="connsiteY17" fmla="*/ 8121 h 966194"/>
                  <a:gd name="connsiteX18" fmla="*/ 53074 w 1175143"/>
                  <a:gd name="connsiteY18" fmla="*/ 458 h 96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75143" h="966194">
                    <a:moveTo>
                      <a:pt x="53074" y="458"/>
                    </a:moveTo>
                    <a:cubicBezTo>
                      <a:pt x="76490" y="-2448"/>
                      <a:pt x="100456" y="8564"/>
                      <a:pt x="112996" y="30284"/>
                    </a:cubicBezTo>
                    <a:lnTo>
                      <a:pt x="205424" y="190374"/>
                    </a:lnTo>
                    <a:lnTo>
                      <a:pt x="340620" y="226600"/>
                    </a:lnTo>
                    <a:cubicBezTo>
                      <a:pt x="406738" y="244316"/>
                      <a:pt x="452697" y="299716"/>
                      <a:pt x="461577" y="363500"/>
                    </a:cubicBezTo>
                    <a:lnTo>
                      <a:pt x="461470" y="365212"/>
                    </a:lnTo>
                    <a:lnTo>
                      <a:pt x="1102333" y="694530"/>
                    </a:lnTo>
                    <a:cubicBezTo>
                      <a:pt x="1171960" y="734729"/>
                      <a:pt x="1195815" y="823758"/>
                      <a:pt x="1155617" y="893384"/>
                    </a:cubicBezTo>
                    <a:cubicBezTo>
                      <a:pt x="1115418" y="963010"/>
                      <a:pt x="1026389" y="986865"/>
                      <a:pt x="956763" y="946667"/>
                    </a:cubicBezTo>
                    <a:lnTo>
                      <a:pt x="334052" y="545312"/>
                    </a:lnTo>
                    <a:lnTo>
                      <a:pt x="320572" y="549951"/>
                    </a:lnTo>
                    <a:cubicBezTo>
                      <a:pt x="299310" y="552911"/>
                      <a:pt x="277117" y="551751"/>
                      <a:pt x="255077" y="545846"/>
                    </a:cubicBezTo>
                    <a:lnTo>
                      <a:pt x="70236" y="496318"/>
                    </a:lnTo>
                    <a:cubicBezTo>
                      <a:pt x="29379" y="485370"/>
                      <a:pt x="5132" y="443374"/>
                      <a:pt x="16080" y="402516"/>
                    </a:cubicBezTo>
                    <a:lnTo>
                      <a:pt x="61977" y="231228"/>
                    </a:lnTo>
                    <a:lnTo>
                      <a:pt x="74556" y="205902"/>
                    </a:lnTo>
                    <a:lnTo>
                      <a:pt x="8122" y="90834"/>
                    </a:lnTo>
                    <a:cubicBezTo>
                      <a:pt x="-8599" y="61873"/>
                      <a:pt x="1324" y="24842"/>
                      <a:pt x="30284" y="8121"/>
                    </a:cubicBezTo>
                    <a:cubicBezTo>
                      <a:pt x="37524" y="3941"/>
                      <a:pt x="45268" y="1426"/>
                      <a:pt x="53074" y="458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4CE234A6-2A55-4EEF-8742-52303758B150}"/>
                  </a:ext>
                </a:extLst>
              </p:cNvPr>
              <p:cNvGrpSpPr/>
              <p:nvPr/>
            </p:nvGrpSpPr>
            <p:grpSpPr>
              <a:xfrm>
                <a:off x="444652" y="3858749"/>
                <a:ext cx="549812" cy="483777"/>
                <a:chOff x="458025" y="3477713"/>
                <a:chExt cx="1521156" cy="1338455"/>
              </a:xfrm>
            </p:grpSpPr>
            <p:grpSp>
              <p:nvGrpSpPr>
                <p:cNvPr id="245" name="グループ化 244">
                  <a:extLst>
                    <a:ext uri="{FF2B5EF4-FFF2-40B4-BE49-F238E27FC236}">
                      <a16:creationId xmlns:a16="http://schemas.microsoft.com/office/drawing/2014/main" id="{9F6A4786-B3AE-49CB-B318-B3083BB01AC2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6" cy="1166748"/>
                  <a:chOff x="798968" y="2934075"/>
                  <a:chExt cx="975141" cy="987038"/>
                </a:xfrm>
              </p:grpSpPr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DCC3556F-3008-482E-B8D6-C2D61805AF83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D17AB6A7-9FBB-4D48-930E-223143BA16B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" name="フリーフォーム: 図形 257">
                    <a:extLst>
                      <a:ext uri="{FF2B5EF4-FFF2-40B4-BE49-F238E27FC236}">
                        <a16:creationId xmlns:a16="http://schemas.microsoft.com/office/drawing/2014/main" id="{F21B3B51-F8CC-4FB1-868D-C78973822BD6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9" name="月 258">
                    <a:extLst>
                      <a:ext uri="{FF2B5EF4-FFF2-40B4-BE49-F238E27FC236}">
                        <a16:creationId xmlns:a16="http://schemas.microsoft.com/office/drawing/2014/main" id="{E1521DF9-012B-410D-A608-81D16E36A2CC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6" name="四角形: 角を丸くする 245">
                  <a:extLst>
                    <a:ext uri="{FF2B5EF4-FFF2-40B4-BE49-F238E27FC236}">
                      <a16:creationId xmlns:a16="http://schemas.microsoft.com/office/drawing/2014/main" id="{3032A9A2-7AA2-479F-A302-BE587BECB926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247" name="四角形: 上の 2 つの角を丸める 109">
                  <a:extLst>
                    <a:ext uri="{FF2B5EF4-FFF2-40B4-BE49-F238E27FC236}">
                      <a16:creationId xmlns:a16="http://schemas.microsoft.com/office/drawing/2014/main" id="{DCAF7478-E867-4FDE-8349-75509D312839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49FDFCE1-C647-4122-B2ED-6A3BBC4E885E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8AC9D974-61F2-4026-8773-046932E73998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四角形: 上の 2 つの角を丸める 109">
                  <a:extLst>
                    <a:ext uri="{FF2B5EF4-FFF2-40B4-BE49-F238E27FC236}">
                      <a16:creationId xmlns:a16="http://schemas.microsoft.com/office/drawing/2014/main" id="{3ED947EA-365C-40A6-AE84-79872D206846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79D558E8-77CE-411D-8437-5111D66EBD34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B3D1CC94-34AD-4899-B985-294318028E45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四角形: 上の 2 つの角を丸める 109">
                  <a:extLst>
                    <a:ext uri="{FF2B5EF4-FFF2-40B4-BE49-F238E27FC236}">
                      <a16:creationId xmlns:a16="http://schemas.microsoft.com/office/drawing/2014/main" id="{E04B184B-B913-485E-8DD5-48C9598FBF24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ED31057D-EAC0-4776-8675-FCF7DA7A0D9A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C6E84423-6CC5-482B-9FE1-0CFC6CE61537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8D9EE353-E8CC-41EB-9E05-5FA94D6BBDA5}"/>
                </a:ext>
              </a:extLst>
            </p:cNvPr>
            <p:cNvGrpSpPr/>
            <p:nvPr/>
          </p:nvGrpSpPr>
          <p:grpSpPr>
            <a:xfrm>
              <a:off x="7395581" y="3817619"/>
              <a:ext cx="1219961" cy="2630617"/>
              <a:chOff x="7395581" y="3817619"/>
              <a:chExt cx="1219961" cy="2630617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F76B4A71-6DB6-4AD1-84AB-41120E46D3ED}"/>
                  </a:ext>
                </a:extLst>
              </p:cNvPr>
              <p:cNvSpPr/>
              <p:nvPr/>
            </p:nvSpPr>
            <p:spPr>
              <a:xfrm rot="1800000">
                <a:off x="7430902" y="3817619"/>
                <a:ext cx="1184640" cy="804606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  <a:gd name="connsiteX0" fmla="*/ 592320 w 1184640"/>
                  <a:gd name="connsiteY0" fmla="*/ 0 h 752436"/>
                  <a:gd name="connsiteX1" fmla="*/ 665324 w 1184640"/>
                  <a:gd name="connsiteY1" fmla="*/ 37815 h 752436"/>
                  <a:gd name="connsiteX2" fmla="*/ 745624 w 1184640"/>
                  <a:gd name="connsiteY2" fmla="*/ 20183 h 752436"/>
                  <a:gd name="connsiteX3" fmla="*/ 806350 w 1184640"/>
                  <a:gd name="connsiteY3" fmla="*/ 75601 h 752436"/>
                  <a:gd name="connsiteX4" fmla="*/ 888480 w 1184640"/>
                  <a:gd name="connsiteY4" fmla="*/ 79356 h 752436"/>
                  <a:gd name="connsiteX5" fmla="*/ 932795 w 1184640"/>
                  <a:gd name="connsiteY5" fmla="*/ 148605 h 752436"/>
                  <a:gd name="connsiteX6" fmla="*/ 1011153 w 1184640"/>
                  <a:gd name="connsiteY6" fmla="*/ 173486 h 752436"/>
                  <a:gd name="connsiteX7" fmla="*/ 1036034 w 1184640"/>
                  <a:gd name="connsiteY7" fmla="*/ 251845 h 752436"/>
                  <a:gd name="connsiteX8" fmla="*/ 1105284 w 1184640"/>
                  <a:gd name="connsiteY8" fmla="*/ 296160 h 752436"/>
                  <a:gd name="connsiteX9" fmla="*/ 1109039 w 1184640"/>
                  <a:gd name="connsiteY9" fmla="*/ 378289 h 752436"/>
                  <a:gd name="connsiteX10" fmla="*/ 1164457 w 1184640"/>
                  <a:gd name="connsiteY10" fmla="*/ 439016 h 752436"/>
                  <a:gd name="connsiteX11" fmla="*/ 1146825 w 1184640"/>
                  <a:gd name="connsiteY11" fmla="*/ 519315 h 752436"/>
                  <a:gd name="connsiteX12" fmla="*/ 1184640 w 1184640"/>
                  <a:gd name="connsiteY12" fmla="*/ 592319 h 752436"/>
                  <a:gd name="connsiteX13" fmla="*/ 1146825 w 1184640"/>
                  <a:gd name="connsiteY13" fmla="*/ 665323 h 752436"/>
                  <a:gd name="connsiteX14" fmla="*/ 1164457 w 1184640"/>
                  <a:gd name="connsiteY14" fmla="*/ 745622 h 752436"/>
                  <a:gd name="connsiteX15" fmla="*/ 1163709 w 1184640"/>
                  <a:gd name="connsiteY15" fmla="*/ 746442 h 752436"/>
                  <a:gd name="connsiteX16" fmla="*/ 109002 w 1184640"/>
                  <a:gd name="connsiteY16" fmla="*/ 752436 h 752436"/>
                  <a:gd name="connsiteX17" fmla="*/ 20932 w 1184640"/>
                  <a:gd name="connsiteY17" fmla="*/ 746442 h 752436"/>
                  <a:gd name="connsiteX18" fmla="*/ 20183 w 1184640"/>
                  <a:gd name="connsiteY18" fmla="*/ 745622 h 752436"/>
                  <a:gd name="connsiteX19" fmla="*/ 37815 w 1184640"/>
                  <a:gd name="connsiteY19" fmla="*/ 665323 h 752436"/>
                  <a:gd name="connsiteX20" fmla="*/ 0 w 1184640"/>
                  <a:gd name="connsiteY20" fmla="*/ 592319 h 752436"/>
                  <a:gd name="connsiteX21" fmla="*/ 37815 w 1184640"/>
                  <a:gd name="connsiteY21" fmla="*/ 519315 h 752436"/>
                  <a:gd name="connsiteX22" fmla="*/ 20183 w 1184640"/>
                  <a:gd name="connsiteY22" fmla="*/ 439016 h 752436"/>
                  <a:gd name="connsiteX23" fmla="*/ 75601 w 1184640"/>
                  <a:gd name="connsiteY23" fmla="*/ 378289 h 752436"/>
                  <a:gd name="connsiteX24" fmla="*/ 79356 w 1184640"/>
                  <a:gd name="connsiteY24" fmla="*/ 296160 h 752436"/>
                  <a:gd name="connsiteX25" fmla="*/ 148606 w 1184640"/>
                  <a:gd name="connsiteY25" fmla="*/ 251845 h 752436"/>
                  <a:gd name="connsiteX26" fmla="*/ 173487 w 1184640"/>
                  <a:gd name="connsiteY26" fmla="*/ 173486 h 752436"/>
                  <a:gd name="connsiteX27" fmla="*/ 251845 w 1184640"/>
                  <a:gd name="connsiteY27" fmla="*/ 148605 h 752436"/>
                  <a:gd name="connsiteX28" fmla="*/ 296160 w 1184640"/>
                  <a:gd name="connsiteY28" fmla="*/ 79356 h 752436"/>
                  <a:gd name="connsiteX29" fmla="*/ 378290 w 1184640"/>
                  <a:gd name="connsiteY29" fmla="*/ 75601 h 752436"/>
                  <a:gd name="connsiteX30" fmla="*/ 439016 w 1184640"/>
                  <a:gd name="connsiteY30" fmla="*/ 20183 h 752436"/>
                  <a:gd name="connsiteX31" fmla="*/ 519316 w 1184640"/>
                  <a:gd name="connsiteY31" fmla="*/ 37815 h 752436"/>
                  <a:gd name="connsiteX32" fmla="*/ 592320 w 1184640"/>
                  <a:gd name="connsiteY32" fmla="*/ 0 h 752436"/>
                  <a:gd name="connsiteX0" fmla="*/ 592320 w 1184640"/>
                  <a:gd name="connsiteY0" fmla="*/ 0 h 804606"/>
                  <a:gd name="connsiteX1" fmla="*/ 665324 w 1184640"/>
                  <a:gd name="connsiteY1" fmla="*/ 37815 h 804606"/>
                  <a:gd name="connsiteX2" fmla="*/ 745624 w 1184640"/>
                  <a:gd name="connsiteY2" fmla="*/ 20183 h 804606"/>
                  <a:gd name="connsiteX3" fmla="*/ 806350 w 1184640"/>
                  <a:gd name="connsiteY3" fmla="*/ 75601 h 804606"/>
                  <a:gd name="connsiteX4" fmla="*/ 888480 w 1184640"/>
                  <a:gd name="connsiteY4" fmla="*/ 79356 h 804606"/>
                  <a:gd name="connsiteX5" fmla="*/ 932795 w 1184640"/>
                  <a:gd name="connsiteY5" fmla="*/ 148605 h 804606"/>
                  <a:gd name="connsiteX6" fmla="*/ 1011153 w 1184640"/>
                  <a:gd name="connsiteY6" fmla="*/ 173486 h 804606"/>
                  <a:gd name="connsiteX7" fmla="*/ 1036034 w 1184640"/>
                  <a:gd name="connsiteY7" fmla="*/ 251845 h 804606"/>
                  <a:gd name="connsiteX8" fmla="*/ 1105284 w 1184640"/>
                  <a:gd name="connsiteY8" fmla="*/ 296160 h 804606"/>
                  <a:gd name="connsiteX9" fmla="*/ 1109039 w 1184640"/>
                  <a:gd name="connsiteY9" fmla="*/ 378289 h 804606"/>
                  <a:gd name="connsiteX10" fmla="*/ 1164457 w 1184640"/>
                  <a:gd name="connsiteY10" fmla="*/ 439016 h 804606"/>
                  <a:gd name="connsiteX11" fmla="*/ 1146825 w 1184640"/>
                  <a:gd name="connsiteY11" fmla="*/ 519315 h 804606"/>
                  <a:gd name="connsiteX12" fmla="*/ 1184640 w 1184640"/>
                  <a:gd name="connsiteY12" fmla="*/ 592319 h 804606"/>
                  <a:gd name="connsiteX13" fmla="*/ 1146825 w 1184640"/>
                  <a:gd name="connsiteY13" fmla="*/ 665323 h 804606"/>
                  <a:gd name="connsiteX14" fmla="*/ 1164457 w 1184640"/>
                  <a:gd name="connsiteY14" fmla="*/ 745622 h 804606"/>
                  <a:gd name="connsiteX15" fmla="*/ 1163709 w 1184640"/>
                  <a:gd name="connsiteY15" fmla="*/ 746442 h 804606"/>
                  <a:gd name="connsiteX16" fmla="*/ 199614 w 1184640"/>
                  <a:gd name="connsiteY16" fmla="*/ 804606 h 804606"/>
                  <a:gd name="connsiteX17" fmla="*/ 20932 w 1184640"/>
                  <a:gd name="connsiteY17" fmla="*/ 746442 h 804606"/>
                  <a:gd name="connsiteX18" fmla="*/ 20183 w 1184640"/>
                  <a:gd name="connsiteY18" fmla="*/ 745622 h 804606"/>
                  <a:gd name="connsiteX19" fmla="*/ 37815 w 1184640"/>
                  <a:gd name="connsiteY19" fmla="*/ 665323 h 804606"/>
                  <a:gd name="connsiteX20" fmla="*/ 0 w 1184640"/>
                  <a:gd name="connsiteY20" fmla="*/ 592319 h 804606"/>
                  <a:gd name="connsiteX21" fmla="*/ 37815 w 1184640"/>
                  <a:gd name="connsiteY21" fmla="*/ 519315 h 804606"/>
                  <a:gd name="connsiteX22" fmla="*/ 20183 w 1184640"/>
                  <a:gd name="connsiteY22" fmla="*/ 439016 h 804606"/>
                  <a:gd name="connsiteX23" fmla="*/ 75601 w 1184640"/>
                  <a:gd name="connsiteY23" fmla="*/ 378289 h 804606"/>
                  <a:gd name="connsiteX24" fmla="*/ 79356 w 1184640"/>
                  <a:gd name="connsiteY24" fmla="*/ 296160 h 804606"/>
                  <a:gd name="connsiteX25" fmla="*/ 148606 w 1184640"/>
                  <a:gd name="connsiteY25" fmla="*/ 251845 h 804606"/>
                  <a:gd name="connsiteX26" fmla="*/ 173487 w 1184640"/>
                  <a:gd name="connsiteY26" fmla="*/ 173486 h 804606"/>
                  <a:gd name="connsiteX27" fmla="*/ 251845 w 1184640"/>
                  <a:gd name="connsiteY27" fmla="*/ 148605 h 804606"/>
                  <a:gd name="connsiteX28" fmla="*/ 296160 w 1184640"/>
                  <a:gd name="connsiteY28" fmla="*/ 79356 h 804606"/>
                  <a:gd name="connsiteX29" fmla="*/ 378290 w 1184640"/>
                  <a:gd name="connsiteY29" fmla="*/ 75601 h 804606"/>
                  <a:gd name="connsiteX30" fmla="*/ 439016 w 1184640"/>
                  <a:gd name="connsiteY30" fmla="*/ 20183 h 804606"/>
                  <a:gd name="connsiteX31" fmla="*/ 519316 w 1184640"/>
                  <a:gd name="connsiteY31" fmla="*/ 37815 h 804606"/>
                  <a:gd name="connsiteX32" fmla="*/ 592320 w 1184640"/>
                  <a:gd name="connsiteY32" fmla="*/ 0 h 804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84640" h="804606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09039" y="378289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199614" y="804606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5601" y="378289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lnTo>
                      <a:pt x="59232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BF186DC7-3FCF-4687-850B-DFEA3F5B5EDC}"/>
                  </a:ext>
                </a:extLst>
              </p:cNvPr>
              <p:cNvGrpSpPr/>
              <p:nvPr/>
            </p:nvGrpSpPr>
            <p:grpSpPr>
              <a:xfrm>
                <a:off x="7395581" y="3854776"/>
                <a:ext cx="1192903" cy="2593460"/>
                <a:chOff x="6619203" y="3854776"/>
                <a:chExt cx="1192903" cy="2593460"/>
              </a:xfrm>
            </p:grpSpPr>
            <p:grpSp>
              <p:nvGrpSpPr>
                <p:cNvPr id="227" name="グループ化 226">
                  <a:extLst>
                    <a:ext uri="{FF2B5EF4-FFF2-40B4-BE49-F238E27FC236}">
                      <a16:creationId xmlns:a16="http://schemas.microsoft.com/office/drawing/2014/main" id="{DF6DB3D7-E4A9-41E6-BE97-1830AAA36003}"/>
                    </a:ext>
                  </a:extLst>
                </p:cNvPr>
                <p:cNvGrpSpPr/>
                <p:nvPr/>
              </p:nvGrpSpPr>
              <p:grpSpPr>
                <a:xfrm>
                  <a:off x="6619203" y="3877575"/>
                  <a:ext cx="1014923" cy="2564409"/>
                  <a:chOff x="675445" y="4348766"/>
                  <a:chExt cx="828439" cy="2093217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238" name="フリーフォーム: 図形 237">
                    <a:extLst>
                      <a:ext uri="{FF2B5EF4-FFF2-40B4-BE49-F238E27FC236}">
                        <a16:creationId xmlns:a16="http://schemas.microsoft.com/office/drawing/2014/main" id="{C4DD58D6-F5CB-49EE-BFC0-CD67B0064503}"/>
                      </a:ext>
                    </a:extLst>
                  </p:cNvPr>
                  <p:cNvSpPr/>
                  <p:nvPr/>
                </p:nvSpPr>
                <p:spPr>
                  <a:xfrm>
                    <a:off x="1074482" y="5113856"/>
                    <a:ext cx="184679" cy="379671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5D7036E4-0C79-4C30-A502-ECFFF014FB22}"/>
                      </a:ext>
                    </a:extLst>
                  </p:cNvPr>
                  <p:cNvSpPr/>
                  <p:nvPr/>
                </p:nvSpPr>
                <p:spPr>
                  <a:xfrm>
                    <a:off x="1092994" y="5129117"/>
                    <a:ext cx="81882" cy="195549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240" name="四角形: 上の 2 つの角を丸める 239">
                    <a:extLst>
                      <a:ext uri="{FF2B5EF4-FFF2-40B4-BE49-F238E27FC236}">
                        <a16:creationId xmlns:a16="http://schemas.microsoft.com/office/drawing/2014/main" id="{E6C2AB33-A63E-4E7F-8AFD-5B0C2F7984D2}"/>
                      </a:ext>
                    </a:extLst>
                  </p:cNvPr>
                  <p:cNvSpPr/>
                  <p:nvPr/>
                </p:nvSpPr>
                <p:spPr>
                  <a:xfrm>
                    <a:off x="914043" y="5430206"/>
                    <a:ext cx="520051" cy="1011777"/>
                  </a:xfrm>
                  <a:prstGeom prst="round2SameRect">
                    <a:avLst>
                      <a:gd name="adj1" fmla="val 39323"/>
                      <a:gd name="adj2" fmla="val 0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1" name="フリーフォーム: 図形 240">
                    <a:extLst>
                      <a:ext uri="{FF2B5EF4-FFF2-40B4-BE49-F238E27FC236}">
                        <a16:creationId xmlns:a16="http://schemas.microsoft.com/office/drawing/2014/main" id="{BB353F6C-3B18-473D-9032-45D1650A2AE7}"/>
                      </a:ext>
                    </a:extLst>
                  </p:cNvPr>
                  <p:cNvSpPr/>
                  <p:nvPr/>
                </p:nvSpPr>
                <p:spPr>
                  <a:xfrm>
                    <a:off x="675445" y="4348766"/>
                    <a:ext cx="828439" cy="985591"/>
                  </a:xfrm>
                  <a:custGeom>
                    <a:avLst/>
                    <a:gdLst>
                      <a:gd name="connsiteX0" fmla="*/ 444504 w 821661"/>
                      <a:gd name="connsiteY0" fmla="*/ 27 h 921045"/>
                      <a:gd name="connsiteX1" fmla="*/ 821479 w 821661"/>
                      <a:gd name="connsiteY1" fmla="*/ 445103 h 921045"/>
                      <a:gd name="connsiteX2" fmla="*/ 552319 w 821661"/>
                      <a:gd name="connsiteY2" fmla="*/ 898660 h 921045"/>
                      <a:gd name="connsiteX3" fmla="*/ 480846 w 821661"/>
                      <a:gd name="connsiteY3" fmla="*/ 747863 h 921045"/>
                      <a:gd name="connsiteX4" fmla="*/ 232191 w 821661"/>
                      <a:gd name="connsiteY4" fmla="*/ 919950 h 921045"/>
                      <a:gd name="connsiteX5" fmla="*/ 75343 w 821661"/>
                      <a:gd name="connsiteY5" fmla="*/ 842202 h 921045"/>
                      <a:gd name="connsiteX6" fmla="*/ 67533 w 821661"/>
                      <a:gd name="connsiteY6" fmla="*/ 822288 h 921045"/>
                      <a:gd name="connsiteX7" fmla="*/ 70485 w 821661"/>
                      <a:gd name="connsiteY7" fmla="*/ 821185 h 921045"/>
                      <a:gd name="connsiteX8" fmla="*/ 100514 w 821661"/>
                      <a:gd name="connsiteY8" fmla="*/ 795321 h 921045"/>
                      <a:gd name="connsiteX9" fmla="*/ 70485 w 821661"/>
                      <a:gd name="connsiteY9" fmla="*/ 800742 h 921045"/>
                      <a:gd name="connsiteX10" fmla="*/ 60233 w 821661"/>
                      <a:gd name="connsiteY10" fmla="*/ 803677 h 921045"/>
                      <a:gd name="connsiteX11" fmla="*/ 59765 w 821661"/>
                      <a:gd name="connsiteY11" fmla="*/ 802483 h 921045"/>
                      <a:gd name="connsiteX12" fmla="*/ 48103 w 821661"/>
                      <a:gd name="connsiteY12" fmla="*/ 752360 h 921045"/>
                      <a:gd name="connsiteX13" fmla="*/ 0 w 821661"/>
                      <a:gd name="connsiteY13" fmla="*/ 713901 h 921045"/>
                      <a:gd name="connsiteX14" fmla="*/ 41934 w 821661"/>
                      <a:gd name="connsiteY14" fmla="*/ 572226 h 921045"/>
                      <a:gd name="connsiteX15" fmla="*/ 12918 w 821661"/>
                      <a:gd name="connsiteY15" fmla="*/ 401454 h 921045"/>
                      <a:gd name="connsiteX16" fmla="*/ 11316 w 821661"/>
                      <a:gd name="connsiteY16" fmla="*/ 339903 h 921045"/>
                      <a:gd name="connsiteX17" fmla="*/ 444504 w 821661"/>
                      <a:gd name="connsiteY17" fmla="*/ 27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17" fmla="*/ 572286 w 821661"/>
                      <a:gd name="connsiteY17" fmla="*/ 839303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100514 w 821661"/>
                      <a:gd name="connsiteY4" fmla="*/ 795321 h 921045"/>
                      <a:gd name="connsiteX5" fmla="*/ 70485 w 821661"/>
                      <a:gd name="connsiteY5" fmla="*/ 800742 h 921045"/>
                      <a:gd name="connsiteX6" fmla="*/ 60233 w 821661"/>
                      <a:gd name="connsiteY6" fmla="*/ 803677 h 921045"/>
                      <a:gd name="connsiteX7" fmla="*/ 59765 w 821661"/>
                      <a:gd name="connsiteY7" fmla="*/ 802483 h 921045"/>
                      <a:gd name="connsiteX8" fmla="*/ 48103 w 821661"/>
                      <a:gd name="connsiteY8" fmla="*/ 752360 h 921045"/>
                      <a:gd name="connsiteX9" fmla="*/ 0 w 821661"/>
                      <a:gd name="connsiteY9" fmla="*/ 713901 h 921045"/>
                      <a:gd name="connsiteX10" fmla="*/ 41934 w 821661"/>
                      <a:gd name="connsiteY10" fmla="*/ 572226 h 921045"/>
                      <a:gd name="connsiteX11" fmla="*/ 12918 w 821661"/>
                      <a:gd name="connsiteY11" fmla="*/ 401454 h 921045"/>
                      <a:gd name="connsiteX12" fmla="*/ 11316 w 821661"/>
                      <a:gd name="connsiteY12" fmla="*/ 339903 h 921045"/>
                      <a:gd name="connsiteX13" fmla="*/ 444504 w 821661"/>
                      <a:gd name="connsiteY13" fmla="*/ 27 h 921045"/>
                      <a:gd name="connsiteX14" fmla="*/ 821479 w 821661"/>
                      <a:gd name="connsiteY14" fmla="*/ 445103 h 921045"/>
                      <a:gd name="connsiteX15" fmla="*/ 552319 w 821661"/>
                      <a:gd name="connsiteY15" fmla="*/ 898660 h 921045"/>
                      <a:gd name="connsiteX0" fmla="*/ 480846 w 822486"/>
                      <a:gd name="connsiteY0" fmla="*/ 784141 h 957323"/>
                      <a:gd name="connsiteX1" fmla="*/ 232191 w 822486"/>
                      <a:gd name="connsiteY1" fmla="*/ 956228 h 957323"/>
                      <a:gd name="connsiteX2" fmla="*/ 75343 w 822486"/>
                      <a:gd name="connsiteY2" fmla="*/ 878480 h 957323"/>
                      <a:gd name="connsiteX3" fmla="*/ 67533 w 822486"/>
                      <a:gd name="connsiteY3" fmla="*/ 858566 h 957323"/>
                      <a:gd name="connsiteX4" fmla="*/ 100514 w 822486"/>
                      <a:gd name="connsiteY4" fmla="*/ 831599 h 957323"/>
                      <a:gd name="connsiteX5" fmla="*/ 70485 w 822486"/>
                      <a:gd name="connsiteY5" fmla="*/ 837020 h 957323"/>
                      <a:gd name="connsiteX6" fmla="*/ 60233 w 822486"/>
                      <a:gd name="connsiteY6" fmla="*/ 839955 h 957323"/>
                      <a:gd name="connsiteX7" fmla="*/ 59765 w 822486"/>
                      <a:gd name="connsiteY7" fmla="*/ 838761 h 957323"/>
                      <a:gd name="connsiteX8" fmla="*/ 48103 w 822486"/>
                      <a:gd name="connsiteY8" fmla="*/ 788638 h 957323"/>
                      <a:gd name="connsiteX9" fmla="*/ 0 w 822486"/>
                      <a:gd name="connsiteY9" fmla="*/ 750179 h 957323"/>
                      <a:gd name="connsiteX10" fmla="*/ 41934 w 822486"/>
                      <a:gd name="connsiteY10" fmla="*/ 608504 h 957323"/>
                      <a:gd name="connsiteX11" fmla="*/ 12918 w 822486"/>
                      <a:gd name="connsiteY11" fmla="*/ 437732 h 957323"/>
                      <a:gd name="connsiteX12" fmla="*/ 11316 w 822486"/>
                      <a:gd name="connsiteY12" fmla="*/ 376181 h 957323"/>
                      <a:gd name="connsiteX13" fmla="*/ 431574 w 822486"/>
                      <a:gd name="connsiteY13" fmla="*/ 22 h 957323"/>
                      <a:gd name="connsiteX14" fmla="*/ 821479 w 822486"/>
                      <a:gd name="connsiteY14" fmla="*/ 481381 h 957323"/>
                      <a:gd name="connsiteX15" fmla="*/ 552319 w 822486"/>
                      <a:gd name="connsiteY15" fmla="*/ 934938 h 957323"/>
                      <a:gd name="connsiteX0" fmla="*/ 480846 w 822153"/>
                      <a:gd name="connsiteY0" fmla="*/ 784141 h 957323"/>
                      <a:gd name="connsiteX1" fmla="*/ 232191 w 822153"/>
                      <a:gd name="connsiteY1" fmla="*/ 956228 h 957323"/>
                      <a:gd name="connsiteX2" fmla="*/ 75343 w 822153"/>
                      <a:gd name="connsiteY2" fmla="*/ 878480 h 957323"/>
                      <a:gd name="connsiteX3" fmla="*/ 67533 w 822153"/>
                      <a:gd name="connsiteY3" fmla="*/ 858566 h 957323"/>
                      <a:gd name="connsiteX4" fmla="*/ 100514 w 822153"/>
                      <a:gd name="connsiteY4" fmla="*/ 831599 h 957323"/>
                      <a:gd name="connsiteX5" fmla="*/ 70485 w 822153"/>
                      <a:gd name="connsiteY5" fmla="*/ 837020 h 957323"/>
                      <a:gd name="connsiteX6" fmla="*/ 60233 w 822153"/>
                      <a:gd name="connsiteY6" fmla="*/ 839955 h 957323"/>
                      <a:gd name="connsiteX7" fmla="*/ 59765 w 822153"/>
                      <a:gd name="connsiteY7" fmla="*/ 838761 h 957323"/>
                      <a:gd name="connsiteX8" fmla="*/ 48103 w 822153"/>
                      <a:gd name="connsiteY8" fmla="*/ 788638 h 957323"/>
                      <a:gd name="connsiteX9" fmla="*/ 0 w 822153"/>
                      <a:gd name="connsiteY9" fmla="*/ 750179 h 957323"/>
                      <a:gd name="connsiteX10" fmla="*/ 41934 w 822153"/>
                      <a:gd name="connsiteY10" fmla="*/ 608504 h 957323"/>
                      <a:gd name="connsiteX11" fmla="*/ 12918 w 822153"/>
                      <a:gd name="connsiteY11" fmla="*/ 437732 h 957323"/>
                      <a:gd name="connsiteX12" fmla="*/ 11316 w 822153"/>
                      <a:gd name="connsiteY12" fmla="*/ 376181 h 957323"/>
                      <a:gd name="connsiteX13" fmla="*/ 431574 w 822153"/>
                      <a:gd name="connsiteY13" fmla="*/ 22 h 957323"/>
                      <a:gd name="connsiteX14" fmla="*/ 821479 w 822153"/>
                      <a:gd name="connsiteY14" fmla="*/ 481381 h 957323"/>
                      <a:gd name="connsiteX15" fmla="*/ 552319 w 822153"/>
                      <a:gd name="connsiteY15" fmla="*/ 934938 h 957323"/>
                      <a:gd name="connsiteX0" fmla="*/ 480846 w 806304"/>
                      <a:gd name="connsiteY0" fmla="*/ 785139 h 958321"/>
                      <a:gd name="connsiteX1" fmla="*/ 232191 w 806304"/>
                      <a:gd name="connsiteY1" fmla="*/ 957226 h 958321"/>
                      <a:gd name="connsiteX2" fmla="*/ 75343 w 806304"/>
                      <a:gd name="connsiteY2" fmla="*/ 879478 h 958321"/>
                      <a:gd name="connsiteX3" fmla="*/ 67533 w 806304"/>
                      <a:gd name="connsiteY3" fmla="*/ 859564 h 958321"/>
                      <a:gd name="connsiteX4" fmla="*/ 100514 w 806304"/>
                      <a:gd name="connsiteY4" fmla="*/ 832597 h 958321"/>
                      <a:gd name="connsiteX5" fmla="*/ 70485 w 806304"/>
                      <a:gd name="connsiteY5" fmla="*/ 838018 h 958321"/>
                      <a:gd name="connsiteX6" fmla="*/ 60233 w 806304"/>
                      <a:gd name="connsiteY6" fmla="*/ 840953 h 958321"/>
                      <a:gd name="connsiteX7" fmla="*/ 59765 w 806304"/>
                      <a:gd name="connsiteY7" fmla="*/ 839759 h 958321"/>
                      <a:gd name="connsiteX8" fmla="*/ 48103 w 806304"/>
                      <a:gd name="connsiteY8" fmla="*/ 789636 h 958321"/>
                      <a:gd name="connsiteX9" fmla="*/ 0 w 806304"/>
                      <a:gd name="connsiteY9" fmla="*/ 751177 h 958321"/>
                      <a:gd name="connsiteX10" fmla="*/ 41934 w 806304"/>
                      <a:gd name="connsiteY10" fmla="*/ 609502 h 958321"/>
                      <a:gd name="connsiteX11" fmla="*/ 12918 w 806304"/>
                      <a:gd name="connsiteY11" fmla="*/ 438730 h 958321"/>
                      <a:gd name="connsiteX12" fmla="*/ 11316 w 806304"/>
                      <a:gd name="connsiteY12" fmla="*/ 377179 h 958321"/>
                      <a:gd name="connsiteX13" fmla="*/ 431574 w 806304"/>
                      <a:gd name="connsiteY13" fmla="*/ 1020 h 958321"/>
                      <a:gd name="connsiteX14" fmla="*/ 805963 w 806304"/>
                      <a:gd name="connsiteY14" fmla="*/ 477196 h 958321"/>
                      <a:gd name="connsiteX15" fmla="*/ 552319 w 806304"/>
                      <a:gd name="connsiteY15" fmla="*/ 935936 h 958321"/>
                      <a:gd name="connsiteX0" fmla="*/ 480846 w 806382"/>
                      <a:gd name="connsiteY0" fmla="*/ 784125 h 957307"/>
                      <a:gd name="connsiteX1" fmla="*/ 232191 w 806382"/>
                      <a:gd name="connsiteY1" fmla="*/ 956212 h 957307"/>
                      <a:gd name="connsiteX2" fmla="*/ 75343 w 806382"/>
                      <a:gd name="connsiteY2" fmla="*/ 878464 h 957307"/>
                      <a:gd name="connsiteX3" fmla="*/ 67533 w 806382"/>
                      <a:gd name="connsiteY3" fmla="*/ 858550 h 957307"/>
                      <a:gd name="connsiteX4" fmla="*/ 100514 w 806382"/>
                      <a:gd name="connsiteY4" fmla="*/ 831583 h 957307"/>
                      <a:gd name="connsiteX5" fmla="*/ 70485 w 806382"/>
                      <a:gd name="connsiteY5" fmla="*/ 837004 h 957307"/>
                      <a:gd name="connsiteX6" fmla="*/ 60233 w 806382"/>
                      <a:gd name="connsiteY6" fmla="*/ 839939 h 957307"/>
                      <a:gd name="connsiteX7" fmla="*/ 59765 w 806382"/>
                      <a:gd name="connsiteY7" fmla="*/ 838745 h 957307"/>
                      <a:gd name="connsiteX8" fmla="*/ 48103 w 806382"/>
                      <a:gd name="connsiteY8" fmla="*/ 788622 h 957307"/>
                      <a:gd name="connsiteX9" fmla="*/ 0 w 806382"/>
                      <a:gd name="connsiteY9" fmla="*/ 750163 h 957307"/>
                      <a:gd name="connsiteX10" fmla="*/ 41934 w 806382"/>
                      <a:gd name="connsiteY10" fmla="*/ 608488 h 957307"/>
                      <a:gd name="connsiteX11" fmla="*/ 12918 w 806382"/>
                      <a:gd name="connsiteY11" fmla="*/ 437716 h 957307"/>
                      <a:gd name="connsiteX12" fmla="*/ 11316 w 806382"/>
                      <a:gd name="connsiteY12" fmla="*/ 376165 h 957307"/>
                      <a:gd name="connsiteX13" fmla="*/ 431574 w 806382"/>
                      <a:gd name="connsiteY13" fmla="*/ 6 h 957307"/>
                      <a:gd name="connsiteX14" fmla="*/ 805963 w 806382"/>
                      <a:gd name="connsiteY14" fmla="*/ 476182 h 957307"/>
                      <a:gd name="connsiteX15" fmla="*/ 552319 w 806382"/>
                      <a:gd name="connsiteY15" fmla="*/ 934922 h 957307"/>
                      <a:gd name="connsiteX0" fmla="*/ 480846 w 806466"/>
                      <a:gd name="connsiteY0" fmla="*/ 784125 h 957307"/>
                      <a:gd name="connsiteX1" fmla="*/ 232191 w 806466"/>
                      <a:gd name="connsiteY1" fmla="*/ 956212 h 957307"/>
                      <a:gd name="connsiteX2" fmla="*/ 75343 w 806466"/>
                      <a:gd name="connsiteY2" fmla="*/ 878464 h 957307"/>
                      <a:gd name="connsiteX3" fmla="*/ 67533 w 806466"/>
                      <a:gd name="connsiteY3" fmla="*/ 858550 h 957307"/>
                      <a:gd name="connsiteX4" fmla="*/ 100514 w 806466"/>
                      <a:gd name="connsiteY4" fmla="*/ 831583 h 957307"/>
                      <a:gd name="connsiteX5" fmla="*/ 70485 w 806466"/>
                      <a:gd name="connsiteY5" fmla="*/ 837004 h 957307"/>
                      <a:gd name="connsiteX6" fmla="*/ 60233 w 806466"/>
                      <a:gd name="connsiteY6" fmla="*/ 839939 h 957307"/>
                      <a:gd name="connsiteX7" fmla="*/ 59765 w 806466"/>
                      <a:gd name="connsiteY7" fmla="*/ 838745 h 957307"/>
                      <a:gd name="connsiteX8" fmla="*/ 48103 w 806466"/>
                      <a:gd name="connsiteY8" fmla="*/ 788622 h 957307"/>
                      <a:gd name="connsiteX9" fmla="*/ 0 w 806466"/>
                      <a:gd name="connsiteY9" fmla="*/ 750163 h 957307"/>
                      <a:gd name="connsiteX10" fmla="*/ 41934 w 806466"/>
                      <a:gd name="connsiteY10" fmla="*/ 608488 h 957307"/>
                      <a:gd name="connsiteX11" fmla="*/ 12918 w 806466"/>
                      <a:gd name="connsiteY11" fmla="*/ 437716 h 957307"/>
                      <a:gd name="connsiteX12" fmla="*/ 11316 w 806466"/>
                      <a:gd name="connsiteY12" fmla="*/ 376165 h 957307"/>
                      <a:gd name="connsiteX13" fmla="*/ 431574 w 806466"/>
                      <a:gd name="connsiteY13" fmla="*/ 6 h 957307"/>
                      <a:gd name="connsiteX14" fmla="*/ 805963 w 806466"/>
                      <a:gd name="connsiteY14" fmla="*/ 476182 h 957307"/>
                      <a:gd name="connsiteX15" fmla="*/ 552319 w 806466"/>
                      <a:gd name="connsiteY15" fmla="*/ 934922 h 957307"/>
                      <a:gd name="connsiteX0" fmla="*/ 480846 w 807025"/>
                      <a:gd name="connsiteY0" fmla="*/ 797081 h 970263"/>
                      <a:gd name="connsiteX1" fmla="*/ 232191 w 807025"/>
                      <a:gd name="connsiteY1" fmla="*/ 969168 h 970263"/>
                      <a:gd name="connsiteX2" fmla="*/ 75343 w 807025"/>
                      <a:gd name="connsiteY2" fmla="*/ 891420 h 970263"/>
                      <a:gd name="connsiteX3" fmla="*/ 67533 w 807025"/>
                      <a:gd name="connsiteY3" fmla="*/ 871506 h 970263"/>
                      <a:gd name="connsiteX4" fmla="*/ 100514 w 807025"/>
                      <a:gd name="connsiteY4" fmla="*/ 844539 h 970263"/>
                      <a:gd name="connsiteX5" fmla="*/ 70485 w 807025"/>
                      <a:gd name="connsiteY5" fmla="*/ 849960 h 970263"/>
                      <a:gd name="connsiteX6" fmla="*/ 60233 w 807025"/>
                      <a:gd name="connsiteY6" fmla="*/ 852895 h 970263"/>
                      <a:gd name="connsiteX7" fmla="*/ 59765 w 807025"/>
                      <a:gd name="connsiteY7" fmla="*/ 851701 h 970263"/>
                      <a:gd name="connsiteX8" fmla="*/ 48103 w 807025"/>
                      <a:gd name="connsiteY8" fmla="*/ 801578 h 970263"/>
                      <a:gd name="connsiteX9" fmla="*/ 0 w 807025"/>
                      <a:gd name="connsiteY9" fmla="*/ 763119 h 970263"/>
                      <a:gd name="connsiteX10" fmla="*/ 41934 w 807025"/>
                      <a:gd name="connsiteY10" fmla="*/ 621444 h 970263"/>
                      <a:gd name="connsiteX11" fmla="*/ 12918 w 807025"/>
                      <a:gd name="connsiteY11" fmla="*/ 450672 h 970263"/>
                      <a:gd name="connsiteX12" fmla="*/ 11316 w 807025"/>
                      <a:gd name="connsiteY12" fmla="*/ 389121 h 970263"/>
                      <a:gd name="connsiteX13" fmla="*/ 431574 w 807025"/>
                      <a:gd name="connsiteY13" fmla="*/ 4 h 970263"/>
                      <a:gd name="connsiteX14" fmla="*/ 805963 w 807025"/>
                      <a:gd name="connsiteY14" fmla="*/ 489138 h 970263"/>
                      <a:gd name="connsiteX15" fmla="*/ 552319 w 807025"/>
                      <a:gd name="connsiteY15" fmla="*/ 947878 h 970263"/>
                      <a:gd name="connsiteX0" fmla="*/ 480846 w 807025"/>
                      <a:gd name="connsiteY0" fmla="*/ 797130 h 970312"/>
                      <a:gd name="connsiteX1" fmla="*/ 232191 w 807025"/>
                      <a:gd name="connsiteY1" fmla="*/ 969217 h 970312"/>
                      <a:gd name="connsiteX2" fmla="*/ 75343 w 807025"/>
                      <a:gd name="connsiteY2" fmla="*/ 891469 h 970312"/>
                      <a:gd name="connsiteX3" fmla="*/ 67533 w 807025"/>
                      <a:gd name="connsiteY3" fmla="*/ 871555 h 970312"/>
                      <a:gd name="connsiteX4" fmla="*/ 100514 w 807025"/>
                      <a:gd name="connsiteY4" fmla="*/ 844588 h 970312"/>
                      <a:gd name="connsiteX5" fmla="*/ 70485 w 807025"/>
                      <a:gd name="connsiteY5" fmla="*/ 850009 h 970312"/>
                      <a:gd name="connsiteX6" fmla="*/ 60233 w 807025"/>
                      <a:gd name="connsiteY6" fmla="*/ 852944 h 970312"/>
                      <a:gd name="connsiteX7" fmla="*/ 59765 w 807025"/>
                      <a:gd name="connsiteY7" fmla="*/ 851750 h 970312"/>
                      <a:gd name="connsiteX8" fmla="*/ 48103 w 807025"/>
                      <a:gd name="connsiteY8" fmla="*/ 801627 h 970312"/>
                      <a:gd name="connsiteX9" fmla="*/ 0 w 807025"/>
                      <a:gd name="connsiteY9" fmla="*/ 763168 h 970312"/>
                      <a:gd name="connsiteX10" fmla="*/ 41934 w 807025"/>
                      <a:gd name="connsiteY10" fmla="*/ 621493 h 970312"/>
                      <a:gd name="connsiteX11" fmla="*/ 12918 w 807025"/>
                      <a:gd name="connsiteY11" fmla="*/ 450721 h 970312"/>
                      <a:gd name="connsiteX12" fmla="*/ 11316 w 807025"/>
                      <a:gd name="connsiteY12" fmla="*/ 389170 h 970312"/>
                      <a:gd name="connsiteX13" fmla="*/ 431574 w 807025"/>
                      <a:gd name="connsiteY13" fmla="*/ 53 h 970312"/>
                      <a:gd name="connsiteX14" fmla="*/ 805963 w 807025"/>
                      <a:gd name="connsiteY14" fmla="*/ 489187 h 970312"/>
                      <a:gd name="connsiteX15" fmla="*/ 552319 w 807025"/>
                      <a:gd name="connsiteY15" fmla="*/ 947927 h 970312"/>
                      <a:gd name="connsiteX0" fmla="*/ 480846 w 805964"/>
                      <a:gd name="connsiteY0" fmla="*/ 797130 h 970312"/>
                      <a:gd name="connsiteX1" fmla="*/ 232191 w 805964"/>
                      <a:gd name="connsiteY1" fmla="*/ 969217 h 970312"/>
                      <a:gd name="connsiteX2" fmla="*/ 75343 w 805964"/>
                      <a:gd name="connsiteY2" fmla="*/ 891469 h 970312"/>
                      <a:gd name="connsiteX3" fmla="*/ 67533 w 805964"/>
                      <a:gd name="connsiteY3" fmla="*/ 871555 h 970312"/>
                      <a:gd name="connsiteX4" fmla="*/ 100514 w 805964"/>
                      <a:gd name="connsiteY4" fmla="*/ 844588 h 970312"/>
                      <a:gd name="connsiteX5" fmla="*/ 70485 w 805964"/>
                      <a:gd name="connsiteY5" fmla="*/ 850009 h 970312"/>
                      <a:gd name="connsiteX6" fmla="*/ 60233 w 805964"/>
                      <a:gd name="connsiteY6" fmla="*/ 852944 h 970312"/>
                      <a:gd name="connsiteX7" fmla="*/ 59765 w 805964"/>
                      <a:gd name="connsiteY7" fmla="*/ 851750 h 970312"/>
                      <a:gd name="connsiteX8" fmla="*/ 48103 w 805964"/>
                      <a:gd name="connsiteY8" fmla="*/ 801627 h 970312"/>
                      <a:gd name="connsiteX9" fmla="*/ 0 w 805964"/>
                      <a:gd name="connsiteY9" fmla="*/ 763168 h 970312"/>
                      <a:gd name="connsiteX10" fmla="*/ 41934 w 805964"/>
                      <a:gd name="connsiteY10" fmla="*/ 621493 h 970312"/>
                      <a:gd name="connsiteX11" fmla="*/ 12918 w 805964"/>
                      <a:gd name="connsiteY11" fmla="*/ 450721 h 970312"/>
                      <a:gd name="connsiteX12" fmla="*/ 11316 w 805964"/>
                      <a:gd name="connsiteY12" fmla="*/ 389170 h 970312"/>
                      <a:gd name="connsiteX13" fmla="*/ 431574 w 805964"/>
                      <a:gd name="connsiteY13" fmla="*/ 53 h 970312"/>
                      <a:gd name="connsiteX14" fmla="*/ 805963 w 805964"/>
                      <a:gd name="connsiteY14" fmla="*/ 489187 h 970312"/>
                      <a:gd name="connsiteX15" fmla="*/ 552319 w 805964"/>
                      <a:gd name="connsiteY15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88221 w 826652"/>
                      <a:gd name="connsiteY3" fmla="*/ 871555 h 970312"/>
                      <a:gd name="connsiteX4" fmla="*/ 121202 w 826652"/>
                      <a:gd name="connsiteY4" fmla="*/ 844588 h 970312"/>
                      <a:gd name="connsiteX5" fmla="*/ 91173 w 826652"/>
                      <a:gd name="connsiteY5" fmla="*/ 850009 h 970312"/>
                      <a:gd name="connsiteX6" fmla="*/ 80921 w 826652"/>
                      <a:gd name="connsiteY6" fmla="*/ 852944 h 970312"/>
                      <a:gd name="connsiteX7" fmla="*/ 80453 w 826652"/>
                      <a:gd name="connsiteY7" fmla="*/ 851750 h 970312"/>
                      <a:gd name="connsiteX8" fmla="*/ 68791 w 826652"/>
                      <a:gd name="connsiteY8" fmla="*/ 801627 h 970312"/>
                      <a:gd name="connsiteX9" fmla="*/ 0 w 826652"/>
                      <a:gd name="connsiteY9" fmla="*/ 763168 h 970312"/>
                      <a:gd name="connsiteX10" fmla="*/ 62622 w 826652"/>
                      <a:gd name="connsiteY10" fmla="*/ 621493 h 970312"/>
                      <a:gd name="connsiteX11" fmla="*/ 33606 w 826652"/>
                      <a:gd name="connsiteY11" fmla="*/ 450721 h 970312"/>
                      <a:gd name="connsiteX12" fmla="*/ 32004 w 826652"/>
                      <a:gd name="connsiteY12" fmla="*/ 389170 h 970312"/>
                      <a:gd name="connsiteX13" fmla="*/ 452262 w 826652"/>
                      <a:gd name="connsiteY13" fmla="*/ 53 h 970312"/>
                      <a:gd name="connsiteX14" fmla="*/ 826651 w 826652"/>
                      <a:gd name="connsiteY14" fmla="*/ 489187 h 970312"/>
                      <a:gd name="connsiteX15" fmla="*/ 573007 w 826652"/>
                      <a:gd name="connsiteY15" fmla="*/ 947927 h 970312"/>
                      <a:gd name="connsiteX0" fmla="*/ 501534 w 826653"/>
                      <a:gd name="connsiteY0" fmla="*/ 797120 h 970302"/>
                      <a:gd name="connsiteX1" fmla="*/ 252879 w 826653"/>
                      <a:gd name="connsiteY1" fmla="*/ 969207 h 970302"/>
                      <a:gd name="connsiteX2" fmla="*/ 96031 w 826653"/>
                      <a:gd name="connsiteY2" fmla="*/ 891459 h 970302"/>
                      <a:gd name="connsiteX3" fmla="*/ 88221 w 826653"/>
                      <a:gd name="connsiteY3" fmla="*/ 871545 h 970302"/>
                      <a:gd name="connsiteX4" fmla="*/ 121202 w 826653"/>
                      <a:gd name="connsiteY4" fmla="*/ 844578 h 970302"/>
                      <a:gd name="connsiteX5" fmla="*/ 91173 w 826653"/>
                      <a:gd name="connsiteY5" fmla="*/ 849999 h 970302"/>
                      <a:gd name="connsiteX6" fmla="*/ 80921 w 826653"/>
                      <a:gd name="connsiteY6" fmla="*/ 852934 h 970302"/>
                      <a:gd name="connsiteX7" fmla="*/ 80453 w 826653"/>
                      <a:gd name="connsiteY7" fmla="*/ 851740 h 970302"/>
                      <a:gd name="connsiteX8" fmla="*/ 68791 w 826653"/>
                      <a:gd name="connsiteY8" fmla="*/ 801617 h 970302"/>
                      <a:gd name="connsiteX9" fmla="*/ 0 w 826653"/>
                      <a:gd name="connsiteY9" fmla="*/ 763158 h 970302"/>
                      <a:gd name="connsiteX10" fmla="*/ 62622 w 826653"/>
                      <a:gd name="connsiteY10" fmla="*/ 621483 h 970302"/>
                      <a:gd name="connsiteX11" fmla="*/ 33606 w 826653"/>
                      <a:gd name="connsiteY11" fmla="*/ 450711 h 970302"/>
                      <a:gd name="connsiteX12" fmla="*/ 32004 w 826653"/>
                      <a:gd name="connsiteY12" fmla="*/ 389160 h 970302"/>
                      <a:gd name="connsiteX13" fmla="*/ 452262 w 826653"/>
                      <a:gd name="connsiteY13" fmla="*/ 43 h 970302"/>
                      <a:gd name="connsiteX14" fmla="*/ 826651 w 826653"/>
                      <a:gd name="connsiteY14" fmla="*/ 489177 h 970302"/>
                      <a:gd name="connsiteX15" fmla="*/ 573007 w 826653"/>
                      <a:gd name="connsiteY15" fmla="*/ 947917 h 970302"/>
                      <a:gd name="connsiteX0" fmla="*/ 501534 w 826653"/>
                      <a:gd name="connsiteY0" fmla="*/ 797120 h 970302"/>
                      <a:gd name="connsiteX1" fmla="*/ 252879 w 826653"/>
                      <a:gd name="connsiteY1" fmla="*/ 969207 h 970302"/>
                      <a:gd name="connsiteX2" fmla="*/ 96031 w 826653"/>
                      <a:gd name="connsiteY2" fmla="*/ 891459 h 970302"/>
                      <a:gd name="connsiteX3" fmla="*/ 88221 w 826653"/>
                      <a:gd name="connsiteY3" fmla="*/ 871545 h 970302"/>
                      <a:gd name="connsiteX4" fmla="*/ 121202 w 826653"/>
                      <a:gd name="connsiteY4" fmla="*/ 844578 h 970302"/>
                      <a:gd name="connsiteX5" fmla="*/ 91173 w 826653"/>
                      <a:gd name="connsiteY5" fmla="*/ 849999 h 970302"/>
                      <a:gd name="connsiteX6" fmla="*/ 80921 w 826653"/>
                      <a:gd name="connsiteY6" fmla="*/ 852934 h 970302"/>
                      <a:gd name="connsiteX7" fmla="*/ 72695 w 826653"/>
                      <a:gd name="connsiteY7" fmla="*/ 847853 h 970302"/>
                      <a:gd name="connsiteX8" fmla="*/ 68791 w 826653"/>
                      <a:gd name="connsiteY8" fmla="*/ 801617 h 970302"/>
                      <a:gd name="connsiteX9" fmla="*/ 0 w 826653"/>
                      <a:gd name="connsiteY9" fmla="*/ 763158 h 970302"/>
                      <a:gd name="connsiteX10" fmla="*/ 62622 w 826653"/>
                      <a:gd name="connsiteY10" fmla="*/ 621483 h 970302"/>
                      <a:gd name="connsiteX11" fmla="*/ 33606 w 826653"/>
                      <a:gd name="connsiteY11" fmla="*/ 450711 h 970302"/>
                      <a:gd name="connsiteX12" fmla="*/ 32004 w 826653"/>
                      <a:gd name="connsiteY12" fmla="*/ 389160 h 970302"/>
                      <a:gd name="connsiteX13" fmla="*/ 452262 w 826653"/>
                      <a:gd name="connsiteY13" fmla="*/ 43 h 970302"/>
                      <a:gd name="connsiteX14" fmla="*/ 826651 w 826653"/>
                      <a:gd name="connsiteY14" fmla="*/ 489177 h 970302"/>
                      <a:gd name="connsiteX15" fmla="*/ 573007 w 826653"/>
                      <a:gd name="connsiteY15" fmla="*/ 947917 h 970302"/>
                      <a:gd name="connsiteX0" fmla="*/ 501534 w 826653"/>
                      <a:gd name="connsiteY0" fmla="*/ 797120 h 970302"/>
                      <a:gd name="connsiteX1" fmla="*/ 252879 w 826653"/>
                      <a:gd name="connsiteY1" fmla="*/ 969207 h 970302"/>
                      <a:gd name="connsiteX2" fmla="*/ 96031 w 826653"/>
                      <a:gd name="connsiteY2" fmla="*/ 891459 h 970302"/>
                      <a:gd name="connsiteX3" fmla="*/ 88221 w 826653"/>
                      <a:gd name="connsiteY3" fmla="*/ 871545 h 970302"/>
                      <a:gd name="connsiteX4" fmla="*/ 121202 w 826653"/>
                      <a:gd name="connsiteY4" fmla="*/ 844578 h 970302"/>
                      <a:gd name="connsiteX5" fmla="*/ 91173 w 826653"/>
                      <a:gd name="connsiteY5" fmla="*/ 849999 h 970302"/>
                      <a:gd name="connsiteX6" fmla="*/ 80921 w 826653"/>
                      <a:gd name="connsiteY6" fmla="*/ 852934 h 970302"/>
                      <a:gd name="connsiteX7" fmla="*/ 72695 w 826653"/>
                      <a:gd name="connsiteY7" fmla="*/ 847853 h 970302"/>
                      <a:gd name="connsiteX8" fmla="*/ 61033 w 826653"/>
                      <a:gd name="connsiteY8" fmla="*/ 789954 h 970302"/>
                      <a:gd name="connsiteX9" fmla="*/ 0 w 826653"/>
                      <a:gd name="connsiteY9" fmla="*/ 763158 h 970302"/>
                      <a:gd name="connsiteX10" fmla="*/ 62622 w 826653"/>
                      <a:gd name="connsiteY10" fmla="*/ 621483 h 970302"/>
                      <a:gd name="connsiteX11" fmla="*/ 33606 w 826653"/>
                      <a:gd name="connsiteY11" fmla="*/ 450711 h 970302"/>
                      <a:gd name="connsiteX12" fmla="*/ 32004 w 826653"/>
                      <a:gd name="connsiteY12" fmla="*/ 389160 h 970302"/>
                      <a:gd name="connsiteX13" fmla="*/ 452262 w 826653"/>
                      <a:gd name="connsiteY13" fmla="*/ 43 h 970302"/>
                      <a:gd name="connsiteX14" fmla="*/ 826651 w 826653"/>
                      <a:gd name="connsiteY14" fmla="*/ 489177 h 970302"/>
                      <a:gd name="connsiteX15" fmla="*/ 573007 w 826653"/>
                      <a:gd name="connsiteY15" fmla="*/ 947917 h 970302"/>
                      <a:gd name="connsiteX0" fmla="*/ 501534 w 826653"/>
                      <a:gd name="connsiteY0" fmla="*/ 797120 h 970302"/>
                      <a:gd name="connsiteX1" fmla="*/ 252879 w 826653"/>
                      <a:gd name="connsiteY1" fmla="*/ 969207 h 970302"/>
                      <a:gd name="connsiteX2" fmla="*/ 96031 w 826653"/>
                      <a:gd name="connsiteY2" fmla="*/ 891459 h 970302"/>
                      <a:gd name="connsiteX3" fmla="*/ 88221 w 826653"/>
                      <a:gd name="connsiteY3" fmla="*/ 871545 h 970302"/>
                      <a:gd name="connsiteX4" fmla="*/ 121202 w 826653"/>
                      <a:gd name="connsiteY4" fmla="*/ 844578 h 970302"/>
                      <a:gd name="connsiteX5" fmla="*/ 91173 w 826653"/>
                      <a:gd name="connsiteY5" fmla="*/ 849999 h 970302"/>
                      <a:gd name="connsiteX6" fmla="*/ 80921 w 826653"/>
                      <a:gd name="connsiteY6" fmla="*/ 852934 h 970302"/>
                      <a:gd name="connsiteX7" fmla="*/ 64937 w 826653"/>
                      <a:gd name="connsiteY7" fmla="*/ 843965 h 970302"/>
                      <a:gd name="connsiteX8" fmla="*/ 61033 w 826653"/>
                      <a:gd name="connsiteY8" fmla="*/ 789954 h 970302"/>
                      <a:gd name="connsiteX9" fmla="*/ 0 w 826653"/>
                      <a:gd name="connsiteY9" fmla="*/ 763158 h 970302"/>
                      <a:gd name="connsiteX10" fmla="*/ 62622 w 826653"/>
                      <a:gd name="connsiteY10" fmla="*/ 621483 h 970302"/>
                      <a:gd name="connsiteX11" fmla="*/ 33606 w 826653"/>
                      <a:gd name="connsiteY11" fmla="*/ 450711 h 970302"/>
                      <a:gd name="connsiteX12" fmla="*/ 32004 w 826653"/>
                      <a:gd name="connsiteY12" fmla="*/ 389160 h 970302"/>
                      <a:gd name="connsiteX13" fmla="*/ 452262 w 826653"/>
                      <a:gd name="connsiteY13" fmla="*/ 43 h 970302"/>
                      <a:gd name="connsiteX14" fmla="*/ 826651 w 826653"/>
                      <a:gd name="connsiteY14" fmla="*/ 489177 h 970302"/>
                      <a:gd name="connsiteX15" fmla="*/ 573007 w 826653"/>
                      <a:gd name="connsiteY15" fmla="*/ 947917 h 970302"/>
                      <a:gd name="connsiteX0" fmla="*/ 501534 w 826653"/>
                      <a:gd name="connsiteY0" fmla="*/ 797120 h 970302"/>
                      <a:gd name="connsiteX1" fmla="*/ 252879 w 826653"/>
                      <a:gd name="connsiteY1" fmla="*/ 969207 h 970302"/>
                      <a:gd name="connsiteX2" fmla="*/ 96031 w 826653"/>
                      <a:gd name="connsiteY2" fmla="*/ 891459 h 970302"/>
                      <a:gd name="connsiteX3" fmla="*/ 88221 w 826653"/>
                      <a:gd name="connsiteY3" fmla="*/ 871545 h 970302"/>
                      <a:gd name="connsiteX4" fmla="*/ 121202 w 826653"/>
                      <a:gd name="connsiteY4" fmla="*/ 844578 h 970302"/>
                      <a:gd name="connsiteX5" fmla="*/ 80921 w 826653"/>
                      <a:gd name="connsiteY5" fmla="*/ 852934 h 970302"/>
                      <a:gd name="connsiteX6" fmla="*/ 64937 w 826653"/>
                      <a:gd name="connsiteY6" fmla="*/ 843965 h 970302"/>
                      <a:gd name="connsiteX7" fmla="*/ 61033 w 826653"/>
                      <a:gd name="connsiteY7" fmla="*/ 789954 h 970302"/>
                      <a:gd name="connsiteX8" fmla="*/ 0 w 826653"/>
                      <a:gd name="connsiteY8" fmla="*/ 763158 h 970302"/>
                      <a:gd name="connsiteX9" fmla="*/ 62622 w 826653"/>
                      <a:gd name="connsiteY9" fmla="*/ 621483 h 970302"/>
                      <a:gd name="connsiteX10" fmla="*/ 33606 w 826653"/>
                      <a:gd name="connsiteY10" fmla="*/ 450711 h 970302"/>
                      <a:gd name="connsiteX11" fmla="*/ 32004 w 826653"/>
                      <a:gd name="connsiteY11" fmla="*/ 389160 h 970302"/>
                      <a:gd name="connsiteX12" fmla="*/ 452262 w 826653"/>
                      <a:gd name="connsiteY12" fmla="*/ 43 h 970302"/>
                      <a:gd name="connsiteX13" fmla="*/ 826651 w 826653"/>
                      <a:gd name="connsiteY13" fmla="*/ 489177 h 970302"/>
                      <a:gd name="connsiteX14" fmla="*/ 573007 w 826653"/>
                      <a:gd name="connsiteY14" fmla="*/ 947917 h 970302"/>
                      <a:gd name="connsiteX0" fmla="*/ 501534 w 826653"/>
                      <a:gd name="connsiteY0" fmla="*/ 797120 h 982026"/>
                      <a:gd name="connsiteX1" fmla="*/ 252879 w 826653"/>
                      <a:gd name="connsiteY1" fmla="*/ 969207 h 982026"/>
                      <a:gd name="connsiteX2" fmla="*/ 119305 w 826653"/>
                      <a:gd name="connsiteY2" fmla="*/ 922558 h 982026"/>
                      <a:gd name="connsiteX3" fmla="*/ 88221 w 826653"/>
                      <a:gd name="connsiteY3" fmla="*/ 871545 h 982026"/>
                      <a:gd name="connsiteX4" fmla="*/ 121202 w 826653"/>
                      <a:gd name="connsiteY4" fmla="*/ 844578 h 982026"/>
                      <a:gd name="connsiteX5" fmla="*/ 80921 w 826653"/>
                      <a:gd name="connsiteY5" fmla="*/ 852934 h 982026"/>
                      <a:gd name="connsiteX6" fmla="*/ 64937 w 826653"/>
                      <a:gd name="connsiteY6" fmla="*/ 843965 h 982026"/>
                      <a:gd name="connsiteX7" fmla="*/ 61033 w 826653"/>
                      <a:gd name="connsiteY7" fmla="*/ 789954 h 982026"/>
                      <a:gd name="connsiteX8" fmla="*/ 0 w 826653"/>
                      <a:gd name="connsiteY8" fmla="*/ 763158 h 982026"/>
                      <a:gd name="connsiteX9" fmla="*/ 62622 w 826653"/>
                      <a:gd name="connsiteY9" fmla="*/ 621483 h 982026"/>
                      <a:gd name="connsiteX10" fmla="*/ 33606 w 826653"/>
                      <a:gd name="connsiteY10" fmla="*/ 450711 h 982026"/>
                      <a:gd name="connsiteX11" fmla="*/ 32004 w 826653"/>
                      <a:gd name="connsiteY11" fmla="*/ 389160 h 982026"/>
                      <a:gd name="connsiteX12" fmla="*/ 452262 w 826653"/>
                      <a:gd name="connsiteY12" fmla="*/ 43 h 982026"/>
                      <a:gd name="connsiteX13" fmla="*/ 826651 w 826653"/>
                      <a:gd name="connsiteY13" fmla="*/ 489177 h 982026"/>
                      <a:gd name="connsiteX14" fmla="*/ 573007 w 826653"/>
                      <a:gd name="connsiteY14" fmla="*/ 947917 h 982026"/>
                      <a:gd name="connsiteX0" fmla="*/ 501534 w 826653"/>
                      <a:gd name="connsiteY0" fmla="*/ 797120 h 977280"/>
                      <a:gd name="connsiteX1" fmla="*/ 252879 w 826653"/>
                      <a:gd name="connsiteY1" fmla="*/ 969207 h 977280"/>
                      <a:gd name="connsiteX2" fmla="*/ 119305 w 826653"/>
                      <a:gd name="connsiteY2" fmla="*/ 922558 h 977280"/>
                      <a:gd name="connsiteX3" fmla="*/ 88221 w 826653"/>
                      <a:gd name="connsiteY3" fmla="*/ 871545 h 977280"/>
                      <a:gd name="connsiteX4" fmla="*/ 121202 w 826653"/>
                      <a:gd name="connsiteY4" fmla="*/ 844578 h 977280"/>
                      <a:gd name="connsiteX5" fmla="*/ 80921 w 826653"/>
                      <a:gd name="connsiteY5" fmla="*/ 852934 h 977280"/>
                      <a:gd name="connsiteX6" fmla="*/ 64937 w 826653"/>
                      <a:gd name="connsiteY6" fmla="*/ 843965 h 977280"/>
                      <a:gd name="connsiteX7" fmla="*/ 61033 w 826653"/>
                      <a:gd name="connsiteY7" fmla="*/ 789954 h 977280"/>
                      <a:gd name="connsiteX8" fmla="*/ 0 w 826653"/>
                      <a:gd name="connsiteY8" fmla="*/ 763158 h 977280"/>
                      <a:gd name="connsiteX9" fmla="*/ 62622 w 826653"/>
                      <a:gd name="connsiteY9" fmla="*/ 621483 h 977280"/>
                      <a:gd name="connsiteX10" fmla="*/ 33606 w 826653"/>
                      <a:gd name="connsiteY10" fmla="*/ 450711 h 977280"/>
                      <a:gd name="connsiteX11" fmla="*/ 32004 w 826653"/>
                      <a:gd name="connsiteY11" fmla="*/ 389160 h 977280"/>
                      <a:gd name="connsiteX12" fmla="*/ 452262 w 826653"/>
                      <a:gd name="connsiteY12" fmla="*/ 43 h 977280"/>
                      <a:gd name="connsiteX13" fmla="*/ 826651 w 826653"/>
                      <a:gd name="connsiteY13" fmla="*/ 489177 h 977280"/>
                      <a:gd name="connsiteX14" fmla="*/ 573007 w 826653"/>
                      <a:gd name="connsiteY14" fmla="*/ 947917 h 977280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1 w 826653"/>
                      <a:gd name="connsiteY3" fmla="*/ 871545 h 985591"/>
                      <a:gd name="connsiteX4" fmla="*/ 121202 w 826653"/>
                      <a:gd name="connsiteY4" fmla="*/ 844578 h 985591"/>
                      <a:gd name="connsiteX5" fmla="*/ 80921 w 826653"/>
                      <a:gd name="connsiteY5" fmla="*/ 852934 h 985591"/>
                      <a:gd name="connsiteX6" fmla="*/ 64937 w 826653"/>
                      <a:gd name="connsiteY6" fmla="*/ 843965 h 985591"/>
                      <a:gd name="connsiteX7" fmla="*/ 61033 w 826653"/>
                      <a:gd name="connsiteY7" fmla="*/ 789954 h 985591"/>
                      <a:gd name="connsiteX8" fmla="*/ 0 w 826653"/>
                      <a:gd name="connsiteY8" fmla="*/ 763158 h 985591"/>
                      <a:gd name="connsiteX9" fmla="*/ 62622 w 826653"/>
                      <a:gd name="connsiteY9" fmla="*/ 621483 h 985591"/>
                      <a:gd name="connsiteX10" fmla="*/ 33606 w 826653"/>
                      <a:gd name="connsiteY10" fmla="*/ 450711 h 985591"/>
                      <a:gd name="connsiteX11" fmla="*/ 32004 w 826653"/>
                      <a:gd name="connsiteY11" fmla="*/ 389160 h 985591"/>
                      <a:gd name="connsiteX12" fmla="*/ 452262 w 826653"/>
                      <a:gd name="connsiteY12" fmla="*/ 43 h 985591"/>
                      <a:gd name="connsiteX13" fmla="*/ 826651 w 826653"/>
                      <a:gd name="connsiteY13" fmla="*/ 489177 h 985591"/>
                      <a:gd name="connsiteX14" fmla="*/ 573007 w 826653"/>
                      <a:gd name="connsiteY14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97919 w 826653"/>
                      <a:gd name="connsiteY3" fmla="*/ 904588 h 985591"/>
                      <a:gd name="connsiteX4" fmla="*/ 121202 w 826653"/>
                      <a:gd name="connsiteY4" fmla="*/ 844578 h 985591"/>
                      <a:gd name="connsiteX5" fmla="*/ 80921 w 826653"/>
                      <a:gd name="connsiteY5" fmla="*/ 852934 h 985591"/>
                      <a:gd name="connsiteX6" fmla="*/ 64937 w 826653"/>
                      <a:gd name="connsiteY6" fmla="*/ 843965 h 985591"/>
                      <a:gd name="connsiteX7" fmla="*/ 61033 w 826653"/>
                      <a:gd name="connsiteY7" fmla="*/ 789954 h 985591"/>
                      <a:gd name="connsiteX8" fmla="*/ 0 w 826653"/>
                      <a:gd name="connsiteY8" fmla="*/ 763158 h 985591"/>
                      <a:gd name="connsiteX9" fmla="*/ 62622 w 826653"/>
                      <a:gd name="connsiteY9" fmla="*/ 621483 h 985591"/>
                      <a:gd name="connsiteX10" fmla="*/ 33606 w 826653"/>
                      <a:gd name="connsiteY10" fmla="*/ 450711 h 985591"/>
                      <a:gd name="connsiteX11" fmla="*/ 32004 w 826653"/>
                      <a:gd name="connsiteY11" fmla="*/ 389160 h 985591"/>
                      <a:gd name="connsiteX12" fmla="*/ 452262 w 826653"/>
                      <a:gd name="connsiteY12" fmla="*/ 43 h 985591"/>
                      <a:gd name="connsiteX13" fmla="*/ 826651 w 826653"/>
                      <a:gd name="connsiteY13" fmla="*/ 489177 h 985591"/>
                      <a:gd name="connsiteX14" fmla="*/ 573007 w 826653"/>
                      <a:gd name="connsiteY14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97919 w 826653"/>
                      <a:gd name="connsiteY3" fmla="*/ 904588 h 985591"/>
                      <a:gd name="connsiteX4" fmla="*/ 132839 w 826653"/>
                      <a:gd name="connsiteY4" fmla="*/ 852353 h 985591"/>
                      <a:gd name="connsiteX5" fmla="*/ 80921 w 826653"/>
                      <a:gd name="connsiteY5" fmla="*/ 852934 h 985591"/>
                      <a:gd name="connsiteX6" fmla="*/ 64937 w 826653"/>
                      <a:gd name="connsiteY6" fmla="*/ 843965 h 985591"/>
                      <a:gd name="connsiteX7" fmla="*/ 61033 w 826653"/>
                      <a:gd name="connsiteY7" fmla="*/ 789954 h 985591"/>
                      <a:gd name="connsiteX8" fmla="*/ 0 w 826653"/>
                      <a:gd name="connsiteY8" fmla="*/ 763158 h 985591"/>
                      <a:gd name="connsiteX9" fmla="*/ 62622 w 826653"/>
                      <a:gd name="connsiteY9" fmla="*/ 621483 h 985591"/>
                      <a:gd name="connsiteX10" fmla="*/ 33606 w 826653"/>
                      <a:gd name="connsiteY10" fmla="*/ 450711 h 985591"/>
                      <a:gd name="connsiteX11" fmla="*/ 32004 w 826653"/>
                      <a:gd name="connsiteY11" fmla="*/ 389160 h 985591"/>
                      <a:gd name="connsiteX12" fmla="*/ 452262 w 826653"/>
                      <a:gd name="connsiteY12" fmla="*/ 43 h 985591"/>
                      <a:gd name="connsiteX13" fmla="*/ 826651 w 826653"/>
                      <a:gd name="connsiteY13" fmla="*/ 489177 h 985591"/>
                      <a:gd name="connsiteX14" fmla="*/ 573007 w 826653"/>
                      <a:gd name="connsiteY14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32839 w 826653"/>
                      <a:gd name="connsiteY4" fmla="*/ 852353 h 985591"/>
                      <a:gd name="connsiteX5" fmla="*/ 80921 w 826653"/>
                      <a:gd name="connsiteY5" fmla="*/ 852934 h 985591"/>
                      <a:gd name="connsiteX6" fmla="*/ 64937 w 826653"/>
                      <a:gd name="connsiteY6" fmla="*/ 843965 h 985591"/>
                      <a:gd name="connsiteX7" fmla="*/ 61033 w 826653"/>
                      <a:gd name="connsiteY7" fmla="*/ 789954 h 985591"/>
                      <a:gd name="connsiteX8" fmla="*/ 0 w 826653"/>
                      <a:gd name="connsiteY8" fmla="*/ 763158 h 985591"/>
                      <a:gd name="connsiteX9" fmla="*/ 62622 w 826653"/>
                      <a:gd name="connsiteY9" fmla="*/ 621483 h 985591"/>
                      <a:gd name="connsiteX10" fmla="*/ 33606 w 826653"/>
                      <a:gd name="connsiteY10" fmla="*/ 450711 h 985591"/>
                      <a:gd name="connsiteX11" fmla="*/ 32004 w 826653"/>
                      <a:gd name="connsiteY11" fmla="*/ 389160 h 985591"/>
                      <a:gd name="connsiteX12" fmla="*/ 452262 w 826653"/>
                      <a:gd name="connsiteY12" fmla="*/ 43 h 985591"/>
                      <a:gd name="connsiteX13" fmla="*/ 826651 w 826653"/>
                      <a:gd name="connsiteY13" fmla="*/ 489177 h 985591"/>
                      <a:gd name="connsiteX14" fmla="*/ 573007 w 826653"/>
                      <a:gd name="connsiteY14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32839 w 826653"/>
                      <a:gd name="connsiteY4" fmla="*/ 852353 h 985591"/>
                      <a:gd name="connsiteX5" fmla="*/ 64937 w 826653"/>
                      <a:gd name="connsiteY5" fmla="*/ 843965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32839 w 826653"/>
                      <a:gd name="connsiteY4" fmla="*/ 852353 h 985591"/>
                      <a:gd name="connsiteX5" fmla="*/ 62997 w 826653"/>
                      <a:gd name="connsiteY5" fmla="*/ 857571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40597 w 826653"/>
                      <a:gd name="connsiteY4" fmla="*/ 848466 h 985591"/>
                      <a:gd name="connsiteX5" fmla="*/ 62997 w 826653"/>
                      <a:gd name="connsiteY5" fmla="*/ 857571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40597 w 826653"/>
                      <a:gd name="connsiteY4" fmla="*/ 848466 h 985591"/>
                      <a:gd name="connsiteX5" fmla="*/ 62997 w 826653"/>
                      <a:gd name="connsiteY5" fmla="*/ 857571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40597 w 826653"/>
                      <a:gd name="connsiteY4" fmla="*/ 848466 h 985591"/>
                      <a:gd name="connsiteX5" fmla="*/ 62997 w 826653"/>
                      <a:gd name="connsiteY5" fmla="*/ 847853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88222 w 826653"/>
                      <a:gd name="connsiteY3" fmla="*/ 904588 h 985591"/>
                      <a:gd name="connsiteX4" fmla="*/ 140597 w 826653"/>
                      <a:gd name="connsiteY4" fmla="*/ 848466 h 985591"/>
                      <a:gd name="connsiteX5" fmla="*/ 62997 w 826653"/>
                      <a:gd name="connsiteY5" fmla="*/ 847853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  <a:gd name="connsiteX0" fmla="*/ 501534 w 826653"/>
                      <a:gd name="connsiteY0" fmla="*/ 797120 h 985591"/>
                      <a:gd name="connsiteX1" fmla="*/ 274213 w 826653"/>
                      <a:gd name="connsiteY1" fmla="*/ 978926 h 985591"/>
                      <a:gd name="connsiteX2" fmla="*/ 119305 w 826653"/>
                      <a:gd name="connsiteY2" fmla="*/ 922558 h 985591"/>
                      <a:gd name="connsiteX3" fmla="*/ 101799 w 826653"/>
                      <a:gd name="connsiteY3" fmla="*/ 912363 h 985591"/>
                      <a:gd name="connsiteX4" fmla="*/ 140597 w 826653"/>
                      <a:gd name="connsiteY4" fmla="*/ 848466 h 985591"/>
                      <a:gd name="connsiteX5" fmla="*/ 62997 w 826653"/>
                      <a:gd name="connsiteY5" fmla="*/ 847853 h 985591"/>
                      <a:gd name="connsiteX6" fmla="*/ 61033 w 826653"/>
                      <a:gd name="connsiteY6" fmla="*/ 789954 h 985591"/>
                      <a:gd name="connsiteX7" fmla="*/ 0 w 826653"/>
                      <a:gd name="connsiteY7" fmla="*/ 763158 h 985591"/>
                      <a:gd name="connsiteX8" fmla="*/ 62622 w 826653"/>
                      <a:gd name="connsiteY8" fmla="*/ 621483 h 985591"/>
                      <a:gd name="connsiteX9" fmla="*/ 33606 w 826653"/>
                      <a:gd name="connsiteY9" fmla="*/ 450711 h 985591"/>
                      <a:gd name="connsiteX10" fmla="*/ 32004 w 826653"/>
                      <a:gd name="connsiteY10" fmla="*/ 389160 h 985591"/>
                      <a:gd name="connsiteX11" fmla="*/ 452262 w 826653"/>
                      <a:gd name="connsiteY11" fmla="*/ 43 h 985591"/>
                      <a:gd name="connsiteX12" fmla="*/ 826651 w 826653"/>
                      <a:gd name="connsiteY12" fmla="*/ 489177 h 985591"/>
                      <a:gd name="connsiteX13" fmla="*/ 573007 w 826653"/>
                      <a:gd name="connsiteY13" fmla="*/ 947917 h 985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6653" h="985591">
                        <a:moveTo>
                          <a:pt x="501534" y="797120"/>
                        </a:moveTo>
                        <a:cubicBezTo>
                          <a:pt x="428654" y="934696"/>
                          <a:pt x="337918" y="958020"/>
                          <a:pt x="274213" y="978926"/>
                        </a:cubicBezTo>
                        <a:cubicBezTo>
                          <a:pt x="210508" y="999832"/>
                          <a:pt x="154154" y="968959"/>
                          <a:pt x="119305" y="922558"/>
                        </a:cubicBezTo>
                        <a:cubicBezTo>
                          <a:pt x="108944" y="916568"/>
                          <a:pt x="100522" y="922240"/>
                          <a:pt x="101799" y="912363"/>
                        </a:cubicBezTo>
                        <a:cubicBezTo>
                          <a:pt x="109560" y="892360"/>
                          <a:pt x="147064" y="859218"/>
                          <a:pt x="140597" y="848466"/>
                        </a:cubicBezTo>
                        <a:cubicBezTo>
                          <a:pt x="134130" y="837714"/>
                          <a:pt x="74965" y="858253"/>
                          <a:pt x="62997" y="847853"/>
                        </a:cubicBezTo>
                        <a:cubicBezTo>
                          <a:pt x="58438" y="832936"/>
                          <a:pt x="64230" y="808510"/>
                          <a:pt x="61033" y="789954"/>
                        </a:cubicBezTo>
                        <a:cubicBezTo>
                          <a:pt x="37793" y="784553"/>
                          <a:pt x="10963" y="789908"/>
                          <a:pt x="0" y="763158"/>
                        </a:cubicBezTo>
                        <a:cubicBezTo>
                          <a:pt x="2401" y="721281"/>
                          <a:pt x="57021" y="673557"/>
                          <a:pt x="62622" y="621483"/>
                        </a:cubicBezTo>
                        <a:cubicBezTo>
                          <a:pt x="68223" y="569409"/>
                          <a:pt x="37009" y="478310"/>
                          <a:pt x="33606" y="450711"/>
                        </a:cubicBezTo>
                        <a:cubicBezTo>
                          <a:pt x="28617" y="425906"/>
                          <a:pt x="32539" y="409677"/>
                          <a:pt x="32004" y="389160"/>
                        </a:cubicBezTo>
                        <a:cubicBezTo>
                          <a:pt x="37600" y="186617"/>
                          <a:pt x="160781" y="4105"/>
                          <a:pt x="452262" y="43"/>
                        </a:cubicBezTo>
                        <a:cubicBezTo>
                          <a:pt x="743743" y="-4019"/>
                          <a:pt x="827215" y="281957"/>
                          <a:pt x="826651" y="489177"/>
                        </a:cubicBezTo>
                        <a:cubicBezTo>
                          <a:pt x="826087" y="696397"/>
                          <a:pt x="574254" y="810337"/>
                          <a:pt x="573007" y="947917"/>
                        </a:cubicBez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2" name="円/楕円 225">
                    <a:extLst>
                      <a:ext uri="{FF2B5EF4-FFF2-40B4-BE49-F238E27FC236}">
                        <a16:creationId xmlns:a16="http://schemas.microsoft.com/office/drawing/2014/main" id="{E5C7F28F-1621-43C9-B7F3-B8AB401A8C9E}"/>
                      </a:ext>
                    </a:extLst>
                  </p:cNvPr>
                  <p:cNvSpPr/>
                  <p:nvPr/>
                </p:nvSpPr>
                <p:spPr>
                  <a:xfrm>
                    <a:off x="958873" y="4978033"/>
                    <a:ext cx="113112" cy="6137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8" name="四角形: 上の 2 つの角を丸める 227">
                  <a:extLst>
                    <a:ext uri="{FF2B5EF4-FFF2-40B4-BE49-F238E27FC236}">
                      <a16:creationId xmlns:a16="http://schemas.microsoft.com/office/drawing/2014/main" id="{ABC13BDD-6A26-44B1-9130-B044E0537873}"/>
                    </a:ext>
                  </a:extLst>
                </p:cNvPr>
                <p:cNvSpPr/>
                <p:nvPr/>
              </p:nvSpPr>
              <p:spPr>
                <a:xfrm>
                  <a:off x="7145038" y="5917325"/>
                  <a:ext cx="189844" cy="530911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四角形: 上の 2 つの角を丸める 228">
                  <a:extLst>
                    <a:ext uri="{FF2B5EF4-FFF2-40B4-BE49-F238E27FC236}">
                      <a16:creationId xmlns:a16="http://schemas.microsoft.com/office/drawing/2014/main" id="{8CBBAD18-4D35-4F53-BA51-30E2A28A3AD0}"/>
                    </a:ext>
                  </a:extLst>
                </p:cNvPr>
                <p:cNvSpPr/>
                <p:nvPr/>
              </p:nvSpPr>
              <p:spPr>
                <a:xfrm>
                  <a:off x="7056138" y="5305382"/>
                  <a:ext cx="284498" cy="65707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2CB97F1A-9152-4F83-A808-8AC884311533}"/>
                    </a:ext>
                  </a:extLst>
                </p:cNvPr>
                <p:cNvSpPr/>
                <p:nvPr/>
              </p:nvSpPr>
              <p:spPr>
                <a:xfrm>
                  <a:off x="7177060" y="5891967"/>
                  <a:ext cx="189917" cy="551021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1" name="四角形: 上の 2 つの角を丸める 230">
                  <a:extLst>
                    <a:ext uri="{FF2B5EF4-FFF2-40B4-BE49-F238E27FC236}">
                      <a16:creationId xmlns:a16="http://schemas.microsoft.com/office/drawing/2014/main" id="{F01EE028-632A-48F6-8E24-239D1B9D0257}"/>
                    </a:ext>
                  </a:extLst>
                </p:cNvPr>
                <p:cNvSpPr/>
                <p:nvPr/>
              </p:nvSpPr>
              <p:spPr>
                <a:xfrm>
                  <a:off x="7083883" y="5269860"/>
                  <a:ext cx="352400" cy="66348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2" name="円/楕円 503">
                  <a:extLst>
                    <a:ext uri="{FF2B5EF4-FFF2-40B4-BE49-F238E27FC236}">
                      <a16:creationId xmlns:a16="http://schemas.microsoft.com/office/drawing/2014/main" id="{78A4A61D-D454-40A0-8AA0-471628F6EDCB}"/>
                    </a:ext>
                  </a:extLst>
                </p:cNvPr>
                <p:cNvSpPr/>
                <p:nvPr/>
              </p:nvSpPr>
              <p:spPr>
                <a:xfrm>
                  <a:off x="6744236" y="4463715"/>
                  <a:ext cx="116621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3" name="月 232">
                  <a:extLst>
                    <a:ext uri="{FF2B5EF4-FFF2-40B4-BE49-F238E27FC236}">
                      <a16:creationId xmlns:a16="http://schemas.microsoft.com/office/drawing/2014/main" id="{35863557-5E18-4C11-B423-743B1CDA0CD9}"/>
                    </a:ext>
                  </a:extLst>
                </p:cNvPr>
                <p:cNvSpPr/>
                <p:nvPr/>
              </p:nvSpPr>
              <p:spPr>
                <a:xfrm rot="5400000">
                  <a:off x="6796279" y="4293080"/>
                  <a:ext cx="75732" cy="19373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4" name="月 233">
                  <a:extLst>
                    <a:ext uri="{FF2B5EF4-FFF2-40B4-BE49-F238E27FC236}">
                      <a16:creationId xmlns:a16="http://schemas.microsoft.com/office/drawing/2014/main" id="{71E60937-B528-4940-80F0-809450BD14FC}"/>
                    </a:ext>
                  </a:extLst>
                </p:cNvPr>
                <p:cNvSpPr/>
                <p:nvPr/>
              </p:nvSpPr>
              <p:spPr>
                <a:xfrm rot="7200000">
                  <a:off x="7017249" y="3635225"/>
                  <a:ext cx="519012" cy="1070702"/>
                </a:xfrm>
                <a:prstGeom prst="moon">
                  <a:avLst>
                    <a:gd name="adj" fmla="val 2008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EA3CB81B-8BC4-47E9-9F9A-AA199678E6B7}"/>
                    </a:ext>
                  </a:extLst>
                </p:cNvPr>
                <p:cNvSpPr/>
                <p:nvPr/>
              </p:nvSpPr>
              <p:spPr>
                <a:xfrm rot="9900000">
                  <a:off x="7080445" y="3854776"/>
                  <a:ext cx="563320" cy="886584"/>
                </a:xfrm>
                <a:custGeom>
                  <a:avLst/>
                  <a:gdLst>
                    <a:gd name="connsiteX0" fmla="*/ 414413 w 519012"/>
                    <a:gd name="connsiteY0" fmla="*/ 875707 h 886584"/>
                    <a:gd name="connsiteX1" fmla="*/ 0 w 519012"/>
                    <a:gd name="connsiteY1" fmla="*/ 351233 h 886584"/>
                    <a:gd name="connsiteX2" fmla="*/ 88639 w 519012"/>
                    <a:gd name="connsiteY2" fmla="*/ 51913 h 886584"/>
                    <a:gd name="connsiteX3" fmla="*/ 130164 w 519012"/>
                    <a:gd name="connsiteY3" fmla="*/ 0 h 886584"/>
                    <a:gd name="connsiteX4" fmla="*/ 394905 w 519012"/>
                    <a:gd name="connsiteY4" fmla="*/ 70937 h 886584"/>
                    <a:gd name="connsiteX5" fmla="*/ 394013 w 519012"/>
                    <a:gd name="connsiteY5" fmla="*/ 73207 h 886584"/>
                    <a:gd name="connsiteX6" fmla="*/ 519012 w 519012"/>
                    <a:gd name="connsiteY6" fmla="*/ 886584 h 886584"/>
                    <a:gd name="connsiteX7" fmla="*/ 414413 w 519012"/>
                    <a:gd name="connsiteY7" fmla="*/ 875707 h 88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19012" h="886584">
                      <a:moveTo>
                        <a:pt x="414413" y="875707"/>
                      </a:moveTo>
                      <a:cubicBezTo>
                        <a:pt x="177908" y="825788"/>
                        <a:pt x="0" y="609941"/>
                        <a:pt x="0" y="351233"/>
                      </a:cubicBezTo>
                      <a:cubicBezTo>
                        <a:pt x="0" y="240358"/>
                        <a:pt x="32677" y="137356"/>
                        <a:pt x="88639" y="51913"/>
                      </a:cubicBezTo>
                      <a:lnTo>
                        <a:pt x="130164" y="0"/>
                      </a:lnTo>
                      <a:lnTo>
                        <a:pt x="394905" y="70937"/>
                      </a:lnTo>
                      <a:lnTo>
                        <a:pt x="394013" y="73207"/>
                      </a:lnTo>
                      <a:cubicBezTo>
                        <a:pt x="310681" y="344332"/>
                        <a:pt x="352347" y="646510"/>
                        <a:pt x="519012" y="886584"/>
                      </a:cubicBezTo>
                      <a:cubicBezTo>
                        <a:pt x="483182" y="886584"/>
                        <a:pt x="448199" y="882839"/>
                        <a:pt x="414413" y="875707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B93FDF65-8409-4C77-84BD-B591B3D74473}"/>
                    </a:ext>
                  </a:extLst>
                </p:cNvPr>
                <p:cNvSpPr/>
                <p:nvPr/>
              </p:nvSpPr>
              <p:spPr>
                <a:xfrm rot="900000" flipH="1">
                  <a:off x="7225194" y="4374287"/>
                  <a:ext cx="226387" cy="410019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C96EB570-411B-4CEF-A69B-DDDB078CCBFF}"/>
                    </a:ext>
                  </a:extLst>
                </p:cNvPr>
                <p:cNvSpPr/>
                <p:nvPr/>
              </p:nvSpPr>
              <p:spPr>
                <a:xfrm rot="900000" flipH="1">
                  <a:off x="7246998" y="4442364"/>
                  <a:ext cx="157406" cy="267063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0050C0A0-713F-4FC5-9DF9-95A233545D4B}"/>
                </a:ext>
              </a:extLst>
            </p:cNvPr>
            <p:cNvSpPr/>
            <p:nvPr/>
          </p:nvSpPr>
          <p:spPr>
            <a:xfrm>
              <a:off x="7525961" y="4512007"/>
              <a:ext cx="100469" cy="45719"/>
            </a:xfrm>
            <a:custGeom>
              <a:avLst/>
              <a:gdLst>
                <a:gd name="connsiteX0" fmla="*/ 69871 w 139742"/>
                <a:gd name="connsiteY0" fmla="*/ 0 h 116247"/>
                <a:gd name="connsiteX1" fmla="*/ 139742 w 139742"/>
                <a:gd name="connsiteY1" fmla="*/ 100994 h 116247"/>
                <a:gd name="connsiteX2" fmla="*/ 137612 w 139742"/>
                <a:gd name="connsiteY2" fmla="*/ 116247 h 116247"/>
                <a:gd name="connsiteX3" fmla="*/ 127697 w 139742"/>
                <a:gd name="connsiteY3" fmla="*/ 98086 h 116247"/>
                <a:gd name="connsiteX4" fmla="*/ 69871 w 139742"/>
                <a:gd name="connsiteY4" fmla="*/ 68505 h 116247"/>
                <a:gd name="connsiteX5" fmla="*/ 12045 w 139742"/>
                <a:gd name="connsiteY5" fmla="*/ 98086 h 116247"/>
                <a:gd name="connsiteX6" fmla="*/ 2131 w 139742"/>
                <a:gd name="connsiteY6" fmla="*/ 116247 h 116247"/>
                <a:gd name="connsiteX7" fmla="*/ 0 w 139742"/>
                <a:gd name="connsiteY7" fmla="*/ 100994 h 116247"/>
                <a:gd name="connsiteX8" fmla="*/ 69871 w 139742"/>
                <a:gd name="connsiteY8" fmla="*/ 0 h 116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742" h="116247">
                  <a:moveTo>
                    <a:pt x="69871" y="0"/>
                  </a:moveTo>
                  <a:cubicBezTo>
                    <a:pt x="108460" y="0"/>
                    <a:pt x="139742" y="45217"/>
                    <a:pt x="139742" y="100994"/>
                  </a:cubicBezTo>
                  <a:lnTo>
                    <a:pt x="137612" y="116247"/>
                  </a:lnTo>
                  <a:lnTo>
                    <a:pt x="127697" y="98086"/>
                  </a:lnTo>
                  <a:cubicBezTo>
                    <a:pt x="112898" y="79810"/>
                    <a:pt x="92454" y="68505"/>
                    <a:pt x="69871" y="68505"/>
                  </a:cubicBezTo>
                  <a:cubicBezTo>
                    <a:pt x="47289" y="68505"/>
                    <a:pt x="26844" y="79810"/>
                    <a:pt x="12045" y="98086"/>
                  </a:cubicBezTo>
                  <a:lnTo>
                    <a:pt x="2131" y="116247"/>
                  </a:lnTo>
                  <a:lnTo>
                    <a:pt x="0" y="100994"/>
                  </a:lnTo>
                  <a:cubicBezTo>
                    <a:pt x="0" y="45217"/>
                    <a:pt x="31282" y="0"/>
                    <a:pt x="6987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裕樹 籔</cp:lastModifiedBy>
  <cp:revision>2</cp:revision>
  <dcterms:created xsi:type="dcterms:W3CDTF">2018-05-20T00:31:01Z</dcterms:created>
  <dcterms:modified xsi:type="dcterms:W3CDTF">2020-04-14T10:45:22Z</dcterms:modified>
</cp:coreProperties>
</file>