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5" r:id="rId2"/>
    <p:sldId id="257" r:id="rId3"/>
    <p:sldId id="469" r:id="rId4"/>
    <p:sldId id="25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B728642-A0CB-4029-9D55-FDF29F5956C5}"/>
              </a:ext>
            </a:extLst>
          </p:cNvPr>
          <p:cNvGrpSpPr/>
          <p:nvPr/>
        </p:nvGrpSpPr>
        <p:grpSpPr>
          <a:xfrm>
            <a:off x="3594877" y="886334"/>
            <a:ext cx="1863737" cy="2658683"/>
            <a:chOff x="3594877" y="886334"/>
            <a:chExt cx="1863737" cy="2658683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D8B25F8C-E5EC-45D8-A41F-9BD19E7FA50E}"/>
                </a:ext>
              </a:extLst>
            </p:cNvPr>
            <p:cNvGrpSpPr/>
            <p:nvPr/>
          </p:nvGrpSpPr>
          <p:grpSpPr>
            <a:xfrm>
              <a:off x="3594877" y="2451596"/>
              <a:ext cx="1459142" cy="899148"/>
              <a:chOff x="6440320" y="2194334"/>
              <a:chExt cx="1629318" cy="1004014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07CE236D-0BDE-428E-A5B7-FACB53AE0B15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47CDE557-F8F5-46BA-AC29-2E46C9AA2454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1C05A1A1-80BF-4279-81A3-0765E7A3B9E5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70" name="グループ化 169">
                    <a:extLst>
                      <a:ext uri="{FF2B5EF4-FFF2-40B4-BE49-F238E27FC236}">
                        <a16:creationId xmlns:a16="http://schemas.microsoft.com/office/drawing/2014/main" id="{608B18F2-A586-4560-B359-689FF54912B8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81" name="フリーフォーム: 図形 180">
                      <a:extLst>
                        <a:ext uri="{FF2B5EF4-FFF2-40B4-BE49-F238E27FC236}">
                          <a16:creationId xmlns:a16="http://schemas.microsoft.com/office/drawing/2014/main" id="{F7BD151C-1594-4115-A10B-B9BF71FA74F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フリーフォーム: 図形 181">
                      <a:extLst>
                        <a:ext uri="{FF2B5EF4-FFF2-40B4-BE49-F238E27FC236}">
                          <a16:creationId xmlns:a16="http://schemas.microsoft.com/office/drawing/2014/main" id="{8A5DC2D6-317B-4211-876F-DF498265DE4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" name="フリーフォーム: 図形 182">
                      <a:extLst>
                        <a:ext uri="{FF2B5EF4-FFF2-40B4-BE49-F238E27FC236}">
                          <a16:creationId xmlns:a16="http://schemas.microsoft.com/office/drawing/2014/main" id="{E118D689-AE80-498B-8B58-6F0688B7CE7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" name="月 183">
                      <a:extLst>
                        <a:ext uri="{FF2B5EF4-FFF2-40B4-BE49-F238E27FC236}">
                          <a16:creationId xmlns:a16="http://schemas.microsoft.com/office/drawing/2014/main" id="{A1C4C950-3503-4B64-A657-823AD3BD2662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1" name="四角形: 角を丸くする 170">
                    <a:extLst>
                      <a:ext uri="{FF2B5EF4-FFF2-40B4-BE49-F238E27FC236}">
                        <a16:creationId xmlns:a16="http://schemas.microsoft.com/office/drawing/2014/main" id="{E81FFC17-33C1-4D72-908D-DC93A73E884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72" name="四角形: 上の 2 つの角を丸める 109">
                    <a:extLst>
                      <a:ext uri="{FF2B5EF4-FFF2-40B4-BE49-F238E27FC236}">
                        <a16:creationId xmlns:a16="http://schemas.microsoft.com/office/drawing/2014/main" id="{CFAA6E8D-0E21-4B31-9AF8-344AEE281D1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7B6EE116-E704-4814-96EE-BC28669C7EB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323E12BF-C332-44D7-A5AE-C49A810090A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四角形: 上の 2 つの角を丸める 109">
                    <a:extLst>
                      <a:ext uri="{FF2B5EF4-FFF2-40B4-BE49-F238E27FC236}">
                        <a16:creationId xmlns:a16="http://schemas.microsoft.com/office/drawing/2014/main" id="{4012E71D-B774-44DB-A042-895A9D2C794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FF32A177-B44E-4718-BE5A-6780542EA51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E76EFE8E-C557-4CFF-B8AB-B71747F8154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四角形: 上の 2 つの角を丸める 109">
                    <a:extLst>
                      <a:ext uri="{FF2B5EF4-FFF2-40B4-BE49-F238E27FC236}">
                        <a16:creationId xmlns:a16="http://schemas.microsoft.com/office/drawing/2014/main" id="{690C9D00-AC85-423E-9E4F-C470BD16356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C31D3252-ACBD-4D32-9AE7-F1515E50251C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69EFD947-8523-4322-ACAE-CEAC5114CF26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67" name="片側の 2 つの角を丸めた四角形 92">
                <a:extLst>
                  <a:ext uri="{FF2B5EF4-FFF2-40B4-BE49-F238E27FC236}">
                    <a16:creationId xmlns:a16="http://schemas.microsoft.com/office/drawing/2014/main" id="{A583ED01-421B-4596-AB28-B102C9ACA004}"/>
                  </a:ext>
                </a:extLst>
              </p:cNvPr>
              <p:cNvSpPr/>
              <p:nvPr/>
            </p:nvSpPr>
            <p:spPr>
              <a:xfrm rot="7154429" flipH="1">
                <a:off x="7348501" y="2468216"/>
                <a:ext cx="409848" cy="1032427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50880DA3-50BF-433D-9B76-F7E19BB55666}"/>
                </a:ext>
              </a:extLst>
            </p:cNvPr>
            <p:cNvGrpSpPr/>
            <p:nvPr/>
          </p:nvGrpSpPr>
          <p:grpSpPr>
            <a:xfrm>
              <a:off x="4315103" y="886334"/>
              <a:ext cx="1143511" cy="2658683"/>
              <a:chOff x="3537863" y="886334"/>
              <a:chExt cx="1143511" cy="2658683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950ACDEA-196D-46C2-89C2-2770ED7817C2}"/>
                  </a:ext>
                </a:extLst>
              </p:cNvPr>
              <p:cNvSpPr/>
              <p:nvPr/>
            </p:nvSpPr>
            <p:spPr>
              <a:xfrm>
                <a:off x="4039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37A9187D-C69F-4F23-8DCD-C0B7527DEA68}"/>
                  </a:ext>
                </a:extLst>
              </p:cNvPr>
              <p:cNvSpPr/>
              <p:nvPr/>
            </p:nvSpPr>
            <p:spPr>
              <a:xfrm>
                <a:off x="4056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473D36F4-2393-49B4-A199-915975C4901B}"/>
                  </a:ext>
                </a:extLst>
              </p:cNvPr>
              <p:cNvSpPr/>
              <p:nvPr/>
            </p:nvSpPr>
            <p:spPr>
              <a:xfrm>
                <a:off x="3747168" y="2247479"/>
                <a:ext cx="855968" cy="1292290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5968" h="1292290">
                    <a:moveTo>
                      <a:pt x="306911" y="12700"/>
                    </a:moveTo>
                    <a:lnTo>
                      <a:pt x="534103" y="0"/>
                    </a:lnTo>
                    <a:cubicBezTo>
                      <a:pt x="711864" y="0"/>
                      <a:pt x="855968" y="144104"/>
                      <a:pt x="855968" y="321865"/>
                    </a:cubicBezTo>
                    <a:lnTo>
                      <a:pt x="855968" y="1292290"/>
                    </a:lnTo>
                    <a:lnTo>
                      <a:pt x="10446" y="1292290"/>
                    </a:lnTo>
                    <a:cubicBezTo>
                      <a:pt x="10446" y="1041069"/>
                      <a:pt x="-13057" y="729859"/>
                      <a:pt x="10446" y="538628"/>
                    </a:cubicBezTo>
                    <a:cubicBezTo>
                      <a:pt x="33949" y="347397"/>
                      <a:pt x="92530" y="226207"/>
                      <a:pt x="151466" y="144902"/>
                    </a:cubicBezTo>
                    <a:cubicBezTo>
                      <a:pt x="210402" y="63597"/>
                      <a:pt x="243138" y="36850"/>
                      <a:pt x="306911" y="127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3BAAF2C6-6F5A-4794-9BED-C184CEF3D80A}"/>
                  </a:ext>
                </a:extLst>
              </p:cNvPr>
              <p:cNvSpPr/>
              <p:nvPr/>
            </p:nvSpPr>
            <p:spPr>
              <a:xfrm>
                <a:off x="4043375" y="240116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966D8E3E-647B-41E8-B3E3-59CD81B895E3}"/>
                  </a:ext>
                </a:extLst>
              </p:cNvPr>
              <p:cNvSpPr/>
              <p:nvPr/>
            </p:nvSpPr>
            <p:spPr>
              <a:xfrm flipH="1">
                <a:off x="4089531" y="232917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7F1ED2D8-5F8D-40FF-B539-F54AD6F74EBD}"/>
                  </a:ext>
                </a:extLst>
              </p:cNvPr>
              <p:cNvSpPr/>
              <p:nvPr/>
            </p:nvSpPr>
            <p:spPr>
              <a:xfrm>
                <a:off x="3823880" y="2640843"/>
                <a:ext cx="122403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06EDEA0-E669-454B-BB28-981F04E21620}"/>
                  </a:ext>
                </a:extLst>
              </p:cNvPr>
              <p:cNvSpPr/>
              <p:nvPr/>
            </p:nvSpPr>
            <p:spPr>
              <a:xfrm>
                <a:off x="3914032" y="2247900"/>
                <a:ext cx="279349" cy="242689"/>
              </a:xfrm>
              <a:custGeom>
                <a:avLst/>
                <a:gdLst>
                  <a:gd name="connsiteX0" fmla="*/ 236873 w 236873"/>
                  <a:gd name="connsiteY0" fmla="*/ 0 h 248144"/>
                  <a:gd name="connsiteX1" fmla="*/ 25613 w 236873"/>
                  <a:gd name="connsiteY1" fmla="*/ 248144 h 248144"/>
                  <a:gd name="connsiteX2" fmla="*/ 0 w 236873"/>
                  <a:gd name="connsiteY2" fmla="*/ 108722 h 248144"/>
                  <a:gd name="connsiteX3" fmla="*/ 17343 w 236873"/>
                  <a:gd name="connsiteY3" fmla="*/ 86469 h 248144"/>
                  <a:gd name="connsiteX4" fmla="*/ 132604 w 236873"/>
                  <a:gd name="connsiteY4" fmla="*/ 5828 h 248144"/>
                  <a:gd name="connsiteX0" fmla="*/ 236873 w 236873"/>
                  <a:gd name="connsiteY0" fmla="*/ 0 h 236540"/>
                  <a:gd name="connsiteX1" fmla="*/ 63977 w 236873"/>
                  <a:gd name="connsiteY1" fmla="*/ 236540 h 236540"/>
                  <a:gd name="connsiteX2" fmla="*/ 0 w 236873"/>
                  <a:gd name="connsiteY2" fmla="*/ 108722 h 236540"/>
                  <a:gd name="connsiteX3" fmla="*/ 17343 w 236873"/>
                  <a:gd name="connsiteY3" fmla="*/ 86469 h 236540"/>
                  <a:gd name="connsiteX4" fmla="*/ 132604 w 236873"/>
                  <a:gd name="connsiteY4" fmla="*/ 5828 h 236540"/>
                  <a:gd name="connsiteX5" fmla="*/ 236873 w 236873"/>
                  <a:gd name="connsiteY5" fmla="*/ 0 h 23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873" h="236540">
                    <a:moveTo>
                      <a:pt x="236873" y="0"/>
                    </a:moveTo>
                    <a:lnTo>
                      <a:pt x="63977" y="236540"/>
                    </a:lnTo>
                    <a:lnTo>
                      <a:pt x="0" y="108722"/>
                    </a:lnTo>
                    <a:lnTo>
                      <a:pt x="17343" y="86469"/>
                    </a:lnTo>
                    <a:cubicBezTo>
                      <a:pt x="54403" y="43514"/>
                      <a:pt x="84774" y="23941"/>
                      <a:pt x="132604" y="5828"/>
                    </a:cubicBezTo>
                    <a:lnTo>
                      <a:pt x="236873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41EA8BD8-6F3D-4102-A6A7-E4F3E8388C31}"/>
                  </a:ext>
                </a:extLst>
              </p:cNvPr>
              <p:cNvSpPr/>
              <p:nvPr/>
            </p:nvSpPr>
            <p:spPr>
              <a:xfrm rot="1384998">
                <a:off x="3859999" y="2381175"/>
                <a:ext cx="45719" cy="7142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447805EF-8EB6-410D-AA6B-6563CD8DE39A}"/>
                  </a:ext>
                </a:extLst>
              </p:cNvPr>
              <p:cNvSpPr/>
              <p:nvPr/>
            </p:nvSpPr>
            <p:spPr>
              <a:xfrm>
                <a:off x="3537863" y="927572"/>
                <a:ext cx="1143511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5416"/>
                  <a:gd name="connsiteY0" fmla="*/ 973093 h 1200881"/>
                  <a:gd name="connsiteX1" fmla="*/ 239030 w 1145416"/>
                  <a:gd name="connsiteY1" fmla="*/ 1198218 h 1200881"/>
                  <a:gd name="connsiteX2" fmla="*/ 103622 w 1145416"/>
                  <a:gd name="connsiteY2" fmla="*/ 1041297 h 1200881"/>
                  <a:gd name="connsiteX3" fmla="*/ 99561 w 1145416"/>
                  <a:gd name="connsiteY3" fmla="*/ 1006259 h 1200881"/>
                  <a:gd name="connsiteX4" fmla="*/ 165293 w 1145416"/>
                  <a:gd name="connsiteY4" fmla="*/ 986958 h 1200881"/>
                  <a:gd name="connsiteX5" fmla="*/ 93478 w 1145416"/>
                  <a:gd name="connsiteY5" fmla="*/ 979490 h 1200881"/>
                  <a:gd name="connsiteX6" fmla="*/ 88720 w 1145416"/>
                  <a:gd name="connsiteY6" fmla="*/ 889406 h 1200881"/>
                  <a:gd name="connsiteX7" fmla="*/ 936 w 1145416"/>
                  <a:gd name="connsiteY7" fmla="*/ 840342 h 1200881"/>
                  <a:gd name="connsiteX8" fmla="*/ 92759 w 1145416"/>
                  <a:gd name="connsiteY8" fmla="*/ 652895 h 1200881"/>
                  <a:gd name="connsiteX9" fmla="*/ 68115 w 1145416"/>
                  <a:gd name="connsiteY9" fmla="*/ 518506 h 1200881"/>
                  <a:gd name="connsiteX10" fmla="*/ 63638 w 1145416"/>
                  <a:gd name="connsiteY10" fmla="*/ 393761 h 1200881"/>
                  <a:gd name="connsiteX11" fmla="*/ 633178 w 1145416"/>
                  <a:gd name="connsiteY11" fmla="*/ 0 h 1200881"/>
                  <a:gd name="connsiteX12" fmla="*/ 1143476 w 1145416"/>
                  <a:gd name="connsiteY12" fmla="*/ 569195 h 1200881"/>
                  <a:gd name="connsiteX13" fmla="*/ 802890 w 1145416"/>
                  <a:gd name="connsiteY13" fmla="*/ 1150387 h 1200881"/>
                  <a:gd name="connsiteX0" fmla="*/ 699810 w 1145019"/>
                  <a:gd name="connsiteY0" fmla="*/ 973093 h 1200881"/>
                  <a:gd name="connsiteX1" fmla="*/ 239030 w 1145019"/>
                  <a:gd name="connsiteY1" fmla="*/ 1198218 h 1200881"/>
                  <a:gd name="connsiteX2" fmla="*/ 103622 w 1145019"/>
                  <a:gd name="connsiteY2" fmla="*/ 1041297 h 1200881"/>
                  <a:gd name="connsiteX3" fmla="*/ 99561 w 1145019"/>
                  <a:gd name="connsiteY3" fmla="*/ 1006259 h 1200881"/>
                  <a:gd name="connsiteX4" fmla="*/ 165293 w 1145019"/>
                  <a:gd name="connsiteY4" fmla="*/ 986958 h 1200881"/>
                  <a:gd name="connsiteX5" fmla="*/ 93478 w 1145019"/>
                  <a:gd name="connsiteY5" fmla="*/ 979490 h 1200881"/>
                  <a:gd name="connsiteX6" fmla="*/ 88720 w 1145019"/>
                  <a:gd name="connsiteY6" fmla="*/ 889406 h 1200881"/>
                  <a:gd name="connsiteX7" fmla="*/ 936 w 1145019"/>
                  <a:gd name="connsiteY7" fmla="*/ 840342 h 1200881"/>
                  <a:gd name="connsiteX8" fmla="*/ 92759 w 1145019"/>
                  <a:gd name="connsiteY8" fmla="*/ 652895 h 1200881"/>
                  <a:gd name="connsiteX9" fmla="*/ 68115 w 1145019"/>
                  <a:gd name="connsiteY9" fmla="*/ 518506 h 1200881"/>
                  <a:gd name="connsiteX10" fmla="*/ 63638 w 1145019"/>
                  <a:gd name="connsiteY10" fmla="*/ 393761 h 1200881"/>
                  <a:gd name="connsiteX11" fmla="*/ 633178 w 1145019"/>
                  <a:gd name="connsiteY11" fmla="*/ 0 h 1200881"/>
                  <a:gd name="connsiteX12" fmla="*/ 1143476 w 1145019"/>
                  <a:gd name="connsiteY12" fmla="*/ 569195 h 1200881"/>
                  <a:gd name="connsiteX13" fmla="*/ 802890 w 1145019"/>
                  <a:gd name="connsiteY13" fmla="*/ 1150387 h 1200881"/>
                  <a:gd name="connsiteX0" fmla="*/ 699810 w 1143571"/>
                  <a:gd name="connsiteY0" fmla="*/ 973093 h 1200881"/>
                  <a:gd name="connsiteX1" fmla="*/ 239030 w 1143571"/>
                  <a:gd name="connsiteY1" fmla="*/ 1198218 h 1200881"/>
                  <a:gd name="connsiteX2" fmla="*/ 103622 w 1143571"/>
                  <a:gd name="connsiteY2" fmla="*/ 1041297 h 1200881"/>
                  <a:gd name="connsiteX3" fmla="*/ 99561 w 1143571"/>
                  <a:gd name="connsiteY3" fmla="*/ 1006259 h 1200881"/>
                  <a:gd name="connsiteX4" fmla="*/ 165293 w 1143571"/>
                  <a:gd name="connsiteY4" fmla="*/ 986958 h 1200881"/>
                  <a:gd name="connsiteX5" fmla="*/ 93478 w 1143571"/>
                  <a:gd name="connsiteY5" fmla="*/ 979490 h 1200881"/>
                  <a:gd name="connsiteX6" fmla="*/ 88720 w 1143571"/>
                  <a:gd name="connsiteY6" fmla="*/ 889406 h 1200881"/>
                  <a:gd name="connsiteX7" fmla="*/ 936 w 1143571"/>
                  <a:gd name="connsiteY7" fmla="*/ 840342 h 1200881"/>
                  <a:gd name="connsiteX8" fmla="*/ 92759 w 1143571"/>
                  <a:gd name="connsiteY8" fmla="*/ 652895 h 1200881"/>
                  <a:gd name="connsiteX9" fmla="*/ 68115 w 1143571"/>
                  <a:gd name="connsiteY9" fmla="*/ 518506 h 1200881"/>
                  <a:gd name="connsiteX10" fmla="*/ 63638 w 1143571"/>
                  <a:gd name="connsiteY10" fmla="*/ 393761 h 1200881"/>
                  <a:gd name="connsiteX11" fmla="*/ 633178 w 1143571"/>
                  <a:gd name="connsiteY11" fmla="*/ 0 h 1200881"/>
                  <a:gd name="connsiteX12" fmla="*/ 1143476 w 1143571"/>
                  <a:gd name="connsiteY12" fmla="*/ 569195 h 1200881"/>
                  <a:gd name="connsiteX13" fmla="*/ 802890 w 1143571"/>
                  <a:gd name="connsiteY13" fmla="*/ 1150387 h 1200881"/>
                  <a:gd name="connsiteX0" fmla="*/ 699810 w 1144969"/>
                  <a:gd name="connsiteY0" fmla="*/ 973093 h 1200881"/>
                  <a:gd name="connsiteX1" fmla="*/ 239030 w 1144969"/>
                  <a:gd name="connsiteY1" fmla="*/ 1198218 h 1200881"/>
                  <a:gd name="connsiteX2" fmla="*/ 103622 w 1144969"/>
                  <a:gd name="connsiteY2" fmla="*/ 1041297 h 1200881"/>
                  <a:gd name="connsiteX3" fmla="*/ 99561 w 1144969"/>
                  <a:gd name="connsiteY3" fmla="*/ 1006259 h 1200881"/>
                  <a:gd name="connsiteX4" fmla="*/ 165293 w 1144969"/>
                  <a:gd name="connsiteY4" fmla="*/ 986958 h 1200881"/>
                  <a:gd name="connsiteX5" fmla="*/ 93478 w 1144969"/>
                  <a:gd name="connsiteY5" fmla="*/ 979490 h 1200881"/>
                  <a:gd name="connsiteX6" fmla="*/ 88720 w 1144969"/>
                  <a:gd name="connsiteY6" fmla="*/ 889406 h 1200881"/>
                  <a:gd name="connsiteX7" fmla="*/ 936 w 1144969"/>
                  <a:gd name="connsiteY7" fmla="*/ 840342 h 1200881"/>
                  <a:gd name="connsiteX8" fmla="*/ 92759 w 1144969"/>
                  <a:gd name="connsiteY8" fmla="*/ 652895 h 1200881"/>
                  <a:gd name="connsiteX9" fmla="*/ 68115 w 1144969"/>
                  <a:gd name="connsiteY9" fmla="*/ 518506 h 1200881"/>
                  <a:gd name="connsiteX10" fmla="*/ 63638 w 1144969"/>
                  <a:gd name="connsiteY10" fmla="*/ 393761 h 1200881"/>
                  <a:gd name="connsiteX11" fmla="*/ 633178 w 1144969"/>
                  <a:gd name="connsiteY11" fmla="*/ 0 h 1200881"/>
                  <a:gd name="connsiteX12" fmla="*/ 1143476 w 1144969"/>
                  <a:gd name="connsiteY12" fmla="*/ 569195 h 1200881"/>
                  <a:gd name="connsiteX13" fmla="*/ 800509 w 1144969"/>
                  <a:gd name="connsiteY13" fmla="*/ 1200393 h 1200881"/>
                  <a:gd name="connsiteX0" fmla="*/ 699810 w 1144934"/>
                  <a:gd name="connsiteY0" fmla="*/ 973093 h 1200881"/>
                  <a:gd name="connsiteX1" fmla="*/ 239030 w 1144934"/>
                  <a:gd name="connsiteY1" fmla="*/ 1198218 h 1200881"/>
                  <a:gd name="connsiteX2" fmla="*/ 103622 w 1144934"/>
                  <a:gd name="connsiteY2" fmla="*/ 1041297 h 1200881"/>
                  <a:gd name="connsiteX3" fmla="*/ 99561 w 1144934"/>
                  <a:gd name="connsiteY3" fmla="*/ 1006259 h 1200881"/>
                  <a:gd name="connsiteX4" fmla="*/ 165293 w 1144934"/>
                  <a:gd name="connsiteY4" fmla="*/ 986958 h 1200881"/>
                  <a:gd name="connsiteX5" fmla="*/ 93478 w 1144934"/>
                  <a:gd name="connsiteY5" fmla="*/ 979490 h 1200881"/>
                  <a:gd name="connsiteX6" fmla="*/ 88720 w 1144934"/>
                  <a:gd name="connsiteY6" fmla="*/ 889406 h 1200881"/>
                  <a:gd name="connsiteX7" fmla="*/ 936 w 1144934"/>
                  <a:gd name="connsiteY7" fmla="*/ 840342 h 1200881"/>
                  <a:gd name="connsiteX8" fmla="*/ 92759 w 1144934"/>
                  <a:gd name="connsiteY8" fmla="*/ 652895 h 1200881"/>
                  <a:gd name="connsiteX9" fmla="*/ 68115 w 1144934"/>
                  <a:gd name="connsiteY9" fmla="*/ 518506 h 1200881"/>
                  <a:gd name="connsiteX10" fmla="*/ 63638 w 1144934"/>
                  <a:gd name="connsiteY10" fmla="*/ 393761 h 1200881"/>
                  <a:gd name="connsiteX11" fmla="*/ 633178 w 1144934"/>
                  <a:gd name="connsiteY11" fmla="*/ 0 h 1200881"/>
                  <a:gd name="connsiteX12" fmla="*/ 1143476 w 1144934"/>
                  <a:gd name="connsiteY12" fmla="*/ 569195 h 1200881"/>
                  <a:gd name="connsiteX13" fmla="*/ 800509 w 1144934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03622 w 1143511"/>
                  <a:gd name="connsiteY2" fmla="*/ 1041297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3511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40831" y="1183522"/>
                      <a:pt x="125053" y="1084159"/>
                    </a:cubicBezTo>
                    <a:cubicBezTo>
                      <a:pt x="120524" y="1068511"/>
                      <a:pt x="96824" y="1058178"/>
                      <a:pt x="104324" y="1044359"/>
                    </a:cubicBezTo>
                    <a:cubicBezTo>
                      <a:pt x="111824" y="1030540"/>
                      <a:pt x="167101" y="1031107"/>
                      <a:pt x="170055" y="1001245"/>
                    </a:cubicBezTo>
                    <a:cubicBezTo>
                      <a:pt x="173009" y="971383"/>
                      <a:pt x="107034" y="998130"/>
                      <a:pt x="93478" y="979490"/>
                    </a:cubicBezTo>
                    <a:cubicBezTo>
                      <a:pt x="79922" y="960850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46545" y="269118"/>
                      <a:pt x="1143476" y="569195"/>
                    </a:cubicBezTo>
                    <a:cubicBezTo>
                      <a:pt x="1140407" y="869272"/>
                      <a:pt x="789959" y="972943"/>
                      <a:pt x="800509" y="1200393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円/楕円 27">
                <a:extLst>
                  <a:ext uri="{FF2B5EF4-FFF2-40B4-BE49-F238E27FC236}">
                    <a16:creationId xmlns:a16="http://schemas.microsoft.com/office/drawing/2014/main" id="{49381D36-4D68-460E-864A-5EA048284871}"/>
                  </a:ext>
                </a:extLst>
              </p:cNvPr>
              <p:cNvSpPr/>
              <p:nvPr/>
            </p:nvSpPr>
            <p:spPr>
              <a:xfrm rot="13500000" flipH="1">
                <a:off x="3701735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22483661-60B9-4D79-B0BD-13F458C84FF8}"/>
                  </a:ext>
                </a:extLst>
              </p:cNvPr>
              <p:cNvSpPr/>
              <p:nvPr/>
            </p:nvSpPr>
            <p:spPr>
              <a:xfrm rot="8100000">
                <a:off x="4175560" y="886334"/>
                <a:ext cx="462380" cy="920230"/>
              </a:xfrm>
              <a:custGeom>
                <a:avLst/>
                <a:gdLst>
                  <a:gd name="connsiteX0" fmla="*/ 147332 w 462380"/>
                  <a:gd name="connsiteY0" fmla="*/ 817052 h 920230"/>
                  <a:gd name="connsiteX1" fmla="*/ 0 w 462380"/>
                  <a:gd name="connsiteY1" fmla="*/ 468406 h 920230"/>
                  <a:gd name="connsiteX2" fmla="*/ 307223 w 462380"/>
                  <a:gd name="connsiteY2" fmla="*/ 14094 h 920230"/>
                  <a:gd name="connsiteX3" fmla="*/ 353545 w 462380"/>
                  <a:gd name="connsiteY3" fmla="*/ 0 h 920230"/>
                  <a:gd name="connsiteX4" fmla="*/ 414684 w 462380"/>
                  <a:gd name="connsiteY4" fmla="*/ 75157 h 920230"/>
                  <a:gd name="connsiteX5" fmla="*/ 462380 w 462380"/>
                  <a:gd name="connsiteY5" fmla="*/ 113957 h 920230"/>
                  <a:gd name="connsiteX6" fmla="*/ 439818 w 462380"/>
                  <a:gd name="connsiteY6" fmla="*/ 219282 h 920230"/>
                  <a:gd name="connsiteX7" fmla="*/ 420067 w 462380"/>
                  <a:gd name="connsiteY7" fmla="*/ 405922 h 920230"/>
                  <a:gd name="connsiteX8" fmla="*/ 421406 w 462380"/>
                  <a:gd name="connsiteY8" fmla="*/ 469420 h 920230"/>
                  <a:gd name="connsiteX9" fmla="*/ 394567 w 462380"/>
                  <a:gd name="connsiteY9" fmla="*/ 525117 h 920230"/>
                  <a:gd name="connsiteX10" fmla="*/ 302113 w 462380"/>
                  <a:gd name="connsiteY10" fmla="*/ 882528 h 920230"/>
                  <a:gd name="connsiteX11" fmla="*/ 302546 w 462380"/>
                  <a:gd name="connsiteY11" fmla="*/ 920230 h 920230"/>
                  <a:gd name="connsiteX12" fmla="*/ 221778 w 462380"/>
                  <a:gd name="connsiteY12" fmla="*/ 877259 h 920230"/>
                  <a:gd name="connsiteX13" fmla="*/ 147332 w 462380"/>
                  <a:gd name="connsiteY13" fmla="*/ 817052 h 9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2380" h="920230">
                    <a:moveTo>
                      <a:pt x="147332" y="817052"/>
                    </a:moveTo>
                    <a:cubicBezTo>
                      <a:pt x="56303" y="727825"/>
                      <a:pt x="0" y="604560"/>
                      <a:pt x="0" y="468406"/>
                    </a:cubicBezTo>
                    <a:cubicBezTo>
                      <a:pt x="0" y="264174"/>
                      <a:pt x="126681" y="88944"/>
                      <a:pt x="307223" y="14094"/>
                    </a:cubicBezTo>
                    <a:lnTo>
                      <a:pt x="353545" y="0"/>
                    </a:lnTo>
                    <a:lnTo>
                      <a:pt x="414684" y="75157"/>
                    </a:lnTo>
                    <a:lnTo>
                      <a:pt x="462380" y="113957"/>
                    </a:lnTo>
                    <a:lnTo>
                      <a:pt x="439818" y="219282"/>
                    </a:lnTo>
                    <a:cubicBezTo>
                      <a:pt x="429284" y="281130"/>
                      <a:pt x="422701" y="343466"/>
                      <a:pt x="420067" y="405922"/>
                    </a:cubicBezTo>
                    <a:lnTo>
                      <a:pt x="421406" y="469420"/>
                    </a:lnTo>
                    <a:lnTo>
                      <a:pt x="394567" y="525117"/>
                    </a:lnTo>
                    <a:cubicBezTo>
                      <a:pt x="340194" y="653101"/>
                      <a:pt x="309067" y="776931"/>
                      <a:pt x="302113" y="882528"/>
                    </a:cubicBezTo>
                    <a:lnTo>
                      <a:pt x="302546" y="920230"/>
                    </a:lnTo>
                    <a:lnTo>
                      <a:pt x="221778" y="877259"/>
                    </a:lnTo>
                    <a:cubicBezTo>
                      <a:pt x="195017" y="859538"/>
                      <a:pt x="170089" y="839358"/>
                      <a:pt x="147332" y="817052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689CE316-D2BF-4619-94B4-D833919F80DD}"/>
                  </a:ext>
                </a:extLst>
              </p:cNvPr>
              <p:cNvGrpSpPr/>
              <p:nvPr/>
            </p:nvGrpSpPr>
            <p:grpSpPr>
              <a:xfrm>
                <a:off x="4229605" y="1462779"/>
                <a:ext cx="231434" cy="419158"/>
                <a:chOff x="1368308" y="1783038"/>
                <a:chExt cx="188990" cy="342286"/>
              </a:xfrm>
            </p:grpSpPr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D9128DDA-1147-42E5-9073-7D35A77BA63A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F7123B21-362D-4B74-8462-A56632E7D333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004CB8E0-BB21-4CCC-B14E-DA5E51E6447A}"/>
                  </a:ext>
                </a:extLst>
              </p:cNvPr>
              <p:cNvGrpSpPr/>
              <p:nvPr/>
            </p:nvGrpSpPr>
            <p:grpSpPr>
              <a:xfrm>
                <a:off x="3709263" y="1464509"/>
                <a:ext cx="164993" cy="134151"/>
                <a:chOff x="3709263" y="1464509"/>
                <a:chExt cx="164993" cy="134151"/>
              </a:xfrm>
            </p:grpSpPr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DB83B1F8-84DC-4EE1-88DC-600F166F5F3C}"/>
                    </a:ext>
                  </a:extLst>
                </p:cNvPr>
                <p:cNvSpPr/>
                <p:nvPr/>
              </p:nvSpPr>
              <p:spPr>
                <a:xfrm>
                  <a:off x="3710357" y="1471826"/>
                  <a:ext cx="160675" cy="126834"/>
                </a:xfrm>
                <a:custGeom>
                  <a:avLst/>
                  <a:gdLst>
                    <a:gd name="connsiteX0" fmla="*/ 37492 w 160675"/>
                    <a:gd name="connsiteY0" fmla="*/ 0 h 126834"/>
                    <a:gd name="connsiteX1" fmla="*/ 160050 w 160675"/>
                    <a:gd name="connsiteY1" fmla="*/ 59712 h 126834"/>
                    <a:gd name="connsiteX2" fmla="*/ 160675 w 160675"/>
                    <a:gd name="connsiteY2" fmla="*/ 63417 h 126834"/>
                    <a:gd name="connsiteX3" fmla="*/ 160050 w 160675"/>
                    <a:gd name="connsiteY3" fmla="*/ 67122 h 126834"/>
                    <a:gd name="connsiteX4" fmla="*/ 37492 w 160675"/>
                    <a:gd name="connsiteY4" fmla="*/ 126834 h 126834"/>
                    <a:gd name="connsiteX5" fmla="*/ 10327 w 160675"/>
                    <a:gd name="connsiteY5" fmla="*/ 123968 h 126834"/>
                    <a:gd name="connsiteX6" fmla="*/ 0 w 160675"/>
                    <a:gd name="connsiteY6" fmla="*/ 58003 h 126834"/>
                    <a:gd name="connsiteX7" fmla="*/ 8604 w 160675"/>
                    <a:gd name="connsiteY7" fmla="*/ 3048 h 126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0675" h="126834">
                      <a:moveTo>
                        <a:pt x="37492" y="0"/>
                      </a:moveTo>
                      <a:cubicBezTo>
                        <a:pt x="97947" y="0"/>
                        <a:pt x="148386" y="25635"/>
                        <a:pt x="160050" y="59712"/>
                      </a:cubicBezTo>
                      <a:lnTo>
                        <a:pt x="160675" y="63417"/>
                      </a:lnTo>
                      <a:lnTo>
                        <a:pt x="160050" y="67122"/>
                      </a:lnTo>
                      <a:cubicBezTo>
                        <a:pt x="148386" y="101200"/>
                        <a:pt x="97947" y="126834"/>
                        <a:pt x="37492" y="126834"/>
                      </a:cubicBezTo>
                      <a:lnTo>
                        <a:pt x="10327" y="123968"/>
                      </a:lnTo>
                      <a:lnTo>
                        <a:pt x="0" y="58003"/>
                      </a:lnTo>
                      <a:lnTo>
                        <a:pt x="8604" y="304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90B5260C-D965-430A-9728-DDC40F22DFCD}"/>
                    </a:ext>
                  </a:extLst>
                </p:cNvPr>
                <p:cNvSpPr/>
                <p:nvPr/>
              </p:nvSpPr>
              <p:spPr>
                <a:xfrm>
                  <a:off x="3717229" y="1464509"/>
                  <a:ext cx="157027" cy="91054"/>
                </a:xfrm>
                <a:custGeom>
                  <a:avLst/>
                  <a:gdLst>
                    <a:gd name="connsiteX0" fmla="*/ 30616 w 157027"/>
                    <a:gd name="connsiteY0" fmla="*/ 0 h 91054"/>
                    <a:gd name="connsiteX1" fmla="*/ 156386 w 157027"/>
                    <a:gd name="connsiteY1" fmla="*/ 74399 h 91054"/>
                    <a:gd name="connsiteX2" fmla="*/ 157027 w 157027"/>
                    <a:gd name="connsiteY2" fmla="*/ 79016 h 91054"/>
                    <a:gd name="connsiteX3" fmla="*/ 156386 w 157027"/>
                    <a:gd name="connsiteY3" fmla="*/ 83632 h 91054"/>
                    <a:gd name="connsiteX4" fmla="*/ 152371 w 157027"/>
                    <a:gd name="connsiteY4" fmla="*/ 91054 h 91054"/>
                    <a:gd name="connsiteX5" fmla="*/ 140409 w 157027"/>
                    <a:gd name="connsiteY5" fmla="*/ 68939 h 91054"/>
                    <a:gd name="connsiteX6" fmla="*/ 30616 w 157027"/>
                    <a:gd name="connsiteY6" fmla="*/ 24077 h 91054"/>
                    <a:gd name="connsiteX7" fmla="*/ 0 w 157027"/>
                    <a:gd name="connsiteY7" fmla="*/ 29992 h 91054"/>
                    <a:gd name="connsiteX8" fmla="*/ 4165 w 157027"/>
                    <a:gd name="connsiteY8" fmla="*/ 3388 h 91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027" h="91054">
                      <a:moveTo>
                        <a:pt x="30616" y="0"/>
                      </a:moveTo>
                      <a:cubicBezTo>
                        <a:pt x="92654" y="0"/>
                        <a:pt x="144416" y="31940"/>
                        <a:pt x="156386" y="74399"/>
                      </a:cubicBezTo>
                      <a:lnTo>
                        <a:pt x="157027" y="79016"/>
                      </a:lnTo>
                      <a:lnTo>
                        <a:pt x="156386" y="83632"/>
                      </a:lnTo>
                      <a:lnTo>
                        <a:pt x="152371" y="91054"/>
                      </a:lnTo>
                      <a:lnTo>
                        <a:pt x="140409" y="68939"/>
                      </a:lnTo>
                      <a:cubicBezTo>
                        <a:pt x="117893" y="42043"/>
                        <a:pt x="77145" y="24077"/>
                        <a:pt x="30616" y="24077"/>
                      </a:cubicBezTo>
                      <a:lnTo>
                        <a:pt x="0" y="29992"/>
                      </a:lnTo>
                      <a:lnTo>
                        <a:pt x="4165" y="338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8A0B8EC9-0F4A-4388-9F89-0A9E6DEE6C10}"/>
                    </a:ext>
                  </a:extLst>
                </p:cNvPr>
                <p:cNvSpPr/>
                <p:nvPr/>
              </p:nvSpPr>
              <p:spPr>
                <a:xfrm>
                  <a:off x="3709263" y="1469231"/>
                  <a:ext cx="45719" cy="1208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2B28156B-FB95-4473-9C9F-3A966A146BCB}"/>
                  </a:ext>
                </a:extLst>
              </p:cNvPr>
              <p:cNvSpPr/>
              <p:nvPr/>
            </p:nvSpPr>
            <p:spPr>
              <a:xfrm rot="5400000">
                <a:off x="3778507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167A31C-7F3B-4F46-8865-DEA671864160}"/>
              </a:ext>
            </a:extLst>
          </p:cNvPr>
          <p:cNvGrpSpPr/>
          <p:nvPr/>
        </p:nvGrpSpPr>
        <p:grpSpPr>
          <a:xfrm>
            <a:off x="6585726" y="766491"/>
            <a:ext cx="1941061" cy="2861649"/>
            <a:chOff x="6585726" y="766491"/>
            <a:chExt cx="1941061" cy="286164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1137A5A-0D6B-4F38-853A-651ADA3CD3AB}"/>
                </a:ext>
              </a:extLst>
            </p:cNvPr>
            <p:cNvGrpSpPr/>
            <p:nvPr/>
          </p:nvGrpSpPr>
          <p:grpSpPr>
            <a:xfrm>
              <a:off x="6585726" y="2451598"/>
              <a:ext cx="1290895" cy="1176542"/>
              <a:chOff x="6440320" y="2194334"/>
              <a:chExt cx="1441449" cy="1313759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7A64D4EC-B234-47AA-82F4-0B9032197C6D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6BAE6141-ADE5-4EB1-987E-D0CF206BE1E9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8A7A2A3F-B92D-40F9-9E13-FC3AD992F09B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9CC5B4D1-21AB-4ACD-B1C8-AF88AC88B57E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DF473709-D43A-4AE7-866A-1A1FB85802C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EB728EE6-23BD-4E1C-B2AC-5763A57EB86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8F45BEFC-0E56-463B-86FD-4F99E9A34F5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月 135">
                      <a:extLst>
                        <a:ext uri="{FF2B5EF4-FFF2-40B4-BE49-F238E27FC236}">
                          <a16:creationId xmlns:a16="http://schemas.microsoft.com/office/drawing/2014/main" id="{A909F390-352C-4EC0-97BF-FD5DCDDF04E0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3" name="四角形: 角を丸くする 122">
                    <a:extLst>
                      <a:ext uri="{FF2B5EF4-FFF2-40B4-BE49-F238E27FC236}">
                        <a16:creationId xmlns:a16="http://schemas.microsoft.com/office/drawing/2014/main" id="{4E5245E2-E4F3-4CEE-A2A4-D1FB3440F18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24" name="四角形: 上の 2 つの角を丸める 109">
                    <a:extLst>
                      <a:ext uri="{FF2B5EF4-FFF2-40B4-BE49-F238E27FC236}">
                        <a16:creationId xmlns:a16="http://schemas.microsoft.com/office/drawing/2014/main" id="{A21923E3-9365-4474-A46E-F9F25F58FBD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3C8B6BAA-8A68-4D06-9BEB-F7D2BA270FC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108A5602-BA8A-4A28-8F43-2AAAC6025D8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四角形: 上の 2 つの角を丸める 109">
                    <a:extLst>
                      <a:ext uri="{FF2B5EF4-FFF2-40B4-BE49-F238E27FC236}">
                        <a16:creationId xmlns:a16="http://schemas.microsoft.com/office/drawing/2014/main" id="{35ABAC3B-C653-4E11-9A36-F75554DCAC5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FC4F9756-D37E-4781-B501-140BE43B091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46C4C6DA-C35A-49B4-921D-5B7744975EA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四角形: 上の 2 つの角を丸める 109">
                    <a:extLst>
                      <a:ext uri="{FF2B5EF4-FFF2-40B4-BE49-F238E27FC236}">
                        <a16:creationId xmlns:a16="http://schemas.microsoft.com/office/drawing/2014/main" id="{0626102D-C6F7-4C21-A2BB-5D1C3409F527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A26D16CD-76F9-47A6-AE31-F15B3A52828E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A84E3B5E-7B28-43EC-B380-1016E7EF127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A71E2DA-7494-458D-AA53-92984B18E77E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87643EAE-52E2-4C30-964A-4DC5BA01030A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片側の 2 つの角を丸めた四角形 92">
                  <a:extLst>
                    <a:ext uri="{FF2B5EF4-FFF2-40B4-BE49-F238E27FC236}">
                      <a16:creationId xmlns:a16="http://schemas.microsoft.com/office/drawing/2014/main" id="{980E2635-600D-40BE-9452-267A5D757F0E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6B08A153-7B21-407A-BD3A-DE1F247493AF}"/>
                </a:ext>
              </a:extLst>
            </p:cNvPr>
            <p:cNvGrpSpPr/>
            <p:nvPr/>
          </p:nvGrpSpPr>
          <p:grpSpPr>
            <a:xfrm>
              <a:off x="7331393" y="766491"/>
              <a:ext cx="1195394" cy="2773633"/>
              <a:chOff x="6554153" y="766491"/>
              <a:chExt cx="1195394" cy="2773633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5274A3CB-69FA-4182-B63F-03D4978EADA7}"/>
                  </a:ext>
                </a:extLst>
              </p:cNvPr>
              <p:cNvSpPr/>
              <p:nvPr/>
            </p:nvSpPr>
            <p:spPr>
              <a:xfrm>
                <a:off x="6580087" y="831474"/>
                <a:ext cx="908330" cy="766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1E354886-3001-4B37-9006-F38A6F383AB0}"/>
                  </a:ext>
                </a:extLst>
              </p:cNvPr>
              <p:cNvSpPr/>
              <p:nvPr/>
            </p:nvSpPr>
            <p:spPr>
              <a:xfrm>
                <a:off x="7049206" y="18886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81CD8954-ED65-4B4D-AB0A-97750FB2CFCF}"/>
                  </a:ext>
                </a:extLst>
              </p:cNvPr>
              <p:cNvSpPr/>
              <p:nvPr/>
            </p:nvSpPr>
            <p:spPr>
              <a:xfrm>
                <a:off x="7066312" y="19161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4BB9CF09-859C-4E17-A214-11ECE2201E7D}"/>
                  </a:ext>
                </a:extLst>
              </p:cNvPr>
              <p:cNvGrpSpPr/>
              <p:nvPr/>
            </p:nvGrpSpPr>
            <p:grpSpPr>
              <a:xfrm>
                <a:off x="6778438" y="2135125"/>
                <a:ext cx="841562" cy="1404999"/>
                <a:chOff x="6840350" y="2135125"/>
                <a:chExt cx="717738" cy="1404999"/>
              </a:xfrm>
            </p:grpSpPr>
            <p:sp>
              <p:nvSpPr>
                <p:cNvPr id="356" name="台形 731">
                  <a:extLst>
                    <a:ext uri="{FF2B5EF4-FFF2-40B4-BE49-F238E27FC236}">
                      <a16:creationId xmlns:a16="http://schemas.microsoft.com/office/drawing/2014/main" id="{73A26EEB-7B1B-4E5D-A069-66EB8FE64CEE}"/>
                    </a:ext>
                  </a:extLst>
                </p:cNvPr>
                <p:cNvSpPr/>
                <p:nvPr/>
              </p:nvSpPr>
              <p:spPr>
                <a:xfrm rot="11290218" flipV="1">
                  <a:off x="6872219" y="2360467"/>
                  <a:ext cx="71892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9C642579-F9DA-40EF-8A4C-49575416ECE4}"/>
                    </a:ext>
                  </a:extLst>
                </p:cNvPr>
                <p:cNvSpPr/>
                <p:nvPr/>
              </p:nvSpPr>
              <p:spPr>
                <a:xfrm rot="10800000">
                  <a:off x="6910405" y="2232195"/>
                  <a:ext cx="166330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台形 53">
                  <a:extLst>
                    <a:ext uri="{FF2B5EF4-FFF2-40B4-BE49-F238E27FC236}">
                      <a16:creationId xmlns:a16="http://schemas.microsoft.com/office/drawing/2014/main" id="{464218D4-BC38-4A01-B538-3C2EA104FD8C}"/>
                    </a:ext>
                  </a:extLst>
                </p:cNvPr>
                <p:cNvSpPr/>
                <p:nvPr/>
              </p:nvSpPr>
              <p:spPr>
                <a:xfrm>
                  <a:off x="6962045" y="2135125"/>
                  <a:ext cx="430716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A7D9889B-61AF-43CC-A46E-D20582E9CCC6}"/>
                    </a:ext>
                  </a:extLst>
                </p:cNvPr>
                <p:cNvSpPr/>
                <p:nvPr/>
              </p:nvSpPr>
              <p:spPr>
                <a:xfrm>
                  <a:off x="6856818" y="2228546"/>
                  <a:ext cx="701270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CD9E2DC9-D443-4B4A-9150-F8C1B6AEEE8F}"/>
                    </a:ext>
                  </a:extLst>
                </p:cNvPr>
                <p:cNvSpPr/>
                <p:nvPr/>
              </p:nvSpPr>
              <p:spPr>
                <a:xfrm>
                  <a:off x="7082300" y="2394236"/>
                  <a:ext cx="172928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61160F67-07C1-480B-A5D7-94C7553A5567}"/>
                    </a:ext>
                  </a:extLst>
                </p:cNvPr>
                <p:cNvSpPr/>
                <p:nvPr/>
              </p:nvSpPr>
              <p:spPr>
                <a:xfrm flipH="1">
                  <a:off x="7121665" y="2336799"/>
                  <a:ext cx="31335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BE426A41-5993-4E91-B8FA-A40D2CFC44AB}"/>
                    </a:ext>
                  </a:extLst>
                </p:cNvPr>
                <p:cNvSpPr/>
                <p:nvPr/>
              </p:nvSpPr>
              <p:spPr>
                <a:xfrm>
                  <a:off x="6853827" y="2158999"/>
                  <a:ext cx="562973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87DAFF75-AC94-4E1D-9A1A-C9543072247E}"/>
                    </a:ext>
                  </a:extLst>
                </p:cNvPr>
                <p:cNvSpPr/>
                <p:nvPr/>
              </p:nvSpPr>
              <p:spPr>
                <a:xfrm>
                  <a:off x="6840350" y="3351530"/>
                  <a:ext cx="45719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FE46946E-FF93-4E9F-88F0-D16A09A6AA4B}"/>
                  </a:ext>
                </a:extLst>
              </p:cNvPr>
              <p:cNvSpPr/>
              <p:nvPr/>
            </p:nvSpPr>
            <p:spPr>
              <a:xfrm>
                <a:off x="6554153" y="927572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70056 w 1144132"/>
                  <a:gd name="connsiteY4" fmla="*/ 998865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45593" y="1178760"/>
                      <a:pt x="120290" y="1086541"/>
                    </a:cubicBezTo>
                    <a:cubicBezTo>
                      <a:pt x="115761" y="1070893"/>
                      <a:pt x="96029" y="1063734"/>
                      <a:pt x="104323" y="1049121"/>
                    </a:cubicBezTo>
                    <a:cubicBezTo>
                      <a:pt x="112617" y="1034508"/>
                      <a:pt x="162339" y="1027535"/>
                      <a:pt x="170056" y="998865"/>
                    </a:cubicBezTo>
                    <a:cubicBezTo>
                      <a:pt x="177773" y="970195"/>
                      <a:pt x="92746" y="995352"/>
                      <a:pt x="79190" y="977109"/>
                    </a:cubicBezTo>
                    <a:cubicBezTo>
                      <a:pt x="65634" y="958866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AC30180D-7139-46EA-BB84-5E108981BA23}"/>
                  </a:ext>
                </a:extLst>
              </p:cNvPr>
              <p:cNvSpPr/>
              <p:nvPr/>
            </p:nvSpPr>
            <p:spPr>
              <a:xfrm rot="5400000">
                <a:off x="6752158" y="1170073"/>
                <a:ext cx="52558" cy="2425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円/楕円 548">
                <a:extLst>
                  <a:ext uri="{FF2B5EF4-FFF2-40B4-BE49-F238E27FC236}">
                    <a16:creationId xmlns:a16="http://schemas.microsoft.com/office/drawing/2014/main" id="{1D86AF4A-9069-4DC9-9879-93789375A2D6}"/>
                  </a:ext>
                </a:extLst>
              </p:cNvPr>
              <p:cNvSpPr/>
              <p:nvPr/>
            </p:nvSpPr>
            <p:spPr>
              <a:xfrm>
                <a:off x="6687580" y="1472863"/>
                <a:ext cx="45720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3C93EE23-5E93-483A-8B25-E03068E41DB8}"/>
                  </a:ext>
                </a:extLst>
              </p:cNvPr>
              <p:cNvSpPr/>
              <p:nvPr/>
            </p:nvSpPr>
            <p:spPr>
              <a:xfrm rot="5400000">
                <a:off x="7002894" y="1103612"/>
                <a:ext cx="29324" cy="782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3" name="四角形: 角を丸くする 502">
                <a:extLst>
                  <a:ext uri="{FF2B5EF4-FFF2-40B4-BE49-F238E27FC236}">
                    <a16:creationId xmlns:a16="http://schemas.microsoft.com/office/drawing/2014/main" id="{ED39677A-F4A6-4FDA-88DA-FC9AA87B3302}"/>
                  </a:ext>
                </a:extLst>
              </p:cNvPr>
              <p:cNvSpPr/>
              <p:nvPr/>
            </p:nvSpPr>
            <p:spPr>
              <a:xfrm>
                <a:off x="6571919" y="1403388"/>
                <a:ext cx="45719" cy="267807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49F840A0-FA22-407B-8F50-1C4C4A7A6D14}"/>
                  </a:ext>
                </a:extLst>
              </p:cNvPr>
              <p:cNvSpPr/>
              <p:nvPr/>
            </p:nvSpPr>
            <p:spPr>
              <a:xfrm rot="2700000">
                <a:off x="6775209" y="893183"/>
                <a:ext cx="1101030" cy="847646"/>
              </a:xfrm>
              <a:custGeom>
                <a:avLst/>
                <a:gdLst>
                  <a:gd name="connsiteX0" fmla="*/ 161242 w 1101030"/>
                  <a:gd name="connsiteY0" fmla="*/ 139564 h 847646"/>
                  <a:gd name="connsiteX1" fmla="*/ 550515 w 1101030"/>
                  <a:gd name="connsiteY1" fmla="*/ 0 h 847646"/>
                  <a:gd name="connsiteX2" fmla="*/ 1101030 w 1101030"/>
                  <a:gd name="connsiteY2" fmla="*/ 476501 h 847646"/>
                  <a:gd name="connsiteX3" fmla="*/ 939788 w 1101030"/>
                  <a:gd name="connsiteY3" fmla="*/ 813438 h 847646"/>
                  <a:gd name="connsiteX4" fmla="*/ 891888 w 1101030"/>
                  <a:gd name="connsiteY4" fmla="*/ 847646 h 847646"/>
                  <a:gd name="connsiteX5" fmla="*/ 855634 w 1101030"/>
                  <a:gd name="connsiteY5" fmla="*/ 774771 h 847646"/>
                  <a:gd name="connsiteX6" fmla="*/ 714120 w 1101030"/>
                  <a:gd name="connsiteY6" fmla="*/ 592892 h 847646"/>
                  <a:gd name="connsiteX7" fmla="*/ 41884 w 1101030"/>
                  <a:gd name="connsiteY7" fmla="*/ 434306 h 847646"/>
                  <a:gd name="connsiteX8" fmla="*/ 1605 w 1101030"/>
                  <a:gd name="connsiteY8" fmla="*/ 490280 h 847646"/>
                  <a:gd name="connsiteX9" fmla="*/ 0 w 1101030"/>
                  <a:gd name="connsiteY9" fmla="*/ 476501 h 847646"/>
                  <a:gd name="connsiteX10" fmla="*/ 161242 w 1101030"/>
                  <a:gd name="connsiteY10" fmla="*/ 139564 h 847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1030" h="847646">
                    <a:moveTo>
                      <a:pt x="161242" y="139564"/>
                    </a:moveTo>
                    <a:cubicBezTo>
                      <a:pt x="260866" y="53334"/>
                      <a:pt x="398495" y="0"/>
                      <a:pt x="550515" y="0"/>
                    </a:cubicBezTo>
                    <a:cubicBezTo>
                      <a:pt x="854556" y="0"/>
                      <a:pt x="1101030" y="213337"/>
                      <a:pt x="1101030" y="476501"/>
                    </a:cubicBezTo>
                    <a:cubicBezTo>
                      <a:pt x="1101030" y="608083"/>
                      <a:pt x="1039412" y="727208"/>
                      <a:pt x="939788" y="813438"/>
                    </a:cubicBezTo>
                    <a:lnTo>
                      <a:pt x="891888" y="847646"/>
                    </a:lnTo>
                    <a:lnTo>
                      <a:pt x="855634" y="774771"/>
                    </a:lnTo>
                    <a:cubicBezTo>
                      <a:pt x="818931" y="712076"/>
                      <a:pt x="771476" y="650248"/>
                      <a:pt x="714120" y="592892"/>
                    </a:cubicBezTo>
                    <a:cubicBezTo>
                      <a:pt x="484695" y="363467"/>
                      <a:pt x="183725" y="292465"/>
                      <a:pt x="41884" y="434306"/>
                    </a:cubicBezTo>
                    <a:lnTo>
                      <a:pt x="1605" y="490280"/>
                    </a:lnTo>
                    <a:lnTo>
                      <a:pt x="0" y="476501"/>
                    </a:lnTo>
                    <a:cubicBezTo>
                      <a:pt x="0" y="344919"/>
                      <a:pt x="61619" y="225794"/>
                      <a:pt x="161242" y="1395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47AD711E-0A87-41A7-AC84-44D10D3DFB9C}"/>
                  </a:ext>
                </a:extLst>
              </p:cNvPr>
              <p:cNvGrpSpPr/>
              <p:nvPr/>
            </p:nvGrpSpPr>
            <p:grpSpPr>
              <a:xfrm>
                <a:off x="7206016" y="1470399"/>
                <a:ext cx="231434" cy="419158"/>
                <a:chOff x="1368308" y="1783038"/>
                <a:chExt cx="188990" cy="342286"/>
              </a:xfrm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22502A4F-F6F8-4385-879A-B334C0F59B5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0FF2560F-6F31-4A3D-A230-1F452A831CC0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8ED929F-878A-4651-8DCE-EE8264373E09}"/>
              </a:ext>
            </a:extLst>
          </p:cNvPr>
          <p:cNvGrpSpPr/>
          <p:nvPr/>
        </p:nvGrpSpPr>
        <p:grpSpPr>
          <a:xfrm>
            <a:off x="659146" y="906076"/>
            <a:ext cx="1854886" cy="2643450"/>
            <a:chOff x="659146" y="906076"/>
            <a:chExt cx="1854886" cy="2643450"/>
          </a:xfrm>
        </p:grpSpPr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2913DF0E-ED1B-483E-ACCD-B95B5105D426}"/>
                </a:ext>
              </a:extLst>
            </p:cNvPr>
            <p:cNvGrpSpPr/>
            <p:nvPr/>
          </p:nvGrpSpPr>
          <p:grpSpPr>
            <a:xfrm>
              <a:off x="659146" y="2489431"/>
              <a:ext cx="1293881" cy="901228"/>
              <a:chOff x="444652" y="3858749"/>
              <a:chExt cx="1441449" cy="1004014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3BE1ED7-D6F4-4871-91F3-7E54FAE70BBA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D066CCAD-8BAF-48AF-A757-51D6378B4646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A47EE34E-FF4B-4CDB-B024-50707854DF9A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713563EE-86F5-4343-BDE1-19588D7EEB8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9267CC42-F786-4808-9596-CA443D0AF6E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98B7AF5D-7AB1-4C84-80F6-7FAF8EAD8F9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月 403">
                    <a:extLst>
                      <a:ext uri="{FF2B5EF4-FFF2-40B4-BE49-F238E27FC236}">
                        <a16:creationId xmlns:a16="http://schemas.microsoft.com/office/drawing/2014/main" id="{E53F07F9-CA4F-496B-A6F2-85435199FE39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5" name="四角形: 角を丸くする 384">
                  <a:extLst>
                    <a:ext uri="{FF2B5EF4-FFF2-40B4-BE49-F238E27FC236}">
                      <a16:creationId xmlns:a16="http://schemas.microsoft.com/office/drawing/2014/main" id="{5E9CD6C0-4409-4042-8F0D-CBA205350EFD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386" name="四角形: 上の 2 つの角を丸める 109">
                  <a:extLst>
                    <a:ext uri="{FF2B5EF4-FFF2-40B4-BE49-F238E27FC236}">
                      <a16:creationId xmlns:a16="http://schemas.microsoft.com/office/drawing/2014/main" id="{0C7B7711-2EA6-4B93-A2BD-055FF2A19D7E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90814439-69A4-47A9-B429-80F0F8CAE47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BA548B43-4DA1-41C2-8C22-F29E19FE83A3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四角形: 上の 2 つの角を丸める 109">
                  <a:extLst>
                    <a:ext uri="{FF2B5EF4-FFF2-40B4-BE49-F238E27FC236}">
                      <a16:creationId xmlns:a16="http://schemas.microsoft.com/office/drawing/2014/main" id="{A3559061-E0A8-47A8-B9D1-17CB3EE0E6D9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91D6F6D7-5CD8-48CD-9763-F6426ED6AE3E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D8ACF8A7-C559-4630-A557-1FFD0FCCC609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四角形: 上の 2 つの角を丸める 109">
                  <a:extLst>
                    <a:ext uri="{FF2B5EF4-FFF2-40B4-BE49-F238E27FC236}">
                      <a16:creationId xmlns:a16="http://schemas.microsoft.com/office/drawing/2014/main" id="{699DDF1D-F4E9-44C8-8AC0-2B9D30AE28BE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162A0ED8-DEAC-482C-A47E-2701B9F4DB63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C3F09A5B-E2DB-4DE8-BEB0-7EAC53C252A9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E561520C-9805-461C-A9B3-1F0D57CF72E2}"/>
                </a:ext>
              </a:extLst>
            </p:cNvPr>
            <p:cNvSpPr/>
            <p:nvPr/>
          </p:nvSpPr>
          <p:spPr>
            <a:xfrm rot="900000">
              <a:off x="1271131" y="2899670"/>
              <a:ext cx="497547" cy="568972"/>
            </a:xfrm>
            <a:custGeom>
              <a:avLst/>
              <a:gdLst>
                <a:gd name="connsiteX0" fmla="*/ 0 w 497547"/>
                <a:gd name="connsiteY0" fmla="*/ 52393 h 314350"/>
                <a:gd name="connsiteX1" fmla="*/ 52393 w 497547"/>
                <a:gd name="connsiteY1" fmla="*/ 0 h 314350"/>
                <a:gd name="connsiteX2" fmla="*/ 445154 w 497547"/>
                <a:gd name="connsiteY2" fmla="*/ 0 h 314350"/>
                <a:gd name="connsiteX3" fmla="*/ 497547 w 497547"/>
                <a:gd name="connsiteY3" fmla="*/ 52393 h 314350"/>
                <a:gd name="connsiteX4" fmla="*/ 497547 w 497547"/>
                <a:gd name="connsiteY4" fmla="*/ 261957 h 314350"/>
                <a:gd name="connsiteX5" fmla="*/ 445154 w 497547"/>
                <a:gd name="connsiteY5" fmla="*/ 314350 h 314350"/>
                <a:gd name="connsiteX6" fmla="*/ 52393 w 497547"/>
                <a:gd name="connsiteY6" fmla="*/ 314350 h 314350"/>
                <a:gd name="connsiteX7" fmla="*/ 0 w 497547"/>
                <a:gd name="connsiteY7" fmla="*/ 261957 h 314350"/>
                <a:gd name="connsiteX8" fmla="*/ 0 w 497547"/>
                <a:gd name="connsiteY8" fmla="*/ 52393 h 314350"/>
                <a:gd name="connsiteX0" fmla="*/ 0 w 497547"/>
                <a:gd name="connsiteY0" fmla="*/ 52393 h 411737"/>
                <a:gd name="connsiteX1" fmla="*/ 52393 w 497547"/>
                <a:gd name="connsiteY1" fmla="*/ 0 h 411737"/>
                <a:gd name="connsiteX2" fmla="*/ 445154 w 497547"/>
                <a:gd name="connsiteY2" fmla="*/ 0 h 411737"/>
                <a:gd name="connsiteX3" fmla="*/ 497547 w 497547"/>
                <a:gd name="connsiteY3" fmla="*/ 52393 h 411737"/>
                <a:gd name="connsiteX4" fmla="*/ 497547 w 497547"/>
                <a:gd name="connsiteY4" fmla="*/ 261957 h 411737"/>
                <a:gd name="connsiteX5" fmla="*/ 445154 w 497547"/>
                <a:gd name="connsiteY5" fmla="*/ 314350 h 411737"/>
                <a:gd name="connsiteX6" fmla="*/ 66161 w 497547"/>
                <a:gd name="connsiteY6" fmla="*/ 411737 h 411737"/>
                <a:gd name="connsiteX7" fmla="*/ 0 w 497547"/>
                <a:gd name="connsiteY7" fmla="*/ 261957 h 411737"/>
                <a:gd name="connsiteX8" fmla="*/ 0 w 497547"/>
                <a:gd name="connsiteY8" fmla="*/ 52393 h 411737"/>
                <a:gd name="connsiteX0" fmla="*/ 0 w 497547"/>
                <a:gd name="connsiteY0" fmla="*/ 52393 h 411737"/>
                <a:gd name="connsiteX1" fmla="*/ 52393 w 497547"/>
                <a:gd name="connsiteY1" fmla="*/ 0 h 411737"/>
                <a:gd name="connsiteX2" fmla="*/ 445154 w 497547"/>
                <a:gd name="connsiteY2" fmla="*/ 0 h 411737"/>
                <a:gd name="connsiteX3" fmla="*/ 497547 w 497547"/>
                <a:gd name="connsiteY3" fmla="*/ 52393 h 411737"/>
                <a:gd name="connsiteX4" fmla="*/ 497547 w 497547"/>
                <a:gd name="connsiteY4" fmla="*/ 261957 h 411737"/>
                <a:gd name="connsiteX5" fmla="*/ 445154 w 497547"/>
                <a:gd name="connsiteY5" fmla="*/ 314350 h 411737"/>
                <a:gd name="connsiteX6" fmla="*/ 66161 w 497547"/>
                <a:gd name="connsiteY6" fmla="*/ 411737 h 411737"/>
                <a:gd name="connsiteX7" fmla="*/ 0 w 497547"/>
                <a:gd name="connsiteY7" fmla="*/ 52393 h 411737"/>
                <a:gd name="connsiteX0" fmla="*/ 0 w 497547"/>
                <a:gd name="connsiteY0" fmla="*/ 52393 h 405574"/>
                <a:gd name="connsiteX1" fmla="*/ 52393 w 497547"/>
                <a:gd name="connsiteY1" fmla="*/ 0 h 405574"/>
                <a:gd name="connsiteX2" fmla="*/ 445154 w 497547"/>
                <a:gd name="connsiteY2" fmla="*/ 0 h 405574"/>
                <a:gd name="connsiteX3" fmla="*/ 497547 w 497547"/>
                <a:gd name="connsiteY3" fmla="*/ 52393 h 405574"/>
                <a:gd name="connsiteX4" fmla="*/ 497547 w 497547"/>
                <a:gd name="connsiteY4" fmla="*/ 261957 h 405574"/>
                <a:gd name="connsiteX5" fmla="*/ 445154 w 497547"/>
                <a:gd name="connsiteY5" fmla="*/ 314350 h 405574"/>
                <a:gd name="connsiteX6" fmla="*/ 89163 w 497547"/>
                <a:gd name="connsiteY6" fmla="*/ 405574 h 405574"/>
                <a:gd name="connsiteX7" fmla="*/ 0 w 497547"/>
                <a:gd name="connsiteY7" fmla="*/ 52393 h 40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547" h="405574">
                  <a:moveTo>
                    <a:pt x="0" y="52393"/>
                  </a:moveTo>
                  <a:cubicBezTo>
                    <a:pt x="0" y="23457"/>
                    <a:pt x="23457" y="0"/>
                    <a:pt x="52393" y="0"/>
                  </a:cubicBezTo>
                  <a:lnTo>
                    <a:pt x="445154" y="0"/>
                  </a:lnTo>
                  <a:cubicBezTo>
                    <a:pt x="474090" y="0"/>
                    <a:pt x="497547" y="23457"/>
                    <a:pt x="497547" y="52393"/>
                  </a:cubicBezTo>
                  <a:lnTo>
                    <a:pt x="497547" y="261957"/>
                  </a:lnTo>
                  <a:cubicBezTo>
                    <a:pt x="497547" y="290893"/>
                    <a:pt x="474090" y="314350"/>
                    <a:pt x="445154" y="314350"/>
                  </a:cubicBezTo>
                  <a:cubicBezTo>
                    <a:pt x="314234" y="314350"/>
                    <a:pt x="220083" y="405574"/>
                    <a:pt x="89163" y="405574"/>
                  </a:cubicBezTo>
                  <a:cubicBezTo>
                    <a:pt x="14971" y="361915"/>
                    <a:pt x="2295" y="121016"/>
                    <a:pt x="0" y="523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B5F061A-5D7B-461F-B764-E28616C0A7D1}"/>
                </a:ext>
              </a:extLst>
            </p:cNvPr>
            <p:cNvGrpSpPr/>
            <p:nvPr/>
          </p:nvGrpSpPr>
          <p:grpSpPr>
            <a:xfrm>
              <a:off x="1396547" y="906076"/>
              <a:ext cx="1117485" cy="2643450"/>
              <a:chOff x="492240" y="906076"/>
              <a:chExt cx="1117485" cy="2643450"/>
            </a:xfrm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2BD10C4A-CE63-4BC3-A851-4C8582DFF52D}"/>
                  </a:ext>
                </a:extLst>
              </p:cNvPr>
              <p:cNvSpPr/>
              <p:nvPr/>
            </p:nvSpPr>
            <p:spPr>
              <a:xfrm rot="969257">
                <a:off x="777307" y="2243609"/>
                <a:ext cx="139154" cy="623695"/>
              </a:xfrm>
              <a:custGeom>
                <a:avLst/>
                <a:gdLst>
                  <a:gd name="connsiteX0" fmla="*/ 0 w 110867"/>
                  <a:gd name="connsiteY0" fmla="*/ 18478 h 487344"/>
                  <a:gd name="connsiteX1" fmla="*/ 18478 w 110867"/>
                  <a:gd name="connsiteY1" fmla="*/ 0 h 487344"/>
                  <a:gd name="connsiteX2" fmla="*/ 92389 w 110867"/>
                  <a:gd name="connsiteY2" fmla="*/ 0 h 487344"/>
                  <a:gd name="connsiteX3" fmla="*/ 110867 w 110867"/>
                  <a:gd name="connsiteY3" fmla="*/ 18478 h 487344"/>
                  <a:gd name="connsiteX4" fmla="*/ 110867 w 110867"/>
                  <a:gd name="connsiteY4" fmla="*/ 468866 h 487344"/>
                  <a:gd name="connsiteX5" fmla="*/ 92389 w 110867"/>
                  <a:gd name="connsiteY5" fmla="*/ 487344 h 487344"/>
                  <a:gd name="connsiteX6" fmla="*/ 18478 w 110867"/>
                  <a:gd name="connsiteY6" fmla="*/ 487344 h 487344"/>
                  <a:gd name="connsiteX7" fmla="*/ 0 w 110867"/>
                  <a:gd name="connsiteY7" fmla="*/ 468866 h 487344"/>
                  <a:gd name="connsiteX8" fmla="*/ 0 w 110867"/>
                  <a:gd name="connsiteY8" fmla="*/ 18478 h 487344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92389 w 110867"/>
                  <a:gd name="connsiteY2" fmla="*/ 136351 h 623695"/>
                  <a:gd name="connsiteX3" fmla="*/ 110867 w 110867"/>
                  <a:gd name="connsiteY3" fmla="*/ 154829 h 623695"/>
                  <a:gd name="connsiteX4" fmla="*/ 110867 w 110867"/>
                  <a:gd name="connsiteY4" fmla="*/ 605217 h 623695"/>
                  <a:gd name="connsiteX5" fmla="*/ 92389 w 110867"/>
                  <a:gd name="connsiteY5" fmla="*/ 623695 h 623695"/>
                  <a:gd name="connsiteX6" fmla="*/ 18478 w 110867"/>
                  <a:gd name="connsiteY6" fmla="*/ 623695 h 623695"/>
                  <a:gd name="connsiteX7" fmla="*/ 0 w 110867"/>
                  <a:gd name="connsiteY7" fmla="*/ 605217 h 623695"/>
                  <a:gd name="connsiteX8" fmla="*/ 0 w 110867"/>
                  <a:gd name="connsiteY8" fmla="*/ 154829 h 623695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110867 w 110867"/>
                  <a:gd name="connsiteY2" fmla="*/ 154829 h 623695"/>
                  <a:gd name="connsiteX3" fmla="*/ 110867 w 110867"/>
                  <a:gd name="connsiteY3" fmla="*/ 605217 h 623695"/>
                  <a:gd name="connsiteX4" fmla="*/ 92389 w 110867"/>
                  <a:gd name="connsiteY4" fmla="*/ 623695 h 623695"/>
                  <a:gd name="connsiteX5" fmla="*/ 18478 w 110867"/>
                  <a:gd name="connsiteY5" fmla="*/ 623695 h 623695"/>
                  <a:gd name="connsiteX6" fmla="*/ 0 w 110867"/>
                  <a:gd name="connsiteY6" fmla="*/ 605217 h 623695"/>
                  <a:gd name="connsiteX7" fmla="*/ 0 w 110867"/>
                  <a:gd name="connsiteY7" fmla="*/ 15482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12529 w 139154"/>
                  <a:gd name="connsiteY0" fmla="*/ 228809 h 623695"/>
                  <a:gd name="connsiteX1" fmla="*/ 123789 w 139154"/>
                  <a:gd name="connsiteY1" fmla="*/ 0 h 623695"/>
                  <a:gd name="connsiteX2" fmla="*/ 139154 w 139154"/>
                  <a:gd name="connsiteY2" fmla="*/ 154829 h 623695"/>
                  <a:gd name="connsiteX3" fmla="*/ 139154 w 139154"/>
                  <a:gd name="connsiteY3" fmla="*/ 605217 h 623695"/>
                  <a:gd name="connsiteX4" fmla="*/ 120676 w 139154"/>
                  <a:gd name="connsiteY4" fmla="*/ 623695 h 623695"/>
                  <a:gd name="connsiteX5" fmla="*/ 46765 w 139154"/>
                  <a:gd name="connsiteY5" fmla="*/ 623695 h 623695"/>
                  <a:gd name="connsiteX6" fmla="*/ 28287 w 139154"/>
                  <a:gd name="connsiteY6" fmla="*/ 605217 h 623695"/>
                  <a:gd name="connsiteX7" fmla="*/ 12529 w 139154"/>
                  <a:gd name="connsiteY7" fmla="*/ 228809 h 62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9154" h="623695">
                    <a:moveTo>
                      <a:pt x="12529" y="228809"/>
                    </a:moveTo>
                    <a:cubicBezTo>
                      <a:pt x="45732" y="85030"/>
                      <a:pt x="113584" y="0"/>
                      <a:pt x="123789" y="0"/>
                    </a:cubicBezTo>
                    <a:cubicBezTo>
                      <a:pt x="142267" y="0"/>
                      <a:pt x="136593" y="53960"/>
                      <a:pt x="139154" y="154829"/>
                    </a:cubicBezTo>
                    <a:lnTo>
                      <a:pt x="139154" y="605217"/>
                    </a:lnTo>
                    <a:cubicBezTo>
                      <a:pt x="139154" y="615422"/>
                      <a:pt x="130881" y="623695"/>
                      <a:pt x="120676" y="623695"/>
                    </a:cubicBezTo>
                    <a:lnTo>
                      <a:pt x="46765" y="623695"/>
                    </a:lnTo>
                    <a:cubicBezTo>
                      <a:pt x="36560" y="623695"/>
                      <a:pt x="28287" y="615422"/>
                      <a:pt x="28287" y="605217"/>
                    </a:cubicBezTo>
                    <a:cubicBezTo>
                      <a:pt x="23034" y="479748"/>
                      <a:pt x="-21101" y="365541"/>
                      <a:pt x="12529" y="22880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32C99615-D502-47B1-A3CE-3ADE6C854847}"/>
                  </a:ext>
                </a:extLst>
              </p:cNvPr>
              <p:cNvSpPr/>
              <p:nvPr/>
            </p:nvSpPr>
            <p:spPr>
              <a:xfrm>
                <a:off x="698565" y="2336567"/>
                <a:ext cx="269789" cy="508339"/>
              </a:xfrm>
              <a:custGeom>
                <a:avLst/>
                <a:gdLst>
                  <a:gd name="connsiteX0" fmla="*/ 299045 w 299045"/>
                  <a:gd name="connsiteY0" fmla="*/ 0 h 587921"/>
                  <a:gd name="connsiteX1" fmla="*/ 0 w 299045"/>
                  <a:gd name="connsiteY1" fmla="*/ 587921 h 587921"/>
                  <a:gd name="connsiteX2" fmla="*/ 5013 w 299045"/>
                  <a:gd name="connsiteY2" fmla="*/ 532323 h 587921"/>
                  <a:gd name="connsiteX3" fmla="*/ 153035 w 299045"/>
                  <a:gd name="connsiteY3" fmla="*/ 130527 h 587921"/>
                  <a:gd name="connsiteX4" fmla="*/ 294537 w 299045"/>
                  <a:gd name="connsiteY4" fmla="*/ 1869 h 587921"/>
                  <a:gd name="connsiteX5" fmla="*/ 299045 w 299045"/>
                  <a:gd name="connsiteY5" fmla="*/ 0 h 5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9045" h="587921">
                    <a:moveTo>
                      <a:pt x="299045" y="0"/>
                    </a:moveTo>
                    <a:lnTo>
                      <a:pt x="0" y="587921"/>
                    </a:lnTo>
                    <a:lnTo>
                      <a:pt x="5013" y="532323"/>
                    </a:lnTo>
                    <a:cubicBezTo>
                      <a:pt x="29683" y="337172"/>
                      <a:pt x="96408" y="222408"/>
                      <a:pt x="153035" y="130527"/>
                    </a:cubicBezTo>
                    <a:cubicBezTo>
                      <a:pt x="195505" y="61616"/>
                      <a:pt x="244469" y="25845"/>
                      <a:pt x="294537" y="1869"/>
                    </a:cubicBezTo>
                    <a:lnTo>
                      <a:pt x="29904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5EAAE418-88A5-4D6D-97E3-AC52361DE0EA}"/>
                  </a:ext>
                </a:extLst>
              </p:cNvPr>
              <p:cNvSpPr/>
              <p:nvPr/>
            </p:nvSpPr>
            <p:spPr>
              <a:xfrm>
                <a:off x="991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E3FBC1DA-E2CF-410D-AFF6-44A677D8FA08}"/>
                  </a:ext>
                </a:extLst>
              </p:cNvPr>
              <p:cNvSpPr/>
              <p:nvPr/>
            </p:nvSpPr>
            <p:spPr>
              <a:xfrm>
                <a:off x="1008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16423F83-7961-4F74-A53C-D16B2585690E}"/>
                  </a:ext>
                </a:extLst>
              </p:cNvPr>
              <p:cNvSpPr/>
              <p:nvPr/>
            </p:nvSpPr>
            <p:spPr>
              <a:xfrm>
                <a:off x="492240" y="906076"/>
                <a:ext cx="1086334" cy="1222377"/>
              </a:xfrm>
              <a:custGeom>
                <a:avLst/>
                <a:gdLst>
                  <a:gd name="connsiteX0" fmla="*/ 633177 w 1086855"/>
                  <a:gd name="connsiteY0" fmla="*/ 64 h 1222377"/>
                  <a:gd name="connsiteX1" fmla="*/ 1086326 w 1086855"/>
                  <a:gd name="connsiteY1" fmla="*/ 621648 h 1222377"/>
                  <a:gd name="connsiteX2" fmla="*/ 788602 w 1086855"/>
                  <a:gd name="connsiteY2" fmla="*/ 1136165 h 1222377"/>
                  <a:gd name="connsiteX3" fmla="*/ 699809 w 1086855"/>
                  <a:gd name="connsiteY3" fmla="*/ 994588 h 1222377"/>
                  <a:gd name="connsiteX4" fmla="*/ 239030 w 1086855"/>
                  <a:gd name="connsiteY4" fmla="*/ 1219714 h 1222377"/>
                  <a:gd name="connsiteX5" fmla="*/ 103622 w 1086855"/>
                  <a:gd name="connsiteY5" fmla="*/ 1062793 h 1222377"/>
                  <a:gd name="connsiteX6" fmla="*/ 99662 w 1086855"/>
                  <a:gd name="connsiteY6" fmla="*/ 1032476 h 1222377"/>
                  <a:gd name="connsiteX7" fmla="*/ 152010 w 1086855"/>
                  <a:gd name="connsiteY7" fmla="*/ 1014644 h 1222377"/>
                  <a:gd name="connsiteX8" fmla="*/ 97332 w 1086855"/>
                  <a:gd name="connsiteY8" fmla="*/ 1014644 h 1222377"/>
                  <a:gd name="connsiteX9" fmla="*/ 94841 w 1086855"/>
                  <a:gd name="connsiteY9" fmla="*/ 995575 h 1222377"/>
                  <a:gd name="connsiteX10" fmla="*/ 88720 w 1086855"/>
                  <a:gd name="connsiteY10" fmla="*/ 910902 h 1222377"/>
                  <a:gd name="connsiteX11" fmla="*/ 936 w 1086855"/>
                  <a:gd name="connsiteY11" fmla="*/ 861838 h 1222377"/>
                  <a:gd name="connsiteX12" fmla="*/ 92759 w 1086855"/>
                  <a:gd name="connsiteY12" fmla="*/ 674391 h 1222377"/>
                  <a:gd name="connsiteX13" fmla="*/ 68115 w 1086855"/>
                  <a:gd name="connsiteY13" fmla="*/ 540002 h 1222377"/>
                  <a:gd name="connsiteX14" fmla="*/ 80306 w 1086855"/>
                  <a:gd name="connsiteY14" fmla="*/ 384301 h 1222377"/>
                  <a:gd name="connsiteX15" fmla="*/ 633177 w 1086855"/>
                  <a:gd name="connsiteY15" fmla="*/ 64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15" fmla="*/ 791249 w 1086855"/>
                  <a:gd name="connsiteY15" fmla="*/ 1086028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0" fmla="*/ 699809 w 1089724"/>
                  <a:gd name="connsiteY0" fmla="*/ 994580 h 1222369"/>
                  <a:gd name="connsiteX1" fmla="*/ 239030 w 1089724"/>
                  <a:gd name="connsiteY1" fmla="*/ 1219706 h 1222369"/>
                  <a:gd name="connsiteX2" fmla="*/ 103622 w 1089724"/>
                  <a:gd name="connsiteY2" fmla="*/ 1062785 h 1222369"/>
                  <a:gd name="connsiteX3" fmla="*/ 99662 w 1089724"/>
                  <a:gd name="connsiteY3" fmla="*/ 1032468 h 1222369"/>
                  <a:gd name="connsiteX4" fmla="*/ 152010 w 1089724"/>
                  <a:gd name="connsiteY4" fmla="*/ 1014636 h 1222369"/>
                  <a:gd name="connsiteX5" fmla="*/ 97332 w 1089724"/>
                  <a:gd name="connsiteY5" fmla="*/ 1014636 h 1222369"/>
                  <a:gd name="connsiteX6" fmla="*/ 94841 w 1089724"/>
                  <a:gd name="connsiteY6" fmla="*/ 995567 h 1222369"/>
                  <a:gd name="connsiteX7" fmla="*/ 88720 w 1089724"/>
                  <a:gd name="connsiteY7" fmla="*/ 910894 h 1222369"/>
                  <a:gd name="connsiteX8" fmla="*/ 936 w 1089724"/>
                  <a:gd name="connsiteY8" fmla="*/ 861830 h 1222369"/>
                  <a:gd name="connsiteX9" fmla="*/ 92759 w 1089724"/>
                  <a:gd name="connsiteY9" fmla="*/ 674383 h 1222369"/>
                  <a:gd name="connsiteX10" fmla="*/ 68115 w 1089724"/>
                  <a:gd name="connsiteY10" fmla="*/ 539994 h 1222369"/>
                  <a:gd name="connsiteX11" fmla="*/ 80306 w 1089724"/>
                  <a:gd name="connsiteY11" fmla="*/ 384293 h 1222369"/>
                  <a:gd name="connsiteX12" fmla="*/ 633177 w 1089724"/>
                  <a:gd name="connsiteY12" fmla="*/ 56 h 1222369"/>
                  <a:gd name="connsiteX13" fmla="*/ 1086326 w 1089724"/>
                  <a:gd name="connsiteY13" fmla="*/ 621640 h 1222369"/>
                  <a:gd name="connsiteX14" fmla="*/ 800508 w 1089724"/>
                  <a:gd name="connsiteY14" fmla="*/ 1181401 h 1222369"/>
                  <a:gd name="connsiteX0" fmla="*/ 699809 w 1087971"/>
                  <a:gd name="connsiteY0" fmla="*/ 994580 h 1222369"/>
                  <a:gd name="connsiteX1" fmla="*/ 239030 w 1087971"/>
                  <a:gd name="connsiteY1" fmla="*/ 1219706 h 1222369"/>
                  <a:gd name="connsiteX2" fmla="*/ 103622 w 1087971"/>
                  <a:gd name="connsiteY2" fmla="*/ 1062785 h 1222369"/>
                  <a:gd name="connsiteX3" fmla="*/ 99662 w 1087971"/>
                  <a:gd name="connsiteY3" fmla="*/ 1032468 h 1222369"/>
                  <a:gd name="connsiteX4" fmla="*/ 152010 w 1087971"/>
                  <a:gd name="connsiteY4" fmla="*/ 1014636 h 1222369"/>
                  <a:gd name="connsiteX5" fmla="*/ 97332 w 1087971"/>
                  <a:gd name="connsiteY5" fmla="*/ 1014636 h 1222369"/>
                  <a:gd name="connsiteX6" fmla="*/ 94841 w 1087971"/>
                  <a:gd name="connsiteY6" fmla="*/ 995567 h 1222369"/>
                  <a:gd name="connsiteX7" fmla="*/ 88720 w 1087971"/>
                  <a:gd name="connsiteY7" fmla="*/ 910894 h 1222369"/>
                  <a:gd name="connsiteX8" fmla="*/ 936 w 1087971"/>
                  <a:gd name="connsiteY8" fmla="*/ 861830 h 1222369"/>
                  <a:gd name="connsiteX9" fmla="*/ 92759 w 1087971"/>
                  <a:gd name="connsiteY9" fmla="*/ 674383 h 1222369"/>
                  <a:gd name="connsiteX10" fmla="*/ 68115 w 1087971"/>
                  <a:gd name="connsiteY10" fmla="*/ 539994 h 1222369"/>
                  <a:gd name="connsiteX11" fmla="*/ 80306 w 1087971"/>
                  <a:gd name="connsiteY11" fmla="*/ 384293 h 1222369"/>
                  <a:gd name="connsiteX12" fmla="*/ 633177 w 1087971"/>
                  <a:gd name="connsiteY12" fmla="*/ 56 h 1222369"/>
                  <a:gd name="connsiteX13" fmla="*/ 1086326 w 1087971"/>
                  <a:gd name="connsiteY13" fmla="*/ 621640 h 1222369"/>
                  <a:gd name="connsiteX14" fmla="*/ 800508 w 1087971"/>
                  <a:gd name="connsiteY14" fmla="*/ 1181401 h 1222369"/>
                  <a:gd name="connsiteX0" fmla="*/ 699809 w 1086332"/>
                  <a:gd name="connsiteY0" fmla="*/ 994580 h 1222369"/>
                  <a:gd name="connsiteX1" fmla="*/ 239030 w 1086332"/>
                  <a:gd name="connsiteY1" fmla="*/ 1219706 h 1222369"/>
                  <a:gd name="connsiteX2" fmla="*/ 103622 w 1086332"/>
                  <a:gd name="connsiteY2" fmla="*/ 1062785 h 1222369"/>
                  <a:gd name="connsiteX3" fmla="*/ 99662 w 1086332"/>
                  <a:gd name="connsiteY3" fmla="*/ 1032468 h 1222369"/>
                  <a:gd name="connsiteX4" fmla="*/ 152010 w 1086332"/>
                  <a:gd name="connsiteY4" fmla="*/ 1014636 h 1222369"/>
                  <a:gd name="connsiteX5" fmla="*/ 97332 w 1086332"/>
                  <a:gd name="connsiteY5" fmla="*/ 1014636 h 1222369"/>
                  <a:gd name="connsiteX6" fmla="*/ 94841 w 1086332"/>
                  <a:gd name="connsiteY6" fmla="*/ 995567 h 1222369"/>
                  <a:gd name="connsiteX7" fmla="*/ 88720 w 1086332"/>
                  <a:gd name="connsiteY7" fmla="*/ 910894 h 1222369"/>
                  <a:gd name="connsiteX8" fmla="*/ 936 w 1086332"/>
                  <a:gd name="connsiteY8" fmla="*/ 861830 h 1222369"/>
                  <a:gd name="connsiteX9" fmla="*/ 92759 w 1086332"/>
                  <a:gd name="connsiteY9" fmla="*/ 674383 h 1222369"/>
                  <a:gd name="connsiteX10" fmla="*/ 68115 w 1086332"/>
                  <a:gd name="connsiteY10" fmla="*/ 539994 h 1222369"/>
                  <a:gd name="connsiteX11" fmla="*/ 80306 w 1086332"/>
                  <a:gd name="connsiteY11" fmla="*/ 384293 h 1222369"/>
                  <a:gd name="connsiteX12" fmla="*/ 633177 w 1086332"/>
                  <a:gd name="connsiteY12" fmla="*/ 56 h 1222369"/>
                  <a:gd name="connsiteX13" fmla="*/ 1086326 w 1086332"/>
                  <a:gd name="connsiteY13" fmla="*/ 621640 h 1222369"/>
                  <a:gd name="connsiteX14" fmla="*/ 800508 w 1086332"/>
                  <a:gd name="connsiteY14" fmla="*/ 1181401 h 1222369"/>
                  <a:gd name="connsiteX0" fmla="*/ 699809 w 1087864"/>
                  <a:gd name="connsiteY0" fmla="*/ 994580 h 1222369"/>
                  <a:gd name="connsiteX1" fmla="*/ 239030 w 1087864"/>
                  <a:gd name="connsiteY1" fmla="*/ 1219706 h 1222369"/>
                  <a:gd name="connsiteX2" fmla="*/ 103622 w 1087864"/>
                  <a:gd name="connsiteY2" fmla="*/ 1062785 h 1222369"/>
                  <a:gd name="connsiteX3" fmla="*/ 99662 w 1087864"/>
                  <a:gd name="connsiteY3" fmla="*/ 1032468 h 1222369"/>
                  <a:gd name="connsiteX4" fmla="*/ 152010 w 1087864"/>
                  <a:gd name="connsiteY4" fmla="*/ 1014636 h 1222369"/>
                  <a:gd name="connsiteX5" fmla="*/ 97332 w 1087864"/>
                  <a:gd name="connsiteY5" fmla="*/ 1014636 h 1222369"/>
                  <a:gd name="connsiteX6" fmla="*/ 94841 w 1087864"/>
                  <a:gd name="connsiteY6" fmla="*/ 995567 h 1222369"/>
                  <a:gd name="connsiteX7" fmla="*/ 88720 w 1087864"/>
                  <a:gd name="connsiteY7" fmla="*/ 910894 h 1222369"/>
                  <a:gd name="connsiteX8" fmla="*/ 936 w 1087864"/>
                  <a:gd name="connsiteY8" fmla="*/ 861830 h 1222369"/>
                  <a:gd name="connsiteX9" fmla="*/ 92759 w 1087864"/>
                  <a:gd name="connsiteY9" fmla="*/ 674383 h 1222369"/>
                  <a:gd name="connsiteX10" fmla="*/ 68115 w 1087864"/>
                  <a:gd name="connsiteY10" fmla="*/ 539994 h 1222369"/>
                  <a:gd name="connsiteX11" fmla="*/ 80306 w 1087864"/>
                  <a:gd name="connsiteY11" fmla="*/ 384293 h 1222369"/>
                  <a:gd name="connsiteX12" fmla="*/ 633177 w 1087864"/>
                  <a:gd name="connsiteY12" fmla="*/ 56 h 1222369"/>
                  <a:gd name="connsiteX13" fmla="*/ 1086326 w 1087864"/>
                  <a:gd name="connsiteY13" fmla="*/ 621640 h 1222369"/>
                  <a:gd name="connsiteX14" fmla="*/ 795745 w 1087864"/>
                  <a:gd name="connsiteY14" fmla="*/ 1179020 h 1222369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99662 w 1086334"/>
                  <a:gd name="connsiteY3" fmla="*/ 1032476 h 1222377"/>
                  <a:gd name="connsiteX4" fmla="*/ 152010 w 1086334"/>
                  <a:gd name="connsiteY4" fmla="*/ 1014644 h 1222377"/>
                  <a:gd name="connsiteX5" fmla="*/ 97332 w 1086334"/>
                  <a:gd name="connsiteY5" fmla="*/ 1014644 h 1222377"/>
                  <a:gd name="connsiteX6" fmla="*/ 94841 w 1086334"/>
                  <a:gd name="connsiteY6" fmla="*/ 995575 h 1222377"/>
                  <a:gd name="connsiteX7" fmla="*/ 88720 w 1086334"/>
                  <a:gd name="connsiteY7" fmla="*/ 910902 h 1222377"/>
                  <a:gd name="connsiteX8" fmla="*/ 936 w 1086334"/>
                  <a:gd name="connsiteY8" fmla="*/ 861838 h 1222377"/>
                  <a:gd name="connsiteX9" fmla="*/ 92759 w 1086334"/>
                  <a:gd name="connsiteY9" fmla="*/ 674391 h 1222377"/>
                  <a:gd name="connsiteX10" fmla="*/ 68115 w 1086334"/>
                  <a:gd name="connsiteY10" fmla="*/ 540002 h 1222377"/>
                  <a:gd name="connsiteX11" fmla="*/ 80306 w 1086334"/>
                  <a:gd name="connsiteY11" fmla="*/ 384301 h 1222377"/>
                  <a:gd name="connsiteX12" fmla="*/ 633177 w 1086334"/>
                  <a:gd name="connsiteY12" fmla="*/ 64 h 1222377"/>
                  <a:gd name="connsiteX13" fmla="*/ 1086326 w 1086334"/>
                  <a:gd name="connsiteY13" fmla="*/ 621648 h 1222377"/>
                  <a:gd name="connsiteX14" fmla="*/ 795745 w 1086334"/>
                  <a:gd name="connsiteY14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152010 w 1086334"/>
                  <a:gd name="connsiteY3" fmla="*/ 1014644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52010 w 1086334"/>
                  <a:gd name="connsiteY3" fmla="*/ 1014644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4841 w 1086334"/>
                  <a:gd name="connsiteY4" fmla="*/ 995575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82935 w 1086334"/>
                  <a:gd name="connsiteY4" fmla="*/ 995575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86334" h="1222377">
                    <a:moveTo>
                      <a:pt x="699809" y="994588"/>
                    </a:moveTo>
                    <a:cubicBezTo>
                      <a:pt x="604390" y="1172290"/>
                      <a:pt x="494814" y="1236862"/>
                      <a:pt x="239030" y="1219714"/>
                    </a:cubicBezTo>
                    <a:cubicBezTo>
                      <a:pt x="163537" y="1207765"/>
                      <a:pt x="128924" y="1207400"/>
                      <a:pt x="108384" y="1088987"/>
                    </a:cubicBezTo>
                    <a:cubicBezTo>
                      <a:pt x="129276" y="1065000"/>
                      <a:pt x="175302" y="1032595"/>
                      <a:pt x="171060" y="1017026"/>
                    </a:cubicBezTo>
                    <a:cubicBezTo>
                      <a:pt x="166819" y="1001457"/>
                      <a:pt x="96658" y="1013262"/>
                      <a:pt x="82935" y="995575"/>
                    </a:cubicBezTo>
                    <a:cubicBezTo>
                      <a:pt x="80478" y="970379"/>
                      <a:pt x="90371" y="942274"/>
                      <a:pt x="88720" y="910902"/>
                    </a:cubicBezTo>
                    <a:cubicBezTo>
                      <a:pt x="58291" y="903925"/>
                      <a:pt x="1002" y="912129"/>
                      <a:pt x="936" y="861838"/>
                    </a:cubicBezTo>
                    <a:cubicBezTo>
                      <a:pt x="-10208" y="811988"/>
                      <a:pt x="81562" y="728030"/>
                      <a:pt x="92759" y="674391"/>
                    </a:cubicBezTo>
                    <a:cubicBezTo>
                      <a:pt x="103955" y="620752"/>
                      <a:pt x="72571" y="575651"/>
                      <a:pt x="68115" y="540002"/>
                    </a:cubicBezTo>
                    <a:cubicBezTo>
                      <a:pt x="61583" y="507963"/>
                      <a:pt x="40523" y="477476"/>
                      <a:pt x="80306" y="384301"/>
                    </a:cubicBezTo>
                    <a:cubicBezTo>
                      <a:pt x="170975" y="227458"/>
                      <a:pt x="367875" y="5749"/>
                      <a:pt x="633177" y="64"/>
                    </a:cubicBezTo>
                    <a:cubicBezTo>
                      <a:pt x="898480" y="-5621"/>
                      <a:pt x="1087806" y="365623"/>
                      <a:pt x="1086326" y="621648"/>
                    </a:cubicBezTo>
                    <a:cubicBezTo>
                      <a:pt x="1084846" y="877673"/>
                      <a:pt x="773287" y="1084927"/>
                      <a:pt x="795745" y="117902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F0B0F61E-75A1-4F39-A171-EC1B7B5C19B7}"/>
                  </a:ext>
                </a:extLst>
              </p:cNvPr>
              <p:cNvGrpSpPr/>
              <p:nvPr/>
            </p:nvGrpSpPr>
            <p:grpSpPr>
              <a:xfrm>
                <a:off x="1181605" y="1462779"/>
                <a:ext cx="231434" cy="419158"/>
                <a:chOff x="1368308" y="1783038"/>
                <a:chExt cx="188990" cy="342286"/>
              </a:xfrm>
            </p:grpSpPr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A8F0538E-DE81-42C7-A8B1-021DF7FEDBE2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5E0F2DF2-FAC1-4149-9DF5-A21184A358A5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6B71C608-58CA-4D2E-8151-3F7FD4D44C0F}"/>
                  </a:ext>
                </a:extLst>
              </p:cNvPr>
              <p:cNvSpPr/>
              <p:nvPr/>
            </p:nvSpPr>
            <p:spPr>
              <a:xfrm>
                <a:off x="688881" y="2219372"/>
                <a:ext cx="887507" cy="132039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18254 w 855968"/>
                  <a:gd name="connsiteY0" fmla="*/ 5557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18254 w 855968"/>
                  <a:gd name="connsiteY7" fmla="*/ 5557 h 1292290"/>
                  <a:gd name="connsiteX0" fmla="*/ 327328 w 855968"/>
                  <a:gd name="connsiteY0" fmla="*/ 794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27328 w 855968"/>
                  <a:gd name="connsiteY7" fmla="*/ 794 h 1292290"/>
                  <a:gd name="connsiteX0" fmla="*/ 336403 w 855968"/>
                  <a:gd name="connsiteY0" fmla="*/ 0 h 1296258"/>
                  <a:gd name="connsiteX1" fmla="*/ 534103 w 855968"/>
                  <a:gd name="connsiteY1" fmla="*/ 3968 h 1296258"/>
                  <a:gd name="connsiteX2" fmla="*/ 855968 w 855968"/>
                  <a:gd name="connsiteY2" fmla="*/ 325833 h 1296258"/>
                  <a:gd name="connsiteX3" fmla="*/ 855968 w 855968"/>
                  <a:gd name="connsiteY3" fmla="*/ 1296258 h 1296258"/>
                  <a:gd name="connsiteX4" fmla="*/ 10446 w 855968"/>
                  <a:gd name="connsiteY4" fmla="*/ 1296258 h 1296258"/>
                  <a:gd name="connsiteX5" fmla="*/ 10446 w 855968"/>
                  <a:gd name="connsiteY5" fmla="*/ 542596 h 1296258"/>
                  <a:gd name="connsiteX6" fmla="*/ 151466 w 855968"/>
                  <a:gd name="connsiteY6" fmla="*/ 148870 h 1296258"/>
                  <a:gd name="connsiteX7" fmla="*/ 336403 w 855968"/>
                  <a:gd name="connsiteY7" fmla="*/ 0 h 1296258"/>
                  <a:gd name="connsiteX0" fmla="*/ 334133 w 855968"/>
                  <a:gd name="connsiteY0" fmla="*/ 0 h 1293877"/>
                  <a:gd name="connsiteX1" fmla="*/ 534103 w 855968"/>
                  <a:gd name="connsiteY1" fmla="*/ 1587 h 1293877"/>
                  <a:gd name="connsiteX2" fmla="*/ 855968 w 855968"/>
                  <a:gd name="connsiteY2" fmla="*/ 323452 h 1293877"/>
                  <a:gd name="connsiteX3" fmla="*/ 855968 w 855968"/>
                  <a:gd name="connsiteY3" fmla="*/ 1293877 h 1293877"/>
                  <a:gd name="connsiteX4" fmla="*/ 10446 w 855968"/>
                  <a:gd name="connsiteY4" fmla="*/ 1293877 h 1293877"/>
                  <a:gd name="connsiteX5" fmla="*/ 10446 w 855968"/>
                  <a:gd name="connsiteY5" fmla="*/ 540215 h 1293877"/>
                  <a:gd name="connsiteX6" fmla="*/ 151466 w 855968"/>
                  <a:gd name="connsiteY6" fmla="*/ 146489 h 1293877"/>
                  <a:gd name="connsiteX7" fmla="*/ 334133 w 855968"/>
                  <a:gd name="connsiteY7" fmla="*/ 0 h 1293877"/>
                  <a:gd name="connsiteX0" fmla="*/ 339174 w 861009"/>
                  <a:gd name="connsiteY0" fmla="*/ 14939 h 1308816"/>
                  <a:gd name="connsiteX1" fmla="*/ 539144 w 861009"/>
                  <a:gd name="connsiteY1" fmla="*/ 16526 h 1308816"/>
                  <a:gd name="connsiteX2" fmla="*/ 861009 w 861009"/>
                  <a:gd name="connsiteY2" fmla="*/ 338391 h 1308816"/>
                  <a:gd name="connsiteX3" fmla="*/ 861009 w 861009"/>
                  <a:gd name="connsiteY3" fmla="*/ 1308816 h 1308816"/>
                  <a:gd name="connsiteX4" fmla="*/ 15487 w 861009"/>
                  <a:gd name="connsiteY4" fmla="*/ 1308816 h 1308816"/>
                  <a:gd name="connsiteX5" fmla="*/ 15487 w 861009"/>
                  <a:gd name="connsiteY5" fmla="*/ 555154 h 1308816"/>
                  <a:gd name="connsiteX6" fmla="*/ 224565 w 861009"/>
                  <a:gd name="connsiteY6" fmla="*/ 222097 h 1308816"/>
                  <a:gd name="connsiteX7" fmla="*/ 339174 w 861009"/>
                  <a:gd name="connsiteY7" fmla="*/ 14939 h 1308816"/>
                  <a:gd name="connsiteX0" fmla="*/ 337517 w 859352"/>
                  <a:gd name="connsiteY0" fmla="*/ 14939 h 1308816"/>
                  <a:gd name="connsiteX1" fmla="*/ 537487 w 859352"/>
                  <a:gd name="connsiteY1" fmla="*/ 16526 h 1308816"/>
                  <a:gd name="connsiteX2" fmla="*/ 859352 w 859352"/>
                  <a:gd name="connsiteY2" fmla="*/ 338391 h 1308816"/>
                  <a:gd name="connsiteX3" fmla="*/ 859352 w 859352"/>
                  <a:gd name="connsiteY3" fmla="*/ 1308816 h 1308816"/>
                  <a:gd name="connsiteX4" fmla="*/ 13830 w 859352"/>
                  <a:gd name="connsiteY4" fmla="*/ 1308816 h 1308816"/>
                  <a:gd name="connsiteX5" fmla="*/ 16098 w 859352"/>
                  <a:gd name="connsiteY5" fmla="*/ 674158 h 1308816"/>
                  <a:gd name="connsiteX6" fmla="*/ 222908 w 859352"/>
                  <a:gd name="connsiteY6" fmla="*/ 222097 h 1308816"/>
                  <a:gd name="connsiteX7" fmla="*/ 337517 w 859352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256165 w 892609"/>
                  <a:gd name="connsiteY6" fmla="*/ 222097 h 1308816"/>
                  <a:gd name="connsiteX7" fmla="*/ 370774 w 892609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370774 w 892609"/>
                  <a:gd name="connsiteY6" fmla="*/ 14939 h 1308816"/>
                  <a:gd name="connsiteX0" fmla="*/ 323687 w 845522"/>
                  <a:gd name="connsiteY0" fmla="*/ 14939 h 1308816"/>
                  <a:gd name="connsiteX1" fmla="*/ 523657 w 845522"/>
                  <a:gd name="connsiteY1" fmla="*/ 16526 h 1308816"/>
                  <a:gd name="connsiteX2" fmla="*/ 845522 w 845522"/>
                  <a:gd name="connsiteY2" fmla="*/ 338391 h 1308816"/>
                  <a:gd name="connsiteX3" fmla="*/ 845522 w 845522"/>
                  <a:gd name="connsiteY3" fmla="*/ 1308816 h 1308816"/>
                  <a:gd name="connsiteX4" fmla="*/ 0 w 845522"/>
                  <a:gd name="connsiteY4" fmla="*/ 1308816 h 1308816"/>
                  <a:gd name="connsiteX5" fmla="*/ 2268 w 845522"/>
                  <a:gd name="connsiteY5" fmla="*/ 674158 h 1308816"/>
                  <a:gd name="connsiteX6" fmla="*/ 323687 w 845522"/>
                  <a:gd name="connsiteY6" fmla="*/ 14939 h 1308816"/>
                  <a:gd name="connsiteX0" fmla="*/ 323687 w 845522"/>
                  <a:gd name="connsiteY0" fmla="*/ 0 h 1293877"/>
                  <a:gd name="connsiteX1" fmla="*/ 523657 w 845522"/>
                  <a:gd name="connsiteY1" fmla="*/ 1587 h 1293877"/>
                  <a:gd name="connsiteX2" fmla="*/ 845522 w 845522"/>
                  <a:gd name="connsiteY2" fmla="*/ 323452 h 1293877"/>
                  <a:gd name="connsiteX3" fmla="*/ 845522 w 845522"/>
                  <a:gd name="connsiteY3" fmla="*/ 1293877 h 1293877"/>
                  <a:gd name="connsiteX4" fmla="*/ 0 w 845522"/>
                  <a:gd name="connsiteY4" fmla="*/ 1293877 h 1293877"/>
                  <a:gd name="connsiteX5" fmla="*/ 2268 w 845522"/>
                  <a:gd name="connsiteY5" fmla="*/ 659219 h 1293877"/>
                  <a:gd name="connsiteX6" fmla="*/ 323687 w 845522"/>
                  <a:gd name="connsiteY6" fmla="*/ 0 h 129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522" h="1293877">
                    <a:moveTo>
                      <a:pt x="323687" y="0"/>
                    </a:moveTo>
                    <a:lnTo>
                      <a:pt x="523657" y="1587"/>
                    </a:lnTo>
                    <a:cubicBezTo>
                      <a:pt x="701418" y="1587"/>
                      <a:pt x="845522" y="145691"/>
                      <a:pt x="845522" y="323452"/>
                    </a:cubicBezTo>
                    <a:lnTo>
                      <a:pt x="845522" y="1293877"/>
                    </a:lnTo>
                    <a:lnTo>
                      <a:pt x="0" y="1293877"/>
                    </a:lnTo>
                    <a:lnTo>
                      <a:pt x="2268" y="659219"/>
                    </a:lnTo>
                    <a:cubicBezTo>
                      <a:pt x="56216" y="443573"/>
                      <a:pt x="236789" y="109605"/>
                      <a:pt x="323687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E61B35ED-AD22-4791-AAC0-5F8BFC97131A}"/>
                  </a:ext>
                </a:extLst>
              </p:cNvPr>
              <p:cNvSpPr/>
              <p:nvPr/>
            </p:nvSpPr>
            <p:spPr>
              <a:xfrm rot="16200000">
                <a:off x="769525" y="1929281"/>
                <a:ext cx="191470" cy="425967"/>
              </a:xfrm>
              <a:custGeom>
                <a:avLst/>
                <a:gdLst>
                  <a:gd name="connsiteX0" fmla="*/ 171475 w 171475"/>
                  <a:gd name="connsiteY0" fmla="*/ 754992 h 754992"/>
                  <a:gd name="connsiteX1" fmla="*/ 0 w 171475"/>
                  <a:gd name="connsiteY1" fmla="*/ 377496 h 754992"/>
                  <a:gd name="connsiteX2" fmla="*/ 171475 w 171475"/>
                  <a:gd name="connsiteY2" fmla="*/ 0 h 754992"/>
                  <a:gd name="connsiteX3" fmla="*/ 85737 w 171475"/>
                  <a:gd name="connsiteY3" fmla="*/ 377496 h 754992"/>
                  <a:gd name="connsiteX4" fmla="*/ 171475 w 171475"/>
                  <a:gd name="connsiteY4" fmla="*/ 754992 h 754992"/>
                  <a:gd name="connsiteX0" fmla="*/ 173343 w 173343"/>
                  <a:gd name="connsiteY0" fmla="*/ 424683 h 424683"/>
                  <a:gd name="connsiteX1" fmla="*/ 1868 w 173343"/>
                  <a:gd name="connsiteY1" fmla="*/ 47187 h 424683"/>
                  <a:gd name="connsiteX2" fmla="*/ 87605 w 173343"/>
                  <a:gd name="connsiteY2" fmla="*/ 47187 h 424683"/>
                  <a:gd name="connsiteX3" fmla="*/ 173343 w 173343"/>
                  <a:gd name="connsiteY3" fmla="*/ 424683 h 424683"/>
                  <a:gd name="connsiteX0" fmla="*/ 172078 w 172078"/>
                  <a:gd name="connsiteY0" fmla="*/ 449453 h 449453"/>
                  <a:gd name="connsiteX1" fmla="*/ 603 w 172078"/>
                  <a:gd name="connsiteY1" fmla="*/ 71957 h 449453"/>
                  <a:gd name="connsiteX2" fmla="*/ 117296 w 172078"/>
                  <a:gd name="connsiteY2" fmla="*/ 33857 h 449453"/>
                  <a:gd name="connsiteX3" fmla="*/ 172078 w 172078"/>
                  <a:gd name="connsiteY3" fmla="*/ 449453 h 449453"/>
                  <a:gd name="connsiteX0" fmla="*/ 202915 w 202915"/>
                  <a:gd name="connsiteY0" fmla="*/ 470274 h 470274"/>
                  <a:gd name="connsiteX1" fmla="*/ 482 w 202915"/>
                  <a:gd name="connsiteY1" fmla="*/ 49918 h 470274"/>
                  <a:gd name="connsiteX2" fmla="*/ 148133 w 202915"/>
                  <a:gd name="connsiteY2" fmla="*/ 54678 h 470274"/>
                  <a:gd name="connsiteX3" fmla="*/ 202915 w 202915"/>
                  <a:gd name="connsiteY3" fmla="*/ 470274 h 470274"/>
                  <a:gd name="connsiteX0" fmla="*/ 202433 w 202433"/>
                  <a:gd name="connsiteY0" fmla="*/ 456697 h 456697"/>
                  <a:gd name="connsiteX1" fmla="*/ 0 w 202433"/>
                  <a:gd name="connsiteY1" fmla="*/ 36341 h 456697"/>
                  <a:gd name="connsiteX2" fmla="*/ 147651 w 202433"/>
                  <a:gd name="connsiteY2" fmla="*/ 41101 h 456697"/>
                  <a:gd name="connsiteX3" fmla="*/ 202433 w 202433"/>
                  <a:gd name="connsiteY3" fmla="*/ 456697 h 456697"/>
                  <a:gd name="connsiteX0" fmla="*/ 203307 w 203307"/>
                  <a:gd name="connsiteY0" fmla="*/ 456697 h 456697"/>
                  <a:gd name="connsiteX1" fmla="*/ 874 w 203307"/>
                  <a:gd name="connsiteY1" fmla="*/ 36341 h 456697"/>
                  <a:gd name="connsiteX2" fmla="*/ 148525 w 203307"/>
                  <a:gd name="connsiteY2" fmla="*/ 41101 h 456697"/>
                  <a:gd name="connsiteX3" fmla="*/ 203307 w 203307"/>
                  <a:gd name="connsiteY3" fmla="*/ 456697 h 456697"/>
                  <a:gd name="connsiteX0" fmla="*/ 196214 w 196214"/>
                  <a:gd name="connsiteY0" fmla="*/ 468078 h 468078"/>
                  <a:gd name="connsiteX1" fmla="*/ 925 w 196214"/>
                  <a:gd name="connsiteY1" fmla="*/ 26291 h 468078"/>
                  <a:gd name="connsiteX2" fmla="*/ 141432 w 196214"/>
                  <a:gd name="connsiteY2" fmla="*/ 52482 h 468078"/>
                  <a:gd name="connsiteX3" fmla="*/ 196214 w 196214"/>
                  <a:gd name="connsiteY3" fmla="*/ 468078 h 468078"/>
                  <a:gd name="connsiteX0" fmla="*/ 196214 w 196214"/>
                  <a:gd name="connsiteY0" fmla="*/ 457671 h 457671"/>
                  <a:gd name="connsiteX1" fmla="*/ 925 w 196214"/>
                  <a:gd name="connsiteY1" fmla="*/ 15884 h 457671"/>
                  <a:gd name="connsiteX2" fmla="*/ 141432 w 196214"/>
                  <a:gd name="connsiteY2" fmla="*/ 42075 h 457671"/>
                  <a:gd name="connsiteX3" fmla="*/ 196214 w 196214"/>
                  <a:gd name="connsiteY3" fmla="*/ 457671 h 457671"/>
                  <a:gd name="connsiteX0" fmla="*/ 196214 w 196214"/>
                  <a:gd name="connsiteY0" fmla="*/ 442000 h 442000"/>
                  <a:gd name="connsiteX1" fmla="*/ 925 w 196214"/>
                  <a:gd name="connsiteY1" fmla="*/ 213 h 442000"/>
                  <a:gd name="connsiteX2" fmla="*/ 141432 w 196214"/>
                  <a:gd name="connsiteY2" fmla="*/ 26404 h 442000"/>
                  <a:gd name="connsiteX3" fmla="*/ 196214 w 196214"/>
                  <a:gd name="connsiteY3" fmla="*/ 442000 h 442000"/>
                  <a:gd name="connsiteX0" fmla="*/ 200942 w 200942"/>
                  <a:gd name="connsiteY0" fmla="*/ 423691 h 423691"/>
                  <a:gd name="connsiteX1" fmla="*/ 890 w 200942"/>
                  <a:gd name="connsiteY1" fmla="*/ 954 h 423691"/>
                  <a:gd name="connsiteX2" fmla="*/ 146160 w 200942"/>
                  <a:gd name="connsiteY2" fmla="*/ 8095 h 423691"/>
                  <a:gd name="connsiteX3" fmla="*/ 200942 w 200942"/>
                  <a:gd name="connsiteY3" fmla="*/ 423691 h 423691"/>
                  <a:gd name="connsiteX0" fmla="*/ 200942 w 200942"/>
                  <a:gd name="connsiteY0" fmla="*/ 432068 h 432068"/>
                  <a:gd name="connsiteX1" fmla="*/ 890 w 200942"/>
                  <a:gd name="connsiteY1" fmla="*/ 9331 h 432068"/>
                  <a:gd name="connsiteX2" fmla="*/ 146160 w 200942"/>
                  <a:gd name="connsiteY2" fmla="*/ 16472 h 432068"/>
                  <a:gd name="connsiteX3" fmla="*/ 200942 w 200942"/>
                  <a:gd name="connsiteY3" fmla="*/ 432068 h 432068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7165 h 437165"/>
                  <a:gd name="connsiteX1" fmla="*/ 961 w 191488"/>
                  <a:gd name="connsiteY1" fmla="*/ 12046 h 437165"/>
                  <a:gd name="connsiteX2" fmla="*/ 134324 w 191488"/>
                  <a:gd name="connsiteY2" fmla="*/ 16806 h 437165"/>
                  <a:gd name="connsiteX3" fmla="*/ 191488 w 191488"/>
                  <a:gd name="connsiteY3" fmla="*/ 437165 h 437165"/>
                  <a:gd name="connsiteX0" fmla="*/ 191488 w 191488"/>
                  <a:gd name="connsiteY0" fmla="*/ 425967 h 425967"/>
                  <a:gd name="connsiteX1" fmla="*/ 961 w 191488"/>
                  <a:gd name="connsiteY1" fmla="*/ 19901 h 425967"/>
                  <a:gd name="connsiteX2" fmla="*/ 134324 w 191488"/>
                  <a:gd name="connsiteY2" fmla="*/ 5608 h 425967"/>
                  <a:gd name="connsiteX3" fmla="*/ 191488 w 191488"/>
                  <a:gd name="connsiteY3" fmla="*/ 425967 h 425967"/>
                  <a:gd name="connsiteX0" fmla="*/ 191470 w 191470"/>
                  <a:gd name="connsiteY0" fmla="*/ 425967 h 425967"/>
                  <a:gd name="connsiteX1" fmla="*/ 943 w 191470"/>
                  <a:gd name="connsiteY1" fmla="*/ 19901 h 425967"/>
                  <a:gd name="connsiteX2" fmla="*/ 134306 w 191470"/>
                  <a:gd name="connsiteY2" fmla="*/ 5608 h 425967"/>
                  <a:gd name="connsiteX3" fmla="*/ 191470 w 191470"/>
                  <a:gd name="connsiteY3" fmla="*/ 425967 h 425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470" h="425967">
                    <a:moveTo>
                      <a:pt x="191470" y="425967"/>
                    </a:moveTo>
                    <a:cubicBezTo>
                      <a:pt x="99148" y="380727"/>
                      <a:pt x="-11358" y="46304"/>
                      <a:pt x="943" y="19901"/>
                    </a:cubicBezTo>
                    <a:cubicBezTo>
                      <a:pt x="13244" y="-6502"/>
                      <a:pt x="75564" y="-1345"/>
                      <a:pt x="134306" y="5608"/>
                    </a:cubicBezTo>
                    <a:cubicBezTo>
                      <a:pt x="119229" y="219733"/>
                      <a:pt x="139878" y="324947"/>
                      <a:pt x="191470" y="4259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288A5F78-7322-4144-8B5B-231A2137D940}"/>
                  </a:ext>
                </a:extLst>
              </p:cNvPr>
              <p:cNvSpPr/>
              <p:nvPr/>
            </p:nvSpPr>
            <p:spPr>
              <a:xfrm rot="20700000" flipH="1">
                <a:off x="798474" y="1551531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4DC0855B-E84A-4688-BD1B-060863FAD5EB}"/>
                  </a:ext>
                </a:extLst>
              </p:cNvPr>
              <p:cNvSpPr/>
              <p:nvPr/>
            </p:nvSpPr>
            <p:spPr>
              <a:xfrm rot="900000" flipH="1" flipV="1">
                <a:off x="798474" y="1621612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円/楕円 418">
                <a:extLst>
                  <a:ext uri="{FF2B5EF4-FFF2-40B4-BE49-F238E27FC236}">
                    <a16:creationId xmlns:a16="http://schemas.microsoft.com/office/drawing/2014/main" id="{EA2938C3-9868-4AA4-9AB3-639560857F81}"/>
                  </a:ext>
                </a:extLst>
              </p:cNvPr>
              <p:cNvSpPr/>
              <p:nvPr/>
            </p:nvSpPr>
            <p:spPr>
              <a:xfrm>
                <a:off x="658229" y="150689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28849D68-AF33-4F1E-9A66-66D946EB6BA2}"/>
                  </a:ext>
                </a:extLst>
              </p:cNvPr>
              <p:cNvSpPr/>
              <p:nvPr/>
            </p:nvSpPr>
            <p:spPr>
              <a:xfrm rot="5400000">
                <a:off x="673150" y="128216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円/楕円 27">
                <a:extLst>
                  <a:ext uri="{FF2B5EF4-FFF2-40B4-BE49-F238E27FC236}">
                    <a16:creationId xmlns:a16="http://schemas.microsoft.com/office/drawing/2014/main" id="{26134B41-5931-4E6D-88D3-840235680C5E}"/>
                  </a:ext>
                </a:extLst>
              </p:cNvPr>
              <p:cNvSpPr/>
              <p:nvPr/>
            </p:nvSpPr>
            <p:spPr>
              <a:xfrm rot="13500000" flipH="1">
                <a:off x="672509" y="1877265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D395A8D9-3532-4EA3-B5EE-54C433B8A12D}"/>
                  </a:ext>
                </a:extLst>
              </p:cNvPr>
              <p:cNvSpPr/>
              <p:nvPr/>
            </p:nvSpPr>
            <p:spPr>
              <a:xfrm>
                <a:off x="673894" y="2216944"/>
                <a:ext cx="521067" cy="970283"/>
              </a:xfrm>
              <a:custGeom>
                <a:avLst/>
                <a:gdLst>
                  <a:gd name="connsiteX0" fmla="*/ 350725 w 517532"/>
                  <a:gd name="connsiteY0" fmla="*/ 0 h 943716"/>
                  <a:gd name="connsiteX1" fmla="*/ 517532 w 517532"/>
                  <a:gd name="connsiteY1" fmla="*/ 1261 h 943716"/>
                  <a:gd name="connsiteX2" fmla="*/ 28005 w 517532"/>
                  <a:gd name="connsiteY2" fmla="*/ 943716 h 943716"/>
                  <a:gd name="connsiteX3" fmla="*/ 3117 w 517532"/>
                  <a:gd name="connsiteY3" fmla="*/ 943716 h 943716"/>
                  <a:gd name="connsiteX4" fmla="*/ 1713 w 517532"/>
                  <a:gd name="connsiteY4" fmla="*/ 894550 h 943716"/>
                  <a:gd name="connsiteX5" fmla="*/ 3882 w 517532"/>
                  <a:gd name="connsiteY5" fmla="*/ 617199 h 943716"/>
                  <a:gd name="connsiteX6" fmla="*/ 5591 w 517532"/>
                  <a:gd name="connsiteY6" fmla="*/ 598624 h 943716"/>
                  <a:gd name="connsiteX7" fmla="*/ 307376 w 517532"/>
                  <a:gd name="connsiteY7" fmla="*/ 17617 h 94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32" h="943716">
                    <a:moveTo>
                      <a:pt x="350725" y="0"/>
                    </a:moveTo>
                    <a:lnTo>
                      <a:pt x="517532" y="1261"/>
                    </a:lnTo>
                    <a:lnTo>
                      <a:pt x="28005" y="943716"/>
                    </a:lnTo>
                    <a:lnTo>
                      <a:pt x="3117" y="943716"/>
                    </a:lnTo>
                    <a:lnTo>
                      <a:pt x="1713" y="894550"/>
                    </a:lnTo>
                    <a:cubicBezTo>
                      <a:pt x="-599" y="794718"/>
                      <a:pt x="-1178" y="699104"/>
                      <a:pt x="3882" y="617199"/>
                    </a:cubicBezTo>
                    <a:lnTo>
                      <a:pt x="5591" y="598624"/>
                    </a:lnTo>
                    <a:lnTo>
                      <a:pt x="307376" y="1761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四角形: 上の 2 つの角を丸める 529">
                <a:extLst>
                  <a:ext uri="{FF2B5EF4-FFF2-40B4-BE49-F238E27FC236}">
                    <a16:creationId xmlns:a16="http://schemas.microsoft.com/office/drawing/2014/main" id="{36EFA9F7-00A9-42CE-86AD-6D0D9FC7AED3}"/>
                  </a:ext>
                </a:extLst>
              </p:cNvPr>
              <p:cNvSpPr/>
              <p:nvPr/>
            </p:nvSpPr>
            <p:spPr>
              <a:xfrm>
                <a:off x="646919" y="3191777"/>
                <a:ext cx="962806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FCA87CEE-9BA5-4058-9143-800E749B2E46}"/>
                  </a:ext>
                </a:extLst>
              </p:cNvPr>
              <p:cNvSpPr/>
              <p:nvPr/>
            </p:nvSpPr>
            <p:spPr>
              <a:xfrm>
                <a:off x="1046843" y="2405670"/>
                <a:ext cx="236099" cy="1143856"/>
              </a:xfrm>
              <a:custGeom>
                <a:avLst/>
                <a:gdLst>
                  <a:gd name="connsiteX0" fmla="*/ 81689 w 202762"/>
                  <a:gd name="connsiteY0" fmla="*/ 0 h 1143856"/>
                  <a:gd name="connsiteX1" fmla="*/ 121073 w 202762"/>
                  <a:gd name="connsiteY1" fmla="*/ 0 h 1143856"/>
                  <a:gd name="connsiteX2" fmla="*/ 202762 w 202762"/>
                  <a:gd name="connsiteY2" fmla="*/ 81689 h 1143856"/>
                  <a:gd name="connsiteX3" fmla="*/ 202762 w 202762"/>
                  <a:gd name="connsiteY3" fmla="*/ 1143856 h 1143856"/>
                  <a:gd name="connsiteX4" fmla="*/ 202762 w 202762"/>
                  <a:gd name="connsiteY4" fmla="*/ 1143856 h 1143856"/>
                  <a:gd name="connsiteX5" fmla="*/ 0 w 202762"/>
                  <a:gd name="connsiteY5" fmla="*/ 1143856 h 1143856"/>
                  <a:gd name="connsiteX6" fmla="*/ 0 w 202762"/>
                  <a:gd name="connsiteY6" fmla="*/ 1143856 h 1143856"/>
                  <a:gd name="connsiteX7" fmla="*/ 0 w 202762"/>
                  <a:gd name="connsiteY7" fmla="*/ 81689 h 1143856"/>
                  <a:gd name="connsiteX8" fmla="*/ 81689 w 202762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099" h="1143856">
                    <a:moveTo>
                      <a:pt x="115026" y="0"/>
                    </a:moveTo>
                    <a:lnTo>
                      <a:pt x="154410" y="0"/>
                    </a:lnTo>
                    <a:cubicBezTo>
                      <a:pt x="199526" y="0"/>
                      <a:pt x="236099" y="36573"/>
                      <a:pt x="236099" y="81689"/>
                    </a:cubicBezTo>
                    <a:lnTo>
                      <a:pt x="236099" y="1143856"/>
                    </a:lnTo>
                    <a:lnTo>
                      <a:pt x="236099" y="1143856"/>
                    </a:lnTo>
                    <a:lnTo>
                      <a:pt x="33337" y="1143856"/>
                    </a:lnTo>
                    <a:lnTo>
                      <a:pt x="0" y="1141475"/>
                    </a:lnTo>
                    <a:cubicBezTo>
                      <a:pt x="11906" y="785038"/>
                      <a:pt x="33337" y="435745"/>
                      <a:pt x="33337" y="81689"/>
                    </a:cubicBezTo>
                    <a:cubicBezTo>
                      <a:pt x="33337" y="36573"/>
                      <a:pt x="69910" y="0"/>
                      <a:pt x="115026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7A6D7437-52F0-44CA-8F1C-D5A2042F5DAD}"/>
                  </a:ext>
                </a:extLst>
              </p:cNvPr>
              <p:cNvSpPr/>
              <p:nvPr/>
            </p:nvSpPr>
            <p:spPr>
              <a:xfrm flipH="1">
                <a:off x="1076934" y="2329180"/>
                <a:ext cx="462666" cy="1212970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69180 w 382100"/>
                  <a:gd name="connsiteY0" fmla="*/ 43235 h 949602"/>
                  <a:gd name="connsiteX1" fmla="*/ 382100 w 382100"/>
                  <a:gd name="connsiteY1" fmla="*/ 107231 h 949602"/>
                  <a:gd name="connsiteX2" fmla="*/ 382100 w 382100"/>
                  <a:gd name="connsiteY2" fmla="*/ 947738 h 949602"/>
                  <a:gd name="connsiteX3" fmla="*/ 0 w 382100"/>
                  <a:gd name="connsiteY3" fmla="*/ 949602 h 949602"/>
                  <a:gd name="connsiteX4" fmla="*/ 53278 w 382100"/>
                  <a:gd name="connsiteY4" fmla="*/ 107231 h 949602"/>
                  <a:gd name="connsiteX5" fmla="*/ 66198 w 382100"/>
                  <a:gd name="connsiteY5" fmla="*/ 43235 h 949602"/>
                  <a:gd name="connsiteX6" fmla="*/ 95348 w 382100"/>
                  <a:gd name="connsiteY6" fmla="*/ 0 h 949602"/>
                  <a:gd name="connsiteX0" fmla="*/ 369180 w 414067"/>
                  <a:gd name="connsiteY0" fmla="*/ 43235 h 949602"/>
                  <a:gd name="connsiteX1" fmla="*/ 382100 w 414067"/>
                  <a:gd name="connsiteY1" fmla="*/ 107231 h 949602"/>
                  <a:gd name="connsiteX2" fmla="*/ 414067 w 414067"/>
                  <a:gd name="connsiteY2" fmla="*/ 947738 h 949602"/>
                  <a:gd name="connsiteX3" fmla="*/ 0 w 414067"/>
                  <a:gd name="connsiteY3" fmla="*/ 949602 h 949602"/>
                  <a:gd name="connsiteX4" fmla="*/ 53278 w 414067"/>
                  <a:gd name="connsiteY4" fmla="*/ 107231 h 949602"/>
                  <a:gd name="connsiteX5" fmla="*/ 66198 w 414067"/>
                  <a:gd name="connsiteY5" fmla="*/ 43235 h 949602"/>
                  <a:gd name="connsiteX6" fmla="*/ 95348 w 414067"/>
                  <a:gd name="connsiteY6" fmla="*/ 0 h 949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067" h="949602">
                    <a:moveTo>
                      <a:pt x="369180" y="43235"/>
                    </a:moveTo>
                    <a:cubicBezTo>
                      <a:pt x="377500" y="62905"/>
                      <a:pt x="382100" y="84531"/>
                      <a:pt x="382100" y="107231"/>
                    </a:cubicBezTo>
                    <a:lnTo>
                      <a:pt x="414067" y="947738"/>
                    </a:lnTo>
                    <a:lnTo>
                      <a:pt x="0" y="949602"/>
                    </a:lnTo>
                    <a:cubicBezTo>
                      <a:pt x="0" y="669433"/>
                      <a:pt x="53278" y="387400"/>
                      <a:pt x="53278" y="107231"/>
                    </a:cubicBezTo>
                    <a:cubicBezTo>
                      <a:pt x="53278" y="84531"/>
                      <a:pt x="57879" y="62905"/>
                      <a:pt x="66198" y="43235"/>
                    </a:cubicBezTo>
                    <a:lnTo>
                      <a:pt x="95348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57F4C66-19AA-4148-97B8-ECF618827443}"/>
              </a:ext>
            </a:extLst>
          </p:cNvPr>
          <p:cNvGrpSpPr/>
          <p:nvPr/>
        </p:nvGrpSpPr>
        <p:grpSpPr>
          <a:xfrm>
            <a:off x="3594877" y="3699133"/>
            <a:ext cx="2148500" cy="2749104"/>
            <a:chOff x="3594877" y="3699133"/>
            <a:chExt cx="2148500" cy="2749104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EBC511A2-4401-44AE-BD8F-645DC20E99A2}"/>
                </a:ext>
              </a:extLst>
            </p:cNvPr>
            <p:cNvGrpSpPr/>
            <p:nvPr/>
          </p:nvGrpSpPr>
          <p:grpSpPr>
            <a:xfrm>
              <a:off x="3594877" y="5370056"/>
              <a:ext cx="1459142" cy="899148"/>
              <a:chOff x="6440320" y="2194334"/>
              <a:chExt cx="1629318" cy="1004014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BEA3F043-1B51-4847-B298-F35D171477AB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722DF47-96A9-482E-8E3F-EDAD65BEE046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B79D4D76-7C5A-4676-8DE2-1F8D492DF743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9E72F012-A230-4C80-814C-6B895E3AB006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201" name="フリーフォーム: 図形 200">
                      <a:extLst>
                        <a:ext uri="{FF2B5EF4-FFF2-40B4-BE49-F238E27FC236}">
                          <a16:creationId xmlns:a16="http://schemas.microsoft.com/office/drawing/2014/main" id="{C65B9FF7-0CCA-4EDB-9E93-35C28FAD1C5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" name="フリーフォーム: 図形 201">
                      <a:extLst>
                        <a:ext uri="{FF2B5EF4-FFF2-40B4-BE49-F238E27FC236}">
                          <a16:creationId xmlns:a16="http://schemas.microsoft.com/office/drawing/2014/main" id="{433D1BB5-C3B1-4FBD-B122-A736B269C4F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" name="フリーフォーム: 図形 202">
                      <a:extLst>
                        <a:ext uri="{FF2B5EF4-FFF2-40B4-BE49-F238E27FC236}">
                          <a16:creationId xmlns:a16="http://schemas.microsoft.com/office/drawing/2014/main" id="{181B9D39-8AC3-4578-823A-0C4B39E52BE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月 203">
                      <a:extLst>
                        <a:ext uri="{FF2B5EF4-FFF2-40B4-BE49-F238E27FC236}">
                          <a16:creationId xmlns:a16="http://schemas.microsoft.com/office/drawing/2014/main" id="{75A2C409-2C85-4386-A02D-B834A4BA4F73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1" name="四角形: 角を丸くする 190">
                    <a:extLst>
                      <a:ext uri="{FF2B5EF4-FFF2-40B4-BE49-F238E27FC236}">
                        <a16:creationId xmlns:a16="http://schemas.microsoft.com/office/drawing/2014/main" id="{56361EE1-1F07-4EB1-A379-7AC4F0018BB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92" name="四角形: 上の 2 つの角を丸める 109">
                    <a:extLst>
                      <a:ext uri="{FF2B5EF4-FFF2-40B4-BE49-F238E27FC236}">
                        <a16:creationId xmlns:a16="http://schemas.microsoft.com/office/drawing/2014/main" id="{106A02D3-881B-4C57-AA6F-AF666306BE5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A27F0B61-1862-4939-9096-07C90B5B8F4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BE94496D-426D-403D-B678-B81FF2A846D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四角形: 上の 2 つの角を丸める 109">
                    <a:extLst>
                      <a:ext uri="{FF2B5EF4-FFF2-40B4-BE49-F238E27FC236}">
                        <a16:creationId xmlns:a16="http://schemas.microsoft.com/office/drawing/2014/main" id="{22733668-5380-4B91-B710-E9BF3E7E853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7FC59EEB-CC2B-4C98-9649-B7001F20481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0303875B-F851-46ED-B9F9-D47B282E0090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四角形: 上の 2 つの角を丸める 109">
                    <a:extLst>
                      <a:ext uri="{FF2B5EF4-FFF2-40B4-BE49-F238E27FC236}">
                        <a16:creationId xmlns:a16="http://schemas.microsoft.com/office/drawing/2014/main" id="{8C1178B5-8A37-4B3C-A8C6-A2628C947CB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91AE0F71-821C-4BE9-98AC-5F3D7593C58D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A9528051-5D2B-4441-8A7F-202944FDB22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87" name="片側の 2 つの角を丸めた四角形 92">
                <a:extLst>
                  <a:ext uri="{FF2B5EF4-FFF2-40B4-BE49-F238E27FC236}">
                    <a16:creationId xmlns:a16="http://schemas.microsoft.com/office/drawing/2014/main" id="{EECEB9C3-33D0-4395-ABC8-F47761790295}"/>
                  </a:ext>
                </a:extLst>
              </p:cNvPr>
              <p:cNvSpPr/>
              <p:nvPr/>
            </p:nvSpPr>
            <p:spPr>
              <a:xfrm rot="7154429" flipH="1">
                <a:off x="7348501" y="2468216"/>
                <a:ext cx="409848" cy="1032427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4061BCE-4765-4F93-A9B0-CB44E75A9892}"/>
                </a:ext>
              </a:extLst>
            </p:cNvPr>
            <p:cNvGrpSpPr/>
            <p:nvPr/>
          </p:nvGrpSpPr>
          <p:grpSpPr>
            <a:xfrm>
              <a:off x="4319400" y="3699133"/>
              <a:ext cx="1423977" cy="2749104"/>
              <a:chOff x="3542160" y="3699133"/>
              <a:chExt cx="1423977" cy="2749104"/>
            </a:xfrm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8EB80691-93EC-41DE-8163-96797FBCE3C1}"/>
                  </a:ext>
                </a:extLst>
              </p:cNvPr>
              <p:cNvSpPr/>
              <p:nvPr/>
            </p:nvSpPr>
            <p:spPr>
              <a:xfrm>
                <a:off x="40393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D25EB5BD-F458-4A7C-9599-22C31DECE946}"/>
                  </a:ext>
                </a:extLst>
              </p:cNvPr>
              <p:cNvSpPr/>
              <p:nvPr/>
            </p:nvSpPr>
            <p:spPr>
              <a:xfrm>
                <a:off x="40564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35E3C6E2-5C8E-4DE9-BBAE-DE6886389149}"/>
                  </a:ext>
                </a:extLst>
              </p:cNvPr>
              <p:cNvSpPr/>
              <p:nvPr/>
            </p:nvSpPr>
            <p:spPr>
              <a:xfrm>
                <a:off x="3542160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86334 w 1144132"/>
                  <a:gd name="connsiteY5" fmla="*/ 984253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50355" y="1173998"/>
                      <a:pt x="120290" y="1088922"/>
                    </a:cubicBezTo>
                    <a:cubicBezTo>
                      <a:pt x="115761" y="1073274"/>
                      <a:pt x="91663" y="1065322"/>
                      <a:pt x="104323" y="1049122"/>
                    </a:cubicBezTo>
                    <a:cubicBezTo>
                      <a:pt x="116983" y="1032922"/>
                      <a:pt x="199247" y="1002533"/>
                      <a:pt x="196249" y="991721"/>
                    </a:cubicBezTo>
                    <a:cubicBezTo>
                      <a:pt x="193251" y="980910"/>
                      <a:pt x="104255" y="1001305"/>
                      <a:pt x="86334" y="984253"/>
                    </a:cubicBezTo>
                    <a:cubicBezTo>
                      <a:pt x="68413" y="96720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54F6B7D8-937E-4C22-851A-ED910F701276}"/>
                  </a:ext>
                </a:extLst>
              </p:cNvPr>
              <p:cNvSpPr/>
              <p:nvPr/>
            </p:nvSpPr>
            <p:spPr>
              <a:xfrm>
                <a:off x="3777610" y="5215402"/>
                <a:ext cx="220395" cy="630694"/>
              </a:xfrm>
              <a:custGeom>
                <a:avLst/>
                <a:gdLst>
                  <a:gd name="connsiteX0" fmla="*/ 220395 w 220395"/>
                  <a:gd name="connsiteY0" fmla="*/ 0 h 520726"/>
                  <a:gd name="connsiteX1" fmla="*/ 0 w 220395"/>
                  <a:gd name="connsiteY1" fmla="*/ 520726 h 520726"/>
                  <a:gd name="connsiteX2" fmla="*/ 0 w 220395"/>
                  <a:gd name="connsiteY2" fmla="*/ 303963 h 520726"/>
                  <a:gd name="connsiteX3" fmla="*/ 196581 w 220395"/>
                  <a:gd name="connsiteY3" fmla="*/ 7392 h 520726"/>
                  <a:gd name="connsiteX4" fmla="*/ 220395 w 220395"/>
                  <a:gd name="connsiteY4" fmla="*/ 0 h 520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395" h="520726">
                    <a:moveTo>
                      <a:pt x="220395" y="0"/>
                    </a:moveTo>
                    <a:lnTo>
                      <a:pt x="0" y="520726"/>
                    </a:lnTo>
                    <a:lnTo>
                      <a:pt x="0" y="303963"/>
                    </a:lnTo>
                    <a:cubicBezTo>
                      <a:pt x="0" y="170642"/>
                      <a:pt x="81059" y="56254"/>
                      <a:pt x="196581" y="7392"/>
                    </a:cubicBezTo>
                    <a:lnTo>
                      <a:pt x="220395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20A1D74-030B-485B-A22D-5A973EE3522A}"/>
                  </a:ext>
                </a:extLst>
              </p:cNvPr>
              <p:cNvSpPr/>
              <p:nvPr/>
            </p:nvSpPr>
            <p:spPr>
              <a:xfrm>
                <a:off x="3757614" y="5148551"/>
                <a:ext cx="845522" cy="129443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5522" h="1294438">
                    <a:moveTo>
                      <a:pt x="321865" y="2148"/>
                    </a:moveTo>
                    <a:cubicBezTo>
                      <a:pt x="373731" y="-2687"/>
                      <a:pt x="456393" y="2148"/>
                      <a:pt x="523657" y="2148"/>
                    </a:cubicBezTo>
                    <a:cubicBezTo>
                      <a:pt x="701418" y="2148"/>
                      <a:pt x="845522" y="146252"/>
                      <a:pt x="845522" y="324013"/>
                    </a:cubicBezTo>
                    <a:lnTo>
                      <a:pt x="845522" y="1294438"/>
                    </a:lnTo>
                    <a:lnTo>
                      <a:pt x="0" y="1294438"/>
                    </a:lnTo>
                    <a:lnTo>
                      <a:pt x="0" y="540776"/>
                    </a:lnTo>
                    <a:cubicBezTo>
                      <a:pt x="66057" y="385192"/>
                      <a:pt x="182626" y="113789"/>
                      <a:pt x="198170" y="74025"/>
                    </a:cubicBezTo>
                    <a:cubicBezTo>
                      <a:pt x="213714" y="34261"/>
                      <a:pt x="269999" y="6983"/>
                      <a:pt x="321865" y="214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2F062F1B-1D1B-48AC-B7D9-86B0D0345AE1}"/>
                  </a:ext>
                </a:extLst>
              </p:cNvPr>
              <p:cNvSpPr/>
              <p:nvPr/>
            </p:nvSpPr>
            <p:spPr>
              <a:xfrm>
                <a:off x="4043375" y="530438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259B9B34-F2B2-4FFC-9AE4-B68E402BBEB4}"/>
                  </a:ext>
                </a:extLst>
              </p:cNvPr>
              <p:cNvSpPr/>
              <p:nvPr/>
            </p:nvSpPr>
            <p:spPr>
              <a:xfrm flipH="1">
                <a:off x="4089531" y="523239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3D6D1835-7E1A-45D3-8E79-2EA26A3D5EF1}"/>
                  </a:ext>
                </a:extLst>
              </p:cNvPr>
              <p:cNvSpPr/>
              <p:nvPr/>
            </p:nvSpPr>
            <p:spPr>
              <a:xfrm rot="1987397">
                <a:off x="3548401" y="3699133"/>
                <a:ext cx="1417736" cy="860566"/>
              </a:xfrm>
              <a:custGeom>
                <a:avLst/>
                <a:gdLst>
                  <a:gd name="connsiteX0" fmla="*/ 349445 w 1397778"/>
                  <a:gd name="connsiteY0" fmla="*/ 85623 h 860566"/>
                  <a:gd name="connsiteX1" fmla="*/ 470117 w 1397778"/>
                  <a:gd name="connsiteY1" fmla="*/ 134040 h 860566"/>
                  <a:gd name="connsiteX2" fmla="*/ 518003 w 1397778"/>
                  <a:gd name="connsiteY2" fmla="*/ 21777 h 860566"/>
                  <a:gd name="connsiteX3" fmla="*/ 620856 w 1397778"/>
                  <a:gd name="connsiteY3" fmla="*/ 97106 h 860566"/>
                  <a:gd name="connsiteX4" fmla="*/ 698889 w 1397778"/>
                  <a:gd name="connsiteY4" fmla="*/ 0 h 860566"/>
                  <a:gd name="connsiteX5" fmla="*/ 776922 w 1397778"/>
                  <a:gd name="connsiteY5" fmla="*/ 97106 h 860566"/>
                  <a:gd name="connsiteX6" fmla="*/ 879775 w 1397778"/>
                  <a:gd name="connsiteY6" fmla="*/ 21777 h 860566"/>
                  <a:gd name="connsiteX7" fmla="*/ 927661 w 1397778"/>
                  <a:gd name="connsiteY7" fmla="*/ 134040 h 860566"/>
                  <a:gd name="connsiteX8" fmla="*/ 1048334 w 1397778"/>
                  <a:gd name="connsiteY8" fmla="*/ 85623 h 860566"/>
                  <a:gd name="connsiteX9" fmla="*/ 1062815 w 1397778"/>
                  <a:gd name="connsiteY9" fmla="*/ 205397 h 860566"/>
                  <a:gd name="connsiteX10" fmla="*/ 1193078 w 1397778"/>
                  <a:gd name="connsiteY10" fmla="*/ 187189 h 860566"/>
                  <a:gd name="connsiteX11" fmla="*/ 1173166 w 1397778"/>
                  <a:gd name="connsiteY11" fmla="*/ 306308 h 860566"/>
                  <a:gd name="connsiteX12" fmla="*/ 1304145 w 1397778"/>
                  <a:gd name="connsiteY12" fmla="*/ 319551 h 860566"/>
                  <a:gd name="connsiteX13" fmla="*/ 1251199 w 1397778"/>
                  <a:gd name="connsiteY13" fmla="*/ 429900 h 860566"/>
                  <a:gd name="connsiteX14" fmla="*/ 1373964 w 1397778"/>
                  <a:gd name="connsiteY14" fmla="*/ 473690 h 860566"/>
                  <a:gd name="connsiteX15" fmla="*/ 1291587 w 1397778"/>
                  <a:gd name="connsiteY15" fmla="*/ 567745 h 860566"/>
                  <a:gd name="connsiteX16" fmla="*/ 1397778 w 1397778"/>
                  <a:gd name="connsiteY16" fmla="*/ 639102 h 860566"/>
                  <a:gd name="connsiteX17" fmla="*/ 1291587 w 1397778"/>
                  <a:gd name="connsiteY17" fmla="*/ 710459 h 860566"/>
                  <a:gd name="connsiteX18" fmla="*/ 1373964 w 1397778"/>
                  <a:gd name="connsiteY18" fmla="*/ 804514 h 860566"/>
                  <a:gd name="connsiteX19" fmla="*/ 1163959 w 1397778"/>
                  <a:gd name="connsiteY19" fmla="*/ 854046 h 860566"/>
                  <a:gd name="connsiteX20" fmla="*/ 1019838 w 1397778"/>
                  <a:gd name="connsiteY20" fmla="*/ 860167 h 860566"/>
                  <a:gd name="connsiteX21" fmla="*/ 995145 w 1397778"/>
                  <a:gd name="connsiteY21" fmla="*/ 798454 h 860566"/>
                  <a:gd name="connsiteX22" fmla="*/ 937626 w 1397778"/>
                  <a:gd name="connsiteY22" fmla="*/ 696399 h 860566"/>
                  <a:gd name="connsiteX23" fmla="*/ 307526 w 1397778"/>
                  <a:gd name="connsiteY23" fmla="*/ 414918 h 860566"/>
                  <a:gd name="connsiteX24" fmla="*/ 187617 w 1397778"/>
                  <a:gd name="connsiteY24" fmla="*/ 798517 h 860566"/>
                  <a:gd name="connsiteX25" fmla="*/ 202903 w 1397778"/>
                  <a:gd name="connsiteY25" fmla="*/ 860566 h 860566"/>
                  <a:gd name="connsiteX26" fmla="*/ 23814 w 1397778"/>
                  <a:gd name="connsiteY26" fmla="*/ 804514 h 860566"/>
                  <a:gd name="connsiteX27" fmla="*/ 106191 w 1397778"/>
                  <a:gd name="connsiteY27" fmla="*/ 710459 h 860566"/>
                  <a:gd name="connsiteX28" fmla="*/ 0 w 1397778"/>
                  <a:gd name="connsiteY28" fmla="*/ 639102 h 860566"/>
                  <a:gd name="connsiteX29" fmla="*/ 106191 w 1397778"/>
                  <a:gd name="connsiteY29" fmla="*/ 567745 h 860566"/>
                  <a:gd name="connsiteX30" fmla="*/ 23814 w 1397778"/>
                  <a:gd name="connsiteY30" fmla="*/ 473690 h 860566"/>
                  <a:gd name="connsiteX31" fmla="*/ 146579 w 1397778"/>
                  <a:gd name="connsiteY31" fmla="*/ 429900 h 860566"/>
                  <a:gd name="connsiteX32" fmla="*/ 93633 w 1397778"/>
                  <a:gd name="connsiteY32" fmla="*/ 319551 h 860566"/>
                  <a:gd name="connsiteX33" fmla="*/ 224612 w 1397778"/>
                  <a:gd name="connsiteY33" fmla="*/ 306308 h 860566"/>
                  <a:gd name="connsiteX34" fmla="*/ 204700 w 1397778"/>
                  <a:gd name="connsiteY34" fmla="*/ 187189 h 860566"/>
                  <a:gd name="connsiteX35" fmla="*/ 334963 w 1397778"/>
                  <a:gd name="connsiteY35" fmla="*/ 205397 h 860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397778" h="860566">
                    <a:moveTo>
                      <a:pt x="349445" y="85623"/>
                    </a:move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163959" y="854046"/>
                    </a:lnTo>
                    <a:lnTo>
                      <a:pt x="1019838" y="860167"/>
                    </a:lnTo>
                    <a:lnTo>
                      <a:pt x="995145" y="798454"/>
                    </a:lnTo>
                    <a:cubicBezTo>
                      <a:pt x="978682" y="764108"/>
                      <a:pt x="959509" y="729936"/>
                      <a:pt x="937626" y="696399"/>
                    </a:cubicBezTo>
                    <a:cubicBezTo>
                      <a:pt x="762572" y="428103"/>
                      <a:pt x="480466" y="302080"/>
                      <a:pt x="307526" y="414918"/>
                    </a:cubicBezTo>
                    <a:cubicBezTo>
                      <a:pt x="199439" y="485442"/>
                      <a:pt x="159576" y="632580"/>
                      <a:pt x="187617" y="798517"/>
                    </a:cubicBezTo>
                    <a:lnTo>
                      <a:pt x="202903" y="860566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3F60B776-680F-42D7-811F-1E7964D49648}"/>
                  </a:ext>
                </a:extLst>
              </p:cNvPr>
              <p:cNvGrpSpPr/>
              <p:nvPr/>
            </p:nvGrpSpPr>
            <p:grpSpPr>
              <a:xfrm>
                <a:off x="4229605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074E52C6-3E94-4D72-93A4-E742691D470B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CD2EA29C-0BD8-4C66-B04A-36BB35653449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834F74B0-4426-4518-BAF3-30DD4B05FB21}"/>
                  </a:ext>
                </a:extLst>
              </p:cNvPr>
              <p:cNvGrpSpPr/>
              <p:nvPr/>
            </p:nvGrpSpPr>
            <p:grpSpPr>
              <a:xfrm>
                <a:off x="3677885" y="4279589"/>
                <a:ext cx="222569" cy="233197"/>
                <a:chOff x="3677885" y="4279589"/>
                <a:chExt cx="296131" cy="233197"/>
              </a:xfrm>
            </p:grpSpPr>
            <p:sp>
              <p:nvSpPr>
                <p:cNvPr id="559" name="円/楕円 479">
                  <a:extLst>
                    <a:ext uri="{FF2B5EF4-FFF2-40B4-BE49-F238E27FC236}">
                      <a16:creationId xmlns:a16="http://schemas.microsoft.com/office/drawing/2014/main" id="{F2D515E3-7084-4535-90EA-095B550BF308}"/>
                    </a:ext>
                  </a:extLst>
                </p:cNvPr>
                <p:cNvSpPr/>
                <p:nvPr/>
              </p:nvSpPr>
              <p:spPr>
                <a:xfrm>
                  <a:off x="3741320" y="4429092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円/楕円 472">
                  <a:extLst>
                    <a:ext uri="{FF2B5EF4-FFF2-40B4-BE49-F238E27FC236}">
                      <a16:creationId xmlns:a16="http://schemas.microsoft.com/office/drawing/2014/main" id="{C225F8EA-B2EC-435C-B3EA-6792EBE6A840}"/>
                    </a:ext>
                  </a:extLst>
                </p:cNvPr>
                <p:cNvSpPr/>
                <p:nvPr/>
              </p:nvSpPr>
              <p:spPr>
                <a:xfrm>
                  <a:off x="3677885" y="4279589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DB200C4-8389-4A92-A587-67D83ACABB80}"/>
              </a:ext>
            </a:extLst>
          </p:cNvPr>
          <p:cNvGrpSpPr/>
          <p:nvPr/>
        </p:nvGrpSpPr>
        <p:grpSpPr>
          <a:xfrm>
            <a:off x="689285" y="3679808"/>
            <a:ext cx="2013310" cy="2768428"/>
            <a:chOff x="689285" y="3679808"/>
            <a:chExt cx="2013310" cy="2768428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9E5C4770-1071-457D-BD02-7842445939C2}"/>
                </a:ext>
              </a:extLst>
            </p:cNvPr>
            <p:cNvGrpSpPr/>
            <p:nvPr/>
          </p:nvGrpSpPr>
          <p:grpSpPr>
            <a:xfrm>
              <a:off x="689285" y="5367976"/>
              <a:ext cx="1293881" cy="901228"/>
              <a:chOff x="444652" y="3858749"/>
              <a:chExt cx="1441449" cy="1004014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FE1FCFF1-971A-4669-BEB8-2F3D6341B40D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DD97D497-C5F5-442E-A7D9-147D3B70D8A6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B12CA945-503C-4000-BB06-7D489810877F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5AB3E86B-77B5-4DCB-A135-FF9E0DB7D59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4EF191B8-AF96-4952-8293-81EE9B68B5E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275D348E-A419-4FE4-93E1-685DCBC79F1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月 241">
                    <a:extLst>
                      <a:ext uri="{FF2B5EF4-FFF2-40B4-BE49-F238E27FC236}">
                        <a16:creationId xmlns:a16="http://schemas.microsoft.com/office/drawing/2014/main" id="{5DF300F2-8DDA-4032-AC4D-1F068D040430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234CC3D8-D708-46A0-BFEA-5747A7AD6DBA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30" name="四角形: 上の 2 つの角を丸める 109">
                  <a:extLst>
                    <a:ext uri="{FF2B5EF4-FFF2-40B4-BE49-F238E27FC236}">
                      <a16:creationId xmlns:a16="http://schemas.microsoft.com/office/drawing/2014/main" id="{45657A7A-8D5D-40AF-A098-A41A180E30BD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523E657E-2E51-4356-807A-AB806F66B404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279DFE78-F3DB-4403-979E-D64FCA0175DE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109">
                  <a:extLst>
                    <a:ext uri="{FF2B5EF4-FFF2-40B4-BE49-F238E27FC236}">
                      <a16:creationId xmlns:a16="http://schemas.microsoft.com/office/drawing/2014/main" id="{DCBF91AE-5418-4F27-A3A2-E2AE4D4A3736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9D858955-74EA-48E6-9894-EC0FCCF85581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449C08F5-3FDB-47FC-A761-6EDE829744E4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上の 2 つの角を丸める 109">
                  <a:extLst>
                    <a:ext uri="{FF2B5EF4-FFF2-40B4-BE49-F238E27FC236}">
                      <a16:creationId xmlns:a16="http://schemas.microsoft.com/office/drawing/2014/main" id="{FFF7A073-35E9-40F4-A4C8-57ADBE83527F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369414A8-614F-44BB-988F-A237111DE65D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2986CC91-4D21-4CB1-B74C-D3948A20C3A0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6A65C54-4EE8-46EB-B622-7130FA87A23B}"/>
                </a:ext>
              </a:extLst>
            </p:cNvPr>
            <p:cNvGrpSpPr/>
            <p:nvPr/>
          </p:nvGrpSpPr>
          <p:grpSpPr>
            <a:xfrm>
              <a:off x="1426602" y="3679808"/>
              <a:ext cx="1275993" cy="2768428"/>
              <a:chOff x="649362" y="3679808"/>
              <a:chExt cx="1275993" cy="2768428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CB2AADCE-106B-451F-8637-4AD1D6B77AEF}"/>
                  </a:ext>
                </a:extLst>
              </p:cNvPr>
              <p:cNvSpPr/>
              <p:nvPr/>
            </p:nvSpPr>
            <p:spPr>
              <a:xfrm>
                <a:off x="1191331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EAD16DEA-5F45-4351-8B6C-20E6A88C6503}"/>
                  </a:ext>
                </a:extLst>
              </p:cNvPr>
              <p:cNvSpPr/>
              <p:nvPr/>
            </p:nvSpPr>
            <p:spPr>
              <a:xfrm>
                <a:off x="1208437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94C8C7FD-8A55-41BE-A9FD-3B816EB95378}"/>
                  </a:ext>
                </a:extLst>
              </p:cNvPr>
              <p:cNvSpPr/>
              <p:nvPr/>
            </p:nvSpPr>
            <p:spPr>
              <a:xfrm>
                <a:off x="694185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45594" y="1195429"/>
                      <a:pt x="127435" y="1105591"/>
                    </a:cubicBezTo>
                    <a:cubicBezTo>
                      <a:pt x="122906" y="1089943"/>
                      <a:pt x="99998" y="1080403"/>
                      <a:pt x="109086" y="1063409"/>
                    </a:cubicBezTo>
                    <a:cubicBezTo>
                      <a:pt x="118174" y="1046415"/>
                      <a:pt x="171862" y="1021979"/>
                      <a:pt x="181961" y="1003627"/>
                    </a:cubicBezTo>
                    <a:cubicBezTo>
                      <a:pt x="192060" y="985275"/>
                      <a:pt x="99493" y="1000908"/>
                      <a:pt x="83953" y="981871"/>
                    </a:cubicBezTo>
                    <a:cubicBezTo>
                      <a:pt x="68413" y="962834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0C0279DD-6BA3-4545-BB80-7F40E66E8150}"/>
                  </a:ext>
                </a:extLst>
              </p:cNvPr>
              <p:cNvSpPr/>
              <p:nvPr/>
            </p:nvSpPr>
            <p:spPr>
              <a:xfrm>
                <a:off x="911225" y="5150699"/>
                <a:ext cx="824886" cy="1292290"/>
              </a:xfrm>
              <a:prstGeom prst="round2SameRect">
                <a:avLst>
                  <a:gd name="adj1" fmla="val 38067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E5946861-742D-4500-AB6B-24CAF6072856}"/>
                  </a:ext>
                </a:extLst>
              </p:cNvPr>
              <p:cNvSpPr/>
              <p:nvPr/>
            </p:nvSpPr>
            <p:spPr>
              <a:xfrm>
                <a:off x="1266951" y="5873749"/>
                <a:ext cx="205426" cy="574487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F7208A82-BE43-4C1E-A157-885E557CEEF3}"/>
                  </a:ext>
                </a:extLst>
              </p:cNvPr>
              <p:cNvSpPr/>
              <p:nvPr/>
            </p:nvSpPr>
            <p:spPr>
              <a:xfrm>
                <a:off x="1178050" y="5251450"/>
                <a:ext cx="307849" cy="7110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FE686FA0-3425-4F34-A4B8-F98F5DF260A7}"/>
                  </a:ext>
                </a:extLst>
              </p:cNvPr>
              <p:cNvSpPr/>
              <p:nvPr/>
            </p:nvSpPr>
            <p:spPr>
              <a:xfrm>
                <a:off x="1298973" y="5925259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四角形: 上の 2 つの角を丸める 407">
                <a:extLst>
                  <a:ext uri="{FF2B5EF4-FFF2-40B4-BE49-F238E27FC236}">
                    <a16:creationId xmlns:a16="http://schemas.microsoft.com/office/drawing/2014/main" id="{B01387C3-4D08-4247-B3DE-1F3A90C85403}"/>
                  </a:ext>
                </a:extLst>
              </p:cNvPr>
              <p:cNvSpPr/>
              <p:nvPr/>
            </p:nvSpPr>
            <p:spPr>
              <a:xfrm>
                <a:off x="1205795" y="5215402"/>
                <a:ext cx="381325" cy="7179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430C21E-93EF-4D82-949C-EAB86F099C7C}"/>
                  </a:ext>
                </a:extLst>
              </p:cNvPr>
              <p:cNvSpPr/>
              <p:nvPr/>
            </p:nvSpPr>
            <p:spPr>
              <a:xfrm>
                <a:off x="948101" y="5433346"/>
                <a:ext cx="10181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円/楕円 456">
                <a:extLst>
                  <a:ext uri="{FF2B5EF4-FFF2-40B4-BE49-F238E27FC236}">
                    <a16:creationId xmlns:a16="http://schemas.microsoft.com/office/drawing/2014/main" id="{3B3DE818-2CF8-4F8F-8CC8-E8B8FD48FBCF}"/>
                  </a:ext>
                </a:extLst>
              </p:cNvPr>
              <p:cNvSpPr/>
              <p:nvPr/>
            </p:nvSpPr>
            <p:spPr>
              <a:xfrm>
                <a:off x="877918" y="4309147"/>
                <a:ext cx="16220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円/楕円 458">
                <a:extLst>
                  <a:ext uri="{FF2B5EF4-FFF2-40B4-BE49-F238E27FC236}">
                    <a16:creationId xmlns:a16="http://schemas.microsoft.com/office/drawing/2014/main" id="{1CC767FF-1D98-475F-9554-67E98A878A0B}"/>
                  </a:ext>
                </a:extLst>
              </p:cNvPr>
              <p:cNvSpPr/>
              <p:nvPr/>
            </p:nvSpPr>
            <p:spPr>
              <a:xfrm>
                <a:off x="884510" y="4379356"/>
                <a:ext cx="103870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アーチ 566">
                <a:extLst>
                  <a:ext uri="{FF2B5EF4-FFF2-40B4-BE49-F238E27FC236}">
                    <a16:creationId xmlns:a16="http://schemas.microsoft.com/office/drawing/2014/main" id="{9A62E485-3CF4-45FA-9F4B-4E92D4BEDA41}"/>
                  </a:ext>
                </a:extLst>
              </p:cNvPr>
              <p:cNvSpPr/>
              <p:nvPr/>
            </p:nvSpPr>
            <p:spPr>
              <a:xfrm>
                <a:off x="813938" y="4217359"/>
                <a:ext cx="262943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7BB92F14-2990-49AC-8FDF-7B5E8BF5D3A5}"/>
                  </a:ext>
                </a:extLst>
              </p:cNvPr>
              <p:cNvSpPr/>
              <p:nvPr/>
            </p:nvSpPr>
            <p:spPr>
              <a:xfrm>
                <a:off x="896028" y="4307808"/>
                <a:ext cx="134279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8AE8AB9E-8823-47B9-A058-C909BFC77413}"/>
                  </a:ext>
                </a:extLst>
              </p:cNvPr>
              <p:cNvSpPr/>
              <p:nvPr/>
            </p:nvSpPr>
            <p:spPr>
              <a:xfrm>
                <a:off x="696502" y="3813223"/>
                <a:ext cx="1228853" cy="841686"/>
              </a:xfrm>
              <a:custGeom>
                <a:avLst/>
                <a:gdLst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862567 w 1228853"/>
                  <a:gd name="connsiteY19" fmla="*/ 827124 h 841686"/>
                  <a:gd name="connsiteX20" fmla="*/ 707976 w 1228853"/>
                  <a:gd name="connsiteY20" fmla="*/ 783211 h 841686"/>
                  <a:gd name="connsiteX21" fmla="*/ 672660 w 1228853"/>
                  <a:gd name="connsiteY21" fmla="*/ 569577 h 841686"/>
                  <a:gd name="connsiteX22" fmla="*/ 617455 w 1228853"/>
                  <a:gd name="connsiteY22" fmla="*/ 382063 h 841686"/>
                  <a:gd name="connsiteX23" fmla="*/ 579196 w 1228853"/>
                  <a:gd name="connsiteY23" fmla="*/ 336803 h 841686"/>
                  <a:gd name="connsiteX24" fmla="*/ 578979 w 1228853"/>
                  <a:gd name="connsiteY24" fmla="*/ 336021 h 841686"/>
                  <a:gd name="connsiteX25" fmla="*/ 548543 w 1228853"/>
                  <a:gd name="connsiteY25" fmla="*/ 321808 h 841686"/>
                  <a:gd name="connsiteX26" fmla="*/ 371930 w 1228853"/>
                  <a:gd name="connsiteY26" fmla="*/ 380420 h 841686"/>
                  <a:gd name="connsiteX27" fmla="*/ 329303 w 1228853"/>
                  <a:gd name="connsiteY27" fmla="*/ 421041 h 841686"/>
                  <a:gd name="connsiteX28" fmla="*/ 292982 w 1228853"/>
                  <a:gd name="connsiteY28" fmla="*/ 432402 h 841686"/>
                  <a:gd name="connsiteX29" fmla="*/ 269675 w 1228853"/>
                  <a:gd name="connsiteY29" fmla="*/ 430285 h 841686"/>
                  <a:gd name="connsiteX30" fmla="*/ 266627 w 1228853"/>
                  <a:gd name="connsiteY30" fmla="*/ 431816 h 841686"/>
                  <a:gd name="connsiteX31" fmla="*/ 181371 w 1228853"/>
                  <a:gd name="connsiteY31" fmla="*/ 393882 h 841686"/>
                  <a:gd name="connsiteX32" fmla="*/ 96116 w 1228853"/>
                  <a:gd name="connsiteY32" fmla="*/ 431816 h 841686"/>
                  <a:gd name="connsiteX33" fmla="*/ 93068 w 1228853"/>
                  <a:gd name="connsiteY33" fmla="*/ 430285 h 841686"/>
                  <a:gd name="connsiteX34" fmla="*/ 33441 w 1228853"/>
                  <a:gd name="connsiteY34" fmla="*/ 421041 h 841686"/>
                  <a:gd name="connsiteX35" fmla="*/ 0 w 1228853"/>
                  <a:gd name="connsiteY35" fmla="*/ 389174 h 841686"/>
                  <a:gd name="connsiteX36" fmla="*/ 5335 w 1228853"/>
                  <a:gd name="connsiteY36" fmla="*/ 365156 h 841686"/>
                  <a:gd name="connsiteX37" fmla="*/ 77723 w 1228853"/>
                  <a:gd name="connsiteY37" fmla="*/ 297573 h 841686"/>
                  <a:gd name="connsiteX38" fmla="*/ 78501 w 1228853"/>
                  <a:gd name="connsiteY38" fmla="*/ 294736 h 841686"/>
                  <a:gd name="connsiteX39" fmla="*/ 114710 w 1228853"/>
                  <a:gd name="connsiteY39" fmla="*/ 140146 h 841686"/>
                  <a:gd name="connsiteX40" fmla="*/ 290864 w 1228853"/>
                  <a:gd name="connsiteY40" fmla="*/ 104829 h 841686"/>
                  <a:gd name="connsiteX41" fmla="*/ 445483 w 1228853"/>
                  <a:gd name="connsiteY41" fmla="*/ 49624 h 841686"/>
                  <a:gd name="connsiteX42" fmla="*/ 482803 w 1228853"/>
                  <a:gd name="connsiteY42" fmla="*/ 11365 h 841686"/>
                  <a:gd name="connsiteX43" fmla="*/ 514601 w 1228853"/>
                  <a:gd name="connsiteY43" fmla="*/ 664 h 841686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672660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734573 w 1228853"/>
                  <a:gd name="connsiteY19" fmla="*/ 569577 h 841686"/>
                  <a:gd name="connsiteX20" fmla="*/ 617455 w 1228853"/>
                  <a:gd name="connsiteY20" fmla="*/ 382063 h 841686"/>
                  <a:gd name="connsiteX21" fmla="*/ 579196 w 1228853"/>
                  <a:gd name="connsiteY21" fmla="*/ 336803 h 841686"/>
                  <a:gd name="connsiteX22" fmla="*/ 578979 w 1228853"/>
                  <a:gd name="connsiteY22" fmla="*/ 336021 h 841686"/>
                  <a:gd name="connsiteX23" fmla="*/ 548543 w 1228853"/>
                  <a:gd name="connsiteY23" fmla="*/ 321808 h 841686"/>
                  <a:gd name="connsiteX24" fmla="*/ 371930 w 1228853"/>
                  <a:gd name="connsiteY24" fmla="*/ 380420 h 841686"/>
                  <a:gd name="connsiteX25" fmla="*/ 329303 w 1228853"/>
                  <a:gd name="connsiteY25" fmla="*/ 421041 h 841686"/>
                  <a:gd name="connsiteX26" fmla="*/ 292982 w 1228853"/>
                  <a:gd name="connsiteY26" fmla="*/ 432402 h 841686"/>
                  <a:gd name="connsiteX27" fmla="*/ 269675 w 1228853"/>
                  <a:gd name="connsiteY27" fmla="*/ 430285 h 841686"/>
                  <a:gd name="connsiteX28" fmla="*/ 266627 w 1228853"/>
                  <a:gd name="connsiteY28" fmla="*/ 431816 h 841686"/>
                  <a:gd name="connsiteX29" fmla="*/ 181371 w 1228853"/>
                  <a:gd name="connsiteY29" fmla="*/ 393882 h 841686"/>
                  <a:gd name="connsiteX30" fmla="*/ 96116 w 1228853"/>
                  <a:gd name="connsiteY30" fmla="*/ 431816 h 841686"/>
                  <a:gd name="connsiteX31" fmla="*/ 93068 w 1228853"/>
                  <a:gd name="connsiteY31" fmla="*/ 430285 h 841686"/>
                  <a:gd name="connsiteX32" fmla="*/ 33441 w 1228853"/>
                  <a:gd name="connsiteY32" fmla="*/ 421041 h 841686"/>
                  <a:gd name="connsiteX33" fmla="*/ 0 w 1228853"/>
                  <a:gd name="connsiteY33" fmla="*/ 389174 h 841686"/>
                  <a:gd name="connsiteX34" fmla="*/ 5335 w 1228853"/>
                  <a:gd name="connsiteY34" fmla="*/ 365156 h 841686"/>
                  <a:gd name="connsiteX35" fmla="*/ 77723 w 1228853"/>
                  <a:gd name="connsiteY35" fmla="*/ 297573 h 841686"/>
                  <a:gd name="connsiteX36" fmla="*/ 78501 w 1228853"/>
                  <a:gd name="connsiteY36" fmla="*/ 294736 h 841686"/>
                  <a:gd name="connsiteX37" fmla="*/ 114710 w 1228853"/>
                  <a:gd name="connsiteY37" fmla="*/ 140146 h 841686"/>
                  <a:gd name="connsiteX38" fmla="*/ 290864 w 1228853"/>
                  <a:gd name="connsiteY38" fmla="*/ 104829 h 841686"/>
                  <a:gd name="connsiteX39" fmla="*/ 445483 w 1228853"/>
                  <a:gd name="connsiteY39" fmla="*/ 49624 h 841686"/>
                  <a:gd name="connsiteX40" fmla="*/ 482803 w 1228853"/>
                  <a:gd name="connsiteY40" fmla="*/ 11365 h 841686"/>
                  <a:gd name="connsiteX41" fmla="*/ 514601 w 1228853"/>
                  <a:gd name="connsiteY41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734573 w 1228853"/>
                  <a:gd name="connsiteY18" fmla="*/ 569577 h 841686"/>
                  <a:gd name="connsiteX19" fmla="*/ 617455 w 1228853"/>
                  <a:gd name="connsiteY19" fmla="*/ 382063 h 841686"/>
                  <a:gd name="connsiteX20" fmla="*/ 579196 w 1228853"/>
                  <a:gd name="connsiteY20" fmla="*/ 336803 h 841686"/>
                  <a:gd name="connsiteX21" fmla="*/ 578979 w 1228853"/>
                  <a:gd name="connsiteY21" fmla="*/ 336021 h 841686"/>
                  <a:gd name="connsiteX22" fmla="*/ 548543 w 1228853"/>
                  <a:gd name="connsiteY22" fmla="*/ 321808 h 841686"/>
                  <a:gd name="connsiteX23" fmla="*/ 371930 w 1228853"/>
                  <a:gd name="connsiteY23" fmla="*/ 380420 h 841686"/>
                  <a:gd name="connsiteX24" fmla="*/ 329303 w 1228853"/>
                  <a:gd name="connsiteY24" fmla="*/ 421041 h 841686"/>
                  <a:gd name="connsiteX25" fmla="*/ 292982 w 1228853"/>
                  <a:gd name="connsiteY25" fmla="*/ 432402 h 841686"/>
                  <a:gd name="connsiteX26" fmla="*/ 269675 w 1228853"/>
                  <a:gd name="connsiteY26" fmla="*/ 430285 h 841686"/>
                  <a:gd name="connsiteX27" fmla="*/ 266627 w 1228853"/>
                  <a:gd name="connsiteY27" fmla="*/ 431816 h 841686"/>
                  <a:gd name="connsiteX28" fmla="*/ 181371 w 1228853"/>
                  <a:gd name="connsiteY28" fmla="*/ 393882 h 841686"/>
                  <a:gd name="connsiteX29" fmla="*/ 96116 w 1228853"/>
                  <a:gd name="connsiteY29" fmla="*/ 431816 h 841686"/>
                  <a:gd name="connsiteX30" fmla="*/ 93068 w 1228853"/>
                  <a:gd name="connsiteY30" fmla="*/ 430285 h 841686"/>
                  <a:gd name="connsiteX31" fmla="*/ 33441 w 1228853"/>
                  <a:gd name="connsiteY31" fmla="*/ 421041 h 841686"/>
                  <a:gd name="connsiteX32" fmla="*/ 0 w 1228853"/>
                  <a:gd name="connsiteY32" fmla="*/ 389174 h 841686"/>
                  <a:gd name="connsiteX33" fmla="*/ 5335 w 1228853"/>
                  <a:gd name="connsiteY33" fmla="*/ 365156 h 841686"/>
                  <a:gd name="connsiteX34" fmla="*/ 77723 w 1228853"/>
                  <a:gd name="connsiteY34" fmla="*/ 297573 h 841686"/>
                  <a:gd name="connsiteX35" fmla="*/ 78501 w 1228853"/>
                  <a:gd name="connsiteY35" fmla="*/ 294736 h 841686"/>
                  <a:gd name="connsiteX36" fmla="*/ 114710 w 1228853"/>
                  <a:gd name="connsiteY36" fmla="*/ 140146 h 841686"/>
                  <a:gd name="connsiteX37" fmla="*/ 290864 w 1228853"/>
                  <a:gd name="connsiteY37" fmla="*/ 104829 h 841686"/>
                  <a:gd name="connsiteX38" fmla="*/ 445483 w 1228853"/>
                  <a:gd name="connsiteY38" fmla="*/ 49624 h 841686"/>
                  <a:gd name="connsiteX39" fmla="*/ 482803 w 1228853"/>
                  <a:gd name="connsiteY39" fmla="*/ 11365 h 841686"/>
                  <a:gd name="connsiteX40" fmla="*/ 514601 w 1228853"/>
                  <a:gd name="connsiteY40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734573 w 1228853"/>
                  <a:gd name="connsiteY17" fmla="*/ 569577 h 841686"/>
                  <a:gd name="connsiteX18" fmla="*/ 617455 w 1228853"/>
                  <a:gd name="connsiteY18" fmla="*/ 382063 h 841686"/>
                  <a:gd name="connsiteX19" fmla="*/ 579196 w 1228853"/>
                  <a:gd name="connsiteY19" fmla="*/ 336803 h 841686"/>
                  <a:gd name="connsiteX20" fmla="*/ 578979 w 1228853"/>
                  <a:gd name="connsiteY20" fmla="*/ 336021 h 841686"/>
                  <a:gd name="connsiteX21" fmla="*/ 548543 w 1228853"/>
                  <a:gd name="connsiteY21" fmla="*/ 321808 h 841686"/>
                  <a:gd name="connsiteX22" fmla="*/ 371930 w 1228853"/>
                  <a:gd name="connsiteY22" fmla="*/ 380420 h 841686"/>
                  <a:gd name="connsiteX23" fmla="*/ 329303 w 1228853"/>
                  <a:gd name="connsiteY23" fmla="*/ 421041 h 841686"/>
                  <a:gd name="connsiteX24" fmla="*/ 292982 w 1228853"/>
                  <a:gd name="connsiteY24" fmla="*/ 432402 h 841686"/>
                  <a:gd name="connsiteX25" fmla="*/ 269675 w 1228853"/>
                  <a:gd name="connsiteY25" fmla="*/ 430285 h 841686"/>
                  <a:gd name="connsiteX26" fmla="*/ 266627 w 1228853"/>
                  <a:gd name="connsiteY26" fmla="*/ 431816 h 841686"/>
                  <a:gd name="connsiteX27" fmla="*/ 181371 w 1228853"/>
                  <a:gd name="connsiteY27" fmla="*/ 393882 h 841686"/>
                  <a:gd name="connsiteX28" fmla="*/ 96116 w 1228853"/>
                  <a:gd name="connsiteY28" fmla="*/ 431816 h 841686"/>
                  <a:gd name="connsiteX29" fmla="*/ 93068 w 1228853"/>
                  <a:gd name="connsiteY29" fmla="*/ 430285 h 841686"/>
                  <a:gd name="connsiteX30" fmla="*/ 33441 w 1228853"/>
                  <a:gd name="connsiteY30" fmla="*/ 421041 h 841686"/>
                  <a:gd name="connsiteX31" fmla="*/ 0 w 1228853"/>
                  <a:gd name="connsiteY31" fmla="*/ 389174 h 841686"/>
                  <a:gd name="connsiteX32" fmla="*/ 5335 w 1228853"/>
                  <a:gd name="connsiteY32" fmla="*/ 365156 h 841686"/>
                  <a:gd name="connsiteX33" fmla="*/ 77723 w 1228853"/>
                  <a:gd name="connsiteY33" fmla="*/ 297573 h 841686"/>
                  <a:gd name="connsiteX34" fmla="*/ 78501 w 1228853"/>
                  <a:gd name="connsiteY34" fmla="*/ 294736 h 841686"/>
                  <a:gd name="connsiteX35" fmla="*/ 114710 w 1228853"/>
                  <a:gd name="connsiteY35" fmla="*/ 140146 h 841686"/>
                  <a:gd name="connsiteX36" fmla="*/ 290864 w 1228853"/>
                  <a:gd name="connsiteY36" fmla="*/ 104829 h 841686"/>
                  <a:gd name="connsiteX37" fmla="*/ 445483 w 1228853"/>
                  <a:gd name="connsiteY37" fmla="*/ 49624 h 841686"/>
                  <a:gd name="connsiteX38" fmla="*/ 482803 w 1228853"/>
                  <a:gd name="connsiteY38" fmla="*/ 11365 h 841686"/>
                  <a:gd name="connsiteX39" fmla="*/ 514601 w 1228853"/>
                  <a:gd name="connsiteY39" fmla="*/ 664 h 841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228853" h="841686">
                    <a:moveTo>
                      <a:pt x="514601" y="664"/>
                    </a:moveTo>
                    <a:cubicBezTo>
                      <a:pt x="521512" y="-122"/>
                      <a:pt x="528432" y="45"/>
                      <a:pt x="535005" y="2658"/>
                    </a:cubicBezTo>
                    <a:cubicBezTo>
                      <a:pt x="535756" y="1601"/>
                      <a:pt x="536714" y="1398"/>
                      <a:pt x="537673" y="1216"/>
                    </a:cubicBezTo>
                    <a:cubicBezTo>
                      <a:pt x="566131" y="-4200"/>
                      <a:pt x="594557" y="8612"/>
                      <a:pt x="612312" y="36945"/>
                    </a:cubicBezTo>
                    <a:cubicBezTo>
                      <a:pt x="630067" y="8612"/>
                      <a:pt x="658494" y="-4200"/>
                      <a:pt x="686950" y="1216"/>
                    </a:cubicBezTo>
                    <a:cubicBezTo>
                      <a:pt x="687911" y="1398"/>
                      <a:pt x="688867" y="1601"/>
                      <a:pt x="689618" y="2658"/>
                    </a:cubicBezTo>
                    <a:cubicBezTo>
                      <a:pt x="706810" y="-1642"/>
                      <a:pt x="724889" y="1584"/>
                      <a:pt x="741820" y="11365"/>
                    </a:cubicBezTo>
                    <a:lnTo>
                      <a:pt x="779140" y="49624"/>
                    </a:lnTo>
                    <a:cubicBezTo>
                      <a:pt x="830048" y="2916"/>
                      <a:pt x="902793" y="26509"/>
                      <a:pt x="933759" y="104829"/>
                    </a:cubicBezTo>
                    <a:cubicBezTo>
                      <a:pt x="991363" y="59568"/>
                      <a:pt x="1064687" y="74254"/>
                      <a:pt x="1109913" y="140146"/>
                    </a:cubicBezTo>
                    <a:cubicBezTo>
                      <a:pt x="1138536" y="181864"/>
                      <a:pt x="1151819" y="238538"/>
                      <a:pt x="1146124" y="294736"/>
                    </a:cubicBezTo>
                    <a:cubicBezTo>
                      <a:pt x="1146376" y="295689"/>
                      <a:pt x="1146648" y="296620"/>
                      <a:pt x="1146900" y="297573"/>
                    </a:cubicBezTo>
                    <a:cubicBezTo>
                      <a:pt x="1189311" y="303456"/>
                      <a:pt x="1223062" y="348157"/>
                      <a:pt x="1228189" y="405225"/>
                    </a:cubicBezTo>
                    <a:cubicBezTo>
                      <a:pt x="1232561" y="453965"/>
                      <a:pt x="1215076" y="501546"/>
                      <a:pt x="1183678" y="526341"/>
                    </a:cubicBezTo>
                    <a:cubicBezTo>
                      <a:pt x="1205808" y="557951"/>
                      <a:pt x="1213815" y="602818"/>
                      <a:pt x="1204757" y="644391"/>
                    </a:cubicBezTo>
                    <a:cubicBezTo>
                      <a:pt x="1192253" y="701852"/>
                      <a:pt x="1150537" y="738826"/>
                      <a:pt x="1106109" y="731847"/>
                    </a:cubicBezTo>
                    <a:cubicBezTo>
                      <a:pt x="1060884" y="838047"/>
                      <a:pt x="959671" y="873490"/>
                      <a:pt x="881745" y="810435"/>
                    </a:cubicBezTo>
                    <a:lnTo>
                      <a:pt x="734573" y="569577"/>
                    </a:lnTo>
                    <a:cubicBezTo>
                      <a:pt x="594340" y="555837"/>
                      <a:pt x="570747" y="443799"/>
                      <a:pt x="617455" y="382063"/>
                    </a:cubicBezTo>
                    <a:lnTo>
                      <a:pt x="579196" y="336803"/>
                    </a:lnTo>
                    <a:cubicBezTo>
                      <a:pt x="579124" y="336542"/>
                      <a:pt x="579051" y="336282"/>
                      <a:pt x="578979" y="336021"/>
                    </a:cubicBezTo>
                    <a:lnTo>
                      <a:pt x="548543" y="321808"/>
                    </a:lnTo>
                    <a:cubicBezTo>
                      <a:pt x="513173" y="404962"/>
                      <a:pt x="430078" y="430011"/>
                      <a:pt x="371930" y="380420"/>
                    </a:cubicBezTo>
                    <a:lnTo>
                      <a:pt x="329303" y="421041"/>
                    </a:lnTo>
                    <a:cubicBezTo>
                      <a:pt x="317527" y="427363"/>
                      <a:pt x="305266" y="431107"/>
                      <a:pt x="292982" y="432402"/>
                    </a:cubicBezTo>
                    <a:cubicBezTo>
                      <a:pt x="285087" y="433237"/>
                      <a:pt x="277183" y="433060"/>
                      <a:pt x="269675" y="430285"/>
                    </a:cubicBezTo>
                    <a:cubicBezTo>
                      <a:pt x="268817" y="431409"/>
                      <a:pt x="267723" y="431623"/>
                      <a:pt x="266627" y="431816"/>
                    </a:cubicBezTo>
                    <a:cubicBezTo>
                      <a:pt x="234121" y="437567"/>
                      <a:pt x="201652" y="423964"/>
                      <a:pt x="181371" y="393882"/>
                    </a:cubicBezTo>
                    <a:cubicBezTo>
                      <a:pt x="161091" y="423964"/>
                      <a:pt x="128620" y="437567"/>
                      <a:pt x="96116" y="431816"/>
                    </a:cubicBezTo>
                    <a:cubicBezTo>
                      <a:pt x="95018" y="431623"/>
                      <a:pt x="93927" y="431409"/>
                      <a:pt x="93068" y="430285"/>
                    </a:cubicBezTo>
                    <a:cubicBezTo>
                      <a:pt x="73431" y="434851"/>
                      <a:pt x="52780" y="431427"/>
                      <a:pt x="33441" y="421041"/>
                    </a:cubicBezTo>
                    <a:lnTo>
                      <a:pt x="0" y="389174"/>
                    </a:lnTo>
                    <a:lnTo>
                      <a:pt x="5335" y="365156"/>
                    </a:lnTo>
                    <a:cubicBezTo>
                      <a:pt x="18979" y="328233"/>
                      <a:pt x="45916" y="301985"/>
                      <a:pt x="77723" y="297573"/>
                    </a:cubicBezTo>
                    <a:cubicBezTo>
                      <a:pt x="77975" y="296620"/>
                      <a:pt x="78249" y="295689"/>
                      <a:pt x="78501" y="294736"/>
                    </a:cubicBezTo>
                    <a:cubicBezTo>
                      <a:pt x="72805" y="238538"/>
                      <a:pt x="86087" y="181864"/>
                      <a:pt x="114710" y="140146"/>
                    </a:cubicBezTo>
                    <a:cubicBezTo>
                      <a:pt x="159937" y="74254"/>
                      <a:pt x="233260" y="59568"/>
                      <a:pt x="290864" y="104829"/>
                    </a:cubicBezTo>
                    <a:cubicBezTo>
                      <a:pt x="321830" y="26509"/>
                      <a:pt x="394577" y="2916"/>
                      <a:pt x="445483" y="49624"/>
                    </a:cubicBezTo>
                    <a:lnTo>
                      <a:pt x="482803" y="11365"/>
                    </a:lnTo>
                    <a:cubicBezTo>
                      <a:pt x="493112" y="5410"/>
                      <a:pt x="503846" y="1885"/>
                      <a:pt x="514601" y="664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926969F9-CE97-487F-A487-6C5EC9FEAF40}"/>
                  </a:ext>
                </a:extLst>
              </p:cNvPr>
              <p:cNvSpPr/>
              <p:nvPr/>
            </p:nvSpPr>
            <p:spPr>
              <a:xfrm>
                <a:off x="649362" y="3679808"/>
                <a:ext cx="948063" cy="537026"/>
              </a:xfrm>
              <a:custGeom>
                <a:avLst/>
                <a:gdLst>
                  <a:gd name="connsiteX0" fmla="*/ 604954 w 1013808"/>
                  <a:gd name="connsiteY0" fmla="*/ 744 h 537026"/>
                  <a:gd name="connsiteX1" fmla="*/ 662102 w 1013808"/>
                  <a:gd name="connsiteY1" fmla="*/ 77349 h 537026"/>
                  <a:gd name="connsiteX2" fmla="*/ 701953 w 1013808"/>
                  <a:gd name="connsiteY2" fmla="*/ 78156 h 537026"/>
                  <a:gd name="connsiteX3" fmla="*/ 720660 w 1013808"/>
                  <a:gd name="connsiteY3" fmla="*/ 88947 h 537026"/>
                  <a:gd name="connsiteX4" fmla="*/ 735389 w 1013808"/>
                  <a:gd name="connsiteY4" fmla="*/ 83340 h 537026"/>
                  <a:gd name="connsiteX5" fmla="*/ 809180 w 1013808"/>
                  <a:gd name="connsiteY5" fmla="*/ 110750 h 537026"/>
                  <a:gd name="connsiteX6" fmla="*/ 810919 w 1013808"/>
                  <a:gd name="connsiteY6" fmla="*/ 110753 h 537026"/>
                  <a:gd name="connsiteX7" fmla="*/ 904732 w 1013808"/>
                  <a:gd name="connsiteY7" fmla="*/ 107689 h 537026"/>
                  <a:gd name="connsiteX8" fmla="*/ 951503 w 1013808"/>
                  <a:gd name="connsiteY8" fmla="*/ 195443 h 537026"/>
                  <a:gd name="connsiteX9" fmla="*/ 951542 w 1013808"/>
                  <a:gd name="connsiteY9" fmla="*/ 195455 h 537026"/>
                  <a:gd name="connsiteX10" fmla="*/ 987186 w 1013808"/>
                  <a:gd name="connsiteY10" fmla="*/ 206305 h 537026"/>
                  <a:gd name="connsiteX11" fmla="*/ 1011660 w 1013808"/>
                  <a:gd name="connsiteY11" fmla="*/ 261904 h 537026"/>
                  <a:gd name="connsiteX12" fmla="*/ 1004580 w 1013808"/>
                  <a:gd name="connsiteY12" fmla="*/ 274391 h 537026"/>
                  <a:gd name="connsiteX13" fmla="*/ 964412 w 1013808"/>
                  <a:gd name="connsiteY13" fmla="*/ 261289 h 537026"/>
                  <a:gd name="connsiteX14" fmla="*/ 724271 w 1013808"/>
                  <a:gd name="connsiteY14" fmla="*/ 232153 h 537026"/>
                  <a:gd name="connsiteX15" fmla="*/ 119865 w 1013808"/>
                  <a:gd name="connsiteY15" fmla="*/ 528185 h 537026"/>
                  <a:gd name="connsiteX16" fmla="*/ 118382 w 1013808"/>
                  <a:gd name="connsiteY16" fmla="*/ 537026 h 537026"/>
                  <a:gd name="connsiteX17" fmla="*/ 96759 w 1013808"/>
                  <a:gd name="connsiteY17" fmla="*/ 523713 h 537026"/>
                  <a:gd name="connsiteX18" fmla="*/ 71579 w 1013808"/>
                  <a:gd name="connsiteY18" fmla="*/ 487215 h 537026"/>
                  <a:gd name="connsiteX19" fmla="*/ 14051 w 1013808"/>
                  <a:gd name="connsiteY19" fmla="*/ 438815 h 537026"/>
                  <a:gd name="connsiteX20" fmla="*/ 26344 w 1013808"/>
                  <a:gd name="connsiteY20" fmla="*/ 373486 h 537026"/>
                  <a:gd name="connsiteX21" fmla="*/ 387 w 1013808"/>
                  <a:gd name="connsiteY21" fmla="*/ 306458 h 537026"/>
                  <a:gd name="connsiteX22" fmla="*/ 47791 w 1013808"/>
                  <a:gd name="connsiteY22" fmla="*/ 246882 h 537026"/>
                  <a:gd name="connsiteX23" fmla="*/ 48245 w 1013808"/>
                  <a:gd name="connsiteY23" fmla="*/ 245312 h 537026"/>
                  <a:gd name="connsiteX24" fmla="*/ 69361 w 1013808"/>
                  <a:gd name="connsiteY24" fmla="*/ 159761 h 537026"/>
                  <a:gd name="connsiteX25" fmla="*/ 172087 w 1013808"/>
                  <a:gd name="connsiteY25" fmla="*/ 140215 h 537026"/>
                  <a:gd name="connsiteX26" fmla="*/ 172110 w 1013808"/>
                  <a:gd name="connsiteY26" fmla="*/ 140182 h 537026"/>
                  <a:gd name="connsiteX27" fmla="*/ 192539 w 1013808"/>
                  <a:gd name="connsiteY27" fmla="*/ 110786 h 537026"/>
                  <a:gd name="connsiteX28" fmla="*/ 256289 w 1013808"/>
                  <a:gd name="connsiteY28" fmla="*/ 103064 h 537026"/>
                  <a:gd name="connsiteX29" fmla="*/ 274309 w 1013808"/>
                  <a:gd name="connsiteY29" fmla="*/ 118750 h 537026"/>
                  <a:gd name="connsiteX30" fmla="*/ 283634 w 1013808"/>
                  <a:gd name="connsiteY30" fmla="*/ 102242 h 537026"/>
                  <a:gd name="connsiteX31" fmla="*/ 383189 w 1013808"/>
                  <a:gd name="connsiteY31" fmla="*/ 61118 h 537026"/>
                  <a:gd name="connsiteX32" fmla="*/ 437916 w 1013808"/>
                  <a:gd name="connsiteY32" fmla="*/ 11321 h 537026"/>
                  <a:gd name="connsiteX33" fmla="*/ 516592 w 1013808"/>
                  <a:gd name="connsiteY33" fmla="*/ 39596 h 537026"/>
                  <a:gd name="connsiteX34" fmla="*/ 604954 w 1013808"/>
                  <a:gd name="connsiteY34" fmla="*/ 744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34" fmla="*/ 815711 w 1013808"/>
                  <a:gd name="connsiteY34" fmla="*/ 323593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  <a:gd name="connsiteX32" fmla="*/ 964412 w 1013808"/>
                  <a:gd name="connsiteY32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13808" h="537026">
                    <a:moveTo>
                      <a:pt x="119865" y="528185"/>
                    </a:moveTo>
                    <a:lnTo>
                      <a:pt x="118382" y="537026"/>
                    </a:lnTo>
                    <a:lnTo>
                      <a:pt x="96759" y="523713"/>
                    </a:lnTo>
                    <a:cubicBezTo>
                      <a:pt x="86807" y="514154"/>
                      <a:pt x="78173" y="501908"/>
                      <a:pt x="71579" y="487215"/>
                    </a:cubicBezTo>
                    <a:cubicBezTo>
                      <a:pt x="45671" y="491077"/>
                      <a:pt x="21343" y="470615"/>
                      <a:pt x="14051" y="438815"/>
                    </a:cubicBezTo>
                    <a:cubicBezTo>
                      <a:pt x="8770" y="415809"/>
                      <a:pt x="13439" y="390979"/>
                      <a:pt x="26344" y="373486"/>
                    </a:cubicBezTo>
                    <a:cubicBezTo>
                      <a:pt x="8034" y="359763"/>
                      <a:pt x="-2162" y="333432"/>
                      <a:pt x="387" y="306458"/>
                    </a:cubicBezTo>
                    <a:cubicBezTo>
                      <a:pt x="3377" y="274877"/>
                      <a:pt x="23060" y="250139"/>
                      <a:pt x="47791" y="246882"/>
                    </a:cubicBezTo>
                    <a:cubicBezTo>
                      <a:pt x="47938" y="246356"/>
                      <a:pt x="48098" y="245840"/>
                      <a:pt x="48245" y="245312"/>
                    </a:cubicBezTo>
                    <a:cubicBezTo>
                      <a:pt x="44923" y="214212"/>
                      <a:pt x="52669" y="182848"/>
                      <a:pt x="69361" y="159761"/>
                    </a:cubicBezTo>
                    <a:cubicBezTo>
                      <a:pt x="95735" y="123295"/>
                      <a:pt x="138494" y="115168"/>
                      <a:pt x="172087" y="140215"/>
                    </a:cubicBezTo>
                    <a:cubicBezTo>
                      <a:pt x="172095" y="140204"/>
                      <a:pt x="172102" y="140193"/>
                      <a:pt x="172110" y="140182"/>
                    </a:cubicBezTo>
                    <a:lnTo>
                      <a:pt x="192539" y="110786"/>
                    </a:lnTo>
                    <a:cubicBezTo>
                      <a:pt x="211072" y="94444"/>
                      <a:pt x="235417" y="91264"/>
                      <a:pt x="256289" y="103064"/>
                    </a:cubicBezTo>
                    <a:lnTo>
                      <a:pt x="274309" y="118750"/>
                    </a:lnTo>
                    <a:lnTo>
                      <a:pt x="283634" y="102242"/>
                    </a:lnTo>
                    <a:cubicBezTo>
                      <a:pt x="311145" y="68621"/>
                      <a:pt x="350491" y="52367"/>
                      <a:pt x="383189" y="61118"/>
                    </a:cubicBezTo>
                    <a:cubicBezTo>
                      <a:pt x="395934" y="38025"/>
                      <a:pt x="415894" y="19872"/>
                      <a:pt x="437916" y="11321"/>
                    </a:cubicBezTo>
                    <a:cubicBezTo>
                      <a:pt x="471378" y="-1676"/>
                      <a:pt x="503261" y="9786"/>
                      <a:pt x="516592" y="39596"/>
                    </a:cubicBezTo>
                    <a:cubicBezTo>
                      <a:pt x="541601" y="11203"/>
                      <a:pt x="575242" y="-3588"/>
                      <a:pt x="604954" y="744"/>
                    </a:cubicBezTo>
                    <a:cubicBezTo>
                      <a:pt x="639966" y="5851"/>
                      <a:pt x="662773" y="36416"/>
                      <a:pt x="662102" y="77349"/>
                    </a:cubicBezTo>
                    <a:cubicBezTo>
                      <a:pt x="676457" y="74395"/>
                      <a:pt x="689917" y="74837"/>
                      <a:pt x="701953" y="78156"/>
                    </a:cubicBezTo>
                    <a:lnTo>
                      <a:pt x="720660" y="88947"/>
                    </a:lnTo>
                    <a:lnTo>
                      <a:pt x="735389" y="83340"/>
                    </a:lnTo>
                    <a:cubicBezTo>
                      <a:pt x="768777" y="77868"/>
                      <a:pt x="799417" y="89248"/>
                      <a:pt x="809180" y="110750"/>
                    </a:cubicBezTo>
                    <a:lnTo>
                      <a:pt x="810919" y="110753"/>
                    </a:lnTo>
                    <a:cubicBezTo>
                      <a:pt x="842176" y="99703"/>
                      <a:pt x="876569" y="98584"/>
                      <a:pt x="904732" y="107689"/>
                    </a:cubicBezTo>
                    <a:cubicBezTo>
                      <a:pt x="949213" y="122080"/>
                      <a:pt x="968674" y="158610"/>
                      <a:pt x="951503" y="195443"/>
                    </a:cubicBezTo>
                    <a:lnTo>
                      <a:pt x="951542" y="195455"/>
                    </a:lnTo>
                    <a:lnTo>
                      <a:pt x="987186" y="206305"/>
                    </a:lnTo>
                    <a:cubicBezTo>
                      <a:pt x="1008859" y="218821"/>
                      <a:pt x="1018443" y="239993"/>
                      <a:pt x="1011660" y="261904"/>
                    </a:cubicBezTo>
                    <a:lnTo>
                      <a:pt x="1004580" y="274391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6F5B1D5E-F18F-4DFA-AD71-1D77E0A70915}"/>
                  </a:ext>
                </a:extLst>
              </p:cNvPr>
              <p:cNvGrpSpPr/>
              <p:nvPr/>
            </p:nvGrpSpPr>
            <p:grpSpPr>
              <a:xfrm>
                <a:off x="1381630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FDB1C2F7-9A99-4382-8CF3-877B6915772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5C66D300-8033-479B-8C05-38E7B026A53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C9026FE-B871-44F7-967F-558BBFEF2796}"/>
              </a:ext>
            </a:extLst>
          </p:cNvPr>
          <p:cNvGrpSpPr/>
          <p:nvPr/>
        </p:nvGrpSpPr>
        <p:grpSpPr>
          <a:xfrm>
            <a:off x="6585726" y="3685221"/>
            <a:ext cx="1938861" cy="2752794"/>
            <a:chOff x="6585726" y="3685221"/>
            <a:chExt cx="1938861" cy="2752794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9EC0E3A6-D488-4B30-9FBF-BECB07799B72}"/>
                </a:ext>
              </a:extLst>
            </p:cNvPr>
            <p:cNvGrpSpPr/>
            <p:nvPr/>
          </p:nvGrpSpPr>
          <p:grpSpPr>
            <a:xfrm>
              <a:off x="6585726" y="5261473"/>
              <a:ext cx="1290895" cy="1176542"/>
              <a:chOff x="6440320" y="2194334"/>
              <a:chExt cx="1441449" cy="1313759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74D198D2-2595-4B75-A954-B6E0650A6567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03DA1727-9E0E-4B51-9EF5-770BBCBB0E9C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4AD80E62-72F1-4459-8BBB-D8752742AD89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31F9129D-3261-45FE-A344-7A2A045212B4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59" name="フリーフォーム: 図形 158">
                      <a:extLst>
                        <a:ext uri="{FF2B5EF4-FFF2-40B4-BE49-F238E27FC236}">
                          <a16:creationId xmlns:a16="http://schemas.microsoft.com/office/drawing/2014/main" id="{F689B632-3A53-46C4-9D27-2D23FBAB19F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" name="フリーフォーム: 図形 159">
                      <a:extLst>
                        <a:ext uri="{FF2B5EF4-FFF2-40B4-BE49-F238E27FC236}">
                          <a16:creationId xmlns:a16="http://schemas.microsoft.com/office/drawing/2014/main" id="{3E6C280C-76F5-4436-AC33-840DAFCD16D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" name="フリーフォーム: 図形 160">
                      <a:extLst>
                        <a:ext uri="{FF2B5EF4-FFF2-40B4-BE49-F238E27FC236}">
                          <a16:creationId xmlns:a16="http://schemas.microsoft.com/office/drawing/2014/main" id="{E57603F0-E05C-4508-9C36-8300C0A8DE5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" name="月 161">
                      <a:extLst>
                        <a:ext uri="{FF2B5EF4-FFF2-40B4-BE49-F238E27FC236}">
                          <a16:creationId xmlns:a16="http://schemas.microsoft.com/office/drawing/2014/main" id="{9C6F77C7-31CF-4918-AFC7-DFFC72B84C54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9" name="四角形: 角を丸くする 148">
                    <a:extLst>
                      <a:ext uri="{FF2B5EF4-FFF2-40B4-BE49-F238E27FC236}">
                        <a16:creationId xmlns:a16="http://schemas.microsoft.com/office/drawing/2014/main" id="{543D42B2-58BC-4176-B7C3-298BFCE1238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50" name="四角形: 上の 2 つの角を丸める 109">
                    <a:extLst>
                      <a:ext uri="{FF2B5EF4-FFF2-40B4-BE49-F238E27FC236}">
                        <a16:creationId xmlns:a16="http://schemas.microsoft.com/office/drawing/2014/main" id="{57004E89-17CD-4217-B912-EA23E034F41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11ED7E2C-46E7-4FD2-A968-5574E07DFAC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74BC7603-8B14-42B4-A900-296A12575D5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四角形: 上の 2 つの角を丸める 109">
                    <a:extLst>
                      <a:ext uri="{FF2B5EF4-FFF2-40B4-BE49-F238E27FC236}">
                        <a16:creationId xmlns:a16="http://schemas.microsoft.com/office/drawing/2014/main" id="{261D0BF2-CFFC-4307-9605-2D449A6ED72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7A7286A3-EB83-4154-BE76-686AD08C304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0DD33961-F10C-4EC8-A228-D0E29099B1EF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四角形: 上の 2 つの角を丸める 109">
                    <a:extLst>
                      <a:ext uri="{FF2B5EF4-FFF2-40B4-BE49-F238E27FC236}">
                        <a16:creationId xmlns:a16="http://schemas.microsoft.com/office/drawing/2014/main" id="{72C1239B-6A65-4F7B-B676-9346CEAC795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23F0FCC1-CB78-40CE-B620-52CA4C6D1500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629CFCF8-CDA6-467F-B18E-F3E0020C3172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901EB2A9-947B-4C78-8F33-57FA4C4BE26B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44" name="台形 143">
                  <a:extLst>
                    <a:ext uri="{FF2B5EF4-FFF2-40B4-BE49-F238E27FC236}">
                      <a16:creationId xmlns:a16="http://schemas.microsoft.com/office/drawing/2014/main" id="{EF61A2C1-7952-4639-9889-09761DEF4F03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片側の 2 つの角を丸めた四角形 92">
                  <a:extLst>
                    <a:ext uri="{FF2B5EF4-FFF2-40B4-BE49-F238E27FC236}">
                      <a16:creationId xmlns:a16="http://schemas.microsoft.com/office/drawing/2014/main" id="{E7481473-892E-43F9-8EC8-3D744B92D594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18D8BF7-086C-4F86-BB23-61C68DE9167C}"/>
                </a:ext>
              </a:extLst>
            </p:cNvPr>
            <p:cNvGrpSpPr/>
            <p:nvPr/>
          </p:nvGrpSpPr>
          <p:grpSpPr>
            <a:xfrm>
              <a:off x="7331393" y="3685221"/>
              <a:ext cx="1193194" cy="2750503"/>
              <a:chOff x="6554153" y="3685221"/>
              <a:chExt cx="1193194" cy="2750503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06CED9F-D084-4273-8783-947B77FF9D56}"/>
                  </a:ext>
                </a:extLst>
              </p:cNvPr>
              <p:cNvSpPr/>
              <p:nvPr/>
            </p:nvSpPr>
            <p:spPr>
              <a:xfrm rot="2700000">
                <a:off x="6523455" y="3989363"/>
                <a:ext cx="403662" cy="25649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4FD3A38B-D229-444E-93C6-C50732E94D37}"/>
                  </a:ext>
                </a:extLst>
              </p:cNvPr>
              <p:cNvSpPr/>
              <p:nvPr/>
            </p:nvSpPr>
            <p:spPr>
              <a:xfrm>
                <a:off x="70492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39BBF33A-0538-455C-A131-66F94BAB47E2}"/>
                  </a:ext>
                </a:extLst>
              </p:cNvPr>
              <p:cNvSpPr/>
              <p:nvPr/>
            </p:nvSpPr>
            <p:spPr>
              <a:xfrm>
                <a:off x="70663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台形 731">
                <a:extLst>
                  <a:ext uri="{FF2B5EF4-FFF2-40B4-BE49-F238E27FC236}">
                    <a16:creationId xmlns:a16="http://schemas.microsoft.com/office/drawing/2014/main" id="{F10F390B-5277-4E4F-BCA0-3A63737C5B77}"/>
                  </a:ext>
                </a:extLst>
              </p:cNvPr>
              <p:cNvSpPr/>
              <p:nvPr/>
            </p:nvSpPr>
            <p:spPr>
              <a:xfrm rot="11290218" flipV="1">
                <a:off x="6815805" y="525606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台形 356">
                <a:extLst>
                  <a:ext uri="{FF2B5EF4-FFF2-40B4-BE49-F238E27FC236}">
                    <a16:creationId xmlns:a16="http://schemas.microsoft.com/office/drawing/2014/main" id="{44DDC055-499B-4D67-ACA3-D950D23DD486}"/>
                  </a:ext>
                </a:extLst>
              </p:cNvPr>
              <p:cNvSpPr/>
              <p:nvPr/>
            </p:nvSpPr>
            <p:spPr>
              <a:xfrm rot="10800000">
                <a:off x="6860579" y="512779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台形 53">
                <a:extLst>
                  <a:ext uri="{FF2B5EF4-FFF2-40B4-BE49-F238E27FC236}">
                    <a16:creationId xmlns:a16="http://schemas.microsoft.com/office/drawing/2014/main" id="{C20BCCD0-E7C5-4A1F-A7FD-8B3E5CF4ED92}"/>
                  </a:ext>
                </a:extLst>
              </p:cNvPr>
              <p:cNvSpPr/>
              <p:nvPr/>
            </p:nvSpPr>
            <p:spPr>
              <a:xfrm>
                <a:off x="6921128" y="503072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A0BDED2-FEA5-40CC-AB94-FBAC5CA07467}"/>
                  </a:ext>
                </a:extLst>
              </p:cNvPr>
              <p:cNvSpPr/>
              <p:nvPr/>
            </p:nvSpPr>
            <p:spPr>
              <a:xfrm>
                <a:off x="6797747" y="512414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四角形: 上の 2 つの角を丸める 368">
                <a:extLst>
                  <a:ext uri="{FF2B5EF4-FFF2-40B4-BE49-F238E27FC236}">
                    <a16:creationId xmlns:a16="http://schemas.microsoft.com/office/drawing/2014/main" id="{C6BAD3BD-F194-44FC-A73C-B904ABB5C571}"/>
                  </a:ext>
                </a:extLst>
              </p:cNvPr>
              <p:cNvSpPr/>
              <p:nvPr/>
            </p:nvSpPr>
            <p:spPr>
              <a:xfrm>
                <a:off x="7062129" y="528983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DDBD6419-D595-4102-BB4D-DC636304E74D}"/>
                  </a:ext>
                </a:extLst>
              </p:cNvPr>
              <p:cNvSpPr/>
              <p:nvPr/>
            </p:nvSpPr>
            <p:spPr>
              <a:xfrm flipH="1">
                <a:off x="7108285" y="523239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DA61B60-A0CD-4D62-A322-78E4EC3F53B3}"/>
                  </a:ext>
                </a:extLst>
              </p:cNvPr>
              <p:cNvSpPr/>
              <p:nvPr/>
            </p:nvSpPr>
            <p:spPr>
              <a:xfrm>
                <a:off x="6794240" y="505459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5FB6046C-F08A-498A-9154-B3748E2567F3}"/>
                  </a:ext>
                </a:extLst>
              </p:cNvPr>
              <p:cNvSpPr/>
              <p:nvPr/>
            </p:nvSpPr>
            <p:spPr>
              <a:xfrm>
                <a:off x="6778438" y="6247130"/>
                <a:ext cx="53606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A3108CC9-A0A6-48EF-86EF-E5EEF8FA7035}"/>
                  </a:ext>
                </a:extLst>
              </p:cNvPr>
              <p:cNvSpPr/>
              <p:nvPr/>
            </p:nvSpPr>
            <p:spPr>
              <a:xfrm>
                <a:off x="6554153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86724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86724 w 1144132"/>
                  <a:gd name="connsiteY4" fmla="*/ 998864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50355" y="1193047"/>
                      <a:pt x="125053" y="1098447"/>
                    </a:cubicBezTo>
                    <a:cubicBezTo>
                      <a:pt x="120524" y="1082799"/>
                      <a:pt x="90870" y="1082388"/>
                      <a:pt x="99561" y="1065791"/>
                    </a:cubicBezTo>
                    <a:cubicBezTo>
                      <a:pt x="103489" y="1051575"/>
                      <a:pt x="202026" y="1027536"/>
                      <a:pt x="179580" y="1001245"/>
                    </a:cubicBezTo>
                    <a:cubicBezTo>
                      <a:pt x="157134" y="974954"/>
                      <a:pt x="94334" y="998130"/>
                      <a:pt x="79191" y="979490"/>
                    </a:cubicBezTo>
                    <a:cubicBezTo>
                      <a:pt x="64048" y="960850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7" name="月 586">
                <a:extLst>
                  <a:ext uri="{FF2B5EF4-FFF2-40B4-BE49-F238E27FC236}">
                    <a16:creationId xmlns:a16="http://schemas.microsoft.com/office/drawing/2014/main" id="{86E45191-0CC5-47E9-A514-26E1307B560C}"/>
                  </a:ext>
                </a:extLst>
              </p:cNvPr>
              <p:cNvSpPr/>
              <p:nvPr/>
            </p:nvSpPr>
            <p:spPr>
              <a:xfrm rot="5400000">
                <a:off x="6751891" y="4099372"/>
                <a:ext cx="95266" cy="24320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8" name="円/楕円 480">
                <a:extLst>
                  <a:ext uri="{FF2B5EF4-FFF2-40B4-BE49-F238E27FC236}">
                    <a16:creationId xmlns:a16="http://schemas.microsoft.com/office/drawing/2014/main" id="{47416B2E-1679-4B6D-B630-43DB360A6A38}"/>
                  </a:ext>
                </a:extLst>
              </p:cNvPr>
              <p:cNvSpPr/>
              <p:nvPr/>
            </p:nvSpPr>
            <p:spPr>
              <a:xfrm>
                <a:off x="6707284" y="4279590"/>
                <a:ext cx="109896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9" name="円/楕円 480">
                <a:extLst>
                  <a:ext uri="{FF2B5EF4-FFF2-40B4-BE49-F238E27FC236}">
                    <a16:creationId xmlns:a16="http://schemas.microsoft.com/office/drawing/2014/main" id="{B663CAE1-ABF6-426E-8E1A-6DE4F120704C}"/>
                  </a:ext>
                </a:extLst>
              </p:cNvPr>
              <p:cNvSpPr/>
              <p:nvPr/>
            </p:nvSpPr>
            <p:spPr>
              <a:xfrm>
                <a:off x="6715156" y="4311405"/>
                <a:ext cx="47269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E390E8E5-A96A-46B1-B0B9-CAD9E961C4C9}"/>
                  </a:ext>
                </a:extLst>
              </p:cNvPr>
              <p:cNvSpPr/>
              <p:nvPr/>
            </p:nvSpPr>
            <p:spPr>
              <a:xfrm>
                <a:off x="6574661" y="3685221"/>
                <a:ext cx="1172686" cy="1095683"/>
              </a:xfrm>
              <a:custGeom>
                <a:avLst/>
                <a:gdLst>
                  <a:gd name="connsiteX0" fmla="*/ 500805 w 1172686"/>
                  <a:gd name="connsiteY0" fmla="*/ 0 h 1095683"/>
                  <a:gd name="connsiteX1" fmla="*/ 722047 w 1172686"/>
                  <a:gd name="connsiteY1" fmla="*/ 44079 h 1095683"/>
                  <a:gd name="connsiteX2" fmla="*/ 793554 w 1172686"/>
                  <a:gd name="connsiteY2" fmla="*/ 82382 h 1095683"/>
                  <a:gd name="connsiteX3" fmla="*/ 814798 w 1172686"/>
                  <a:gd name="connsiteY3" fmla="*/ 79341 h 1095683"/>
                  <a:gd name="connsiteX4" fmla="*/ 1172686 w 1172686"/>
                  <a:gd name="connsiteY4" fmla="*/ 587512 h 1095683"/>
                  <a:gd name="connsiteX5" fmla="*/ 814798 w 1172686"/>
                  <a:gd name="connsiteY5" fmla="*/ 1095683 h 1095683"/>
                  <a:gd name="connsiteX6" fmla="*/ 746534 w 1172686"/>
                  <a:gd name="connsiteY6" fmla="*/ 1085912 h 1095683"/>
                  <a:gd name="connsiteX7" fmla="*/ 746534 w 1172686"/>
                  <a:gd name="connsiteY7" fmla="*/ 300918 h 1095683"/>
                  <a:gd name="connsiteX8" fmla="*/ 0 w 1172686"/>
                  <a:gd name="connsiteY8" fmla="*/ 300918 h 1095683"/>
                  <a:gd name="connsiteX9" fmla="*/ 29491 w 1172686"/>
                  <a:gd name="connsiteY9" fmla="*/ 247300 h 1095683"/>
                  <a:gd name="connsiteX10" fmla="*/ 500805 w 1172686"/>
                  <a:gd name="connsiteY10" fmla="*/ 0 h 109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686" h="1095683">
                    <a:moveTo>
                      <a:pt x="500805" y="0"/>
                    </a:moveTo>
                    <a:cubicBezTo>
                      <a:pt x="579283" y="0"/>
                      <a:pt x="654046" y="15695"/>
                      <a:pt x="722047" y="44079"/>
                    </a:cubicBezTo>
                    <a:lnTo>
                      <a:pt x="793554" y="82382"/>
                    </a:lnTo>
                    <a:lnTo>
                      <a:pt x="814798" y="79341"/>
                    </a:lnTo>
                    <a:cubicBezTo>
                      <a:pt x="1012454" y="79341"/>
                      <a:pt x="1172686" y="306857"/>
                      <a:pt x="1172686" y="587512"/>
                    </a:cubicBezTo>
                    <a:cubicBezTo>
                      <a:pt x="1172686" y="868167"/>
                      <a:pt x="1012454" y="1095683"/>
                      <a:pt x="814798" y="1095683"/>
                    </a:cubicBezTo>
                    <a:lnTo>
                      <a:pt x="746534" y="1085912"/>
                    </a:lnTo>
                    <a:lnTo>
                      <a:pt x="746534" y="300918"/>
                    </a:lnTo>
                    <a:lnTo>
                      <a:pt x="0" y="300918"/>
                    </a:lnTo>
                    <a:lnTo>
                      <a:pt x="29491" y="247300"/>
                    </a:lnTo>
                    <a:cubicBezTo>
                      <a:pt x="131634" y="98097"/>
                      <a:pt x="304611" y="0"/>
                      <a:pt x="5008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FD994C21-A00F-41D1-B3E3-44BFE8A7E5DF}"/>
                  </a:ext>
                </a:extLst>
              </p:cNvPr>
              <p:cNvSpPr/>
              <p:nvPr/>
            </p:nvSpPr>
            <p:spPr>
              <a:xfrm rot="8280520">
                <a:off x="6970704" y="3711769"/>
                <a:ext cx="456300" cy="912600"/>
              </a:xfrm>
              <a:prstGeom prst="moon">
                <a:avLst>
                  <a:gd name="adj" fmla="val 6069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4BD4C717-0A11-4279-B920-D5B1704332B1}"/>
                  </a:ext>
                </a:extLst>
              </p:cNvPr>
              <p:cNvGrpSpPr/>
              <p:nvPr/>
            </p:nvGrpSpPr>
            <p:grpSpPr>
              <a:xfrm>
                <a:off x="7239505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FB155AA0-61DC-4B24-A287-A8069A5075B3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67D23ABC-4C73-4C25-AE98-8C1EA849B1D8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9503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6BAB04-364B-4F3E-AA7D-794C915893C5}"/>
              </a:ext>
            </a:extLst>
          </p:cNvPr>
          <p:cNvGrpSpPr/>
          <p:nvPr/>
        </p:nvGrpSpPr>
        <p:grpSpPr>
          <a:xfrm>
            <a:off x="3594877" y="886334"/>
            <a:ext cx="1863737" cy="2658683"/>
            <a:chOff x="3594877" y="886334"/>
            <a:chExt cx="1863737" cy="265868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91A6B36-75C8-4325-9DF2-FF483FAF0051}"/>
                </a:ext>
              </a:extLst>
            </p:cNvPr>
            <p:cNvGrpSpPr/>
            <p:nvPr/>
          </p:nvGrpSpPr>
          <p:grpSpPr>
            <a:xfrm>
              <a:off x="3594877" y="2451596"/>
              <a:ext cx="1459142" cy="899148"/>
              <a:chOff x="6440320" y="2194334"/>
              <a:chExt cx="1629318" cy="1004014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5A2DD4FD-EF33-4957-99CC-A76D4F5638A7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B8F71B12-0062-4FCF-9516-06F7A3BE0FFC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F9886B78-7F4D-4CF3-81CA-7BB6B0FDD5C7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0FBC69A6-73E6-4F44-9C45-4BB970C4019B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39" name="フリーフォーム: 図形 38">
                      <a:extLst>
                        <a:ext uri="{FF2B5EF4-FFF2-40B4-BE49-F238E27FC236}">
                          <a16:creationId xmlns:a16="http://schemas.microsoft.com/office/drawing/2014/main" id="{544442D1-6EBA-4706-B915-1E1746F65E0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フリーフォーム: 図形 39">
                      <a:extLst>
                        <a:ext uri="{FF2B5EF4-FFF2-40B4-BE49-F238E27FC236}">
                          <a16:creationId xmlns:a16="http://schemas.microsoft.com/office/drawing/2014/main" id="{221E5E01-BB23-49B9-9030-8D5763CBE19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BDE03FE2-F8BC-4EE1-B25C-E8EBF485AD3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月 41">
                      <a:extLst>
                        <a:ext uri="{FF2B5EF4-FFF2-40B4-BE49-F238E27FC236}">
                          <a16:creationId xmlns:a16="http://schemas.microsoft.com/office/drawing/2014/main" id="{14B11F59-8776-49B3-BECF-A37BCDFB3AE3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DA64FAD6-692D-41DE-8C9E-9A6C204CCBB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30" name="四角形: 上の 2 つの角を丸める 109">
                    <a:extLst>
                      <a:ext uri="{FF2B5EF4-FFF2-40B4-BE49-F238E27FC236}">
                        <a16:creationId xmlns:a16="http://schemas.microsoft.com/office/drawing/2014/main" id="{C6009C7B-EDE8-452C-B1A4-AFD43DE3872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18219B90-3B99-48AC-9403-8A6D1D12878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55174C76-1317-4D96-AF05-1F4CAED53B8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上の 2 つの角を丸める 109">
                    <a:extLst>
                      <a:ext uri="{FF2B5EF4-FFF2-40B4-BE49-F238E27FC236}">
                        <a16:creationId xmlns:a16="http://schemas.microsoft.com/office/drawing/2014/main" id="{39439397-CE1C-478E-9462-44FCB0BFCB8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B4620B7A-2F14-42BF-85CF-FE43CC2D15A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0F303228-FD98-4091-8BEE-77CCA50B135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四角形: 上の 2 つの角を丸める 109">
                    <a:extLst>
                      <a:ext uri="{FF2B5EF4-FFF2-40B4-BE49-F238E27FC236}">
                        <a16:creationId xmlns:a16="http://schemas.microsoft.com/office/drawing/2014/main" id="{A28DE93F-97FB-4FC9-A29C-198DA3BAD16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B374F780-34CC-421A-A6A4-9016AF51FDED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892F8E13-1BDB-4F02-A761-2B7B6EAFB80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5" name="片側の 2 つの角を丸めた四角形 92">
                <a:extLst>
                  <a:ext uri="{FF2B5EF4-FFF2-40B4-BE49-F238E27FC236}">
                    <a16:creationId xmlns:a16="http://schemas.microsoft.com/office/drawing/2014/main" id="{8756429B-C823-441F-A2AE-06C14835B10F}"/>
                  </a:ext>
                </a:extLst>
              </p:cNvPr>
              <p:cNvSpPr/>
              <p:nvPr/>
            </p:nvSpPr>
            <p:spPr>
              <a:xfrm rot="7154429" flipH="1">
                <a:off x="7348501" y="2468216"/>
                <a:ext cx="409848" cy="1032427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91463D1-C05D-4A0E-8C47-F4647A9633D5}"/>
                </a:ext>
              </a:extLst>
            </p:cNvPr>
            <p:cNvGrpSpPr/>
            <p:nvPr/>
          </p:nvGrpSpPr>
          <p:grpSpPr>
            <a:xfrm>
              <a:off x="4315103" y="886334"/>
              <a:ext cx="1143511" cy="2658683"/>
              <a:chOff x="3537863" y="886334"/>
              <a:chExt cx="1143511" cy="2658683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3114F915-51D1-49C0-8499-DF3AA989BEE2}"/>
                  </a:ext>
                </a:extLst>
              </p:cNvPr>
              <p:cNvSpPr/>
              <p:nvPr/>
            </p:nvSpPr>
            <p:spPr>
              <a:xfrm>
                <a:off x="4039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FEA3687-FEA6-48DA-9C23-DB63E06C17DE}"/>
                  </a:ext>
                </a:extLst>
              </p:cNvPr>
              <p:cNvSpPr/>
              <p:nvPr/>
            </p:nvSpPr>
            <p:spPr>
              <a:xfrm>
                <a:off x="4056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CB93443-2632-4779-9A4E-DA633185648B}"/>
                  </a:ext>
                </a:extLst>
              </p:cNvPr>
              <p:cNvSpPr/>
              <p:nvPr/>
            </p:nvSpPr>
            <p:spPr>
              <a:xfrm>
                <a:off x="3747168" y="2247479"/>
                <a:ext cx="855968" cy="1292290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5968" h="1292290">
                    <a:moveTo>
                      <a:pt x="306911" y="12700"/>
                    </a:moveTo>
                    <a:lnTo>
                      <a:pt x="534103" y="0"/>
                    </a:lnTo>
                    <a:cubicBezTo>
                      <a:pt x="711864" y="0"/>
                      <a:pt x="855968" y="144104"/>
                      <a:pt x="855968" y="321865"/>
                    </a:cubicBezTo>
                    <a:lnTo>
                      <a:pt x="855968" y="1292290"/>
                    </a:lnTo>
                    <a:lnTo>
                      <a:pt x="10446" y="1292290"/>
                    </a:lnTo>
                    <a:cubicBezTo>
                      <a:pt x="10446" y="1041069"/>
                      <a:pt x="-13057" y="729859"/>
                      <a:pt x="10446" y="538628"/>
                    </a:cubicBezTo>
                    <a:cubicBezTo>
                      <a:pt x="33949" y="347397"/>
                      <a:pt x="92530" y="226207"/>
                      <a:pt x="151466" y="144902"/>
                    </a:cubicBezTo>
                    <a:cubicBezTo>
                      <a:pt x="210402" y="63597"/>
                      <a:pt x="243138" y="36850"/>
                      <a:pt x="306911" y="127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0A65BE4E-ED82-48F5-B336-33172134683F}"/>
                  </a:ext>
                </a:extLst>
              </p:cNvPr>
              <p:cNvSpPr/>
              <p:nvPr/>
            </p:nvSpPr>
            <p:spPr>
              <a:xfrm>
                <a:off x="4043375" y="240116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D14A3BD3-6B86-4726-8DCC-A3547A40DB29}"/>
                  </a:ext>
                </a:extLst>
              </p:cNvPr>
              <p:cNvSpPr/>
              <p:nvPr/>
            </p:nvSpPr>
            <p:spPr>
              <a:xfrm flipH="1">
                <a:off x="4089531" y="232917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E4FE7B52-C0B9-451C-B4F6-8FFFC1CC43E9}"/>
                  </a:ext>
                </a:extLst>
              </p:cNvPr>
              <p:cNvSpPr/>
              <p:nvPr/>
            </p:nvSpPr>
            <p:spPr>
              <a:xfrm>
                <a:off x="3823880" y="2640843"/>
                <a:ext cx="122403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87156531-DC1F-4054-99DE-F4DB1DE75337}"/>
                  </a:ext>
                </a:extLst>
              </p:cNvPr>
              <p:cNvSpPr/>
              <p:nvPr/>
            </p:nvSpPr>
            <p:spPr>
              <a:xfrm>
                <a:off x="3914032" y="2247900"/>
                <a:ext cx="279349" cy="242689"/>
              </a:xfrm>
              <a:custGeom>
                <a:avLst/>
                <a:gdLst>
                  <a:gd name="connsiteX0" fmla="*/ 236873 w 236873"/>
                  <a:gd name="connsiteY0" fmla="*/ 0 h 248144"/>
                  <a:gd name="connsiteX1" fmla="*/ 25613 w 236873"/>
                  <a:gd name="connsiteY1" fmla="*/ 248144 h 248144"/>
                  <a:gd name="connsiteX2" fmla="*/ 0 w 236873"/>
                  <a:gd name="connsiteY2" fmla="*/ 108722 h 248144"/>
                  <a:gd name="connsiteX3" fmla="*/ 17343 w 236873"/>
                  <a:gd name="connsiteY3" fmla="*/ 86469 h 248144"/>
                  <a:gd name="connsiteX4" fmla="*/ 132604 w 236873"/>
                  <a:gd name="connsiteY4" fmla="*/ 5828 h 248144"/>
                  <a:gd name="connsiteX0" fmla="*/ 236873 w 236873"/>
                  <a:gd name="connsiteY0" fmla="*/ 0 h 236540"/>
                  <a:gd name="connsiteX1" fmla="*/ 63977 w 236873"/>
                  <a:gd name="connsiteY1" fmla="*/ 236540 h 236540"/>
                  <a:gd name="connsiteX2" fmla="*/ 0 w 236873"/>
                  <a:gd name="connsiteY2" fmla="*/ 108722 h 236540"/>
                  <a:gd name="connsiteX3" fmla="*/ 17343 w 236873"/>
                  <a:gd name="connsiteY3" fmla="*/ 86469 h 236540"/>
                  <a:gd name="connsiteX4" fmla="*/ 132604 w 236873"/>
                  <a:gd name="connsiteY4" fmla="*/ 5828 h 236540"/>
                  <a:gd name="connsiteX5" fmla="*/ 236873 w 236873"/>
                  <a:gd name="connsiteY5" fmla="*/ 0 h 23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873" h="236540">
                    <a:moveTo>
                      <a:pt x="236873" y="0"/>
                    </a:moveTo>
                    <a:lnTo>
                      <a:pt x="63977" y="236540"/>
                    </a:lnTo>
                    <a:lnTo>
                      <a:pt x="0" y="108722"/>
                    </a:lnTo>
                    <a:lnTo>
                      <a:pt x="17343" y="86469"/>
                    </a:lnTo>
                    <a:cubicBezTo>
                      <a:pt x="54403" y="43514"/>
                      <a:pt x="84774" y="23941"/>
                      <a:pt x="132604" y="5828"/>
                    </a:cubicBezTo>
                    <a:lnTo>
                      <a:pt x="236873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1D1B1228-E687-48F5-B877-57EF9F3A1095}"/>
                  </a:ext>
                </a:extLst>
              </p:cNvPr>
              <p:cNvSpPr/>
              <p:nvPr/>
            </p:nvSpPr>
            <p:spPr>
              <a:xfrm rot="1384998">
                <a:off x="3859999" y="2381175"/>
                <a:ext cx="45719" cy="7142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51E8E9A-9224-4ADD-A90F-57441E6EE0CD}"/>
                  </a:ext>
                </a:extLst>
              </p:cNvPr>
              <p:cNvSpPr/>
              <p:nvPr/>
            </p:nvSpPr>
            <p:spPr>
              <a:xfrm>
                <a:off x="3537863" y="927572"/>
                <a:ext cx="1143511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5416"/>
                  <a:gd name="connsiteY0" fmla="*/ 973093 h 1200881"/>
                  <a:gd name="connsiteX1" fmla="*/ 239030 w 1145416"/>
                  <a:gd name="connsiteY1" fmla="*/ 1198218 h 1200881"/>
                  <a:gd name="connsiteX2" fmla="*/ 103622 w 1145416"/>
                  <a:gd name="connsiteY2" fmla="*/ 1041297 h 1200881"/>
                  <a:gd name="connsiteX3" fmla="*/ 99561 w 1145416"/>
                  <a:gd name="connsiteY3" fmla="*/ 1006259 h 1200881"/>
                  <a:gd name="connsiteX4" fmla="*/ 165293 w 1145416"/>
                  <a:gd name="connsiteY4" fmla="*/ 986958 h 1200881"/>
                  <a:gd name="connsiteX5" fmla="*/ 93478 w 1145416"/>
                  <a:gd name="connsiteY5" fmla="*/ 979490 h 1200881"/>
                  <a:gd name="connsiteX6" fmla="*/ 88720 w 1145416"/>
                  <a:gd name="connsiteY6" fmla="*/ 889406 h 1200881"/>
                  <a:gd name="connsiteX7" fmla="*/ 936 w 1145416"/>
                  <a:gd name="connsiteY7" fmla="*/ 840342 h 1200881"/>
                  <a:gd name="connsiteX8" fmla="*/ 92759 w 1145416"/>
                  <a:gd name="connsiteY8" fmla="*/ 652895 h 1200881"/>
                  <a:gd name="connsiteX9" fmla="*/ 68115 w 1145416"/>
                  <a:gd name="connsiteY9" fmla="*/ 518506 h 1200881"/>
                  <a:gd name="connsiteX10" fmla="*/ 63638 w 1145416"/>
                  <a:gd name="connsiteY10" fmla="*/ 393761 h 1200881"/>
                  <a:gd name="connsiteX11" fmla="*/ 633178 w 1145416"/>
                  <a:gd name="connsiteY11" fmla="*/ 0 h 1200881"/>
                  <a:gd name="connsiteX12" fmla="*/ 1143476 w 1145416"/>
                  <a:gd name="connsiteY12" fmla="*/ 569195 h 1200881"/>
                  <a:gd name="connsiteX13" fmla="*/ 802890 w 1145416"/>
                  <a:gd name="connsiteY13" fmla="*/ 1150387 h 1200881"/>
                  <a:gd name="connsiteX0" fmla="*/ 699810 w 1145019"/>
                  <a:gd name="connsiteY0" fmla="*/ 973093 h 1200881"/>
                  <a:gd name="connsiteX1" fmla="*/ 239030 w 1145019"/>
                  <a:gd name="connsiteY1" fmla="*/ 1198218 h 1200881"/>
                  <a:gd name="connsiteX2" fmla="*/ 103622 w 1145019"/>
                  <a:gd name="connsiteY2" fmla="*/ 1041297 h 1200881"/>
                  <a:gd name="connsiteX3" fmla="*/ 99561 w 1145019"/>
                  <a:gd name="connsiteY3" fmla="*/ 1006259 h 1200881"/>
                  <a:gd name="connsiteX4" fmla="*/ 165293 w 1145019"/>
                  <a:gd name="connsiteY4" fmla="*/ 986958 h 1200881"/>
                  <a:gd name="connsiteX5" fmla="*/ 93478 w 1145019"/>
                  <a:gd name="connsiteY5" fmla="*/ 979490 h 1200881"/>
                  <a:gd name="connsiteX6" fmla="*/ 88720 w 1145019"/>
                  <a:gd name="connsiteY6" fmla="*/ 889406 h 1200881"/>
                  <a:gd name="connsiteX7" fmla="*/ 936 w 1145019"/>
                  <a:gd name="connsiteY7" fmla="*/ 840342 h 1200881"/>
                  <a:gd name="connsiteX8" fmla="*/ 92759 w 1145019"/>
                  <a:gd name="connsiteY8" fmla="*/ 652895 h 1200881"/>
                  <a:gd name="connsiteX9" fmla="*/ 68115 w 1145019"/>
                  <a:gd name="connsiteY9" fmla="*/ 518506 h 1200881"/>
                  <a:gd name="connsiteX10" fmla="*/ 63638 w 1145019"/>
                  <a:gd name="connsiteY10" fmla="*/ 393761 h 1200881"/>
                  <a:gd name="connsiteX11" fmla="*/ 633178 w 1145019"/>
                  <a:gd name="connsiteY11" fmla="*/ 0 h 1200881"/>
                  <a:gd name="connsiteX12" fmla="*/ 1143476 w 1145019"/>
                  <a:gd name="connsiteY12" fmla="*/ 569195 h 1200881"/>
                  <a:gd name="connsiteX13" fmla="*/ 802890 w 1145019"/>
                  <a:gd name="connsiteY13" fmla="*/ 1150387 h 1200881"/>
                  <a:gd name="connsiteX0" fmla="*/ 699810 w 1143571"/>
                  <a:gd name="connsiteY0" fmla="*/ 973093 h 1200881"/>
                  <a:gd name="connsiteX1" fmla="*/ 239030 w 1143571"/>
                  <a:gd name="connsiteY1" fmla="*/ 1198218 h 1200881"/>
                  <a:gd name="connsiteX2" fmla="*/ 103622 w 1143571"/>
                  <a:gd name="connsiteY2" fmla="*/ 1041297 h 1200881"/>
                  <a:gd name="connsiteX3" fmla="*/ 99561 w 1143571"/>
                  <a:gd name="connsiteY3" fmla="*/ 1006259 h 1200881"/>
                  <a:gd name="connsiteX4" fmla="*/ 165293 w 1143571"/>
                  <a:gd name="connsiteY4" fmla="*/ 986958 h 1200881"/>
                  <a:gd name="connsiteX5" fmla="*/ 93478 w 1143571"/>
                  <a:gd name="connsiteY5" fmla="*/ 979490 h 1200881"/>
                  <a:gd name="connsiteX6" fmla="*/ 88720 w 1143571"/>
                  <a:gd name="connsiteY6" fmla="*/ 889406 h 1200881"/>
                  <a:gd name="connsiteX7" fmla="*/ 936 w 1143571"/>
                  <a:gd name="connsiteY7" fmla="*/ 840342 h 1200881"/>
                  <a:gd name="connsiteX8" fmla="*/ 92759 w 1143571"/>
                  <a:gd name="connsiteY8" fmla="*/ 652895 h 1200881"/>
                  <a:gd name="connsiteX9" fmla="*/ 68115 w 1143571"/>
                  <a:gd name="connsiteY9" fmla="*/ 518506 h 1200881"/>
                  <a:gd name="connsiteX10" fmla="*/ 63638 w 1143571"/>
                  <a:gd name="connsiteY10" fmla="*/ 393761 h 1200881"/>
                  <a:gd name="connsiteX11" fmla="*/ 633178 w 1143571"/>
                  <a:gd name="connsiteY11" fmla="*/ 0 h 1200881"/>
                  <a:gd name="connsiteX12" fmla="*/ 1143476 w 1143571"/>
                  <a:gd name="connsiteY12" fmla="*/ 569195 h 1200881"/>
                  <a:gd name="connsiteX13" fmla="*/ 802890 w 1143571"/>
                  <a:gd name="connsiteY13" fmla="*/ 1150387 h 1200881"/>
                  <a:gd name="connsiteX0" fmla="*/ 699810 w 1144969"/>
                  <a:gd name="connsiteY0" fmla="*/ 973093 h 1200881"/>
                  <a:gd name="connsiteX1" fmla="*/ 239030 w 1144969"/>
                  <a:gd name="connsiteY1" fmla="*/ 1198218 h 1200881"/>
                  <a:gd name="connsiteX2" fmla="*/ 103622 w 1144969"/>
                  <a:gd name="connsiteY2" fmla="*/ 1041297 h 1200881"/>
                  <a:gd name="connsiteX3" fmla="*/ 99561 w 1144969"/>
                  <a:gd name="connsiteY3" fmla="*/ 1006259 h 1200881"/>
                  <a:gd name="connsiteX4" fmla="*/ 165293 w 1144969"/>
                  <a:gd name="connsiteY4" fmla="*/ 986958 h 1200881"/>
                  <a:gd name="connsiteX5" fmla="*/ 93478 w 1144969"/>
                  <a:gd name="connsiteY5" fmla="*/ 979490 h 1200881"/>
                  <a:gd name="connsiteX6" fmla="*/ 88720 w 1144969"/>
                  <a:gd name="connsiteY6" fmla="*/ 889406 h 1200881"/>
                  <a:gd name="connsiteX7" fmla="*/ 936 w 1144969"/>
                  <a:gd name="connsiteY7" fmla="*/ 840342 h 1200881"/>
                  <a:gd name="connsiteX8" fmla="*/ 92759 w 1144969"/>
                  <a:gd name="connsiteY8" fmla="*/ 652895 h 1200881"/>
                  <a:gd name="connsiteX9" fmla="*/ 68115 w 1144969"/>
                  <a:gd name="connsiteY9" fmla="*/ 518506 h 1200881"/>
                  <a:gd name="connsiteX10" fmla="*/ 63638 w 1144969"/>
                  <a:gd name="connsiteY10" fmla="*/ 393761 h 1200881"/>
                  <a:gd name="connsiteX11" fmla="*/ 633178 w 1144969"/>
                  <a:gd name="connsiteY11" fmla="*/ 0 h 1200881"/>
                  <a:gd name="connsiteX12" fmla="*/ 1143476 w 1144969"/>
                  <a:gd name="connsiteY12" fmla="*/ 569195 h 1200881"/>
                  <a:gd name="connsiteX13" fmla="*/ 800509 w 1144969"/>
                  <a:gd name="connsiteY13" fmla="*/ 1200393 h 1200881"/>
                  <a:gd name="connsiteX0" fmla="*/ 699810 w 1144934"/>
                  <a:gd name="connsiteY0" fmla="*/ 973093 h 1200881"/>
                  <a:gd name="connsiteX1" fmla="*/ 239030 w 1144934"/>
                  <a:gd name="connsiteY1" fmla="*/ 1198218 h 1200881"/>
                  <a:gd name="connsiteX2" fmla="*/ 103622 w 1144934"/>
                  <a:gd name="connsiteY2" fmla="*/ 1041297 h 1200881"/>
                  <a:gd name="connsiteX3" fmla="*/ 99561 w 1144934"/>
                  <a:gd name="connsiteY3" fmla="*/ 1006259 h 1200881"/>
                  <a:gd name="connsiteX4" fmla="*/ 165293 w 1144934"/>
                  <a:gd name="connsiteY4" fmla="*/ 986958 h 1200881"/>
                  <a:gd name="connsiteX5" fmla="*/ 93478 w 1144934"/>
                  <a:gd name="connsiteY5" fmla="*/ 979490 h 1200881"/>
                  <a:gd name="connsiteX6" fmla="*/ 88720 w 1144934"/>
                  <a:gd name="connsiteY6" fmla="*/ 889406 h 1200881"/>
                  <a:gd name="connsiteX7" fmla="*/ 936 w 1144934"/>
                  <a:gd name="connsiteY7" fmla="*/ 840342 h 1200881"/>
                  <a:gd name="connsiteX8" fmla="*/ 92759 w 1144934"/>
                  <a:gd name="connsiteY8" fmla="*/ 652895 h 1200881"/>
                  <a:gd name="connsiteX9" fmla="*/ 68115 w 1144934"/>
                  <a:gd name="connsiteY9" fmla="*/ 518506 h 1200881"/>
                  <a:gd name="connsiteX10" fmla="*/ 63638 w 1144934"/>
                  <a:gd name="connsiteY10" fmla="*/ 393761 h 1200881"/>
                  <a:gd name="connsiteX11" fmla="*/ 633178 w 1144934"/>
                  <a:gd name="connsiteY11" fmla="*/ 0 h 1200881"/>
                  <a:gd name="connsiteX12" fmla="*/ 1143476 w 1144934"/>
                  <a:gd name="connsiteY12" fmla="*/ 569195 h 1200881"/>
                  <a:gd name="connsiteX13" fmla="*/ 800509 w 1144934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03622 w 1143511"/>
                  <a:gd name="connsiteY2" fmla="*/ 1041297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3511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40831" y="1183522"/>
                      <a:pt x="125053" y="1084159"/>
                    </a:cubicBezTo>
                    <a:cubicBezTo>
                      <a:pt x="120524" y="1068511"/>
                      <a:pt x="96824" y="1058178"/>
                      <a:pt x="104324" y="1044359"/>
                    </a:cubicBezTo>
                    <a:cubicBezTo>
                      <a:pt x="111824" y="1030540"/>
                      <a:pt x="167101" y="1031107"/>
                      <a:pt x="170055" y="1001245"/>
                    </a:cubicBezTo>
                    <a:cubicBezTo>
                      <a:pt x="173009" y="971383"/>
                      <a:pt x="107034" y="998130"/>
                      <a:pt x="93478" y="979490"/>
                    </a:cubicBezTo>
                    <a:cubicBezTo>
                      <a:pt x="79922" y="960850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46545" y="269118"/>
                      <a:pt x="1143476" y="569195"/>
                    </a:cubicBezTo>
                    <a:cubicBezTo>
                      <a:pt x="1140407" y="869272"/>
                      <a:pt x="789959" y="972943"/>
                      <a:pt x="800509" y="1200393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円/楕円 27">
                <a:extLst>
                  <a:ext uri="{FF2B5EF4-FFF2-40B4-BE49-F238E27FC236}">
                    <a16:creationId xmlns:a16="http://schemas.microsoft.com/office/drawing/2014/main" id="{37F4E756-1EA0-428E-BEF4-7CA15FA80365}"/>
                  </a:ext>
                </a:extLst>
              </p:cNvPr>
              <p:cNvSpPr/>
              <p:nvPr/>
            </p:nvSpPr>
            <p:spPr>
              <a:xfrm rot="13500000" flipH="1">
                <a:off x="3701735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53CEC2E-9BCD-4C03-862B-A3AC232E19A5}"/>
                  </a:ext>
                </a:extLst>
              </p:cNvPr>
              <p:cNvSpPr/>
              <p:nvPr/>
            </p:nvSpPr>
            <p:spPr>
              <a:xfrm rot="8100000">
                <a:off x="4175560" y="886334"/>
                <a:ext cx="462380" cy="920230"/>
              </a:xfrm>
              <a:custGeom>
                <a:avLst/>
                <a:gdLst>
                  <a:gd name="connsiteX0" fmla="*/ 147332 w 462380"/>
                  <a:gd name="connsiteY0" fmla="*/ 817052 h 920230"/>
                  <a:gd name="connsiteX1" fmla="*/ 0 w 462380"/>
                  <a:gd name="connsiteY1" fmla="*/ 468406 h 920230"/>
                  <a:gd name="connsiteX2" fmla="*/ 307223 w 462380"/>
                  <a:gd name="connsiteY2" fmla="*/ 14094 h 920230"/>
                  <a:gd name="connsiteX3" fmla="*/ 353545 w 462380"/>
                  <a:gd name="connsiteY3" fmla="*/ 0 h 920230"/>
                  <a:gd name="connsiteX4" fmla="*/ 414684 w 462380"/>
                  <a:gd name="connsiteY4" fmla="*/ 75157 h 920230"/>
                  <a:gd name="connsiteX5" fmla="*/ 462380 w 462380"/>
                  <a:gd name="connsiteY5" fmla="*/ 113957 h 920230"/>
                  <a:gd name="connsiteX6" fmla="*/ 439818 w 462380"/>
                  <a:gd name="connsiteY6" fmla="*/ 219282 h 920230"/>
                  <a:gd name="connsiteX7" fmla="*/ 420067 w 462380"/>
                  <a:gd name="connsiteY7" fmla="*/ 405922 h 920230"/>
                  <a:gd name="connsiteX8" fmla="*/ 421406 w 462380"/>
                  <a:gd name="connsiteY8" fmla="*/ 469420 h 920230"/>
                  <a:gd name="connsiteX9" fmla="*/ 394567 w 462380"/>
                  <a:gd name="connsiteY9" fmla="*/ 525117 h 920230"/>
                  <a:gd name="connsiteX10" fmla="*/ 302113 w 462380"/>
                  <a:gd name="connsiteY10" fmla="*/ 882528 h 920230"/>
                  <a:gd name="connsiteX11" fmla="*/ 302546 w 462380"/>
                  <a:gd name="connsiteY11" fmla="*/ 920230 h 920230"/>
                  <a:gd name="connsiteX12" fmla="*/ 221778 w 462380"/>
                  <a:gd name="connsiteY12" fmla="*/ 877259 h 920230"/>
                  <a:gd name="connsiteX13" fmla="*/ 147332 w 462380"/>
                  <a:gd name="connsiteY13" fmla="*/ 817052 h 9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2380" h="920230">
                    <a:moveTo>
                      <a:pt x="147332" y="817052"/>
                    </a:moveTo>
                    <a:cubicBezTo>
                      <a:pt x="56303" y="727825"/>
                      <a:pt x="0" y="604560"/>
                      <a:pt x="0" y="468406"/>
                    </a:cubicBezTo>
                    <a:cubicBezTo>
                      <a:pt x="0" y="264174"/>
                      <a:pt x="126681" y="88944"/>
                      <a:pt x="307223" y="14094"/>
                    </a:cubicBezTo>
                    <a:lnTo>
                      <a:pt x="353545" y="0"/>
                    </a:lnTo>
                    <a:lnTo>
                      <a:pt x="414684" y="75157"/>
                    </a:lnTo>
                    <a:lnTo>
                      <a:pt x="462380" y="113957"/>
                    </a:lnTo>
                    <a:lnTo>
                      <a:pt x="439818" y="219282"/>
                    </a:lnTo>
                    <a:cubicBezTo>
                      <a:pt x="429284" y="281130"/>
                      <a:pt x="422701" y="343466"/>
                      <a:pt x="420067" y="405922"/>
                    </a:cubicBezTo>
                    <a:lnTo>
                      <a:pt x="421406" y="469420"/>
                    </a:lnTo>
                    <a:lnTo>
                      <a:pt x="394567" y="525117"/>
                    </a:lnTo>
                    <a:cubicBezTo>
                      <a:pt x="340194" y="653101"/>
                      <a:pt x="309067" y="776931"/>
                      <a:pt x="302113" y="882528"/>
                    </a:cubicBezTo>
                    <a:lnTo>
                      <a:pt x="302546" y="920230"/>
                    </a:lnTo>
                    <a:lnTo>
                      <a:pt x="221778" y="877259"/>
                    </a:lnTo>
                    <a:cubicBezTo>
                      <a:pt x="195017" y="859538"/>
                      <a:pt x="170089" y="839358"/>
                      <a:pt x="147332" y="817052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5E3FEFA9-94A4-4DD9-BAB2-0749049F26C3}"/>
                  </a:ext>
                </a:extLst>
              </p:cNvPr>
              <p:cNvGrpSpPr/>
              <p:nvPr/>
            </p:nvGrpSpPr>
            <p:grpSpPr>
              <a:xfrm>
                <a:off x="4229605" y="1462779"/>
                <a:ext cx="231434" cy="419158"/>
                <a:chOff x="1368308" y="1783038"/>
                <a:chExt cx="188990" cy="342286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3A4842BE-4A66-4CE3-BB74-EC26B9F688EF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42F9714-0550-4DDF-A11A-C63FEFCC7E0A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EE53F9AD-1F7C-4768-A7C6-CAC5C37103F2}"/>
                  </a:ext>
                </a:extLst>
              </p:cNvPr>
              <p:cNvGrpSpPr/>
              <p:nvPr/>
            </p:nvGrpSpPr>
            <p:grpSpPr>
              <a:xfrm>
                <a:off x="3709263" y="1464509"/>
                <a:ext cx="164993" cy="134151"/>
                <a:chOff x="3709263" y="1464509"/>
                <a:chExt cx="164993" cy="134151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C35DE2C-1978-442D-940D-BA599F542C54}"/>
                    </a:ext>
                  </a:extLst>
                </p:cNvPr>
                <p:cNvSpPr/>
                <p:nvPr/>
              </p:nvSpPr>
              <p:spPr>
                <a:xfrm>
                  <a:off x="3710357" y="1471826"/>
                  <a:ext cx="160675" cy="126834"/>
                </a:xfrm>
                <a:custGeom>
                  <a:avLst/>
                  <a:gdLst>
                    <a:gd name="connsiteX0" fmla="*/ 37492 w 160675"/>
                    <a:gd name="connsiteY0" fmla="*/ 0 h 126834"/>
                    <a:gd name="connsiteX1" fmla="*/ 160050 w 160675"/>
                    <a:gd name="connsiteY1" fmla="*/ 59712 h 126834"/>
                    <a:gd name="connsiteX2" fmla="*/ 160675 w 160675"/>
                    <a:gd name="connsiteY2" fmla="*/ 63417 h 126834"/>
                    <a:gd name="connsiteX3" fmla="*/ 160050 w 160675"/>
                    <a:gd name="connsiteY3" fmla="*/ 67122 h 126834"/>
                    <a:gd name="connsiteX4" fmla="*/ 37492 w 160675"/>
                    <a:gd name="connsiteY4" fmla="*/ 126834 h 126834"/>
                    <a:gd name="connsiteX5" fmla="*/ 10327 w 160675"/>
                    <a:gd name="connsiteY5" fmla="*/ 123968 h 126834"/>
                    <a:gd name="connsiteX6" fmla="*/ 0 w 160675"/>
                    <a:gd name="connsiteY6" fmla="*/ 58003 h 126834"/>
                    <a:gd name="connsiteX7" fmla="*/ 8604 w 160675"/>
                    <a:gd name="connsiteY7" fmla="*/ 3048 h 126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0675" h="126834">
                      <a:moveTo>
                        <a:pt x="37492" y="0"/>
                      </a:moveTo>
                      <a:cubicBezTo>
                        <a:pt x="97947" y="0"/>
                        <a:pt x="148386" y="25635"/>
                        <a:pt x="160050" y="59712"/>
                      </a:cubicBezTo>
                      <a:lnTo>
                        <a:pt x="160675" y="63417"/>
                      </a:lnTo>
                      <a:lnTo>
                        <a:pt x="160050" y="67122"/>
                      </a:lnTo>
                      <a:cubicBezTo>
                        <a:pt x="148386" y="101200"/>
                        <a:pt x="97947" y="126834"/>
                        <a:pt x="37492" y="126834"/>
                      </a:cubicBezTo>
                      <a:lnTo>
                        <a:pt x="10327" y="123968"/>
                      </a:lnTo>
                      <a:lnTo>
                        <a:pt x="0" y="58003"/>
                      </a:lnTo>
                      <a:lnTo>
                        <a:pt x="8604" y="304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1CDC0FD2-3E43-4E57-845F-9980F82152A6}"/>
                    </a:ext>
                  </a:extLst>
                </p:cNvPr>
                <p:cNvSpPr/>
                <p:nvPr/>
              </p:nvSpPr>
              <p:spPr>
                <a:xfrm>
                  <a:off x="3717229" y="1464509"/>
                  <a:ext cx="157027" cy="91054"/>
                </a:xfrm>
                <a:custGeom>
                  <a:avLst/>
                  <a:gdLst>
                    <a:gd name="connsiteX0" fmla="*/ 30616 w 157027"/>
                    <a:gd name="connsiteY0" fmla="*/ 0 h 91054"/>
                    <a:gd name="connsiteX1" fmla="*/ 156386 w 157027"/>
                    <a:gd name="connsiteY1" fmla="*/ 74399 h 91054"/>
                    <a:gd name="connsiteX2" fmla="*/ 157027 w 157027"/>
                    <a:gd name="connsiteY2" fmla="*/ 79016 h 91054"/>
                    <a:gd name="connsiteX3" fmla="*/ 156386 w 157027"/>
                    <a:gd name="connsiteY3" fmla="*/ 83632 h 91054"/>
                    <a:gd name="connsiteX4" fmla="*/ 152371 w 157027"/>
                    <a:gd name="connsiteY4" fmla="*/ 91054 h 91054"/>
                    <a:gd name="connsiteX5" fmla="*/ 140409 w 157027"/>
                    <a:gd name="connsiteY5" fmla="*/ 68939 h 91054"/>
                    <a:gd name="connsiteX6" fmla="*/ 30616 w 157027"/>
                    <a:gd name="connsiteY6" fmla="*/ 24077 h 91054"/>
                    <a:gd name="connsiteX7" fmla="*/ 0 w 157027"/>
                    <a:gd name="connsiteY7" fmla="*/ 29992 h 91054"/>
                    <a:gd name="connsiteX8" fmla="*/ 4165 w 157027"/>
                    <a:gd name="connsiteY8" fmla="*/ 3388 h 91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027" h="91054">
                      <a:moveTo>
                        <a:pt x="30616" y="0"/>
                      </a:moveTo>
                      <a:cubicBezTo>
                        <a:pt x="92654" y="0"/>
                        <a:pt x="144416" y="31940"/>
                        <a:pt x="156386" y="74399"/>
                      </a:cubicBezTo>
                      <a:lnTo>
                        <a:pt x="157027" y="79016"/>
                      </a:lnTo>
                      <a:lnTo>
                        <a:pt x="156386" y="83632"/>
                      </a:lnTo>
                      <a:lnTo>
                        <a:pt x="152371" y="91054"/>
                      </a:lnTo>
                      <a:lnTo>
                        <a:pt x="140409" y="68939"/>
                      </a:lnTo>
                      <a:cubicBezTo>
                        <a:pt x="117893" y="42043"/>
                        <a:pt x="77145" y="24077"/>
                        <a:pt x="30616" y="24077"/>
                      </a:cubicBezTo>
                      <a:lnTo>
                        <a:pt x="0" y="29992"/>
                      </a:lnTo>
                      <a:lnTo>
                        <a:pt x="4165" y="338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4181531A-BEDA-4111-8ACD-EF8092527AE9}"/>
                    </a:ext>
                  </a:extLst>
                </p:cNvPr>
                <p:cNvSpPr/>
                <p:nvPr/>
              </p:nvSpPr>
              <p:spPr>
                <a:xfrm>
                  <a:off x="3709263" y="1469231"/>
                  <a:ext cx="45719" cy="1208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DE560FA2-3381-43E2-8C7C-D6457E3C4ACC}"/>
                  </a:ext>
                </a:extLst>
              </p:cNvPr>
              <p:cNvSpPr/>
              <p:nvPr/>
            </p:nvSpPr>
            <p:spPr>
              <a:xfrm rot="5400000">
                <a:off x="3778507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467CE1E2-671E-44CD-85B7-291A9533FA76}"/>
              </a:ext>
            </a:extLst>
          </p:cNvPr>
          <p:cNvGrpSpPr/>
          <p:nvPr/>
        </p:nvGrpSpPr>
        <p:grpSpPr>
          <a:xfrm>
            <a:off x="6585726" y="766491"/>
            <a:ext cx="1941061" cy="2861649"/>
            <a:chOff x="6585726" y="766491"/>
            <a:chExt cx="1941061" cy="2861649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C4FBD3CA-FE3E-4003-94CB-EE1916C5640F}"/>
                </a:ext>
              </a:extLst>
            </p:cNvPr>
            <p:cNvGrpSpPr/>
            <p:nvPr/>
          </p:nvGrpSpPr>
          <p:grpSpPr>
            <a:xfrm>
              <a:off x="6585726" y="2451598"/>
              <a:ext cx="1290895" cy="1176542"/>
              <a:chOff x="6440320" y="2194334"/>
              <a:chExt cx="1441449" cy="1313759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5F2F7411-0B26-4567-9BFB-D98D2BFE6A09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AEA7610A-F72F-48B8-8284-769362BAA40A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0CCA3C5C-B4FF-405F-AC43-956B9D535037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73" name="グループ化 72">
                    <a:extLst>
                      <a:ext uri="{FF2B5EF4-FFF2-40B4-BE49-F238E27FC236}">
                        <a16:creationId xmlns:a16="http://schemas.microsoft.com/office/drawing/2014/main" id="{0AE297A3-9E12-4F90-B83D-3517B15C9BD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84" name="フリーフォーム: 図形 83">
                      <a:extLst>
                        <a:ext uri="{FF2B5EF4-FFF2-40B4-BE49-F238E27FC236}">
                          <a16:creationId xmlns:a16="http://schemas.microsoft.com/office/drawing/2014/main" id="{46997F25-AF13-4AE4-ACD4-9A370CF4E07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フリーフォーム: 図形 84">
                      <a:extLst>
                        <a:ext uri="{FF2B5EF4-FFF2-40B4-BE49-F238E27FC236}">
                          <a16:creationId xmlns:a16="http://schemas.microsoft.com/office/drawing/2014/main" id="{60948FB1-3C9F-4DC5-90BC-12307D5A04B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フリーフォーム: 図形 85">
                      <a:extLst>
                        <a:ext uri="{FF2B5EF4-FFF2-40B4-BE49-F238E27FC236}">
                          <a16:creationId xmlns:a16="http://schemas.microsoft.com/office/drawing/2014/main" id="{DABC0C2B-B77C-4465-B1B8-ED57FB1F99C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月 86">
                      <a:extLst>
                        <a:ext uri="{FF2B5EF4-FFF2-40B4-BE49-F238E27FC236}">
                          <a16:creationId xmlns:a16="http://schemas.microsoft.com/office/drawing/2014/main" id="{C509B057-AB12-4D5A-8198-868BD8993EFD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4" name="四角形: 角を丸くする 73">
                    <a:extLst>
                      <a:ext uri="{FF2B5EF4-FFF2-40B4-BE49-F238E27FC236}">
                        <a16:creationId xmlns:a16="http://schemas.microsoft.com/office/drawing/2014/main" id="{B531D6A1-76F0-46F8-8EE9-4D52E39E36F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75" name="四角形: 上の 2 つの角を丸める 109">
                    <a:extLst>
                      <a:ext uri="{FF2B5EF4-FFF2-40B4-BE49-F238E27FC236}">
                        <a16:creationId xmlns:a16="http://schemas.microsoft.com/office/drawing/2014/main" id="{0FA5D0D8-4B60-4478-A34C-25BCEF1A7D8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940047A4-57CA-4285-9E78-351891DA90E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CACF5E35-2D02-4321-A704-FEFAF793BB0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四角形: 上の 2 つの角を丸める 109">
                    <a:extLst>
                      <a:ext uri="{FF2B5EF4-FFF2-40B4-BE49-F238E27FC236}">
                        <a16:creationId xmlns:a16="http://schemas.microsoft.com/office/drawing/2014/main" id="{D3D226A9-AC59-49E3-9068-D8C3FFBC6BF0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4E54E78B-BB2A-4018-BF7D-420F3A28142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6A0F5A21-C1CC-46C5-9642-B0171FAA9399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四角形: 上の 2 つの角を丸める 109">
                    <a:extLst>
                      <a:ext uri="{FF2B5EF4-FFF2-40B4-BE49-F238E27FC236}">
                        <a16:creationId xmlns:a16="http://schemas.microsoft.com/office/drawing/2014/main" id="{8D3A7F03-ED26-41E2-8F73-6E02D32D162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C991C8A2-534A-4FE7-81F6-D6D8649CDF5D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E8FC7BDC-08B4-45C5-9E6D-880A3C2DEE9D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208016BC-47C3-495E-99CF-32C562468262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106C90F0-FA39-4930-8525-BA41D2757094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片側の 2 つの角を丸めた四角形 92">
                  <a:extLst>
                    <a:ext uri="{FF2B5EF4-FFF2-40B4-BE49-F238E27FC236}">
                      <a16:creationId xmlns:a16="http://schemas.microsoft.com/office/drawing/2014/main" id="{DC752FE4-4B45-4FAD-82A3-1D22BAF173C1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4C4F169-3B47-478E-94C3-7B4A51AA8259}"/>
                </a:ext>
              </a:extLst>
            </p:cNvPr>
            <p:cNvGrpSpPr/>
            <p:nvPr/>
          </p:nvGrpSpPr>
          <p:grpSpPr>
            <a:xfrm>
              <a:off x="7331393" y="766491"/>
              <a:ext cx="1195394" cy="2773633"/>
              <a:chOff x="6554153" y="766491"/>
              <a:chExt cx="1195394" cy="2773633"/>
            </a:xfrm>
          </p:grpSpPr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CD3D8A41-FA12-4427-8308-156C1ADEDDEB}"/>
                  </a:ext>
                </a:extLst>
              </p:cNvPr>
              <p:cNvSpPr/>
              <p:nvPr/>
            </p:nvSpPr>
            <p:spPr>
              <a:xfrm>
                <a:off x="6580087" y="831474"/>
                <a:ext cx="908330" cy="766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E151204-9E0D-41CB-868D-F92DF17C3CE2}"/>
                  </a:ext>
                </a:extLst>
              </p:cNvPr>
              <p:cNvSpPr/>
              <p:nvPr/>
            </p:nvSpPr>
            <p:spPr>
              <a:xfrm>
                <a:off x="7049206" y="18886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9C2F8CD-077E-404D-91A6-1710CE24AD79}"/>
                  </a:ext>
                </a:extLst>
              </p:cNvPr>
              <p:cNvSpPr/>
              <p:nvPr/>
            </p:nvSpPr>
            <p:spPr>
              <a:xfrm>
                <a:off x="7066312" y="19161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2B54B491-32BC-4980-8C76-0E4CF2562B8F}"/>
                  </a:ext>
                </a:extLst>
              </p:cNvPr>
              <p:cNvGrpSpPr/>
              <p:nvPr/>
            </p:nvGrpSpPr>
            <p:grpSpPr>
              <a:xfrm>
                <a:off x="6778438" y="2135125"/>
                <a:ext cx="841562" cy="1404999"/>
                <a:chOff x="6840350" y="2135125"/>
                <a:chExt cx="717738" cy="1404999"/>
              </a:xfrm>
            </p:grpSpPr>
            <p:sp>
              <p:nvSpPr>
                <p:cNvPr id="59" name="台形 731">
                  <a:extLst>
                    <a:ext uri="{FF2B5EF4-FFF2-40B4-BE49-F238E27FC236}">
                      <a16:creationId xmlns:a16="http://schemas.microsoft.com/office/drawing/2014/main" id="{47BA0B22-0C57-465C-B8DB-70FD18F3D093}"/>
                    </a:ext>
                  </a:extLst>
                </p:cNvPr>
                <p:cNvSpPr/>
                <p:nvPr/>
              </p:nvSpPr>
              <p:spPr>
                <a:xfrm rot="11290218" flipV="1">
                  <a:off x="6872219" y="2360467"/>
                  <a:ext cx="71892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台形 356">
                  <a:extLst>
                    <a:ext uri="{FF2B5EF4-FFF2-40B4-BE49-F238E27FC236}">
                      <a16:creationId xmlns:a16="http://schemas.microsoft.com/office/drawing/2014/main" id="{44384902-9674-4543-B45C-3C83B5F64102}"/>
                    </a:ext>
                  </a:extLst>
                </p:cNvPr>
                <p:cNvSpPr/>
                <p:nvPr/>
              </p:nvSpPr>
              <p:spPr>
                <a:xfrm rot="10800000">
                  <a:off x="6910405" y="2232195"/>
                  <a:ext cx="166330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台形 53">
                  <a:extLst>
                    <a:ext uri="{FF2B5EF4-FFF2-40B4-BE49-F238E27FC236}">
                      <a16:creationId xmlns:a16="http://schemas.microsoft.com/office/drawing/2014/main" id="{36E05137-B6C4-4203-B289-550B38D3AB38}"/>
                    </a:ext>
                  </a:extLst>
                </p:cNvPr>
                <p:cNvSpPr/>
                <p:nvPr/>
              </p:nvSpPr>
              <p:spPr>
                <a:xfrm>
                  <a:off x="6962045" y="2135125"/>
                  <a:ext cx="430716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51EDCABC-33D8-4FA0-AE3B-7CB3FEB5ECD7}"/>
                    </a:ext>
                  </a:extLst>
                </p:cNvPr>
                <p:cNvSpPr/>
                <p:nvPr/>
              </p:nvSpPr>
              <p:spPr>
                <a:xfrm>
                  <a:off x="6856818" y="2228546"/>
                  <a:ext cx="701270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A08DD46B-7910-4E98-9F00-9E2EEF25807C}"/>
                    </a:ext>
                  </a:extLst>
                </p:cNvPr>
                <p:cNvSpPr/>
                <p:nvPr/>
              </p:nvSpPr>
              <p:spPr>
                <a:xfrm>
                  <a:off x="7082300" y="2394236"/>
                  <a:ext cx="172928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47EF4450-39E8-4E53-9EB6-BF8ECA81C7ED}"/>
                    </a:ext>
                  </a:extLst>
                </p:cNvPr>
                <p:cNvSpPr/>
                <p:nvPr/>
              </p:nvSpPr>
              <p:spPr>
                <a:xfrm flipH="1">
                  <a:off x="7121665" y="2336799"/>
                  <a:ext cx="31335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6E0F6131-D17E-4AF4-A524-2C5BAAEFB771}"/>
                    </a:ext>
                  </a:extLst>
                </p:cNvPr>
                <p:cNvSpPr/>
                <p:nvPr/>
              </p:nvSpPr>
              <p:spPr>
                <a:xfrm>
                  <a:off x="6853827" y="2158999"/>
                  <a:ext cx="562973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086BA516-0242-4301-90EC-9C588037D2C5}"/>
                    </a:ext>
                  </a:extLst>
                </p:cNvPr>
                <p:cNvSpPr/>
                <p:nvPr/>
              </p:nvSpPr>
              <p:spPr>
                <a:xfrm>
                  <a:off x="6840350" y="3351530"/>
                  <a:ext cx="45719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FAC6F10-2637-4C14-A254-E0FA7F18C7D9}"/>
                  </a:ext>
                </a:extLst>
              </p:cNvPr>
              <p:cNvSpPr/>
              <p:nvPr/>
            </p:nvSpPr>
            <p:spPr>
              <a:xfrm>
                <a:off x="6554153" y="927572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70056 w 1144132"/>
                  <a:gd name="connsiteY4" fmla="*/ 998865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45593" y="1178760"/>
                      <a:pt x="120290" y="1086541"/>
                    </a:cubicBezTo>
                    <a:cubicBezTo>
                      <a:pt x="115761" y="1070893"/>
                      <a:pt x="96029" y="1063734"/>
                      <a:pt x="104323" y="1049121"/>
                    </a:cubicBezTo>
                    <a:cubicBezTo>
                      <a:pt x="112617" y="1034508"/>
                      <a:pt x="162339" y="1027535"/>
                      <a:pt x="170056" y="998865"/>
                    </a:cubicBezTo>
                    <a:cubicBezTo>
                      <a:pt x="177773" y="970195"/>
                      <a:pt x="92746" y="995352"/>
                      <a:pt x="79190" y="977109"/>
                    </a:cubicBezTo>
                    <a:cubicBezTo>
                      <a:pt x="65634" y="958866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B9D6B84A-52CA-478C-A0F8-C6E88FA97D0B}"/>
                  </a:ext>
                </a:extLst>
              </p:cNvPr>
              <p:cNvSpPr/>
              <p:nvPr/>
            </p:nvSpPr>
            <p:spPr>
              <a:xfrm rot="5400000">
                <a:off x="6752158" y="1170073"/>
                <a:ext cx="52558" cy="2425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548">
                <a:extLst>
                  <a:ext uri="{FF2B5EF4-FFF2-40B4-BE49-F238E27FC236}">
                    <a16:creationId xmlns:a16="http://schemas.microsoft.com/office/drawing/2014/main" id="{8959F8E8-A5AA-4D3A-B3FB-92FCB831D680}"/>
                  </a:ext>
                </a:extLst>
              </p:cNvPr>
              <p:cNvSpPr/>
              <p:nvPr/>
            </p:nvSpPr>
            <p:spPr>
              <a:xfrm>
                <a:off x="6687580" y="1472863"/>
                <a:ext cx="45720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5678EA2E-2E18-4A69-9C79-597EF7B5C585}"/>
                  </a:ext>
                </a:extLst>
              </p:cNvPr>
              <p:cNvSpPr/>
              <p:nvPr/>
            </p:nvSpPr>
            <p:spPr>
              <a:xfrm rot="5400000">
                <a:off x="7002894" y="1103612"/>
                <a:ext cx="29324" cy="782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64EF5287-3FA9-43CF-B545-28F805E891E3}"/>
                  </a:ext>
                </a:extLst>
              </p:cNvPr>
              <p:cNvSpPr/>
              <p:nvPr/>
            </p:nvSpPr>
            <p:spPr>
              <a:xfrm>
                <a:off x="6571919" y="1403388"/>
                <a:ext cx="45719" cy="267807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EDE8235-4177-4D0F-AD71-15B374FFAAF9}"/>
                  </a:ext>
                </a:extLst>
              </p:cNvPr>
              <p:cNvSpPr/>
              <p:nvPr/>
            </p:nvSpPr>
            <p:spPr>
              <a:xfrm rot="2700000">
                <a:off x="6775209" y="893183"/>
                <a:ext cx="1101030" cy="847646"/>
              </a:xfrm>
              <a:custGeom>
                <a:avLst/>
                <a:gdLst>
                  <a:gd name="connsiteX0" fmla="*/ 161242 w 1101030"/>
                  <a:gd name="connsiteY0" fmla="*/ 139564 h 847646"/>
                  <a:gd name="connsiteX1" fmla="*/ 550515 w 1101030"/>
                  <a:gd name="connsiteY1" fmla="*/ 0 h 847646"/>
                  <a:gd name="connsiteX2" fmla="*/ 1101030 w 1101030"/>
                  <a:gd name="connsiteY2" fmla="*/ 476501 h 847646"/>
                  <a:gd name="connsiteX3" fmla="*/ 939788 w 1101030"/>
                  <a:gd name="connsiteY3" fmla="*/ 813438 h 847646"/>
                  <a:gd name="connsiteX4" fmla="*/ 891888 w 1101030"/>
                  <a:gd name="connsiteY4" fmla="*/ 847646 h 847646"/>
                  <a:gd name="connsiteX5" fmla="*/ 855634 w 1101030"/>
                  <a:gd name="connsiteY5" fmla="*/ 774771 h 847646"/>
                  <a:gd name="connsiteX6" fmla="*/ 714120 w 1101030"/>
                  <a:gd name="connsiteY6" fmla="*/ 592892 h 847646"/>
                  <a:gd name="connsiteX7" fmla="*/ 41884 w 1101030"/>
                  <a:gd name="connsiteY7" fmla="*/ 434306 h 847646"/>
                  <a:gd name="connsiteX8" fmla="*/ 1605 w 1101030"/>
                  <a:gd name="connsiteY8" fmla="*/ 490280 h 847646"/>
                  <a:gd name="connsiteX9" fmla="*/ 0 w 1101030"/>
                  <a:gd name="connsiteY9" fmla="*/ 476501 h 847646"/>
                  <a:gd name="connsiteX10" fmla="*/ 161242 w 1101030"/>
                  <a:gd name="connsiteY10" fmla="*/ 139564 h 847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1030" h="847646">
                    <a:moveTo>
                      <a:pt x="161242" y="139564"/>
                    </a:moveTo>
                    <a:cubicBezTo>
                      <a:pt x="260866" y="53334"/>
                      <a:pt x="398495" y="0"/>
                      <a:pt x="550515" y="0"/>
                    </a:cubicBezTo>
                    <a:cubicBezTo>
                      <a:pt x="854556" y="0"/>
                      <a:pt x="1101030" y="213337"/>
                      <a:pt x="1101030" y="476501"/>
                    </a:cubicBezTo>
                    <a:cubicBezTo>
                      <a:pt x="1101030" y="608083"/>
                      <a:pt x="1039412" y="727208"/>
                      <a:pt x="939788" y="813438"/>
                    </a:cubicBezTo>
                    <a:lnTo>
                      <a:pt x="891888" y="847646"/>
                    </a:lnTo>
                    <a:lnTo>
                      <a:pt x="855634" y="774771"/>
                    </a:lnTo>
                    <a:cubicBezTo>
                      <a:pt x="818931" y="712076"/>
                      <a:pt x="771476" y="650248"/>
                      <a:pt x="714120" y="592892"/>
                    </a:cubicBezTo>
                    <a:cubicBezTo>
                      <a:pt x="484695" y="363467"/>
                      <a:pt x="183725" y="292465"/>
                      <a:pt x="41884" y="434306"/>
                    </a:cubicBezTo>
                    <a:lnTo>
                      <a:pt x="1605" y="490280"/>
                    </a:lnTo>
                    <a:lnTo>
                      <a:pt x="0" y="476501"/>
                    </a:lnTo>
                    <a:cubicBezTo>
                      <a:pt x="0" y="344919"/>
                      <a:pt x="61619" y="225794"/>
                      <a:pt x="161242" y="1395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FD2F2166-72BF-4417-ADE3-983D28A142D3}"/>
                  </a:ext>
                </a:extLst>
              </p:cNvPr>
              <p:cNvGrpSpPr/>
              <p:nvPr/>
            </p:nvGrpSpPr>
            <p:grpSpPr>
              <a:xfrm>
                <a:off x="7206016" y="1470399"/>
                <a:ext cx="231434" cy="419158"/>
                <a:chOff x="1368308" y="1783038"/>
                <a:chExt cx="188990" cy="342286"/>
              </a:xfrm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9FB17299-447D-43F7-B133-A399D95AD545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F0DE42E0-CB49-4392-80DE-2915100B4B6F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AE569B93-89E6-43A0-97E3-0DBD871A8AF8}"/>
              </a:ext>
            </a:extLst>
          </p:cNvPr>
          <p:cNvGrpSpPr/>
          <p:nvPr/>
        </p:nvGrpSpPr>
        <p:grpSpPr>
          <a:xfrm>
            <a:off x="659146" y="906076"/>
            <a:ext cx="1854886" cy="2643450"/>
            <a:chOff x="659146" y="906076"/>
            <a:chExt cx="1854886" cy="2643450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603E2676-AEB4-44B1-8A26-208DFCC864D6}"/>
                </a:ext>
              </a:extLst>
            </p:cNvPr>
            <p:cNvGrpSpPr/>
            <p:nvPr/>
          </p:nvGrpSpPr>
          <p:grpSpPr>
            <a:xfrm>
              <a:off x="659146" y="2489431"/>
              <a:ext cx="1293881" cy="901228"/>
              <a:chOff x="444652" y="3858749"/>
              <a:chExt cx="1441449" cy="1004014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2E521E6D-B9DA-40EF-A0F9-6F7481F1D965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3F2FBDC7-1185-4010-AE5A-02A5AAB3D227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685385E8-8890-4728-8F01-48418091DE0B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573366D7-A718-4062-94B5-76D044C2D55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DAEA0583-2EA8-4141-A688-8CA0D43967B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0C25D242-7F97-4C5C-A33D-A88A002966D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月 126">
                    <a:extLst>
                      <a:ext uri="{FF2B5EF4-FFF2-40B4-BE49-F238E27FC236}">
                        <a16:creationId xmlns:a16="http://schemas.microsoft.com/office/drawing/2014/main" id="{00728CCA-F53E-42A8-881A-56CCFE902A33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6FD92290-0B9C-4509-87DB-BF6C7CE58BFB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15" name="四角形: 上の 2 つの角を丸める 109">
                  <a:extLst>
                    <a:ext uri="{FF2B5EF4-FFF2-40B4-BE49-F238E27FC236}">
                      <a16:creationId xmlns:a16="http://schemas.microsoft.com/office/drawing/2014/main" id="{612FE442-28C1-46D3-B281-61DB78AAA02F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987BB940-07A0-4B69-BF2F-4220D5533492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2696CB45-282F-4DC8-B4D3-847FF64325D3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四角形: 上の 2 つの角を丸める 109">
                  <a:extLst>
                    <a:ext uri="{FF2B5EF4-FFF2-40B4-BE49-F238E27FC236}">
                      <a16:creationId xmlns:a16="http://schemas.microsoft.com/office/drawing/2014/main" id="{C987B170-6953-4B26-812E-D646671ADC50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2B04C78A-CB61-4683-9404-45106A84185F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B1AC915D-47F3-4494-B2F4-B096BC869942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上の 2 つの角を丸める 109">
                  <a:extLst>
                    <a:ext uri="{FF2B5EF4-FFF2-40B4-BE49-F238E27FC236}">
                      <a16:creationId xmlns:a16="http://schemas.microsoft.com/office/drawing/2014/main" id="{2817CA33-3AA2-491D-8951-2FA973A46BFA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EFFDD64C-4321-4F7B-8C8B-E5F72743505A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B69AF6AC-D56E-460F-B78E-7EA250D492C0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0" name="四角形: 角を丸くする 2">
              <a:extLst>
                <a:ext uri="{FF2B5EF4-FFF2-40B4-BE49-F238E27FC236}">
                  <a16:creationId xmlns:a16="http://schemas.microsoft.com/office/drawing/2014/main" id="{171D3F94-861F-45D2-A6AD-18E3F4AEA00B}"/>
                </a:ext>
              </a:extLst>
            </p:cNvPr>
            <p:cNvSpPr/>
            <p:nvPr/>
          </p:nvSpPr>
          <p:spPr>
            <a:xfrm rot="900000">
              <a:off x="1271131" y="2899670"/>
              <a:ext cx="497547" cy="568972"/>
            </a:xfrm>
            <a:custGeom>
              <a:avLst/>
              <a:gdLst>
                <a:gd name="connsiteX0" fmla="*/ 0 w 497547"/>
                <a:gd name="connsiteY0" fmla="*/ 52393 h 314350"/>
                <a:gd name="connsiteX1" fmla="*/ 52393 w 497547"/>
                <a:gd name="connsiteY1" fmla="*/ 0 h 314350"/>
                <a:gd name="connsiteX2" fmla="*/ 445154 w 497547"/>
                <a:gd name="connsiteY2" fmla="*/ 0 h 314350"/>
                <a:gd name="connsiteX3" fmla="*/ 497547 w 497547"/>
                <a:gd name="connsiteY3" fmla="*/ 52393 h 314350"/>
                <a:gd name="connsiteX4" fmla="*/ 497547 w 497547"/>
                <a:gd name="connsiteY4" fmla="*/ 261957 h 314350"/>
                <a:gd name="connsiteX5" fmla="*/ 445154 w 497547"/>
                <a:gd name="connsiteY5" fmla="*/ 314350 h 314350"/>
                <a:gd name="connsiteX6" fmla="*/ 52393 w 497547"/>
                <a:gd name="connsiteY6" fmla="*/ 314350 h 314350"/>
                <a:gd name="connsiteX7" fmla="*/ 0 w 497547"/>
                <a:gd name="connsiteY7" fmla="*/ 261957 h 314350"/>
                <a:gd name="connsiteX8" fmla="*/ 0 w 497547"/>
                <a:gd name="connsiteY8" fmla="*/ 52393 h 314350"/>
                <a:gd name="connsiteX0" fmla="*/ 0 w 497547"/>
                <a:gd name="connsiteY0" fmla="*/ 52393 h 411737"/>
                <a:gd name="connsiteX1" fmla="*/ 52393 w 497547"/>
                <a:gd name="connsiteY1" fmla="*/ 0 h 411737"/>
                <a:gd name="connsiteX2" fmla="*/ 445154 w 497547"/>
                <a:gd name="connsiteY2" fmla="*/ 0 h 411737"/>
                <a:gd name="connsiteX3" fmla="*/ 497547 w 497547"/>
                <a:gd name="connsiteY3" fmla="*/ 52393 h 411737"/>
                <a:gd name="connsiteX4" fmla="*/ 497547 w 497547"/>
                <a:gd name="connsiteY4" fmla="*/ 261957 h 411737"/>
                <a:gd name="connsiteX5" fmla="*/ 445154 w 497547"/>
                <a:gd name="connsiteY5" fmla="*/ 314350 h 411737"/>
                <a:gd name="connsiteX6" fmla="*/ 66161 w 497547"/>
                <a:gd name="connsiteY6" fmla="*/ 411737 h 411737"/>
                <a:gd name="connsiteX7" fmla="*/ 0 w 497547"/>
                <a:gd name="connsiteY7" fmla="*/ 261957 h 411737"/>
                <a:gd name="connsiteX8" fmla="*/ 0 w 497547"/>
                <a:gd name="connsiteY8" fmla="*/ 52393 h 411737"/>
                <a:gd name="connsiteX0" fmla="*/ 0 w 497547"/>
                <a:gd name="connsiteY0" fmla="*/ 52393 h 411737"/>
                <a:gd name="connsiteX1" fmla="*/ 52393 w 497547"/>
                <a:gd name="connsiteY1" fmla="*/ 0 h 411737"/>
                <a:gd name="connsiteX2" fmla="*/ 445154 w 497547"/>
                <a:gd name="connsiteY2" fmla="*/ 0 h 411737"/>
                <a:gd name="connsiteX3" fmla="*/ 497547 w 497547"/>
                <a:gd name="connsiteY3" fmla="*/ 52393 h 411737"/>
                <a:gd name="connsiteX4" fmla="*/ 497547 w 497547"/>
                <a:gd name="connsiteY4" fmla="*/ 261957 h 411737"/>
                <a:gd name="connsiteX5" fmla="*/ 445154 w 497547"/>
                <a:gd name="connsiteY5" fmla="*/ 314350 h 411737"/>
                <a:gd name="connsiteX6" fmla="*/ 66161 w 497547"/>
                <a:gd name="connsiteY6" fmla="*/ 411737 h 411737"/>
                <a:gd name="connsiteX7" fmla="*/ 0 w 497547"/>
                <a:gd name="connsiteY7" fmla="*/ 52393 h 411737"/>
                <a:gd name="connsiteX0" fmla="*/ 0 w 497547"/>
                <a:gd name="connsiteY0" fmla="*/ 52393 h 405574"/>
                <a:gd name="connsiteX1" fmla="*/ 52393 w 497547"/>
                <a:gd name="connsiteY1" fmla="*/ 0 h 405574"/>
                <a:gd name="connsiteX2" fmla="*/ 445154 w 497547"/>
                <a:gd name="connsiteY2" fmla="*/ 0 h 405574"/>
                <a:gd name="connsiteX3" fmla="*/ 497547 w 497547"/>
                <a:gd name="connsiteY3" fmla="*/ 52393 h 405574"/>
                <a:gd name="connsiteX4" fmla="*/ 497547 w 497547"/>
                <a:gd name="connsiteY4" fmla="*/ 261957 h 405574"/>
                <a:gd name="connsiteX5" fmla="*/ 445154 w 497547"/>
                <a:gd name="connsiteY5" fmla="*/ 314350 h 405574"/>
                <a:gd name="connsiteX6" fmla="*/ 89163 w 497547"/>
                <a:gd name="connsiteY6" fmla="*/ 405574 h 405574"/>
                <a:gd name="connsiteX7" fmla="*/ 0 w 497547"/>
                <a:gd name="connsiteY7" fmla="*/ 52393 h 40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547" h="405574">
                  <a:moveTo>
                    <a:pt x="0" y="52393"/>
                  </a:moveTo>
                  <a:cubicBezTo>
                    <a:pt x="0" y="23457"/>
                    <a:pt x="23457" y="0"/>
                    <a:pt x="52393" y="0"/>
                  </a:cubicBezTo>
                  <a:lnTo>
                    <a:pt x="445154" y="0"/>
                  </a:lnTo>
                  <a:cubicBezTo>
                    <a:pt x="474090" y="0"/>
                    <a:pt x="497547" y="23457"/>
                    <a:pt x="497547" y="52393"/>
                  </a:cubicBezTo>
                  <a:lnTo>
                    <a:pt x="497547" y="261957"/>
                  </a:lnTo>
                  <a:cubicBezTo>
                    <a:pt x="497547" y="290893"/>
                    <a:pt x="474090" y="314350"/>
                    <a:pt x="445154" y="314350"/>
                  </a:cubicBezTo>
                  <a:cubicBezTo>
                    <a:pt x="314234" y="314350"/>
                    <a:pt x="220083" y="405574"/>
                    <a:pt x="89163" y="405574"/>
                  </a:cubicBezTo>
                  <a:cubicBezTo>
                    <a:pt x="14971" y="361915"/>
                    <a:pt x="2295" y="121016"/>
                    <a:pt x="0" y="523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C3D57030-9271-44D0-A386-CF2F01E932C8}"/>
                </a:ext>
              </a:extLst>
            </p:cNvPr>
            <p:cNvGrpSpPr/>
            <p:nvPr/>
          </p:nvGrpSpPr>
          <p:grpSpPr>
            <a:xfrm>
              <a:off x="1396547" y="906076"/>
              <a:ext cx="1117485" cy="2643450"/>
              <a:chOff x="492240" y="906076"/>
              <a:chExt cx="1117485" cy="2643450"/>
            </a:xfrm>
          </p:grpSpPr>
          <p:sp>
            <p:nvSpPr>
              <p:cNvPr id="92" name="四角形: 角を丸くする 59">
                <a:extLst>
                  <a:ext uri="{FF2B5EF4-FFF2-40B4-BE49-F238E27FC236}">
                    <a16:creationId xmlns:a16="http://schemas.microsoft.com/office/drawing/2014/main" id="{B64B2916-AB38-4791-ABF1-8483FDF82ED3}"/>
                  </a:ext>
                </a:extLst>
              </p:cNvPr>
              <p:cNvSpPr/>
              <p:nvPr/>
            </p:nvSpPr>
            <p:spPr>
              <a:xfrm rot="969257">
                <a:off x="777307" y="2243609"/>
                <a:ext cx="139154" cy="623695"/>
              </a:xfrm>
              <a:custGeom>
                <a:avLst/>
                <a:gdLst>
                  <a:gd name="connsiteX0" fmla="*/ 0 w 110867"/>
                  <a:gd name="connsiteY0" fmla="*/ 18478 h 487344"/>
                  <a:gd name="connsiteX1" fmla="*/ 18478 w 110867"/>
                  <a:gd name="connsiteY1" fmla="*/ 0 h 487344"/>
                  <a:gd name="connsiteX2" fmla="*/ 92389 w 110867"/>
                  <a:gd name="connsiteY2" fmla="*/ 0 h 487344"/>
                  <a:gd name="connsiteX3" fmla="*/ 110867 w 110867"/>
                  <a:gd name="connsiteY3" fmla="*/ 18478 h 487344"/>
                  <a:gd name="connsiteX4" fmla="*/ 110867 w 110867"/>
                  <a:gd name="connsiteY4" fmla="*/ 468866 h 487344"/>
                  <a:gd name="connsiteX5" fmla="*/ 92389 w 110867"/>
                  <a:gd name="connsiteY5" fmla="*/ 487344 h 487344"/>
                  <a:gd name="connsiteX6" fmla="*/ 18478 w 110867"/>
                  <a:gd name="connsiteY6" fmla="*/ 487344 h 487344"/>
                  <a:gd name="connsiteX7" fmla="*/ 0 w 110867"/>
                  <a:gd name="connsiteY7" fmla="*/ 468866 h 487344"/>
                  <a:gd name="connsiteX8" fmla="*/ 0 w 110867"/>
                  <a:gd name="connsiteY8" fmla="*/ 18478 h 487344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92389 w 110867"/>
                  <a:gd name="connsiteY2" fmla="*/ 136351 h 623695"/>
                  <a:gd name="connsiteX3" fmla="*/ 110867 w 110867"/>
                  <a:gd name="connsiteY3" fmla="*/ 154829 h 623695"/>
                  <a:gd name="connsiteX4" fmla="*/ 110867 w 110867"/>
                  <a:gd name="connsiteY4" fmla="*/ 605217 h 623695"/>
                  <a:gd name="connsiteX5" fmla="*/ 92389 w 110867"/>
                  <a:gd name="connsiteY5" fmla="*/ 623695 h 623695"/>
                  <a:gd name="connsiteX6" fmla="*/ 18478 w 110867"/>
                  <a:gd name="connsiteY6" fmla="*/ 623695 h 623695"/>
                  <a:gd name="connsiteX7" fmla="*/ 0 w 110867"/>
                  <a:gd name="connsiteY7" fmla="*/ 605217 h 623695"/>
                  <a:gd name="connsiteX8" fmla="*/ 0 w 110867"/>
                  <a:gd name="connsiteY8" fmla="*/ 154829 h 623695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110867 w 110867"/>
                  <a:gd name="connsiteY2" fmla="*/ 154829 h 623695"/>
                  <a:gd name="connsiteX3" fmla="*/ 110867 w 110867"/>
                  <a:gd name="connsiteY3" fmla="*/ 605217 h 623695"/>
                  <a:gd name="connsiteX4" fmla="*/ 92389 w 110867"/>
                  <a:gd name="connsiteY4" fmla="*/ 623695 h 623695"/>
                  <a:gd name="connsiteX5" fmla="*/ 18478 w 110867"/>
                  <a:gd name="connsiteY5" fmla="*/ 623695 h 623695"/>
                  <a:gd name="connsiteX6" fmla="*/ 0 w 110867"/>
                  <a:gd name="connsiteY6" fmla="*/ 605217 h 623695"/>
                  <a:gd name="connsiteX7" fmla="*/ 0 w 110867"/>
                  <a:gd name="connsiteY7" fmla="*/ 15482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12529 w 139154"/>
                  <a:gd name="connsiteY0" fmla="*/ 228809 h 623695"/>
                  <a:gd name="connsiteX1" fmla="*/ 123789 w 139154"/>
                  <a:gd name="connsiteY1" fmla="*/ 0 h 623695"/>
                  <a:gd name="connsiteX2" fmla="*/ 139154 w 139154"/>
                  <a:gd name="connsiteY2" fmla="*/ 154829 h 623695"/>
                  <a:gd name="connsiteX3" fmla="*/ 139154 w 139154"/>
                  <a:gd name="connsiteY3" fmla="*/ 605217 h 623695"/>
                  <a:gd name="connsiteX4" fmla="*/ 120676 w 139154"/>
                  <a:gd name="connsiteY4" fmla="*/ 623695 h 623695"/>
                  <a:gd name="connsiteX5" fmla="*/ 46765 w 139154"/>
                  <a:gd name="connsiteY5" fmla="*/ 623695 h 623695"/>
                  <a:gd name="connsiteX6" fmla="*/ 28287 w 139154"/>
                  <a:gd name="connsiteY6" fmla="*/ 605217 h 623695"/>
                  <a:gd name="connsiteX7" fmla="*/ 12529 w 139154"/>
                  <a:gd name="connsiteY7" fmla="*/ 228809 h 62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9154" h="623695">
                    <a:moveTo>
                      <a:pt x="12529" y="228809"/>
                    </a:moveTo>
                    <a:cubicBezTo>
                      <a:pt x="45732" y="85030"/>
                      <a:pt x="113584" y="0"/>
                      <a:pt x="123789" y="0"/>
                    </a:cubicBezTo>
                    <a:cubicBezTo>
                      <a:pt x="142267" y="0"/>
                      <a:pt x="136593" y="53960"/>
                      <a:pt x="139154" y="154829"/>
                    </a:cubicBezTo>
                    <a:lnTo>
                      <a:pt x="139154" y="605217"/>
                    </a:lnTo>
                    <a:cubicBezTo>
                      <a:pt x="139154" y="615422"/>
                      <a:pt x="130881" y="623695"/>
                      <a:pt x="120676" y="623695"/>
                    </a:cubicBezTo>
                    <a:lnTo>
                      <a:pt x="46765" y="623695"/>
                    </a:lnTo>
                    <a:cubicBezTo>
                      <a:pt x="36560" y="623695"/>
                      <a:pt x="28287" y="615422"/>
                      <a:pt x="28287" y="605217"/>
                    </a:cubicBezTo>
                    <a:cubicBezTo>
                      <a:pt x="23034" y="479748"/>
                      <a:pt x="-21101" y="365541"/>
                      <a:pt x="12529" y="22880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9DEA1277-70A0-4A40-8627-33BDDAD0AF64}"/>
                  </a:ext>
                </a:extLst>
              </p:cNvPr>
              <p:cNvSpPr/>
              <p:nvPr/>
            </p:nvSpPr>
            <p:spPr>
              <a:xfrm>
                <a:off x="698565" y="2336567"/>
                <a:ext cx="269789" cy="508339"/>
              </a:xfrm>
              <a:custGeom>
                <a:avLst/>
                <a:gdLst>
                  <a:gd name="connsiteX0" fmla="*/ 299045 w 299045"/>
                  <a:gd name="connsiteY0" fmla="*/ 0 h 587921"/>
                  <a:gd name="connsiteX1" fmla="*/ 0 w 299045"/>
                  <a:gd name="connsiteY1" fmla="*/ 587921 h 587921"/>
                  <a:gd name="connsiteX2" fmla="*/ 5013 w 299045"/>
                  <a:gd name="connsiteY2" fmla="*/ 532323 h 587921"/>
                  <a:gd name="connsiteX3" fmla="*/ 153035 w 299045"/>
                  <a:gd name="connsiteY3" fmla="*/ 130527 h 587921"/>
                  <a:gd name="connsiteX4" fmla="*/ 294537 w 299045"/>
                  <a:gd name="connsiteY4" fmla="*/ 1869 h 587921"/>
                  <a:gd name="connsiteX5" fmla="*/ 299045 w 299045"/>
                  <a:gd name="connsiteY5" fmla="*/ 0 h 5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9045" h="587921">
                    <a:moveTo>
                      <a:pt x="299045" y="0"/>
                    </a:moveTo>
                    <a:lnTo>
                      <a:pt x="0" y="587921"/>
                    </a:lnTo>
                    <a:lnTo>
                      <a:pt x="5013" y="532323"/>
                    </a:lnTo>
                    <a:cubicBezTo>
                      <a:pt x="29683" y="337172"/>
                      <a:pt x="96408" y="222408"/>
                      <a:pt x="153035" y="130527"/>
                    </a:cubicBezTo>
                    <a:cubicBezTo>
                      <a:pt x="195505" y="61616"/>
                      <a:pt x="244469" y="25845"/>
                      <a:pt x="294537" y="1869"/>
                    </a:cubicBezTo>
                    <a:lnTo>
                      <a:pt x="29904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A34FFE5-AC21-47BD-B9A5-1D191A3F81B6}"/>
                  </a:ext>
                </a:extLst>
              </p:cNvPr>
              <p:cNvSpPr/>
              <p:nvPr/>
            </p:nvSpPr>
            <p:spPr>
              <a:xfrm>
                <a:off x="991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14CD8C7D-D2A2-4C5A-AA96-FC67191815E1}"/>
                  </a:ext>
                </a:extLst>
              </p:cNvPr>
              <p:cNvSpPr/>
              <p:nvPr/>
            </p:nvSpPr>
            <p:spPr>
              <a:xfrm>
                <a:off x="1008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A3B48CA-B220-460D-A84A-5B96686D6494}"/>
                  </a:ext>
                </a:extLst>
              </p:cNvPr>
              <p:cNvSpPr/>
              <p:nvPr/>
            </p:nvSpPr>
            <p:spPr>
              <a:xfrm>
                <a:off x="492240" y="906076"/>
                <a:ext cx="1086334" cy="1222377"/>
              </a:xfrm>
              <a:custGeom>
                <a:avLst/>
                <a:gdLst>
                  <a:gd name="connsiteX0" fmla="*/ 633177 w 1086855"/>
                  <a:gd name="connsiteY0" fmla="*/ 64 h 1222377"/>
                  <a:gd name="connsiteX1" fmla="*/ 1086326 w 1086855"/>
                  <a:gd name="connsiteY1" fmla="*/ 621648 h 1222377"/>
                  <a:gd name="connsiteX2" fmla="*/ 788602 w 1086855"/>
                  <a:gd name="connsiteY2" fmla="*/ 1136165 h 1222377"/>
                  <a:gd name="connsiteX3" fmla="*/ 699809 w 1086855"/>
                  <a:gd name="connsiteY3" fmla="*/ 994588 h 1222377"/>
                  <a:gd name="connsiteX4" fmla="*/ 239030 w 1086855"/>
                  <a:gd name="connsiteY4" fmla="*/ 1219714 h 1222377"/>
                  <a:gd name="connsiteX5" fmla="*/ 103622 w 1086855"/>
                  <a:gd name="connsiteY5" fmla="*/ 1062793 h 1222377"/>
                  <a:gd name="connsiteX6" fmla="*/ 99662 w 1086855"/>
                  <a:gd name="connsiteY6" fmla="*/ 1032476 h 1222377"/>
                  <a:gd name="connsiteX7" fmla="*/ 152010 w 1086855"/>
                  <a:gd name="connsiteY7" fmla="*/ 1014644 h 1222377"/>
                  <a:gd name="connsiteX8" fmla="*/ 97332 w 1086855"/>
                  <a:gd name="connsiteY8" fmla="*/ 1014644 h 1222377"/>
                  <a:gd name="connsiteX9" fmla="*/ 94841 w 1086855"/>
                  <a:gd name="connsiteY9" fmla="*/ 995575 h 1222377"/>
                  <a:gd name="connsiteX10" fmla="*/ 88720 w 1086855"/>
                  <a:gd name="connsiteY10" fmla="*/ 910902 h 1222377"/>
                  <a:gd name="connsiteX11" fmla="*/ 936 w 1086855"/>
                  <a:gd name="connsiteY11" fmla="*/ 861838 h 1222377"/>
                  <a:gd name="connsiteX12" fmla="*/ 92759 w 1086855"/>
                  <a:gd name="connsiteY12" fmla="*/ 674391 h 1222377"/>
                  <a:gd name="connsiteX13" fmla="*/ 68115 w 1086855"/>
                  <a:gd name="connsiteY13" fmla="*/ 540002 h 1222377"/>
                  <a:gd name="connsiteX14" fmla="*/ 80306 w 1086855"/>
                  <a:gd name="connsiteY14" fmla="*/ 384301 h 1222377"/>
                  <a:gd name="connsiteX15" fmla="*/ 633177 w 1086855"/>
                  <a:gd name="connsiteY15" fmla="*/ 64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15" fmla="*/ 791249 w 1086855"/>
                  <a:gd name="connsiteY15" fmla="*/ 1086028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0" fmla="*/ 699809 w 1089724"/>
                  <a:gd name="connsiteY0" fmla="*/ 994580 h 1222369"/>
                  <a:gd name="connsiteX1" fmla="*/ 239030 w 1089724"/>
                  <a:gd name="connsiteY1" fmla="*/ 1219706 h 1222369"/>
                  <a:gd name="connsiteX2" fmla="*/ 103622 w 1089724"/>
                  <a:gd name="connsiteY2" fmla="*/ 1062785 h 1222369"/>
                  <a:gd name="connsiteX3" fmla="*/ 99662 w 1089724"/>
                  <a:gd name="connsiteY3" fmla="*/ 1032468 h 1222369"/>
                  <a:gd name="connsiteX4" fmla="*/ 152010 w 1089724"/>
                  <a:gd name="connsiteY4" fmla="*/ 1014636 h 1222369"/>
                  <a:gd name="connsiteX5" fmla="*/ 97332 w 1089724"/>
                  <a:gd name="connsiteY5" fmla="*/ 1014636 h 1222369"/>
                  <a:gd name="connsiteX6" fmla="*/ 94841 w 1089724"/>
                  <a:gd name="connsiteY6" fmla="*/ 995567 h 1222369"/>
                  <a:gd name="connsiteX7" fmla="*/ 88720 w 1089724"/>
                  <a:gd name="connsiteY7" fmla="*/ 910894 h 1222369"/>
                  <a:gd name="connsiteX8" fmla="*/ 936 w 1089724"/>
                  <a:gd name="connsiteY8" fmla="*/ 861830 h 1222369"/>
                  <a:gd name="connsiteX9" fmla="*/ 92759 w 1089724"/>
                  <a:gd name="connsiteY9" fmla="*/ 674383 h 1222369"/>
                  <a:gd name="connsiteX10" fmla="*/ 68115 w 1089724"/>
                  <a:gd name="connsiteY10" fmla="*/ 539994 h 1222369"/>
                  <a:gd name="connsiteX11" fmla="*/ 80306 w 1089724"/>
                  <a:gd name="connsiteY11" fmla="*/ 384293 h 1222369"/>
                  <a:gd name="connsiteX12" fmla="*/ 633177 w 1089724"/>
                  <a:gd name="connsiteY12" fmla="*/ 56 h 1222369"/>
                  <a:gd name="connsiteX13" fmla="*/ 1086326 w 1089724"/>
                  <a:gd name="connsiteY13" fmla="*/ 621640 h 1222369"/>
                  <a:gd name="connsiteX14" fmla="*/ 800508 w 1089724"/>
                  <a:gd name="connsiteY14" fmla="*/ 1181401 h 1222369"/>
                  <a:gd name="connsiteX0" fmla="*/ 699809 w 1087971"/>
                  <a:gd name="connsiteY0" fmla="*/ 994580 h 1222369"/>
                  <a:gd name="connsiteX1" fmla="*/ 239030 w 1087971"/>
                  <a:gd name="connsiteY1" fmla="*/ 1219706 h 1222369"/>
                  <a:gd name="connsiteX2" fmla="*/ 103622 w 1087971"/>
                  <a:gd name="connsiteY2" fmla="*/ 1062785 h 1222369"/>
                  <a:gd name="connsiteX3" fmla="*/ 99662 w 1087971"/>
                  <a:gd name="connsiteY3" fmla="*/ 1032468 h 1222369"/>
                  <a:gd name="connsiteX4" fmla="*/ 152010 w 1087971"/>
                  <a:gd name="connsiteY4" fmla="*/ 1014636 h 1222369"/>
                  <a:gd name="connsiteX5" fmla="*/ 97332 w 1087971"/>
                  <a:gd name="connsiteY5" fmla="*/ 1014636 h 1222369"/>
                  <a:gd name="connsiteX6" fmla="*/ 94841 w 1087971"/>
                  <a:gd name="connsiteY6" fmla="*/ 995567 h 1222369"/>
                  <a:gd name="connsiteX7" fmla="*/ 88720 w 1087971"/>
                  <a:gd name="connsiteY7" fmla="*/ 910894 h 1222369"/>
                  <a:gd name="connsiteX8" fmla="*/ 936 w 1087971"/>
                  <a:gd name="connsiteY8" fmla="*/ 861830 h 1222369"/>
                  <a:gd name="connsiteX9" fmla="*/ 92759 w 1087971"/>
                  <a:gd name="connsiteY9" fmla="*/ 674383 h 1222369"/>
                  <a:gd name="connsiteX10" fmla="*/ 68115 w 1087971"/>
                  <a:gd name="connsiteY10" fmla="*/ 539994 h 1222369"/>
                  <a:gd name="connsiteX11" fmla="*/ 80306 w 1087971"/>
                  <a:gd name="connsiteY11" fmla="*/ 384293 h 1222369"/>
                  <a:gd name="connsiteX12" fmla="*/ 633177 w 1087971"/>
                  <a:gd name="connsiteY12" fmla="*/ 56 h 1222369"/>
                  <a:gd name="connsiteX13" fmla="*/ 1086326 w 1087971"/>
                  <a:gd name="connsiteY13" fmla="*/ 621640 h 1222369"/>
                  <a:gd name="connsiteX14" fmla="*/ 800508 w 1087971"/>
                  <a:gd name="connsiteY14" fmla="*/ 1181401 h 1222369"/>
                  <a:gd name="connsiteX0" fmla="*/ 699809 w 1086332"/>
                  <a:gd name="connsiteY0" fmla="*/ 994580 h 1222369"/>
                  <a:gd name="connsiteX1" fmla="*/ 239030 w 1086332"/>
                  <a:gd name="connsiteY1" fmla="*/ 1219706 h 1222369"/>
                  <a:gd name="connsiteX2" fmla="*/ 103622 w 1086332"/>
                  <a:gd name="connsiteY2" fmla="*/ 1062785 h 1222369"/>
                  <a:gd name="connsiteX3" fmla="*/ 99662 w 1086332"/>
                  <a:gd name="connsiteY3" fmla="*/ 1032468 h 1222369"/>
                  <a:gd name="connsiteX4" fmla="*/ 152010 w 1086332"/>
                  <a:gd name="connsiteY4" fmla="*/ 1014636 h 1222369"/>
                  <a:gd name="connsiteX5" fmla="*/ 97332 w 1086332"/>
                  <a:gd name="connsiteY5" fmla="*/ 1014636 h 1222369"/>
                  <a:gd name="connsiteX6" fmla="*/ 94841 w 1086332"/>
                  <a:gd name="connsiteY6" fmla="*/ 995567 h 1222369"/>
                  <a:gd name="connsiteX7" fmla="*/ 88720 w 1086332"/>
                  <a:gd name="connsiteY7" fmla="*/ 910894 h 1222369"/>
                  <a:gd name="connsiteX8" fmla="*/ 936 w 1086332"/>
                  <a:gd name="connsiteY8" fmla="*/ 861830 h 1222369"/>
                  <a:gd name="connsiteX9" fmla="*/ 92759 w 1086332"/>
                  <a:gd name="connsiteY9" fmla="*/ 674383 h 1222369"/>
                  <a:gd name="connsiteX10" fmla="*/ 68115 w 1086332"/>
                  <a:gd name="connsiteY10" fmla="*/ 539994 h 1222369"/>
                  <a:gd name="connsiteX11" fmla="*/ 80306 w 1086332"/>
                  <a:gd name="connsiteY11" fmla="*/ 384293 h 1222369"/>
                  <a:gd name="connsiteX12" fmla="*/ 633177 w 1086332"/>
                  <a:gd name="connsiteY12" fmla="*/ 56 h 1222369"/>
                  <a:gd name="connsiteX13" fmla="*/ 1086326 w 1086332"/>
                  <a:gd name="connsiteY13" fmla="*/ 621640 h 1222369"/>
                  <a:gd name="connsiteX14" fmla="*/ 800508 w 1086332"/>
                  <a:gd name="connsiteY14" fmla="*/ 1181401 h 1222369"/>
                  <a:gd name="connsiteX0" fmla="*/ 699809 w 1087864"/>
                  <a:gd name="connsiteY0" fmla="*/ 994580 h 1222369"/>
                  <a:gd name="connsiteX1" fmla="*/ 239030 w 1087864"/>
                  <a:gd name="connsiteY1" fmla="*/ 1219706 h 1222369"/>
                  <a:gd name="connsiteX2" fmla="*/ 103622 w 1087864"/>
                  <a:gd name="connsiteY2" fmla="*/ 1062785 h 1222369"/>
                  <a:gd name="connsiteX3" fmla="*/ 99662 w 1087864"/>
                  <a:gd name="connsiteY3" fmla="*/ 1032468 h 1222369"/>
                  <a:gd name="connsiteX4" fmla="*/ 152010 w 1087864"/>
                  <a:gd name="connsiteY4" fmla="*/ 1014636 h 1222369"/>
                  <a:gd name="connsiteX5" fmla="*/ 97332 w 1087864"/>
                  <a:gd name="connsiteY5" fmla="*/ 1014636 h 1222369"/>
                  <a:gd name="connsiteX6" fmla="*/ 94841 w 1087864"/>
                  <a:gd name="connsiteY6" fmla="*/ 995567 h 1222369"/>
                  <a:gd name="connsiteX7" fmla="*/ 88720 w 1087864"/>
                  <a:gd name="connsiteY7" fmla="*/ 910894 h 1222369"/>
                  <a:gd name="connsiteX8" fmla="*/ 936 w 1087864"/>
                  <a:gd name="connsiteY8" fmla="*/ 861830 h 1222369"/>
                  <a:gd name="connsiteX9" fmla="*/ 92759 w 1087864"/>
                  <a:gd name="connsiteY9" fmla="*/ 674383 h 1222369"/>
                  <a:gd name="connsiteX10" fmla="*/ 68115 w 1087864"/>
                  <a:gd name="connsiteY10" fmla="*/ 539994 h 1222369"/>
                  <a:gd name="connsiteX11" fmla="*/ 80306 w 1087864"/>
                  <a:gd name="connsiteY11" fmla="*/ 384293 h 1222369"/>
                  <a:gd name="connsiteX12" fmla="*/ 633177 w 1087864"/>
                  <a:gd name="connsiteY12" fmla="*/ 56 h 1222369"/>
                  <a:gd name="connsiteX13" fmla="*/ 1086326 w 1087864"/>
                  <a:gd name="connsiteY13" fmla="*/ 621640 h 1222369"/>
                  <a:gd name="connsiteX14" fmla="*/ 795745 w 1087864"/>
                  <a:gd name="connsiteY14" fmla="*/ 1179020 h 1222369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99662 w 1086334"/>
                  <a:gd name="connsiteY3" fmla="*/ 1032476 h 1222377"/>
                  <a:gd name="connsiteX4" fmla="*/ 152010 w 1086334"/>
                  <a:gd name="connsiteY4" fmla="*/ 1014644 h 1222377"/>
                  <a:gd name="connsiteX5" fmla="*/ 97332 w 1086334"/>
                  <a:gd name="connsiteY5" fmla="*/ 1014644 h 1222377"/>
                  <a:gd name="connsiteX6" fmla="*/ 94841 w 1086334"/>
                  <a:gd name="connsiteY6" fmla="*/ 995575 h 1222377"/>
                  <a:gd name="connsiteX7" fmla="*/ 88720 w 1086334"/>
                  <a:gd name="connsiteY7" fmla="*/ 910902 h 1222377"/>
                  <a:gd name="connsiteX8" fmla="*/ 936 w 1086334"/>
                  <a:gd name="connsiteY8" fmla="*/ 861838 h 1222377"/>
                  <a:gd name="connsiteX9" fmla="*/ 92759 w 1086334"/>
                  <a:gd name="connsiteY9" fmla="*/ 674391 h 1222377"/>
                  <a:gd name="connsiteX10" fmla="*/ 68115 w 1086334"/>
                  <a:gd name="connsiteY10" fmla="*/ 540002 h 1222377"/>
                  <a:gd name="connsiteX11" fmla="*/ 80306 w 1086334"/>
                  <a:gd name="connsiteY11" fmla="*/ 384301 h 1222377"/>
                  <a:gd name="connsiteX12" fmla="*/ 633177 w 1086334"/>
                  <a:gd name="connsiteY12" fmla="*/ 64 h 1222377"/>
                  <a:gd name="connsiteX13" fmla="*/ 1086326 w 1086334"/>
                  <a:gd name="connsiteY13" fmla="*/ 621648 h 1222377"/>
                  <a:gd name="connsiteX14" fmla="*/ 795745 w 1086334"/>
                  <a:gd name="connsiteY14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152010 w 1086334"/>
                  <a:gd name="connsiteY3" fmla="*/ 1014644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52010 w 1086334"/>
                  <a:gd name="connsiteY3" fmla="*/ 1014644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4841 w 1086334"/>
                  <a:gd name="connsiteY4" fmla="*/ 995575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82935 w 1086334"/>
                  <a:gd name="connsiteY4" fmla="*/ 995575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86334" h="1222377">
                    <a:moveTo>
                      <a:pt x="699809" y="994588"/>
                    </a:moveTo>
                    <a:cubicBezTo>
                      <a:pt x="604390" y="1172290"/>
                      <a:pt x="494814" y="1236862"/>
                      <a:pt x="239030" y="1219714"/>
                    </a:cubicBezTo>
                    <a:cubicBezTo>
                      <a:pt x="163537" y="1207765"/>
                      <a:pt x="128924" y="1207400"/>
                      <a:pt x="108384" y="1088987"/>
                    </a:cubicBezTo>
                    <a:cubicBezTo>
                      <a:pt x="129276" y="1065000"/>
                      <a:pt x="175302" y="1032595"/>
                      <a:pt x="171060" y="1017026"/>
                    </a:cubicBezTo>
                    <a:cubicBezTo>
                      <a:pt x="166819" y="1001457"/>
                      <a:pt x="96658" y="1013262"/>
                      <a:pt x="82935" y="995575"/>
                    </a:cubicBezTo>
                    <a:cubicBezTo>
                      <a:pt x="80478" y="970379"/>
                      <a:pt x="90371" y="942274"/>
                      <a:pt x="88720" y="910902"/>
                    </a:cubicBezTo>
                    <a:cubicBezTo>
                      <a:pt x="58291" y="903925"/>
                      <a:pt x="1002" y="912129"/>
                      <a:pt x="936" y="861838"/>
                    </a:cubicBezTo>
                    <a:cubicBezTo>
                      <a:pt x="-10208" y="811988"/>
                      <a:pt x="81562" y="728030"/>
                      <a:pt x="92759" y="674391"/>
                    </a:cubicBezTo>
                    <a:cubicBezTo>
                      <a:pt x="103955" y="620752"/>
                      <a:pt x="72571" y="575651"/>
                      <a:pt x="68115" y="540002"/>
                    </a:cubicBezTo>
                    <a:cubicBezTo>
                      <a:pt x="61583" y="507963"/>
                      <a:pt x="40523" y="477476"/>
                      <a:pt x="80306" y="384301"/>
                    </a:cubicBezTo>
                    <a:cubicBezTo>
                      <a:pt x="170975" y="227458"/>
                      <a:pt x="367875" y="5749"/>
                      <a:pt x="633177" y="64"/>
                    </a:cubicBezTo>
                    <a:cubicBezTo>
                      <a:pt x="898480" y="-5621"/>
                      <a:pt x="1087806" y="365623"/>
                      <a:pt x="1086326" y="621648"/>
                    </a:cubicBezTo>
                    <a:cubicBezTo>
                      <a:pt x="1084846" y="877673"/>
                      <a:pt x="773287" y="1084927"/>
                      <a:pt x="795745" y="117902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A00B85A3-2462-4C69-9E73-40ABEDA92A25}"/>
                  </a:ext>
                </a:extLst>
              </p:cNvPr>
              <p:cNvGrpSpPr/>
              <p:nvPr/>
            </p:nvGrpSpPr>
            <p:grpSpPr>
              <a:xfrm>
                <a:off x="1181605" y="1462779"/>
                <a:ext cx="231434" cy="419158"/>
                <a:chOff x="1368308" y="1783038"/>
                <a:chExt cx="188990" cy="342286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3365C504-68CF-45FF-8F0C-38AEF2C6AE61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157DAA60-DF3B-40DC-8962-CA8B2E65330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57D8028-3470-488C-8A32-7ED3428D7E34}"/>
                  </a:ext>
                </a:extLst>
              </p:cNvPr>
              <p:cNvSpPr/>
              <p:nvPr/>
            </p:nvSpPr>
            <p:spPr>
              <a:xfrm>
                <a:off x="688881" y="2219372"/>
                <a:ext cx="887507" cy="132039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18254 w 855968"/>
                  <a:gd name="connsiteY0" fmla="*/ 5557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18254 w 855968"/>
                  <a:gd name="connsiteY7" fmla="*/ 5557 h 1292290"/>
                  <a:gd name="connsiteX0" fmla="*/ 327328 w 855968"/>
                  <a:gd name="connsiteY0" fmla="*/ 794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27328 w 855968"/>
                  <a:gd name="connsiteY7" fmla="*/ 794 h 1292290"/>
                  <a:gd name="connsiteX0" fmla="*/ 336403 w 855968"/>
                  <a:gd name="connsiteY0" fmla="*/ 0 h 1296258"/>
                  <a:gd name="connsiteX1" fmla="*/ 534103 w 855968"/>
                  <a:gd name="connsiteY1" fmla="*/ 3968 h 1296258"/>
                  <a:gd name="connsiteX2" fmla="*/ 855968 w 855968"/>
                  <a:gd name="connsiteY2" fmla="*/ 325833 h 1296258"/>
                  <a:gd name="connsiteX3" fmla="*/ 855968 w 855968"/>
                  <a:gd name="connsiteY3" fmla="*/ 1296258 h 1296258"/>
                  <a:gd name="connsiteX4" fmla="*/ 10446 w 855968"/>
                  <a:gd name="connsiteY4" fmla="*/ 1296258 h 1296258"/>
                  <a:gd name="connsiteX5" fmla="*/ 10446 w 855968"/>
                  <a:gd name="connsiteY5" fmla="*/ 542596 h 1296258"/>
                  <a:gd name="connsiteX6" fmla="*/ 151466 w 855968"/>
                  <a:gd name="connsiteY6" fmla="*/ 148870 h 1296258"/>
                  <a:gd name="connsiteX7" fmla="*/ 336403 w 855968"/>
                  <a:gd name="connsiteY7" fmla="*/ 0 h 1296258"/>
                  <a:gd name="connsiteX0" fmla="*/ 334133 w 855968"/>
                  <a:gd name="connsiteY0" fmla="*/ 0 h 1293877"/>
                  <a:gd name="connsiteX1" fmla="*/ 534103 w 855968"/>
                  <a:gd name="connsiteY1" fmla="*/ 1587 h 1293877"/>
                  <a:gd name="connsiteX2" fmla="*/ 855968 w 855968"/>
                  <a:gd name="connsiteY2" fmla="*/ 323452 h 1293877"/>
                  <a:gd name="connsiteX3" fmla="*/ 855968 w 855968"/>
                  <a:gd name="connsiteY3" fmla="*/ 1293877 h 1293877"/>
                  <a:gd name="connsiteX4" fmla="*/ 10446 w 855968"/>
                  <a:gd name="connsiteY4" fmla="*/ 1293877 h 1293877"/>
                  <a:gd name="connsiteX5" fmla="*/ 10446 w 855968"/>
                  <a:gd name="connsiteY5" fmla="*/ 540215 h 1293877"/>
                  <a:gd name="connsiteX6" fmla="*/ 151466 w 855968"/>
                  <a:gd name="connsiteY6" fmla="*/ 146489 h 1293877"/>
                  <a:gd name="connsiteX7" fmla="*/ 334133 w 855968"/>
                  <a:gd name="connsiteY7" fmla="*/ 0 h 1293877"/>
                  <a:gd name="connsiteX0" fmla="*/ 339174 w 861009"/>
                  <a:gd name="connsiteY0" fmla="*/ 14939 h 1308816"/>
                  <a:gd name="connsiteX1" fmla="*/ 539144 w 861009"/>
                  <a:gd name="connsiteY1" fmla="*/ 16526 h 1308816"/>
                  <a:gd name="connsiteX2" fmla="*/ 861009 w 861009"/>
                  <a:gd name="connsiteY2" fmla="*/ 338391 h 1308816"/>
                  <a:gd name="connsiteX3" fmla="*/ 861009 w 861009"/>
                  <a:gd name="connsiteY3" fmla="*/ 1308816 h 1308816"/>
                  <a:gd name="connsiteX4" fmla="*/ 15487 w 861009"/>
                  <a:gd name="connsiteY4" fmla="*/ 1308816 h 1308816"/>
                  <a:gd name="connsiteX5" fmla="*/ 15487 w 861009"/>
                  <a:gd name="connsiteY5" fmla="*/ 555154 h 1308816"/>
                  <a:gd name="connsiteX6" fmla="*/ 224565 w 861009"/>
                  <a:gd name="connsiteY6" fmla="*/ 222097 h 1308816"/>
                  <a:gd name="connsiteX7" fmla="*/ 339174 w 861009"/>
                  <a:gd name="connsiteY7" fmla="*/ 14939 h 1308816"/>
                  <a:gd name="connsiteX0" fmla="*/ 337517 w 859352"/>
                  <a:gd name="connsiteY0" fmla="*/ 14939 h 1308816"/>
                  <a:gd name="connsiteX1" fmla="*/ 537487 w 859352"/>
                  <a:gd name="connsiteY1" fmla="*/ 16526 h 1308816"/>
                  <a:gd name="connsiteX2" fmla="*/ 859352 w 859352"/>
                  <a:gd name="connsiteY2" fmla="*/ 338391 h 1308816"/>
                  <a:gd name="connsiteX3" fmla="*/ 859352 w 859352"/>
                  <a:gd name="connsiteY3" fmla="*/ 1308816 h 1308816"/>
                  <a:gd name="connsiteX4" fmla="*/ 13830 w 859352"/>
                  <a:gd name="connsiteY4" fmla="*/ 1308816 h 1308816"/>
                  <a:gd name="connsiteX5" fmla="*/ 16098 w 859352"/>
                  <a:gd name="connsiteY5" fmla="*/ 674158 h 1308816"/>
                  <a:gd name="connsiteX6" fmla="*/ 222908 w 859352"/>
                  <a:gd name="connsiteY6" fmla="*/ 222097 h 1308816"/>
                  <a:gd name="connsiteX7" fmla="*/ 337517 w 859352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256165 w 892609"/>
                  <a:gd name="connsiteY6" fmla="*/ 222097 h 1308816"/>
                  <a:gd name="connsiteX7" fmla="*/ 370774 w 892609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370774 w 892609"/>
                  <a:gd name="connsiteY6" fmla="*/ 14939 h 1308816"/>
                  <a:gd name="connsiteX0" fmla="*/ 323687 w 845522"/>
                  <a:gd name="connsiteY0" fmla="*/ 14939 h 1308816"/>
                  <a:gd name="connsiteX1" fmla="*/ 523657 w 845522"/>
                  <a:gd name="connsiteY1" fmla="*/ 16526 h 1308816"/>
                  <a:gd name="connsiteX2" fmla="*/ 845522 w 845522"/>
                  <a:gd name="connsiteY2" fmla="*/ 338391 h 1308816"/>
                  <a:gd name="connsiteX3" fmla="*/ 845522 w 845522"/>
                  <a:gd name="connsiteY3" fmla="*/ 1308816 h 1308816"/>
                  <a:gd name="connsiteX4" fmla="*/ 0 w 845522"/>
                  <a:gd name="connsiteY4" fmla="*/ 1308816 h 1308816"/>
                  <a:gd name="connsiteX5" fmla="*/ 2268 w 845522"/>
                  <a:gd name="connsiteY5" fmla="*/ 674158 h 1308816"/>
                  <a:gd name="connsiteX6" fmla="*/ 323687 w 845522"/>
                  <a:gd name="connsiteY6" fmla="*/ 14939 h 1308816"/>
                  <a:gd name="connsiteX0" fmla="*/ 323687 w 845522"/>
                  <a:gd name="connsiteY0" fmla="*/ 0 h 1293877"/>
                  <a:gd name="connsiteX1" fmla="*/ 523657 w 845522"/>
                  <a:gd name="connsiteY1" fmla="*/ 1587 h 1293877"/>
                  <a:gd name="connsiteX2" fmla="*/ 845522 w 845522"/>
                  <a:gd name="connsiteY2" fmla="*/ 323452 h 1293877"/>
                  <a:gd name="connsiteX3" fmla="*/ 845522 w 845522"/>
                  <a:gd name="connsiteY3" fmla="*/ 1293877 h 1293877"/>
                  <a:gd name="connsiteX4" fmla="*/ 0 w 845522"/>
                  <a:gd name="connsiteY4" fmla="*/ 1293877 h 1293877"/>
                  <a:gd name="connsiteX5" fmla="*/ 2268 w 845522"/>
                  <a:gd name="connsiteY5" fmla="*/ 659219 h 1293877"/>
                  <a:gd name="connsiteX6" fmla="*/ 323687 w 845522"/>
                  <a:gd name="connsiteY6" fmla="*/ 0 h 129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522" h="1293877">
                    <a:moveTo>
                      <a:pt x="323687" y="0"/>
                    </a:moveTo>
                    <a:lnTo>
                      <a:pt x="523657" y="1587"/>
                    </a:lnTo>
                    <a:cubicBezTo>
                      <a:pt x="701418" y="1587"/>
                      <a:pt x="845522" y="145691"/>
                      <a:pt x="845522" y="323452"/>
                    </a:cubicBezTo>
                    <a:lnTo>
                      <a:pt x="845522" y="1293877"/>
                    </a:lnTo>
                    <a:lnTo>
                      <a:pt x="0" y="1293877"/>
                    </a:lnTo>
                    <a:lnTo>
                      <a:pt x="2268" y="659219"/>
                    </a:lnTo>
                    <a:cubicBezTo>
                      <a:pt x="56216" y="443573"/>
                      <a:pt x="236789" y="109605"/>
                      <a:pt x="323687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月 14">
                <a:extLst>
                  <a:ext uri="{FF2B5EF4-FFF2-40B4-BE49-F238E27FC236}">
                    <a16:creationId xmlns:a16="http://schemas.microsoft.com/office/drawing/2014/main" id="{53613516-F8CD-4A93-BC4C-BAD46EE7A0C2}"/>
                  </a:ext>
                </a:extLst>
              </p:cNvPr>
              <p:cNvSpPr/>
              <p:nvPr/>
            </p:nvSpPr>
            <p:spPr>
              <a:xfrm rot="16200000">
                <a:off x="769525" y="1929281"/>
                <a:ext cx="191470" cy="425967"/>
              </a:xfrm>
              <a:custGeom>
                <a:avLst/>
                <a:gdLst>
                  <a:gd name="connsiteX0" fmla="*/ 171475 w 171475"/>
                  <a:gd name="connsiteY0" fmla="*/ 754992 h 754992"/>
                  <a:gd name="connsiteX1" fmla="*/ 0 w 171475"/>
                  <a:gd name="connsiteY1" fmla="*/ 377496 h 754992"/>
                  <a:gd name="connsiteX2" fmla="*/ 171475 w 171475"/>
                  <a:gd name="connsiteY2" fmla="*/ 0 h 754992"/>
                  <a:gd name="connsiteX3" fmla="*/ 85737 w 171475"/>
                  <a:gd name="connsiteY3" fmla="*/ 377496 h 754992"/>
                  <a:gd name="connsiteX4" fmla="*/ 171475 w 171475"/>
                  <a:gd name="connsiteY4" fmla="*/ 754992 h 754992"/>
                  <a:gd name="connsiteX0" fmla="*/ 173343 w 173343"/>
                  <a:gd name="connsiteY0" fmla="*/ 424683 h 424683"/>
                  <a:gd name="connsiteX1" fmla="*/ 1868 w 173343"/>
                  <a:gd name="connsiteY1" fmla="*/ 47187 h 424683"/>
                  <a:gd name="connsiteX2" fmla="*/ 87605 w 173343"/>
                  <a:gd name="connsiteY2" fmla="*/ 47187 h 424683"/>
                  <a:gd name="connsiteX3" fmla="*/ 173343 w 173343"/>
                  <a:gd name="connsiteY3" fmla="*/ 424683 h 424683"/>
                  <a:gd name="connsiteX0" fmla="*/ 172078 w 172078"/>
                  <a:gd name="connsiteY0" fmla="*/ 449453 h 449453"/>
                  <a:gd name="connsiteX1" fmla="*/ 603 w 172078"/>
                  <a:gd name="connsiteY1" fmla="*/ 71957 h 449453"/>
                  <a:gd name="connsiteX2" fmla="*/ 117296 w 172078"/>
                  <a:gd name="connsiteY2" fmla="*/ 33857 h 449453"/>
                  <a:gd name="connsiteX3" fmla="*/ 172078 w 172078"/>
                  <a:gd name="connsiteY3" fmla="*/ 449453 h 449453"/>
                  <a:gd name="connsiteX0" fmla="*/ 202915 w 202915"/>
                  <a:gd name="connsiteY0" fmla="*/ 470274 h 470274"/>
                  <a:gd name="connsiteX1" fmla="*/ 482 w 202915"/>
                  <a:gd name="connsiteY1" fmla="*/ 49918 h 470274"/>
                  <a:gd name="connsiteX2" fmla="*/ 148133 w 202915"/>
                  <a:gd name="connsiteY2" fmla="*/ 54678 h 470274"/>
                  <a:gd name="connsiteX3" fmla="*/ 202915 w 202915"/>
                  <a:gd name="connsiteY3" fmla="*/ 470274 h 470274"/>
                  <a:gd name="connsiteX0" fmla="*/ 202433 w 202433"/>
                  <a:gd name="connsiteY0" fmla="*/ 456697 h 456697"/>
                  <a:gd name="connsiteX1" fmla="*/ 0 w 202433"/>
                  <a:gd name="connsiteY1" fmla="*/ 36341 h 456697"/>
                  <a:gd name="connsiteX2" fmla="*/ 147651 w 202433"/>
                  <a:gd name="connsiteY2" fmla="*/ 41101 h 456697"/>
                  <a:gd name="connsiteX3" fmla="*/ 202433 w 202433"/>
                  <a:gd name="connsiteY3" fmla="*/ 456697 h 456697"/>
                  <a:gd name="connsiteX0" fmla="*/ 203307 w 203307"/>
                  <a:gd name="connsiteY0" fmla="*/ 456697 h 456697"/>
                  <a:gd name="connsiteX1" fmla="*/ 874 w 203307"/>
                  <a:gd name="connsiteY1" fmla="*/ 36341 h 456697"/>
                  <a:gd name="connsiteX2" fmla="*/ 148525 w 203307"/>
                  <a:gd name="connsiteY2" fmla="*/ 41101 h 456697"/>
                  <a:gd name="connsiteX3" fmla="*/ 203307 w 203307"/>
                  <a:gd name="connsiteY3" fmla="*/ 456697 h 456697"/>
                  <a:gd name="connsiteX0" fmla="*/ 196214 w 196214"/>
                  <a:gd name="connsiteY0" fmla="*/ 468078 h 468078"/>
                  <a:gd name="connsiteX1" fmla="*/ 925 w 196214"/>
                  <a:gd name="connsiteY1" fmla="*/ 26291 h 468078"/>
                  <a:gd name="connsiteX2" fmla="*/ 141432 w 196214"/>
                  <a:gd name="connsiteY2" fmla="*/ 52482 h 468078"/>
                  <a:gd name="connsiteX3" fmla="*/ 196214 w 196214"/>
                  <a:gd name="connsiteY3" fmla="*/ 468078 h 468078"/>
                  <a:gd name="connsiteX0" fmla="*/ 196214 w 196214"/>
                  <a:gd name="connsiteY0" fmla="*/ 457671 h 457671"/>
                  <a:gd name="connsiteX1" fmla="*/ 925 w 196214"/>
                  <a:gd name="connsiteY1" fmla="*/ 15884 h 457671"/>
                  <a:gd name="connsiteX2" fmla="*/ 141432 w 196214"/>
                  <a:gd name="connsiteY2" fmla="*/ 42075 h 457671"/>
                  <a:gd name="connsiteX3" fmla="*/ 196214 w 196214"/>
                  <a:gd name="connsiteY3" fmla="*/ 457671 h 457671"/>
                  <a:gd name="connsiteX0" fmla="*/ 196214 w 196214"/>
                  <a:gd name="connsiteY0" fmla="*/ 442000 h 442000"/>
                  <a:gd name="connsiteX1" fmla="*/ 925 w 196214"/>
                  <a:gd name="connsiteY1" fmla="*/ 213 h 442000"/>
                  <a:gd name="connsiteX2" fmla="*/ 141432 w 196214"/>
                  <a:gd name="connsiteY2" fmla="*/ 26404 h 442000"/>
                  <a:gd name="connsiteX3" fmla="*/ 196214 w 196214"/>
                  <a:gd name="connsiteY3" fmla="*/ 442000 h 442000"/>
                  <a:gd name="connsiteX0" fmla="*/ 200942 w 200942"/>
                  <a:gd name="connsiteY0" fmla="*/ 423691 h 423691"/>
                  <a:gd name="connsiteX1" fmla="*/ 890 w 200942"/>
                  <a:gd name="connsiteY1" fmla="*/ 954 h 423691"/>
                  <a:gd name="connsiteX2" fmla="*/ 146160 w 200942"/>
                  <a:gd name="connsiteY2" fmla="*/ 8095 h 423691"/>
                  <a:gd name="connsiteX3" fmla="*/ 200942 w 200942"/>
                  <a:gd name="connsiteY3" fmla="*/ 423691 h 423691"/>
                  <a:gd name="connsiteX0" fmla="*/ 200942 w 200942"/>
                  <a:gd name="connsiteY0" fmla="*/ 432068 h 432068"/>
                  <a:gd name="connsiteX1" fmla="*/ 890 w 200942"/>
                  <a:gd name="connsiteY1" fmla="*/ 9331 h 432068"/>
                  <a:gd name="connsiteX2" fmla="*/ 146160 w 200942"/>
                  <a:gd name="connsiteY2" fmla="*/ 16472 h 432068"/>
                  <a:gd name="connsiteX3" fmla="*/ 200942 w 200942"/>
                  <a:gd name="connsiteY3" fmla="*/ 432068 h 432068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7165 h 437165"/>
                  <a:gd name="connsiteX1" fmla="*/ 961 w 191488"/>
                  <a:gd name="connsiteY1" fmla="*/ 12046 h 437165"/>
                  <a:gd name="connsiteX2" fmla="*/ 134324 w 191488"/>
                  <a:gd name="connsiteY2" fmla="*/ 16806 h 437165"/>
                  <a:gd name="connsiteX3" fmla="*/ 191488 w 191488"/>
                  <a:gd name="connsiteY3" fmla="*/ 437165 h 437165"/>
                  <a:gd name="connsiteX0" fmla="*/ 191488 w 191488"/>
                  <a:gd name="connsiteY0" fmla="*/ 425967 h 425967"/>
                  <a:gd name="connsiteX1" fmla="*/ 961 w 191488"/>
                  <a:gd name="connsiteY1" fmla="*/ 19901 h 425967"/>
                  <a:gd name="connsiteX2" fmla="*/ 134324 w 191488"/>
                  <a:gd name="connsiteY2" fmla="*/ 5608 h 425967"/>
                  <a:gd name="connsiteX3" fmla="*/ 191488 w 191488"/>
                  <a:gd name="connsiteY3" fmla="*/ 425967 h 425967"/>
                  <a:gd name="connsiteX0" fmla="*/ 191470 w 191470"/>
                  <a:gd name="connsiteY0" fmla="*/ 425967 h 425967"/>
                  <a:gd name="connsiteX1" fmla="*/ 943 w 191470"/>
                  <a:gd name="connsiteY1" fmla="*/ 19901 h 425967"/>
                  <a:gd name="connsiteX2" fmla="*/ 134306 w 191470"/>
                  <a:gd name="connsiteY2" fmla="*/ 5608 h 425967"/>
                  <a:gd name="connsiteX3" fmla="*/ 191470 w 191470"/>
                  <a:gd name="connsiteY3" fmla="*/ 425967 h 425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470" h="425967">
                    <a:moveTo>
                      <a:pt x="191470" y="425967"/>
                    </a:moveTo>
                    <a:cubicBezTo>
                      <a:pt x="99148" y="380727"/>
                      <a:pt x="-11358" y="46304"/>
                      <a:pt x="943" y="19901"/>
                    </a:cubicBezTo>
                    <a:cubicBezTo>
                      <a:pt x="13244" y="-6502"/>
                      <a:pt x="75564" y="-1345"/>
                      <a:pt x="134306" y="5608"/>
                    </a:cubicBezTo>
                    <a:cubicBezTo>
                      <a:pt x="119229" y="219733"/>
                      <a:pt x="139878" y="324947"/>
                      <a:pt x="191470" y="4259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65BAF70-9A4B-45B7-892E-12D62CAE85A8}"/>
                  </a:ext>
                </a:extLst>
              </p:cNvPr>
              <p:cNvSpPr/>
              <p:nvPr/>
            </p:nvSpPr>
            <p:spPr>
              <a:xfrm rot="20700000" flipH="1">
                <a:off x="798474" y="1551531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F9F493CC-4508-4B55-BB9B-BAC42A78CA25}"/>
                  </a:ext>
                </a:extLst>
              </p:cNvPr>
              <p:cNvSpPr/>
              <p:nvPr/>
            </p:nvSpPr>
            <p:spPr>
              <a:xfrm rot="900000" flipH="1" flipV="1">
                <a:off x="798474" y="1621612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円/楕円 418">
                <a:extLst>
                  <a:ext uri="{FF2B5EF4-FFF2-40B4-BE49-F238E27FC236}">
                    <a16:creationId xmlns:a16="http://schemas.microsoft.com/office/drawing/2014/main" id="{6D2E27EE-0DCC-4E28-A149-A4ACC50FABBC}"/>
                  </a:ext>
                </a:extLst>
              </p:cNvPr>
              <p:cNvSpPr/>
              <p:nvPr/>
            </p:nvSpPr>
            <p:spPr>
              <a:xfrm>
                <a:off x="658229" y="150689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45583777-16AF-45ED-B414-6B036945B2EE}"/>
                  </a:ext>
                </a:extLst>
              </p:cNvPr>
              <p:cNvSpPr/>
              <p:nvPr/>
            </p:nvSpPr>
            <p:spPr>
              <a:xfrm rot="5400000">
                <a:off x="673150" y="128216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円/楕円 27">
                <a:extLst>
                  <a:ext uri="{FF2B5EF4-FFF2-40B4-BE49-F238E27FC236}">
                    <a16:creationId xmlns:a16="http://schemas.microsoft.com/office/drawing/2014/main" id="{8E9FA89E-C094-4D7B-9BC0-3522E364B2D6}"/>
                  </a:ext>
                </a:extLst>
              </p:cNvPr>
              <p:cNvSpPr/>
              <p:nvPr/>
            </p:nvSpPr>
            <p:spPr>
              <a:xfrm rot="13500000" flipH="1">
                <a:off x="672509" y="1877265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DABF966-55EE-4F62-A790-C32A069C7BE9}"/>
                  </a:ext>
                </a:extLst>
              </p:cNvPr>
              <p:cNvSpPr/>
              <p:nvPr/>
            </p:nvSpPr>
            <p:spPr>
              <a:xfrm>
                <a:off x="673894" y="2216944"/>
                <a:ext cx="521067" cy="970283"/>
              </a:xfrm>
              <a:custGeom>
                <a:avLst/>
                <a:gdLst>
                  <a:gd name="connsiteX0" fmla="*/ 350725 w 517532"/>
                  <a:gd name="connsiteY0" fmla="*/ 0 h 943716"/>
                  <a:gd name="connsiteX1" fmla="*/ 517532 w 517532"/>
                  <a:gd name="connsiteY1" fmla="*/ 1261 h 943716"/>
                  <a:gd name="connsiteX2" fmla="*/ 28005 w 517532"/>
                  <a:gd name="connsiteY2" fmla="*/ 943716 h 943716"/>
                  <a:gd name="connsiteX3" fmla="*/ 3117 w 517532"/>
                  <a:gd name="connsiteY3" fmla="*/ 943716 h 943716"/>
                  <a:gd name="connsiteX4" fmla="*/ 1713 w 517532"/>
                  <a:gd name="connsiteY4" fmla="*/ 894550 h 943716"/>
                  <a:gd name="connsiteX5" fmla="*/ 3882 w 517532"/>
                  <a:gd name="connsiteY5" fmla="*/ 617199 h 943716"/>
                  <a:gd name="connsiteX6" fmla="*/ 5591 w 517532"/>
                  <a:gd name="connsiteY6" fmla="*/ 598624 h 943716"/>
                  <a:gd name="connsiteX7" fmla="*/ 307376 w 517532"/>
                  <a:gd name="connsiteY7" fmla="*/ 17617 h 94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32" h="943716">
                    <a:moveTo>
                      <a:pt x="350725" y="0"/>
                    </a:moveTo>
                    <a:lnTo>
                      <a:pt x="517532" y="1261"/>
                    </a:lnTo>
                    <a:lnTo>
                      <a:pt x="28005" y="943716"/>
                    </a:lnTo>
                    <a:lnTo>
                      <a:pt x="3117" y="943716"/>
                    </a:lnTo>
                    <a:lnTo>
                      <a:pt x="1713" y="894550"/>
                    </a:lnTo>
                    <a:cubicBezTo>
                      <a:pt x="-599" y="794718"/>
                      <a:pt x="-1178" y="699104"/>
                      <a:pt x="3882" y="617199"/>
                    </a:cubicBezTo>
                    <a:lnTo>
                      <a:pt x="5591" y="598624"/>
                    </a:lnTo>
                    <a:lnTo>
                      <a:pt x="307376" y="1761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EA90DFB3-E62A-44A9-A306-DB60D4B690B6}"/>
                  </a:ext>
                </a:extLst>
              </p:cNvPr>
              <p:cNvSpPr/>
              <p:nvPr/>
            </p:nvSpPr>
            <p:spPr>
              <a:xfrm>
                <a:off x="646919" y="3191777"/>
                <a:ext cx="962806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四角形: 上の 2 つの角を丸める 530">
                <a:extLst>
                  <a:ext uri="{FF2B5EF4-FFF2-40B4-BE49-F238E27FC236}">
                    <a16:creationId xmlns:a16="http://schemas.microsoft.com/office/drawing/2014/main" id="{BDD202B1-A3B2-4C9F-A376-86A319806534}"/>
                  </a:ext>
                </a:extLst>
              </p:cNvPr>
              <p:cNvSpPr/>
              <p:nvPr/>
            </p:nvSpPr>
            <p:spPr>
              <a:xfrm>
                <a:off x="1046843" y="2405670"/>
                <a:ext cx="236099" cy="1143856"/>
              </a:xfrm>
              <a:custGeom>
                <a:avLst/>
                <a:gdLst>
                  <a:gd name="connsiteX0" fmla="*/ 81689 w 202762"/>
                  <a:gd name="connsiteY0" fmla="*/ 0 h 1143856"/>
                  <a:gd name="connsiteX1" fmla="*/ 121073 w 202762"/>
                  <a:gd name="connsiteY1" fmla="*/ 0 h 1143856"/>
                  <a:gd name="connsiteX2" fmla="*/ 202762 w 202762"/>
                  <a:gd name="connsiteY2" fmla="*/ 81689 h 1143856"/>
                  <a:gd name="connsiteX3" fmla="*/ 202762 w 202762"/>
                  <a:gd name="connsiteY3" fmla="*/ 1143856 h 1143856"/>
                  <a:gd name="connsiteX4" fmla="*/ 202762 w 202762"/>
                  <a:gd name="connsiteY4" fmla="*/ 1143856 h 1143856"/>
                  <a:gd name="connsiteX5" fmla="*/ 0 w 202762"/>
                  <a:gd name="connsiteY5" fmla="*/ 1143856 h 1143856"/>
                  <a:gd name="connsiteX6" fmla="*/ 0 w 202762"/>
                  <a:gd name="connsiteY6" fmla="*/ 1143856 h 1143856"/>
                  <a:gd name="connsiteX7" fmla="*/ 0 w 202762"/>
                  <a:gd name="connsiteY7" fmla="*/ 81689 h 1143856"/>
                  <a:gd name="connsiteX8" fmla="*/ 81689 w 202762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099" h="1143856">
                    <a:moveTo>
                      <a:pt x="115026" y="0"/>
                    </a:moveTo>
                    <a:lnTo>
                      <a:pt x="154410" y="0"/>
                    </a:lnTo>
                    <a:cubicBezTo>
                      <a:pt x="199526" y="0"/>
                      <a:pt x="236099" y="36573"/>
                      <a:pt x="236099" y="81689"/>
                    </a:cubicBezTo>
                    <a:lnTo>
                      <a:pt x="236099" y="1143856"/>
                    </a:lnTo>
                    <a:lnTo>
                      <a:pt x="236099" y="1143856"/>
                    </a:lnTo>
                    <a:lnTo>
                      <a:pt x="33337" y="1143856"/>
                    </a:lnTo>
                    <a:lnTo>
                      <a:pt x="0" y="1141475"/>
                    </a:lnTo>
                    <a:cubicBezTo>
                      <a:pt x="11906" y="785038"/>
                      <a:pt x="33337" y="435745"/>
                      <a:pt x="33337" y="81689"/>
                    </a:cubicBezTo>
                    <a:cubicBezTo>
                      <a:pt x="33337" y="36573"/>
                      <a:pt x="69910" y="0"/>
                      <a:pt x="115026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8C563D5-DEC6-4063-87A2-4D378163CB35}"/>
                  </a:ext>
                </a:extLst>
              </p:cNvPr>
              <p:cNvSpPr/>
              <p:nvPr/>
            </p:nvSpPr>
            <p:spPr>
              <a:xfrm flipH="1">
                <a:off x="1076934" y="2329180"/>
                <a:ext cx="462666" cy="1212970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69180 w 382100"/>
                  <a:gd name="connsiteY0" fmla="*/ 43235 h 949602"/>
                  <a:gd name="connsiteX1" fmla="*/ 382100 w 382100"/>
                  <a:gd name="connsiteY1" fmla="*/ 107231 h 949602"/>
                  <a:gd name="connsiteX2" fmla="*/ 382100 w 382100"/>
                  <a:gd name="connsiteY2" fmla="*/ 947738 h 949602"/>
                  <a:gd name="connsiteX3" fmla="*/ 0 w 382100"/>
                  <a:gd name="connsiteY3" fmla="*/ 949602 h 949602"/>
                  <a:gd name="connsiteX4" fmla="*/ 53278 w 382100"/>
                  <a:gd name="connsiteY4" fmla="*/ 107231 h 949602"/>
                  <a:gd name="connsiteX5" fmla="*/ 66198 w 382100"/>
                  <a:gd name="connsiteY5" fmla="*/ 43235 h 949602"/>
                  <a:gd name="connsiteX6" fmla="*/ 95348 w 382100"/>
                  <a:gd name="connsiteY6" fmla="*/ 0 h 949602"/>
                  <a:gd name="connsiteX0" fmla="*/ 369180 w 414067"/>
                  <a:gd name="connsiteY0" fmla="*/ 43235 h 949602"/>
                  <a:gd name="connsiteX1" fmla="*/ 382100 w 414067"/>
                  <a:gd name="connsiteY1" fmla="*/ 107231 h 949602"/>
                  <a:gd name="connsiteX2" fmla="*/ 414067 w 414067"/>
                  <a:gd name="connsiteY2" fmla="*/ 947738 h 949602"/>
                  <a:gd name="connsiteX3" fmla="*/ 0 w 414067"/>
                  <a:gd name="connsiteY3" fmla="*/ 949602 h 949602"/>
                  <a:gd name="connsiteX4" fmla="*/ 53278 w 414067"/>
                  <a:gd name="connsiteY4" fmla="*/ 107231 h 949602"/>
                  <a:gd name="connsiteX5" fmla="*/ 66198 w 414067"/>
                  <a:gd name="connsiteY5" fmla="*/ 43235 h 949602"/>
                  <a:gd name="connsiteX6" fmla="*/ 95348 w 414067"/>
                  <a:gd name="connsiteY6" fmla="*/ 0 h 949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067" h="949602">
                    <a:moveTo>
                      <a:pt x="369180" y="43235"/>
                    </a:moveTo>
                    <a:cubicBezTo>
                      <a:pt x="377500" y="62905"/>
                      <a:pt x="382100" y="84531"/>
                      <a:pt x="382100" y="107231"/>
                    </a:cubicBezTo>
                    <a:lnTo>
                      <a:pt x="414067" y="947738"/>
                    </a:lnTo>
                    <a:lnTo>
                      <a:pt x="0" y="949602"/>
                    </a:lnTo>
                    <a:cubicBezTo>
                      <a:pt x="0" y="669433"/>
                      <a:pt x="53278" y="387400"/>
                      <a:pt x="53278" y="107231"/>
                    </a:cubicBezTo>
                    <a:cubicBezTo>
                      <a:pt x="53278" y="84531"/>
                      <a:pt x="57879" y="62905"/>
                      <a:pt x="66198" y="43235"/>
                    </a:cubicBezTo>
                    <a:lnTo>
                      <a:pt x="95348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ED8E1B5D-BC09-4BCF-AFA8-6BBA0E4E496F}"/>
              </a:ext>
            </a:extLst>
          </p:cNvPr>
          <p:cNvGrpSpPr/>
          <p:nvPr/>
        </p:nvGrpSpPr>
        <p:grpSpPr>
          <a:xfrm>
            <a:off x="3594877" y="3699133"/>
            <a:ext cx="2148500" cy="2749104"/>
            <a:chOff x="3594877" y="3699133"/>
            <a:chExt cx="2148500" cy="2749104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9C2D088-CBEB-4604-8285-D100E72C3E13}"/>
                </a:ext>
              </a:extLst>
            </p:cNvPr>
            <p:cNvGrpSpPr/>
            <p:nvPr/>
          </p:nvGrpSpPr>
          <p:grpSpPr>
            <a:xfrm>
              <a:off x="3594877" y="5370056"/>
              <a:ext cx="1459142" cy="899148"/>
              <a:chOff x="6440320" y="2194334"/>
              <a:chExt cx="1629318" cy="1004014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4A370685-0728-40FC-8E12-FE3ADEAB652A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48680785-3B51-4720-8583-6561DE4B3A56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82D4131A-1318-4A2B-BEA2-2625F7690952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49" name="グループ化 148">
                    <a:extLst>
                      <a:ext uri="{FF2B5EF4-FFF2-40B4-BE49-F238E27FC236}">
                        <a16:creationId xmlns:a16="http://schemas.microsoft.com/office/drawing/2014/main" id="{AC5B8E9A-EB9F-4F9A-8390-8683CFED0E62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60" name="フリーフォーム: 図形 159">
                      <a:extLst>
                        <a:ext uri="{FF2B5EF4-FFF2-40B4-BE49-F238E27FC236}">
                          <a16:creationId xmlns:a16="http://schemas.microsoft.com/office/drawing/2014/main" id="{557E3652-60D4-4744-A59D-A09AD1331BD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" name="フリーフォーム: 図形 160">
                      <a:extLst>
                        <a:ext uri="{FF2B5EF4-FFF2-40B4-BE49-F238E27FC236}">
                          <a16:creationId xmlns:a16="http://schemas.microsoft.com/office/drawing/2014/main" id="{6D263359-667F-4091-9951-F3BD7C26C42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" name="フリーフォーム: 図形 161">
                      <a:extLst>
                        <a:ext uri="{FF2B5EF4-FFF2-40B4-BE49-F238E27FC236}">
                          <a16:creationId xmlns:a16="http://schemas.microsoft.com/office/drawing/2014/main" id="{53A15A09-0F7E-403F-BD3C-99EFF1CB31B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" name="月 162">
                      <a:extLst>
                        <a:ext uri="{FF2B5EF4-FFF2-40B4-BE49-F238E27FC236}">
                          <a16:creationId xmlns:a16="http://schemas.microsoft.com/office/drawing/2014/main" id="{7F9FF85C-3DB3-4426-ACB8-6295CDF97E0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0" name="四角形: 角を丸くする 149">
                    <a:extLst>
                      <a:ext uri="{FF2B5EF4-FFF2-40B4-BE49-F238E27FC236}">
                        <a16:creationId xmlns:a16="http://schemas.microsoft.com/office/drawing/2014/main" id="{4AD25B56-E06B-45A1-8B72-A02B9EC1E59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51" name="四角形: 上の 2 つの角を丸める 109">
                    <a:extLst>
                      <a:ext uri="{FF2B5EF4-FFF2-40B4-BE49-F238E27FC236}">
                        <a16:creationId xmlns:a16="http://schemas.microsoft.com/office/drawing/2014/main" id="{F81D6D07-6CBE-43F0-A8DE-9C7627240E0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EDE5ACB1-AA28-4F58-A6BF-DC47558C2EB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7C4867DF-1536-4B1E-992B-A722935998E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四角形: 上の 2 つの角を丸める 109">
                    <a:extLst>
                      <a:ext uri="{FF2B5EF4-FFF2-40B4-BE49-F238E27FC236}">
                        <a16:creationId xmlns:a16="http://schemas.microsoft.com/office/drawing/2014/main" id="{6162CBCA-AD92-47A0-95E7-4582CE38ED3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22069F99-9227-4283-9552-B840A679EF1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7AB51FE3-AC64-4B3F-9950-C0C6AD714BAA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四角形: 上の 2 つの角を丸める 109">
                    <a:extLst>
                      <a:ext uri="{FF2B5EF4-FFF2-40B4-BE49-F238E27FC236}">
                        <a16:creationId xmlns:a16="http://schemas.microsoft.com/office/drawing/2014/main" id="{34ABC388-E17C-42D8-84DD-C10BFE24E6A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F99E26FF-337B-4168-B20B-27A23C4597BC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0A9D02AC-1F6C-4780-984F-E851C32A165F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6" name="片側の 2 つの角を丸めた四角形 92">
                <a:extLst>
                  <a:ext uri="{FF2B5EF4-FFF2-40B4-BE49-F238E27FC236}">
                    <a16:creationId xmlns:a16="http://schemas.microsoft.com/office/drawing/2014/main" id="{8D1C01BD-3D4D-49FE-AD40-1B34189BD710}"/>
                  </a:ext>
                </a:extLst>
              </p:cNvPr>
              <p:cNvSpPr/>
              <p:nvPr/>
            </p:nvSpPr>
            <p:spPr>
              <a:xfrm rot="7154429" flipH="1">
                <a:off x="7348501" y="2468216"/>
                <a:ext cx="409848" cy="1032427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C7C239EB-3AD8-4E52-8B47-967C2BBD69B0}"/>
                </a:ext>
              </a:extLst>
            </p:cNvPr>
            <p:cNvGrpSpPr/>
            <p:nvPr/>
          </p:nvGrpSpPr>
          <p:grpSpPr>
            <a:xfrm>
              <a:off x="4319400" y="3699133"/>
              <a:ext cx="1423977" cy="2749104"/>
              <a:chOff x="3542160" y="3699133"/>
              <a:chExt cx="1423977" cy="2749104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170D6B45-5D2A-4EF2-B905-9A1EA52FD86D}"/>
                  </a:ext>
                </a:extLst>
              </p:cNvPr>
              <p:cNvSpPr/>
              <p:nvPr/>
            </p:nvSpPr>
            <p:spPr>
              <a:xfrm>
                <a:off x="40393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7ABCEC24-6E2F-41FF-8E57-581558768856}"/>
                  </a:ext>
                </a:extLst>
              </p:cNvPr>
              <p:cNvSpPr/>
              <p:nvPr/>
            </p:nvSpPr>
            <p:spPr>
              <a:xfrm>
                <a:off x="40564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E689B8C9-D28F-4509-8C57-3DF0D9E55649}"/>
                  </a:ext>
                </a:extLst>
              </p:cNvPr>
              <p:cNvSpPr/>
              <p:nvPr/>
            </p:nvSpPr>
            <p:spPr>
              <a:xfrm>
                <a:off x="3542160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86334 w 1144132"/>
                  <a:gd name="connsiteY5" fmla="*/ 984253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50355" y="1173998"/>
                      <a:pt x="120290" y="1088922"/>
                    </a:cubicBezTo>
                    <a:cubicBezTo>
                      <a:pt x="115761" y="1073274"/>
                      <a:pt x="91663" y="1065322"/>
                      <a:pt x="104323" y="1049122"/>
                    </a:cubicBezTo>
                    <a:cubicBezTo>
                      <a:pt x="116983" y="1032922"/>
                      <a:pt x="199247" y="1002533"/>
                      <a:pt x="196249" y="991721"/>
                    </a:cubicBezTo>
                    <a:cubicBezTo>
                      <a:pt x="193251" y="980910"/>
                      <a:pt x="104255" y="1001305"/>
                      <a:pt x="86334" y="984253"/>
                    </a:cubicBezTo>
                    <a:cubicBezTo>
                      <a:pt x="68413" y="96720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B686A001-A039-435C-A6EB-140B6415898E}"/>
                  </a:ext>
                </a:extLst>
              </p:cNvPr>
              <p:cNvSpPr/>
              <p:nvPr/>
            </p:nvSpPr>
            <p:spPr>
              <a:xfrm>
                <a:off x="3777610" y="5215402"/>
                <a:ext cx="220395" cy="630694"/>
              </a:xfrm>
              <a:custGeom>
                <a:avLst/>
                <a:gdLst>
                  <a:gd name="connsiteX0" fmla="*/ 220395 w 220395"/>
                  <a:gd name="connsiteY0" fmla="*/ 0 h 520726"/>
                  <a:gd name="connsiteX1" fmla="*/ 0 w 220395"/>
                  <a:gd name="connsiteY1" fmla="*/ 520726 h 520726"/>
                  <a:gd name="connsiteX2" fmla="*/ 0 w 220395"/>
                  <a:gd name="connsiteY2" fmla="*/ 303963 h 520726"/>
                  <a:gd name="connsiteX3" fmla="*/ 196581 w 220395"/>
                  <a:gd name="connsiteY3" fmla="*/ 7392 h 520726"/>
                  <a:gd name="connsiteX4" fmla="*/ 220395 w 220395"/>
                  <a:gd name="connsiteY4" fmla="*/ 0 h 520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395" h="520726">
                    <a:moveTo>
                      <a:pt x="220395" y="0"/>
                    </a:moveTo>
                    <a:lnTo>
                      <a:pt x="0" y="520726"/>
                    </a:lnTo>
                    <a:lnTo>
                      <a:pt x="0" y="303963"/>
                    </a:lnTo>
                    <a:cubicBezTo>
                      <a:pt x="0" y="170642"/>
                      <a:pt x="81059" y="56254"/>
                      <a:pt x="196581" y="7392"/>
                    </a:cubicBezTo>
                    <a:lnTo>
                      <a:pt x="220395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F43BD6E-D463-42B2-AB6D-247C107FEF4C}"/>
                  </a:ext>
                </a:extLst>
              </p:cNvPr>
              <p:cNvSpPr/>
              <p:nvPr/>
            </p:nvSpPr>
            <p:spPr>
              <a:xfrm>
                <a:off x="3757614" y="5148551"/>
                <a:ext cx="845522" cy="129443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5522" h="1294438">
                    <a:moveTo>
                      <a:pt x="321865" y="2148"/>
                    </a:moveTo>
                    <a:cubicBezTo>
                      <a:pt x="373731" y="-2687"/>
                      <a:pt x="456393" y="2148"/>
                      <a:pt x="523657" y="2148"/>
                    </a:cubicBezTo>
                    <a:cubicBezTo>
                      <a:pt x="701418" y="2148"/>
                      <a:pt x="845522" y="146252"/>
                      <a:pt x="845522" y="324013"/>
                    </a:cubicBezTo>
                    <a:lnTo>
                      <a:pt x="845522" y="1294438"/>
                    </a:lnTo>
                    <a:lnTo>
                      <a:pt x="0" y="1294438"/>
                    </a:lnTo>
                    <a:lnTo>
                      <a:pt x="0" y="540776"/>
                    </a:lnTo>
                    <a:cubicBezTo>
                      <a:pt x="66057" y="385192"/>
                      <a:pt x="182626" y="113789"/>
                      <a:pt x="198170" y="74025"/>
                    </a:cubicBezTo>
                    <a:cubicBezTo>
                      <a:pt x="213714" y="34261"/>
                      <a:pt x="269999" y="6983"/>
                      <a:pt x="321865" y="214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3E79676D-19E1-4F58-8F3D-F3928666033D}"/>
                  </a:ext>
                </a:extLst>
              </p:cNvPr>
              <p:cNvSpPr/>
              <p:nvPr/>
            </p:nvSpPr>
            <p:spPr>
              <a:xfrm>
                <a:off x="4043375" y="530438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9C8A80E-D930-4031-BC42-5BFBB0668945}"/>
                  </a:ext>
                </a:extLst>
              </p:cNvPr>
              <p:cNvSpPr/>
              <p:nvPr/>
            </p:nvSpPr>
            <p:spPr>
              <a:xfrm flipH="1">
                <a:off x="4089531" y="523239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0A540649-03F6-41C7-BE4D-6BB458522872}"/>
                  </a:ext>
                </a:extLst>
              </p:cNvPr>
              <p:cNvSpPr/>
              <p:nvPr/>
            </p:nvSpPr>
            <p:spPr>
              <a:xfrm rot="1987397">
                <a:off x="3548401" y="3699133"/>
                <a:ext cx="1417736" cy="860566"/>
              </a:xfrm>
              <a:custGeom>
                <a:avLst/>
                <a:gdLst>
                  <a:gd name="connsiteX0" fmla="*/ 349445 w 1397778"/>
                  <a:gd name="connsiteY0" fmla="*/ 85623 h 860566"/>
                  <a:gd name="connsiteX1" fmla="*/ 470117 w 1397778"/>
                  <a:gd name="connsiteY1" fmla="*/ 134040 h 860566"/>
                  <a:gd name="connsiteX2" fmla="*/ 518003 w 1397778"/>
                  <a:gd name="connsiteY2" fmla="*/ 21777 h 860566"/>
                  <a:gd name="connsiteX3" fmla="*/ 620856 w 1397778"/>
                  <a:gd name="connsiteY3" fmla="*/ 97106 h 860566"/>
                  <a:gd name="connsiteX4" fmla="*/ 698889 w 1397778"/>
                  <a:gd name="connsiteY4" fmla="*/ 0 h 860566"/>
                  <a:gd name="connsiteX5" fmla="*/ 776922 w 1397778"/>
                  <a:gd name="connsiteY5" fmla="*/ 97106 h 860566"/>
                  <a:gd name="connsiteX6" fmla="*/ 879775 w 1397778"/>
                  <a:gd name="connsiteY6" fmla="*/ 21777 h 860566"/>
                  <a:gd name="connsiteX7" fmla="*/ 927661 w 1397778"/>
                  <a:gd name="connsiteY7" fmla="*/ 134040 h 860566"/>
                  <a:gd name="connsiteX8" fmla="*/ 1048334 w 1397778"/>
                  <a:gd name="connsiteY8" fmla="*/ 85623 h 860566"/>
                  <a:gd name="connsiteX9" fmla="*/ 1062815 w 1397778"/>
                  <a:gd name="connsiteY9" fmla="*/ 205397 h 860566"/>
                  <a:gd name="connsiteX10" fmla="*/ 1193078 w 1397778"/>
                  <a:gd name="connsiteY10" fmla="*/ 187189 h 860566"/>
                  <a:gd name="connsiteX11" fmla="*/ 1173166 w 1397778"/>
                  <a:gd name="connsiteY11" fmla="*/ 306308 h 860566"/>
                  <a:gd name="connsiteX12" fmla="*/ 1304145 w 1397778"/>
                  <a:gd name="connsiteY12" fmla="*/ 319551 h 860566"/>
                  <a:gd name="connsiteX13" fmla="*/ 1251199 w 1397778"/>
                  <a:gd name="connsiteY13" fmla="*/ 429900 h 860566"/>
                  <a:gd name="connsiteX14" fmla="*/ 1373964 w 1397778"/>
                  <a:gd name="connsiteY14" fmla="*/ 473690 h 860566"/>
                  <a:gd name="connsiteX15" fmla="*/ 1291587 w 1397778"/>
                  <a:gd name="connsiteY15" fmla="*/ 567745 h 860566"/>
                  <a:gd name="connsiteX16" fmla="*/ 1397778 w 1397778"/>
                  <a:gd name="connsiteY16" fmla="*/ 639102 h 860566"/>
                  <a:gd name="connsiteX17" fmla="*/ 1291587 w 1397778"/>
                  <a:gd name="connsiteY17" fmla="*/ 710459 h 860566"/>
                  <a:gd name="connsiteX18" fmla="*/ 1373964 w 1397778"/>
                  <a:gd name="connsiteY18" fmla="*/ 804514 h 860566"/>
                  <a:gd name="connsiteX19" fmla="*/ 1163959 w 1397778"/>
                  <a:gd name="connsiteY19" fmla="*/ 854046 h 860566"/>
                  <a:gd name="connsiteX20" fmla="*/ 1019838 w 1397778"/>
                  <a:gd name="connsiteY20" fmla="*/ 860167 h 860566"/>
                  <a:gd name="connsiteX21" fmla="*/ 995145 w 1397778"/>
                  <a:gd name="connsiteY21" fmla="*/ 798454 h 860566"/>
                  <a:gd name="connsiteX22" fmla="*/ 937626 w 1397778"/>
                  <a:gd name="connsiteY22" fmla="*/ 696399 h 860566"/>
                  <a:gd name="connsiteX23" fmla="*/ 307526 w 1397778"/>
                  <a:gd name="connsiteY23" fmla="*/ 414918 h 860566"/>
                  <a:gd name="connsiteX24" fmla="*/ 187617 w 1397778"/>
                  <a:gd name="connsiteY24" fmla="*/ 798517 h 860566"/>
                  <a:gd name="connsiteX25" fmla="*/ 202903 w 1397778"/>
                  <a:gd name="connsiteY25" fmla="*/ 860566 h 860566"/>
                  <a:gd name="connsiteX26" fmla="*/ 23814 w 1397778"/>
                  <a:gd name="connsiteY26" fmla="*/ 804514 h 860566"/>
                  <a:gd name="connsiteX27" fmla="*/ 106191 w 1397778"/>
                  <a:gd name="connsiteY27" fmla="*/ 710459 h 860566"/>
                  <a:gd name="connsiteX28" fmla="*/ 0 w 1397778"/>
                  <a:gd name="connsiteY28" fmla="*/ 639102 h 860566"/>
                  <a:gd name="connsiteX29" fmla="*/ 106191 w 1397778"/>
                  <a:gd name="connsiteY29" fmla="*/ 567745 h 860566"/>
                  <a:gd name="connsiteX30" fmla="*/ 23814 w 1397778"/>
                  <a:gd name="connsiteY30" fmla="*/ 473690 h 860566"/>
                  <a:gd name="connsiteX31" fmla="*/ 146579 w 1397778"/>
                  <a:gd name="connsiteY31" fmla="*/ 429900 h 860566"/>
                  <a:gd name="connsiteX32" fmla="*/ 93633 w 1397778"/>
                  <a:gd name="connsiteY32" fmla="*/ 319551 h 860566"/>
                  <a:gd name="connsiteX33" fmla="*/ 224612 w 1397778"/>
                  <a:gd name="connsiteY33" fmla="*/ 306308 h 860566"/>
                  <a:gd name="connsiteX34" fmla="*/ 204700 w 1397778"/>
                  <a:gd name="connsiteY34" fmla="*/ 187189 h 860566"/>
                  <a:gd name="connsiteX35" fmla="*/ 334963 w 1397778"/>
                  <a:gd name="connsiteY35" fmla="*/ 205397 h 860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397778" h="860566">
                    <a:moveTo>
                      <a:pt x="349445" y="85623"/>
                    </a:move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163959" y="854046"/>
                    </a:lnTo>
                    <a:lnTo>
                      <a:pt x="1019838" y="860167"/>
                    </a:lnTo>
                    <a:lnTo>
                      <a:pt x="995145" y="798454"/>
                    </a:lnTo>
                    <a:cubicBezTo>
                      <a:pt x="978682" y="764108"/>
                      <a:pt x="959509" y="729936"/>
                      <a:pt x="937626" y="696399"/>
                    </a:cubicBezTo>
                    <a:cubicBezTo>
                      <a:pt x="762572" y="428103"/>
                      <a:pt x="480466" y="302080"/>
                      <a:pt x="307526" y="414918"/>
                    </a:cubicBezTo>
                    <a:cubicBezTo>
                      <a:pt x="199439" y="485442"/>
                      <a:pt x="159576" y="632580"/>
                      <a:pt x="187617" y="798517"/>
                    </a:cubicBezTo>
                    <a:lnTo>
                      <a:pt x="202903" y="860566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A43F3D8A-AE66-4C38-A123-A7B3E80DA93B}"/>
                  </a:ext>
                </a:extLst>
              </p:cNvPr>
              <p:cNvGrpSpPr/>
              <p:nvPr/>
            </p:nvGrpSpPr>
            <p:grpSpPr>
              <a:xfrm>
                <a:off x="4229605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905601FA-1927-41E7-9D86-B0BEDE85C18A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480AFF0A-3CC5-4699-BF8F-47E8C8B1244B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4DFBC5AE-5C0B-4907-B4D5-802B2E38BC69}"/>
                  </a:ext>
                </a:extLst>
              </p:cNvPr>
              <p:cNvGrpSpPr/>
              <p:nvPr/>
            </p:nvGrpSpPr>
            <p:grpSpPr>
              <a:xfrm>
                <a:off x="3677885" y="4279589"/>
                <a:ext cx="222569" cy="233197"/>
                <a:chOff x="3677885" y="4279589"/>
                <a:chExt cx="296131" cy="233197"/>
              </a:xfrm>
            </p:grpSpPr>
            <p:sp>
              <p:nvSpPr>
                <p:cNvPr id="141" name="円/楕円 479">
                  <a:extLst>
                    <a:ext uri="{FF2B5EF4-FFF2-40B4-BE49-F238E27FC236}">
                      <a16:creationId xmlns:a16="http://schemas.microsoft.com/office/drawing/2014/main" id="{D695EC08-1CAC-4AD2-9FD8-C05D4625D8BE}"/>
                    </a:ext>
                  </a:extLst>
                </p:cNvPr>
                <p:cNvSpPr/>
                <p:nvPr/>
              </p:nvSpPr>
              <p:spPr>
                <a:xfrm>
                  <a:off x="3741320" y="4429092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472">
                  <a:extLst>
                    <a:ext uri="{FF2B5EF4-FFF2-40B4-BE49-F238E27FC236}">
                      <a16:creationId xmlns:a16="http://schemas.microsoft.com/office/drawing/2014/main" id="{893B1CB9-460A-40CE-8DE1-D80518C18183}"/>
                    </a:ext>
                  </a:extLst>
                </p:cNvPr>
                <p:cNvSpPr/>
                <p:nvPr/>
              </p:nvSpPr>
              <p:spPr>
                <a:xfrm>
                  <a:off x="3677885" y="4279589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6463ED2D-AFF3-4C84-9597-98021BF51BF9}"/>
              </a:ext>
            </a:extLst>
          </p:cNvPr>
          <p:cNvGrpSpPr/>
          <p:nvPr/>
        </p:nvGrpSpPr>
        <p:grpSpPr>
          <a:xfrm>
            <a:off x="689285" y="3679808"/>
            <a:ext cx="2013310" cy="2768428"/>
            <a:chOff x="689285" y="3679808"/>
            <a:chExt cx="2013310" cy="2768428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72D3FAA6-D895-4FF7-A435-C2BCB5794984}"/>
                </a:ext>
              </a:extLst>
            </p:cNvPr>
            <p:cNvGrpSpPr/>
            <p:nvPr/>
          </p:nvGrpSpPr>
          <p:grpSpPr>
            <a:xfrm>
              <a:off x="689285" y="5367976"/>
              <a:ext cx="1293881" cy="901228"/>
              <a:chOff x="444652" y="3858749"/>
              <a:chExt cx="1441449" cy="1004014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8CBED5B6-41B6-4573-80B6-112FA2EBB729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944C8BB1-5AB4-467D-B07E-AFECBCBB666C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85FD07EA-3A68-42C2-9948-238D27A60F72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8540338E-E453-488F-B41B-98DEF16A71E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D5F8F42C-CA46-4773-8ABE-5F065F65D0B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E99A0381-96DF-45B7-8572-019C03BC6E7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月 200">
                    <a:extLst>
                      <a:ext uri="{FF2B5EF4-FFF2-40B4-BE49-F238E27FC236}">
                        <a16:creationId xmlns:a16="http://schemas.microsoft.com/office/drawing/2014/main" id="{F97AA3E7-C777-4D33-ABC6-931B36B69DA1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196B6CF7-C6B5-4BA5-BF73-7734EA88D485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89" name="四角形: 上の 2 つの角を丸める 109">
                  <a:extLst>
                    <a:ext uri="{FF2B5EF4-FFF2-40B4-BE49-F238E27FC236}">
                      <a16:creationId xmlns:a16="http://schemas.microsoft.com/office/drawing/2014/main" id="{210E71D8-AA80-4964-9DD9-809837B77A6A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8AE4AB49-AC05-496D-A751-E4321A095F52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B4FB7569-D253-4CA1-98D0-EB2AEB8B81BE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上の 2 つの角を丸める 109">
                  <a:extLst>
                    <a:ext uri="{FF2B5EF4-FFF2-40B4-BE49-F238E27FC236}">
                      <a16:creationId xmlns:a16="http://schemas.microsoft.com/office/drawing/2014/main" id="{46E13DBB-0FAE-4D4F-8F4D-246C54050380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0EBBE972-CF03-4EE0-865E-DD81F3192D1A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0B201839-68D9-40B7-A45D-22CEAA6B0AFE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上の 2 つの角を丸める 109">
                  <a:extLst>
                    <a:ext uri="{FF2B5EF4-FFF2-40B4-BE49-F238E27FC236}">
                      <a16:creationId xmlns:a16="http://schemas.microsoft.com/office/drawing/2014/main" id="{05157284-0B76-48D6-84BF-7FF93BDA0D82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1FF7EBB7-163F-4849-B40F-B606FCF78B6D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6DB76D6F-C5FE-4FC7-B625-63FF2E58EC29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A6F23B2A-84EB-4EC0-909C-D19DA3DBA238}"/>
                </a:ext>
              </a:extLst>
            </p:cNvPr>
            <p:cNvGrpSpPr/>
            <p:nvPr/>
          </p:nvGrpSpPr>
          <p:grpSpPr>
            <a:xfrm>
              <a:off x="1426602" y="3679808"/>
              <a:ext cx="1275993" cy="2768428"/>
              <a:chOff x="649362" y="3679808"/>
              <a:chExt cx="1275993" cy="2768428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A3E91005-2173-45FE-869D-834BB53D5F45}"/>
                  </a:ext>
                </a:extLst>
              </p:cNvPr>
              <p:cNvSpPr/>
              <p:nvPr/>
            </p:nvSpPr>
            <p:spPr>
              <a:xfrm>
                <a:off x="1191331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AF4B456-6F32-451F-9495-D9184E5D1368}"/>
                  </a:ext>
                </a:extLst>
              </p:cNvPr>
              <p:cNvSpPr/>
              <p:nvPr/>
            </p:nvSpPr>
            <p:spPr>
              <a:xfrm>
                <a:off x="1208437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203CAE8-3CA4-4602-8EE7-69882B654453}"/>
                  </a:ext>
                </a:extLst>
              </p:cNvPr>
              <p:cNvSpPr/>
              <p:nvPr/>
            </p:nvSpPr>
            <p:spPr>
              <a:xfrm>
                <a:off x="694185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45594" y="1195429"/>
                      <a:pt x="127435" y="1105591"/>
                    </a:cubicBezTo>
                    <a:cubicBezTo>
                      <a:pt x="122906" y="1089943"/>
                      <a:pt x="99998" y="1080403"/>
                      <a:pt x="109086" y="1063409"/>
                    </a:cubicBezTo>
                    <a:cubicBezTo>
                      <a:pt x="118174" y="1046415"/>
                      <a:pt x="171862" y="1021979"/>
                      <a:pt x="181961" y="1003627"/>
                    </a:cubicBezTo>
                    <a:cubicBezTo>
                      <a:pt x="192060" y="985275"/>
                      <a:pt x="99493" y="1000908"/>
                      <a:pt x="83953" y="981871"/>
                    </a:cubicBezTo>
                    <a:cubicBezTo>
                      <a:pt x="68413" y="962834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7C64DBDE-F1DB-47B4-BBFA-031E0F900CD4}"/>
                  </a:ext>
                </a:extLst>
              </p:cNvPr>
              <p:cNvSpPr/>
              <p:nvPr/>
            </p:nvSpPr>
            <p:spPr>
              <a:xfrm>
                <a:off x="911225" y="5150699"/>
                <a:ext cx="824886" cy="1292290"/>
              </a:xfrm>
              <a:prstGeom prst="round2SameRect">
                <a:avLst>
                  <a:gd name="adj1" fmla="val 38067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D6DD3E56-CDCE-4418-9646-078BFA88F61C}"/>
                  </a:ext>
                </a:extLst>
              </p:cNvPr>
              <p:cNvSpPr/>
              <p:nvPr/>
            </p:nvSpPr>
            <p:spPr>
              <a:xfrm>
                <a:off x="1266951" y="5873749"/>
                <a:ext cx="205426" cy="574487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927124C6-5881-442F-9CDC-04E6D8C44F4B}"/>
                  </a:ext>
                </a:extLst>
              </p:cNvPr>
              <p:cNvSpPr/>
              <p:nvPr/>
            </p:nvSpPr>
            <p:spPr>
              <a:xfrm>
                <a:off x="1178050" y="5251450"/>
                <a:ext cx="307849" cy="7110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42BB9C7F-8369-4F67-A5CC-ACC0D2461B0F}"/>
                  </a:ext>
                </a:extLst>
              </p:cNvPr>
              <p:cNvSpPr/>
              <p:nvPr/>
            </p:nvSpPr>
            <p:spPr>
              <a:xfrm>
                <a:off x="1298973" y="5925259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四角形: 上の 2 つの角を丸める 173">
                <a:extLst>
                  <a:ext uri="{FF2B5EF4-FFF2-40B4-BE49-F238E27FC236}">
                    <a16:creationId xmlns:a16="http://schemas.microsoft.com/office/drawing/2014/main" id="{7978F9C2-3D5F-4CBA-86DC-C29C01FD775D}"/>
                  </a:ext>
                </a:extLst>
              </p:cNvPr>
              <p:cNvSpPr/>
              <p:nvPr/>
            </p:nvSpPr>
            <p:spPr>
              <a:xfrm>
                <a:off x="1205795" y="5215402"/>
                <a:ext cx="381325" cy="7179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90407E09-0C22-4669-9775-40D69D371AF4}"/>
                  </a:ext>
                </a:extLst>
              </p:cNvPr>
              <p:cNvSpPr/>
              <p:nvPr/>
            </p:nvSpPr>
            <p:spPr>
              <a:xfrm>
                <a:off x="948101" y="5433346"/>
                <a:ext cx="10181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456">
                <a:extLst>
                  <a:ext uri="{FF2B5EF4-FFF2-40B4-BE49-F238E27FC236}">
                    <a16:creationId xmlns:a16="http://schemas.microsoft.com/office/drawing/2014/main" id="{F2C4E44D-9AF2-4438-92E0-3CF8E4757275}"/>
                  </a:ext>
                </a:extLst>
              </p:cNvPr>
              <p:cNvSpPr/>
              <p:nvPr/>
            </p:nvSpPr>
            <p:spPr>
              <a:xfrm>
                <a:off x="877918" y="4309147"/>
                <a:ext cx="16220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円/楕円 458">
                <a:extLst>
                  <a:ext uri="{FF2B5EF4-FFF2-40B4-BE49-F238E27FC236}">
                    <a16:creationId xmlns:a16="http://schemas.microsoft.com/office/drawing/2014/main" id="{D5E1C3AF-E27C-4615-AAC1-F55DAF7983E0}"/>
                  </a:ext>
                </a:extLst>
              </p:cNvPr>
              <p:cNvSpPr/>
              <p:nvPr/>
            </p:nvSpPr>
            <p:spPr>
              <a:xfrm>
                <a:off x="884510" y="4379356"/>
                <a:ext cx="103870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" name="アーチ 177">
                <a:extLst>
                  <a:ext uri="{FF2B5EF4-FFF2-40B4-BE49-F238E27FC236}">
                    <a16:creationId xmlns:a16="http://schemas.microsoft.com/office/drawing/2014/main" id="{683B43AE-C00F-405F-87FB-D22E4E5DF48D}"/>
                  </a:ext>
                </a:extLst>
              </p:cNvPr>
              <p:cNvSpPr/>
              <p:nvPr/>
            </p:nvSpPr>
            <p:spPr>
              <a:xfrm>
                <a:off x="813938" y="4217359"/>
                <a:ext cx="262943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F66338C-4D8C-458A-8301-E256B7EB26DB}"/>
                  </a:ext>
                </a:extLst>
              </p:cNvPr>
              <p:cNvSpPr/>
              <p:nvPr/>
            </p:nvSpPr>
            <p:spPr>
              <a:xfrm>
                <a:off x="896028" y="4307808"/>
                <a:ext cx="134279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F802B99-64E0-4749-8E81-88EE155A2284}"/>
                  </a:ext>
                </a:extLst>
              </p:cNvPr>
              <p:cNvSpPr/>
              <p:nvPr/>
            </p:nvSpPr>
            <p:spPr>
              <a:xfrm>
                <a:off x="696502" y="3813223"/>
                <a:ext cx="1228853" cy="841686"/>
              </a:xfrm>
              <a:custGeom>
                <a:avLst/>
                <a:gdLst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862567 w 1228853"/>
                  <a:gd name="connsiteY19" fmla="*/ 827124 h 841686"/>
                  <a:gd name="connsiteX20" fmla="*/ 707976 w 1228853"/>
                  <a:gd name="connsiteY20" fmla="*/ 783211 h 841686"/>
                  <a:gd name="connsiteX21" fmla="*/ 672660 w 1228853"/>
                  <a:gd name="connsiteY21" fmla="*/ 569577 h 841686"/>
                  <a:gd name="connsiteX22" fmla="*/ 617455 w 1228853"/>
                  <a:gd name="connsiteY22" fmla="*/ 382063 h 841686"/>
                  <a:gd name="connsiteX23" fmla="*/ 579196 w 1228853"/>
                  <a:gd name="connsiteY23" fmla="*/ 336803 h 841686"/>
                  <a:gd name="connsiteX24" fmla="*/ 578979 w 1228853"/>
                  <a:gd name="connsiteY24" fmla="*/ 336021 h 841686"/>
                  <a:gd name="connsiteX25" fmla="*/ 548543 w 1228853"/>
                  <a:gd name="connsiteY25" fmla="*/ 321808 h 841686"/>
                  <a:gd name="connsiteX26" fmla="*/ 371930 w 1228853"/>
                  <a:gd name="connsiteY26" fmla="*/ 380420 h 841686"/>
                  <a:gd name="connsiteX27" fmla="*/ 329303 w 1228853"/>
                  <a:gd name="connsiteY27" fmla="*/ 421041 h 841686"/>
                  <a:gd name="connsiteX28" fmla="*/ 292982 w 1228853"/>
                  <a:gd name="connsiteY28" fmla="*/ 432402 h 841686"/>
                  <a:gd name="connsiteX29" fmla="*/ 269675 w 1228853"/>
                  <a:gd name="connsiteY29" fmla="*/ 430285 h 841686"/>
                  <a:gd name="connsiteX30" fmla="*/ 266627 w 1228853"/>
                  <a:gd name="connsiteY30" fmla="*/ 431816 h 841686"/>
                  <a:gd name="connsiteX31" fmla="*/ 181371 w 1228853"/>
                  <a:gd name="connsiteY31" fmla="*/ 393882 h 841686"/>
                  <a:gd name="connsiteX32" fmla="*/ 96116 w 1228853"/>
                  <a:gd name="connsiteY32" fmla="*/ 431816 h 841686"/>
                  <a:gd name="connsiteX33" fmla="*/ 93068 w 1228853"/>
                  <a:gd name="connsiteY33" fmla="*/ 430285 h 841686"/>
                  <a:gd name="connsiteX34" fmla="*/ 33441 w 1228853"/>
                  <a:gd name="connsiteY34" fmla="*/ 421041 h 841686"/>
                  <a:gd name="connsiteX35" fmla="*/ 0 w 1228853"/>
                  <a:gd name="connsiteY35" fmla="*/ 389174 h 841686"/>
                  <a:gd name="connsiteX36" fmla="*/ 5335 w 1228853"/>
                  <a:gd name="connsiteY36" fmla="*/ 365156 h 841686"/>
                  <a:gd name="connsiteX37" fmla="*/ 77723 w 1228853"/>
                  <a:gd name="connsiteY37" fmla="*/ 297573 h 841686"/>
                  <a:gd name="connsiteX38" fmla="*/ 78501 w 1228853"/>
                  <a:gd name="connsiteY38" fmla="*/ 294736 h 841686"/>
                  <a:gd name="connsiteX39" fmla="*/ 114710 w 1228853"/>
                  <a:gd name="connsiteY39" fmla="*/ 140146 h 841686"/>
                  <a:gd name="connsiteX40" fmla="*/ 290864 w 1228853"/>
                  <a:gd name="connsiteY40" fmla="*/ 104829 h 841686"/>
                  <a:gd name="connsiteX41" fmla="*/ 445483 w 1228853"/>
                  <a:gd name="connsiteY41" fmla="*/ 49624 h 841686"/>
                  <a:gd name="connsiteX42" fmla="*/ 482803 w 1228853"/>
                  <a:gd name="connsiteY42" fmla="*/ 11365 h 841686"/>
                  <a:gd name="connsiteX43" fmla="*/ 514601 w 1228853"/>
                  <a:gd name="connsiteY43" fmla="*/ 664 h 841686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672660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734573 w 1228853"/>
                  <a:gd name="connsiteY19" fmla="*/ 569577 h 841686"/>
                  <a:gd name="connsiteX20" fmla="*/ 617455 w 1228853"/>
                  <a:gd name="connsiteY20" fmla="*/ 382063 h 841686"/>
                  <a:gd name="connsiteX21" fmla="*/ 579196 w 1228853"/>
                  <a:gd name="connsiteY21" fmla="*/ 336803 h 841686"/>
                  <a:gd name="connsiteX22" fmla="*/ 578979 w 1228853"/>
                  <a:gd name="connsiteY22" fmla="*/ 336021 h 841686"/>
                  <a:gd name="connsiteX23" fmla="*/ 548543 w 1228853"/>
                  <a:gd name="connsiteY23" fmla="*/ 321808 h 841686"/>
                  <a:gd name="connsiteX24" fmla="*/ 371930 w 1228853"/>
                  <a:gd name="connsiteY24" fmla="*/ 380420 h 841686"/>
                  <a:gd name="connsiteX25" fmla="*/ 329303 w 1228853"/>
                  <a:gd name="connsiteY25" fmla="*/ 421041 h 841686"/>
                  <a:gd name="connsiteX26" fmla="*/ 292982 w 1228853"/>
                  <a:gd name="connsiteY26" fmla="*/ 432402 h 841686"/>
                  <a:gd name="connsiteX27" fmla="*/ 269675 w 1228853"/>
                  <a:gd name="connsiteY27" fmla="*/ 430285 h 841686"/>
                  <a:gd name="connsiteX28" fmla="*/ 266627 w 1228853"/>
                  <a:gd name="connsiteY28" fmla="*/ 431816 h 841686"/>
                  <a:gd name="connsiteX29" fmla="*/ 181371 w 1228853"/>
                  <a:gd name="connsiteY29" fmla="*/ 393882 h 841686"/>
                  <a:gd name="connsiteX30" fmla="*/ 96116 w 1228853"/>
                  <a:gd name="connsiteY30" fmla="*/ 431816 h 841686"/>
                  <a:gd name="connsiteX31" fmla="*/ 93068 w 1228853"/>
                  <a:gd name="connsiteY31" fmla="*/ 430285 h 841686"/>
                  <a:gd name="connsiteX32" fmla="*/ 33441 w 1228853"/>
                  <a:gd name="connsiteY32" fmla="*/ 421041 h 841686"/>
                  <a:gd name="connsiteX33" fmla="*/ 0 w 1228853"/>
                  <a:gd name="connsiteY33" fmla="*/ 389174 h 841686"/>
                  <a:gd name="connsiteX34" fmla="*/ 5335 w 1228853"/>
                  <a:gd name="connsiteY34" fmla="*/ 365156 h 841686"/>
                  <a:gd name="connsiteX35" fmla="*/ 77723 w 1228853"/>
                  <a:gd name="connsiteY35" fmla="*/ 297573 h 841686"/>
                  <a:gd name="connsiteX36" fmla="*/ 78501 w 1228853"/>
                  <a:gd name="connsiteY36" fmla="*/ 294736 h 841686"/>
                  <a:gd name="connsiteX37" fmla="*/ 114710 w 1228853"/>
                  <a:gd name="connsiteY37" fmla="*/ 140146 h 841686"/>
                  <a:gd name="connsiteX38" fmla="*/ 290864 w 1228853"/>
                  <a:gd name="connsiteY38" fmla="*/ 104829 h 841686"/>
                  <a:gd name="connsiteX39" fmla="*/ 445483 w 1228853"/>
                  <a:gd name="connsiteY39" fmla="*/ 49624 h 841686"/>
                  <a:gd name="connsiteX40" fmla="*/ 482803 w 1228853"/>
                  <a:gd name="connsiteY40" fmla="*/ 11365 h 841686"/>
                  <a:gd name="connsiteX41" fmla="*/ 514601 w 1228853"/>
                  <a:gd name="connsiteY41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734573 w 1228853"/>
                  <a:gd name="connsiteY18" fmla="*/ 569577 h 841686"/>
                  <a:gd name="connsiteX19" fmla="*/ 617455 w 1228853"/>
                  <a:gd name="connsiteY19" fmla="*/ 382063 h 841686"/>
                  <a:gd name="connsiteX20" fmla="*/ 579196 w 1228853"/>
                  <a:gd name="connsiteY20" fmla="*/ 336803 h 841686"/>
                  <a:gd name="connsiteX21" fmla="*/ 578979 w 1228853"/>
                  <a:gd name="connsiteY21" fmla="*/ 336021 h 841686"/>
                  <a:gd name="connsiteX22" fmla="*/ 548543 w 1228853"/>
                  <a:gd name="connsiteY22" fmla="*/ 321808 h 841686"/>
                  <a:gd name="connsiteX23" fmla="*/ 371930 w 1228853"/>
                  <a:gd name="connsiteY23" fmla="*/ 380420 h 841686"/>
                  <a:gd name="connsiteX24" fmla="*/ 329303 w 1228853"/>
                  <a:gd name="connsiteY24" fmla="*/ 421041 h 841686"/>
                  <a:gd name="connsiteX25" fmla="*/ 292982 w 1228853"/>
                  <a:gd name="connsiteY25" fmla="*/ 432402 h 841686"/>
                  <a:gd name="connsiteX26" fmla="*/ 269675 w 1228853"/>
                  <a:gd name="connsiteY26" fmla="*/ 430285 h 841686"/>
                  <a:gd name="connsiteX27" fmla="*/ 266627 w 1228853"/>
                  <a:gd name="connsiteY27" fmla="*/ 431816 h 841686"/>
                  <a:gd name="connsiteX28" fmla="*/ 181371 w 1228853"/>
                  <a:gd name="connsiteY28" fmla="*/ 393882 h 841686"/>
                  <a:gd name="connsiteX29" fmla="*/ 96116 w 1228853"/>
                  <a:gd name="connsiteY29" fmla="*/ 431816 h 841686"/>
                  <a:gd name="connsiteX30" fmla="*/ 93068 w 1228853"/>
                  <a:gd name="connsiteY30" fmla="*/ 430285 h 841686"/>
                  <a:gd name="connsiteX31" fmla="*/ 33441 w 1228853"/>
                  <a:gd name="connsiteY31" fmla="*/ 421041 h 841686"/>
                  <a:gd name="connsiteX32" fmla="*/ 0 w 1228853"/>
                  <a:gd name="connsiteY32" fmla="*/ 389174 h 841686"/>
                  <a:gd name="connsiteX33" fmla="*/ 5335 w 1228853"/>
                  <a:gd name="connsiteY33" fmla="*/ 365156 h 841686"/>
                  <a:gd name="connsiteX34" fmla="*/ 77723 w 1228853"/>
                  <a:gd name="connsiteY34" fmla="*/ 297573 h 841686"/>
                  <a:gd name="connsiteX35" fmla="*/ 78501 w 1228853"/>
                  <a:gd name="connsiteY35" fmla="*/ 294736 h 841686"/>
                  <a:gd name="connsiteX36" fmla="*/ 114710 w 1228853"/>
                  <a:gd name="connsiteY36" fmla="*/ 140146 h 841686"/>
                  <a:gd name="connsiteX37" fmla="*/ 290864 w 1228853"/>
                  <a:gd name="connsiteY37" fmla="*/ 104829 h 841686"/>
                  <a:gd name="connsiteX38" fmla="*/ 445483 w 1228853"/>
                  <a:gd name="connsiteY38" fmla="*/ 49624 h 841686"/>
                  <a:gd name="connsiteX39" fmla="*/ 482803 w 1228853"/>
                  <a:gd name="connsiteY39" fmla="*/ 11365 h 841686"/>
                  <a:gd name="connsiteX40" fmla="*/ 514601 w 1228853"/>
                  <a:gd name="connsiteY40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734573 w 1228853"/>
                  <a:gd name="connsiteY17" fmla="*/ 569577 h 841686"/>
                  <a:gd name="connsiteX18" fmla="*/ 617455 w 1228853"/>
                  <a:gd name="connsiteY18" fmla="*/ 382063 h 841686"/>
                  <a:gd name="connsiteX19" fmla="*/ 579196 w 1228853"/>
                  <a:gd name="connsiteY19" fmla="*/ 336803 h 841686"/>
                  <a:gd name="connsiteX20" fmla="*/ 578979 w 1228853"/>
                  <a:gd name="connsiteY20" fmla="*/ 336021 h 841686"/>
                  <a:gd name="connsiteX21" fmla="*/ 548543 w 1228853"/>
                  <a:gd name="connsiteY21" fmla="*/ 321808 h 841686"/>
                  <a:gd name="connsiteX22" fmla="*/ 371930 w 1228853"/>
                  <a:gd name="connsiteY22" fmla="*/ 380420 h 841686"/>
                  <a:gd name="connsiteX23" fmla="*/ 329303 w 1228853"/>
                  <a:gd name="connsiteY23" fmla="*/ 421041 h 841686"/>
                  <a:gd name="connsiteX24" fmla="*/ 292982 w 1228853"/>
                  <a:gd name="connsiteY24" fmla="*/ 432402 h 841686"/>
                  <a:gd name="connsiteX25" fmla="*/ 269675 w 1228853"/>
                  <a:gd name="connsiteY25" fmla="*/ 430285 h 841686"/>
                  <a:gd name="connsiteX26" fmla="*/ 266627 w 1228853"/>
                  <a:gd name="connsiteY26" fmla="*/ 431816 h 841686"/>
                  <a:gd name="connsiteX27" fmla="*/ 181371 w 1228853"/>
                  <a:gd name="connsiteY27" fmla="*/ 393882 h 841686"/>
                  <a:gd name="connsiteX28" fmla="*/ 96116 w 1228853"/>
                  <a:gd name="connsiteY28" fmla="*/ 431816 h 841686"/>
                  <a:gd name="connsiteX29" fmla="*/ 93068 w 1228853"/>
                  <a:gd name="connsiteY29" fmla="*/ 430285 h 841686"/>
                  <a:gd name="connsiteX30" fmla="*/ 33441 w 1228853"/>
                  <a:gd name="connsiteY30" fmla="*/ 421041 h 841686"/>
                  <a:gd name="connsiteX31" fmla="*/ 0 w 1228853"/>
                  <a:gd name="connsiteY31" fmla="*/ 389174 h 841686"/>
                  <a:gd name="connsiteX32" fmla="*/ 5335 w 1228853"/>
                  <a:gd name="connsiteY32" fmla="*/ 365156 h 841686"/>
                  <a:gd name="connsiteX33" fmla="*/ 77723 w 1228853"/>
                  <a:gd name="connsiteY33" fmla="*/ 297573 h 841686"/>
                  <a:gd name="connsiteX34" fmla="*/ 78501 w 1228853"/>
                  <a:gd name="connsiteY34" fmla="*/ 294736 h 841686"/>
                  <a:gd name="connsiteX35" fmla="*/ 114710 w 1228853"/>
                  <a:gd name="connsiteY35" fmla="*/ 140146 h 841686"/>
                  <a:gd name="connsiteX36" fmla="*/ 290864 w 1228853"/>
                  <a:gd name="connsiteY36" fmla="*/ 104829 h 841686"/>
                  <a:gd name="connsiteX37" fmla="*/ 445483 w 1228853"/>
                  <a:gd name="connsiteY37" fmla="*/ 49624 h 841686"/>
                  <a:gd name="connsiteX38" fmla="*/ 482803 w 1228853"/>
                  <a:gd name="connsiteY38" fmla="*/ 11365 h 841686"/>
                  <a:gd name="connsiteX39" fmla="*/ 514601 w 1228853"/>
                  <a:gd name="connsiteY39" fmla="*/ 664 h 841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228853" h="841686">
                    <a:moveTo>
                      <a:pt x="514601" y="664"/>
                    </a:moveTo>
                    <a:cubicBezTo>
                      <a:pt x="521512" y="-122"/>
                      <a:pt x="528432" y="45"/>
                      <a:pt x="535005" y="2658"/>
                    </a:cubicBezTo>
                    <a:cubicBezTo>
                      <a:pt x="535756" y="1601"/>
                      <a:pt x="536714" y="1398"/>
                      <a:pt x="537673" y="1216"/>
                    </a:cubicBezTo>
                    <a:cubicBezTo>
                      <a:pt x="566131" y="-4200"/>
                      <a:pt x="594557" y="8612"/>
                      <a:pt x="612312" y="36945"/>
                    </a:cubicBezTo>
                    <a:cubicBezTo>
                      <a:pt x="630067" y="8612"/>
                      <a:pt x="658494" y="-4200"/>
                      <a:pt x="686950" y="1216"/>
                    </a:cubicBezTo>
                    <a:cubicBezTo>
                      <a:pt x="687911" y="1398"/>
                      <a:pt x="688867" y="1601"/>
                      <a:pt x="689618" y="2658"/>
                    </a:cubicBezTo>
                    <a:cubicBezTo>
                      <a:pt x="706810" y="-1642"/>
                      <a:pt x="724889" y="1584"/>
                      <a:pt x="741820" y="11365"/>
                    </a:cubicBezTo>
                    <a:lnTo>
                      <a:pt x="779140" y="49624"/>
                    </a:lnTo>
                    <a:cubicBezTo>
                      <a:pt x="830048" y="2916"/>
                      <a:pt x="902793" y="26509"/>
                      <a:pt x="933759" y="104829"/>
                    </a:cubicBezTo>
                    <a:cubicBezTo>
                      <a:pt x="991363" y="59568"/>
                      <a:pt x="1064687" y="74254"/>
                      <a:pt x="1109913" y="140146"/>
                    </a:cubicBezTo>
                    <a:cubicBezTo>
                      <a:pt x="1138536" y="181864"/>
                      <a:pt x="1151819" y="238538"/>
                      <a:pt x="1146124" y="294736"/>
                    </a:cubicBezTo>
                    <a:cubicBezTo>
                      <a:pt x="1146376" y="295689"/>
                      <a:pt x="1146648" y="296620"/>
                      <a:pt x="1146900" y="297573"/>
                    </a:cubicBezTo>
                    <a:cubicBezTo>
                      <a:pt x="1189311" y="303456"/>
                      <a:pt x="1223062" y="348157"/>
                      <a:pt x="1228189" y="405225"/>
                    </a:cubicBezTo>
                    <a:cubicBezTo>
                      <a:pt x="1232561" y="453965"/>
                      <a:pt x="1215076" y="501546"/>
                      <a:pt x="1183678" y="526341"/>
                    </a:cubicBezTo>
                    <a:cubicBezTo>
                      <a:pt x="1205808" y="557951"/>
                      <a:pt x="1213815" y="602818"/>
                      <a:pt x="1204757" y="644391"/>
                    </a:cubicBezTo>
                    <a:cubicBezTo>
                      <a:pt x="1192253" y="701852"/>
                      <a:pt x="1150537" y="738826"/>
                      <a:pt x="1106109" y="731847"/>
                    </a:cubicBezTo>
                    <a:cubicBezTo>
                      <a:pt x="1060884" y="838047"/>
                      <a:pt x="959671" y="873490"/>
                      <a:pt x="881745" y="810435"/>
                    </a:cubicBezTo>
                    <a:lnTo>
                      <a:pt x="734573" y="569577"/>
                    </a:lnTo>
                    <a:cubicBezTo>
                      <a:pt x="594340" y="555837"/>
                      <a:pt x="570747" y="443799"/>
                      <a:pt x="617455" y="382063"/>
                    </a:cubicBezTo>
                    <a:lnTo>
                      <a:pt x="579196" y="336803"/>
                    </a:lnTo>
                    <a:cubicBezTo>
                      <a:pt x="579124" y="336542"/>
                      <a:pt x="579051" y="336282"/>
                      <a:pt x="578979" y="336021"/>
                    </a:cubicBezTo>
                    <a:lnTo>
                      <a:pt x="548543" y="321808"/>
                    </a:lnTo>
                    <a:cubicBezTo>
                      <a:pt x="513173" y="404962"/>
                      <a:pt x="430078" y="430011"/>
                      <a:pt x="371930" y="380420"/>
                    </a:cubicBezTo>
                    <a:lnTo>
                      <a:pt x="329303" y="421041"/>
                    </a:lnTo>
                    <a:cubicBezTo>
                      <a:pt x="317527" y="427363"/>
                      <a:pt x="305266" y="431107"/>
                      <a:pt x="292982" y="432402"/>
                    </a:cubicBezTo>
                    <a:cubicBezTo>
                      <a:pt x="285087" y="433237"/>
                      <a:pt x="277183" y="433060"/>
                      <a:pt x="269675" y="430285"/>
                    </a:cubicBezTo>
                    <a:cubicBezTo>
                      <a:pt x="268817" y="431409"/>
                      <a:pt x="267723" y="431623"/>
                      <a:pt x="266627" y="431816"/>
                    </a:cubicBezTo>
                    <a:cubicBezTo>
                      <a:pt x="234121" y="437567"/>
                      <a:pt x="201652" y="423964"/>
                      <a:pt x="181371" y="393882"/>
                    </a:cubicBezTo>
                    <a:cubicBezTo>
                      <a:pt x="161091" y="423964"/>
                      <a:pt x="128620" y="437567"/>
                      <a:pt x="96116" y="431816"/>
                    </a:cubicBezTo>
                    <a:cubicBezTo>
                      <a:pt x="95018" y="431623"/>
                      <a:pt x="93927" y="431409"/>
                      <a:pt x="93068" y="430285"/>
                    </a:cubicBezTo>
                    <a:cubicBezTo>
                      <a:pt x="73431" y="434851"/>
                      <a:pt x="52780" y="431427"/>
                      <a:pt x="33441" y="421041"/>
                    </a:cubicBezTo>
                    <a:lnTo>
                      <a:pt x="0" y="389174"/>
                    </a:lnTo>
                    <a:lnTo>
                      <a:pt x="5335" y="365156"/>
                    </a:lnTo>
                    <a:cubicBezTo>
                      <a:pt x="18979" y="328233"/>
                      <a:pt x="45916" y="301985"/>
                      <a:pt x="77723" y="297573"/>
                    </a:cubicBezTo>
                    <a:cubicBezTo>
                      <a:pt x="77975" y="296620"/>
                      <a:pt x="78249" y="295689"/>
                      <a:pt x="78501" y="294736"/>
                    </a:cubicBezTo>
                    <a:cubicBezTo>
                      <a:pt x="72805" y="238538"/>
                      <a:pt x="86087" y="181864"/>
                      <a:pt x="114710" y="140146"/>
                    </a:cubicBezTo>
                    <a:cubicBezTo>
                      <a:pt x="159937" y="74254"/>
                      <a:pt x="233260" y="59568"/>
                      <a:pt x="290864" y="104829"/>
                    </a:cubicBezTo>
                    <a:cubicBezTo>
                      <a:pt x="321830" y="26509"/>
                      <a:pt x="394577" y="2916"/>
                      <a:pt x="445483" y="49624"/>
                    </a:cubicBezTo>
                    <a:lnTo>
                      <a:pt x="482803" y="11365"/>
                    </a:lnTo>
                    <a:cubicBezTo>
                      <a:pt x="493112" y="5410"/>
                      <a:pt x="503846" y="1885"/>
                      <a:pt x="514601" y="664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E8C3712-5ECD-4F0A-B64D-F68BFFC95802}"/>
                  </a:ext>
                </a:extLst>
              </p:cNvPr>
              <p:cNvSpPr/>
              <p:nvPr/>
            </p:nvSpPr>
            <p:spPr>
              <a:xfrm>
                <a:off x="649362" y="3679808"/>
                <a:ext cx="948063" cy="537026"/>
              </a:xfrm>
              <a:custGeom>
                <a:avLst/>
                <a:gdLst>
                  <a:gd name="connsiteX0" fmla="*/ 604954 w 1013808"/>
                  <a:gd name="connsiteY0" fmla="*/ 744 h 537026"/>
                  <a:gd name="connsiteX1" fmla="*/ 662102 w 1013808"/>
                  <a:gd name="connsiteY1" fmla="*/ 77349 h 537026"/>
                  <a:gd name="connsiteX2" fmla="*/ 701953 w 1013808"/>
                  <a:gd name="connsiteY2" fmla="*/ 78156 h 537026"/>
                  <a:gd name="connsiteX3" fmla="*/ 720660 w 1013808"/>
                  <a:gd name="connsiteY3" fmla="*/ 88947 h 537026"/>
                  <a:gd name="connsiteX4" fmla="*/ 735389 w 1013808"/>
                  <a:gd name="connsiteY4" fmla="*/ 83340 h 537026"/>
                  <a:gd name="connsiteX5" fmla="*/ 809180 w 1013808"/>
                  <a:gd name="connsiteY5" fmla="*/ 110750 h 537026"/>
                  <a:gd name="connsiteX6" fmla="*/ 810919 w 1013808"/>
                  <a:gd name="connsiteY6" fmla="*/ 110753 h 537026"/>
                  <a:gd name="connsiteX7" fmla="*/ 904732 w 1013808"/>
                  <a:gd name="connsiteY7" fmla="*/ 107689 h 537026"/>
                  <a:gd name="connsiteX8" fmla="*/ 951503 w 1013808"/>
                  <a:gd name="connsiteY8" fmla="*/ 195443 h 537026"/>
                  <a:gd name="connsiteX9" fmla="*/ 951542 w 1013808"/>
                  <a:gd name="connsiteY9" fmla="*/ 195455 h 537026"/>
                  <a:gd name="connsiteX10" fmla="*/ 987186 w 1013808"/>
                  <a:gd name="connsiteY10" fmla="*/ 206305 h 537026"/>
                  <a:gd name="connsiteX11" fmla="*/ 1011660 w 1013808"/>
                  <a:gd name="connsiteY11" fmla="*/ 261904 h 537026"/>
                  <a:gd name="connsiteX12" fmla="*/ 1004580 w 1013808"/>
                  <a:gd name="connsiteY12" fmla="*/ 274391 h 537026"/>
                  <a:gd name="connsiteX13" fmla="*/ 964412 w 1013808"/>
                  <a:gd name="connsiteY13" fmla="*/ 261289 h 537026"/>
                  <a:gd name="connsiteX14" fmla="*/ 724271 w 1013808"/>
                  <a:gd name="connsiteY14" fmla="*/ 232153 h 537026"/>
                  <a:gd name="connsiteX15" fmla="*/ 119865 w 1013808"/>
                  <a:gd name="connsiteY15" fmla="*/ 528185 h 537026"/>
                  <a:gd name="connsiteX16" fmla="*/ 118382 w 1013808"/>
                  <a:gd name="connsiteY16" fmla="*/ 537026 h 537026"/>
                  <a:gd name="connsiteX17" fmla="*/ 96759 w 1013808"/>
                  <a:gd name="connsiteY17" fmla="*/ 523713 h 537026"/>
                  <a:gd name="connsiteX18" fmla="*/ 71579 w 1013808"/>
                  <a:gd name="connsiteY18" fmla="*/ 487215 h 537026"/>
                  <a:gd name="connsiteX19" fmla="*/ 14051 w 1013808"/>
                  <a:gd name="connsiteY19" fmla="*/ 438815 h 537026"/>
                  <a:gd name="connsiteX20" fmla="*/ 26344 w 1013808"/>
                  <a:gd name="connsiteY20" fmla="*/ 373486 h 537026"/>
                  <a:gd name="connsiteX21" fmla="*/ 387 w 1013808"/>
                  <a:gd name="connsiteY21" fmla="*/ 306458 h 537026"/>
                  <a:gd name="connsiteX22" fmla="*/ 47791 w 1013808"/>
                  <a:gd name="connsiteY22" fmla="*/ 246882 h 537026"/>
                  <a:gd name="connsiteX23" fmla="*/ 48245 w 1013808"/>
                  <a:gd name="connsiteY23" fmla="*/ 245312 h 537026"/>
                  <a:gd name="connsiteX24" fmla="*/ 69361 w 1013808"/>
                  <a:gd name="connsiteY24" fmla="*/ 159761 h 537026"/>
                  <a:gd name="connsiteX25" fmla="*/ 172087 w 1013808"/>
                  <a:gd name="connsiteY25" fmla="*/ 140215 h 537026"/>
                  <a:gd name="connsiteX26" fmla="*/ 172110 w 1013808"/>
                  <a:gd name="connsiteY26" fmla="*/ 140182 h 537026"/>
                  <a:gd name="connsiteX27" fmla="*/ 192539 w 1013808"/>
                  <a:gd name="connsiteY27" fmla="*/ 110786 h 537026"/>
                  <a:gd name="connsiteX28" fmla="*/ 256289 w 1013808"/>
                  <a:gd name="connsiteY28" fmla="*/ 103064 h 537026"/>
                  <a:gd name="connsiteX29" fmla="*/ 274309 w 1013808"/>
                  <a:gd name="connsiteY29" fmla="*/ 118750 h 537026"/>
                  <a:gd name="connsiteX30" fmla="*/ 283634 w 1013808"/>
                  <a:gd name="connsiteY30" fmla="*/ 102242 h 537026"/>
                  <a:gd name="connsiteX31" fmla="*/ 383189 w 1013808"/>
                  <a:gd name="connsiteY31" fmla="*/ 61118 h 537026"/>
                  <a:gd name="connsiteX32" fmla="*/ 437916 w 1013808"/>
                  <a:gd name="connsiteY32" fmla="*/ 11321 h 537026"/>
                  <a:gd name="connsiteX33" fmla="*/ 516592 w 1013808"/>
                  <a:gd name="connsiteY33" fmla="*/ 39596 h 537026"/>
                  <a:gd name="connsiteX34" fmla="*/ 604954 w 1013808"/>
                  <a:gd name="connsiteY34" fmla="*/ 744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34" fmla="*/ 815711 w 1013808"/>
                  <a:gd name="connsiteY34" fmla="*/ 323593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  <a:gd name="connsiteX32" fmla="*/ 964412 w 1013808"/>
                  <a:gd name="connsiteY32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13808" h="537026">
                    <a:moveTo>
                      <a:pt x="119865" y="528185"/>
                    </a:moveTo>
                    <a:lnTo>
                      <a:pt x="118382" y="537026"/>
                    </a:lnTo>
                    <a:lnTo>
                      <a:pt x="96759" y="523713"/>
                    </a:lnTo>
                    <a:cubicBezTo>
                      <a:pt x="86807" y="514154"/>
                      <a:pt x="78173" y="501908"/>
                      <a:pt x="71579" y="487215"/>
                    </a:cubicBezTo>
                    <a:cubicBezTo>
                      <a:pt x="45671" y="491077"/>
                      <a:pt x="21343" y="470615"/>
                      <a:pt x="14051" y="438815"/>
                    </a:cubicBezTo>
                    <a:cubicBezTo>
                      <a:pt x="8770" y="415809"/>
                      <a:pt x="13439" y="390979"/>
                      <a:pt x="26344" y="373486"/>
                    </a:cubicBezTo>
                    <a:cubicBezTo>
                      <a:pt x="8034" y="359763"/>
                      <a:pt x="-2162" y="333432"/>
                      <a:pt x="387" y="306458"/>
                    </a:cubicBezTo>
                    <a:cubicBezTo>
                      <a:pt x="3377" y="274877"/>
                      <a:pt x="23060" y="250139"/>
                      <a:pt x="47791" y="246882"/>
                    </a:cubicBezTo>
                    <a:cubicBezTo>
                      <a:pt x="47938" y="246356"/>
                      <a:pt x="48098" y="245840"/>
                      <a:pt x="48245" y="245312"/>
                    </a:cubicBezTo>
                    <a:cubicBezTo>
                      <a:pt x="44923" y="214212"/>
                      <a:pt x="52669" y="182848"/>
                      <a:pt x="69361" y="159761"/>
                    </a:cubicBezTo>
                    <a:cubicBezTo>
                      <a:pt x="95735" y="123295"/>
                      <a:pt x="138494" y="115168"/>
                      <a:pt x="172087" y="140215"/>
                    </a:cubicBezTo>
                    <a:cubicBezTo>
                      <a:pt x="172095" y="140204"/>
                      <a:pt x="172102" y="140193"/>
                      <a:pt x="172110" y="140182"/>
                    </a:cubicBezTo>
                    <a:lnTo>
                      <a:pt x="192539" y="110786"/>
                    </a:lnTo>
                    <a:cubicBezTo>
                      <a:pt x="211072" y="94444"/>
                      <a:pt x="235417" y="91264"/>
                      <a:pt x="256289" y="103064"/>
                    </a:cubicBezTo>
                    <a:lnTo>
                      <a:pt x="274309" y="118750"/>
                    </a:lnTo>
                    <a:lnTo>
                      <a:pt x="283634" y="102242"/>
                    </a:lnTo>
                    <a:cubicBezTo>
                      <a:pt x="311145" y="68621"/>
                      <a:pt x="350491" y="52367"/>
                      <a:pt x="383189" y="61118"/>
                    </a:cubicBezTo>
                    <a:cubicBezTo>
                      <a:pt x="395934" y="38025"/>
                      <a:pt x="415894" y="19872"/>
                      <a:pt x="437916" y="11321"/>
                    </a:cubicBezTo>
                    <a:cubicBezTo>
                      <a:pt x="471378" y="-1676"/>
                      <a:pt x="503261" y="9786"/>
                      <a:pt x="516592" y="39596"/>
                    </a:cubicBezTo>
                    <a:cubicBezTo>
                      <a:pt x="541601" y="11203"/>
                      <a:pt x="575242" y="-3588"/>
                      <a:pt x="604954" y="744"/>
                    </a:cubicBezTo>
                    <a:cubicBezTo>
                      <a:pt x="639966" y="5851"/>
                      <a:pt x="662773" y="36416"/>
                      <a:pt x="662102" y="77349"/>
                    </a:cubicBezTo>
                    <a:cubicBezTo>
                      <a:pt x="676457" y="74395"/>
                      <a:pt x="689917" y="74837"/>
                      <a:pt x="701953" y="78156"/>
                    </a:cubicBezTo>
                    <a:lnTo>
                      <a:pt x="720660" y="88947"/>
                    </a:lnTo>
                    <a:lnTo>
                      <a:pt x="735389" y="83340"/>
                    </a:lnTo>
                    <a:cubicBezTo>
                      <a:pt x="768777" y="77868"/>
                      <a:pt x="799417" y="89248"/>
                      <a:pt x="809180" y="110750"/>
                    </a:cubicBezTo>
                    <a:lnTo>
                      <a:pt x="810919" y="110753"/>
                    </a:lnTo>
                    <a:cubicBezTo>
                      <a:pt x="842176" y="99703"/>
                      <a:pt x="876569" y="98584"/>
                      <a:pt x="904732" y="107689"/>
                    </a:cubicBezTo>
                    <a:cubicBezTo>
                      <a:pt x="949213" y="122080"/>
                      <a:pt x="968674" y="158610"/>
                      <a:pt x="951503" y="195443"/>
                    </a:cubicBezTo>
                    <a:lnTo>
                      <a:pt x="951542" y="195455"/>
                    </a:lnTo>
                    <a:lnTo>
                      <a:pt x="987186" y="206305"/>
                    </a:lnTo>
                    <a:cubicBezTo>
                      <a:pt x="1008859" y="218821"/>
                      <a:pt x="1018443" y="239993"/>
                      <a:pt x="1011660" y="261904"/>
                    </a:cubicBezTo>
                    <a:lnTo>
                      <a:pt x="1004580" y="274391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EF6ECBC9-5E43-4104-94F6-0C71FED24AAC}"/>
                  </a:ext>
                </a:extLst>
              </p:cNvPr>
              <p:cNvGrpSpPr/>
              <p:nvPr/>
            </p:nvGrpSpPr>
            <p:grpSpPr>
              <a:xfrm>
                <a:off x="1381630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388BE444-ECB6-4824-B4DC-45C0F9F25355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D41F289-D8F4-4682-9C72-D367062A4093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FEAB6807-3E3B-4A75-803F-A1838AD18E10}"/>
              </a:ext>
            </a:extLst>
          </p:cNvPr>
          <p:cNvGrpSpPr/>
          <p:nvPr/>
        </p:nvGrpSpPr>
        <p:grpSpPr>
          <a:xfrm>
            <a:off x="6585726" y="3685221"/>
            <a:ext cx="1938861" cy="2752794"/>
            <a:chOff x="6585726" y="3685221"/>
            <a:chExt cx="1938861" cy="2752794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3B8B2049-EEC7-4B7F-855E-A16637AC38F6}"/>
                </a:ext>
              </a:extLst>
            </p:cNvPr>
            <p:cNvGrpSpPr/>
            <p:nvPr/>
          </p:nvGrpSpPr>
          <p:grpSpPr>
            <a:xfrm>
              <a:off x="6585726" y="5261473"/>
              <a:ext cx="1290895" cy="1176542"/>
              <a:chOff x="6440320" y="2194334"/>
              <a:chExt cx="1441449" cy="1313759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2E1A2A25-CD35-4164-B01D-6CE976F1700B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3522D40C-0F32-4444-B421-5860ACAD19DE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4AC74181-A842-4975-95DB-B4F38D95CA85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231" name="グループ化 230">
                    <a:extLst>
                      <a:ext uri="{FF2B5EF4-FFF2-40B4-BE49-F238E27FC236}">
                        <a16:creationId xmlns:a16="http://schemas.microsoft.com/office/drawing/2014/main" id="{ADA0638D-F5B7-4B06-8995-9D1EA83FBB55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EC62BD25-DB5F-4C34-B03A-727BAB88FA1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CA76414E-3040-4F06-9F01-A748260D9BB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フリーフォーム: 図形 243">
                      <a:extLst>
                        <a:ext uri="{FF2B5EF4-FFF2-40B4-BE49-F238E27FC236}">
                          <a16:creationId xmlns:a16="http://schemas.microsoft.com/office/drawing/2014/main" id="{E4077E62-DED5-45A7-9E38-ACA395EE3B3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月 244">
                      <a:extLst>
                        <a:ext uri="{FF2B5EF4-FFF2-40B4-BE49-F238E27FC236}">
                          <a16:creationId xmlns:a16="http://schemas.microsoft.com/office/drawing/2014/main" id="{DC3CDF55-08B0-43C4-ACDB-53CF7C97F320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2" name="四角形: 角を丸くする 231">
                    <a:extLst>
                      <a:ext uri="{FF2B5EF4-FFF2-40B4-BE49-F238E27FC236}">
                        <a16:creationId xmlns:a16="http://schemas.microsoft.com/office/drawing/2014/main" id="{50C46C00-30C3-4A26-927F-F8D7029A2F7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33" name="四角形: 上の 2 つの角を丸める 109">
                    <a:extLst>
                      <a:ext uri="{FF2B5EF4-FFF2-40B4-BE49-F238E27FC236}">
                        <a16:creationId xmlns:a16="http://schemas.microsoft.com/office/drawing/2014/main" id="{734D955D-957F-466A-9768-2B58BD05A72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C46AE1A6-3B48-4306-9A41-E56891C4D70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CC97A179-C058-4756-AE16-659F47F786E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四角形: 上の 2 つの角を丸める 109">
                    <a:extLst>
                      <a:ext uri="{FF2B5EF4-FFF2-40B4-BE49-F238E27FC236}">
                        <a16:creationId xmlns:a16="http://schemas.microsoft.com/office/drawing/2014/main" id="{37525F98-1C44-4850-B045-F985A33B8A3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9F88E275-9414-4A97-B865-9D137EA8FC8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42B58559-A569-4C96-A59A-557DCA50BEA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四角形: 上の 2 つの角を丸める 109">
                    <a:extLst>
                      <a:ext uri="{FF2B5EF4-FFF2-40B4-BE49-F238E27FC236}">
                        <a16:creationId xmlns:a16="http://schemas.microsoft.com/office/drawing/2014/main" id="{8FEFF170-EC79-4066-A604-BBE93A0DCC43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6236541D-3BF1-48AA-882B-3F744FBB13F8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68C6FFB3-F73D-4283-89DA-83B293550782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1B2F5BD6-9973-4CE9-B684-AC3D3A5E5191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227" name="台形 226">
                  <a:extLst>
                    <a:ext uri="{FF2B5EF4-FFF2-40B4-BE49-F238E27FC236}">
                      <a16:creationId xmlns:a16="http://schemas.microsoft.com/office/drawing/2014/main" id="{C6561646-E4F3-47BB-A00A-BAF6D3618C54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片側の 2 つの角を丸めた四角形 92">
                  <a:extLst>
                    <a:ext uri="{FF2B5EF4-FFF2-40B4-BE49-F238E27FC236}">
                      <a16:creationId xmlns:a16="http://schemas.microsoft.com/office/drawing/2014/main" id="{37CE81D2-344F-4477-83E1-5404DD1D1F09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85D2D7C1-D68D-44B3-BD13-463E5E032109}"/>
                </a:ext>
              </a:extLst>
            </p:cNvPr>
            <p:cNvGrpSpPr/>
            <p:nvPr/>
          </p:nvGrpSpPr>
          <p:grpSpPr>
            <a:xfrm>
              <a:off x="7331393" y="3685221"/>
              <a:ext cx="1193194" cy="2750503"/>
              <a:chOff x="6554153" y="3685221"/>
              <a:chExt cx="1193194" cy="2750503"/>
            </a:xfrm>
          </p:grpSpPr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F450C417-920F-4FF5-ADC0-A37CE9330360}"/>
                  </a:ext>
                </a:extLst>
              </p:cNvPr>
              <p:cNvSpPr/>
              <p:nvPr/>
            </p:nvSpPr>
            <p:spPr>
              <a:xfrm rot="2700000">
                <a:off x="6523455" y="3989363"/>
                <a:ext cx="403662" cy="25649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2F6A746D-177E-40F6-B79D-2EEC771C0299}"/>
                  </a:ext>
                </a:extLst>
              </p:cNvPr>
              <p:cNvSpPr/>
              <p:nvPr/>
            </p:nvSpPr>
            <p:spPr>
              <a:xfrm>
                <a:off x="70492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BB72202-6047-47C2-9586-52B9BDFA805D}"/>
                  </a:ext>
                </a:extLst>
              </p:cNvPr>
              <p:cNvSpPr/>
              <p:nvPr/>
            </p:nvSpPr>
            <p:spPr>
              <a:xfrm>
                <a:off x="70663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台形 731">
                <a:extLst>
                  <a:ext uri="{FF2B5EF4-FFF2-40B4-BE49-F238E27FC236}">
                    <a16:creationId xmlns:a16="http://schemas.microsoft.com/office/drawing/2014/main" id="{11B0B59F-866D-4D75-826B-8FD9CF990E5D}"/>
                  </a:ext>
                </a:extLst>
              </p:cNvPr>
              <p:cNvSpPr/>
              <p:nvPr/>
            </p:nvSpPr>
            <p:spPr>
              <a:xfrm rot="11290218" flipV="1">
                <a:off x="6815805" y="525606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台形 356">
                <a:extLst>
                  <a:ext uri="{FF2B5EF4-FFF2-40B4-BE49-F238E27FC236}">
                    <a16:creationId xmlns:a16="http://schemas.microsoft.com/office/drawing/2014/main" id="{92501605-3550-4EE9-8D30-9D718D37943B}"/>
                  </a:ext>
                </a:extLst>
              </p:cNvPr>
              <p:cNvSpPr/>
              <p:nvPr/>
            </p:nvSpPr>
            <p:spPr>
              <a:xfrm rot="10800000">
                <a:off x="6860579" y="512779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台形 53">
                <a:extLst>
                  <a:ext uri="{FF2B5EF4-FFF2-40B4-BE49-F238E27FC236}">
                    <a16:creationId xmlns:a16="http://schemas.microsoft.com/office/drawing/2014/main" id="{86C9E1CA-FD0F-4BBE-BF15-65DFDC134979}"/>
                  </a:ext>
                </a:extLst>
              </p:cNvPr>
              <p:cNvSpPr/>
              <p:nvPr/>
            </p:nvSpPr>
            <p:spPr>
              <a:xfrm>
                <a:off x="6921128" y="503072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FC0E75F1-2021-4FE0-A142-7574D9F4E5C7}"/>
                  </a:ext>
                </a:extLst>
              </p:cNvPr>
              <p:cNvSpPr/>
              <p:nvPr/>
            </p:nvSpPr>
            <p:spPr>
              <a:xfrm>
                <a:off x="6797747" y="512414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四角形: 上の 2 つの角を丸める 211">
                <a:extLst>
                  <a:ext uri="{FF2B5EF4-FFF2-40B4-BE49-F238E27FC236}">
                    <a16:creationId xmlns:a16="http://schemas.microsoft.com/office/drawing/2014/main" id="{1FCC32D5-06FF-4398-891E-71F4AF6E7678}"/>
                  </a:ext>
                </a:extLst>
              </p:cNvPr>
              <p:cNvSpPr/>
              <p:nvPr/>
            </p:nvSpPr>
            <p:spPr>
              <a:xfrm>
                <a:off x="7062129" y="528983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4023D1E3-1493-4D32-AA7E-CC95DFAD20BF}"/>
                  </a:ext>
                </a:extLst>
              </p:cNvPr>
              <p:cNvSpPr/>
              <p:nvPr/>
            </p:nvSpPr>
            <p:spPr>
              <a:xfrm flipH="1">
                <a:off x="7108285" y="523239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C599C53A-FFA0-469C-A012-B37B3D5DCD19}"/>
                  </a:ext>
                </a:extLst>
              </p:cNvPr>
              <p:cNvSpPr/>
              <p:nvPr/>
            </p:nvSpPr>
            <p:spPr>
              <a:xfrm>
                <a:off x="6794240" y="505459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312BD939-DF41-40C3-BCB6-D19E00E4D13A}"/>
                  </a:ext>
                </a:extLst>
              </p:cNvPr>
              <p:cNvSpPr/>
              <p:nvPr/>
            </p:nvSpPr>
            <p:spPr>
              <a:xfrm>
                <a:off x="6778438" y="6247130"/>
                <a:ext cx="53606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116B78C1-1A45-4993-8424-506E75F42060}"/>
                  </a:ext>
                </a:extLst>
              </p:cNvPr>
              <p:cNvSpPr/>
              <p:nvPr/>
            </p:nvSpPr>
            <p:spPr>
              <a:xfrm>
                <a:off x="6554153" y="383467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86724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86724 w 1144132"/>
                  <a:gd name="connsiteY4" fmla="*/ 998864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50355" y="1193047"/>
                      <a:pt x="125053" y="1098447"/>
                    </a:cubicBezTo>
                    <a:cubicBezTo>
                      <a:pt x="120524" y="1082799"/>
                      <a:pt x="90870" y="1082388"/>
                      <a:pt x="99561" y="1065791"/>
                    </a:cubicBezTo>
                    <a:cubicBezTo>
                      <a:pt x="103489" y="1051575"/>
                      <a:pt x="202026" y="1027536"/>
                      <a:pt x="179580" y="1001245"/>
                    </a:cubicBezTo>
                    <a:cubicBezTo>
                      <a:pt x="157134" y="974954"/>
                      <a:pt x="94334" y="998130"/>
                      <a:pt x="79191" y="979490"/>
                    </a:cubicBezTo>
                    <a:cubicBezTo>
                      <a:pt x="64048" y="960850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月 216">
                <a:extLst>
                  <a:ext uri="{FF2B5EF4-FFF2-40B4-BE49-F238E27FC236}">
                    <a16:creationId xmlns:a16="http://schemas.microsoft.com/office/drawing/2014/main" id="{A2A6D2E7-410E-49EB-BA49-0918A3A46740}"/>
                  </a:ext>
                </a:extLst>
              </p:cNvPr>
              <p:cNvSpPr/>
              <p:nvPr/>
            </p:nvSpPr>
            <p:spPr>
              <a:xfrm rot="5400000">
                <a:off x="6751891" y="4099372"/>
                <a:ext cx="95266" cy="24320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円/楕円 480">
                <a:extLst>
                  <a:ext uri="{FF2B5EF4-FFF2-40B4-BE49-F238E27FC236}">
                    <a16:creationId xmlns:a16="http://schemas.microsoft.com/office/drawing/2014/main" id="{7D26B43A-36AB-4635-9AE6-0B4888AF1F4A}"/>
                  </a:ext>
                </a:extLst>
              </p:cNvPr>
              <p:cNvSpPr/>
              <p:nvPr/>
            </p:nvSpPr>
            <p:spPr>
              <a:xfrm>
                <a:off x="6707284" y="4279590"/>
                <a:ext cx="109896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円/楕円 480">
                <a:extLst>
                  <a:ext uri="{FF2B5EF4-FFF2-40B4-BE49-F238E27FC236}">
                    <a16:creationId xmlns:a16="http://schemas.microsoft.com/office/drawing/2014/main" id="{3A9BDB2C-6617-4B50-A631-51C64EA3344A}"/>
                  </a:ext>
                </a:extLst>
              </p:cNvPr>
              <p:cNvSpPr/>
              <p:nvPr/>
            </p:nvSpPr>
            <p:spPr>
              <a:xfrm>
                <a:off x="6715156" y="4311405"/>
                <a:ext cx="47269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9E789960-96DB-4459-84E9-9F19A9BD6545}"/>
                  </a:ext>
                </a:extLst>
              </p:cNvPr>
              <p:cNvSpPr/>
              <p:nvPr/>
            </p:nvSpPr>
            <p:spPr>
              <a:xfrm>
                <a:off x="6574661" y="3685221"/>
                <a:ext cx="1172686" cy="1095683"/>
              </a:xfrm>
              <a:custGeom>
                <a:avLst/>
                <a:gdLst>
                  <a:gd name="connsiteX0" fmla="*/ 500805 w 1172686"/>
                  <a:gd name="connsiteY0" fmla="*/ 0 h 1095683"/>
                  <a:gd name="connsiteX1" fmla="*/ 722047 w 1172686"/>
                  <a:gd name="connsiteY1" fmla="*/ 44079 h 1095683"/>
                  <a:gd name="connsiteX2" fmla="*/ 793554 w 1172686"/>
                  <a:gd name="connsiteY2" fmla="*/ 82382 h 1095683"/>
                  <a:gd name="connsiteX3" fmla="*/ 814798 w 1172686"/>
                  <a:gd name="connsiteY3" fmla="*/ 79341 h 1095683"/>
                  <a:gd name="connsiteX4" fmla="*/ 1172686 w 1172686"/>
                  <a:gd name="connsiteY4" fmla="*/ 587512 h 1095683"/>
                  <a:gd name="connsiteX5" fmla="*/ 814798 w 1172686"/>
                  <a:gd name="connsiteY5" fmla="*/ 1095683 h 1095683"/>
                  <a:gd name="connsiteX6" fmla="*/ 746534 w 1172686"/>
                  <a:gd name="connsiteY6" fmla="*/ 1085912 h 1095683"/>
                  <a:gd name="connsiteX7" fmla="*/ 746534 w 1172686"/>
                  <a:gd name="connsiteY7" fmla="*/ 300918 h 1095683"/>
                  <a:gd name="connsiteX8" fmla="*/ 0 w 1172686"/>
                  <a:gd name="connsiteY8" fmla="*/ 300918 h 1095683"/>
                  <a:gd name="connsiteX9" fmla="*/ 29491 w 1172686"/>
                  <a:gd name="connsiteY9" fmla="*/ 247300 h 1095683"/>
                  <a:gd name="connsiteX10" fmla="*/ 500805 w 1172686"/>
                  <a:gd name="connsiteY10" fmla="*/ 0 h 109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686" h="1095683">
                    <a:moveTo>
                      <a:pt x="500805" y="0"/>
                    </a:moveTo>
                    <a:cubicBezTo>
                      <a:pt x="579283" y="0"/>
                      <a:pt x="654046" y="15695"/>
                      <a:pt x="722047" y="44079"/>
                    </a:cubicBezTo>
                    <a:lnTo>
                      <a:pt x="793554" y="82382"/>
                    </a:lnTo>
                    <a:lnTo>
                      <a:pt x="814798" y="79341"/>
                    </a:lnTo>
                    <a:cubicBezTo>
                      <a:pt x="1012454" y="79341"/>
                      <a:pt x="1172686" y="306857"/>
                      <a:pt x="1172686" y="587512"/>
                    </a:cubicBezTo>
                    <a:cubicBezTo>
                      <a:pt x="1172686" y="868167"/>
                      <a:pt x="1012454" y="1095683"/>
                      <a:pt x="814798" y="1095683"/>
                    </a:cubicBezTo>
                    <a:lnTo>
                      <a:pt x="746534" y="1085912"/>
                    </a:lnTo>
                    <a:lnTo>
                      <a:pt x="746534" y="300918"/>
                    </a:lnTo>
                    <a:lnTo>
                      <a:pt x="0" y="300918"/>
                    </a:lnTo>
                    <a:lnTo>
                      <a:pt x="29491" y="247300"/>
                    </a:lnTo>
                    <a:cubicBezTo>
                      <a:pt x="131634" y="98097"/>
                      <a:pt x="304611" y="0"/>
                      <a:pt x="5008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FD15E61A-F9A5-4F91-9EB0-7F1996CDBAA8}"/>
                  </a:ext>
                </a:extLst>
              </p:cNvPr>
              <p:cNvSpPr/>
              <p:nvPr/>
            </p:nvSpPr>
            <p:spPr>
              <a:xfrm rot="8280520">
                <a:off x="6970704" y="3711769"/>
                <a:ext cx="456300" cy="912600"/>
              </a:xfrm>
              <a:prstGeom prst="moon">
                <a:avLst>
                  <a:gd name="adj" fmla="val 6069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C39E3578-604A-4F2D-B276-CD7B2DD0ED4E}"/>
                  </a:ext>
                </a:extLst>
              </p:cNvPr>
              <p:cNvGrpSpPr/>
              <p:nvPr/>
            </p:nvGrpSpPr>
            <p:grpSpPr>
              <a:xfrm>
                <a:off x="7239505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BCB481E1-64C2-450D-86DF-B2EE0A418C21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DA6D28F6-636A-45B1-B9D3-A21318EFBD9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C575B88-38BC-47C7-814F-D3B949731541}"/>
              </a:ext>
            </a:extLst>
          </p:cNvPr>
          <p:cNvGrpSpPr/>
          <p:nvPr/>
        </p:nvGrpSpPr>
        <p:grpSpPr>
          <a:xfrm>
            <a:off x="6585726" y="766491"/>
            <a:ext cx="1941061" cy="2861649"/>
            <a:chOff x="6585726" y="766491"/>
            <a:chExt cx="1941061" cy="286164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1137A5A-0D6B-4F38-853A-651ADA3CD3AB}"/>
                </a:ext>
              </a:extLst>
            </p:cNvPr>
            <p:cNvGrpSpPr/>
            <p:nvPr/>
          </p:nvGrpSpPr>
          <p:grpSpPr>
            <a:xfrm>
              <a:off x="6585726" y="2451598"/>
              <a:ext cx="1290895" cy="1176542"/>
              <a:chOff x="6440320" y="2194334"/>
              <a:chExt cx="1441449" cy="1313759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7A64D4EC-B234-47AA-82F4-0B9032197C6D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6BAE6141-ADE5-4EB1-987E-D0CF206BE1E9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8A7A2A3F-B92D-40F9-9E13-FC3AD992F09B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9CC5B4D1-21AB-4ACD-B1C8-AF88AC88B57E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DF473709-D43A-4AE7-866A-1A1FB85802C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EB728EE6-23BD-4E1C-B2AC-5763A57EB86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8F45BEFC-0E56-463B-86FD-4F99E9A34F5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月 135">
                      <a:extLst>
                        <a:ext uri="{FF2B5EF4-FFF2-40B4-BE49-F238E27FC236}">
                          <a16:creationId xmlns:a16="http://schemas.microsoft.com/office/drawing/2014/main" id="{A909F390-352C-4EC0-97BF-FD5DCDDF04E0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3" name="四角形: 角を丸くする 122">
                    <a:extLst>
                      <a:ext uri="{FF2B5EF4-FFF2-40B4-BE49-F238E27FC236}">
                        <a16:creationId xmlns:a16="http://schemas.microsoft.com/office/drawing/2014/main" id="{4E5245E2-E4F3-4CEE-A2A4-D1FB3440F18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24" name="四角形: 上の 2 つの角を丸める 109">
                    <a:extLst>
                      <a:ext uri="{FF2B5EF4-FFF2-40B4-BE49-F238E27FC236}">
                        <a16:creationId xmlns:a16="http://schemas.microsoft.com/office/drawing/2014/main" id="{A21923E3-9365-4474-A46E-F9F25F58FBD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3C8B6BAA-8A68-4D06-9BEB-F7D2BA270FC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108A5602-BA8A-4A28-8F43-2AAAC6025D8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四角形: 上の 2 つの角を丸める 109">
                    <a:extLst>
                      <a:ext uri="{FF2B5EF4-FFF2-40B4-BE49-F238E27FC236}">
                        <a16:creationId xmlns:a16="http://schemas.microsoft.com/office/drawing/2014/main" id="{35ABAC3B-C653-4E11-9A36-F75554DCAC5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FC4F9756-D37E-4781-B501-140BE43B091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46C4C6DA-C35A-49B4-921D-5B7744975EA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四角形: 上の 2 つの角を丸める 109">
                    <a:extLst>
                      <a:ext uri="{FF2B5EF4-FFF2-40B4-BE49-F238E27FC236}">
                        <a16:creationId xmlns:a16="http://schemas.microsoft.com/office/drawing/2014/main" id="{0626102D-C6F7-4C21-A2BB-5D1C3409F527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A26D16CD-76F9-47A6-AE31-F15B3A52828E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A84E3B5E-7B28-43EC-B380-1016E7EF127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A71E2DA-7494-458D-AA53-92984B18E77E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87643EAE-52E2-4C30-964A-4DC5BA01030A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片側の 2 つの角を丸めた四角形 92">
                  <a:extLst>
                    <a:ext uri="{FF2B5EF4-FFF2-40B4-BE49-F238E27FC236}">
                      <a16:creationId xmlns:a16="http://schemas.microsoft.com/office/drawing/2014/main" id="{980E2635-600D-40BE-9452-267A5D757F0E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6B08A153-7B21-407A-BD3A-DE1F247493AF}"/>
                </a:ext>
              </a:extLst>
            </p:cNvPr>
            <p:cNvGrpSpPr/>
            <p:nvPr/>
          </p:nvGrpSpPr>
          <p:grpSpPr>
            <a:xfrm>
              <a:off x="7317205" y="766491"/>
              <a:ext cx="1209582" cy="2773633"/>
              <a:chOff x="6539965" y="766491"/>
              <a:chExt cx="1209582" cy="2773633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5274A3CB-69FA-4182-B63F-03D4978EADA7}"/>
                  </a:ext>
                </a:extLst>
              </p:cNvPr>
              <p:cNvSpPr/>
              <p:nvPr/>
            </p:nvSpPr>
            <p:spPr>
              <a:xfrm>
                <a:off x="6580087" y="831474"/>
                <a:ext cx="908330" cy="766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1E354886-3001-4B37-9006-F38A6F383AB0}"/>
                  </a:ext>
                </a:extLst>
              </p:cNvPr>
              <p:cNvSpPr/>
              <p:nvPr/>
            </p:nvSpPr>
            <p:spPr>
              <a:xfrm>
                <a:off x="7049206" y="18886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81CD8954-ED65-4B4D-AB0A-97750FB2CFCF}"/>
                  </a:ext>
                </a:extLst>
              </p:cNvPr>
              <p:cNvSpPr/>
              <p:nvPr/>
            </p:nvSpPr>
            <p:spPr>
              <a:xfrm>
                <a:off x="7066312" y="19161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4BB9CF09-859C-4E17-A214-11ECE2201E7D}"/>
                  </a:ext>
                </a:extLst>
              </p:cNvPr>
              <p:cNvGrpSpPr/>
              <p:nvPr/>
            </p:nvGrpSpPr>
            <p:grpSpPr>
              <a:xfrm>
                <a:off x="6778438" y="2135125"/>
                <a:ext cx="841562" cy="1404999"/>
                <a:chOff x="6840350" y="2135125"/>
                <a:chExt cx="717738" cy="1404999"/>
              </a:xfrm>
            </p:grpSpPr>
            <p:sp>
              <p:nvSpPr>
                <p:cNvPr id="356" name="台形 731">
                  <a:extLst>
                    <a:ext uri="{FF2B5EF4-FFF2-40B4-BE49-F238E27FC236}">
                      <a16:creationId xmlns:a16="http://schemas.microsoft.com/office/drawing/2014/main" id="{73A26EEB-7B1B-4E5D-A069-66EB8FE64CEE}"/>
                    </a:ext>
                  </a:extLst>
                </p:cNvPr>
                <p:cNvSpPr/>
                <p:nvPr/>
              </p:nvSpPr>
              <p:spPr>
                <a:xfrm rot="11290218" flipV="1">
                  <a:off x="6872219" y="2360467"/>
                  <a:ext cx="71892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9C642579-F9DA-40EF-8A4C-49575416ECE4}"/>
                    </a:ext>
                  </a:extLst>
                </p:cNvPr>
                <p:cNvSpPr/>
                <p:nvPr/>
              </p:nvSpPr>
              <p:spPr>
                <a:xfrm rot="10800000">
                  <a:off x="6910405" y="2232195"/>
                  <a:ext cx="166330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台形 53">
                  <a:extLst>
                    <a:ext uri="{FF2B5EF4-FFF2-40B4-BE49-F238E27FC236}">
                      <a16:creationId xmlns:a16="http://schemas.microsoft.com/office/drawing/2014/main" id="{464218D4-BC38-4A01-B538-3C2EA104FD8C}"/>
                    </a:ext>
                  </a:extLst>
                </p:cNvPr>
                <p:cNvSpPr/>
                <p:nvPr/>
              </p:nvSpPr>
              <p:spPr>
                <a:xfrm>
                  <a:off x="6962045" y="2135125"/>
                  <a:ext cx="430716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A7D9889B-61AF-43CC-A46E-D20582E9CCC6}"/>
                    </a:ext>
                  </a:extLst>
                </p:cNvPr>
                <p:cNvSpPr/>
                <p:nvPr/>
              </p:nvSpPr>
              <p:spPr>
                <a:xfrm>
                  <a:off x="6856818" y="2228546"/>
                  <a:ext cx="701270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CD9E2DC9-D443-4B4A-9150-F8C1B6AEEE8F}"/>
                    </a:ext>
                  </a:extLst>
                </p:cNvPr>
                <p:cNvSpPr/>
                <p:nvPr/>
              </p:nvSpPr>
              <p:spPr>
                <a:xfrm>
                  <a:off x="7082300" y="2394236"/>
                  <a:ext cx="172928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61160F67-07C1-480B-A5D7-94C7553A5567}"/>
                    </a:ext>
                  </a:extLst>
                </p:cNvPr>
                <p:cNvSpPr/>
                <p:nvPr/>
              </p:nvSpPr>
              <p:spPr>
                <a:xfrm flipH="1">
                  <a:off x="7121665" y="2336799"/>
                  <a:ext cx="31335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BE426A41-5993-4E91-B8FA-A40D2CFC44AB}"/>
                    </a:ext>
                  </a:extLst>
                </p:cNvPr>
                <p:cNvSpPr/>
                <p:nvPr/>
              </p:nvSpPr>
              <p:spPr>
                <a:xfrm>
                  <a:off x="6853827" y="2158999"/>
                  <a:ext cx="562973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87DAFF75-AC94-4E1D-9A1A-C9543072247E}"/>
                    </a:ext>
                  </a:extLst>
                </p:cNvPr>
                <p:cNvSpPr/>
                <p:nvPr/>
              </p:nvSpPr>
              <p:spPr>
                <a:xfrm>
                  <a:off x="6840350" y="3351530"/>
                  <a:ext cx="45719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FE46946E-FF93-4E9F-88F0-D16A09A6AA4B}"/>
                  </a:ext>
                </a:extLst>
              </p:cNvPr>
              <p:cNvSpPr/>
              <p:nvPr/>
            </p:nvSpPr>
            <p:spPr>
              <a:xfrm>
                <a:off x="6539965" y="927573"/>
                <a:ext cx="1158320" cy="1207828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70056 w 1144132"/>
                  <a:gd name="connsiteY4" fmla="*/ 998865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2908 w 1158320"/>
                  <a:gd name="connsiteY6" fmla="*/ 889406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5289 w 1158320"/>
                  <a:gd name="connsiteY6" fmla="*/ 867975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5289 w 1158320"/>
                  <a:gd name="connsiteY6" fmla="*/ 867975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5289 w 1158320"/>
                  <a:gd name="connsiteY6" fmla="*/ 867975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2908 w 1158320"/>
                  <a:gd name="connsiteY6" fmla="*/ 846544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31865 h 1200881"/>
                  <a:gd name="connsiteX6" fmla="*/ 102908 w 1158320"/>
                  <a:gd name="connsiteY6" fmla="*/ 846544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296163 w 1158320"/>
                  <a:gd name="connsiteY4" fmla="*/ 956002 h 1200881"/>
                  <a:gd name="connsiteX5" fmla="*/ 93378 w 1158320"/>
                  <a:gd name="connsiteY5" fmla="*/ 931865 h 1200881"/>
                  <a:gd name="connsiteX6" fmla="*/ 102908 w 1158320"/>
                  <a:gd name="connsiteY6" fmla="*/ 846544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63053 w 1158320"/>
                  <a:gd name="connsiteY2" fmla="*/ 1119879 h 1200881"/>
                  <a:gd name="connsiteX3" fmla="*/ 118511 w 1158320"/>
                  <a:gd name="connsiteY3" fmla="*/ 1049121 h 1200881"/>
                  <a:gd name="connsiteX4" fmla="*/ 296163 w 1158320"/>
                  <a:gd name="connsiteY4" fmla="*/ 956002 h 1200881"/>
                  <a:gd name="connsiteX5" fmla="*/ 93378 w 1158320"/>
                  <a:gd name="connsiteY5" fmla="*/ 931865 h 1200881"/>
                  <a:gd name="connsiteX6" fmla="*/ 102908 w 1158320"/>
                  <a:gd name="connsiteY6" fmla="*/ 846544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18511 w 1158320"/>
                  <a:gd name="connsiteY3" fmla="*/ 1049121 h 1207828"/>
                  <a:gd name="connsiteX4" fmla="*/ 296163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42323 w 1158320"/>
                  <a:gd name="connsiteY3" fmla="*/ 1089602 h 1207828"/>
                  <a:gd name="connsiteX4" fmla="*/ 296163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42323 w 1158320"/>
                  <a:gd name="connsiteY3" fmla="*/ 1089602 h 1207828"/>
                  <a:gd name="connsiteX4" fmla="*/ 296163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42323 w 1158320"/>
                  <a:gd name="connsiteY3" fmla="*/ 1089602 h 1207828"/>
                  <a:gd name="connsiteX4" fmla="*/ 308069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42323 w 1158320"/>
                  <a:gd name="connsiteY3" fmla="*/ 1089602 h 1207828"/>
                  <a:gd name="connsiteX4" fmla="*/ 308069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8320" h="1207828">
                    <a:moveTo>
                      <a:pt x="713998" y="973093"/>
                    </a:moveTo>
                    <a:cubicBezTo>
                      <a:pt x="618578" y="1150794"/>
                      <a:pt x="525671" y="1222510"/>
                      <a:pt x="269887" y="1205362"/>
                    </a:cubicBezTo>
                    <a:cubicBezTo>
                      <a:pt x="194395" y="1193413"/>
                      <a:pt x="188356" y="1212098"/>
                      <a:pt x="163053" y="1119879"/>
                    </a:cubicBezTo>
                    <a:cubicBezTo>
                      <a:pt x="158524" y="1104231"/>
                      <a:pt x="118154" y="1116915"/>
                      <a:pt x="142323" y="1089602"/>
                    </a:cubicBezTo>
                    <a:cubicBezTo>
                      <a:pt x="166492" y="1062289"/>
                      <a:pt x="316227" y="982292"/>
                      <a:pt x="308069" y="956002"/>
                    </a:cubicBezTo>
                    <a:lnTo>
                      <a:pt x="93378" y="931865"/>
                    </a:lnTo>
                    <a:cubicBezTo>
                      <a:pt x="59185" y="913622"/>
                      <a:pt x="102906" y="881335"/>
                      <a:pt x="102908" y="846544"/>
                    </a:cubicBezTo>
                    <a:cubicBezTo>
                      <a:pt x="72480" y="830042"/>
                      <a:pt x="-1479" y="823958"/>
                      <a:pt x="836" y="809386"/>
                    </a:cubicBezTo>
                    <a:cubicBezTo>
                      <a:pt x="-10308" y="759537"/>
                      <a:pt x="93369" y="701375"/>
                      <a:pt x="106947" y="652895"/>
                    </a:cubicBezTo>
                    <a:cubicBezTo>
                      <a:pt x="120525" y="604415"/>
                      <a:pt x="86759" y="554155"/>
                      <a:pt x="82303" y="518506"/>
                    </a:cubicBezTo>
                    <a:cubicBezTo>
                      <a:pt x="75771" y="486467"/>
                      <a:pt x="78525" y="420261"/>
                      <a:pt x="77826" y="393761"/>
                    </a:cubicBezTo>
                    <a:cubicBezTo>
                      <a:pt x="85152" y="132144"/>
                      <a:pt x="367603" y="0"/>
                      <a:pt x="647366" y="0"/>
                    </a:cubicBezTo>
                    <a:cubicBezTo>
                      <a:pt x="967095" y="0"/>
                      <a:pt x="1171447" y="300072"/>
                      <a:pt x="1157664" y="569195"/>
                    </a:cubicBezTo>
                    <a:cubicBezTo>
                      <a:pt x="1143881" y="838318"/>
                      <a:pt x="799383" y="1003900"/>
                      <a:pt x="807552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AC30180D-7139-46EA-BB84-5E108981BA23}"/>
                  </a:ext>
                </a:extLst>
              </p:cNvPr>
              <p:cNvSpPr/>
              <p:nvPr/>
            </p:nvSpPr>
            <p:spPr>
              <a:xfrm rot="5400000">
                <a:off x="6752158" y="1170073"/>
                <a:ext cx="52558" cy="2425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3C93EE23-5E93-483A-8B25-E03068E41DB8}"/>
                  </a:ext>
                </a:extLst>
              </p:cNvPr>
              <p:cNvSpPr/>
              <p:nvPr/>
            </p:nvSpPr>
            <p:spPr>
              <a:xfrm rot="5400000">
                <a:off x="7002894" y="1103612"/>
                <a:ext cx="29324" cy="782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3" name="四角形: 角を丸くする 502">
                <a:extLst>
                  <a:ext uri="{FF2B5EF4-FFF2-40B4-BE49-F238E27FC236}">
                    <a16:creationId xmlns:a16="http://schemas.microsoft.com/office/drawing/2014/main" id="{ED39677A-F4A6-4FDA-88DA-FC9AA87B3302}"/>
                  </a:ext>
                </a:extLst>
              </p:cNvPr>
              <p:cNvSpPr/>
              <p:nvPr/>
            </p:nvSpPr>
            <p:spPr>
              <a:xfrm>
                <a:off x="6571919" y="1403388"/>
                <a:ext cx="45719" cy="267807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49F840A0-FA22-407B-8F50-1C4C4A7A6D14}"/>
                  </a:ext>
                </a:extLst>
              </p:cNvPr>
              <p:cNvSpPr/>
              <p:nvPr/>
            </p:nvSpPr>
            <p:spPr>
              <a:xfrm rot="2700000">
                <a:off x="6775209" y="893183"/>
                <a:ext cx="1101030" cy="847646"/>
              </a:xfrm>
              <a:custGeom>
                <a:avLst/>
                <a:gdLst>
                  <a:gd name="connsiteX0" fmla="*/ 161242 w 1101030"/>
                  <a:gd name="connsiteY0" fmla="*/ 139564 h 847646"/>
                  <a:gd name="connsiteX1" fmla="*/ 550515 w 1101030"/>
                  <a:gd name="connsiteY1" fmla="*/ 0 h 847646"/>
                  <a:gd name="connsiteX2" fmla="*/ 1101030 w 1101030"/>
                  <a:gd name="connsiteY2" fmla="*/ 476501 h 847646"/>
                  <a:gd name="connsiteX3" fmla="*/ 939788 w 1101030"/>
                  <a:gd name="connsiteY3" fmla="*/ 813438 h 847646"/>
                  <a:gd name="connsiteX4" fmla="*/ 891888 w 1101030"/>
                  <a:gd name="connsiteY4" fmla="*/ 847646 h 847646"/>
                  <a:gd name="connsiteX5" fmla="*/ 855634 w 1101030"/>
                  <a:gd name="connsiteY5" fmla="*/ 774771 h 847646"/>
                  <a:gd name="connsiteX6" fmla="*/ 714120 w 1101030"/>
                  <a:gd name="connsiteY6" fmla="*/ 592892 h 847646"/>
                  <a:gd name="connsiteX7" fmla="*/ 41884 w 1101030"/>
                  <a:gd name="connsiteY7" fmla="*/ 434306 h 847646"/>
                  <a:gd name="connsiteX8" fmla="*/ 1605 w 1101030"/>
                  <a:gd name="connsiteY8" fmla="*/ 490280 h 847646"/>
                  <a:gd name="connsiteX9" fmla="*/ 0 w 1101030"/>
                  <a:gd name="connsiteY9" fmla="*/ 476501 h 847646"/>
                  <a:gd name="connsiteX10" fmla="*/ 161242 w 1101030"/>
                  <a:gd name="connsiteY10" fmla="*/ 139564 h 847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1030" h="847646">
                    <a:moveTo>
                      <a:pt x="161242" y="139564"/>
                    </a:moveTo>
                    <a:cubicBezTo>
                      <a:pt x="260866" y="53334"/>
                      <a:pt x="398495" y="0"/>
                      <a:pt x="550515" y="0"/>
                    </a:cubicBezTo>
                    <a:cubicBezTo>
                      <a:pt x="854556" y="0"/>
                      <a:pt x="1101030" y="213337"/>
                      <a:pt x="1101030" y="476501"/>
                    </a:cubicBezTo>
                    <a:cubicBezTo>
                      <a:pt x="1101030" y="608083"/>
                      <a:pt x="1039412" y="727208"/>
                      <a:pt x="939788" y="813438"/>
                    </a:cubicBezTo>
                    <a:lnTo>
                      <a:pt x="891888" y="847646"/>
                    </a:lnTo>
                    <a:lnTo>
                      <a:pt x="855634" y="774771"/>
                    </a:lnTo>
                    <a:cubicBezTo>
                      <a:pt x="818931" y="712076"/>
                      <a:pt x="771476" y="650248"/>
                      <a:pt x="714120" y="592892"/>
                    </a:cubicBezTo>
                    <a:cubicBezTo>
                      <a:pt x="484695" y="363467"/>
                      <a:pt x="183725" y="292465"/>
                      <a:pt x="41884" y="434306"/>
                    </a:cubicBezTo>
                    <a:lnTo>
                      <a:pt x="1605" y="490280"/>
                    </a:lnTo>
                    <a:lnTo>
                      <a:pt x="0" y="476501"/>
                    </a:lnTo>
                    <a:cubicBezTo>
                      <a:pt x="0" y="344919"/>
                      <a:pt x="61619" y="225794"/>
                      <a:pt x="161242" y="1395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47AD711E-0A87-41A7-AC84-44D10D3DFB9C}"/>
                  </a:ext>
                </a:extLst>
              </p:cNvPr>
              <p:cNvGrpSpPr/>
              <p:nvPr/>
            </p:nvGrpSpPr>
            <p:grpSpPr>
              <a:xfrm>
                <a:off x="7206016" y="1470399"/>
                <a:ext cx="231434" cy="419158"/>
                <a:chOff x="1368308" y="1783038"/>
                <a:chExt cx="188990" cy="342286"/>
              </a:xfrm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22502A4F-F6F8-4385-879A-B334C0F59B5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0FF2560F-6F31-4A3D-A230-1F452A831CC0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7EA402B7-2811-4727-AD3F-50A28967C050}"/>
                  </a:ext>
                </a:extLst>
              </p:cNvPr>
              <p:cNvSpPr/>
              <p:nvPr/>
            </p:nvSpPr>
            <p:spPr>
              <a:xfrm rot="5400000">
                <a:off x="6731863" y="1476119"/>
                <a:ext cx="45719" cy="16178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CF0B74B-EA0B-43D7-B90E-9147AE009462}"/>
              </a:ext>
            </a:extLst>
          </p:cNvPr>
          <p:cNvGrpSpPr/>
          <p:nvPr/>
        </p:nvGrpSpPr>
        <p:grpSpPr>
          <a:xfrm>
            <a:off x="659146" y="906076"/>
            <a:ext cx="1854886" cy="2643450"/>
            <a:chOff x="659146" y="906076"/>
            <a:chExt cx="1854886" cy="2643450"/>
          </a:xfrm>
        </p:grpSpPr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2913DF0E-ED1B-483E-ACCD-B95B5105D426}"/>
                </a:ext>
              </a:extLst>
            </p:cNvPr>
            <p:cNvGrpSpPr/>
            <p:nvPr/>
          </p:nvGrpSpPr>
          <p:grpSpPr>
            <a:xfrm>
              <a:off x="659146" y="2489431"/>
              <a:ext cx="1293881" cy="901228"/>
              <a:chOff x="444652" y="3858749"/>
              <a:chExt cx="1441449" cy="1004014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3BE1ED7-D6F4-4871-91F3-7E54FAE70BBA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D066CCAD-8BAF-48AF-A757-51D6378B4646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A47EE34E-FF4B-4CDB-B024-50707854DF9A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713563EE-86F5-4343-BDE1-19588D7EEB8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9267CC42-F786-4808-9596-CA443D0AF6E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98B7AF5D-7AB1-4C84-80F6-7FAF8EAD8F9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月 403">
                    <a:extLst>
                      <a:ext uri="{FF2B5EF4-FFF2-40B4-BE49-F238E27FC236}">
                        <a16:creationId xmlns:a16="http://schemas.microsoft.com/office/drawing/2014/main" id="{E53F07F9-CA4F-496B-A6F2-85435199FE39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5" name="四角形: 角を丸くする 384">
                  <a:extLst>
                    <a:ext uri="{FF2B5EF4-FFF2-40B4-BE49-F238E27FC236}">
                      <a16:creationId xmlns:a16="http://schemas.microsoft.com/office/drawing/2014/main" id="{5E9CD6C0-4409-4042-8F0D-CBA205350EFD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386" name="四角形: 上の 2 つの角を丸める 109">
                  <a:extLst>
                    <a:ext uri="{FF2B5EF4-FFF2-40B4-BE49-F238E27FC236}">
                      <a16:creationId xmlns:a16="http://schemas.microsoft.com/office/drawing/2014/main" id="{0C7B7711-2EA6-4B93-A2BD-055FF2A19D7E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90814439-69A4-47A9-B429-80F0F8CAE47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BA548B43-4DA1-41C2-8C22-F29E19FE83A3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四角形: 上の 2 つの角を丸める 109">
                  <a:extLst>
                    <a:ext uri="{FF2B5EF4-FFF2-40B4-BE49-F238E27FC236}">
                      <a16:creationId xmlns:a16="http://schemas.microsoft.com/office/drawing/2014/main" id="{A3559061-E0A8-47A8-B9D1-17CB3EE0E6D9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91D6F6D7-5CD8-48CD-9763-F6426ED6AE3E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D8ACF8A7-C559-4630-A557-1FFD0FCCC609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四角形: 上の 2 つの角を丸める 109">
                  <a:extLst>
                    <a:ext uri="{FF2B5EF4-FFF2-40B4-BE49-F238E27FC236}">
                      <a16:creationId xmlns:a16="http://schemas.microsoft.com/office/drawing/2014/main" id="{699DDF1D-F4E9-44C8-8AC0-2B9D30AE28BE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162A0ED8-DEAC-482C-A47E-2701B9F4DB63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C3F09A5B-E2DB-4DE8-BEB0-7EAC53C252A9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E561520C-9805-461C-A9B3-1F0D57CF72E2}"/>
                </a:ext>
              </a:extLst>
            </p:cNvPr>
            <p:cNvSpPr/>
            <p:nvPr/>
          </p:nvSpPr>
          <p:spPr>
            <a:xfrm rot="900000">
              <a:off x="1271131" y="2899670"/>
              <a:ext cx="497547" cy="568972"/>
            </a:xfrm>
            <a:custGeom>
              <a:avLst/>
              <a:gdLst>
                <a:gd name="connsiteX0" fmla="*/ 0 w 497547"/>
                <a:gd name="connsiteY0" fmla="*/ 52393 h 314350"/>
                <a:gd name="connsiteX1" fmla="*/ 52393 w 497547"/>
                <a:gd name="connsiteY1" fmla="*/ 0 h 314350"/>
                <a:gd name="connsiteX2" fmla="*/ 445154 w 497547"/>
                <a:gd name="connsiteY2" fmla="*/ 0 h 314350"/>
                <a:gd name="connsiteX3" fmla="*/ 497547 w 497547"/>
                <a:gd name="connsiteY3" fmla="*/ 52393 h 314350"/>
                <a:gd name="connsiteX4" fmla="*/ 497547 w 497547"/>
                <a:gd name="connsiteY4" fmla="*/ 261957 h 314350"/>
                <a:gd name="connsiteX5" fmla="*/ 445154 w 497547"/>
                <a:gd name="connsiteY5" fmla="*/ 314350 h 314350"/>
                <a:gd name="connsiteX6" fmla="*/ 52393 w 497547"/>
                <a:gd name="connsiteY6" fmla="*/ 314350 h 314350"/>
                <a:gd name="connsiteX7" fmla="*/ 0 w 497547"/>
                <a:gd name="connsiteY7" fmla="*/ 261957 h 314350"/>
                <a:gd name="connsiteX8" fmla="*/ 0 w 497547"/>
                <a:gd name="connsiteY8" fmla="*/ 52393 h 314350"/>
                <a:gd name="connsiteX0" fmla="*/ 0 w 497547"/>
                <a:gd name="connsiteY0" fmla="*/ 52393 h 411737"/>
                <a:gd name="connsiteX1" fmla="*/ 52393 w 497547"/>
                <a:gd name="connsiteY1" fmla="*/ 0 h 411737"/>
                <a:gd name="connsiteX2" fmla="*/ 445154 w 497547"/>
                <a:gd name="connsiteY2" fmla="*/ 0 h 411737"/>
                <a:gd name="connsiteX3" fmla="*/ 497547 w 497547"/>
                <a:gd name="connsiteY3" fmla="*/ 52393 h 411737"/>
                <a:gd name="connsiteX4" fmla="*/ 497547 w 497547"/>
                <a:gd name="connsiteY4" fmla="*/ 261957 h 411737"/>
                <a:gd name="connsiteX5" fmla="*/ 445154 w 497547"/>
                <a:gd name="connsiteY5" fmla="*/ 314350 h 411737"/>
                <a:gd name="connsiteX6" fmla="*/ 66161 w 497547"/>
                <a:gd name="connsiteY6" fmla="*/ 411737 h 411737"/>
                <a:gd name="connsiteX7" fmla="*/ 0 w 497547"/>
                <a:gd name="connsiteY7" fmla="*/ 261957 h 411737"/>
                <a:gd name="connsiteX8" fmla="*/ 0 w 497547"/>
                <a:gd name="connsiteY8" fmla="*/ 52393 h 411737"/>
                <a:gd name="connsiteX0" fmla="*/ 0 w 497547"/>
                <a:gd name="connsiteY0" fmla="*/ 52393 h 411737"/>
                <a:gd name="connsiteX1" fmla="*/ 52393 w 497547"/>
                <a:gd name="connsiteY1" fmla="*/ 0 h 411737"/>
                <a:gd name="connsiteX2" fmla="*/ 445154 w 497547"/>
                <a:gd name="connsiteY2" fmla="*/ 0 h 411737"/>
                <a:gd name="connsiteX3" fmla="*/ 497547 w 497547"/>
                <a:gd name="connsiteY3" fmla="*/ 52393 h 411737"/>
                <a:gd name="connsiteX4" fmla="*/ 497547 w 497547"/>
                <a:gd name="connsiteY4" fmla="*/ 261957 h 411737"/>
                <a:gd name="connsiteX5" fmla="*/ 445154 w 497547"/>
                <a:gd name="connsiteY5" fmla="*/ 314350 h 411737"/>
                <a:gd name="connsiteX6" fmla="*/ 66161 w 497547"/>
                <a:gd name="connsiteY6" fmla="*/ 411737 h 411737"/>
                <a:gd name="connsiteX7" fmla="*/ 0 w 497547"/>
                <a:gd name="connsiteY7" fmla="*/ 52393 h 411737"/>
                <a:gd name="connsiteX0" fmla="*/ 0 w 497547"/>
                <a:gd name="connsiteY0" fmla="*/ 52393 h 405574"/>
                <a:gd name="connsiteX1" fmla="*/ 52393 w 497547"/>
                <a:gd name="connsiteY1" fmla="*/ 0 h 405574"/>
                <a:gd name="connsiteX2" fmla="*/ 445154 w 497547"/>
                <a:gd name="connsiteY2" fmla="*/ 0 h 405574"/>
                <a:gd name="connsiteX3" fmla="*/ 497547 w 497547"/>
                <a:gd name="connsiteY3" fmla="*/ 52393 h 405574"/>
                <a:gd name="connsiteX4" fmla="*/ 497547 w 497547"/>
                <a:gd name="connsiteY4" fmla="*/ 261957 h 405574"/>
                <a:gd name="connsiteX5" fmla="*/ 445154 w 497547"/>
                <a:gd name="connsiteY5" fmla="*/ 314350 h 405574"/>
                <a:gd name="connsiteX6" fmla="*/ 89163 w 497547"/>
                <a:gd name="connsiteY6" fmla="*/ 405574 h 405574"/>
                <a:gd name="connsiteX7" fmla="*/ 0 w 497547"/>
                <a:gd name="connsiteY7" fmla="*/ 52393 h 40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547" h="405574">
                  <a:moveTo>
                    <a:pt x="0" y="52393"/>
                  </a:moveTo>
                  <a:cubicBezTo>
                    <a:pt x="0" y="23457"/>
                    <a:pt x="23457" y="0"/>
                    <a:pt x="52393" y="0"/>
                  </a:cubicBezTo>
                  <a:lnTo>
                    <a:pt x="445154" y="0"/>
                  </a:lnTo>
                  <a:cubicBezTo>
                    <a:pt x="474090" y="0"/>
                    <a:pt x="497547" y="23457"/>
                    <a:pt x="497547" y="52393"/>
                  </a:cubicBezTo>
                  <a:lnTo>
                    <a:pt x="497547" y="261957"/>
                  </a:lnTo>
                  <a:cubicBezTo>
                    <a:pt x="497547" y="290893"/>
                    <a:pt x="474090" y="314350"/>
                    <a:pt x="445154" y="314350"/>
                  </a:cubicBezTo>
                  <a:cubicBezTo>
                    <a:pt x="314234" y="314350"/>
                    <a:pt x="220083" y="405574"/>
                    <a:pt x="89163" y="405574"/>
                  </a:cubicBezTo>
                  <a:cubicBezTo>
                    <a:pt x="14971" y="361915"/>
                    <a:pt x="2295" y="121016"/>
                    <a:pt x="0" y="523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B5F061A-5D7B-461F-B764-E28616C0A7D1}"/>
                </a:ext>
              </a:extLst>
            </p:cNvPr>
            <p:cNvGrpSpPr/>
            <p:nvPr/>
          </p:nvGrpSpPr>
          <p:grpSpPr>
            <a:xfrm>
              <a:off x="1396547" y="906076"/>
              <a:ext cx="1117485" cy="2643450"/>
              <a:chOff x="492240" y="906076"/>
              <a:chExt cx="1117485" cy="2643450"/>
            </a:xfrm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2BD10C4A-CE63-4BC3-A851-4C8582DFF52D}"/>
                  </a:ext>
                </a:extLst>
              </p:cNvPr>
              <p:cNvSpPr/>
              <p:nvPr/>
            </p:nvSpPr>
            <p:spPr>
              <a:xfrm rot="969257">
                <a:off x="777307" y="2243609"/>
                <a:ext cx="139154" cy="623695"/>
              </a:xfrm>
              <a:custGeom>
                <a:avLst/>
                <a:gdLst>
                  <a:gd name="connsiteX0" fmla="*/ 0 w 110867"/>
                  <a:gd name="connsiteY0" fmla="*/ 18478 h 487344"/>
                  <a:gd name="connsiteX1" fmla="*/ 18478 w 110867"/>
                  <a:gd name="connsiteY1" fmla="*/ 0 h 487344"/>
                  <a:gd name="connsiteX2" fmla="*/ 92389 w 110867"/>
                  <a:gd name="connsiteY2" fmla="*/ 0 h 487344"/>
                  <a:gd name="connsiteX3" fmla="*/ 110867 w 110867"/>
                  <a:gd name="connsiteY3" fmla="*/ 18478 h 487344"/>
                  <a:gd name="connsiteX4" fmla="*/ 110867 w 110867"/>
                  <a:gd name="connsiteY4" fmla="*/ 468866 h 487344"/>
                  <a:gd name="connsiteX5" fmla="*/ 92389 w 110867"/>
                  <a:gd name="connsiteY5" fmla="*/ 487344 h 487344"/>
                  <a:gd name="connsiteX6" fmla="*/ 18478 w 110867"/>
                  <a:gd name="connsiteY6" fmla="*/ 487344 h 487344"/>
                  <a:gd name="connsiteX7" fmla="*/ 0 w 110867"/>
                  <a:gd name="connsiteY7" fmla="*/ 468866 h 487344"/>
                  <a:gd name="connsiteX8" fmla="*/ 0 w 110867"/>
                  <a:gd name="connsiteY8" fmla="*/ 18478 h 487344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92389 w 110867"/>
                  <a:gd name="connsiteY2" fmla="*/ 136351 h 623695"/>
                  <a:gd name="connsiteX3" fmla="*/ 110867 w 110867"/>
                  <a:gd name="connsiteY3" fmla="*/ 154829 h 623695"/>
                  <a:gd name="connsiteX4" fmla="*/ 110867 w 110867"/>
                  <a:gd name="connsiteY4" fmla="*/ 605217 h 623695"/>
                  <a:gd name="connsiteX5" fmla="*/ 92389 w 110867"/>
                  <a:gd name="connsiteY5" fmla="*/ 623695 h 623695"/>
                  <a:gd name="connsiteX6" fmla="*/ 18478 w 110867"/>
                  <a:gd name="connsiteY6" fmla="*/ 623695 h 623695"/>
                  <a:gd name="connsiteX7" fmla="*/ 0 w 110867"/>
                  <a:gd name="connsiteY7" fmla="*/ 605217 h 623695"/>
                  <a:gd name="connsiteX8" fmla="*/ 0 w 110867"/>
                  <a:gd name="connsiteY8" fmla="*/ 154829 h 623695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110867 w 110867"/>
                  <a:gd name="connsiteY2" fmla="*/ 154829 h 623695"/>
                  <a:gd name="connsiteX3" fmla="*/ 110867 w 110867"/>
                  <a:gd name="connsiteY3" fmla="*/ 605217 h 623695"/>
                  <a:gd name="connsiteX4" fmla="*/ 92389 w 110867"/>
                  <a:gd name="connsiteY4" fmla="*/ 623695 h 623695"/>
                  <a:gd name="connsiteX5" fmla="*/ 18478 w 110867"/>
                  <a:gd name="connsiteY5" fmla="*/ 623695 h 623695"/>
                  <a:gd name="connsiteX6" fmla="*/ 0 w 110867"/>
                  <a:gd name="connsiteY6" fmla="*/ 605217 h 623695"/>
                  <a:gd name="connsiteX7" fmla="*/ 0 w 110867"/>
                  <a:gd name="connsiteY7" fmla="*/ 15482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12529 w 139154"/>
                  <a:gd name="connsiteY0" fmla="*/ 228809 h 623695"/>
                  <a:gd name="connsiteX1" fmla="*/ 123789 w 139154"/>
                  <a:gd name="connsiteY1" fmla="*/ 0 h 623695"/>
                  <a:gd name="connsiteX2" fmla="*/ 139154 w 139154"/>
                  <a:gd name="connsiteY2" fmla="*/ 154829 h 623695"/>
                  <a:gd name="connsiteX3" fmla="*/ 139154 w 139154"/>
                  <a:gd name="connsiteY3" fmla="*/ 605217 h 623695"/>
                  <a:gd name="connsiteX4" fmla="*/ 120676 w 139154"/>
                  <a:gd name="connsiteY4" fmla="*/ 623695 h 623695"/>
                  <a:gd name="connsiteX5" fmla="*/ 46765 w 139154"/>
                  <a:gd name="connsiteY5" fmla="*/ 623695 h 623695"/>
                  <a:gd name="connsiteX6" fmla="*/ 28287 w 139154"/>
                  <a:gd name="connsiteY6" fmla="*/ 605217 h 623695"/>
                  <a:gd name="connsiteX7" fmla="*/ 12529 w 139154"/>
                  <a:gd name="connsiteY7" fmla="*/ 228809 h 62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9154" h="623695">
                    <a:moveTo>
                      <a:pt x="12529" y="228809"/>
                    </a:moveTo>
                    <a:cubicBezTo>
                      <a:pt x="45732" y="85030"/>
                      <a:pt x="113584" y="0"/>
                      <a:pt x="123789" y="0"/>
                    </a:cubicBezTo>
                    <a:cubicBezTo>
                      <a:pt x="142267" y="0"/>
                      <a:pt x="136593" y="53960"/>
                      <a:pt x="139154" y="154829"/>
                    </a:cubicBezTo>
                    <a:lnTo>
                      <a:pt x="139154" y="605217"/>
                    </a:lnTo>
                    <a:cubicBezTo>
                      <a:pt x="139154" y="615422"/>
                      <a:pt x="130881" y="623695"/>
                      <a:pt x="120676" y="623695"/>
                    </a:cubicBezTo>
                    <a:lnTo>
                      <a:pt x="46765" y="623695"/>
                    </a:lnTo>
                    <a:cubicBezTo>
                      <a:pt x="36560" y="623695"/>
                      <a:pt x="28287" y="615422"/>
                      <a:pt x="28287" y="605217"/>
                    </a:cubicBezTo>
                    <a:cubicBezTo>
                      <a:pt x="23034" y="479748"/>
                      <a:pt x="-21101" y="365541"/>
                      <a:pt x="12529" y="22880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32C99615-D502-47B1-A3CE-3ADE6C854847}"/>
                  </a:ext>
                </a:extLst>
              </p:cNvPr>
              <p:cNvSpPr/>
              <p:nvPr/>
            </p:nvSpPr>
            <p:spPr>
              <a:xfrm>
                <a:off x="698565" y="2336567"/>
                <a:ext cx="269789" cy="508339"/>
              </a:xfrm>
              <a:custGeom>
                <a:avLst/>
                <a:gdLst>
                  <a:gd name="connsiteX0" fmla="*/ 299045 w 299045"/>
                  <a:gd name="connsiteY0" fmla="*/ 0 h 587921"/>
                  <a:gd name="connsiteX1" fmla="*/ 0 w 299045"/>
                  <a:gd name="connsiteY1" fmla="*/ 587921 h 587921"/>
                  <a:gd name="connsiteX2" fmla="*/ 5013 w 299045"/>
                  <a:gd name="connsiteY2" fmla="*/ 532323 h 587921"/>
                  <a:gd name="connsiteX3" fmla="*/ 153035 w 299045"/>
                  <a:gd name="connsiteY3" fmla="*/ 130527 h 587921"/>
                  <a:gd name="connsiteX4" fmla="*/ 294537 w 299045"/>
                  <a:gd name="connsiteY4" fmla="*/ 1869 h 587921"/>
                  <a:gd name="connsiteX5" fmla="*/ 299045 w 299045"/>
                  <a:gd name="connsiteY5" fmla="*/ 0 h 5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9045" h="587921">
                    <a:moveTo>
                      <a:pt x="299045" y="0"/>
                    </a:moveTo>
                    <a:lnTo>
                      <a:pt x="0" y="587921"/>
                    </a:lnTo>
                    <a:lnTo>
                      <a:pt x="5013" y="532323"/>
                    </a:lnTo>
                    <a:cubicBezTo>
                      <a:pt x="29683" y="337172"/>
                      <a:pt x="96408" y="222408"/>
                      <a:pt x="153035" y="130527"/>
                    </a:cubicBezTo>
                    <a:cubicBezTo>
                      <a:pt x="195505" y="61616"/>
                      <a:pt x="244469" y="25845"/>
                      <a:pt x="294537" y="1869"/>
                    </a:cubicBezTo>
                    <a:lnTo>
                      <a:pt x="29904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5EAAE418-88A5-4D6D-97E3-AC52361DE0EA}"/>
                  </a:ext>
                </a:extLst>
              </p:cNvPr>
              <p:cNvSpPr/>
              <p:nvPr/>
            </p:nvSpPr>
            <p:spPr>
              <a:xfrm>
                <a:off x="991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E3FBC1DA-E2CF-410D-AFF6-44A677D8FA08}"/>
                  </a:ext>
                </a:extLst>
              </p:cNvPr>
              <p:cNvSpPr/>
              <p:nvPr/>
            </p:nvSpPr>
            <p:spPr>
              <a:xfrm>
                <a:off x="1008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16423F83-7961-4F74-A53C-D16B2585690E}"/>
                  </a:ext>
                </a:extLst>
              </p:cNvPr>
              <p:cNvSpPr/>
              <p:nvPr/>
            </p:nvSpPr>
            <p:spPr>
              <a:xfrm>
                <a:off x="492240" y="906076"/>
                <a:ext cx="1086334" cy="1220957"/>
              </a:xfrm>
              <a:custGeom>
                <a:avLst/>
                <a:gdLst>
                  <a:gd name="connsiteX0" fmla="*/ 633177 w 1086855"/>
                  <a:gd name="connsiteY0" fmla="*/ 64 h 1222377"/>
                  <a:gd name="connsiteX1" fmla="*/ 1086326 w 1086855"/>
                  <a:gd name="connsiteY1" fmla="*/ 621648 h 1222377"/>
                  <a:gd name="connsiteX2" fmla="*/ 788602 w 1086855"/>
                  <a:gd name="connsiteY2" fmla="*/ 1136165 h 1222377"/>
                  <a:gd name="connsiteX3" fmla="*/ 699809 w 1086855"/>
                  <a:gd name="connsiteY3" fmla="*/ 994588 h 1222377"/>
                  <a:gd name="connsiteX4" fmla="*/ 239030 w 1086855"/>
                  <a:gd name="connsiteY4" fmla="*/ 1219714 h 1222377"/>
                  <a:gd name="connsiteX5" fmla="*/ 103622 w 1086855"/>
                  <a:gd name="connsiteY5" fmla="*/ 1062793 h 1222377"/>
                  <a:gd name="connsiteX6" fmla="*/ 99662 w 1086855"/>
                  <a:gd name="connsiteY6" fmla="*/ 1032476 h 1222377"/>
                  <a:gd name="connsiteX7" fmla="*/ 152010 w 1086855"/>
                  <a:gd name="connsiteY7" fmla="*/ 1014644 h 1222377"/>
                  <a:gd name="connsiteX8" fmla="*/ 97332 w 1086855"/>
                  <a:gd name="connsiteY8" fmla="*/ 1014644 h 1222377"/>
                  <a:gd name="connsiteX9" fmla="*/ 94841 w 1086855"/>
                  <a:gd name="connsiteY9" fmla="*/ 995575 h 1222377"/>
                  <a:gd name="connsiteX10" fmla="*/ 88720 w 1086855"/>
                  <a:gd name="connsiteY10" fmla="*/ 910902 h 1222377"/>
                  <a:gd name="connsiteX11" fmla="*/ 936 w 1086855"/>
                  <a:gd name="connsiteY11" fmla="*/ 861838 h 1222377"/>
                  <a:gd name="connsiteX12" fmla="*/ 92759 w 1086855"/>
                  <a:gd name="connsiteY12" fmla="*/ 674391 h 1222377"/>
                  <a:gd name="connsiteX13" fmla="*/ 68115 w 1086855"/>
                  <a:gd name="connsiteY13" fmla="*/ 540002 h 1222377"/>
                  <a:gd name="connsiteX14" fmla="*/ 80306 w 1086855"/>
                  <a:gd name="connsiteY14" fmla="*/ 384301 h 1222377"/>
                  <a:gd name="connsiteX15" fmla="*/ 633177 w 1086855"/>
                  <a:gd name="connsiteY15" fmla="*/ 64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15" fmla="*/ 791249 w 1086855"/>
                  <a:gd name="connsiteY15" fmla="*/ 1086028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0" fmla="*/ 699809 w 1089724"/>
                  <a:gd name="connsiteY0" fmla="*/ 994580 h 1222369"/>
                  <a:gd name="connsiteX1" fmla="*/ 239030 w 1089724"/>
                  <a:gd name="connsiteY1" fmla="*/ 1219706 h 1222369"/>
                  <a:gd name="connsiteX2" fmla="*/ 103622 w 1089724"/>
                  <a:gd name="connsiteY2" fmla="*/ 1062785 h 1222369"/>
                  <a:gd name="connsiteX3" fmla="*/ 99662 w 1089724"/>
                  <a:gd name="connsiteY3" fmla="*/ 1032468 h 1222369"/>
                  <a:gd name="connsiteX4" fmla="*/ 152010 w 1089724"/>
                  <a:gd name="connsiteY4" fmla="*/ 1014636 h 1222369"/>
                  <a:gd name="connsiteX5" fmla="*/ 97332 w 1089724"/>
                  <a:gd name="connsiteY5" fmla="*/ 1014636 h 1222369"/>
                  <a:gd name="connsiteX6" fmla="*/ 94841 w 1089724"/>
                  <a:gd name="connsiteY6" fmla="*/ 995567 h 1222369"/>
                  <a:gd name="connsiteX7" fmla="*/ 88720 w 1089724"/>
                  <a:gd name="connsiteY7" fmla="*/ 910894 h 1222369"/>
                  <a:gd name="connsiteX8" fmla="*/ 936 w 1089724"/>
                  <a:gd name="connsiteY8" fmla="*/ 861830 h 1222369"/>
                  <a:gd name="connsiteX9" fmla="*/ 92759 w 1089724"/>
                  <a:gd name="connsiteY9" fmla="*/ 674383 h 1222369"/>
                  <a:gd name="connsiteX10" fmla="*/ 68115 w 1089724"/>
                  <a:gd name="connsiteY10" fmla="*/ 539994 h 1222369"/>
                  <a:gd name="connsiteX11" fmla="*/ 80306 w 1089724"/>
                  <a:gd name="connsiteY11" fmla="*/ 384293 h 1222369"/>
                  <a:gd name="connsiteX12" fmla="*/ 633177 w 1089724"/>
                  <a:gd name="connsiteY12" fmla="*/ 56 h 1222369"/>
                  <a:gd name="connsiteX13" fmla="*/ 1086326 w 1089724"/>
                  <a:gd name="connsiteY13" fmla="*/ 621640 h 1222369"/>
                  <a:gd name="connsiteX14" fmla="*/ 800508 w 1089724"/>
                  <a:gd name="connsiteY14" fmla="*/ 1181401 h 1222369"/>
                  <a:gd name="connsiteX0" fmla="*/ 699809 w 1087971"/>
                  <a:gd name="connsiteY0" fmla="*/ 994580 h 1222369"/>
                  <a:gd name="connsiteX1" fmla="*/ 239030 w 1087971"/>
                  <a:gd name="connsiteY1" fmla="*/ 1219706 h 1222369"/>
                  <a:gd name="connsiteX2" fmla="*/ 103622 w 1087971"/>
                  <a:gd name="connsiteY2" fmla="*/ 1062785 h 1222369"/>
                  <a:gd name="connsiteX3" fmla="*/ 99662 w 1087971"/>
                  <a:gd name="connsiteY3" fmla="*/ 1032468 h 1222369"/>
                  <a:gd name="connsiteX4" fmla="*/ 152010 w 1087971"/>
                  <a:gd name="connsiteY4" fmla="*/ 1014636 h 1222369"/>
                  <a:gd name="connsiteX5" fmla="*/ 97332 w 1087971"/>
                  <a:gd name="connsiteY5" fmla="*/ 1014636 h 1222369"/>
                  <a:gd name="connsiteX6" fmla="*/ 94841 w 1087971"/>
                  <a:gd name="connsiteY6" fmla="*/ 995567 h 1222369"/>
                  <a:gd name="connsiteX7" fmla="*/ 88720 w 1087971"/>
                  <a:gd name="connsiteY7" fmla="*/ 910894 h 1222369"/>
                  <a:gd name="connsiteX8" fmla="*/ 936 w 1087971"/>
                  <a:gd name="connsiteY8" fmla="*/ 861830 h 1222369"/>
                  <a:gd name="connsiteX9" fmla="*/ 92759 w 1087971"/>
                  <a:gd name="connsiteY9" fmla="*/ 674383 h 1222369"/>
                  <a:gd name="connsiteX10" fmla="*/ 68115 w 1087971"/>
                  <a:gd name="connsiteY10" fmla="*/ 539994 h 1222369"/>
                  <a:gd name="connsiteX11" fmla="*/ 80306 w 1087971"/>
                  <a:gd name="connsiteY11" fmla="*/ 384293 h 1222369"/>
                  <a:gd name="connsiteX12" fmla="*/ 633177 w 1087971"/>
                  <a:gd name="connsiteY12" fmla="*/ 56 h 1222369"/>
                  <a:gd name="connsiteX13" fmla="*/ 1086326 w 1087971"/>
                  <a:gd name="connsiteY13" fmla="*/ 621640 h 1222369"/>
                  <a:gd name="connsiteX14" fmla="*/ 800508 w 1087971"/>
                  <a:gd name="connsiteY14" fmla="*/ 1181401 h 1222369"/>
                  <a:gd name="connsiteX0" fmla="*/ 699809 w 1086332"/>
                  <a:gd name="connsiteY0" fmla="*/ 994580 h 1222369"/>
                  <a:gd name="connsiteX1" fmla="*/ 239030 w 1086332"/>
                  <a:gd name="connsiteY1" fmla="*/ 1219706 h 1222369"/>
                  <a:gd name="connsiteX2" fmla="*/ 103622 w 1086332"/>
                  <a:gd name="connsiteY2" fmla="*/ 1062785 h 1222369"/>
                  <a:gd name="connsiteX3" fmla="*/ 99662 w 1086332"/>
                  <a:gd name="connsiteY3" fmla="*/ 1032468 h 1222369"/>
                  <a:gd name="connsiteX4" fmla="*/ 152010 w 1086332"/>
                  <a:gd name="connsiteY4" fmla="*/ 1014636 h 1222369"/>
                  <a:gd name="connsiteX5" fmla="*/ 97332 w 1086332"/>
                  <a:gd name="connsiteY5" fmla="*/ 1014636 h 1222369"/>
                  <a:gd name="connsiteX6" fmla="*/ 94841 w 1086332"/>
                  <a:gd name="connsiteY6" fmla="*/ 995567 h 1222369"/>
                  <a:gd name="connsiteX7" fmla="*/ 88720 w 1086332"/>
                  <a:gd name="connsiteY7" fmla="*/ 910894 h 1222369"/>
                  <a:gd name="connsiteX8" fmla="*/ 936 w 1086332"/>
                  <a:gd name="connsiteY8" fmla="*/ 861830 h 1222369"/>
                  <a:gd name="connsiteX9" fmla="*/ 92759 w 1086332"/>
                  <a:gd name="connsiteY9" fmla="*/ 674383 h 1222369"/>
                  <a:gd name="connsiteX10" fmla="*/ 68115 w 1086332"/>
                  <a:gd name="connsiteY10" fmla="*/ 539994 h 1222369"/>
                  <a:gd name="connsiteX11" fmla="*/ 80306 w 1086332"/>
                  <a:gd name="connsiteY11" fmla="*/ 384293 h 1222369"/>
                  <a:gd name="connsiteX12" fmla="*/ 633177 w 1086332"/>
                  <a:gd name="connsiteY12" fmla="*/ 56 h 1222369"/>
                  <a:gd name="connsiteX13" fmla="*/ 1086326 w 1086332"/>
                  <a:gd name="connsiteY13" fmla="*/ 621640 h 1222369"/>
                  <a:gd name="connsiteX14" fmla="*/ 800508 w 1086332"/>
                  <a:gd name="connsiteY14" fmla="*/ 1181401 h 1222369"/>
                  <a:gd name="connsiteX0" fmla="*/ 699809 w 1087864"/>
                  <a:gd name="connsiteY0" fmla="*/ 994580 h 1222369"/>
                  <a:gd name="connsiteX1" fmla="*/ 239030 w 1087864"/>
                  <a:gd name="connsiteY1" fmla="*/ 1219706 h 1222369"/>
                  <a:gd name="connsiteX2" fmla="*/ 103622 w 1087864"/>
                  <a:gd name="connsiteY2" fmla="*/ 1062785 h 1222369"/>
                  <a:gd name="connsiteX3" fmla="*/ 99662 w 1087864"/>
                  <a:gd name="connsiteY3" fmla="*/ 1032468 h 1222369"/>
                  <a:gd name="connsiteX4" fmla="*/ 152010 w 1087864"/>
                  <a:gd name="connsiteY4" fmla="*/ 1014636 h 1222369"/>
                  <a:gd name="connsiteX5" fmla="*/ 97332 w 1087864"/>
                  <a:gd name="connsiteY5" fmla="*/ 1014636 h 1222369"/>
                  <a:gd name="connsiteX6" fmla="*/ 94841 w 1087864"/>
                  <a:gd name="connsiteY6" fmla="*/ 995567 h 1222369"/>
                  <a:gd name="connsiteX7" fmla="*/ 88720 w 1087864"/>
                  <a:gd name="connsiteY7" fmla="*/ 910894 h 1222369"/>
                  <a:gd name="connsiteX8" fmla="*/ 936 w 1087864"/>
                  <a:gd name="connsiteY8" fmla="*/ 861830 h 1222369"/>
                  <a:gd name="connsiteX9" fmla="*/ 92759 w 1087864"/>
                  <a:gd name="connsiteY9" fmla="*/ 674383 h 1222369"/>
                  <a:gd name="connsiteX10" fmla="*/ 68115 w 1087864"/>
                  <a:gd name="connsiteY10" fmla="*/ 539994 h 1222369"/>
                  <a:gd name="connsiteX11" fmla="*/ 80306 w 1087864"/>
                  <a:gd name="connsiteY11" fmla="*/ 384293 h 1222369"/>
                  <a:gd name="connsiteX12" fmla="*/ 633177 w 1087864"/>
                  <a:gd name="connsiteY12" fmla="*/ 56 h 1222369"/>
                  <a:gd name="connsiteX13" fmla="*/ 1086326 w 1087864"/>
                  <a:gd name="connsiteY13" fmla="*/ 621640 h 1222369"/>
                  <a:gd name="connsiteX14" fmla="*/ 795745 w 1087864"/>
                  <a:gd name="connsiteY14" fmla="*/ 1179020 h 1222369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99662 w 1086334"/>
                  <a:gd name="connsiteY3" fmla="*/ 1032476 h 1222377"/>
                  <a:gd name="connsiteX4" fmla="*/ 152010 w 1086334"/>
                  <a:gd name="connsiteY4" fmla="*/ 1014644 h 1222377"/>
                  <a:gd name="connsiteX5" fmla="*/ 97332 w 1086334"/>
                  <a:gd name="connsiteY5" fmla="*/ 1014644 h 1222377"/>
                  <a:gd name="connsiteX6" fmla="*/ 94841 w 1086334"/>
                  <a:gd name="connsiteY6" fmla="*/ 995575 h 1222377"/>
                  <a:gd name="connsiteX7" fmla="*/ 88720 w 1086334"/>
                  <a:gd name="connsiteY7" fmla="*/ 910902 h 1222377"/>
                  <a:gd name="connsiteX8" fmla="*/ 936 w 1086334"/>
                  <a:gd name="connsiteY8" fmla="*/ 861838 h 1222377"/>
                  <a:gd name="connsiteX9" fmla="*/ 92759 w 1086334"/>
                  <a:gd name="connsiteY9" fmla="*/ 674391 h 1222377"/>
                  <a:gd name="connsiteX10" fmla="*/ 68115 w 1086334"/>
                  <a:gd name="connsiteY10" fmla="*/ 540002 h 1222377"/>
                  <a:gd name="connsiteX11" fmla="*/ 80306 w 1086334"/>
                  <a:gd name="connsiteY11" fmla="*/ 384301 h 1222377"/>
                  <a:gd name="connsiteX12" fmla="*/ 633177 w 1086334"/>
                  <a:gd name="connsiteY12" fmla="*/ 64 h 1222377"/>
                  <a:gd name="connsiteX13" fmla="*/ 1086326 w 1086334"/>
                  <a:gd name="connsiteY13" fmla="*/ 621648 h 1222377"/>
                  <a:gd name="connsiteX14" fmla="*/ 795745 w 1086334"/>
                  <a:gd name="connsiteY14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152010 w 1086334"/>
                  <a:gd name="connsiteY3" fmla="*/ 1014644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52010 w 1086334"/>
                  <a:gd name="connsiteY3" fmla="*/ 1014644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4841 w 1086334"/>
                  <a:gd name="connsiteY4" fmla="*/ 995575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82935 w 1086334"/>
                  <a:gd name="connsiteY4" fmla="*/ 995575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79760 w 1086334"/>
                  <a:gd name="connsiteY4" fmla="*/ 979700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247260 w 1086334"/>
                  <a:gd name="connsiteY3" fmla="*/ 1013851 h 1222377"/>
                  <a:gd name="connsiteX4" fmla="*/ 79760 w 1086334"/>
                  <a:gd name="connsiteY4" fmla="*/ 979700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17909 w 1086334"/>
                  <a:gd name="connsiteY2" fmla="*/ 1136612 h 1222377"/>
                  <a:gd name="connsiteX3" fmla="*/ 247260 w 1086334"/>
                  <a:gd name="connsiteY3" fmla="*/ 1013851 h 1222377"/>
                  <a:gd name="connsiteX4" fmla="*/ 79760 w 1086334"/>
                  <a:gd name="connsiteY4" fmla="*/ 979700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17909 w 1086334"/>
                  <a:gd name="connsiteY2" fmla="*/ 1136612 h 1222377"/>
                  <a:gd name="connsiteX3" fmla="*/ 247260 w 1086334"/>
                  <a:gd name="connsiteY3" fmla="*/ 1013851 h 1222377"/>
                  <a:gd name="connsiteX4" fmla="*/ 79760 w 1086334"/>
                  <a:gd name="connsiteY4" fmla="*/ 979700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0957"/>
                  <a:gd name="connsiteX1" fmla="*/ 239030 w 1086334"/>
                  <a:gd name="connsiteY1" fmla="*/ 1219714 h 1220957"/>
                  <a:gd name="connsiteX2" fmla="*/ 117909 w 1086334"/>
                  <a:gd name="connsiteY2" fmla="*/ 1136612 h 1220957"/>
                  <a:gd name="connsiteX3" fmla="*/ 247260 w 1086334"/>
                  <a:gd name="connsiteY3" fmla="*/ 1013851 h 1220957"/>
                  <a:gd name="connsiteX4" fmla="*/ 79760 w 1086334"/>
                  <a:gd name="connsiteY4" fmla="*/ 979700 h 1220957"/>
                  <a:gd name="connsiteX5" fmla="*/ 88720 w 1086334"/>
                  <a:gd name="connsiteY5" fmla="*/ 910902 h 1220957"/>
                  <a:gd name="connsiteX6" fmla="*/ 936 w 1086334"/>
                  <a:gd name="connsiteY6" fmla="*/ 861838 h 1220957"/>
                  <a:gd name="connsiteX7" fmla="*/ 92759 w 1086334"/>
                  <a:gd name="connsiteY7" fmla="*/ 674391 h 1220957"/>
                  <a:gd name="connsiteX8" fmla="*/ 68115 w 1086334"/>
                  <a:gd name="connsiteY8" fmla="*/ 540002 h 1220957"/>
                  <a:gd name="connsiteX9" fmla="*/ 80306 w 1086334"/>
                  <a:gd name="connsiteY9" fmla="*/ 384301 h 1220957"/>
                  <a:gd name="connsiteX10" fmla="*/ 633177 w 1086334"/>
                  <a:gd name="connsiteY10" fmla="*/ 64 h 1220957"/>
                  <a:gd name="connsiteX11" fmla="*/ 1086326 w 1086334"/>
                  <a:gd name="connsiteY11" fmla="*/ 621648 h 1220957"/>
                  <a:gd name="connsiteX12" fmla="*/ 795745 w 1086334"/>
                  <a:gd name="connsiteY12" fmla="*/ 1179028 h 1220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86334" h="1220957">
                    <a:moveTo>
                      <a:pt x="699809" y="994588"/>
                    </a:moveTo>
                    <a:cubicBezTo>
                      <a:pt x="604390" y="1172290"/>
                      <a:pt x="456714" y="1230512"/>
                      <a:pt x="239030" y="1219714"/>
                    </a:cubicBezTo>
                    <a:cubicBezTo>
                      <a:pt x="163537" y="1207765"/>
                      <a:pt x="135274" y="1210575"/>
                      <a:pt x="117909" y="1136612"/>
                    </a:cubicBezTo>
                    <a:cubicBezTo>
                      <a:pt x="138801" y="1112625"/>
                      <a:pt x="253618" y="1040003"/>
                      <a:pt x="247260" y="1013851"/>
                    </a:cubicBezTo>
                    <a:cubicBezTo>
                      <a:pt x="240902" y="987699"/>
                      <a:pt x="93483" y="997387"/>
                      <a:pt x="79760" y="979700"/>
                    </a:cubicBezTo>
                    <a:cubicBezTo>
                      <a:pt x="77303" y="954504"/>
                      <a:pt x="90371" y="942274"/>
                      <a:pt x="88720" y="910902"/>
                    </a:cubicBezTo>
                    <a:cubicBezTo>
                      <a:pt x="58291" y="903925"/>
                      <a:pt x="1002" y="912129"/>
                      <a:pt x="936" y="861838"/>
                    </a:cubicBezTo>
                    <a:cubicBezTo>
                      <a:pt x="-10208" y="811988"/>
                      <a:pt x="81562" y="728030"/>
                      <a:pt x="92759" y="674391"/>
                    </a:cubicBezTo>
                    <a:cubicBezTo>
                      <a:pt x="103955" y="620752"/>
                      <a:pt x="72571" y="575651"/>
                      <a:pt x="68115" y="540002"/>
                    </a:cubicBezTo>
                    <a:cubicBezTo>
                      <a:pt x="61583" y="507963"/>
                      <a:pt x="40523" y="477476"/>
                      <a:pt x="80306" y="384301"/>
                    </a:cubicBezTo>
                    <a:cubicBezTo>
                      <a:pt x="170975" y="227458"/>
                      <a:pt x="367875" y="5749"/>
                      <a:pt x="633177" y="64"/>
                    </a:cubicBezTo>
                    <a:cubicBezTo>
                      <a:pt x="898480" y="-5621"/>
                      <a:pt x="1087806" y="365623"/>
                      <a:pt x="1086326" y="621648"/>
                    </a:cubicBezTo>
                    <a:cubicBezTo>
                      <a:pt x="1084846" y="877673"/>
                      <a:pt x="773287" y="1084927"/>
                      <a:pt x="795745" y="117902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F0B0F61E-75A1-4F39-A171-EC1B7B5C19B7}"/>
                  </a:ext>
                </a:extLst>
              </p:cNvPr>
              <p:cNvGrpSpPr/>
              <p:nvPr/>
            </p:nvGrpSpPr>
            <p:grpSpPr>
              <a:xfrm>
                <a:off x="1181605" y="1462779"/>
                <a:ext cx="231434" cy="419158"/>
                <a:chOff x="1368308" y="1783038"/>
                <a:chExt cx="188990" cy="342286"/>
              </a:xfrm>
            </p:grpSpPr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A8F0538E-DE81-42C7-A8B1-021DF7FEDBE2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5E0F2DF2-FAC1-4149-9DF5-A21184A358A5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6B71C608-58CA-4D2E-8151-3F7FD4D44C0F}"/>
                  </a:ext>
                </a:extLst>
              </p:cNvPr>
              <p:cNvSpPr/>
              <p:nvPr/>
            </p:nvSpPr>
            <p:spPr>
              <a:xfrm>
                <a:off x="688881" y="2219372"/>
                <a:ext cx="887507" cy="132039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18254 w 855968"/>
                  <a:gd name="connsiteY0" fmla="*/ 5557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18254 w 855968"/>
                  <a:gd name="connsiteY7" fmla="*/ 5557 h 1292290"/>
                  <a:gd name="connsiteX0" fmla="*/ 327328 w 855968"/>
                  <a:gd name="connsiteY0" fmla="*/ 794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27328 w 855968"/>
                  <a:gd name="connsiteY7" fmla="*/ 794 h 1292290"/>
                  <a:gd name="connsiteX0" fmla="*/ 336403 w 855968"/>
                  <a:gd name="connsiteY0" fmla="*/ 0 h 1296258"/>
                  <a:gd name="connsiteX1" fmla="*/ 534103 w 855968"/>
                  <a:gd name="connsiteY1" fmla="*/ 3968 h 1296258"/>
                  <a:gd name="connsiteX2" fmla="*/ 855968 w 855968"/>
                  <a:gd name="connsiteY2" fmla="*/ 325833 h 1296258"/>
                  <a:gd name="connsiteX3" fmla="*/ 855968 w 855968"/>
                  <a:gd name="connsiteY3" fmla="*/ 1296258 h 1296258"/>
                  <a:gd name="connsiteX4" fmla="*/ 10446 w 855968"/>
                  <a:gd name="connsiteY4" fmla="*/ 1296258 h 1296258"/>
                  <a:gd name="connsiteX5" fmla="*/ 10446 w 855968"/>
                  <a:gd name="connsiteY5" fmla="*/ 542596 h 1296258"/>
                  <a:gd name="connsiteX6" fmla="*/ 151466 w 855968"/>
                  <a:gd name="connsiteY6" fmla="*/ 148870 h 1296258"/>
                  <a:gd name="connsiteX7" fmla="*/ 336403 w 855968"/>
                  <a:gd name="connsiteY7" fmla="*/ 0 h 1296258"/>
                  <a:gd name="connsiteX0" fmla="*/ 334133 w 855968"/>
                  <a:gd name="connsiteY0" fmla="*/ 0 h 1293877"/>
                  <a:gd name="connsiteX1" fmla="*/ 534103 w 855968"/>
                  <a:gd name="connsiteY1" fmla="*/ 1587 h 1293877"/>
                  <a:gd name="connsiteX2" fmla="*/ 855968 w 855968"/>
                  <a:gd name="connsiteY2" fmla="*/ 323452 h 1293877"/>
                  <a:gd name="connsiteX3" fmla="*/ 855968 w 855968"/>
                  <a:gd name="connsiteY3" fmla="*/ 1293877 h 1293877"/>
                  <a:gd name="connsiteX4" fmla="*/ 10446 w 855968"/>
                  <a:gd name="connsiteY4" fmla="*/ 1293877 h 1293877"/>
                  <a:gd name="connsiteX5" fmla="*/ 10446 w 855968"/>
                  <a:gd name="connsiteY5" fmla="*/ 540215 h 1293877"/>
                  <a:gd name="connsiteX6" fmla="*/ 151466 w 855968"/>
                  <a:gd name="connsiteY6" fmla="*/ 146489 h 1293877"/>
                  <a:gd name="connsiteX7" fmla="*/ 334133 w 855968"/>
                  <a:gd name="connsiteY7" fmla="*/ 0 h 1293877"/>
                  <a:gd name="connsiteX0" fmla="*/ 339174 w 861009"/>
                  <a:gd name="connsiteY0" fmla="*/ 14939 h 1308816"/>
                  <a:gd name="connsiteX1" fmla="*/ 539144 w 861009"/>
                  <a:gd name="connsiteY1" fmla="*/ 16526 h 1308816"/>
                  <a:gd name="connsiteX2" fmla="*/ 861009 w 861009"/>
                  <a:gd name="connsiteY2" fmla="*/ 338391 h 1308816"/>
                  <a:gd name="connsiteX3" fmla="*/ 861009 w 861009"/>
                  <a:gd name="connsiteY3" fmla="*/ 1308816 h 1308816"/>
                  <a:gd name="connsiteX4" fmla="*/ 15487 w 861009"/>
                  <a:gd name="connsiteY4" fmla="*/ 1308816 h 1308816"/>
                  <a:gd name="connsiteX5" fmla="*/ 15487 w 861009"/>
                  <a:gd name="connsiteY5" fmla="*/ 555154 h 1308816"/>
                  <a:gd name="connsiteX6" fmla="*/ 224565 w 861009"/>
                  <a:gd name="connsiteY6" fmla="*/ 222097 h 1308816"/>
                  <a:gd name="connsiteX7" fmla="*/ 339174 w 861009"/>
                  <a:gd name="connsiteY7" fmla="*/ 14939 h 1308816"/>
                  <a:gd name="connsiteX0" fmla="*/ 337517 w 859352"/>
                  <a:gd name="connsiteY0" fmla="*/ 14939 h 1308816"/>
                  <a:gd name="connsiteX1" fmla="*/ 537487 w 859352"/>
                  <a:gd name="connsiteY1" fmla="*/ 16526 h 1308816"/>
                  <a:gd name="connsiteX2" fmla="*/ 859352 w 859352"/>
                  <a:gd name="connsiteY2" fmla="*/ 338391 h 1308816"/>
                  <a:gd name="connsiteX3" fmla="*/ 859352 w 859352"/>
                  <a:gd name="connsiteY3" fmla="*/ 1308816 h 1308816"/>
                  <a:gd name="connsiteX4" fmla="*/ 13830 w 859352"/>
                  <a:gd name="connsiteY4" fmla="*/ 1308816 h 1308816"/>
                  <a:gd name="connsiteX5" fmla="*/ 16098 w 859352"/>
                  <a:gd name="connsiteY5" fmla="*/ 674158 h 1308816"/>
                  <a:gd name="connsiteX6" fmla="*/ 222908 w 859352"/>
                  <a:gd name="connsiteY6" fmla="*/ 222097 h 1308816"/>
                  <a:gd name="connsiteX7" fmla="*/ 337517 w 859352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256165 w 892609"/>
                  <a:gd name="connsiteY6" fmla="*/ 222097 h 1308816"/>
                  <a:gd name="connsiteX7" fmla="*/ 370774 w 892609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370774 w 892609"/>
                  <a:gd name="connsiteY6" fmla="*/ 14939 h 1308816"/>
                  <a:gd name="connsiteX0" fmla="*/ 323687 w 845522"/>
                  <a:gd name="connsiteY0" fmla="*/ 14939 h 1308816"/>
                  <a:gd name="connsiteX1" fmla="*/ 523657 w 845522"/>
                  <a:gd name="connsiteY1" fmla="*/ 16526 h 1308816"/>
                  <a:gd name="connsiteX2" fmla="*/ 845522 w 845522"/>
                  <a:gd name="connsiteY2" fmla="*/ 338391 h 1308816"/>
                  <a:gd name="connsiteX3" fmla="*/ 845522 w 845522"/>
                  <a:gd name="connsiteY3" fmla="*/ 1308816 h 1308816"/>
                  <a:gd name="connsiteX4" fmla="*/ 0 w 845522"/>
                  <a:gd name="connsiteY4" fmla="*/ 1308816 h 1308816"/>
                  <a:gd name="connsiteX5" fmla="*/ 2268 w 845522"/>
                  <a:gd name="connsiteY5" fmla="*/ 674158 h 1308816"/>
                  <a:gd name="connsiteX6" fmla="*/ 323687 w 845522"/>
                  <a:gd name="connsiteY6" fmla="*/ 14939 h 1308816"/>
                  <a:gd name="connsiteX0" fmla="*/ 323687 w 845522"/>
                  <a:gd name="connsiteY0" fmla="*/ 0 h 1293877"/>
                  <a:gd name="connsiteX1" fmla="*/ 523657 w 845522"/>
                  <a:gd name="connsiteY1" fmla="*/ 1587 h 1293877"/>
                  <a:gd name="connsiteX2" fmla="*/ 845522 w 845522"/>
                  <a:gd name="connsiteY2" fmla="*/ 323452 h 1293877"/>
                  <a:gd name="connsiteX3" fmla="*/ 845522 w 845522"/>
                  <a:gd name="connsiteY3" fmla="*/ 1293877 h 1293877"/>
                  <a:gd name="connsiteX4" fmla="*/ 0 w 845522"/>
                  <a:gd name="connsiteY4" fmla="*/ 1293877 h 1293877"/>
                  <a:gd name="connsiteX5" fmla="*/ 2268 w 845522"/>
                  <a:gd name="connsiteY5" fmla="*/ 659219 h 1293877"/>
                  <a:gd name="connsiteX6" fmla="*/ 323687 w 845522"/>
                  <a:gd name="connsiteY6" fmla="*/ 0 h 129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522" h="1293877">
                    <a:moveTo>
                      <a:pt x="323687" y="0"/>
                    </a:moveTo>
                    <a:lnTo>
                      <a:pt x="523657" y="1587"/>
                    </a:lnTo>
                    <a:cubicBezTo>
                      <a:pt x="701418" y="1587"/>
                      <a:pt x="845522" y="145691"/>
                      <a:pt x="845522" y="323452"/>
                    </a:cubicBezTo>
                    <a:lnTo>
                      <a:pt x="845522" y="1293877"/>
                    </a:lnTo>
                    <a:lnTo>
                      <a:pt x="0" y="1293877"/>
                    </a:lnTo>
                    <a:lnTo>
                      <a:pt x="2268" y="659219"/>
                    </a:lnTo>
                    <a:cubicBezTo>
                      <a:pt x="56216" y="443573"/>
                      <a:pt x="236789" y="109605"/>
                      <a:pt x="323687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E61B35ED-AD22-4791-AAC0-5F8BFC97131A}"/>
                  </a:ext>
                </a:extLst>
              </p:cNvPr>
              <p:cNvSpPr/>
              <p:nvPr/>
            </p:nvSpPr>
            <p:spPr>
              <a:xfrm rot="16200000">
                <a:off x="769525" y="1929281"/>
                <a:ext cx="191470" cy="425967"/>
              </a:xfrm>
              <a:custGeom>
                <a:avLst/>
                <a:gdLst>
                  <a:gd name="connsiteX0" fmla="*/ 171475 w 171475"/>
                  <a:gd name="connsiteY0" fmla="*/ 754992 h 754992"/>
                  <a:gd name="connsiteX1" fmla="*/ 0 w 171475"/>
                  <a:gd name="connsiteY1" fmla="*/ 377496 h 754992"/>
                  <a:gd name="connsiteX2" fmla="*/ 171475 w 171475"/>
                  <a:gd name="connsiteY2" fmla="*/ 0 h 754992"/>
                  <a:gd name="connsiteX3" fmla="*/ 85737 w 171475"/>
                  <a:gd name="connsiteY3" fmla="*/ 377496 h 754992"/>
                  <a:gd name="connsiteX4" fmla="*/ 171475 w 171475"/>
                  <a:gd name="connsiteY4" fmla="*/ 754992 h 754992"/>
                  <a:gd name="connsiteX0" fmla="*/ 173343 w 173343"/>
                  <a:gd name="connsiteY0" fmla="*/ 424683 h 424683"/>
                  <a:gd name="connsiteX1" fmla="*/ 1868 w 173343"/>
                  <a:gd name="connsiteY1" fmla="*/ 47187 h 424683"/>
                  <a:gd name="connsiteX2" fmla="*/ 87605 w 173343"/>
                  <a:gd name="connsiteY2" fmla="*/ 47187 h 424683"/>
                  <a:gd name="connsiteX3" fmla="*/ 173343 w 173343"/>
                  <a:gd name="connsiteY3" fmla="*/ 424683 h 424683"/>
                  <a:gd name="connsiteX0" fmla="*/ 172078 w 172078"/>
                  <a:gd name="connsiteY0" fmla="*/ 449453 h 449453"/>
                  <a:gd name="connsiteX1" fmla="*/ 603 w 172078"/>
                  <a:gd name="connsiteY1" fmla="*/ 71957 h 449453"/>
                  <a:gd name="connsiteX2" fmla="*/ 117296 w 172078"/>
                  <a:gd name="connsiteY2" fmla="*/ 33857 h 449453"/>
                  <a:gd name="connsiteX3" fmla="*/ 172078 w 172078"/>
                  <a:gd name="connsiteY3" fmla="*/ 449453 h 449453"/>
                  <a:gd name="connsiteX0" fmla="*/ 202915 w 202915"/>
                  <a:gd name="connsiteY0" fmla="*/ 470274 h 470274"/>
                  <a:gd name="connsiteX1" fmla="*/ 482 w 202915"/>
                  <a:gd name="connsiteY1" fmla="*/ 49918 h 470274"/>
                  <a:gd name="connsiteX2" fmla="*/ 148133 w 202915"/>
                  <a:gd name="connsiteY2" fmla="*/ 54678 h 470274"/>
                  <a:gd name="connsiteX3" fmla="*/ 202915 w 202915"/>
                  <a:gd name="connsiteY3" fmla="*/ 470274 h 470274"/>
                  <a:gd name="connsiteX0" fmla="*/ 202433 w 202433"/>
                  <a:gd name="connsiteY0" fmla="*/ 456697 h 456697"/>
                  <a:gd name="connsiteX1" fmla="*/ 0 w 202433"/>
                  <a:gd name="connsiteY1" fmla="*/ 36341 h 456697"/>
                  <a:gd name="connsiteX2" fmla="*/ 147651 w 202433"/>
                  <a:gd name="connsiteY2" fmla="*/ 41101 h 456697"/>
                  <a:gd name="connsiteX3" fmla="*/ 202433 w 202433"/>
                  <a:gd name="connsiteY3" fmla="*/ 456697 h 456697"/>
                  <a:gd name="connsiteX0" fmla="*/ 203307 w 203307"/>
                  <a:gd name="connsiteY0" fmla="*/ 456697 h 456697"/>
                  <a:gd name="connsiteX1" fmla="*/ 874 w 203307"/>
                  <a:gd name="connsiteY1" fmla="*/ 36341 h 456697"/>
                  <a:gd name="connsiteX2" fmla="*/ 148525 w 203307"/>
                  <a:gd name="connsiteY2" fmla="*/ 41101 h 456697"/>
                  <a:gd name="connsiteX3" fmla="*/ 203307 w 203307"/>
                  <a:gd name="connsiteY3" fmla="*/ 456697 h 456697"/>
                  <a:gd name="connsiteX0" fmla="*/ 196214 w 196214"/>
                  <a:gd name="connsiteY0" fmla="*/ 468078 h 468078"/>
                  <a:gd name="connsiteX1" fmla="*/ 925 w 196214"/>
                  <a:gd name="connsiteY1" fmla="*/ 26291 h 468078"/>
                  <a:gd name="connsiteX2" fmla="*/ 141432 w 196214"/>
                  <a:gd name="connsiteY2" fmla="*/ 52482 h 468078"/>
                  <a:gd name="connsiteX3" fmla="*/ 196214 w 196214"/>
                  <a:gd name="connsiteY3" fmla="*/ 468078 h 468078"/>
                  <a:gd name="connsiteX0" fmla="*/ 196214 w 196214"/>
                  <a:gd name="connsiteY0" fmla="*/ 457671 h 457671"/>
                  <a:gd name="connsiteX1" fmla="*/ 925 w 196214"/>
                  <a:gd name="connsiteY1" fmla="*/ 15884 h 457671"/>
                  <a:gd name="connsiteX2" fmla="*/ 141432 w 196214"/>
                  <a:gd name="connsiteY2" fmla="*/ 42075 h 457671"/>
                  <a:gd name="connsiteX3" fmla="*/ 196214 w 196214"/>
                  <a:gd name="connsiteY3" fmla="*/ 457671 h 457671"/>
                  <a:gd name="connsiteX0" fmla="*/ 196214 w 196214"/>
                  <a:gd name="connsiteY0" fmla="*/ 442000 h 442000"/>
                  <a:gd name="connsiteX1" fmla="*/ 925 w 196214"/>
                  <a:gd name="connsiteY1" fmla="*/ 213 h 442000"/>
                  <a:gd name="connsiteX2" fmla="*/ 141432 w 196214"/>
                  <a:gd name="connsiteY2" fmla="*/ 26404 h 442000"/>
                  <a:gd name="connsiteX3" fmla="*/ 196214 w 196214"/>
                  <a:gd name="connsiteY3" fmla="*/ 442000 h 442000"/>
                  <a:gd name="connsiteX0" fmla="*/ 200942 w 200942"/>
                  <a:gd name="connsiteY0" fmla="*/ 423691 h 423691"/>
                  <a:gd name="connsiteX1" fmla="*/ 890 w 200942"/>
                  <a:gd name="connsiteY1" fmla="*/ 954 h 423691"/>
                  <a:gd name="connsiteX2" fmla="*/ 146160 w 200942"/>
                  <a:gd name="connsiteY2" fmla="*/ 8095 h 423691"/>
                  <a:gd name="connsiteX3" fmla="*/ 200942 w 200942"/>
                  <a:gd name="connsiteY3" fmla="*/ 423691 h 423691"/>
                  <a:gd name="connsiteX0" fmla="*/ 200942 w 200942"/>
                  <a:gd name="connsiteY0" fmla="*/ 432068 h 432068"/>
                  <a:gd name="connsiteX1" fmla="*/ 890 w 200942"/>
                  <a:gd name="connsiteY1" fmla="*/ 9331 h 432068"/>
                  <a:gd name="connsiteX2" fmla="*/ 146160 w 200942"/>
                  <a:gd name="connsiteY2" fmla="*/ 16472 h 432068"/>
                  <a:gd name="connsiteX3" fmla="*/ 200942 w 200942"/>
                  <a:gd name="connsiteY3" fmla="*/ 432068 h 432068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7165 h 437165"/>
                  <a:gd name="connsiteX1" fmla="*/ 961 w 191488"/>
                  <a:gd name="connsiteY1" fmla="*/ 12046 h 437165"/>
                  <a:gd name="connsiteX2" fmla="*/ 134324 w 191488"/>
                  <a:gd name="connsiteY2" fmla="*/ 16806 h 437165"/>
                  <a:gd name="connsiteX3" fmla="*/ 191488 w 191488"/>
                  <a:gd name="connsiteY3" fmla="*/ 437165 h 437165"/>
                  <a:gd name="connsiteX0" fmla="*/ 191488 w 191488"/>
                  <a:gd name="connsiteY0" fmla="*/ 425967 h 425967"/>
                  <a:gd name="connsiteX1" fmla="*/ 961 w 191488"/>
                  <a:gd name="connsiteY1" fmla="*/ 19901 h 425967"/>
                  <a:gd name="connsiteX2" fmla="*/ 134324 w 191488"/>
                  <a:gd name="connsiteY2" fmla="*/ 5608 h 425967"/>
                  <a:gd name="connsiteX3" fmla="*/ 191488 w 191488"/>
                  <a:gd name="connsiteY3" fmla="*/ 425967 h 425967"/>
                  <a:gd name="connsiteX0" fmla="*/ 191470 w 191470"/>
                  <a:gd name="connsiteY0" fmla="*/ 425967 h 425967"/>
                  <a:gd name="connsiteX1" fmla="*/ 943 w 191470"/>
                  <a:gd name="connsiteY1" fmla="*/ 19901 h 425967"/>
                  <a:gd name="connsiteX2" fmla="*/ 134306 w 191470"/>
                  <a:gd name="connsiteY2" fmla="*/ 5608 h 425967"/>
                  <a:gd name="connsiteX3" fmla="*/ 191470 w 191470"/>
                  <a:gd name="connsiteY3" fmla="*/ 425967 h 425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470" h="425967">
                    <a:moveTo>
                      <a:pt x="191470" y="425967"/>
                    </a:moveTo>
                    <a:cubicBezTo>
                      <a:pt x="99148" y="380727"/>
                      <a:pt x="-11358" y="46304"/>
                      <a:pt x="943" y="19901"/>
                    </a:cubicBezTo>
                    <a:cubicBezTo>
                      <a:pt x="13244" y="-6502"/>
                      <a:pt x="75564" y="-1345"/>
                      <a:pt x="134306" y="5608"/>
                    </a:cubicBezTo>
                    <a:cubicBezTo>
                      <a:pt x="119229" y="219733"/>
                      <a:pt x="139878" y="324947"/>
                      <a:pt x="191470" y="4259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288A5F78-7322-4144-8B5B-231A2137D940}"/>
                  </a:ext>
                </a:extLst>
              </p:cNvPr>
              <p:cNvSpPr/>
              <p:nvPr/>
            </p:nvSpPr>
            <p:spPr>
              <a:xfrm rot="20700000" flipH="1">
                <a:off x="798474" y="1551531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4DC0855B-E84A-4688-BD1B-060863FAD5EB}"/>
                  </a:ext>
                </a:extLst>
              </p:cNvPr>
              <p:cNvSpPr/>
              <p:nvPr/>
            </p:nvSpPr>
            <p:spPr>
              <a:xfrm rot="900000" flipH="1" flipV="1">
                <a:off x="798474" y="1621612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28849D68-AF33-4F1E-9A66-66D946EB6BA2}"/>
                  </a:ext>
                </a:extLst>
              </p:cNvPr>
              <p:cNvSpPr/>
              <p:nvPr/>
            </p:nvSpPr>
            <p:spPr>
              <a:xfrm rot="5400000">
                <a:off x="673150" y="128216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円/楕円 27">
                <a:extLst>
                  <a:ext uri="{FF2B5EF4-FFF2-40B4-BE49-F238E27FC236}">
                    <a16:creationId xmlns:a16="http://schemas.microsoft.com/office/drawing/2014/main" id="{26134B41-5931-4E6D-88D3-840235680C5E}"/>
                  </a:ext>
                </a:extLst>
              </p:cNvPr>
              <p:cNvSpPr/>
              <p:nvPr/>
            </p:nvSpPr>
            <p:spPr>
              <a:xfrm rot="13500000" flipH="1">
                <a:off x="672509" y="1877265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D395A8D9-3532-4EA3-B5EE-54C433B8A12D}"/>
                  </a:ext>
                </a:extLst>
              </p:cNvPr>
              <p:cNvSpPr/>
              <p:nvPr/>
            </p:nvSpPr>
            <p:spPr>
              <a:xfrm>
                <a:off x="673894" y="2216944"/>
                <a:ext cx="521067" cy="970283"/>
              </a:xfrm>
              <a:custGeom>
                <a:avLst/>
                <a:gdLst>
                  <a:gd name="connsiteX0" fmla="*/ 350725 w 517532"/>
                  <a:gd name="connsiteY0" fmla="*/ 0 h 943716"/>
                  <a:gd name="connsiteX1" fmla="*/ 517532 w 517532"/>
                  <a:gd name="connsiteY1" fmla="*/ 1261 h 943716"/>
                  <a:gd name="connsiteX2" fmla="*/ 28005 w 517532"/>
                  <a:gd name="connsiteY2" fmla="*/ 943716 h 943716"/>
                  <a:gd name="connsiteX3" fmla="*/ 3117 w 517532"/>
                  <a:gd name="connsiteY3" fmla="*/ 943716 h 943716"/>
                  <a:gd name="connsiteX4" fmla="*/ 1713 w 517532"/>
                  <a:gd name="connsiteY4" fmla="*/ 894550 h 943716"/>
                  <a:gd name="connsiteX5" fmla="*/ 3882 w 517532"/>
                  <a:gd name="connsiteY5" fmla="*/ 617199 h 943716"/>
                  <a:gd name="connsiteX6" fmla="*/ 5591 w 517532"/>
                  <a:gd name="connsiteY6" fmla="*/ 598624 h 943716"/>
                  <a:gd name="connsiteX7" fmla="*/ 307376 w 517532"/>
                  <a:gd name="connsiteY7" fmla="*/ 17617 h 94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32" h="943716">
                    <a:moveTo>
                      <a:pt x="350725" y="0"/>
                    </a:moveTo>
                    <a:lnTo>
                      <a:pt x="517532" y="1261"/>
                    </a:lnTo>
                    <a:lnTo>
                      <a:pt x="28005" y="943716"/>
                    </a:lnTo>
                    <a:lnTo>
                      <a:pt x="3117" y="943716"/>
                    </a:lnTo>
                    <a:lnTo>
                      <a:pt x="1713" y="894550"/>
                    </a:lnTo>
                    <a:cubicBezTo>
                      <a:pt x="-599" y="794718"/>
                      <a:pt x="-1178" y="699104"/>
                      <a:pt x="3882" y="617199"/>
                    </a:cubicBezTo>
                    <a:lnTo>
                      <a:pt x="5591" y="598624"/>
                    </a:lnTo>
                    <a:lnTo>
                      <a:pt x="307376" y="1761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四角形: 上の 2 つの角を丸める 529">
                <a:extLst>
                  <a:ext uri="{FF2B5EF4-FFF2-40B4-BE49-F238E27FC236}">
                    <a16:creationId xmlns:a16="http://schemas.microsoft.com/office/drawing/2014/main" id="{36EFA9F7-00A9-42CE-86AD-6D0D9FC7AED3}"/>
                  </a:ext>
                </a:extLst>
              </p:cNvPr>
              <p:cNvSpPr/>
              <p:nvPr/>
            </p:nvSpPr>
            <p:spPr>
              <a:xfrm>
                <a:off x="646919" y="3191777"/>
                <a:ext cx="962806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FCA87CEE-9BA5-4058-9143-800E749B2E46}"/>
                  </a:ext>
                </a:extLst>
              </p:cNvPr>
              <p:cNvSpPr/>
              <p:nvPr/>
            </p:nvSpPr>
            <p:spPr>
              <a:xfrm>
                <a:off x="1046843" y="2405670"/>
                <a:ext cx="236099" cy="1143856"/>
              </a:xfrm>
              <a:custGeom>
                <a:avLst/>
                <a:gdLst>
                  <a:gd name="connsiteX0" fmla="*/ 81689 w 202762"/>
                  <a:gd name="connsiteY0" fmla="*/ 0 h 1143856"/>
                  <a:gd name="connsiteX1" fmla="*/ 121073 w 202762"/>
                  <a:gd name="connsiteY1" fmla="*/ 0 h 1143856"/>
                  <a:gd name="connsiteX2" fmla="*/ 202762 w 202762"/>
                  <a:gd name="connsiteY2" fmla="*/ 81689 h 1143856"/>
                  <a:gd name="connsiteX3" fmla="*/ 202762 w 202762"/>
                  <a:gd name="connsiteY3" fmla="*/ 1143856 h 1143856"/>
                  <a:gd name="connsiteX4" fmla="*/ 202762 w 202762"/>
                  <a:gd name="connsiteY4" fmla="*/ 1143856 h 1143856"/>
                  <a:gd name="connsiteX5" fmla="*/ 0 w 202762"/>
                  <a:gd name="connsiteY5" fmla="*/ 1143856 h 1143856"/>
                  <a:gd name="connsiteX6" fmla="*/ 0 w 202762"/>
                  <a:gd name="connsiteY6" fmla="*/ 1143856 h 1143856"/>
                  <a:gd name="connsiteX7" fmla="*/ 0 w 202762"/>
                  <a:gd name="connsiteY7" fmla="*/ 81689 h 1143856"/>
                  <a:gd name="connsiteX8" fmla="*/ 81689 w 202762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099" h="1143856">
                    <a:moveTo>
                      <a:pt x="115026" y="0"/>
                    </a:moveTo>
                    <a:lnTo>
                      <a:pt x="154410" y="0"/>
                    </a:lnTo>
                    <a:cubicBezTo>
                      <a:pt x="199526" y="0"/>
                      <a:pt x="236099" y="36573"/>
                      <a:pt x="236099" y="81689"/>
                    </a:cubicBezTo>
                    <a:lnTo>
                      <a:pt x="236099" y="1143856"/>
                    </a:lnTo>
                    <a:lnTo>
                      <a:pt x="236099" y="1143856"/>
                    </a:lnTo>
                    <a:lnTo>
                      <a:pt x="33337" y="1143856"/>
                    </a:lnTo>
                    <a:lnTo>
                      <a:pt x="0" y="1141475"/>
                    </a:lnTo>
                    <a:cubicBezTo>
                      <a:pt x="11906" y="785038"/>
                      <a:pt x="33337" y="435745"/>
                      <a:pt x="33337" y="81689"/>
                    </a:cubicBezTo>
                    <a:cubicBezTo>
                      <a:pt x="33337" y="36573"/>
                      <a:pt x="69910" y="0"/>
                      <a:pt x="115026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7A6D7437-52F0-44CA-8F1C-D5A2042F5DAD}"/>
                  </a:ext>
                </a:extLst>
              </p:cNvPr>
              <p:cNvSpPr/>
              <p:nvPr/>
            </p:nvSpPr>
            <p:spPr>
              <a:xfrm flipH="1">
                <a:off x="1076934" y="2329180"/>
                <a:ext cx="462666" cy="1212970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69180 w 382100"/>
                  <a:gd name="connsiteY0" fmla="*/ 43235 h 949602"/>
                  <a:gd name="connsiteX1" fmla="*/ 382100 w 382100"/>
                  <a:gd name="connsiteY1" fmla="*/ 107231 h 949602"/>
                  <a:gd name="connsiteX2" fmla="*/ 382100 w 382100"/>
                  <a:gd name="connsiteY2" fmla="*/ 947738 h 949602"/>
                  <a:gd name="connsiteX3" fmla="*/ 0 w 382100"/>
                  <a:gd name="connsiteY3" fmla="*/ 949602 h 949602"/>
                  <a:gd name="connsiteX4" fmla="*/ 53278 w 382100"/>
                  <a:gd name="connsiteY4" fmla="*/ 107231 h 949602"/>
                  <a:gd name="connsiteX5" fmla="*/ 66198 w 382100"/>
                  <a:gd name="connsiteY5" fmla="*/ 43235 h 949602"/>
                  <a:gd name="connsiteX6" fmla="*/ 95348 w 382100"/>
                  <a:gd name="connsiteY6" fmla="*/ 0 h 949602"/>
                  <a:gd name="connsiteX0" fmla="*/ 369180 w 414067"/>
                  <a:gd name="connsiteY0" fmla="*/ 43235 h 949602"/>
                  <a:gd name="connsiteX1" fmla="*/ 382100 w 414067"/>
                  <a:gd name="connsiteY1" fmla="*/ 107231 h 949602"/>
                  <a:gd name="connsiteX2" fmla="*/ 414067 w 414067"/>
                  <a:gd name="connsiteY2" fmla="*/ 947738 h 949602"/>
                  <a:gd name="connsiteX3" fmla="*/ 0 w 414067"/>
                  <a:gd name="connsiteY3" fmla="*/ 949602 h 949602"/>
                  <a:gd name="connsiteX4" fmla="*/ 53278 w 414067"/>
                  <a:gd name="connsiteY4" fmla="*/ 107231 h 949602"/>
                  <a:gd name="connsiteX5" fmla="*/ 66198 w 414067"/>
                  <a:gd name="connsiteY5" fmla="*/ 43235 h 949602"/>
                  <a:gd name="connsiteX6" fmla="*/ 95348 w 414067"/>
                  <a:gd name="connsiteY6" fmla="*/ 0 h 949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067" h="949602">
                    <a:moveTo>
                      <a:pt x="369180" y="43235"/>
                    </a:moveTo>
                    <a:cubicBezTo>
                      <a:pt x="377500" y="62905"/>
                      <a:pt x="382100" y="84531"/>
                      <a:pt x="382100" y="107231"/>
                    </a:cubicBezTo>
                    <a:lnTo>
                      <a:pt x="414067" y="947738"/>
                    </a:lnTo>
                    <a:lnTo>
                      <a:pt x="0" y="949602"/>
                    </a:lnTo>
                    <a:cubicBezTo>
                      <a:pt x="0" y="669433"/>
                      <a:pt x="53278" y="387400"/>
                      <a:pt x="53278" y="107231"/>
                    </a:cubicBezTo>
                    <a:cubicBezTo>
                      <a:pt x="53278" y="84531"/>
                      <a:pt x="57879" y="62905"/>
                      <a:pt x="66198" y="43235"/>
                    </a:cubicBezTo>
                    <a:lnTo>
                      <a:pt x="95348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40CA755E-582B-4DB7-9E18-86330DB63BB2}"/>
                  </a:ext>
                </a:extLst>
              </p:cNvPr>
              <p:cNvSpPr/>
              <p:nvPr/>
            </p:nvSpPr>
            <p:spPr>
              <a:xfrm rot="5400000">
                <a:off x="651356" y="1475406"/>
                <a:ext cx="85826" cy="126349"/>
              </a:xfrm>
              <a:prstGeom prst="moon">
                <a:avLst>
                  <a:gd name="adj" fmla="val 62051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FB91831-B49F-4F1C-9743-9390CCAC068C}"/>
              </a:ext>
            </a:extLst>
          </p:cNvPr>
          <p:cNvGrpSpPr/>
          <p:nvPr/>
        </p:nvGrpSpPr>
        <p:grpSpPr>
          <a:xfrm>
            <a:off x="3594877" y="886334"/>
            <a:ext cx="1863737" cy="2658683"/>
            <a:chOff x="3594877" y="886334"/>
            <a:chExt cx="1863737" cy="2658683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D8B25F8C-E5EC-45D8-A41F-9BD19E7FA50E}"/>
                </a:ext>
              </a:extLst>
            </p:cNvPr>
            <p:cNvGrpSpPr/>
            <p:nvPr/>
          </p:nvGrpSpPr>
          <p:grpSpPr>
            <a:xfrm>
              <a:off x="3594877" y="2451596"/>
              <a:ext cx="1459142" cy="899148"/>
              <a:chOff x="6440320" y="2194334"/>
              <a:chExt cx="1629318" cy="1004014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07CE236D-0BDE-428E-A5B7-FACB53AE0B15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47CDE557-F8F5-46BA-AC29-2E46C9AA2454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1C05A1A1-80BF-4279-81A3-0765E7A3B9E5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70" name="グループ化 169">
                    <a:extLst>
                      <a:ext uri="{FF2B5EF4-FFF2-40B4-BE49-F238E27FC236}">
                        <a16:creationId xmlns:a16="http://schemas.microsoft.com/office/drawing/2014/main" id="{608B18F2-A586-4560-B359-689FF54912B8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81" name="フリーフォーム: 図形 180">
                      <a:extLst>
                        <a:ext uri="{FF2B5EF4-FFF2-40B4-BE49-F238E27FC236}">
                          <a16:creationId xmlns:a16="http://schemas.microsoft.com/office/drawing/2014/main" id="{F7BD151C-1594-4115-A10B-B9BF71FA74F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フリーフォーム: 図形 181">
                      <a:extLst>
                        <a:ext uri="{FF2B5EF4-FFF2-40B4-BE49-F238E27FC236}">
                          <a16:creationId xmlns:a16="http://schemas.microsoft.com/office/drawing/2014/main" id="{8A5DC2D6-317B-4211-876F-DF498265DE4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" name="フリーフォーム: 図形 182">
                      <a:extLst>
                        <a:ext uri="{FF2B5EF4-FFF2-40B4-BE49-F238E27FC236}">
                          <a16:creationId xmlns:a16="http://schemas.microsoft.com/office/drawing/2014/main" id="{E118D689-AE80-498B-8B58-6F0688B7CE7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" name="月 183">
                      <a:extLst>
                        <a:ext uri="{FF2B5EF4-FFF2-40B4-BE49-F238E27FC236}">
                          <a16:creationId xmlns:a16="http://schemas.microsoft.com/office/drawing/2014/main" id="{A1C4C950-3503-4B64-A657-823AD3BD2662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1" name="四角形: 角を丸くする 170">
                    <a:extLst>
                      <a:ext uri="{FF2B5EF4-FFF2-40B4-BE49-F238E27FC236}">
                        <a16:creationId xmlns:a16="http://schemas.microsoft.com/office/drawing/2014/main" id="{E81FFC17-33C1-4D72-908D-DC93A73E884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72" name="四角形: 上の 2 つの角を丸める 109">
                    <a:extLst>
                      <a:ext uri="{FF2B5EF4-FFF2-40B4-BE49-F238E27FC236}">
                        <a16:creationId xmlns:a16="http://schemas.microsoft.com/office/drawing/2014/main" id="{CFAA6E8D-0E21-4B31-9AF8-344AEE281D1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7B6EE116-E704-4814-96EE-BC28669C7EB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323E12BF-C332-44D7-A5AE-C49A810090A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四角形: 上の 2 つの角を丸める 109">
                    <a:extLst>
                      <a:ext uri="{FF2B5EF4-FFF2-40B4-BE49-F238E27FC236}">
                        <a16:creationId xmlns:a16="http://schemas.microsoft.com/office/drawing/2014/main" id="{4012E71D-B774-44DB-A042-895A9D2C794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FF32A177-B44E-4718-BE5A-6780542EA51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E76EFE8E-C557-4CFF-B8AB-B71747F8154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四角形: 上の 2 つの角を丸める 109">
                    <a:extLst>
                      <a:ext uri="{FF2B5EF4-FFF2-40B4-BE49-F238E27FC236}">
                        <a16:creationId xmlns:a16="http://schemas.microsoft.com/office/drawing/2014/main" id="{690C9D00-AC85-423E-9E4F-C470BD16356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C31D3252-ACBD-4D32-9AE7-F1515E50251C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69EFD947-8523-4322-ACAE-CEAC5114CF26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67" name="片側の 2 つの角を丸めた四角形 92">
                <a:extLst>
                  <a:ext uri="{FF2B5EF4-FFF2-40B4-BE49-F238E27FC236}">
                    <a16:creationId xmlns:a16="http://schemas.microsoft.com/office/drawing/2014/main" id="{A583ED01-421B-4596-AB28-B102C9ACA004}"/>
                  </a:ext>
                </a:extLst>
              </p:cNvPr>
              <p:cNvSpPr/>
              <p:nvPr/>
            </p:nvSpPr>
            <p:spPr>
              <a:xfrm rot="7154429" flipH="1">
                <a:off x="7348501" y="2468216"/>
                <a:ext cx="409848" cy="1032427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50880DA3-50BF-433D-9B76-F7E19BB55666}"/>
                </a:ext>
              </a:extLst>
            </p:cNvPr>
            <p:cNvGrpSpPr/>
            <p:nvPr/>
          </p:nvGrpSpPr>
          <p:grpSpPr>
            <a:xfrm>
              <a:off x="4315103" y="886334"/>
              <a:ext cx="1143511" cy="2658683"/>
              <a:chOff x="3537863" y="886334"/>
              <a:chExt cx="1143511" cy="2658683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950ACDEA-196D-46C2-89C2-2770ED7817C2}"/>
                  </a:ext>
                </a:extLst>
              </p:cNvPr>
              <p:cNvSpPr/>
              <p:nvPr/>
            </p:nvSpPr>
            <p:spPr>
              <a:xfrm>
                <a:off x="4039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37A9187D-C69F-4F23-8DCD-C0B7527DEA68}"/>
                  </a:ext>
                </a:extLst>
              </p:cNvPr>
              <p:cNvSpPr/>
              <p:nvPr/>
            </p:nvSpPr>
            <p:spPr>
              <a:xfrm>
                <a:off x="4056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473D36F4-2393-49B4-A199-915975C4901B}"/>
                  </a:ext>
                </a:extLst>
              </p:cNvPr>
              <p:cNvSpPr/>
              <p:nvPr/>
            </p:nvSpPr>
            <p:spPr>
              <a:xfrm>
                <a:off x="3747168" y="2247479"/>
                <a:ext cx="855968" cy="1292290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5968" h="1292290">
                    <a:moveTo>
                      <a:pt x="306911" y="12700"/>
                    </a:moveTo>
                    <a:lnTo>
                      <a:pt x="534103" y="0"/>
                    </a:lnTo>
                    <a:cubicBezTo>
                      <a:pt x="711864" y="0"/>
                      <a:pt x="855968" y="144104"/>
                      <a:pt x="855968" y="321865"/>
                    </a:cubicBezTo>
                    <a:lnTo>
                      <a:pt x="855968" y="1292290"/>
                    </a:lnTo>
                    <a:lnTo>
                      <a:pt x="10446" y="1292290"/>
                    </a:lnTo>
                    <a:cubicBezTo>
                      <a:pt x="10446" y="1041069"/>
                      <a:pt x="-13057" y="729859"/>
                      <a:pt x="10446" y="538628"/>
                    </a:cubicBezTo>
                    <a:cubicBezTo>
                      <a:pt x="33949" y="347397"/>
                      <a:pt x="92530" y="226207"/>
                      <a:pt x="151466" y="144902"/>
                    </a:cubicBezTo>
                    <a:cubicBezTo>
                      <a:pt x="210402" y="63597"/>
                      <a:pt x="243138" y="36850"/>
                      <a:pt x="306911" y="127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3BAAF2C6-6F5A-4794-9BED-C184CEF3D80A}"/>
                  </a:ext>
                </a:extLst>
              </p:cNvPr>
              <p:cNvSpPr/>
              <p:nvPr/>
            </p:nvSpPr>
            <p:spPr>
              <a:xfrm>
                <a:off x="4043375" y="240116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966D8E3E-647B-41E8-B3E3-59CD81B895E3}"/>
                  </a:ext>
                </a:extLst>
              </p:cNvPr>
              <p:cNvSpPr/>
              <p:nvPr/>
            </p:nvSpPr>
            <p:spPr>
              <a:xfrm flipH="1">
                <a:off x="4089531" y="232917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7F1ED2D8-5F8D-40FF-B539-F54AD6F74EBD}"/>
                  </a:ext>
                </a:extLst>
              </p:cNvPr>
              <p:cNvSpPr/>
              <p:nvPr/>
            </p:nvSpPr>
            <p:spPr>
              <a:xfrm>
                <a:off x="3823880" y="2640843"/>
                <a:ext cx="122403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06EDEA0-E669-454B-BB28-981F04E21620}"/>
                  </a:ext>
                </a:extLst>
              </p:cNvPr>
              <p:cNvSpPr/>
              <p:nvPr/>
            </p:nvSpPr>
            <p:spPr>
              <a:xfrm>
                <a:off x="3914032" y="2247900"/>
                <a:ext cx="279349" cy="242689"/>
              </a:xfrm>
              <a:custGeom>
                <a:avLst/>
                <a:gdLst>
                  <a:gd name="connsiteX0" fmla="*/ 236873 w 236873"/>
                  <a:gd name="connsiteY0" fmla="*/ 0 h 248144"/>
                  <a:gd name="connsiteX1" fmla="*/ 25613 w 236873"/>
                  <a:gd name="connsiteY1" fmla="*/ 248144 h 248144"/>
                  <a:gd name="connsiteX2" fmla="*/ 0 w 236873"/>
                  <a:gd name="connsiteY2" fmla="*/ 108722 h 248144"/>
                  <a:gd name="connsiteX3" fmla="*/ 17343 w 236873"/>
                  <a:gd name="connsiteY3" fmla="*/ 86469 h 248144"/>
                  <a:gd name="connsiteX4" fmla="*/ 132604 w 236873"/>
                  <a:gd name="connsiteY4" fmla="*/ 5828 h 248144"/>
                  <a:gd name="connsiteX0" fmla="*/ 236873 w 236873"/>
                  <a:gd name="connsiteY0" fmla="*/ 0 h 236540"/>
                  <a:gd name="connsiteX1" fmla="*/ 63977 w 236873"/>
                  <a:gd name="connsiteY1" fmla="*/ 236540 h 236540"/>
                  <a:gd name="connsiteX2" fmla="*/ 0 w 236873"/>
                  <a:gd name="connsiteY2" fmla="*/ 108722 h 236540"/>
                  <a:gd name="connsiteX3" fmla="*/ 17343 w 236873"/>
                  <a:gd name="connsiteY3" fmla="*/ 86469 h 236540"/>
                  <a:gd name="connsiteX4" fmla="*/ 132604 w 236873"/>
                  <a:gd name="connsiteY4" fmla="*/ 5828 h 236540"/>
                  <a:gd name="connsiteX5" fmla="*/ 236873 w 236873"/>
                  <a:gd name="connsiteY5" fmla="*/ 0 h 23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873" h="236540">
                    <a:moveTo>
                      <a:pt x="236873" y="0"/>
                    </a:moveTo>
                    <a:lnTo>
                      <a:pt x="63977" y="236540"/>
                    </a:lnTo>
                    <a:lnTo>
                      <a:pt x="0" y="108722"/>
                    </a:lnTo>
                    <a:lnTo>
                      <a:pt x="17343" y="86469"/>
                    </a:lnTo>
                    <a:cubicBezTo>
                      <a:pt x="54403" y="43514"/>
                      <a:pt x="84774" y="23941"/>
                      <a:pt x="132604" y="5828"/>
                    </a:cubicBezTo>
                    <a:lnTo>
                      <a:pt x="236873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41EA8BD8-6F3D-4102-A6A7-E4F3E8388C31}"/>
                  </a:ext>
                </a:extLst>
              </p:cNvPr>
              <p:cNvSpPr/>
              <p:nvPr/>
            </p:nvSpPr>
            <p:spPr>
              <a:xfrm rot="1384998">
                <a:off x="3859999" y="2381175"/>
                <a:ext cx="45719" cy="7142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447805EF-8EB6-410D-AA6B-6563CD8DE39A}"/>
                  </a:ext>
                </a:extLst>
              </p:cNvPr>
              <p:cNvSpPr/>
              <p:nvPr/>
            </p:nvSpPr>
            <p:spPr>
              <a:xfrm>
                <a:off x="3537863" y="927573"/>
                <a:ext cx="1143511" cy="1217128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5416"/>
                  <a:gd name="connsiteY0" fmla="*/ 973093 h 1200881"/>
                  <a:gd name="connsiteX1" fmla="*/ 239030 w 1145416"/>
                  <a:gd name="connsiteY1" fmla="*/ 1198218 h 1200881"/>
                  <a:gd name="connsiteX2" fmla="*/ 103622 w 1145416"/>
                  <a:gd name="connsiteY2" fmla="*/ 1041297 h 1200881"/>
                  <a:gd name="connsiteX3" fmla="*/ 99561 w 1145416"/>
                  <a:gd name="connsiteY3" fmla="*/ 1006259 h 1200881"/>
                  <a:gd name="connsiteX4" fmla="*/ 165293 w 1145416"/>
                  <a:gd name="connsiteY4" fmla="*/ 986958 h 1200881"/>
                  <a:gd name="connsiteX5" fmla="*/ 93478 w 1145416"/>
                  <a:gd name="connsiteY5" fmla="*/ 979490 h 1200881"/>
                  <a:gd name="connsiteX6" fmla="*/ 88720 w 1145416"/>
                  <a:gd name="connsiteY6" fmla="*/ 889406 h 1200881"/>
                  <a:gd name="connsiteX7" fmla="*/ 936 w 1145416"/>
                  <a:gd name="connsiteY7" fmla="*/ 840342 h 1200881"/>
                  <a:gd name="connsiteX8" fmla="*/ 92759 w 1145416"/>
                  <a:gd name="connsiteY8" fmla="*/ 652895 h 1200881"/>
                  <a:gd name="connsiteX9" fmla="*/ 68115 w 1145416"/>
                  <a:gd name="connsiteY9" fmla="*/ 518506 h 1200881"/>
                  <a:gd name="connsiteX10" fmla="*/ 63638 w 1145416"/>
                  <a:gd name="connsiteY10" fmla="*/ 393761 h 1200881"/>
                  <a:gd name="connsiteX11" fmla="*/ 633178 w 1145416"/>
                  <a:gd name="connsiteY11" fmla="*/ 0 h 1200881"/>
                  <a:gd name="connsiteX12" fmla="*/ 1143476 w 1145416"/>
                  <a:gd name="connsiteY12" fmla="*/ 569195 h 1200881"/>
                  <a:gd name="connsiteX13" fmla="*/ 802890 w 1145416"/>
                  <a:gd name="connsiteY13" fmla="*/ 1150387 h 1200881"/>
                  <a:gd name="connsiteX0" fmla="*/ 699810 w 1145019"/>
                  <a:gd name="connsiteY0" fmla="*/ 973093 h 1200881"/>
                  <a:gd name="connsiteX1" fmla="*/ 239030 w 1145019"/>
                  <a:gd name="connsiteY1" fmla="*/ 1198218 h 1200881"/>
                  <a:gd name="connsiteX2" fmla="*/ 103622 w 1145019"/>
                  <a:gd name="connsiteY2" fmla="*/ 1041297 h 1200881"/>
                  <a:gd name="connsiteX3" fmla="*/ 99561 w 1145019"/>
                  <a:gd name="connsiteY3" fmla="*/ 1006259 h 1200881"/>
                  <a:gd name="connsiteX4" fmla="*/ 165293 w 1145019"/>
                  <a:gd name="connsiteY4" fmla="*/ 986958 h 1200881"/>
                  <a:gd name="connsiteX5" fmla="*/ 93478 w 1145019"/>
                  <a:gd name="connsiteY5" fmla="*/ 979490 h 1200881"/>
                  <a:gd name="connsiteX6" fmla="*/ 88720 w 1145019"/>
                  <a:gd name="connsiteY6" fmla="*/ 889406 h 1200881"/>
                  <a:gd name="connsiteX7" fmla="*/ 936 w 1145019"/>
                  <a:gd name="connsiteY7" fmla="*/ 840342 h 1200881"/>
                  <a:gd name="connsiteX8" fmla="*/ 92759 w 1145019"/>
                  <a:gd name="connsiteY8" fmla="*/ 652895 h 1200881"/>
                  <a:gd name="connsiteX9" fmla="*/ 68115 w 1145019"/>
                  <a:gd name="connsiteY9" fmla="*/ 518506 h 1200881"/>
                  <a:gd name="connsiteX10" fmla="*/ 63638 w 1145019"/>
                  <a:gd name="connsiteY10" fmla="*/ 393761 h 1200881"/>
                  <a:gd name="connsiteX11" fmla="*/ 633178 w 1145019"/>
                  <a:gd name="connsiteY11" fmla="*/ 0 h 1200881"/>
                  <a:gd name="connsiteX12" fmla="*/ 1143476 w 1145019"/>
                  <a:gd name="connsiteY12" fmla="*/ 569195 h 1200881"/>
                  <a:gd name="connsiteX13" fmla="*/ 802890 w 1145019"/>
                  <a:gd name="connsiteY13" fmla="*/ 1150387 h 1200881"/>
                  <a:gd name="connsiteX0" fmla="*/ 699810 w 1143571"/>
                  <a:gd name="connsiteY0" fmla="*/ 973093 h 1200881"/>
                  <a:gd name="connsiteX1" fmla="*/ 239030 w 1143571"/>
                  <a:gd name="connsiteY1" fmla="*/ 1198218 h 1200881"/>
                  <a:gd name="connsiteX2" fmla="*/ 103622 w 1143571"/>
                  <a:gd name="connsiteY2" fmla="*/ 1041297 h 1200881"/>
                  <a:gd name="connsiteX3" fmla="*/ 99561 w 1143571"/>
                  <a:gd name="connsiteY3" fmla="*/ 1006259 h 1200881"/>
                  <a:gd name="connsiteX4" fmla="*/ 165293 w 1143571"/>
                  <a:gd name="connsiteY4" fmla="*/ 986958 h 1200881"/>
                  <a:gd name="connsiteX5" fmla="*/ 93478 w 1143571"/>
                  <a:gd name="connsiteY5" fmla="*/ 979490 h 1200881"/>
                  <a:gd name="connsiteX6" fmla="*/ 88720 w 1143571"/>
                  <a:gd name="connsiteY6" fmla="*/ 889406 h 1200881"/>
                  <a:gd name="connsiteX7" fmla="*/ 936 w 1143571"/>
                  <a:gd name="connsiteY7" fmla="*/ 840342 h 1200881"/>
                  <a:gd name="connsiteX8" fmla="*/ 92759 w 1143571"/>
                  <a:gd name="connsiteY8" fmla="*/ 652895 h 1200881"/>
                  <a:gd name="connsiteX9" fmla="*/ 68115 w 1143571"/>
                  <a:gd name="connsiteY9" fmla="*/ 518506 h 1200881"/>
                  <a:gd name="connsiteX10" fmla="*/ 63638 w 1143571"/>
                  <a:gd name="connsiteY10" fmla="*/ 393761 h 1200881"/>
                  <a:gd name="connsiteX11" fmla="*/ 633178 w 1143571"/>
                  <a:gd name="connsiteY11" fmla="*/ 0 h 1200881"/>
                  <a:gd name="connsiteX12" fmla="*/ 1143476 w 1143571"/>
                  <a:gd name="connsiteY12" fmla="*/ 569195 h 1200881"/>
                  <a:gd name="connsiteX13" fmla="*/ 802890 w 1143571"/>
                  <a:gd name="connsiteY13" fmla="*/ 1150387 h 1200881"/>
                  <a:gd name="connsiteX0" fmla="*/ 699810 w 1144969"/>
                  <a:gd name="connsiteY0" fmla="*/ 973093 h 1200881"/>
                  <a:gd name="connsiteX1" fmla="*/ 239030 w 1144969"/>
                  <a:gd name="connsiteY1" fmla="*/ 1198218 h 1200881"/>
                  <a:gd name="connsiteX2" fmla="*/ 103622 w 1144969"/>
                  <a:gd name="connsiteY2" fmla="*/ 1041297 h 1200881"/>
                  <a:gd name="connsiteX3" fmla="*/ 99561 w 1144969"/>
                  <a:gd name="connsiteY3" fmla="*/ 1006259 h 1200881"/>
                  <a:gd name="connsiteX4" fmla="*/ 165293 w 1144969"/>
                  <a:gd name="connsiteY4" fmla="*/ 986958 h 1200881"/>
                  <a:gd name="connsiteX5" fmla="*/ 93478 w 1144969"/>
                  <a:gd name="connsiteY5" fmla="*/ 979490 h 1200881"/>
                  <a:gd name="connsiteX6" fmla="*/ 88720 w 1144969"/>
                  <a:gd name="connsiteY6" fmla="*/ 889406 h 1200881"/>
                  <a:gd name="connsiteX7" fmla="*/ 936 w 1144969"/>
                  <a:gd name="connsiteY7" fmla="*/ 840342 h 1200881"/>
                  <a:gd name="connsiteX8" fmla="*/ 92759 w 1144969"/>
                  <a:gd name="connsiteY8" fmla="*/ 652895 h 1200881"/>
                  <a:gd name="connsiteX9" fmla="*/ 68115 w 1144969"/>
                  <a:gd name="connsiteY9" fmla="*/ 518506 h 1200881"/>
                  <a:gd name="connsiteX10" fmla="*/ 63638 w 1144969"/>
                  <a:gd name="connsiteY10" fmla="*/ 393761 h 1200881"/>
                  <a:gd name="connsiteX11" fmla="*/ 633178 w 1144969"/>
                  <a:gd name="connsiteY11" fmla="*/ 0 h 1200881"/>
                  <a:gd name="connsiteX12" fmla="*/ 1143476 w 1144969"/>
                  <a:gd name="connsiteY12" fmla="*/ 569195 h 1200881"/>
                  <a:gd name="connsiteX13" fmla="*/ 800509 w 1144969"/>
                  <a:gd name="connsiteY13" fmla="*/ 1200393 h 1200881"/>
                  <a:gd name="connsiteX0" fmla="*/ 699810 w 1144934"/>
                  <a:gd name="connsiteY0" fmla="*/ 973093 h 1200881"/>
                  <a:gd name="connsiteX1" fmla="*/ 239030 w 1144934"/>
                  <a:gd name="connsiteY1" fmla="*/ 1198218 h 1200881"/>
                  <a:gd name="connsiteX2" fmla="*/ 103622 w 1144934"/>
                  <a:gd name="connsiteY2" fmla="*/ 1041297 h 1200881"/>
                  <a:gd name="connsiteX3" fmla="*/ 99561 w 1144934"/>
                  <a:gd name="connsiteY3" fmla="*/ 1006259 h 1200881"/>
                  <a:gd name="connsiteX4" fmla="*/ 165293 w 1144934"/>
                  <a:gd name="connsiteY4" fmla="*/ 986958 h 1200881"/>
                  <a:gd name="connsiteX5" fmla="*/ 93478 w 1144934"/>
                  <a:gd name="connsiteY5" fmla="*/ 979490 h 1200881"/>
                  <a:gd name="connsiteX6" fmla="*/ 88720 w 1144934"/>
                  <a:gd name="connsiteY6" fmla="*/ 889406 h 1200881"/>
                  <a:gd name="connsiteX7" fmla="*/ 936 w 1144934"/>
                  <a:gd name="connsiteY7" fmla="*/ 840342 h 1200881"/>
                  <a:gd name="connsiteX8" fmla="*/ 92759 w 1144934"/>
                  <a:gd name="connsiteY8" fmla="*/ 652895 h 1200881"/>
                  <a:gd name="connsiteX9" fmla="*/ 68115 w 1144934"/>
                  <a:gd name="connsiteY9" fmla="*/ 518506 h 1200881"/>
                  <a:gd name="connsiteX10" fmla="*/ 63638 w 1144934"/>
                  <a:gd name="connsiteY10" fmla="*/ 393761 h 1200881"/>
                  <a:gd name="connsiteX11" fmla="*/ 633178 w 1144934"/>
                  <a:gd name="connsiteY11" fmla="*/ 0 h 1200881"/>
                  <a:gd name="connsiteX12" fmla="*/ 1143476 w 1144934"/>
                  <a:gd name="connsiteY12" fmla="*/ 569195 h 1200881"/>
                  <a:gd name="connsiteX13" fmla="*/ 800509 w 1144934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03622 w 1143511"/>
                  <a:gd name="connsiteY2" fmla="*/ 1041297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5859 w 1143511"/>
                  <a:gd name="connsiteY5" fmla="*/ 958059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236730 w 1143511"/>
                  <a:gd name="connsiteY4" fmla="*/ 1001245 h 1200881"/>
                  <a:gd name="connsiteX5" fmla="*/ 95859 w 1143511"/>
                  <a:gd name="connsiteY5" fmla="*/ 958059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44103 w 1143511"/>
                  <a:gd name="connsiteY2" fmla="*/ 1122259 h 1200881"/>
                  <a:gd name="connsiteX3" fmla="*/ 104324 w 1143511"/>
                  <a:gd name="connsiteY3" fmla="*/ 1044359 h 1200881"/>
                  <a:gd name="connsiteX4" fmla="*/ 236730 w 1143511"/>
                  <a:gd name="connsiteY4" fmla="*/ 1001245 h 1200881"/>
                  <a:gd name="connsiteX5" fmla="*/ 95859 w 1143511"/>
                  <a:gd name="connsiteY5" fmla="*/ 958059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44103 w 1143511"/>
                  <a:gd name="connsiteY2" fmla="*/ 1122259 h 1200881"/>
                  <a:gd name="connsiteX3" fmla="*/ 104324 w 1143511"/>
                  <a:gd name="connsiteY3" fmla="*/ 1044359 h 1200881"/>
                  <a:gd name="connsiteX4" fmla="*/ 236730 w 1143511"/>
                  <a:gd name="connsiteY4" fmla="*/ 1001245 h 1200881"/>
                  <a:gd name="connsiteX5" fmla="*/ 95859 w 1143511"/>
                  <a:gd name="connsiteY5" fmla="*/ 958059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44103 w 1143511"/>
                  <a:gd name="connsiteY2" fmla="*/ 1122259 h 1217128"/>
                  <a:gd name="connsiteX3" fmla="*/ 104324 w 1143511"/>
                  <a:gd name="connsiteY3" fmla="*/ 1044359 h 1217128"/>
                  <a:gd name="connsiteX4" fmla="*/ 236730 w 1143511"/>
                  <a:gd name="connsiteY4" fmla="*/ 1001245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04324 w 1143511"/>
                  <a:gd name="connsiteY3" fmla="*/ 1044359 h 1217128"/>
                  <a:gd name="connsiteX4" fmla="*/ 236730 w 1143511"/>
                  <a:gd name="connsiteY4" fmla="*/ 1001245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36730 w 1143511"/>
                  <a:gd name="connsiteY4" fmla="*/ 1001245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36730 w 1143511"/>
                  <a:gd name="connsiteY4" fmla="*/ 991720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36730 w 1143511"/>
                  <a:gd name="connsiteY4" fmla="*/ 991720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7686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7686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7686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7686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2923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2923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32900 w 1143511"/>
                  <a:gd name="connsiteY3" fmla="*/ 1101509 h 1217128"/>
                  <a:gd name="connsiteX4" fmla="*/ 262923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3511" h="1217128">
                    <a:moveTo>
                      <a:pt x="699810" y="973093"/>
                    </a:moveTo>
                    <a:cubicBezTo>
                      <a:pt x="604390" y="1150794"/>
                      <a:pt x="494814" y="1232034"/>
                      <a:pt x="239030" y="1214886"/>
                    </a:cubicBezTo>
                    <a:cubicBezTo>
                      <a:pt x="163538" y="1202937"/>
                      <a:pt x="169406" y="1212097"/>
                      <a:pt x="151247" y="1136546"/>
                    </a:cubicBezTo>
                    <a:cubicBezTo>
                      <a:pt x="146718" y="1120898"/>
                      <a:pt x="114287" y="1127631"/>
                      <a:pt x="132900" y="1101509"/>
                    </a:cubicBezTo>
                    <a:cubicBezTo>
                      <a:pt x="151513" y="1075387"/>
                      <a:pt x="269097" y="1003722"/>
                      <a:pt x="262923" y="979814"/>
                    </a:cubicBezTo>
                    <a:cubicBezTo>
                      <a:pt x="256750" y="955906"/>
                      <a:pt x="124893" y="973127"/>
                      <a:pt x="95859" y="958059"/>
                    </a:cubicBezTo>
                    <a:cubicBezTo>
                      <a:pt x="66825" y="94299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46545" y="269118"/>
                      <a:pt x="1143476" y="569195"/>
                    </a:cubicBezTo>
                    <a:cubicBezTo>
                      <a:pt x="1140407" y="869272"/>
                      <a:pt x="789959" y="972943"/>
                      <a:pt x="800509" y="1200393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円/楕円 27">
                <a:extLst>
                  <a:ext uri="{FF2B5EF4-FFF2-40B4-BE49-F238E27FC236}">
                    <a16:creationId xmlns:a16="http://schemas.microsoft.com/office/drawing/2014/main" id="{49381D36-4D68-460E-864A-5EA048284871}"/>
                  </a:ext>
                </a:extLst>
              </p:cNvPr>
              <p:cNvSpPr/>
              <p:nvPr/>
            </p:nvSpPr>
            <p:spPr>
              <a:xfrm rot="13500000" flipH="1">
                <a:off x="3726158" y="1873002"/>
                <a:ext cx="248227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22483661-60B9-4D79-B0BD-13F458C84FF8}"/>
                  </a:ext>
                </a:extLst>
              </p:cNvPr>
              <p:cNvSpPr/>
              <p:nvPr/>
            </p:nvSpPr>
            <p:spPr>
              <a:xfrm rot="8100000">
                <a:off x="4175560" y="886334"/>
                <a:ext cx="462380" cy="920230"/>
              </a:xfrm>
              <a:custGeom>
                <a:avLst/>
                <a:gdLst>
                  <a:gd name="connsiteX0" fmla="*/ 147332 w 462380"/>
                  <a:gd name="connsiteY0" fmla="*/ 817052 h 920230"/>
                  <a:gd name="connsiteX1" fmla="*/ 0 w 462380"/>
                  <a:gd name="connsiteY1" fmla="*/ 468406 h 920230"/>
                  <a:gd name="connsiteX2" fmla="*/ 307223 w 462380"/>
                  <a:gd name="connsiteY2" fmla="*/ 14094 h 920230"/>
                  <a:gd name="connsiteX3" fmla="*/ 353545 w 462380"/>
                  <a:gd name="connsiteY3" fmla="*/ 0 h 920230"/>
                  <a:gd name="connsiteX4" fmla="*/ 414684 w 462380"/>
                  <a:gd name="connsiteY4" fmla="*/ 75157 h 920230"/>
                  <a:gd name="connsiteX5" fmla="*/ 462380 w 462380"/>
                  <a:gd name="connsiteY5" fmla="*/ 113957 h 920230"/>
                  <a:gd name="connsiteX6" fmla="*/ 439818 w 462380"/>
                  <a:gd name="connsiteY6" fmla="*/ 219282 h 920230"/>
                  <a:gd name="connsiteX7" fmla="*/ 420067 w 462380"/>
                  <a:gd name="connsiteY7" fmla="*/ 405922 h 920230"/>
                  <a:gd name="connsiteX8" fmla="*/ 421406 w 462380"/>
                  <a:gd name="connsiteY8" fmla="*/ 469420 h 920230"/>
                  <a:gd name="connsiteX9" fmla="*/ 394567 w 462380"/>
                  <a:gd name="connsiteY9" fmla="*/ 525117 h 920230"/>
                  <a:gd name="connsiteX10" fmla="*/ 302113 w 462380"/>
                  <a:gd name="connsiteY10" fmla="*/ 882528 h 920230"/>
                  <a:gd name="connsiteX11" fmla="*/ 302546 w 462380"/>
                  <a:gd name="connsiteY11" fmla="*/ 920230 h 920230"/>
                  <a:gd name="connsiteX12" fmla="*/ 221778 w 462380"/>
                  <a:gd name="connsiteY12" fmla="*/ 877259 h 920230"/>
                  <a:gd name="connsiteX13" fmla="*/ 147332 w 462380"/>
                  <a:gd name="connsiteY13" fmla="*/ 817052 h 9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2380" h="920230">
                    <a:moveTo>
                      <a:pt x="147332" y="817052"/>
                    </a:moveTo>
                    <a:cubicBezTo>
                      <a:pt x="56303" y="727825"/>
                      <a:pt x="0" y="604560"/>
                      <a:pt x="0" y="468406"/>
                    </a:cubicBezTo>
                    <a:cubicBezTo>
                      <a:pt x="0" y="264174"/>
                      <a:pt x="126681" y="88944"/>
                      <a:pt x="307223" y="14094"/>
                    </a:cubicBezTo>
                    <a:lnTo>
                      <a:pt x="353545" y="0"/>
                    </a:lnTo>
                    <a:lnTo>
                      <a:pt x="414684" y="75157"/>
                    </a:lnTo>
                    <a:lnTo>
                      <a:pt x="462380" y="113957"/>
                    </a:lnTo>
                    <a:lnTo>
                      <a:pt x="439818" y="219282"/>
                    </a:lnTo>
                    <a:cubicBezTo>
                      <a:pt x="429284" y="281130"/>
                      <a:pt x="422701" y="343466"/>
                      <a:pt x="420067" y="405922"/>
                    </a:cubicBezTo>
                    <a:lnTo>
                      <a:pt x="421406" y="469420"/>
                    </a:lnTo>
                    <a:lnTo>
                      <a:pt x="394567" y="525117"/>
                    </a:lnTo>
                    <a:cubicBezTo>
                      <a:pt x="340194" y="653101"/>
                      <a:pt x="309067" y="776931"/>
                      <a:pt x="302113" y="882528"/>
                    </a:cubicBezTo>
                    <a:lnTo>
                      <a:pt x="302546" y="920230"/>
                    </a:lnTo>
                    <a:lnTo>
                      <a:pt x="221778" y="877259"/>
                    </a:lnTo>
                    <a:cubicBezTo>
                      <a:pt x="195017" y="859538"/>
                      <a:pt x="170089" y="839358"/>
                      <a:pt x="147332" y="817052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689CE316-D2BF-4619-94B4-D833919F80DD}"/>
                  </a:ext>
                </a:extLst>
              </p:cNvPr>
              <p:cNvGrpSpPr/>
              <p:nvPr/>
            </p:nvGrpSpPr>
            <p:grpSpPr>
              <a:xfrm>
                <a:off x="4229605" y="1462779"/>
                <a:ext cx="231434" cy="419158"/>
                <a:chOff x="1368308" y="1783038"/>
                <a:chExt cx="188990" cy="342286"/>
              </a:xfrm>
            </p:grpSpPr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D9128DDA-1147-42E5-9073-7D35A77BA63A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F7123B21-362D-4B74-8462-A56632E7D333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2B28156B-FB95-4473-9C9F-3A966A146BCB}"/>
                  </a:ext>
                </a:extLst>
              </p:cNvPr>
              <p:cNvSpPr/>
              <p:nvPr/>
            </p:nvSpPr>
            <p:spPr>
              <a:xfrm rot="5400000">
                <a:off x="3778507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4" name="月 263">
              <a:extLst>
                <a:ext uri="{FF2B5EF4-FFF2-40B4-BE49-F238E27FC236}">
                  <a16:creationId xmlns:a16="http://schemas.microsoft.com/office/drawing/2014/main" id="{852D2971-A670-40F1-BA3F-1E694291543D}"/>
                </a:ext>
              </a:extLst>
            </p:cNvPr>
            <p:cNvSpPr/>
            <p:nvPr/>
          </p:nvSpPr>
          <p:spPr>
            <a:xfrm rot="5400000">
              <a:off x="4517916" y="1442054"/>
              <a:ext cx="87700" cy="156752"/>
            </a:xfrm>
            <a:prstGeom prst="moon">
              <a:avLst>
                <a:gd name="adj" fmla="val 50951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C22FCD2-D396-49BB-AB76-67E425D1BFE7}"/>
              </a:ext>
            </a:extLst>
          </p:cNvPr>
          <p:cNvGrpSpPr/>
          <p:nvPr/>
        </p:nvGrpSpPr>
        <p:grpSpPr>
          <a:xfrm>
            <a:off x="689285" y="3679808"/>
            <a:ext cx="2013310" cy="2768428"/>
            <a:chOff x="689285" y="3679808"/>
            <a:chExt cx="2013310" cy="2768428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9E5C4770-1071-457D-BD02-7842445939C2}"/>
                </a:ext>
              </a:extLst>
            </p:cNvPr>
            <p:cNvGrpSpPr/>
            <p:nvPr/>
          </p:nvGrpSpPr>
          <p:grpSpPr>
            <a:xfrm>
              <a:off x="689285" y="5367976"/>
              <a:ext cx="1293881" cy="901228"/>
              <a:chOff x="444652" y="3858749"/>
              <a:chExt cx="1441449" cy="1004014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FE1FCFF1-971A-4669-BEB8-2F3D6341B40D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DD97D497-C5F5-442E-A7D9-147D3B70D8A6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B12CA945-503C-4000-BB06-7D489810877F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5AB3E86B-77B5-4DCB-A135-FF9E0DB7D59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4EF191B8-AF96-4952-8293-81EE9B68B5E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275D348E-A419-4FE4-93E1-685DCBC79F1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月 241">
                    <a:extLst>
                      <a:ext uri="{FF2B5EF4-FFF2-40B4-BE49-F238E27FC236}">
                        <a16:creationId xmlns:a16="http://schemas.microsoft.com/office/drawing/2014/main" id="{5DF300F2-8DDA-4032-AC4D-1F068D040430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234CC3D8-D708-46A0-BFEA-5747A7AD6DBA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30" name="四角形: 上の 2 つの角を丸める 109">
                  <a:extLst>
                    <a:ext uri="{FF2B5EF4-FFF2-40B4-BE49-F238E27FC236}">
                      <a16:creationId xmlns:a16="http://schemas.microsoft.com/office/drawing/2014/main" id="{45657A7A-8D5D-40AF-A098-A41A180E30BD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523E657E-2E51-4356-807A-AB806F66B404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279DFE78-F3DB-4403-979E-D64FCA0175DE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109">
                  <a:extLst>
                    <a:ext uri="{FF2B5EF4-FFF2-40B4-BE49-F238E27FC236}">
                      <a16:creationId xmlns:a16="http://schemas.microsoft.com/office/drawing/2014/main" id="{DCBF91AE-5418-4F27-A3A2-E2AE4D4A3736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9D858955-74EA-48E6-9894-EC0FCCF85581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449C08F5-3FDB-47FC-A761-6EDE829744E4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上の 2 つの角を丸める 109">
                  <a:extLst>
                    <a:ext uri="{FF2B5EF4-FFF2-40B4-BE49-F238E27FC236}">
                      <a16:creationId xmlns:a16="http://schemas.microsoft.com/office/drawing/2014/main" id="{FFF7A073-35E9-40F4-A4C8-57ADBE83527F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369414A8-614F-44BB-988F-A237111DE65D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2986CC91-4D21-4CB1-B74C-D3948A20C3A0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6A65C54-4EE8-46EB-B622-7130FA87A23B}"/>
                </a:ext>
              </a:extLst>
            </p:cNvPr>
            <p:cNvGrpSpPr/>
            <p:nvPr/>
          </p:nvGrpSpPr>
          <p:grpSpPr>
            <a:xfrm>
              <a:off x="1426602" y="3679808"/>
              <a:ext cx="1275993" cy="2768428"/>
              <a:chOff x="649362" y="3679808"/>
              <a:chExt cx="1275993" cy="2768428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CB2AADCE-106B-451F-8637-4AD1D6B77AEF}"/>
                  </a:ext>
                </a:extLst>
              </p:cNvPr>
              <p:cNvSpPr/>
              <p:nvPr/>
            </p:nvSpPr>
            <p:spPr>
              <a:xfrm>
                <a:off x="1191331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EAD16DEA-5F45-4351-8B6C-20E6A88C6503}"/>
                  </a:ext>
                </a:extLst>
              </p:cNvPr>
              <p:cNvSpPr/>
              <p:nvPr/>
            </p:nvSpPr>
            <p:spPr>
              <a:xfrm>
                <a:off x="1208437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94C8C7FD-8A55-41BE-A9FD-3B816EB95378}"/>
                  </a:ext>
                </a:extLst>
              </p:cNvPr>
              <p:cNvSpPr/>
              <p:nvPr/>
            </p:nvSpPr>
            <p:spPr>
              <a:xfrm>
                <a:off x="694185" y="3834674"/>
                <a:ext cx="1144132" cy="1221793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74428 w 1144132"/>
                  <a:gd name="connsiteY5" fmla="*/ 953296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289118 w 1144132"/>
                  <a:gd name="connsiteY4" fmla="*/ 982196 h 1200881"/>
                  <a:gd name="connsiteX5" fmla="*/ 74428 w 1144132"/>
                  <a:gd name="connsiteY5" fmla="*/ 953296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27435 w 1144132"/>
                  <a:gd name="connsiteY2" fmla="*/ 1105591 h 1221793"/>
                  <a:gd name="connsiteX3" fmla="*/ 109086 w 1144132"/>
                  <a:gd name="connsiteY3" fmla="*/ 1063409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58391 w 1144132"/>
                  <a:gd name="connsiteY2" fmla="*/ 1127022 h 1221793"/>
                  <a:gd name="connsiteX3" fmla="*/ 109086 w 1144132"/>
                  <a:gd name="connsiteY3" fmla="*/ 1063409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58391 w 1144132"/>
                  <a:gd name="connsiteY2" fmla="*/ 1127022 h 1221793"/>
                  <a:gd name="connsiteX3" fmla="*/ 109086 w 1144132"/>
                  <a:gd name="connsiteY3" fmla="*/ 1063409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09086 w 1144132"/>
                  <a:gd name="connsiteY3" fmla="*/ 1063409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42423 w 1144132"/>
                  <a:gd name="connsiteY3" fmla="*/ 1094365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42423 w 1144132"/>
                  <a:gd name="connsiteY3" fmla="*/ 1094365 h 1221793"/>
                  <a:gd name="connsiteX4" fmla="*/ 298643 w 1144132"/>
                  <a:gd name="connsiteY4" fmla="*/ 96314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42423 w 1144132"/>
                  <a:gd name="connsiteY3" fmla="*/ 1094365 h 1221793"/>
                  <a:gd name="connsiteX4" fmla="*/ 298643 w 1144132"/>
                  <a:gd name="connsiteY4" fmla="*/ 96314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42423 w 1144132"/>
                  <a:gd name="connsiteY3" fmla="*/ 1094365 h 1221793"/>
                  <a:gd name="connsiteX4" fmla="*/ 291500 w 1144132"/>
                  <a:gd name="connsiteY4" fmla="*/ 951240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21793">
                    <a:moveTo>
                      <a:pt x="699810" y="973093"/>
                    </a:moveTo>
                    <a:cubicBezTo>
                      <a:pt x="604390" y="1150794"/>
                      <a:pt x="504339" y="1236797"/>
                      <a:pt x="248555" y="1219649"/>
                    </a:cubicBezTo>
                    <a:cubicBezTo>
                      <a:pt x="173063" y="1207700"/>
                      <a:pt x="181313" y="1193047"/>
                      <a:pt x="163154" y="1136547"/>
                    </a:cubicBezTo>
                    <a:cubicBezTo>
                      <a:pt x="158625" y="1120899"/>
                      <a:pt x="121032" y="1125249"/>
                      <a:pt x="142423" y="1094365"/>
                    </a:cubicBezTo>
                    <a:cubicBezTo>
                      <a:pt x="163814" y="1063481"/>
                      <a:pt x="302832" y="974751"/>
                      <a:pt x="291500" y="951240"/>
                    </a:cubicBezTo>
                    <a:cubicBezTo>
                      <a:pt x="219143" y="951925"/>
                      <a:pt x="108225" y="963602"/>
                      <a:pt x="74428" y="953296"/>
                    </a:cubicBezTo>
                    <a:cubicBezTo>
                      <a:pt x="40631" y="942990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0C0279DD-6BA3-4545-BB80-7F40E66E8150}"/>
                  </a:ext>
                </a:extLst>
              </p:cNvPr>
              <p:cNvSpPr/>
              <p:nvPr/>
            </p:nvSpPr>
            <p:spPr>
              <a:xfrm>
                <a:off x="911225" y="5150699"/>
                <a:ext cx="824886" cy="1292290"/>
              </a:xfrm>
              <a:prstGeom prst="round2SameRect">
                <a:avLst>
                  <a:gd name="adj1" fmla="val 38067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E5946861-742D-4500-AB6B-24CAF6072856}"/>
                  </a:ext>
                </a:extLst>
              </p:cNvPr>
              <p:cNvSpPr/>
              <p:nvPr/>
            </p:nvSpPr>
            <p:spPr>
              <a:xfrm>
                <a:off x="1266951" y="5873749"/>
                <a:ext cx="205426" cy="574487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F7208A82-BE43-4C1E-A157-885E557CEEF3}"/>
                  </a:ext>
                </a:extLst>
              </p:cNvPr>
              <p:cNvSpPr/>
              <p:nvPr/>
            </p:nvSpPr>
            <p:spPr>
              <a:xfrm>
                <a:off x="1178050" y="5251450"/>
                <a:ext cx="307849" cy="7110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FE686FA0-3425-4F34-A4B8-F98F5DF260A7}"/>
                  </a:ext>
                </a:extLst>
              </p:cNvPr>
              <p:cNvSpPr/>
              <p:nvPr/>
            </p:nvSpPr>
            <p:spPr>
              <a:xfrm>
                <a:off x="1298973" y="5925259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四角形: 上の 2 つの角を丸める 407">
                <a:extLst>
                  <a:ext uri="{FF2B5EF4-FFF2-40B4-BE49-F238E27FC236}">
                    <a16:creationId xmlns:a16="http://schemas.microsoft.com/office/drawing/2014/main" id="{B01387C3-4D08-4247-B3DE-1F3A90C85403}"/>
                  </a:ext>
                </a:extLst>
              </p:cNvPr>
              <p:cNvSpPr/>
              <p:nvPr/>
            </p:nvSpPr>
            <p:spPr>
              <a:xfrm>
                <a:off x="1205795" y="5215402"/>
                <a:ext cx="381325" cy="7179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430C21E-93EF-4D82-949C-EAB86F099C7C}"/>
                  </a:ext>
                </a:extLst>
              </p:cNvPr>
              <p:cNvSpPr/>
              <p:nvPr/>
            </p:nvSpPr>
            <p:spPr>
              <a:xfrm>
                <a:off x="948101" y="5433346"/>
                <a:ext cx="10181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アーチ 566">
                <a:extLst>
                  <a:ext uri="{FF2B5EF4-FFF2-40B4-BE49-F238E27FC236}">
                    <a16:creationId xmlns:a16="http://schemas.microsoft.com/office/drawing/2014/main" id="{9A62E485-3CF4-45FA-9F4B-4E92D4BEDA41}"/>
                  </a:ext>
                </a:extLst>
              </p:cNvPr>
              <p:cNvSpPr/>
              <p:nvPr/>
            </p:nvSpPr>
            <p:spPr>
              <a:xfrm>
                <a:off x="813938" y="4217359"/>
                <a:ext cx="262943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8AE8AB9E-8823-47B9-A058-C909BFC77413}"/>
                  </a:ext>
                </a:extLst>
              </p:cNvPr>
              <p:cNvSpPr/>
              <p:nvPr/>
            </p:nvSpPr>
            <p:spPr>
              <a:xfrm>
                <a:off x="696502" y="3813223"/>
                <a:ext cx="1228853" cy="841686"/>
              </a:xfrm>
              <a:custGeom>
                <a:avLst/>
                <a:gdLst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862567 w 1228853"/>
                  <a:gd name="connsiteY19" fmla="*/ 827124 h 841686"/>
                  <a:gd name="connsiteX20" fmla="*/ 707976 w 1228853"/>
                  <a:gd name="connsiteY20" fmla="*/ 783211 h 841686"/>
                  <a:gd name="connsiteX21" fmla="*/ 672660 w 1228853"/>
                  <a:gd name="connsiteY21" fmla="*/ 569577 h 841686"/>
                  <a:gd name="connsiteX22" fmla="*/ 617455 w 1228853"/>
                  <a:gd name="connsiteY22" fmla="*/ 382063 h 841686"/>
                  <a:gd name="connsiteX23" fmla="*/ 579196 w 1228853"/>
                  <a:gd name="connsiteY23" fmla="*/ 336803 h 841686"/>
                  <a:gd name="connsiteX24" fmla="*/ 578979 w 1228853"/>
                  <a:gd name="connsiteY24" fmla="*/ 336021 h 841686"/>
                  <a:gd name="connsiteX25" fmla="*/ 548543 w 1228853"/>
                  <a:gd name="connsiteY25" fmla="*/ 321808 h 841686"/>
                  <a:gd name="connsiteX26" fmla="*/ 371930 w 1228853"/>
                  <a:gd name="connsiteY26" fmla="*/ 380420 h 841686"/>
                  <a:gd name="connsiteX27" fmla="*/ 329303 w 1228853"/>
                  <a:gd name="connsiteY27" fmla="*/ 421041 h 841686"/>
                  <a:gd name="connsiteX28" fmla="*/ 292982 w 1228853"/>
                  <a:gd name="connsiteY28" fmla="*/ 432402 h 841686"/>
                  <a:gd name="connsiteX29" fmla="*/ 269675 w 1228853"/>
                  <a:gd name="connsiteY29" fmla="*/ 430285 h 841686"/>
                  <a:gd name="connsiteX30" fmla="*/ 266627 w 1228853"/>
                  <a:gd name="connsiteY30" fmla="*/ 431816 h 841686"/>
                  <a:gd name="connsiteX31" fmla="*/ 181371 w 1228853"/>
                  <a:gd name="connsiteY31" fmla="*/ 393882 h 841686"/>
                  <a:gd name="connsiteX32" fmla="*/ 96116 w 1228853"/>
                  <a:gd name="connsiteY32" fmla="*/ 431816 h 841686"/>
                  <a:gd name="connsiteX33" fmla="*/ 93068 w 1228853"/>
                  <a:gd name="connsiteY33" fmla="*/ 430285 h 841686"/>
                  <a:gd name="connsiteX34" fmla="*/ 33441 w 1228853"/>
                  <a:gd name="connsiteY34" fmla="*/ 421041 h 841686"/>
                  <a:gd name="connsiteX35" fmla="*/ 0 w 1228853"/>
                  <a:gd name="connsiteY35" fmla="*/ 389174 h 841686"/>
                  <a:gd name="connsiteX36" fmla="*/ 5335 w 1228853"/>
                  <a:gd name="connsiteY36" fmla="*/ 365156 h 841686"/>
                  <a:gd name="connsiteX37" fmla="*/ 77723 w 1228853"/>
                  <a:gd name="connsiteY37" fmla="*/ 297573 h 841686"/>
                  <a:gd name="connsiteX38" fmla="*/ 78501 w 1228853"/>
                  <a:gd name="connsiteY38" fmla="*/ 294736 h 841686"/>
                  <a:gd name="connsiteX39" fmla="*/ 114710 w 1228853"/>
                  <a:gd name="connsiteY39" fmla="*/ 140146 h 841686"/>
                  <a:gd name="connsiteX40" fmla="*/ 290864 w 1228853"/>
                  <a:gd name="connsiteY40" fmla="*/ 104829 h 841686"/>
                  <a:gd name="connsiteX41" fmla="*/ 445483 w 1228853"/>
                  <a:gd name="connsiteY41" fmla="*/ 49624 h 841686"/>
                  <a:gd name="connsiteX42" fmla="*/ 482803 w 1228853"/>
                  <a:gd name="connsiteY42" fmla="*/ 11365 h 841686"/>
                  <a:gd name="connsiteX43" fmla="*/ 514601 w 1228853"/>
                  <a:gd name="connsiteY43" fmla="*/ 664 h 841686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672660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734573 w 1228853"/>
                  <a:gd name="connsiteY19" fmla="*/ 569577 h 841686"/>
                  <a:gd name="connsiteX20" fmla="*/ 617455 w 1228853"/>
                  <a:gd name="connsiteY20" fmla="*/ 382063 h 841686"/>
                  <a:gd name="connsiteX21" fmla="*/ 579196 w 1228853"/>
                  <a:gd name="connsiteY21" fmla="*/ 336803 h 841686"/>
                  <a:gd name="connsiteX22" fmla="*/ 578979 w 1228853"/>
                  <a:gd name="connsiteY22" fmla="*/ 336021 h 841686"/>
                  <a:gd name="connsiteX23" fmla="*/ 548543 w 1228853"/>
                  <a:gd name="connsiteY23" fmla="*/ 321808 h 841686"/>
                  <a:gd name="connsiteX24" fmla="*/ 371930 w 1228853"/>
                  <a:gd name="connsiteY24" fmla="*/ 380420 h 841686"/>
                  <a:gd name="connsiteX25" fmla="*/ 329303 w 1228853"/>
                  <a:gd name="connsiteY25" fmla="*/ 421041 h 841686"/>
                  <a:gd name="connsiteX26" fmla="*/ 292982 w 1228853"/>
                  <a:gd name="connsiteY26" fmla="*/ 432402 h 841686"/>
                  <a:gd name="connsiteX27" fmla="*/ 269675 w 1228853"/>
                  <a:gd name="connsiteY27" fmla="*/ 430285 h 841686"/>
                  <a:gd name="connsiteX28" fmla="*/ 266627 w 1228853"/>
                  <a:gd name="connsiteY28" fmla="*/ 431816 h 841686"/>
                  <a:gd name="connsiteX29" fmla="*/ 181371 w 1228853"/>
                  <a:gd name="connsiteY29" fmla="*/ 393882 h 841686"/>
                  <a:gd name="connsiteX30" fmla="*/ 96116 w 1228853"/>
                  <a:gd name="connsiteY30" fmla="*/ 431816 h 841686"/>
                  <a:gd name="connsiteX31" fmla="*/ 93068 w 1228853"/>
                  <a:gd name="connsiteY31" fmla="*/ 430285 h 841686"/>
                  <a:gd name="connsiteX32" fmla="*/ 33441 w 1228853"/>
                  <a:gd name="connsiteY32" fmla="*/ 421041 h 841686"/>
                  <a:gd name="connsiteX33" fmla="*/ 0 w 1228853"/>
                  <a:gd name="connsiteY33" fmla="*/ 389174 h 841686"/>
                  <a:gd name="connsiteX34" fmla="*/ 5335 w 1228853"/>
                  <a:gd name="connsiteY34" fmla="*/ 365156 h 841686"/>
                  <a:gd name="connsiteX35" fmla="*/ 77723 w 1228853"/>
                  <a:gd name="connsiteY35" fmla="*/ 297573 h 841686"/>
                  <a:gd name="connsiteX36" fmla="*/ 78501 w 1228853"/>
                  <a:gd name="connsiteY36" fmla="*/ 294736 h 841686"/>
                  <a:gd name="connsiteX37" fmla="*/ 114710 w 1228853"/>
                  <a:gd name="connsiteY37" fmla="*/ 140146 h 841686"/>
                  <a:gd name="connsiteX38" fmla="*/ 290864 w 1228853"/>
                  <a:gd name="connsiteY38" fmla="*/ 104829 h 841686"/>
                  <a:gd name="connsiteX39" fmla="*/ 445483 w 1228853"/>
                  <a:gd name="connsiteY39" fmla="*/ 49624 h 841686"/>
                  <a:gd name="connsiteX40" fmla="*/ 482803 w 1228853"/>
                  <a:gd name="connsiteY40" fmla="*/ 11365 h 841686"/>
                  <a:gd name="connsiteX41" fmla="*/ 514601 w 1228853"/>
                  <a:gd name="connsiteY41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734573 w 1228853"/>
                  <a:gd name="connsiteY18" fmla="*/ 569577 h 841686"/>
                  <a:gd name="connsiteX19" fmla="*/ 617455 w 1228853"/>
                  <a:gd name="connsiteY19" fmla="*/ 382063 h 841686"/>
                  <a:gd name="connsiteX20" fmla="*/ 579196 w 1228853"/>
                  <a:gd name="connsiteY20" fmla="*/ 336803 h 841686"/>
                  <a:gd name="connsiteX21" fmla="*/ 578979 w 1228853"/>
                  <a:gd name="connsiteY21" fmla="*/ 336021 h 841686"/>
                  <a:gd name="connsiteX22" fmla="*/ 548543 w 1228853"/>
                  <a:gd name="connsiteY22" fmla="*/ 321808 h 841686"/>
                  <a:gd name="connsiteX23" fmla="*/ 371930 w 1228853"/>
                  <a:gd name="connsiteY23" fmla="*/ 380420 h 841686"/>
                  <a:gd name="connsiteX24" fmla="*/ 329303 w 1228853"/>
                  <a:gd name="connsiteY24" fmla="*/ 421041 h 841686"/>
                  <a:gd name="connsiteX25" fmla="*/ 292982 w 1228853"/>
                  <a:gd name="connsiteY25" fmla="*/ 432402 h 841686"/>
                  <a:gd name="connsiteX26" fmla="*/ 269675 w 1228853"/>
                  <a:gd name="connsiteY26" fmla="*/ 430285 h 841686"/>
                  <a:gd name="connsiteX27" fmla="*/ 266627 w 1228853"/>
                  <a:gd name="connsiteY27" fmla="*/ 431816 h 841686"/>
                  <a:gd name="connsiteX28" fmla="*/ 181371 w 1228853"/>
                  <a:gd name="connsiteY28" fmla="*/ 393882 h 841686"/>
                  <a:gd name="connsiteX29" fmla="*/ 96116 w 1228853"/>
                  <a:gd name="connsiteY29" fmla="*/ 431816 h 841686"/>
                  <a:gd name="connsiteX30" fmla="*/ 93068 w 1228853"/>
                  <a:gd name="connsiteY30" fmla="*/ 430285 h 841686"/>
                  <a:gd name="connsiteX31" fmla="*/ 33441 w 1228853"/>
                  <a:gd name="connsiteY31" fmla="*/ 421041 h 841686"/>
                  <a:gd name="connsiteX32" fmla="*/ 0 w 1228853"/>
                  <a:gd name="connsiteY32" fmla="*/ 389174 h 841686"/>
                  <a:gd name="connsiteX33" fmla="*/ 5335 w 1228853"/>
                  <a:gd name="connsiteY33" fmla="*/ 365156 h 841686"/>
                  <a:gd name="connsiteX34" fmla="*/ 77723 w 1228853"/>
                  <a:gd name="connsiteY34" fmla="*/ 297573 h 841686"/>
                  <a:gd name="connsiteX35" fmla="*/ 78501 w 1228853"/>
                  <a:gd name="connsiteY35" fmla="*/ 294736 h 841686"/>
                  <a:gd name="connsiteX36" fmla="*/ 114710 w 1228853"/>
                  <a:gd name="connsiteY36" fmla="*/ 140146 h 841686"/>
                  <a:gd name="connsiteX37" fmla="*/ 290864 w 1228853"/>
                  <a:gd name="connsiteY37" fmla="*/ 104829 h 841686"/>
                  <a:gd name="connsiteX38" fmla="*/ 445483 w 1228853"/>
                  <a:gd name="connsiteY38" fmla="*/ 49624 h 841686"/>
                  <a:gd name="connsiteX39" fmla="*/ 482803 w 1228853"/>
                  <a:gd name="connsiteY39" fmla="*/ 11365 h 841686"/>
                  <a:gd name="connsiteX40" fmla="*/ 514601 w 1228853"/>
                  <a:gd name="connsiteY40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734573 w 1228853"/>
                  <a:gd name="connsiteY17" fmla="*/ 569577 h 841686"/>
                  <a:gd name="connsiteX18" fmla="*/ 617455 w 1228853"/>
                  <a:gd name="connsiteY18" fmla="*/ 382063 h 841686"/>
                  <a:gd name="connsiteX19" fmla="*/ 579196 w 1228853"/>
                  <a:gd name="connsiteY19" fmla="*/ 336803 h 841686"/>
                  <a:gd name="connsiteX20" fmla="*/ 578979 w 1228853"/>
                  <a:gd name="connsiteY20" fmla="*/ 336021 h 841686"/>
                  <a:gd name="connsiteX21" fmla="*/ 548543 w 1228853"/>
                  <a:gd name="connsiteY21" fmla="*/ 321808 h 841686"/>
                  <a:gd name="connsiteX22" fmla="*/ 371930 w 1228853"/>
                  <a:gd name="connsiteY22" fmla="*/ 380420 h 841686"/>
                  <a:gd name="connsiteX23" fmla="*/ 329303 w 1228853"/>
                  <a:gd name="connsiteY23" fmla="*/ 421041 h 841686"/>
                  <a:gd name="connsiteX24" fmla="*/ 292982 w 1228853"/>
                  <a:gd name="connsiteY24" fmla="*/ 432402 h 841686"/>
                  <a:gd name="connsiteX25" fmla="*/ 269675 w 1228853"/>
                  <a:gd name="connsiteY25" fmla="*/ 430285 h 841686"/>
                  <a:gd name="connsiteX26" fmla="*/ 266627 w 1228853"/>
                  <a:gd name="connsiteY26" fmla="*/ 431816 h 841686"/>
                  <a:gd name="connsiteX27" fmla="*/ 181371 w 1228853"/>
                  <a:gd name="connsiteY27" fmla="*/ 393882 h 841686"/>
                  <a:gd name="connsiteX28" fmla="*/ 96116 w 1228853"/>
                  <a:gd name="connsiteY28" fmla="*/ 431816 h 841686"/>
                  <a:gd name="connsiteX29" fmla="*/ 93068 w 1228853"/>
                  <a:gd name="connsiteY29" fmla="*/ 430285 h 841686"/>
                  <a:gd name="connsiteX30" fmla="*/ 33441 w 1228853"/>
                  <a:gd name="connsiteY30" fmla="*/ 421041 h 841686"/>
                  <a:gd name="connsiteX31" fmla="*/ 0 w 1228853"/>
                  <a:gd name="connsiteY31" fmla="*/ 389174 h 841686"/>
                  <a:gd name="connsiteX32" fmla="*/ 5335 w 1228853"/>
                  <a:gd name="connsiteY32" fmla="*/ 365156 h 841686"/>
                  <a:gd name="connsiteX33" fmla="*/ 77723 w 1228853"/>
                  <a:gd name="connsiteY33" fmla="*/ 297573 h 841686"/>
                  <a:gd name="connsiteX34" fmla="*/ 78501 w 1228853"/>
                  <a:gd name="connsiteY34" fmla="*/ 294736 h 841686"/>
                  <a:gd name="connsiteX35" fmla="*/ 114710 w 1228853"/>
                  <a:gd name="connsiteY35" fmla="*/ 140146 h 841686"/>
                  <a:gd name="connsiteX36" fmla="*/ 290864 w 1228853"/>
                  <a:gd name="connsiteY36" fmla="*/ 104829 h 841686"/>
                  <a:gd name="connsiteX37" fmla="*/ 445483 w 1228853"/>
                  <a:gd name="connsiteY37" fmla="*/ 49624 h 841686"/>
                  <a:gd name="connsiteX38" fmla="*/ 482803 w 1228853"/>
                  <a:gd name="connsiteY38" fmla="*/ 11365 h 841686"/>
                  <a:gd name="connsiteX39" fmla="*/ 514601 w 1228853"/>
                  <a:gd name="connsiteY39" fmla="*/ 664 h 841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228853" h="841686">
                    <a:moveTo>
                      <a:pt x="514601" y="664"/>
                    </a:moveTo>
                    <a:cubicBezTo>
                      <a:pt x="521512" y="-122"/>
                      <a:pt x="528432" y="45"/>
                      <a:pt x="535005" y="2658"/>
                    </a:cubicBezTo>
                    <a:cubicBezTo>
                      <a:pt x="535756" y="1601"/>
                      <a:pt x="536714" y="1398"/>
                      <a:pt x="537673" y="1216"/>
                    </a:cubicBezTo>
                    <a:cubicBezTo>
                      <a:pt x="566131" y="-4200"/>
                      <a:pt x="594557" y="8612"/>
                      <a:pt x="612312" y="36945"/>
                    </a:cubicBezTo>
                    <a:cubicBezTo>
                      <a:pt x="630067" y="8612"/>
                      <a:pt x="658494" y="-4200"/>
                      <a:pt x="686950" y="1216"/>
                    </a:cubicBezTo>
                    <a:cubicBezTo>
                      <a:pt x="687911" y="1398"/>
                      <a:pt x="688867" y="1601"/>
                      <a:pt x="689618" y="2658"/>
                    </a:cubicBezTo>
                    <a:cubicBezTo>
                      <a:pt x="706810" y="-1642"/>
                      <a:pt x="724889" y="1584"/>
                      <a:pt x="741820" y="11365"/>
                    </a:cubicBezTo>
                    <a:lnTo>
                      <a:pt x="779140" y="49624"/>
                    </a:lnTo>
                    <a:cubicBezTo>
                      <a:pt x="830048" y="2916"/>
                      <a:pt x="902793" y="26509"/>
                      <a:pt x="933759" y="104829"/>
                    </a:cubicBezTo>
                    <a:cubicBezTo>
                      <a:pt x="991363" y="59568"/>
                      <a:pt x="1064687" y="74254"/>
                      <a:pt x="1109913" y="140146"/>
                    </a:cubicBezTo>
                    <a:cubicBezTo>
                      <a:pt x="1138536" y="181864"/>
                      <a:pt x="1151819" y="238538"/>
                      <a:pt x="1146124" y="294736"/>
                    </a:cubicBezTo>
                    <a:cubicBezTo>
                      <a:pt x="1146376" y="295689"/>
                      <a:pt x="1146648" y="296620"/>
                      <a:pt x="1146900" y="297573"/>
                    </a:cubicBezTo>
                    <a:cubicBezTo>
                      <a:pt x="1189311" y="303456"/>
                      <a:pt x="1223062" y="348157"/>
                      <a:pt x="1228189" y="405225"/>
                    </a:cubicBezTo>
                    <a:cubicBezTo>
                      <a:pt x="1232561" y="453965"/>
                      <a:pt x="1215076" y="501546"/>
                      <a:pt x="1183678" y="526341"/>
                    </a:cubicBezTo>
                    <a:cubicBezTo>
                      <a:pt x="1205808" y="557951"/>
                      <a:pt x="1213815" y="602818"/>
                      <a:pt x="1204757" y="644391"/>
                    </a:cubicBezTo>
                    <a:cubicBezTo>
                      <a:pt x="1192253" y="701852"/>
                      <a:pt x="1150537" y="738826"/>
                      <a:pt x="1106109" y="731847"/>
                    </a:cubicBezTo>
                    <a:cubicBezTo>
                      <a:pt x="1060884" y="838047"/>
                      <a:pt x="959671" y="873490"/>
                      <a:pt x="881745" y="810435"/>
                    </a:cubicBezTo>
                    <a:lnTo>
                      <a:pt x="734573" y="569577"/>
                    </a:lnTo>
                    <a:cubicBezTo>
                      <a:pt x="594340" y="555837"/>
                      <a:pt x="570747" y="443799"/>
                      <a:pt x="617455" y="382063"/>
                    </a:cubicBezTo>
                    <a:lnTo>
                      <a:pt x="579196" y="336803"/>
                    </a:lnTo>
                    <a:cubicBezTo>
                      <a:pt x="579124" y="336542"/>
                      <a:pt x="579051" y="336282"/>
                      <a:pt x="578979" y="336021"/>
                    </a:cubicBezTo>
                    <a:lnTo>
                      <a:pt x="548543" y="321808"/>
                    </a:lnTo>
                    <a:cubicBezTo>
                      <a:pt x="513173" y="404962"/>
                      <a:pt x="430078" y="430011"/>
                      <a:pt x="371930" y="380420"/>
                    </a:cubicBezTo>
                    <a:lnTo>
                      <a:pt x="329303" y="421041"/>
                    </a:lnTo>
                    <a:cubicBezTo>
                      <a:pt x="317527" y="427363"/>
                      <a:pt x="305266" y="431107"/>
                      <a:pt x="292982" y="432402"/>
                    </a:cubicBezTo>
                    <a:cubicBezTo>
                      <a:pt x="285087" y="433237"/>
                      <a:pt x="277183" y="433060"/>
                      <a:pt x="269675" y="430285"/>
                    </a:cubicBezTo>
                    <a:cubicBezTo>
                      <a:pt x="268817" y="431409"/>
                      <a:pt x="267723" y="431623"/>
                      <a:pt x="266627" y="431816"/>
                    </a:cubicBezTo>
                    <a:cubicBezTo>
                      <a:pt x="234121" y="437567"/>
                      <a:pt x="201652" y="423964"/>
                      <a:pt x="181371" y="393882"/>
                    </a:cubicBezTo>
                    <a:cubicBezTo>
                      <a:pt x="161091" y="423964"/>
                      <a:pt x="128620" y="437567"/>
                      <a:pt x="96116" y="431816"/>
                    </a:cubicBezTo>
                    <a:cubicBezTo>
                      <a:pt x="95018" y="431623"/>
                      <a:pt x="93927" y="431409"/>
                      <a:pt x="93068" y="430285"/>
                    </a:cubicBezTo>
                    <a:cubicBezTo>
                      <a:pt x="73431" y="434851"/>
                      <a:pt x="52780" y="431427"/>
                      <a:pt x="33441" y="421041"/>
                    </a:cubicBezTo>
                    <a:lnTo>
                      <a:pt x="0" y="389174"/>
                    </a:lnTo>
                    <a:lnTo>
                      <a:pt x="5335" y="365156"/>
                    </a:lnTo>
                    <a:cubicBezTo>
                      <a:pt x="18979" y="328233"/>
                      <a:pt x="45916" y="301985"/>
                      <a:pt x="77723" y="297573"/>
                    </a:cubicBezTo>
                    <a:cubicBezTo>
                      <a:pt x="77975" y="296620"/>
                      <a:pt x="78249" y="295689"/>
                      <a:pt x="78501" y="294736"/>
                    </a:cubicBezTo>
                    <a:cubicBezTo>
                      <a:pt x="72805" y="238538"/>
                      <a:pt x="86087" y="181864"/>
                      <a:pt x="114710" y="140146"/>
                    </a:cubicBezTo>
                    <a:cubicBezTo>
                      <a:pt x="159937" y="74254"/>
                      <a:pt x="233260" y="59568"/>
                      <a:pt x="290864" y="104829"/>
                    </a:cubicBezTo>
                    <a:cubicBezTo>
                      <a:pt x="321830" y="26509"/>
                      <a:pt x="394577" y="2916"/>
                      <a:pt x="445483" y="49624"/>
                    </a:cubicBezTo>
                    <a:lnTo>
                      <a:pt x="482803" y="11365"/>
                    </a:lnTo>
                    <a:cubicBezTo>
                      <a:pt x="493112" y="5410"/>
                      <a:pt x="503846" y="1885"/>
                      <a:pt x="514601" y="664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926969F9-CE97-487F-A487-6C5EC9FEAF40}"/>
                  </a:ext>
                </a:extLst>
              </p:cNvPr>
              <p:cNvSpPr/>
              <p:nvPr/>
            </p:nvSpPr>
            <p:spPr>
              <a:xfrm>
                <a:off x="649362" y="3679808"/>
                <a:ext cx="948063" cy="537026"/>
              </a:xfrm>
              <a:custGeom>
                <a:avLst/>
                <a:gdLst>
                  <a:gd name="connsiteX0" fmla="*/ 604954 w 1013808"/>
                  <a:gd name="connsiteY0" fmla="*/ 744 h 537026"/>
                  <a:gd name="connsiteX1" fmla="*/ 662102 w 1013808"/>
                  <a:gd name="connsiteY1" fmla="*/ 77349 h 537026"/>
                  <a:gd name="connsiteX2" fmla="*/ 701953 w 1013808"/>
                  <a:gd name="connsiteY2" fmla="*/ 78156 h 537026"/>
                  <a:gd name="connsiteX3" fmla="*/ 720660 w 1013808"/>
                  <a:gd name="connsiteY3" fmla="*/ 88947 h 537026"/>
                  <a:gd name="connsiteX4" fmla="*/ 735389 w 1013808"/>
                  <a:gd name="connsiteY4" fmla="*/ 83340 h 537026"/>
                  <a:gd name="connsiteX5" fmla="*/ 809180 w 1013808"/>
                  <a:gd name="connsiteY5" fmla="*/ 110750 h 537026"/>
                  <a:gd name="connsiteX6" fmla="*/ 810919 w 1013808"/>
                  <a:gd name="connsiteY6" fmla="*/ 110753 h 537026"/>
                  <a:gd name="connsiteX7" fmla="*/ 904732 w 1013808"/>
                  <a:gd name="connsiteY7" fmla="*/ 107689 h 537026"/>
                  <a:gd name="connsiteX8" fmla="*/ 951503 w 1013808"/>
                  <a:gd name="connsiteY8" fmla="*/ 195443 h 537026"/>
                  <a:gd name="connsiteX9" fmla="*/ 951542 w 1013808"/>
                  <a:gd name="connsiteY9" fmla="*/ 195455 h 537026"/>
                  <a:gd name="connsiteX10" fmla="*/ 987186 w 1013808"/>
                  <a:gd name="connsiteY10" fmla="*/ 206305 h 537026"/>
                  <a:gd name="connsiteX11" fmla="*/ 1011660 w 1013808"/>
                  <a:gd name="connsiteY11" fmla="*/ 261904 h 537026"/>
                  <a:gd name="connsiteX12" fmla="*/ 1004580 w 1013808"/>
                  <a:gd name="connsiteY12" fmla="*/ 274391 h 537026"/>
                  <a:gd name="connsiteX13" fmla="*/ 964412 w 1013808"/>
                  <a:gd name="connsiteY13" fmla="*/ 261289 h 537026"/>
                  <a:gd name="connsiteX14" fmla="*/ 724271 w 1013808"/>
                  <a:gd name="connsiteY14" fmla="*/ 232153 h 537026"/>
                  <a:gd name="connsiteX15" fmla="*/ 119865 w 1013808"/>
                  <a:gd name="connsiteY15" fmla="*/ 528185 h 537026"/>
                  <a:gd name="connsiteX16" fmla="*/ 118382 w 1013808"/>
                  <a:gd name="connsiteY16" fmla="*/ 537026 h 537026"/>
                  <a:gd name="connsiteX17" fmla="*/ 96759 w 1013808"/>
                  <a:gd name="connsiteY17" fmla="*/ 523713 h 537026"/>
                  <a:gd name="connsiteX18" fmla="*/ 71579 w 1013808"/>
                  <a:gd name="connsiteY18" fmla="*/ 487215 h 537026"/>
                  <a:gd name="connsiteX19" fmla="*/ 14051 w 1013808"/>
                  <a:gd name="connsiteY19" fmla="*/ 438815 h 537026"/>
                  <a:gd name="connsiteX20" fmla="*/ 26344 w 1013808"/>
                  <a:gd name="connsiteY20" fmla="*/ 373486 h 537026"/>
                  <a:gd name="connsiteX21" fmla="*/ 387 w 1013808"/>
                  <a:gd name="connsiteY21" fmla="*/ 306458 h 537026"/>
                  <a:gd name="connsiteX22" fmla="*/ 47791 w 1013808"/>
                  <a:gd name="connsiteY22" fmla="*/ 246882 h 537026"/>
                  <a:gd name="connsiteX23" fmla="*/ 48245 w 1013808"/>
                  <a:gd name="connsiteY23" fmla="*/ 245312 h 537026"/>
                  <a:gd name="connsiteX24" fmla="*/ 69361 w 1013808"/>
                  <a:gd name="connsiteY24" fmla="*/ 159761 h 537026"/>
                  <a:gd name="connsiteX25" fmla="*/ 172087 w 1013808"/>
                  <a:gd name="connsiteY25" fmla="*/ 140215 h 537026"/>
                  <a:gd name="connsiteX26" fmla="*/ 172110 w 1013808"/>
                  <a:gd name="connsiteY26" fmla="*/ 140182 h 537026"/>
                  <a:gd name="connsiteX27" fmla="*/ 192539 w 1013808"/>
                  <a:gd name="connsiteY27" fmla="*/ 110786 h 537026"/>
                  <a:gd name="connsiteX28" fmla="*/ 256289 w 1013808"/>
                  <a:gd name="connsiteY28" fmla="*/ 103064 h 537026"/>
                  <a:gd name="connsiteX29" fmla="*/ 274309 w 1013808"/>
                  <a:gd name="connsiteY29" fmla="*/ 118750 h 537026"/>
                  <a:gd name="connsiteX30" fmla="*/ 283634 w 1013808"/>
                  <a:gd name="connsiteY30" fmla="*/ 102242 h 537026"/>
                  <a:gd name="connsiteX31" fmla="*/ 383189 w 1013808"/>
                  <a:gd name="connsiteY31" fmla="*/ 61118 h 537026"/>
                  <a:gd name="connsiteX32" fmla="*/ 437916 w 1013808"/>
                  <a:gd name="connsiteY32" fmla="*/ 11321 h 537026"/>
                  <a:gd name="connsiteX33" fmla="*/ 516592 w 1013808"/>
                  <a:gd name="connsiteY33" fmla="*/ 39596 h 537026"/>
                  <a:gd name="connsiteX34" fmla="*/ 604954 w 1013808"/>
                  <a:gd name="connsiteY34" fmla="*/ 744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34" fmla="*/ 815711 w 1013808"/>
                  <a:gd name="connsiteY34" fmla="*/ 323593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  <a:gd name="connsiteX32" fmla="*/ 964412 w 1013808"/>
                  <a:gd name="connsiteY32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13808" h="537026">
                    <a:moveTo>
                      <a:pt x="119865" y="528185"/>
                    </a:moveTo>
                    <a:lnTo>
                      <a:pt x="118382" y="537026"/>
                    </a:lnTo>
                    <a:lnTo>
                      <a:pt x="96759" y="523713"/>
                    </a:lnTo>
                    <a:cubicBezTo>
                      <a:pt x="86807" y="514154"/>
                      <a:pt x="78173" y="501908"/>
                      <a:pt x="71579" y="487215"/>
                    </a:cubicBezTo>
                    <a:cubicBezTo>
                      <a:pt x="45671" y="491077"/>
                      <a:pt x="21343" y="470615"/>
                      <a:pt x="14051" y="438815"/>
                    </a:cubicBezTo>
                    <a:cubicBezTo>
                      <a:pt x="8770" y="415809"/>
                      <a:pt x="13439" y="390979"/>
                      <a:pt x="26344" y="373486"/>
                    </a:cubicBezTo>
                    <a:cubicBezTo>
                      <a:pt x="8034" y="359763"/>
                      <a:pt x="-2162" y="333432"/>
                      <a:pt x="387" y="306458"/>
                    </a:cubicBezTo>
                    <a:cubicBezTo>
                      <a:pt x="3377" y="274877"/>
                      <a:pt x="23060" y="250139"/>
                      <a:pt x="47791" y="246882"/>
                    </a:cubicBezTo>
                    <a:cubicBezTo>
                      <a:pt x="47938" y="246356"/>
                      <a:pt x="48098" y="245840"/>
                      <a:pt x="48245" y="245312"/>
                    </a:cubicBezTo>
                    <a:cubicBezTo>
                      <a:pt x="44923" y="214212"/>
                      <a:pt x="52669" y="182848"/>
                      <a:pt x="69361" y="159761"/>
                    </a:cubicBezTo>
                    <a:cubicBezTo>
                      <a:pt x="95735" y="123295"/>
                      <a:pt x="138494" y="115168"/>
                      <a:pt x="172087" y="140215"/>
                    </a:cubicBezTo>
                    <a:cubicBezTo>
                      <a:pt x="172095" y="140204"/>
                      <a:pt x="172102" y="140193"/>
                      <a:pt x="172110" y="140182"/>
                    </a:cubicBezTo>
                    <a:lnTo>
                      <a:pt x="192539" y="110786"/>
                    </a:lnTo>
                    <a:cubicBezTo>
                      <a:pt x="211072" y="94444"/>
                      <a:pt x="235417" y="91264"/>
                      <a:pt x="256289" y="103064"/>
                    </a:cubicBezTo>
                    <a:lnTo>
                      <a:pt x="274309" y="118750"/>
                    </a:lnTo>
                    <a:lnTo>
                      <a:pt x="283634" y="102242"/>
                    </a:lnTo>
                    <a:cubicBezTo>
                      <a:pt x="311145" y="68621"/>
                      <a:pt x="350491" y="52367"/>
                      <a:pt x="383189" y="61118"/>
                    </a:cubicBezTo>
                    <a:cubicBezTo>
                      <a:pt x="395934" y="38025"/>
                      <a:pt x="415894" y="19872"/>
                      <a:pt x="437916" y="11321"/>
                    </a:cubicBezTo>
                    <a:cubicBezTo>
                      <a:pt x="471378" y="-1676"/>
                      <a:pt x="503261" y="9786"/>
                      <a:pt x="516592" y="39596"/>
                    </a:cubicBezTo>
                    <a:cubicBezTo>
                      <a:pt x="541601" y="11203"/>
                      <a:pt x="575242" y="-3588"/>
                      <a:pt x="604954" y="744"/>
                    </a:cubicBezTo>
                    <a:cubicBezTo>
                      <a:pt x="639966" y="5851"/>
                      <a:pt x="662773" y="36416"/>
                      <a:pt x="662102" y="77349"/>
                    </a:cubicBezTo>
                    <a:cubicBezTo>
                      <a:pt x="676457" y="74395"/>
                      <a:pt x="689917" y="74837"/>
                      <a:pt x="701953" y="78156"/>
                    </a:cubicBezTo>
                    <a:lnTo>
                      <a:pt x="720660" y="88947"/>
                    </a:lnTo>
                    <a:lnTo>
                      <a:pt x="735389" y="83340"/>
                    </a:lnTo>
                    <a:cubicBezTo>
                      <a:pt x="768777" y="77868"/>
                      <a:pt x="799417" y="89248"/>
                      <a:pt x="809180" y="110750"/>
                    </a:cubicBezTo>
                    <a:lnTo>
                      <a:pt x="810919" y="110753"/>
                    </a:lnTo>
                    <a:cubicBezTo>
                      <a:pt x="842176" y="99703"/>
                      <a:pt x="876569" y="98584"/>
                      <a:pt x="904732" y="107689"/>
                    </a:cubicBezTo>
                    <a:cubicBezTo>
                      <a:pt x="949213" y="122080"/>
                      <a:pt x="968674" y="158610"/>
                      <a:pt x="951503" y="195443"/>
                    </a:cubicBezTo>
                    <a:lnTo>
                      <a:pt x="951542" y="195455"/>
                    </a:lnTo>
                    <a:lnTo>
                      <a:pt x="987186" y="206305"/>
                    </a:lnTo>
                    <a:cubicBezTo>
                      <a:pt x="1008859" y="218821"/>
                      <a:pt x="1018443" y="239993"/>
                      <a:pt x="1011660" y="261904"/>
                    </a:cubicBezTo>
                    <a:lnTo>
                      <a:pt x="1004580" y="274391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6F5B1D5E-F18F-4DFA-AD71-1D77E0A70915}"/>
                  </a:ext>
                </a:extLst>
              </p:cNvPr>
              <p:cNvGrpSpPr/>
              <p:nvPr/>
            </p:nvGrpSpPr>
            <p:grpSpPr>
              <a:xfrm>
                <a:off x="1381630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FDB1C2F7-9A99-4382-8CF3-877B6915772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5C66D300-8033-479B-8C05-38E7B026A53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CD2AC808-5CD8-40C1-B38C-EF257FE7A8BD}"/>
                </a:ext>
              </a:extLst>
            </p:cNvPr>
            <p:cNvSpPr/>
            <p:nvPr/>
          </p:nvSpPr>
          <p:spPr>
            <a:xfrm>
              <a:off x="1628775" y="4370969"/>
              <a:ext cx="154781" cy="112926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1E4BA6C-991A-4680-A9F9-97B84F3393B9}"/>
              </a:ext>
            </a:extLst>
          </p:cNvPr>
          <p:cNvGrpSpPr/>
          <p:nvPr/>
        </p:nvGrpSpPr>
        <p:grpSpPr>
          <a:xfrm>
            <a:off x="3594877" y="3699133"/>
            <a:ext cx="2148500" cy="2749104"/>
            <a:chOff x="3594877" y="3699133"/>
            <a:chExt cx="2148500" cy="2749104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EBC511A2-4401-44AE-BD8F-645DC20E99A2}"/>
                </a:ext>
              </a:extLst>
            </p:cNvPr>
            <p:cNvGrpSpPr/>
            <p:nvPr/>
          </p:nvGrpSpPr>
          <p:grpSpPr>
            <a:xfrm>
              <a:off x="3594877" y="5370056"/>
              <a:ext cx="1459142" cy="899148"/>
              <a:chOff x="6440320" y="2194334"/>
              <a:chExt cx="1629318" cy="1004014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BEA3F043-1B51-4847-B298-F35D171477AB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722DF47-96A9-482E-8E3F-EDAD65BEE046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B79D4D76-7C5A-4676-8DE2-1F8D492DF743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9E72F012-A230-4C80-814C-6B895E3AB006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201" name="フリーフォーム: 図形 200">
                      <a:extLst>
                        <a:ext uri="{FF2B5EF4-FFF2-40B4-BE49-F238E27FC236}">
                          <a16:creationId xmlns:a16="http://schemas.microsoft.com/office/drawing/2014/main" id="{C65B9FF7-0CCA-4EDB-9E93-35C28FAD1C5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" name="フリーフォーム: 図形 201">
                      <a:extLst>
                        <a:ext uri="{FF2B5EF4-FFF2-40B4-BE49-F238E27FC236}">
                          <a16:creationId xmlns:a16="http://schemas.microsoft.com/office/drawing/2014/main" id="{433D1BB5-C3B1-4FBD-B122-A736B269C4F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" name="フリーフォーム: 図形 202">
                      <a:extLst>
                        <a:ext uri="{FF2B5EF4-FFF2-40B4-BE49-F238E27FC236}">
                          <a16:creationId xmlns:a16="http://schemas.microsoft.com/office/drawing/2014/main" id="{181B9D39-8AC3-4578-823A-0C4B39E52BE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月 203">
                      <a:extLst>
                        <a:ext uri="{FF2B5EF4-FFF2-40B4-BE49-F238E27FC236}">
                          <a16:creationId xmlns:a16="http://schemas.microsoft.com/office/drawing/2014/main" id="{75A2C409-2C85-4386-A02D-B834A4BA4F73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1" name="四角形: 角を丸くする 190">
                    <a:extLst>
                      <a:ext uri="{FF2B5EF4-FFF2-40B4-BE49-F238E27FC236}">
                        <a16:creationId xmlns:a16="http://schemas.microsoft.com/office/drawing/2014/main" id="{56361EE1-1F07-4EB1-A379-7AC4F0018BB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92" name="四角形: 上の 2 つの角を丸める 109">
                    <a:extLst>
                      <a:ext uri="{FF2B5EF4-FFF2-40B4-BE49-F238E27FC236}">
                        <a16:creationId xmlns:a16="http://schemas.microsoft.com/office/drawing/2014/main" id="{106A02D3-881B-4C57-AA6F-AF666306BE5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A27F0B61-1862-4939-9096-07C90B5B8F4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BE94496D-426D-403D-B678-B81FF2A846D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四角形: 上の 2 つの角を丸める 109">
                    <a:extLst>
                      <a:ext uri="{FF2B5EF4-FFF2-40B4-BE49-F238E27FC236}">
                        <a16:creationId xmlns:a16="http://schemas.microsoft.com/office/drawing/2014/main" id="{22733668-5380-4B91-B710-E9BF3E7E853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7FC59EEB-CC2B-4C98-9649-B7001F20481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0303875B-F851-46ED-B9F9-D47B282E0090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四角形: 上の 2 つの角を丸める 109">
                    <a:extLst>
                      <a:ext uri="{FF2B5EF4-FFF2-40B4-BE49-F238E27FC236}">
                        <a16:creationId xmlns:a16="http://schemas.microsoft.com/office/drawing/2014/main" id="{8C1178B5-8A37-4B3C-A8C6-A2628C947CB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91AE0F71-821C-4BE9-98AC-5F3D7593C58D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A9528051-5D2B-4441-8A7F-202944FDB22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87" name="片側の 2 つの角を丸めた四角形 92">
                <a:extLst>
                  <a:ext uri="{FF2B5EF4-FFF2-40B4-BE49-F238E27FC236}">
                    <a16:creationId xmlns:a16="http://schemas.microsoft.com/office/drawing/2014/main" id="{EECEB9C3-33D0-4395-ABC8-F47761790295}"/>
                  </a:ext>
                </a:extLst>
              </p:cNvPr>
              <p:cNvSpPr/>
              <p:nvPr/>
            </p:nvSpPr>
            <p:spPr>
              <a:xfrm rot="7154429" flipH="1">
                <a:off x="7348501" y="2468216"/>
                <a:ext cx="409848" cy="1032427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4061BCE-4765-4F93-A9B0-CB44E75A9892}"/>
                </a:ext>
              </a:extLst>
            </p:cNvPr>
            <p:cNvGrpSpPr/>
            <p:nvPr/>
          </p:nvGrpSpPr>
          <p:grpSpPr>
            <a:xfrm>
              <a:off x="4317036" y="3699133"/>
              <a:ext cx="1426341" cy="2749104"/>
              <a:chOff x="3539796" y="3699133"/>
              <a:chExt cx="1426341" cy="2749104"/>
            </a:xfrm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8EB80691-93EC-41DE-8163-96797FBCE3C1}"/>
                  </a:ext>
                </a:extLst>
              </p:cNvPr>
              <p:cNvSpPr/>
              <p:nvPr/>
            </p:nvSpPr>
            <p:spPr>
              <a:xfrm>
                <a:off x="40393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D25EB5BD-F458-4A7C-9599-22C31DECE946}"/>
                  </a:ext>
                </a:extLst>
              </p:cNvPr>
              <p:cNvSpPr/>
              <p:nvPr/>
            </p:nvSpPr>
            <p:spPr>
              <a:xfrm>
                <a:off x="40564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35E3C6E2-5C8E-4DE9-BBAE-DE6886389149}"/>
                  </a:ext>
                </a:extLst>
              </p:cNvPr>
              <p:cNvSpPr/>
              <p:nvPr/>
            </p:nvSpPr>
            <p:spPr>
              <a:xfrm>
                <a:off x="3539796" y="3834674"/>
                <a:ext cx="1146495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86334 w 1144132"/>
                  <a:gd name="connsiteY5" fmla="*/ 984253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198612 w 1146495"/>
                  <a:gd name="connsiteY4" fmla="*/ 991721 h 1200881"/>
                  <a:gd name="connsiteX5" fmla="*/ 88697 w 1146495"/>
                  <a:gd name="connsiteY5" fmla="*/ 984253 h 1200881"/>
                  <a:gd name="connsiteX6" fmla="*/ 91083 w 1146495"/>
                  <a:gd name="connsiteY6" fmla="*/ 889406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198612 w 1146495"/>
                  <a:gd name="connsiteY4" fmla="*/ 991721 h 1200881"/>
                  <a:gd name="connsiteX5" fmla="*/ 88697 w 1146495"/>
                  <a:gd name="connsiteY5" fmla="*/ 984253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198612 w 1146495"/>
                  <a:gd name="connsiteY4" fmla="*/ 991721 h 1200881"/>
                  <a:gd name="connsiteX5" fmla="*/ 88697 w 1146495"/>
                  <a:gd name="connsiteY5" fmla="*/ 984253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198612 w 1146495"/>
                  <a:gd name="connsiteY4" fmla="*/ 991721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41703 w 1146495"/>
                  <a:gd name="connsiteY2" fmla="*/ 1119878 h 1200881"/>
                  <a:gd name="connsiteX3" fmla="*/ 106686 w 1146495"/>
                  <a:gd name="connsiteY3" fmla="*/ 1049122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41703 w 1146495"/>
                  <a:gd name="connsiteY2" fmla="*/ 1119878 h 1200881"/>
                  <a:gd name="connsiteX3" fmla="*/ 106686 w 1146495"/>
                  <a:gd name="connsiteY3" fmla="*/ 1049122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41703 w 1146495"/>
                  <a:gd name="connsiteY2" fmla="*/ 1119878 h 1200881"/>
                  <a:gd name="connsiteX3" fmla="*/ 111449 w 1146495"/>
                  <a:gd name="connsiteY3" fmla="*/ 1072934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11449 w 1146495"/>
                  <a:gd name="connsiteY3" fmla="*/ 1072934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305768 w 1146495"/>
                  <a:gd name="connsiteY4" fmla="*/ 963146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305768 w 1146495"/>
                  <a:gd name="connsiteY4" fmla="*/ 963146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9548 w 1146495"/>
                  <a:gd name="connsiteY3" fmla="*/ 1087221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9548 w 1146495"/>
                  <a:gd name="connsiteY3" fmla="*/ 1087221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6495" h="1200881">
                    <a:moveTo>
                      <a:pt x="702173" y="973093"/>
                    </a:moveTo>
                    <a:cubicBezTo>
                      <a:pt x="606753" y="1150794"/>
                      <a:pt x="497177" y="1215366"/>
                      <a:pt x="241393" y="1198218"/>
                    </a:cubicBezTo>
                    <a:cubicBezTo>
                      <a:pt x="163519" y="1195795"/>
                      <a:pt x="197962" y="1185904"/>
                      <a:pt x="167897" y="1119878"/>
                    </a:cubicBezTo>
                    <a:cubicBezTo>
                      <a:pt x="163368" y="1104230"/>
                      <a:pt x="129348" y="1114534"/>
                      <a:pt x="149548" y="1087221"/>
                    </a:cubicBezTo>
                    <a:cubicBezTo>
                      <a:pt x="169748" y="1059908"/>
                      <a:pt x="298050" y="979116"/>
                      <a:pt x="289099" y="956002"/>
                    </a:cubicBezTo>
                    <a:lnTo>
                      <a:pt x="95840" y="948535"/>
                    </a:lnTo>
                    <a:cubicBezTo>
                      <a:pt x="64028" y="933070"/>
                      <a:pt x="98225" y="898003"/>
                      <a:pt x="98227" y="863212"/>
                    </a:cubicBezTo>
                    <a:cubicBezTo>
                      <a:pt x="53512" y="839566"/>
                      <a:pt x="984" y="850152"/>
                      <a:pt x="918" y="799861"/>
                    </a:cubicBezTo>
                    <a:cubicBezTo>
                      <a:pt x="-10226" y="750012"/>
                      <a:pt x="83529" y="699788"/>
                      <a:pt x="95122" y="652895"/>
                    </a:cubicBezTo>
                    <a:cubicBezTo>
                      <a:pt x="106715" y="606002"/>
                      <a:pt x="74934" y="554155"/>
                      <a:pt x="70478" y="518506"/>
                    </a:cubicBezTo>
                    <a:cubicBezTo>
                      <a:pt x="63946" y="486467"/>
                      <a:pt x="66700" y="420261"/>
                      <a:pt x="66001" y="393761"/>
                    </a:cubicBezTo>
                    <a:cubicBezTo>
                      <a:pt x="73327" y="132144"/>
                      <a:pt x="355778" y="0"/>
                      <a:pt x="635541" y="0"/>
                    </a:cubicBezTo>
                    <a:cubicBezTo>
                      <a:pt x="955270" y="0"/>
                      <a:pt x="1159622" y="300072"/>
                      <a:pt x="1145839" y="569195"/>
                    </a:cubicBezTo>
                    <a:cubicBezTo>
                      <a:pt x="1132056" y="838318"/>
                      <a:pt x="787558" y="1003900"/>
                      <a:pt x="795727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54F6B7D8-937E-4C22-851A-ED910F701276}"/>
                  </a:ext>
                </a:extLst>
              </p:cNvPr>
              <p:cNvSpPr/>
              <p:nvPr/>
            </p:nvSpPr>
            <p:spPr>
              <a:xfrm>
                <a:off x="3777610" y="5215402"/>
                <a:ext cx="220395" cy="630694"/>
              </a:xfrm>
              <a:custGeom>
                <a:avLst/>
                <a:gdLst>
                  <a:gd name="connsiteX0" fmla="*/ 220395 w 220395"/>
                  <a:gd name="connsiteY0" fmla="*/ 0 h 520726"/>
                  <a:gd name="connsiteX1" fmla="*/ 0 w 220395"/>
                  <a:gd name="connsiteY1" fmla="*/ 520726 h 520726"/>
                  <a:gd name="connsiteX2" fmla="*/ 0 w 220395"/>
                  <a:gd name="connsiteY2" fmla="*/ 303963 h 520726"/>
                  <a:gd name="connsiteX3" fmla="*/ 196581 w 220395"/>
                  <a:gd name="connsiteY3" fmla="*/ 7392 h 520726"/>
                  <a:gd name="connsiteX4" fmla="*/ 220395 w 220395"/>
                  <a:gd name="connsiteY4" fmla="*/ 0 h 520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395" h="520726">
                    <a:moveTo>
                      <a:pt x="220395" y="0"/>
                    </a:moveTo>
                    <a:lnTo>
                      <a:pt x="0" y="520726"/>
                    </a:lnTo>
                    <a:lnTo>
                      <a:pt x="0" y="303963"/>
                    </a:lnTo>
                    <a:cubicBezTo>
                      <a:pt x="0" y="170642"/>
                      <a:pt x="81059" y="56254"/>
                      <a:pt x="196581" y="7392"/>
                    </a:cubicBezTo>
                    <a:lnTo>
                      <a:pt x="220395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20A1D74-030B-485B-A22D-5A973EE3522A}"/>
                  </a:ext>
                </a:extLst>
              </p:cNvPr>
              <p:cNvSpPr/>
              <p:nvPr/>
            </p:nvSpPr>
            <p:spPr>
              <a:xfrm>
                <a:off x="3757614" y="5148551"/>
                <a:ext cx="845522" cy="129443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5522" h="1294438">
                    <a:moveTo>
                      <a:pt x="321865" y="2148"/>
                    </a:moveTo>
                    <a:cubicBezTo>
                      <a:pt x="373731" y="-2687"/>
                      <a:pt x="456393" y="2148"/>
                      <a:pt x="523657" y="2148"/>
                    </a:cubicBezTo>
                    <a:cubicBezTo>
                      <a:pt x="701418" y="2148"/>
                      <a:pt x="845522" y="146252"/>
                      <a:pt x="845522" y="324013"/>
                    </a:cubicBezTo>
                    <a:lnTo>
                      <a:pt x="845522" y="1294438"/>
                    </a:lnTo>
                    <a:lnTo>
                      <a:pt x="0" y="1294438"/>
                    </a:lnTo>
                    <a:lnTo>
                      <a:pt x="0" y="540776"/>
                    </a:lnTo>
                    <a:cubicBezTo>
                      <a:pt x="66057" y="385192"/>
                      <a:pt x="182626" y="113789"/>
                      <a:pt x="198170" y="74025"/>
                    </a:cubicBezTo>
                    <a:cubicBezTo>
                      <a:pt x="213714" y="34261"/>
                      <a:pt x="269999" y="6983"/>
                      <a:pt x="321865" y="214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2F062F1B-1D1B-48AC-B7D9-86B0D0345AE1}"/>
                  </a:ext>
                </a:extLst>
              </p:cNvPr>
              <p:cNvSpPr/>
              <p:nvPr/>
            </p:nvSpPr>
            <p:spPr>
              <a:xfrm>
                <a:off x="4043375" y="530438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259B9B34-F2B2-4FFC-9AE4-B68E402BBEB4}"/>
                  </a:ext>
                </a:extLst>
              </p:cNvPr>
              <p:cNvSpPr/>
              <p:nvPr/>
            </p:nvSpPr>
            <p:spPr>
              <a:xfrm flipH="1">
                <a:off x="4089531" y="523239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3D6D1835-7E1A-45D3-8E79-2EA26A3D5EF1}"/>
                  </a:ext>
                </a:extLst>
              </p:cNvPr>
              <p:cNvSpPr/>
              <p:nvPr/>
            </p:nvSpPr>
            <p:spPr>
              <a:xfrm rot="1987397">
                <a:off x="3548401" y="3699133"/>
                <a:ext cx="1417736" cy="860566"/>
              </a:xfrm>
              <a:custGeom>
                <a:avLst/>
                <a:gdLst>
                  <a:gd name="connsiteX0" fmla="*/ 349445 w 1397778"/>
                  <a:gd name="connsiteY0" fmla="*/ 85623 h 860566"/>
                  <a:gd name="connsiteX1" fmla="*/ 470117 w 1397778"/>
                  <a:gd name="connsiteY1" fmla="*/ 134040 h 860566"/>
                  <a:gd name="connsiteX2" fmla="*/ 518003 w 1397778"/>
                  <a:gd name="connsiteY2" fmla="*/ 21777 h 860566"/>
                  <a:gd name="connsiteX3" fmla="*/ 620856 w 1397778"/>
                  <a:gd name="connsiteY3" fmla="*/ 97106 h 860566"/>
                  <a:gd name="connsiteX4" fmla="*/ 698889 w 1397778"/>
                  <a:gd name="connsiteY4" fmla="*/ 0 h 860566"/>
                  <a:gd name="connsiteX5" fmla="*/ 776922 w 1397778"/>
                  <a:gd name="connsiteY5" fmla="*/ 97106 h 860566"/>
                  <a:gd name="connsiteX6" fmla="*/ 879775 w 1397778"/>
                  <a:gd name="connsiteY6" fmla="*/ 21777 h 860566"/>
                  <a:gd name="connsiteX7" fmla="*/ 927661 w 1397778"/>
                  <a:gd name="connsiteY7" fmla="*/ 134040 h 860566"/>
                  <a:gd name="connsiteX8" fmla="*/ 1048334 w 1397778"/>
                  <a:gd name="connsiteY8" fmla="*/ 85623 h 860566"/>
                  <a:gd name="connsiteX9" fmla="*/ 1062815 w 1397778"/>
                  <a:gd name="connsiteY9" fmla="*/ 205397 h 860566"/>
                  <a:gd name="connsiteX10" fmla="*/ 1193078 w 1397778"/>
                  <a:gd name="connsiteY10" fmla="*/ 187189 h 860566"/>
                  <a:gd name="connsiteX11" fmla="*/ 1173166 w 1397778"/>
                  <a:gd name="connsiteY11" fmla="*/ 306308 h 860566"/>
                  <a:gd name="connsiteX12" fmla="*/ 1304145 w 1397778"/>
                  <a:gd name="connsiteY12" fmla="*/ 319551 h 860566"/>
                  <a:gd name="connsiteX13" fmla="*/ 1251199 w 1397778"/>
                  <a:gd name="connsiteY13" fmla="*/ 429900 h 860566"/>
                  <a:gd name="connsiteX14" fmla="*/ 1373964 w 1397778"/>
                  <a:gd name="connsiteY14" fmla="*/ 473690 h 860566"/>
                  <a:gd name="connsiteX15" fmla="*/ 1291587 w 1397778"/>
                  <a:gd name="connsiteY15" fmla="*/ 567745 h 860566"/>
                  <a:gd name="connsiteX16" fmla="*/ 1397778 w 1397778"/>
                  <a:gd name="connsiteY16" fmla="*/ 639102 h 860566"/>
                  <a:gd name="connsiteX17" fmla="*/ 1291587 w 1397778"/>
                  <a:gd name="connsiteY17" fmla="*/ 710459 h 860566"/>
                  <a:gd name="connsiteX18" fmla="*/ 1373964 w 1397778"/>
                  <a:gd name="connsiteY18" fmla="*/ 804514 h 860566"/>
                  <a:gd name="connsiteX19" fmla="*/ 1163959 w 1397778"/>
                  <a:gd name="connsiteY19" fmla="*/ 854046 h 860566"/>
                  <a:gd name="connsiteX20" fmla="*/ 1019838 w 1397778"/>
                  <a:gd name="connsiteY20" fmla="*/ 860167 h 860566"/>
                  <a:gd name="connsiteX21" fmla="*/ 995145 w 1397778"/>
                  <a:gd name="connsiteY21" fmla="*/ 798454 h 860566"/>
                  <a:gd name="connsiteX22" fmla="*/ 937626 w 1397778"/>
                  <a:gd name="connsiteY22" fmla="*/ 696399 h 860566"/>
                  <a:gd name="connsiteX23" fmla="*/ 307526 w 1397778"/>
                  <a:gd name="connsiteY23" fmla="*/ 414918 h 860566"/>
                  <a:gd name="connsiteX24" fmla="*/ 187617 w 1397778"/>
                  <a:gd name="connsiteY24" fmla="*/ 798517 h 860566"/>
                  <a:gd name="connsiteX25" fmla="*/ 202903 w 1397778"/>
                  <a:gd name="connsiteY25" fmla="*/ 860566 h 860566"/>
                  <a:gd name="connsiteX26" fmla="*/ 23814 w 1397778"/>
                  <a:gd name="connsiteY26" fmla="*/ 804514 h 860566"/>
                  <a:gd name="connsiteX27" fmla="*/ 106191 w 1397778"/>
                  <a:gd name="connsiteY27" fmla="*/ 710459 h 860566"/>
                  <a:gd name="connsiteX28" fmla="*/ 0 w 1397778"/>
                  <a:gd name="connsiteY28" fmla="*/ 639102 h 860566"/>
                  <a:gd name="connsiteX29" fmla="*/ 106191 w 1397778"/>
                  <a:gd name="connsiteY29" fmla="*/ 567745 h 860566"/>
                  <a:gd name="connsiteX30" fmla="*/ 23814 w 1397778"/>
                  <a:gd name="connsiteY30" fmla="*/ 473690 h 860566"/>
                  <a:gd name="connsiteX31" fmla="*/ 146579 w 1397778"/>
                  <a:gd name="connsiteY31" fmla="*/ 429900 h 860566"/>
                  <a:gd name="connsiteX32" fmla="*/ 93633 w 1397778"/>
                  <a:gd name="connsiteY32" fmla="*/ 319551 h 860566"/>
                  <a:gd name="connsiteX33" fmla="*/ 224612 w 1397778"/>
                  <a:gd name="connsiteY33" fmla="*/ 306308 h 860566"/>
                  <a:gd name="connsiteX34" fmla="*/ 204700 w 1397778"/>
                  <a:gd name="connsiteY34" fmla="*/ 187189 h 860566"/>
                  <a:gd name="connsiteX35" fmla="*/ 334963 w 1397778"/>
                  <a:gd name="connsiteY35" fmla="*/ 205397 h 860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397778" h="860566">
                    <a:moveTo>
                      <a:pt x="349445" y="85623"/>
                    </a:move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163959" y="854046"/>
                    </a:lnTo>
                    <a:lnTo>
                      <a:pt x="1019838" y="860167"/>
                    </a:lnTo>
                    <a:lnTo>
                      <a:pt x="995145" y="798454"/>
                    </a:lnTo>
                    <a:cubicBezTo>
                      <a:pt x="978682" y="764108"/>
                      <a:pt x="959509" y="729936"/>
                      <a:pt x="937626" y="696399"/>
                    </a:cubicBezTo>
                    <a:cubicBezTo>
                      <a:pt x="762572" y="428103"/>
                      <a:pt x="480466" y="302080"/>
                      <a:pt x="307526" y="414918"/>
                    </a:cubicBezTo>
                    <a:cubicBezTo>
                      <a:pt x="199439" y="485442"/>
                      <a:pt x="159576" y="632580"/>
                      <a:pt x="187617" y="798517"/>
                    </a:cubicBezTo>
                    <a:lnTo>
                      <a:pt x="202903" y="860566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3F60B776-680F-42D7-811F-1E7964D49648}"/>
                  </a:ext>
                </a:extLst>
              </p:cNvPr>
              <p:cNvGrpSpPr/>
              <p:nvPr/>
            </p:nvGrpSpPr>
            <p:grpSpPr>
              <a:xfrm>
                <a:off x="4229605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074E52C6-3E94-4D72-93A4-E742691D470B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CD2EA29C-0BD8-4C66-B04A-36BB35653449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0" name="円/楕円 472">
                <a:extLst>
                  <a:ext uri="{FF2B5EF4-FFF2-40B4-BE49-F238E27FC236}">
                    <a16:creationId xmlns:a16="http://schemas.microsoft.com/office/drawing/2014/main" id="{C225F8EA-B2EC-435C-B3EA-6792EBE6A840}"/>
                  </a:ext>
                </a:extLst>
              </p:cNvPr>
              <p:cNvSpPr/>
              <p:nvPr/>
            </p:nvSpPr>
            <p:spPr>
              <a:xfrm>
                <a:off x="3677885" y="4279589"/>
                <a:ext cx="222569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8" name="月 287">
              <a:extLst>
                <a:ext uri="{FF2B5EF4-FFF2-40B4-BE49-F238E27FC236}">
                  <a16:creationId xmlns:a16="http://schemas.microsoft.com/office/drawing/2014/main" id="{7B704822-2F5F-4847-A213-697BC51EE479}"/>
                </a:ext>
              </a:extLst>
            </p:cNvPr>
            <p:cNvSpPr/>
            <p:nvPr/>
          </p:nvSpPr>
          <p:spPr>
            <a:xfrm rot="5400000">
              <a:off x="4517916" y="4383374"/>
              <a:ext cx="87700" cy="156752"/>
            </a:xfrm>
            <a:prstGeom prst="moon">
              <a:avLst>
                <a:gd name="adj" fmla="val 50951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C51E94-E0C5-49F9-9BEC-5226AF6094A3}"/>
              </a:ext>
            </a:extLst>
          </p:cNvPr>
          <p:cNvGrpSpPr/>
          <p:nvPr/>
        </p:nvGrpSpPr>
        <p:grpSpPr>
          <a:xfrm>
            <a:off x="6585726" y="3685221"/>
            <a:ext cx="1938861" cy="2752794"/>
            <a:chOff x="6585726" y="3685221"/>
            <a:chExt cx="1938861" cy="2752794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9EC0E3A6-D488-4B30-9FBF-BECB07799B72}"/>
                </a:ext>
              </a:extLst>
            </p:cNvPr>
            <p:cNvGrpSpPr/>
            <p:nvPr/>
          </p:nvGrpSpPr>
          <p:grpSpPr>
            <a:xfrm>
              <a:off x="6585726" y="5261473"/>
              <a:ext cx="1290895" cy="1176542"/>
              <a:chOff x="6440320" y="2194334"/>
              <a:chExt cx="1441449" cy="1313759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74D198D2-2595-4B75-A954-B6E0650A6567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03DA1727-9E0E-4B51-9EF5-770BBCBB0E9C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4AD80E62-72F1-4459-8BBB-D8752742AD89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31F9129D-3261-45FE-A344-7A2A045212B4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59" name="フリーフォーム: 図形 158">
                      <a:extLst>
                        <a:ext uri="{FF2B5EF4-FFF2-40B4-BE49-F238E27FC236}">
                          <a16:creationId xmlns:a16="http://schemas.microsoft.com/office/drawing/2014/main" id="{F689B632-3A53-46C4-9D27-2D23FBAB19F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" name="フリーフォーム: 図形 159">
                      <a:extLst>
                        <a:ext uri="{FF2B5EF4-FFF2-40B4-BE49-F238E27FC236}">
                          <a16:creationId xmlns:a16="http://schemas.microsoft.com/office/drawing/2014/main" id="{3E6C280C-76F5-4436-AC33-840DAFCD16D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" name="フリーフォーム: 図形 160">
                      <a:extLst>
                        <a:ext uri="{FF2B5EF4-FFF2-40B4-BE49-F238E27FC236}">
                          <a16:creationId xmlns:a16="http://schemas.microsoft.com/office/drawing/2014/main" id="{E57603F0-E05C-4508-9C36-8300C0A8DE5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" name="月 161">
                      <a:extLst>
                        <a:ext uri="{FF2B5EF4-FFF2-40B4-BE49-F238E27FC236}">
                          <a16:creationId xmlns:a16="http://schemas.microsoft.com/office/drawing/2014/main" id="{9C6F77C7-31CF-4918-AFC7-DFFC72B84C54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9" name="四角形: 角を丸くする 148">
                    <a:extLst>
                      <a:ext uri="{FF2B5EF4-FFF2-40B4-BE49-F238E27FC236}">
                        <a16:creationId xmlns:a16="http://schemas.microsoft.com/office/drawing/2014/main" id="{543D42B2-58BC-4176-B7C3-298BFCE1238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50" name="四角形: 上の 2 つの角を丸める 109">
                    <a:extLst>
                      <a:ext uri="{FF2B5EF4-FFF2-40B4-BE49-F238E27FC236}">
                        <a16:creationId xmlns:a16="http://schemas.microsoft.com/office/drawing/2014/main" id="{57004E89-17CD-4217-B912-EA23E034F41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11ED7E2C-46E7-4FD2-A968-5574E07DFAC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74BC7603-8B14-42B4-A900-296A12575D5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四角形: 上の 2 つの角を丸める 109">
                    <a:extLst>
                      <a:ext uri="{FF2B5EF4-FFF2-40B4-BE49-F238E27FC236}">
                        <a16:creationId xmlns:a16="http://schemas.microsoft.com/office/drawing/2014/main" id="{261D0BF2-CFFC-4307-9605-2D449A6ED72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7A7286A3-EB83-4154-BE76-686AD08C304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0DD33961-F10C-4EC8-A228-D0E29099B1EF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四角形: 上の 2 つの角を丸める 109">
                    <a:extLst>
                      <a:ext uri="{FF2B5EF4-FFF2-40B4-BE49-F238E27FC236}">
                        <a16:creationId xmlns:a16="http://schemas.microsoft.com/office/drawing/2014/main" id="{72C1239B-6A65-4F7B-B676-9346CEAC795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23F0FCC1-CB78-40CE-B620-52CA4C6D1500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629CFCF8-CDA6-467F-B18E-F3E0020C3172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901EB2A9-947B-4C78-8F33-57FA4C4BE26B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144" name="台形 143">
                  <a:extLst>
                    <a:ext uri="{FF2B5EF4-FFF2-40B4-BE49-F238E27FC236}">
                      <a16:creationId xmlns:a16="http://schemas.microsoft.com/office/drawing/2014/main" id="{EF61A2C1-7952-4639-9889-09761DEF4F03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片側の 2 つの角を丸めた四角形 92">
                  <a:extLst>
                    <a:ext uri="{FF2B5EF4-FFF2-40B4-BE49-F238E27FC236}">
                      <a16:creationId xmlns:a16="http://schemas.microsoft.com/office/drawing/2014/main" id="{E7481473-892E-43F9-8EC8-3D744B92D594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18D8BF7-086C-4F86-BB23-61C68DE9167C}"/>
                </a:ext>
              </a:extLst>
            </p:cNvPr>
            <p:cNvGrpSpPr/>
            <p:nvPr/>
          </p:nvGrpSpPr>
          <p:grpSpPr>
            <a:xfrm>
              <a:off x="7322224" y="3685221"/>
              <a:ext cx="1202363" cy="2750503"/>
              <a:chOff x="6544984" y="3685221"/>
              <a:chExt cx="1202363" cy="2750503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06CED9F-D084-4273-8783-947B77FF9D56}"/>
                  </a:ext>
                </a:extLst>
              </p:cNvPr>
              <p:cNvSpPr/>
              <p:nvPr/>
            </p:nvSpPr>
            <p:spPr>
              <a:xfrm rot="2700000">
                <a:off x="6523455" y="3989363"/>
                <a:ext cx="403662" cy="25649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4FD3A38B-D229-444E-93C6-C50732E94D37}"/>
                  </a:ext>
                </a:extLst>
              </p:cNvPr>
              <p:cNvSpPr/>
              <p:nvPr/>
            </p:nvSpPr>
            <p:spPr>
              <a:xfrm>
                <a:off x="70492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39BBF33A-0538-455C-A131-66F94BAB47E2}"/>
                  </a:ext>
                </a:extLst>
              </p:cNvPr>
              <p:cNvSpPr/>
              <p:nvPr/>
            </p:nvSpPr>
            <p:spPr>
              <a:xfrm>
                <a:off x="70663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台形 731">
                <a:extLst>
                  <a:ext uri="{FF2B5EF4-FFF2-40B4-BE49-F238E27FC236}">
                    <a16:creationId xmlns:a16="http://schemas.microsoft.com/office/drawing/2014/main" id="{F10F390B-5277-4E4F-BCA0-3A63737C5B77}"/>
                  </a:ext>
                </a:extLst>
              </p:cNvPr>
              <p:cNvSpPr/>
              <p:nvPr/>
            </p:nvSpPr>
            <p:spPr>
              <a:xfrm rot="11290218" flipV="1">
                <a:off x="6815805" y="525606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台形 356">
                <a:extLst>
                  <a:ext uri="{FF2B5EF4-FFF2-40B4-BE49-F238E27FC236}">
                    <a16:creationId xmlns:a16="http://schemas.microsoft.com/office/drawing/2014/main" id="{44DDC055-499B-4D67-ACA3-D950D23DD486}"/>
                  </a:ext>
                </a:extLst>
              </p:cNvPr>
              <p:cNvSpPr/>
              <p:nvPr/>
            </p:nvSpPr>
            <p:spPr>
              <a:xfrm rot="10800000">
                <a:off x="6860579" y="512779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台形 53">
                <a:extLst>
                  <a:ext uri="{FF2B5EF4-FFF2-40B4-BE49-F238E27FC236}">
                    <a16:creationId xmlns:a16="http://schemas.microsoft.com/office/drawing/2014/main" id="{C20BCCD0-E7C5-4A1F-A7FD-8B3E5CF4ED92}"/>
                  </a:ext>
                </a:extLst>
              </p:cNvPr>
              <p:cNvSpPr/>
              <p:nvPr/>
            </p:nvSpPr>
            <p:spPr>
              <a:xfrm>
                <a:off x="6921128" y="503072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A0BDED2-FEA5-40CC-AB94-FBAC5CA07467}"/>
                  </a:ext>
                </a:extLst>
              </p:cNvPr>
              <p:cNvSpPr/>
              <p:nvPr/>
            </p:nvSpPr>
            <p:spPr>
              <a:xfrm>
                <a:off x="6797747" y="512414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四角形: 上の 2 つの角を丸める 368">
                <a:extLst>
                  <a:ext uri="{FF2B5EF4-FFF2-40B4-BE49-F238E27FC236}">
                    <a16:creationId xmlns:a16="http://schemas.microsoft.com/office/drawing/2014/main" id="{C6BAD3BD-F194-44FC-A73C-B904ABB5C571}"/>
                  </a:ext>
                </a:extLst>
              </p:cNvPr>
              <p:cNvSpPr/>
              <p:nvPr/>
            </p:nvSpPr>
            <p:spPr>
              <a:xfrm>
                <a:off x="7062129" y="528983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DDBD6419-D595-4102-BB4D-DC636304E74D}"/>
                  </a:ext>
                </a:extLst>
              </p:cNvPr>
              <p:cNvSpPr/>
              <p:nvPr/>
            </p:nvSpPr>
            <p:spPr>
              <a:xfrm flipH="1">
                <a:off x="7108285" y="523239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DA61B60-A0CD-4D62-A322-78E4EC3F53B3}"/>
                  </a:ext>
                </a:extLst>
              </p:cNvPr>
              <p:cNvSpPr/>
              <p:nvPr/>
            </p:nvSpPr>
            <p:spPr>
              <a:xfrm>
                <a:off x="6794240" y="505459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5FB6046C-F08A-498A-9154-B3748E2567F3}"/>
                  </a:ext>
                </a:extLst>
              </p:cNvPr>
              <p:cNvSpPr/>
              <p:nvPr/>
            </p:nvSpPr>
            <p:spPr>
              <a:xfrm>
                <a:off x="6778438" y="6247130"/>
                <a:ext cx="53606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A3108CC9-A0A6-48EF-86EF-E5EEF8FA7035}"/>
                  </a:ext>
                </a:extLst>
              </p:cNvPr>
              <p:cNvSpPr/>
              <p:nvPr/>
            </p:nvSpPr>
            <p:spPr>
              <a:xfrm>
                <a:off x="6544984" y="3834674"/>
                <a:ext cx="1153301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86724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86724 w 1144132"/>
                  <a:gd name="connsiteY4" fmla="*/ 998864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713997 w 1158319"/>
                  <a:gd name="connsiteY0" fmla="*/ 973093 h 1200881"/>
                  <a:gd name="connsiteX1" fmla="*/ 253217 w 1158319"/>
                  <a:gd name="connsiteY1" fmla="*/ 1198218 h 1200881"/>
                  <a:gd name="connsiteX2" fmla="*/ 139240 w 1158319"/>
                  <a:gd name="connsiteY2" fmla="*/ 1098447 h 1200881"/>
                  <a:gd name="connsiteX3" fmla="*/ 113748 w 1158319"/>
                  <a:gd name="connsiteY3" fmla="*/ 1065791 h 1200881"/>
                  <a:gd name="connsiteX4" fmla="*/ 193767 w 1158319"/>
                  <a:gd name="connsiteY4" fmla="*/ 1001245 h 1200881"/>
                  <a:gd name="connsiteX5" fmla="*/ 93378 w 1158319"/>
                  <a:gd name="connsiteY5" fmla="*/ 979490 h 1200881"/>
                  <a:gd name="connsiteX6" fmla="*/ 102907 w 1158319"/>
                  <a:gd name="connsiteY6" fmla="*/ 889406 h 1200881"/>
                  <a:gd name="connsiteX7" fmla="*/ 836 w 1158319"/>
                  <a:gd name="connsiteY7" fmla="*/ 799861 h 1200881"/>
                  <a:gd name="connsiteX8" fmla="*/ 106946 w 1158319"/>
                  <a:gd name="connsiteY8" fmla="*/ 652895 h 1200881"/>
                  <a:gd name="connsiteX9" fmla="*/ 82302 w 1158319"/>
                  <a:gd name="connsiteY9" fmla="*/ 518506 h 1200881"/>
                  <a:gd name="connsiteX10" fmla="*/ 77825 w 1158319"/>
                  <a:gd name="connsiteY10" fmla="*/ 393761 h 1200881"/>
                  <a:gd name="connsiteX11" fmla="*/ 647365 w 1158319"/>
                  <a:gd name="connsiteY11" fmla="*/ 0 h 1200881"/>
                  <a:gd name="connsiteX12" fmla="*/ 1157663 w 1158319"/>
                  <a:gd name="connsiteY12" fmla="*/ 569195 h 1200881"/>
                  <a:gd name="connsiteX13" fmla="*/ 807551 w 1158319"/>
                  <a:gd name="connsiteY13" fmla="*/ 1143244 h 1200881"/>
                  <a:gd name="connsiteX0" fmla="*/ 713997 w 1158319"/>
                  <a:gd name="connsiteY0" fmla="*/ 973093 h 1200881"/>
                  <a:gd name="connsiteX1" fmla="*/ 253217 w 1158319"/>
                  <a:gd name="connsiteY1" fmla="*/ 1198218 h 1200881"/>
                  <a:gd name="connsiteX2" fmla="*/ 139240 w 1158319"/>
                  <a:gd name="connsiteY2" fmla="*/ 1098447 h 1200881"/>
                  <a:gd name="connsiteX3" fmla="*/ 113748 w 1158319"/>
                  <a:gd name="connsiteY3" fmla="*/ 1065791 h 1200881"/>
                  <a:gd name="connsiteX4" fmla="*/ 193767 w 1158319"/>
                  <a:gd name="connsiteY4" fmla="*/ 1001245 h 1200881"/>
                  <a:gd name="connsiteX5" fmla="*/ 93378 w 1158319"/>
                  <a:gd name="connsiteY5" fmla="*/ 979490 h 1200881"/>
                  <a:gd name="connsiteX6" fmla="*/ 110050 w 1158319"/>
                  <a:gd name="connsiteY6" fmla="*/ 872738 h 1200881"/>
                  <a:gd name="connsiteX7" fmla="*/ 836 w 1158319"/>
                  <a:gd name="connsiteY7" fmla="*/ 799861 h 1200881"/>
                  <a:gd name="connsiteX8" fmla="*/ 106946 w 1158319"/>
                  <a:gd name="connsiteY8" fmla="*/ 652895 h 1200881"/>
                  <a:gd name="connsiteX9" fmla="*/ 82302 w 1158319"/>
                  <a:gd name="connsiteY9" fmla="*/ 518506 h 1200881"/>
                  <a:gd name="connsiteX10" fmla="*/ 77825 w 1158319"/>
                  <a:gd name="connsiteY10" fmla="*/ 393761 h 1200881"/>
                  <a:gd name="connsiteX11" fmla="*/ 647365 w 1158319"/>
                  <a:gd name="connsiteY11" fmla="*/ 0 h 1200881"/>
                  <a:gd name="connsiteX12" fmla="*/ 1157663 w 1158319"/>
                  <a:gd name="connsiteY12" fmla="*/ 569195 h 1200881"/>
                  <a:gd name="connsiteX13" fmla="*/ 807551 w 1158319"/>
                  <a:gd name="connsiteY13" fmla="*/ 1143244 h 1200881"/>
                  <a:gd name="connsiteX0" fmla="*/ 713997 w 1158319"/>
                  <a:gd name="connsiteY0" fmla="*/ 973093 h 1200881"/>
                  <a:gd name="connsiteX1" fmla="*/ 253217 w 1158319"/>
                  <a:gd name="connsiteY1" fmla="*/ 1198218 h 1200881"/>
                  <a:gd name="connsiteX2" fmla="*/ 139240 w 1158319"/>
                  <a:gd name="connsiteY2" fmla="*/ 1098447 h 1200881"/>
                  <a:gd name="connsiteX3" fmla="*/ 113748 w 1158319"/>
                  <a:gd name="connsiteY3" fmla="*/ 1065791 h 1200881"/>
                  <a:gd name="connsiteX4" fmla="*/ 193767 w 1158319"/>
                  <a:gd name="connsiteY4" fmla="*/ 1001245 h 1200881"/>
                  <a:gd name="connsiteX5" fmla="*/ 93378 w 1158319"/>
                  <a:gd name="connsiteY5" fmla="*/ 979490 h 1200881"/>
                  <a:gd name="connsiteX6" fmla="*/ 110050 w 1158319"/>
                  <a:gd name="connsiteY6" fmla="*/ 872738 h 1200881"/>
                  <a:gd name="connsiteX7" fmla="*/ 836 w 1158319"/>
                  <a:gd name="connsiteY7" fmla="*/ 799861 h 1200881"/>
                  <a:gd name="connsiteX8" fmla="*/ 106946 w 1158319"/>
                  <a:gd name="connsiteY8" fmla="*/ 652895 h 1200881"/>
                  <a:gd name="connsiteX9" fmla="*/ 82302 w 1158319"/>
                  <a:gd name="connsiteY9" fmla="*/ 518506 h 1200881"/>
                  <a:gd name="connsiteX10" fmla="*/ 77825 w 1158319"/>
                  <a:gd name="connsiteY10" fmla="*/ 393761 h 1200881"/>
                  <a:gd name="connsiteX11" fmla="*/ 647365 w 1158319"/>
                  <a:gd name="connsiteY11" fmla="*/ 0 h 1200881"/>
                  <a:gd name="connsiteX12" fmla="*/ 1157663 w 1158319"/>
                  <a:gd name="connsiteY12" fmla="*/ 569195 h 1200881"/>
                  <a:gd name="connsiteX13" fmla="*/ 807551 w 1158319"/>
                  <a:gd name="connsiteY13" fmla="*/ 1143244 h 1200881"/>
                  <a:gd name="connsiteX0" fmla="*/ 709266 w 1153588"/>
                  <a:gd name="connsiteY0" fmla="*/ 973093 h 1200881"/>
                  <a:gd name="connsiteX1" fmla="*/ 248486 w 1153588"/>
                  <a:gd name="connsiteY1" fmla="*/ 1198218 h 1200881"/>
                  <a:gd name="connsiteX2" fmla="*/ 134509 w 1153588"/>
                  <a:gd name="connsiteY2" fmla="*/ 1098447 h 1200881"/>
                  <a:gd name="connsiteX3" fmla="*/ 109017 w 1153588"/>
                  <a:gd name="connsiteY3" fmla="*/ 1065791 h 1200881"/>
                  <a:gd name="connsiteX4" fmla="*/ 189036 w 1153588"/>
                  <a:gd name="connsiteY4" fmla="*/ 1001245 h 1200881"/>
                  <a:gd name="connsiteX5" fmla="*/ 88647 w 1153588"/>
                  <a:gd name="connsiteY5" fmla="*/ 979490 h 1200881"/>
                  <a:gd name="connsiteX6" fmla="*/ 105319 w 1153588"/>
                  <a:gd name="connsiteY6" fmla="*/ 872738 h 1200881"/>
                  <a:gd name="connsiteX7" fmla="*/ 868 w 1153588"/>
                  <a:gd name="connsiteY7" fmla="*/ 802243 h 1200881"/>
                  <a:gd name="connsiteX8" fmla="*/ 102215 w 1153588"/>
                  <a:gd name="connsiteY8" fmla="*/ 652895 h 1200881"/>
                  <a:gd name="connsiteX9" fmla="*/ 77571 w 1153588"/>
                  <a:gd name="connsiteY9" fmla="*/ 518506 h 1200881"/>
                  <a:gd name="connsiteX10" fmla="*/ 73094 w 1153588"/>
                  <a:gd name="connsiteY10" fmla="*/ 393761 h 1200881"/>
                  <a:gd name="connsiteX11" fmla="*/ 642634 w 1153588"/>
                  <a:gd name="connsiteY11" fmla="*/ 0 h 1200881"/>
                  <a:gd name="connsiteX12" fmla="*/ 1152932 w 1153588"/>
                  <a:gd name="connsiteY12" fmla="*/ 569195 h 1200881"/>
                  <a:gd name="connsiteX13" fmla="*/ 802820 w 1153588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34222 w 1153301"/>
                  <a:gd name="connsiteY2" fmla="*/ 1098447 h 1200881"/>
                  <a:gd name="connsiteX3" fmla="*/ 108730 w 1153301"/>
                  <a:gd name="connsiteY3" fmla="*/ 1065791 h 1200881"/>
                  <a:gd name="connsiteX4" fmla="*/ 188749 w 1153301"/>
                  <a:gd name="connsiteY4" fmla="*/ 1001245 h 1200881"/>
                  <a:gd name="connsiteX5" fmla="*/ 88360 w 1153301"/>
                  <a:gd name="connsiteY5" fmla="*/ 979490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34222 w 1153301"/>
                  <a:gd name="connsiteY2" fmla="*/ 1098447 h 1200881"/>
                  <a:gd name="connsiteX3" fmla="*/ 108730 w 1153301"/>
                  <a:gd name="connsiteY3" fmla="*/ 1065791 h 1200881"/>
                  <a:gd name="connsiteX4" fmla="*/ 188749 w 1153301"/>
                  <a:gd name="connsiteY4" fmla="*/ 1001245 h 1200881"/>
                  <a:gd name="connsiteX5" fmla="*/ 88360 w 1153301"/>
                  <a:gd name="connsiteY5" fmla="*/ 979490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34222 w 1153301"/>
                  <a:gd name="connsiteY2" fmla="*/ 1098447 h 1200881"/>
                  <a:gd name="connsiteX3" fmla="*/ 108730 w 1153301"/>
                  <a:gd name="connsiteY3" fmla="*/ 1065791 h 1200881"/>
                  <a:gd name="connsiteX4" fmla="*/ 188749 w 1153301"/>
                  <a:gd name="connsiteY4" fmla="*/ 1001245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34222 w 1153301"/>
                  <a:gd name="connsiteY2" fmla="*/ 1098447 h 1200881"/>
                  <a:gd name="connsiteX3" fmla="*/ 108730 w 1153301"/>
                  <a:gd name="connsiteY3" fmla="*/ 1065791 h 1200881"/>
                  <a:gd name="connsiteX4" fmla="*/ 262568 w 1153301"/>
                  <a:gd name="connsiteY4" fmla="*/ 989339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08730 w 1153301"/>
                  <a:gd name="connsiteY3" fmla="*/ 1065791 h 1200881"/>
                  <a:gd name="connsiteX4" fmla="*/ 262568 w 1153301"/>
                  <a:gd name="connsiteY4" fmla="*/ 989339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08730 w 1153301"/>
                  <a:gd name="connsiteY3" fmla="*/ 1065791 h 1200881"/>
                  <a:gd name="connsiteX4" fmla="*/ 262568 w 1153301"/>
                  <a:gd name="connsiteY4" fmla="*/ 989339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262568 w 1153301"/>
                  <a:gd name="connsiteY4" fmla="*/ 989339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312574 w 1153301"/>
                  <a:gd name="connsiteY4" fmla="*/ 965526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312574 w 1153301"/>
                  <a:gd name="connsiteY4" fmla="*/ 965526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312574 w 1153301"/>
                  <a:gd name="connsiteY4" fmla="*/ 965526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322099 w 1153301"/>
                  <a:gd name="connsiteY4" fmla="*/ 960764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3301" h="1200881">
                    <a:moveTo>
                      <a:pt x="708979" y="973093"/>
                    </a:moveTo>
                    <a:cubicBezTo>
                      <a:pt x="613559" y="1150794"/>
                      <a:pt x="503983" y="1215366"/>
                      <a:pt x="248199" y="1198218"/>
                    </a:cubicBezTo>
                    <a:cubicBezTo>
                      <a:pt x="172707" y="1186269"/>
                      <a:pt x="176194" y="1195429"/>
                      <a:pt x="146129" y="1127022"/>
                    </a:cubicBezTo>
                    <a:cubicBezTo>
                      <a:pt x="141600" y="1111374"/>
                      <a:pt x="109564" y="1106201"/>
                      <a:pt x="118255" y="1089604"/>
                    </a:cubicBezTo>
                    <a:cubicBezTo>
                      <a:pt x="122183" y="1075388"/>
                      <a:pt x="330653" y="999357"/>
                      <a:pt x="322099" y="960764"/>
                    </a:cubicBezTo>
                    <a:cubicBezTo>
                      <a:pt x="241805" y="955100"/>
                      <a:pt x="117395" y="958442"/>
                      <a:pt x="81217" y="943771"/>
                    </a:cubicBezTo>
                    <a:cubicBezTo>
                      <a:pt x="45039" y="929100"/>
                      <a:pt x="105030" y="907529"/>
                      <a:pt x="105032" y="872738"/>
                    </a:cubicBezTo>
                    <a:cubicBezTo>
                      <a:pt x="67460" y="853854"/>
                      <a:pt x="-7325" y="856855"/>
                      <a:pt x="581" y="802243"/>
                    </a:cubicBezTo>
                    <a:cubicBezTo>
                      <a:pt x="8487" y="747631"/>
                      <a:pt x="93906" y="709709"/>
                      <a:pt x="101928" y="652895"/>
                    </a:cubicBezTo>
                    <a:cubicBezTo>
                      <a:pt x="109950" y="596081"/>
                      <a:pt x="81740" y="554155"/>
                      <a:pt x="77284" y="518506"/>
                    </a:cubicBezTo>
                    <a:cubicBezTo>
                      <a:pt x="70752" y="486467"/>
                      <a:pt x="73506" y="420261"/>
                      <a:pt x="72807" y="393761"/>
                    </a:cubicBezTo>
                    <a:cubicBezTo>
                      <a:pt x="80133" y="132144"/>
                      <a:pt x="362584" y="0"/>
                      <a:pt x="642347" y="0"/>
                    </a:cubicBezTo>
                    <a:cubicBezTo>
                      <a:pt x="962076" y="0"/>
                      <a:pt x="1166428" y="300072"/>
                      <a:pt x="1152645" y="569195"/>
                    </a:cubicBezTo>
                    <a:cubicBezTo>
                      <a:pt x="1138862" y="838318"/>
                      <a:pt x="794364" y="1003900"/>
                      <a:pt x="802533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7" name="月 586">
                <a:extLst>
                  <a:ext uri="{FF2B5EF4-FFF2-40B4-BE49-F238E27FC236}">
                    <a16:creationId xmlns:a16="http://schemas.microsoft.com/office/drawing/2014/main" id="{86E45191-0CC5-47E9-A514-26E1307B560C}"/>
                  </a:ext>
                </a:extLst>
              </p:cNvPr>
              <p:cNvSpPr/>
              <p:nvPr/>
            </p:nvSpPr>
            <p:spPr>
              <a:xfrm rot="5400000">
                <a:off x="6751891" y="4099372"/>
                <a:ext cx="95266" cy="24320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E390E8E5-A96A-46B1-B0B9-CAD9E961C4C9}"/>
                  </a:ext>
                </a:extLst>
              </p:cNvPr>
              <p:cNvSpPr/>
              <p:nvPr/>
            </p:nvSpPr>
            <p:spPr>
              <a:xfrm>
                <a:off x="6574661" y="3685221"/>
                <a:ext cx="1172686" cy="1095683"/>
              </a:xfrm>
              <a:custGeom>
                <a:avLst/>
                <a:gdLst>
                  <a:gd name="connsiteX0" fmla="*/ 500805 w 1172686"/>
                  <a:gd name="connsiteY0" fmla="*/ 0 h 1095683"/>
                  <a:gd name="connsiteX1" fmla="*/ 722047 w 1172686"/>
                  <a:gd name="connsiteY1" fmla="*/ 44079 h 1095683"/>
                  <a:gd name="connsiteX2" fmla="*/ 793554 w 1172686"/>
                  <a:gd name="connsiteY2" fmla="*/ 82382 h 1095683"/>
                  <a:gd name="connsiteX3" fmla="*/ 814798 w 1172686"/>
                  <a:gd name="connsiteY3" fmla="*/ 79341 h 1095683"/>
                  <a:gd name="connsiteX4" fmla="*/ 1172686 w 1172686"/>
                  <a:gd name="connsiteY4" fmla="*/ 587512 h 1095683"/>
                  <a:gd name="connsiteX5" fmla="*/ 814798 w 1172686"/>
                  <a:gd name="connsiteY5" fmla="*/ 1095683 h 1095683"/>
                  <a:gd name="connsiteX6" fmla="*/ 746534 w 1172686"/>
                  <a:gd name="connsiteY6" fmla="*/ 1085912 h 1095683"/>
                  <a:gd name="connsiteX7" fmla="*/ 746534 w 1172686"/>
                  <a:gd name="connsiteY7" fmla="*/ 300918 h 1095683"/>
                  <a:gd name="connsiteX8" fmla="*/ 0 w 1172686"/>
                  <a:gd name="connsiteY8" fmla="*/ 300918 h 1095683"/>
                  <a:gd name="connsiteX9" fmla="*/ 29491 w 1172686"/>
                  <a:gd name="connsiteY9" fmla="*/ 247300 h 1095683"/>
                  <a:gd name="connsiteX10" fmla="*/ 500805 w 1172686"/>
                  <a:gd name="connsiteY10" fmla="*/ 0 h 109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686" h="1095683">
                    <a:moveTo>
                      <a:pt x="500805" y="0"/>
                    </a:moveTo>
                    <a:cubicBezTo>
                      <a:pt x="579283" y="0"/>
                      <a:pt x="654046" y="15695"/>
                      <a:pt x="722047" y="44079"/>
                    </a:cubicBezTo>
                    <a:lnTo>
                      <a:pt x="793554" y="82382"/>
                    </a:lnTo>
                    <a:lnTo>
                      <a:pt x="814798" y="79341"/>
                    </a:lnTo>
                    <a:cubicBezTo>
                      <a:pt x="1012454" y="79341"/>
                      <a:pt x="1172686" y="306857"/>
                      <a:pt x="1172686" y="587512"/>
                    </a:cubicBezTo>
                    <a:cubicBezTo>
                      <a:pt x="1172686" y="868167"/>
                      <a:pt x="1012454" y="1095683"/>
                      <a:pt x="814798" y="1095683"/>
                    </a:cubicBezTo>
                    <a:lnTo>
                      <a:pt x="746534" y="1085912"/>
                    </a:lnTo>
                    <a:lnTo>
                      <a:pt x="746534" y="300918"/>
                    </a:lnTo>
                    <a:lnTo>
                      <a:pt x="0" y="300918"/>
                    </a:lnTo>
                    <a:lnTo>
                      <a:pt x="29491" y="247300"/>
                    </a:lnTo>
                    <a:cubicBezTo>
                      <a:pt x="131634" y="98097"/>
                      <a:pt x="304611" y="0"/>
                      <a:pt x="5008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FD994C21-A00F-41D1-B3E3-44BFE8A7E5DF}"/>
                  </a:ext>
                </a:extLst>
              </p:cNvPr>
              <p:cNvSpPr/>
              <p:nvPr/>
            </p:nvSpPr>
            <p:spPr>
              <a:xfrm rot="8280520">
                <a:off x="6970704" y="3711769"/>
                <a:ext cx="456300" cy="912600"/>
              </a:xfrm>
              <a:prstGeom prst="moon">
                <a:avLst>
                  <a:gd name="adj" fmla="val 6069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4BD4C717-0A11-4279-B920-D5B1704332B1}"/>
                  </a:ext>
                </a:extLst>
              </p:cNvPr>
              <p:cNvGrpSpPr/>
              <p:nvPr/>
            </p:nvGrpSpPr>
            <p:grpSpPr>
              <a:xfrm>
                <a:off x="7239505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FB155AA0-61DC-4B24-A287-A8069A5075B3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67D23ABC-4C73-4C25-AE98-8C1EA849B1D8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C2CB667B-C30A-4259-A8A3-3ED8BA564DF9}"/>
                </a:ext>
              </a:extLst>
            </p:cNvPr>
            <p:cNvSpPr/>
            <p:nvPr/>
          </p:nvSpPr>
          <p:spPr>
            <a:xfrm>
              <a:off x="7484523" y="4322016"/>
              <a:ext cx="103800" cy="117780"/>
            </a:xfrm>
            <a:custGeom>
              <a:avLst/>
              <a:gdLst>
                <a:gd name="connsiteX0" fmla="*/ 51900 w 103800"/>
                <a:gd name="connsiteY0" fmla="*/ 0 h 117780"/>
                <a:gd name="connsiteX1" fmla="*/ 103800 w 103800"/>
                <a:gd name="connsiteY1" fmla="*/ 88536 h 117780"/>
                <a:gd name="connsiteX2" fmla="*/ 100339 w 103800"/>
                <a:gd name="connsiteY2" fmla="*/ 117780 h 117780"/>
                <a:gd name="connsiteX3" fmla="*/ 90793 w 103800"/>
                <a:gd name="connsiteY3" fmla="*/ 94988 h 117780"/>
                <a:gd name="connsiteX4" fmla="*/ 51900 w 103800"/>
                <a:gd name="connsiteY4" fmla="*/ 69056 h 117780"/>
                <a:gd name="connsiteX5" fmla="*/ 13008 w 103800"/>
                <a:gd name="connsiteY5" fmla="*/ 94988 h 117780"/>
                <a:gd name="connsiteX6" fmla="*/ 3461 w 103800"/>
                <a:gd name="connsiteY6" fmla="*/ 117780 h 117780"/>
                <a:gd name="connsiteX7" fmla="*/ 0 w 103800"/>
                <a:gd name="connsiteY7" fmla="*/ 88536 h 117780"/>
                <a:gd name="connsiteX8" fmla="*/ 51900 w 103800"/>
                <a:gd name="connsiteY8" fmla="*/ 0 h 11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800" h="117780">
                  <a:moveTo>
                    <a:pt x="51900" y="0"/>
                  </a:moveTo>
                  <a:cubicBezTo>
                    <a:pt x="80564" y="0"/>
                    <a:pt x="103800" y="39639"/>
                    <a:pt x="103800" y="88536"/>
                  </a:cubicBezTo>
                  <a:lnTo>
                    <a:pt x="100339" y="117780"/>
                  </a:lnTo>
                  <a:lnTo>
                    <a:pt x="90793" y="94988"/>
                  </a:lnTo>
                  <a:cubicBezTo>
                    <a:pt x="80839" y="78966"/>
                    <a:pt x="67089" y="69056"/>
                    <a:pt x="51900" y="69056"/>
                  </a:cubicBezTo>
                  <a:cubicBezTo>
                    <a:pt x="36712" y="69056"/>
                    <a:pt x="22961" y="78966"/>
                    <a:pt x="13008" y="94988"/>
                  </a:cubicBezTo>
                  <a:lnTo>
                    <a:pt x="3461" y="117780"/>
                  </a:lnTo>
                  <a:lnTo>
                    <a:pt x="0" y="88536"/>
                  </a:lnTo>
                  <a:cubicBezTo>
                    <a:pt x="0" y="39639"/>
                    <a:pt x="23236" y="0"/>
                    <a:pt x="519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6421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C5EB4AA-5D13-46F4-8FA5-AD34B67D363B}"/>
              </a:ext>
            </a:extLst>
          </p:cNvPr>
          <p:cNvGrpSpPr/>
          <p:nvPr/>
        </p:nvGrpSpPr>
        <p:grpSpPr>
          <a:xfrm>
            <a:off x="6585726" y="766491"/>
            <a:ext cx="1941061" cy="2861649"/>
            <a:chOff x="6585726" y="766491"/>
            <a:chExt cx="1941061" cy="286164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4A8BE71-5E20-4948-AEBF-2F0B88341D77}"/>
                </a:ext>
              </a:extLst>
            </p:cNvPr>
            <p:cNvGrpSpPr/>
            <p:nvPr/>
          </p:nvGrpSpPr>
          <p:grpSpPr>
            <a:xfrm>
              <a:off x="6585726" y="2451598"/>
              <a:ext cx="1290895" cy="1176542"/>
              <a:chOff x="6440320" y="2194334"/>
              <a:chExt cx="1441449" cy="1313759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22A8D06-E832-4847-A08E-4F1CC5380342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FDE369A0-B237-415F-8A98-C8049022FB28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25A11691-A11B-4FB7-9E2F-515747490AA9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8B40D8BF-DFF9-4AD5-A493-C9326178633C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43" name="フリーフォーム: 図形 42">
                      <a:extLst>
                        <a:ext uri="{FF2B5EF4-FFF2-40B4-BE49-F238E27FC236}">
                          <a16:creationId xmlns:a16="http://schemas.microsoft.com/office/drawing/2014/main" id="{AF5771E4-6048-42BC-A819-197BA02BAE3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2FEC0CE1-63C2-4D9A-B0AA-659D94676E6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BFA5DD8E-3167-4D36-B375-887E045DED9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" name="月 45">
                      <a:extLst>
                        <a:ext uri="{FF2B5EF4-FFF2-40B4-BE49-F238E27FC236}">
                          <a16:creationId xmlns:a16="http://schemas.microsoft.com/office/drawing/2014/main" id="{81CAFEB4-0DDA-4784-BBAF-4E48F085690B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67DD95DD-7C4B-4A24-AF03-F746897EB94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34" name="四角形: 上の 2 つの角を丸める 109">
                    <a:extLst>
                      <a:ext uri="{FF2B5EF4-FFF2-40B4-BE49-F238E27FC236}">
                        <a16:creationId xmlns:a16="http://schemas.microsoft.com/office/drawing/2014/main" id="{4C18ECED-DEE5-4130-B11F-921F1DD33C9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590121D-0985-4432-B911-8C229963AEF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39CACEFC-7610-4FB5-BBDC-58F25525546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上の 2 つの角を丸める 109">
                    <a:extLst>
                      <a:ext uri="{FF2B5EF4-FFF2-40B4-BE49-F238E27FC236}">
                        <a16:creationId xmlns:a16="http://schemas.microsoft.com/office/drawing/2014/main" id="{942BDBF6-31E5-4BDD-9192-036D0790A58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0152190-ABF8-46C1-A84C-5C57D18B50E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F04C7F8A-7C2A-45FC-AEBB-EFC2701ABF6D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上の 2 つの角を丸める 109">
                    <a:extLst>
                      <a:ext uri="{FF2B5EF4-FFF2-40B4-BE49-F238E27FC236}">
                        <a16:creationId xmlns:a16="http://schemas.microsoft.com/office/drawing/2014/main" id="{AC2D6E75-E0C4-45A9-B94D-B9D3E8BDDB1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A60CB17D-23BD-477D-924E-0A7326CC6294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09CDD0BA-5347-460A-862B-98FEBFE2434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292EBCBA-26A8-4EB2-A544-5EFE89A8EBE2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28" name="台形 27">
                  <a:extLst>
                    <a:ext uri="{FF2B5EF4-FFF2-40B4-BE49-F238E27FC236}">
                      <a16:creationId xmlns:a16="http://schemas.microsoft.com/office/drawing/2014/main" id="{B043E6EF-5F15-4297-AAFE-A7EC4F8A8D7D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片側の 2 つの角を丸めた四角形 92">
                  <a:extLst>
                    <a:ext uri="{FF2B5EF4-FFF2-40B4-BE49-F238E27FC236}">
                      <a16:creationId xmlns:a16="http://schemas.microsoft.com/office/drawing/2014/main" id="{57D7CA40-01A5-4D41-888F-37C41225721C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395DFAE-1AC2-407D-9E29-09B6DFA8D913}"/>
                </a:ext>
              </a:extLst>
            </p:cNvPr>
            <p:cNvGrpSpPr/>
            <p:nvPr/>
          </p:nvGrpSpPr>
          <p:grpSpPr>
            <a:xfrm>
              <a:off x="7317205" y="766491"/>
              <a:ext cx="1209582" cy="2773633"/>
              <a:chOff x="6539965" y="766491"/>
              <a:chExt cx="1209582" cy="2773633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3F467732-9918-4E2A-B32D-0B47DB3184C4}"/>
                  </a:ext>
                </a:extLst>
              </p:cNvPr>
              <p:cNvSpPr/>
              <p:nvPr/>
            </p:nvSpPr>
            <p:spPr>
              <a:xfrm>
                <a:off x="6580087" y="831474"/>
                <a:ext cx="908330" cy="766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38E8420E-564B-4740-85B0-6014E1D94E44}"/>
                  </a:ext>
                </a:extLst>
              </p:cNvPr>
              <p:cNvSpPr/>
              <p:nvPr/>
            </p:nvSpPr>
            <p:spPr>
              <a:xfrm>
                <a:off x="7049206" y="18886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B7BD98FA-A022-4905-B998-53E9F812C066}"/>
                  </a:ext>
                </a:extLst>
              </p:cNvPr>
              <p:cNvSpPr/>
              <p:nvPr/>
            </p:nvSpPr>
            <p:spPr>
              <a:xfrm>
                <a:off x="7066312" y="19161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CEA7139-1CD3-45D1-9EF7-3B8ABEBBE017}"/>
                  </a:ext>
                </a:extLst>
              </p:cNvPr>
              <p:cNvGrpSpPr/>
              <p:nvPr/>
            </p:nvGrpSpPr>
            <p:grpSpPr>
              <a:xfrm>
                <a:off x="6778438" y="2135125"/>
                <a:ext cx="841562" cy="1404999"/>
                <a:chOff x="6840350" y="2135125"/>
                <a:chExt cx="717738" cy="1404999"/>
              </a:xfrm>
            </p:grpSpPr>
            <p:sp>
              <p:nvSpPr>
                <p:cNvPr id="18" name="台形 731">
                  <a:extLst>
                    <a:ext uri="{FF2B5EF4-FFF2-40B4-BE49-F238E27FC236}">
                      <a16:creationId xmlns:a16="http://schemas.microsoft.com/office/drawing/2014/main" id="{717839C0-9C82-4E91-84A2-0C09E2001EDB}"/>
                    </a:ext>
                  </a:extLst>
                </p:cNvPr>
                <p:cNvSpPr/>
                <p:nvPr/>
              </p:nvSpPr>
              <p:spPr>
                <a:xfrm rot="11290218" flipV="1">
                  <a:off x="6872219" y="2360467"/>
                  <a:ext cx="71892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台形 356">
                  <a:extLst>
                    <a:ext uri="{FF2B5EF4-FFF2-40B4-BE49-F238E27FC236}">
                      <a16:creationId xmlns:a16="http://schemas.microsoft.com/office/drawing/2014/main" id="{D4B381C1-84D9-4AF7-AFCB-E33D0CA42664}"/>
                    </a:ext>
                  </a:extLst>
                </p:cNvPr>
                <p:cNvSpPr/>
                <p:nvPr/>
              </p:nvSpPr>
              <p:spPr>
                <a:xfrm rot="10800000">
                  <a:off x="6910405" y="2232195"/>
                  <a:ext cx="166330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台形 53">
                  <a:extLst>
                    <a:ext uri="{FF2B5EF4-FFF2-40B4-BE49-F238E27FC236}">
                      <a16:creationId xmlns:a16="http://schemas.microsoft.com/office/drawing/2014/main" id="{1DA645E0-FD37-415A-AE4B-C906A92BC294}"/>
                    </a:ext>
                  </a:extLst>
                </p:cNvPr>
                <p:cNvSpPr/>
                <p:nvPr/>
              </p:nvSpPr>
              <p:spPr>
                <a:xfrm>
                  <a:off x="6962045" y="2135125"/>
                  <a:ext cx="430716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BF7CE1CB-7F56-4FA4-9933-55C3433EAAFE}"/>
                    </a:ext>
                  </a:extLst>
                </p:cNvPr>
                <p:cNvSpPr/>
                <p:nvPr/>
              </p:nvSpPr>
              <p:spPr>
                <a:xfrm>
                  <a:off x="6856818" y="2228546"/>
                  <a:ext cx="701270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2FDF75F3-9749-4A59-B5EA-D1B7D9291C62}"/>
                    </a:ext>
                  </a:extLst>
                </p:cNvPr>
                <p:cNvSpPr/>
                <p:nvPr/>
              </p:nvSpPr>
              <p:spPr>
                <a:xfrm>
                  <a:off x="7082300" y="2394236"/>
                  <a:ext cx="172928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5F71789-11CA-4430-956E-B4306A4AEF9B}"/>
                    </a:ext>
                  </a:extLst>
                </p:cNvPr>
                <p:cNvSpPr/>
                <p:nvPr/>
              </p:nvSpPr>
              <p:spPr>
                <a:xfrm flipH="1">
                  <a:off x="7121665" y="2336799"/>
                  <a:ext cx="31335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77781F03-9C78-4A8A-80FC-89396FDB5567}"/>
                    </a:ext>
                  </a:extLst>
                </p:cNvPr>
                <p:cNvSpPr/>
                <p:nvPr/>
              </p:nvSpPr>
              <p:spPr>
                <a:xfrm>
                  <a:off x="6853827" y="2158999"/>
                  <a:ext cx="562973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201BEF51-A165-4FA0-88D0-775EB97A6E12}"/>
                    </a:ext>
                  </a:extLst>
                </p:cNvPr>
                <p:cNvSpPr/>
                <p:nvPr/>
              </p:nvSpPr>
              <p:spPr>
                <a:xfrm>
                  <a:off x="6840350" y="3351530"/>
                  <a:ext cx="45719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DF99E0DD-BE47-4352-95BA-13A7B0AE9C53}"/>
                  </a:ext>
                </a:extLst>
              </p:cNvPr>
              <p:cNvSpPr/>
              <p:nvPr/>
            </p:nvSpPr>
            <p:spPr>
              <a:xfrm>
                <a:off x="6539965" y="927573"/>
                <a:ext cx="1158320" cy="1207828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65293 w 1144132"/>
                  <a:gd name="connsiteY4" fmla="*/ 986958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6541 h 1200881"/>
                  <a:gd name="connsiteX3" fmla="*/ 104323 w 1144132"/>
                  <a:gd name="connsiteY3" fmla="*/ 1049121 h 1200881"/>
                  <a:gd name="connsiteX4" fmla="*/ 170056 w 1144132"/>
                  <a:gd name="connsiteY4" fmla="*/ 998865 h 1200881"/>
                  <a:gd name="connsiteX5" fmla="*/ 79190 w 1144132"/>
                  <a:gd name="connsiteY5" fmla="*/ 977109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2908 w 1158320"/>
                  <a:gd name="connsiteY6" fmla="*/ 889406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5289 w 1158320"/>
                  <a:gd name="connsiteY6" fmla="*/ 867975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5289 w 1158320"/>
                  <a:gd name="connsiteY6" fmla="*/ 867975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5289 w 1158320"/>
                  <a:gd name="connsiteY6" fmla="*/ 867975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77109 h 1200881"/>
                  <a:gd name="connsiteX6" fmla="*/ 102908 w 1158320"/>
                  <a:gd name="connsiteY6" fmla="*/ 846544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184244 w 1158320"/>
                  <a:gd name="connsiteY4" fmla="*/ 998865 h 1200881"/>
                  <a:gd name="connsiteX5" fmla="*/ 93378 w 1158320"/>
                  <a:gd name="connsiteY5" fmla="*/ 931865 h 1200881"/>
                  <a:gd name="connsiteX6" fmla="*/ 102908 w 1158320"/>
                  <a:gd name="connsiteY6" fmla="*/ 846544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34478 w 1158320"/>
                  <a:gd name="connsiteY2" fmla="*/ 1086541 h 1200881"/>
                  <a:gd name="connsiteX3" fmla="*/ 118511 w 1158320"/>
                  <a:gd name="connsiteY3" fmla="*/ 1049121 h 1200881"/>
                  <a:gd name="connsiteX4" fmla="*/ 296163 w 1158320"/>
                  <a:gd name="connsiteY4" fmla="*/ 956002 h 1200881"/>
                  <a:gd name="connsiteX5" fmla="*/ 93378 w 1158320"/>
                  <a:gd name="connsiteY5" fmla="*/ 931865 h 1200881"/>
                  <a:gd name="connsiteX6" fmla="*/ 102908 w 1158320"/>
                  <a:gd name="connsiteY6" fmla="*/ 846544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0881"/>
                  <a:gd name="connsiteX1" fmla="*/ 253218 w 1158320"/>
                  <a:gd name="connsiteY1" fmla="*/ 1198218 h 1200881"/>
                  <a:gd name="connsiteX2" fmla="*/ 163053 w 1158320"/>
                  <a:gd name="connsiteY2" fmla="*/ 1119879 h 1200881"/>
                  <a:gd name="connsiteX3" fmla="*/ 118511 w 1158320"/>
                  <a:gd name="connsiteY3" fmla="*/ 1049121 h 1200881"/>
                  <a:gd name="connsiteX4" fmla="*/ 296163 w 1158320"/>
                  <a:gd name="connsiteY4" fmla="*/ 956002 h 1200881"/>
                  <a:gd name="connsiteX5" fmla="*/ 93378 w 1158320"/>
                  <a:gd name="connsiteY5" fmla="*/ 931865 h 1200881"/>
                  <a:gd name="connsiteX6" fmla="*/ 102908 w 1158320"/>
                  <a:gd name="connsiteY6" fmla="*/ 846544 h 1200881"/>
                  <a:gd name="connsiteX7" fmla="*/ 836 w 1158320"/>
                  <a:gd name="connsiteY7" fmla="*/ 809386 h 1200881"/>
                  <a:gd name="connsiteX8" fmla="*/ 106947 w 1158320"/>
                  <a:gd name="connsiteY8" fmla="*/ 652895 h 1200881"/>
                  <a:gd name="connsiteX9" fmla="*/ 82303 w 1158320"/>
                  <a:gd name="connsiteY9" fmla="*/ 518506 h 1200881"/>
                  <a:gd name="connsiteX10" fmla="*/ 77826 w 1158320"/>
                  <a:gd name="connsiteY10" fmla="*/ 393761 h 1200881"/>
                  <a:gd name="connsiteX11" fmla="*/ 647366 w 1158320"/>
                  <a:gd name="connsiteY11" fmla="*/ 0 h 1200881"/>
                  <a:gd name="connsiteX12" fmla="*/ 1157664 w 1158320"/>
                  <a:gd name="connsiteY12" fmla="*/ 569195 h 1200881"/>
                  <a:gd name="connsiteX13" fmla="*/ 807552 w 1158320"/>
                  <a:gd name="connsiteY13" fmla="*/ 1143244 h 1200881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18511 w 1158320"/>
                  <a:gd name="connsiteY3" fmla="*/ 1049121 h 1207828"/>
                  <a:gd name="connsiteX4" fmla="*/ 296163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42323 w 1158320"/>
                  <a:gd name="connsiteY3" fmla="*/ 1089602 h 1207828"/>
                  <a:gd name="connsiteX4" fmla="*/ 296163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42323 w 1158320"/>
                  <a:gd name="connsiteY3" fmla="*/ 1089602 h 1207828"/>
                  <a:gd name="connsiteX4" fmla="*/ 296163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42323 w 1158320"/>
                  <a:gd name="connsiteY3" fmla="*/ 1089602 h 1207828"/>
                  <a:gd name="connsiteX4" fmla="*/ 308069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  <a:gd name="connsiteX0" fmla="*/ 713998 w 1158320"/>
                  <a:gd name="connsiteY0" fmla="*/ 973093 h 1207828"/>
                  <a:gd name="connsiteX1" fmla="*/ 269887 w 1158320"/>
                  <a:gd name="connsiteY1" fmla="*/ 1205362 h 1207828"/>
                  <a:gd name="connsiteX2" fmla="*/ 163053 w 1158320"/>
                  <a:gd name="connsiteY2" fmla="*/ 1119879 h 1207828"/>
                  <a:gd name="connsiteX3" fmla="*/ 142323 w 1158320"/>
                  <a:gd name="connsiteY3" fmla="*/ 1089602 h 1207828"/>
                  <a:gd name="connsiteX4" fmla="*/ 308069 w 1158320"/>
                  <a:gd name="connsiteY4" fmla="*/ 956002 h 1207828"/>
                  <a:gd name="connsiteX5" fmla="*/ 93378 w 1158320"/>
                  <a:gd name="connsiteY5" fmla="*/ 931865 h 1207828"/>
                  <a:gd name="connsiteX6" fmla="*/ 102908 w 1158320"/>
                  <a:gd name="connsiteY6" fmla="*/ 846544 h 1207828"/>
                  <a:gd name="connsiteX7" fmla="*/ 836 w 1158320"/>
                  <a:gd name="connsiteY7" fmla="*/ 809386 h 1207828"/>
                  <a:gd name="connsiteX8" fmla="*/ 106947 w 1158320"/>
                  <a:gd name="connsiteY8" fmla="*/ 652895 h 1207828"/>
                  <a:gd name="connsiteX9" fmla="*/ 82303 w 1158320"/>
                  <a:gd name="connsiteY9" fmla="*/ 518506 h 1207828"/>
                  <a:gd name="connsiteX10" fmla="*/ 77826 w 1158320"/>
                  <a:gd name="connsiteY10" fmla="*/ 393761 h 1207828"/>
                  <a:gd name="connsiteX11" fmla="*/ 647366 w 1158320"/>
                  <a:gd name="connsiteY11" fmla="*/ 0 h 1207828"/>
                  <a:gd name="connsiteX12" fmla="*/ 1157664 w 1158320"/>
                  <a:gd name="connsiteY12" fmla="*/ 569195 h 1207828"/>
                  <a:gd name="connsiteX13" fmla="*/ 807552 w 1158320"/>
                  <a:gd name="connsiteY13" fmla="*/ 1143244 h 1207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8320" h="1207828">
                    <a:moveTo>
                      <a:pt x="713998" y="973093"/>
                    </a:moveTo>
                    <a:cubicBezTo>
                      <a:pt x="618578" y="1150794"/>
                      <a:pt x="525671" y="1222510"/>
                      <a:pt x="269887" y="1205362"/>
                    </a:cubicBezTo>
                    <a:cubicBezTo>
                      <a:pt x="194395" y="1193413"/>
                      <a:pt x="188356" y="1212098"/>
                      <a:pt x="163053" y="1119879"/>
                    </a:cubicBezTo>
                    <a:cubicBezTo>
                      <a:pt x="158524" y="1104231"/>
                      <a:pt x="118154" y="1116915"/>
                      <a:pt x="142323" y="1089602"/>
                    </a:cubicBezTo>
                    <a:cubicBezTo>
                      <a:pt x="166492" y="1062289"/>
                      <a:pt x="316227" y="982292"/>
                      <a:pt x="308069" y="956002"/>
                    </a:cubicBezTo>
                    <a:lnTo>
                      <a:pt x="93378" y="931865"/>
                    </a:lnTo>
                    <a:cubicBezTo>
                      <a:pt x="59185" y="913622"/>
                      <a:pt x="102906" y="881335"/>
                      <a:pt x="102908" y="846544"/>
                    </a:cubicBezTo>
                    <a:cubicBezTo>
                      <a:pt x="72480" y="830042"/>
                      <a:pt x="-1479" y="823958"/>
                      <a:pt x="836" y="809386"/>
                    </a:cubicBezTo>
                    <a:cubicBezTo>
                      <a:pt x="-10308" y="759537"/>
                      <a:pt x="93369" y="701375"/>
                      <a:pt x="106947" y="652895"/>
                    </a:cubicBezTo>
                    <a:cubicBezTo>
                      <a:pt x="120525" y="604415"/>
                      <a:pt x="86759" y="554155"/>
                      <a:pt x="82303" y="518506"/>
                    </a:cubicBezTo>
                    <a:cubicBezTo>
                      <a:pt x="75771" y="486467"/>
                      <a:pt x="78525" y="420261"/>
                      <a:pt x="77826" y="393761"/>
                    </a:cubicBezTo>
                    <a:cubicBezTo>
                      <a:pt x="85152" y="132144"/>
                      <a:pt x="367603" y="0"/>
                      <a:pt x="647366" y="0"/>
                    </a:cubicBezTo>
                    <a:cubicBezTo>
                      <a:pt x="967095" y="0"/>
                      <a:pt x="1171447" y="300072"/>
                      <a:pt x="1157664" y="569195"/>
                    </a:cubicBezTo>
                    <a:cubicBezTo>
                      <a:pt x="1143881" y="838318"/>
                      <a:pt x="799383" y="1003900"/>
                      <a:pt x="807552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90C943F5-DDDE-4E8D-8DF9-E8B5740D4B2F}"/>
                  </a:ext>
                </a:extLst>
              </p:cNvPr>
              <p:cNvSpPr/>
              <p:nvPr/>
            </p:nvSpPr>
            <p:spPr>
              <a:xfrm rot="5400000">
                <a:off x="6752158" y="1170073"/>
                <a:ext cx="52558" cy="2425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9A70C602-8ED0-4E86-979D-36ABD4846AD1}"/>
                  </a:ext>
                </a:extLst>
              </p:cNvPr>
              <p:cNvSpPr/>
              <p:nvPr/>
            </p:nvSpPr>
            <p:spPr>
              <a:xfrm rot="5400000">
                <a:off x="7002894" y="1103612"/>
                <a:ext cx="29324" cy="782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9C6F257-D0B1-4675-A7C6-4E7FCD4C95C9}"/>
                  </a:ext>
                </a:extLst>
              </p:cNvPr>
              <p:cNvSpPr/>
              <p:nvPr/>
            </p:nvSpPr>
            <p:spPr>
              <a:xfrm>
                <a:off x="6571919" y="1403388"/>
                <a:ext cx="45719" cy="267807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2619C3D-8027-4F2A-BB1D-25D95D0F09A3}"/>
                  </a:ext>
                </a:extLst>
              </p:cNvPr>
              <p:cNvSpPr/>
              <p:nvPr/>
            </p:nvSpPr>
            <p:spPr>
              <a:xfrm rot="2700000">
                <a:off x="6775209" y="893183"/>
                <a:ext cx="1101030" cy="847646"/>
              </a:xfrm>
              <a:custGeom>
                <a:avLst/>
                <a:gdLst>
                  <a:gd name="connsiteX0" fmla="*/ 161242 w 1101030"/>
                  <a:gd name="connsiteY0" fmla="*/ 139564 h 847646"/>
                  <a:gd name="connsiteX1" fmla="*/ 550515 w 1101030"/>
                  <a:gd name="connsiteY1" fmla="*/ 0 h 847646"/>
                  <a:gd name="connsiteX2" fmla="*/ 1101030 w 1101030"/>
                  <a:gd name="connsiteY2" fmla="*/ 476501 h 847646"/>
                  <a:gd name="connsiteX3" fmla="*/ 939788 w 1101030"/>
                  <a:gd name="connsiteY3" fmla="*/ 813438 h 847646"/>
                  <a:gd name="connsiteX4" fmla="*/ 891888 w 1101030"/>
                  <a:gd name="connsiteY4" fmla="*/ 847646 h 847646"/>
                  <a:gd name="connsiteX5" fmla="*/ 855634 w 1101030"/>
                  <a:gd name="connsiteY5" fmla="*/ 774771 h 847646"/>
                  <a:gd name="connsiteX6" fmla="*/ 714120 w 1101030"/>
                  <a:gd name="connsiteY6" fmla="*/ 592892 h 847646"/>
                  <a:gd name="connsiteX7" fmla="*/ 41884 w 1101030"/>
                  <a:gd name="connsiteY7" fmla="*/ 434306 h 847646"/>
                  <a:gd name="connsiteX8" fmla="*/ 1605 w 1101030"/>
                  <a:gd name="connsiteY8" fmla="*/ 490280 h 847646"/>
                  <a:gd name="connsiteX9" fmla="*/ 0 w 1101030"/>
                  <a:gd name="connsiteY9" fmla="*/ 476501 h 847646"/>
                  <a:gd name="connsiteX10" fmla="*/ 161242 w 1101030"/>
                  <a:gd name="connsiteY10" fmla="*/ 139564 h 847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1030" h="847646">
                    <a:moveTo>
                      <a:pt x="161242" y="139564"/>
                    </a:moveTo>
                    <a:cubicBezTo>
                      <a:pt x="260866" y="53334"/>
                      <a:pt x="398495" y="0"/>
                      <a:pt x="550515" y="0"/>
                    </a:cubicBezTo>
                    <a:cubicBezTo>
                      <a:pt x="854556" y="0"/>
                      <a:pt x="1101030" y="213337"/>
                      <a:pt x="1101030" y="476501"/>
                    </a:cubicBezTo>
                    <a:cubicBezTo>
                      <a:pt x="1101030" y="608083"/>
                      <a:pt x="1039412" y="727208"/>
                      <a:pt x="939788" y="813438"/>
                    </a:cubicBezTo>
                    <a:lnTo>
                      <a:pt x="891888" y="847646"/>
                    </a:lnTo>
                    <a:lnTo>
                      <a:pt x="855634" y="774771"/>
                    </a:lnTo>
                    <a:cubicBezTo>
                      <a:pt x="818931" y="712076"/>
                      <a:pt x="771476" y="650248"/>
                      <a:pt x="714120" y="592892"/>
                    </a:cubicBezTo>
                    <a:cubicBezTo>
                      <a:pt x="484695" y="363467"/>
                      <a:pt x="183725" y="292465"/>
                      <a:pt x="41884" y="434306"/>
                    </a:cubicBezTo>
                    <a:lnTo>
                      <a:pt x="1605" y="490280"/>
                    </a:lnTo>
                    <a:lnTo>
                      <a:pt x="0" y="476501"/>
                    </a:lnTo>
                    <a:cubicBezTo>
                      <a:pt x="0" y="344919"/>
                      <a:pt x="61619" y="225794"/>
                      <a:pt x="161242" y="1395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B8F7555C-F771-4053-8460-BDA8CEDAFA05}"/>
                  </a:ext>
                </a:extLst>
              </p:cNvPr>
              <p:cNvGrpSpPr/>
              <p:nvPr/>
            </p:nvGrpSpPr>
            <p:grpSpPr>
              <a:xfrm>
                <a:off x="7206016" y="1470399"/>
                <a:ext cx="231434" cy="419158"/>
                <a:chOff x="1368308" y="1783038"/>
                <a:chExt cx="188990" cy="342286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54DCACCF-9C3C-4606-9627-F81317F6BCD7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962DBF99-618A-4A7D-BDC1-E364644C563B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FBA19DBF-876F-4087-A9C2-8EA172812314}"/>
                  </a:ext>
                </a:extLst>
              </p:cNvPr>
              <p:cNvSpPr/>
              <p:nvPr/>
            </p:nvSpPr>
            <p:spPr>
              <a:xfrm rot="5400000">
                <a:off x="6731863" y="1476119"/>
                <a:ext cx="45719" cy="16178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1C3C766-5C12-428F-9558-851DDF572B03}"/>
              </a:ext>
            </a:extLst>
          </p:cNvPr>
          <p:cNvGrpSpPr/>
          <p:nvPr/>
        </p:nvGrpSpPr>
        <p:grpSpPr>
          <a:xfrm>
            <a:off x="659146" y="906076"/>
            <a:ext cx="1854886" cy="2643450"/>
            <a:chOff x="659146" y="906076"/>
            <a:chExt cx="1854886" cy="2643450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8557D7B-B033-452C-8EBE-C24B7FEC5F21}"/>
                </a:ext>
              </a:extLst>
            </p:cNvPr>
            <p:cNvGrpSpPr/>
            <p:nvPr/>
          </p:nvGrpSpPr>
          <p:grpSpPr>
            <a:xfrm>
              <a:off x="659146" y="2489431"/>
              <a:ext cx="1293881" cy="901228"/>
              <a:chOff x="444652" y="3858749"/>
              <a:chExt cx="1441449" cy="1004014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1E6846AB-8E45-44DB-916C-E2BD14488392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F858D07A-45CB-40EA-8EA3-8A7119E5960E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B5891652-392D-4897-B3B7-FC4FB0E7129A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8BE581D8-8F22-49E3-900A-36A70DB7A24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C80A95A8-DA98-4B81-8928-6DC6672FB98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17E99221-EF25-4F58-9F57-FE1E8A4B756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月 85">
                    <a:extLst>
                      <a:ext uri="{FF2B5EF4-FFF2-40B4-BE49-F238E27FC236}">
                        <a16:creationId xmlns:a16="http://schemas.microsoft.com/office/drawing/2014/main" id="{4617E8F2-6477-43A3-B216-7B47E7BCCE08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AD9C7997-40DF-4828-8320-7460412C7EA2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74" name="四角形: 上の 2 つの角を丸める 109">
                  <a:extLst>
                    <a:ext uri="{FF2B5EF4-FFF2-40B4-BE49-F238E27FC236}">
                      <a16:creationId xmlns:a16="http://schemas.microsoft.com/office/drawing/2014/main" id="{FDEAF8B0-55F5-463E-8D8C-E08C1ADF53D6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8F4DCA2B-89FE-43D6-B408-5AFA744F2FFF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683B2929-5E97-4248-BFF7-A245E3E0D9A1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上の 2 つの角を丸める 109">
                  <a:extLst>
                    <a:ext uri="{FF2B5EF4-FFF2-40B4-BE49-F238E27FC236}">
                      <a16:creationId xmlns:a16="http://schemas.microsoft.com/office/drawing/2014/main" id="{C0D25BFD-8B75-446B-902E-592FFBE791C5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9CE3B7D6-F4A7-4CB4-980D-E4EDDFEB96B8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DFD06839-675D-4863-A262-E84B1A98CC2B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四角形: 上の 2 つの角を丸める 109">
                  <a:extLst>
                    <a:ext uri="{FF2B5EF4-FFF2-40B4-BE49-F238E27FC236}">
                      <a16:creationId xmlns:a16="http://schemas.microsoft.com/office/drawing/2014/main" id="{042CE172-96BE-441D-9870-C9E80F664C2C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1D0F98E-FE80-4EC2-99BC-68DA4E99995E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117B6FDB-52DE-426E-AEB2-54D071B01CFF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" name="四角形: 角を丸くする 2">
              <a:extLst>
                <a:ext uri="{FF2B5EF4-FFF2-40B4-BE49-F238E27FC236}">
                  <a16:creationId xmlns:a16="http://schemas.microsoft.com/office/drawing/2014/main" id="{37F47076-8CD6-4940-942F-5A26DB4104AF}"/>
                </a:ext>
              </a:extLst>
            </p:cNvPr>
            <p:cNvSpPr/>
            <p:nvPr/>
          </p:nvSpPr>
          <p:spPr>
            <a:xfrm rot="900000">
              <a:off x="1271131" y="2899670"/>
              <a:ext cx="497547" cy="568972"/>
            </a:xfrm>
            <a:custGeom>
              <a:avLst/>
              <a:gdLst>
                <a:gd name="connsiteX0" fmla="*/ 0 w 497547"/>
                <a:gd name="connsiteY0" fmla="*/ 52393 h 314350"/>
                <a:gd name="connsiteX1" fmla="*/ 52393 w 497547"/>
                <a:gd name="connsiteY1" fmla="*/ 0 h 314350"/>
                <a:gd name="connsiteX2" fmla="*/ 445154 w 497547"/>
                <a:gd name="connsiteY2" fmla="*/ 0 h 314350"/>
                <a:gd name="connsiteX3" fmla="*/ 497547 w 497547"/>
                <a:gd name="connsiteY3" fmla="*/ 52393 h 314350"/>
                <a:gd name="connsiteX4" fmla="*/ 497547 w 497547"/>
                <a:gd name="connsiteY4" fmla="*/ 261957 h 314350"/>
                <a:gd name="connsiteX5" fmla="*/ 445154 w 497547"/>
                <a:gd name="connsiteY5" fmla="*/ 314350 h 314350"/>
                <a:gd name="connsiteX6" fmla="*/ 52393 w 497547"/>
                <a:gd name="connsiteY6" fmla="*/ 314350 h 314350"/>
                <a:gd name="connsiteX7" fmla="*/ 0 w 497547"/>
                <a:gd name="connsiteY7" fmla="*/ 261957 h 314350"/>
                <a:gd name="connsiteX8" fmla="*/ 0 w 497547"/>
                <a:gd name="connsiteY8" fmla="*/ 52393 h 314350"/>
                <a:gd name="connsiteX0" fmla="*/ 0 w 497547"/>
                <a:gd name="connsiteY0" fmla="*/ 52393 h 411737"/>
                <a:gd name="connsiteX1" fmla="*/ 52393 w 497547"/>
                <a:gd name="connsiteY1" fmla="*/ 0 h 411737"/>
                <a:gd name="connsiteX2" fmla="*/ 445154 w 497547"/>
                <a:gd name="connsiteY2" fmla="*/ 0 h 411737"/>
                <a:gd name="connsiteX3" fmla="*/ 497547 w 497547"/>
                <a:gd name="connsiteY3" fmla="*/ 52393 h 411737"/>
                <a:gd name="connsiteX4" fmla="*/ 497547 w 497547"/>
                <a:gd name="connsiteY4" fmla="*/ 261957 h 411737"/>
                <a:gd name="connsiteX5" fmla="*/ 445154 w 497547"/>
                <a:gd name="connsiteY5" fmla="*/ 314350 h 411737"/>
                <a:gd name="connsiteX6" fmla="*/ 66161 w 497547"/>
                <a:gd name="connsiteY6" fmla="*/ 411737 h 411737"/>
                <a:gd name="connsiteX7" fmla="*/ 0 w 497547"/>
                <a:gd name="connsiteY7" fmla="*/ 261957 h 411737"/>
                <a:gd name="connsiteX8" fmla="*/ 0 w 497547"/>
                <a:gd name="connsiteY8" fmla="*/ 52393 h 411737"/>
                <a:gd name="connsiteX0" fmla="*/ 0 w 497547"/>
                <a:gd name="connsiteY0" fmla="*/ 52393 h 411737"/>
                <a:gd name="connsiteX1" fmla="*/ 52393 w 497547"/>
                <a:gd name="connsiteY1" fmla="*/ 0 h 411737"/>
                <a:gd name="connsiteX2" fmla="*/ 445154 w 497547"/>
                <a:gd name="connsiteY2" fmla="*/ 0 h 411737"/>
                <a:gd name="connsiteX3" fmla="*/ 497547 w 497547"/>
                <a:gd name="connsiteY3" fmla="*/ 52393 h 411737"/>
                <a:gd name="connsiteX4" fmla="*/ 497547 w 497547"/>
                <a:gd name="connsiteY4" fmla="*/ 261957 h 411737"/>
                <a:gd name="connsiteX5" fmla="*/ 445154 w 497547"/>
                <a:gd name="connsiteY5" fmla="*/ 314350 h 411737"/>
                <a:gd name="connsiteX6" fmla="*/ 66161 w 497547"/>
                <a:gd name="connsiteY6" fmla="*/ 411737 h 411737"/>
                <a:gd name="connsiteX7" fmla="*/ 0 w 497547"/>
                <a:gd name="connsiteY7" fmla="*/ 52393 h 411737"/>
                <a:gd name="connsiteX0" fmla="*/ 0 w 497547"/>
                <a:gd name="connsiteY0" fmla="*/ 52393 h 405574"/>
                <a:gd name="connsiteX1" fmla="*/ 52393 w 497547"/>
                <a:gd name="connsiteY1" fmla="*/ 0 h 405574"/>
                <a:gd name="connsiteX2" fmla="*/ 445154 w 497547"/>
                <a:gd name="connsiteY2" fmla="*/ 0 h 405574"/>
                <a:gd name="connsiteX3" fmla="*/ 497547 w 497547"/>
                <a:gd name="connsiteY3" fmla="*/ 52393 h 405574"/>
                <a:gd name="connsiteX4" fmla="*/ 497547 w 497547"/>
                <a:gd name="connsiteY4" fmla="*/ 261957 h 405574"/>
                <a:gd name="connsiteX5" fmla="*/ 445154 w 497547"/>
                <a:gd name="connsiteY5" fmla="*/ 314350 h 405574"/>
                <a:gd name="connsiteX6" fmla="*/ 89163 w 497547"/>
                <a:gd name="connsiteY6" fmla="*/ 405574 h 405574"/>
                <a:gd name="connsiteX7" fmla="*/ 0 w 497547"/>
                <a:gd name="connsiteY7" fmla="*/ 52393 h 40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547" h="405574">
                  <a:moveTo>
                    <a:pt x="0" y="52393"/>
                  </a:moveTo>
                  <a:cubicBezTo>
                    <a:pt x="0" y="23457"/>
                    <a:pt x="23457" y="0"/>
                    <a:pt x="52393" y="0"/>
                  </a:cubicBezTo>
                  <a:lnTo>
                    <a:pt x="445154" y="0"/>
                  </a:lnTo>
                  <a:cubicBezTo>
                    <a:pt x="474090" y="0"/>
                    <a:pt x="497547" y="23457"/>
                    <a:pt x="497547" y="52393"/>
                  </a:cubicBezTo>
                  <a:lnTo>
                    <a:pt x="497547" y="261957"/>
                  </a:lnTo>
                  <a:cubicBezTo>
                    <a:pt x="497547" y="290893"/>
                    <a:pt x="474090" y="314350"/>
                    <a:pt x="445154" y="314350"/>
                  </a:cubicBezTo>
                  <a:cubicBezTo>
                    <a:pt x="314234" y="314350"/>
                    <a:pt x="220083" y="405574"/>
                    <a:pt x="89163" y="405574"/>
                  </a:cubicBezTo>
                  <a:cubicBezTo>
                    <a:pt x="14971" y="361915"/>
                    <a:pt x="2295" y="121016"/>
                    <a:pt x="0" y="523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04F9F8E-3EBE-4742-9BEF-567FF63B6A35}"/>
                </a:ext>
              </a:extLst>
            </p:cNvPr>
            <p:cNvGrpSpPr/>
            <p:nvPr/>
          </p:nvGrpSpPr>
          <p:grpSpPr>
            <a:xfrm>
              <a:off x="1396547" y="906076"/>
              <a:ext cx="1117485" cy="2643450"/>
              <a:chOff x="492240" y="906076"/>
              <a:chExt cx="1117485" cy="2643450"/>
            </a:xfrm>
          </p:grpSpPr>
          <p:sp>
            <p:nvSpPr>
              <p:cNvPr id="51" name="四角形: 角を丸くする 59">
                <a:extLst>
                  <a:ext uri="{FF2B5EF4-FFF2-40B4-BE49-F238E27FC236}">
                    <a16:creationId xmlns:a16="http://schemas.microsoft.com/office/drawing/2014/main" id="{2AB8B651-D100-4575-ABD4-04CEB1972A5D}"/>
                  </a:ext>
                </a:extLst>
              </p:cNvPr>
              <p:cNvSpPr/>
              <p:nvPr/>
            </p:nvSpPr>
            <p:spPr>
              <a:xfrm rot="969257">
                <a:off x="777307" y="2243609"/>
                <a:ext cx="139154" cy="623695"/>
              </a:xfrm>
              <a:custGeom>
                <a:avLst/>
                <a:gdLst>
                  <a:gd name="connsiteX0" fmla="*/ 0 w 110867"/>
                  <a:gd name="connsiteY0" fmla="*/ 18478 h 487344"/>
                  <a:gd name="connsiteX1" fmla="*/ 18478 w 110867"/>
                  <a:gd name="connsiteY1" fmla="*/ 0 h 487344"/>
                  <a:gd name="connsiteX2" fmla="*/ 92389 w 110867"/>
                  <a:gd name="connsiteY2" fmla="*/ 0 h 487344"/>
                  <a:gd name="connsiteX3" fmla="*/ 110867 w 110867"/>
                  <a:gd name="connsiteY3" fmla="*/ 18478 h 487344"/>
                  <a:gd name="connsiteX4" fmla="*/ 110867 w 110867"/>
                  <a:gd name="connsiteY4" fmla="*/ 468866 h 487344"/>
                  <a:gd name="connsiteX5" fmla="*/ 92389 w 110867"/>
                  <a:gd name="connsiteY5" fmla="*/ 487344 h 487344"/>
                  <a:gd name="connsiteX6" fmla="*/ 18478 w 110867"/>
                  <a:gd name="connsiteY6" fmla="*/ 487344 h 487344"/>
                  <a:gd name="connsiteX7" fmla="*/ 0 w 110867"/>
                  <a:gd name="connsiteY7" fmla="*/ 468866 h 487344"/>
                  <a:gd name="connsiteX8" fmla="*/ 0 w 110867"/>
                  <a:gd name="connsiteY8" fmla="*/ 18478 h 487344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92389 w 110867"/>
                  <a:gd name="connsiteY2" fmla="*/ 136351 h 623695"/>
                  <a:gd name="connsiteX3" fmla="*/ 110867 w 110867"/>
                  <a:gd name="connsiteY3" fmla="*/ 154829 h 623695"/>
                  <a:gd name="connsiteX4" fmla="*/ 110867 w 110867"/>
                  <a:gd name="connsiteY4" fmla="*/ 605217 h 623695"/>
                  <a:gd name="connsiteX5" fmla="*/ 92389 w 110867"/>
                  <a:gd name="connsiteY5" fmla="*/ 623695 h 623695"/>
                  <a:gd name="connsiteX6" fmla="*/ 18478 w 110867"/>
                  <a:gd name="connsiteY6" fmla="*/ 623695 h 623695"/>
                  <a:gd name="connsiteX7" fmla="*/ 0 w 110867"/>
                  <a:gd name="connsiteY7" fmla="*/ 605217 h 623695"/>
                  <a:gd name="connsiteX8" fmla="*/ 0 w 110867"/>
                  <a:gd name="connsiteY8" fmla="*/ 154829 h 623695"/>
                  <a:gd name="connsiteX0" fmla="*/ 0 w 110867"/>
                  <a:gd name="connsiteY0" fmla="*/ 154829 h 623695"/>
                  <a:gd name="connsiteX1" fmla="*/ 95502 w 110867"/>
                  <a:gd name="connsiteY1" fmla="*/ 0 h 623695"/>
                  <a:gd name="connsiteX2" fmla="*/ 110867 w 110867"/>
                  <a:gd name="connsiteY2" fmla="*/ 154829 h 623695"/>
                  <a:gd name="connsiteX3" fmla="*/ 110867 w 110867"/>
                  <a:gd name="connsiteY3" fmla="*/ 605217 h 623695"/>
                  <a:gd name="connsiteX4" fmla="*/ 92389 w 110867"/>
                  <a:gd name="connsiteY4" fmla="*/ 623695 h 623695"/>
                  <a:gd name="connsiteX5" fmla="*/ 18478 w 110867"/>
                  <a:gd name="connsiteY5" fmla="*/ 623695 h 623695"/>
                  <a:gd name="connsiteX6" fmla="*/ 0 w 110867"/>
                  <a:gd name="connsiteY6" fmla="*/ 605217 h 623695"/>
                  <a:gd name="connsiteX7" fmla="*/ 0 w 110867"/>
                  <a:gd name="connsiteY7" fmla="*/ 15482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0 w 126625"/>
                  <a:gd name="connsiteY0" fmla="*/ 228809 h 623695"/>
                  <a:gd name="connsiteX1" fmla="*/ 111260 w 126625"/>
                  <a:gd name="connsiteY1" fmla="*/ 0 h 623695"/>
                  <a:gd name="connsiteX2" fmla="*/ 126625 w 126625"/>
                  <a:gd name="connsiteY2" fmla="*/ 154829 h 623695"/>
                  <a:gd name="connsiteX3" fmla="*/ 126625 w 126625"/>
                  <a:gd name="connsiteY3" fmla="*/ 605217 h 623695"/>
                  <a:gd name="connsiteX4" fmla="*/ 108147 w 126625"/>
                  <a:gd name="connsiteY4" fmla="*/ 623695 h 623695"/>
                  <a:gd name="connsiteX5" fmla="*/ 34236 w 126625"/>
                  <a:gd name="connsiteY5" fmla="*/ 623695 h 623695"/>
                  <a:gd name="connsiteX6" fmla="*/ 15758 w 126625"/>
                  <a:gd name="connsiteY6" fmla="*/ 605217 h 623695"/>
                  <a:gd name="connsiteX7" fmla="*/ 0 w 126625"/>
                  <a:gd name="connsiteY7" fmla="*/ 228809 h 623695"/>
                  <a:gd name="connsiteX0" fmla="*/ 12529 w 139154"/>
                  <a:gd name="connsiteY0" fmla="*/ 228809 h 623695"/>
                  <a:gd name="connsiteX1" fmla="*/ 123789 w 139154"/>
                  <a:gd name="connsiteY1" fmla="*/ 0 h 623695"/>
                  <a:gd name="connsiteX2" fmla="*/ 139154 w 139154"/>
                  <a:gd name="connsiteY2" fmla="*/ 154829 h 623695"/>
                  <a:gd name="connsiteX3" fmla="*/ 139154 w 139154"/>
                  <a:gd name="connsiteY3" fmla="*/ 605217 h 623695"/>
                  <a:gd name="connsiteX4" fmla="*/ 120676 w 139154"/>
                  <a:gd name="connsiteY4" fmla="*/ 623695 h 623695"/>
                  <a:gd name="connsiteX5" fmla="*/ 46765 w 139154"/>
                  <a:gd name="connsiteY5" fmla="*/ 623695 h 623695"/>
                  <a:gd name="connsiteX6" fmla="*/ 28287 w 139154"/>
                  <a:gd name="connsiteY6" fmla="*/ 605217 h 623695"/>
                  <a:gd name="connsiteX7" fmla="*/ 12529 w 139154"/>
                  <a:gd name="connsiteY7" fmla="*/ 228809 h 62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9154" h="623695">
                    <a:moveTo>
                      <a:pt x="12529" y="228809"/>
                    </a:moveTo>
                    <a:cubicBezTo>
                      <a:pt x="45732" y="85030"/>
                      <a:pt x="113584" y="0"/>
                      <a:pt x="123789" y="0"/>
                    </a:cubicBezTo>
                    <a:cubicBezTo>
                      <a:pt x="142267" y="0"/>
                      <a:pt x="136593" y="53960"/>
                      <a:pt x="139154" y="154829"/>
                    </a:cubicBezTo>
                    <a:lnTo>
                      <a:pt x="139154" y="605217"/>
                    </a:lnTo>
                    <a:cubicBezTo>
                      <a:pt x="139154" y="615422"/>
                      <a:pt x="130881" y="623695"/>
                      <a:pt x="120676" y="623695"/>
                    </a:cubicBezTo>
                    <a:lnTo>
                      <a:pt x="46765" y="623695"/>
                    </a:lnTo>
                    <a:cubicBezTo>
                      <a:pt x="36560" y="623695"/>
                      <a:pt x="28287" y="615422"/>
                      <a:pt x="28287" y="605217"/>
                    </a:cubicBezTo>
                    <a:cubicBezTo>
                      <a:pt x="23034" y="479748"/>
                      <a:pt x="-21101" y="365541"/>
                      <a:pt x="12529" y="22880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BDB7024C-C07E-4D56-9964-EF017A25E2A7}"/>
                  </a:ext>
                </a:extLst>
              </p:cNvPr>
              <p:cNvSpPr/>
              <p:nvPr/>
            </p:nvSpPr>
            <p:spPr>
              <a:xfrm>
                <a:off x="698565" y="2336567"/>
                <a:ext cx="269789" cy="508339"/>
              </a:xfrm>
              <a:custGeom>
                <a:avLst/>
                <a:gdLst>
                  <a:gd name="connsiteX0" fmla="*/ 299045 w 299045"/>
                  <a:gd name="connsiteY0" fmla="*/ 0 h 587921"/>
                  <a:gd name="connsiteX1" fmla="*/ 0 w 299045"/>
                  <a:gd name="connsiteY1" fmla="*/ 587921 h 587921"/>
                  <a:gd name="connsiteX2" fmla="*/ 5013 w 299045"/>
                  <a:gd name="connsiteY2" fmla="*/ 532323 h 587921"/>
                  <a:gd name="connsiteX3" fmla="*/ 153035 w 299045"/>
                  <a:gd name="connsiteY3" fmla="*/ 130527 h 587921"/>
                  <a:gd name="connsiteX4" fmla="*/ 294537 w 299045"/>
                  <a:gd name="connsiteY4" fmla="*/ 1869 h 587921"/>
                  <a:gd name="connsiteX5" fmla="*/ 299045 w 299045"/>
                  <a:gd name="connsiteY5" fmla="*/ 0 h 5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9045" h="587921">
                    <a:moveTo>
                      <a:pt x="299045" y="0"/>
                    </a:moveTo>
                    <a:lnTo>
                      <a:pt x="0" y="587921"/>
                    </a:lnTo>
                    <a:lnTo>
                      <a:pt x="5013" y="532323"/>
                    </a:lnTo>
                    <a:cubicBezTo>
                      <a:pt x="29683" y="337172"/>
                      <a:pt x="96408" y="222408"/>
                      <a:pt x="153035" y="130527"/>
                    </a:cubicBezTo>
                    <a:cubicBezTo>
                      <a:pt x="195505" y="61616"/>
                      <a:pt x="244469" y="25845"/>
                      <a:pt x="294537" y="1869"/>
                    </a:cubicBezTo>
                    <a:lnTo>
                      <a:pt x="29904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5A16F71-8B9D-4484-AD44-33FF7BCB399B}"/>
                  </a:ext>
                </a:extLst>
              </p:cNvPr>
              <p:cNvSpPr/>
              <p:nvPr/>
            </p:nvSpPr>
            <p:spPr>
              <a:xfrm>
                <a:off x="991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8151FE2-E065-4027-B6B5-DD69F9F1B184}"/>
                  </a:ext>
                </a:extLst>
              </p:cNvPr>
              <p:cNvSpPr/>
              <p:nvPr/>
            </p:nvSpPr>
            <p:spPr>
              <a:xfrm>
                <a:off x="1008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2D8AC93-66FB-4DC4-A2FD-89E277D0FCCD}"/>
                  </a:ext>
                </a:extLst>
              </p:cNvPr>
              <p:cNvSpPr/>
              <p:nvPr/>
            </p:nvSpPr>
            <p:spPr>
              <a:xfrm>
                <a:off x="492240" y="906076"/>
                <a:ext cx="1086334" cy="1220957"/>
              </a:xfrm>
              <a:custGeom>
                <a:avLst/>
                <a:gdLst>
                  <a:gd name="connsiteX0" fmla="*/ 633177 w 1086855"/>
                  <a:gd name="connsiteY0" fmla="*/ 64 h 1222377"/>
                  <a:gd name="connsiteX1" fmla="*/ 1086326 w 1086855"/>
                  <a:gd name="connsiteY1" fmla="*/ 621648 h 1222377"/>
                  <a:gd name="connsiteX2" fmla="*/ 788602 w 1086855"/>
                  <a:gd name="connsiteY2" fmla="*/ 1136165 h 1222377"/>
                  <a:gd name="connsiteX3" fmla="*/ 699809 w 1086855"/>
                  <a:gd name="connsiteY3" fmla="*/ 994588 h 1222377"/>
                  <a:gd name="connsiteX4" fmla="*/ 239030 w 1086855"/>
                  <a:gd name="connsiteY4" fmla="*/ 1219714 h 1222377"/>
                  <a:gd name="connsiteX5" fmla="*/ 103622 w 1086855"/>
                  <a:gd name="connsiteY5" fmla="*/ 1062793 h 1222377"/>
                  <a:gd name="connsiteX6" fmla="*/ 99662 w 1086855"/>
                  <a:gd name="connsiteY6" fmla="*/ 1032476 h 1222377"/>
                  <a:gd name="connsiteX7" fmla="*/ 152010 w 1086855"/>
                  <a:gd name="connsiteY7" fmla="*/ 1014644 h 1222377"/>
                  <a:gd name="connsiteX8" fmla="*/ 97332 w 1086855"/>
                  <a:gd name="connsiteY8" fmla="*/ 1014644 h 1222377"/>
                  <a:gd name="connsiteX9" fmla="*/ 94841 w 1086855"/>
                  <a:gd name="connsiteY9" fmla="*/ 995575 h 1222377"/>
                  <a:gd name="connsiteX10" fmla="*/ 88720 w 1086855"/>
                  <a:gd name="connsiteY10" fmla="*/ 910902 h 1222377"/>
                  <a:gd name="connsiteX11" fmla="*/ 936 w 1086855"/>
                  <a:gd name="connsiteY11" fmla="*/ 861838 h 1222377"/>
                  <a:gd name="connsiteX12" fmla="*/ 92759 w 1086855"/>
                  <a:gd name="connsiteY12" fmla="*/ 674391 h 1222377"/>
                  <a:gd name="connsiteX13" fmla="*/ 68115 w 1086855"/>
                  <a:gd name="connsiteY13" fmla="*/ 540002 h 1222377"/>
                  <a:gd name="connsiteX14" fmla="*/ 80306 w 1086855"/>
                  <a:gd name="connsiteY14" fmla="*/ 384301 h 1222377"/>
                  <a:gd name="connsiteX15" fmla="*/ 633177 w 1086855"/>
                  <a:gd name="connsiteY15" fmla="*/ 64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15" fmla="*/ 791249 w 1086855"/>
                  <a:gd name="connsiteY15" fmla="*/ 1086028 h 1222377"/>
                  <a:gd name="connsiteX0" fmla="*/ 699809 w 1086855"/>
                  <a:gd name="connsiteY0" fmla="*/ 994588 h 1222377"/>
                  <a:gd name="connsiteX1" fmla="*/ 239030 w 1086855"/>
                  <a:gd name="connsiteY1" fmla="*/ 1219714 h 1222377"/>
                  <a:gd name="connsiteX2" fmla="*/ 103622 w 1086855"/>
                  <a:gd name="connsiteY2" fmla="*/ 1062793 h 1222377"/>
                  <a:gd name="connsiteX3" fmla="*/ 99662 w 1086855"/>
                  <a:gd name="connsiteY3" fmla="*/ 1032476 h 1222377"/>
                  <a:gd name="connsiteX4" fmla="*/ 152010 w 1086855"/>
                  <a:gd name="connsiteY4" fmla="*/ 1014644 h 1222377"/>
                  <a:gd name="connsiteX5" fmla="*/ 97332 w 1086855"/>
                  <a:gd name="connsiteY5" fmla="*/ 1014644 h 1222377"/>
                  <a:gd name="connsiteX6" fmla="*/ 94841 w 1086855"/>
                  <a:gd name="connsiteY6" fmla="*/ 995575 h 1222377"/>
                  <a:gd name="connsiteX7" fmla="*/ 88720 w 1086855"/>
                  <a:gd name="connsiteY7" fmla="*/ 910902 h 1222377"/>
                  <a:gd name="connsiteX8" fmla="*/ 936 w 1086855"/>
                  <a:gd name="connsiteY8" fmla="*/ 861838 h 1222377"/>
                  <a:gd name="connsiteX9" fmla="*/ 92759 w 1086855"/>
                  <a:gd name="connsiteY9" fmla="*/ 674391 h 1222377"/>
                  <a:gd name="connsiteX10" fmla="*/ 68115 w 1086855"/>
                  <a:gd name="connsiteY10" fmla="*/ 540002 h 1222377"/>
                  <a:gd name="connsiteX11" fmla="*/ 80306 w 1086855"/>
                  <a:gd name="connsiteY11" fmla="*/ 384301 h 1222377"/>
                  <a:gd name="connsiteX12" fmla="*/ 633177 w 1086855"/>
                  <a:gd name="connsiteY12" fmla="*/ 64 h 1222377"/>
                  <a:gd name="connsiteX13" fmla="*/ 1086326 w 1086855"/>
                  <a:gd name="connsiteY13" fmla="*/ 621648 h 1222377"/>
                  <a:gd name="connsiteX14" fmla="*/ 788602 w 1086855"/>
                  <a:gd name="connsiteY14" fmla="*/ 1136165 h 1222377"/>
                  <a:gd name="connsiteX0" fmla="*/ 699809 w 1089724"/>
                  <a:gd name="connsiteY0" fmla="*/ 994580 h 1222369"/>
                  <a:gd name="connsiteX1" fmla="*/ 239030 w 1089724"/>
                  <a:gd name="connsiteY1" fmla="*/ 1219706 h 1222369"/>
                  <a:gd name="connsiteX2" fmla="*/ 103622 w 1089724"/>
                  <a:gd name="connsiteY2" fmla="*/ 1062785 h 1222369"/>
                  <a:gd name="connsiteX3" fmla="*/ 99662 w 1089724"/>
                  <a:gd name="connsiteY3" fmla="*/ 1032468 h 1222369"/>
                  <a:gd name="connsiteX4" fmla="*/ 152010 w 1089724"/>
                  <a:gd name="connsiteY4" fmla="*/ 1014636 h 1222369"/>
                  <a:gd name="connsiteX5" fmla="*/ 97332 w 1089724"/>
                  <a:gd name="connsiteY5" fmla="*/ 1014636 h 1222369"/>
                  <a:gd name="connsiteX6" fmla="*/ 94841 w 1089724"/>
                  <a:gd name="connsiteY6" fmla="*/ 995567 h 1222369"/>
                  <a:gd name="connsiteX7" fmla="*/ 88720 w 1089724"/>
                  <a:gd name="connsiteY7" fmla="*/ 910894 h 1222369"/>
                  <a:gd name="connsiteX8" fmla="*/ 936 w 1089724"/>
                  <a:gd name="connsiteY8" fmla="*/ 861830 h 1222369"/>
                  <a:gd name="connsiteX9" fmla="*/ 92759 w 1089724"/>
                  <a:gd name="connsiteY9" fmla="*/ 674383 h 1222369"/>
                  <a:gd name="connsiteX10" fmla="*/ 68115 w 1089724"/>
                  <a:gd name="connsiteY10" fmla="*/ 539994 h 1222369"/>
                  <a:gd name="connsiteX11" fmla="*/ 80306 w 1089724"/>
                  <a:gd name="connsiteY11" fmla="*/ 384293 h 1222369"/>
                  <a:gd name="connsiteX12" fmla="*/ 633177 w 1089724"/>
                  <a:gd name="connsiteY12" fmla="*/ 56 h 1222369"/>
                  <a:gd name="connsiteX13" fmla="*/ 1086326 w 1089724"/>
                  <a:gd name="connsiteY13" fmla="*/ 621640 h 1222369"/>
                  <a:gd name="connsiteX14" fmla="*/ 800508 w 1089724"/>
                  <a:gd name="connsiteY14" fmla="*/ 1181401 h 1222369"/>
                  <a:gd name="connsiteX0" fmla="*/ 699809 w 1087971"/>
                  <a:gd name="connsiteY0" fmla="*/ 994580 h 1222369"/>
                  <a:gd name="connsiteX1" fmla="*/ 239030 w 1087971"/>
                  <a:gd name="connsiteY1" fmla="*/ 1219706 h 1222369"/>
                  <a:gd name="connsiteX2" fmla="*/ 103622 w 1087971"/>
                  <a:gd name="connsiteY2" fmla="*/ 1062785 h 1222369"/>
                  <a:gd name="connsiteX3" fmla="*/ 99662 w 1087971"/>
                  <a:gd name="connsiteY3" fmla="*/ 1032468 h 1222369"/>
                  <a:gd name="connsiteX4" fmla="*/ 152010 w 1087971"/>
                  <a:gd name="connsiteY4" fmla="*/ 1014636 h 1222369"/>
                  <a:gd name="connsiteX5" fmla="*/ 97332 w 1087971"/>
                  <a:gd name="connsiteY5" fmla="*/ 1014636 h 1222369"/>
                  <a:gd name="connsiteX6" fmla="*/ 94841 w 1087971"/>
                  <a:gd name="connsiteY6" fmla="*/ 995567 h 1222369"/>
                  <a:gd name="connsiteX7" fmla="*/ 88720 w 1087971"/>
                  <a:gd name="connsiteY7" fmla="*/ 910894 h 1222369"/>
                  <a:gd name="connsiteX8" fmla="*/ 936 w 1087971"/>
                  <a:gd name="connsiteY8" fmla="*/ 861830 h 1222369"/>
                  <a:gd name="connsiteX9" fmla="*/ 92759 w 1087971"/>
                  <a:gd name="connsiteY9" fmla="*/ 674383 h 1222369"/>
                  <a:gd name="connsiteX10" fmla="*/ 68115 w 1087971"/>
                  <a:gd name="connsiteY10" fmla="*/ 539994 h 1222369"/>
                  <a:gd name="connsiteX11" fmla="*/ 80306 w 1087971"/>
                  <a:gd name="connsiteY11" fmla="*/ 384293 h 1222369"/>
                  <a:gd name="connsiteX12" fmla="*/ 633177 w 1087971"/>
                  <a:gd name="connsiteY12" fmla="*/ 56 h 1222369"/>
                  <a:gd name="connsiteX13" fmla="*/ 1086326 w 1087971"/>
                  <a:gd name="connsiteY13" fmla="*/ 621640 h 1222369"/>
                  <a:gd name="connsiteX14" fmla="*/ 800508 w 1087971"/>
                  <a:gd name="connsiteY14" fmla="*/ 1181401 h 1222369"/>
                  <a:gd name="connsiteX0" fmla="*/ 699809 w 1086332"/>
                  <a:gd name="connsiteY0" fmla="*/ 994580 h 1222369"/>
                  <a:gd name="connsiteX1" fmla="*/ 239030 w 1086332"/>
                  <a:gd name="connsiteY1" fmla="*/ 1219706 h 1222369"/>
                  <a:gd name="connsiteX2" fmla="*/ 103622 w 1086332"/>
                  <a:gd name="connsiteY2" fmla="*/ 1062785 h 1222369"/>
                  <a:gd name="connsiteX3" fmla="*/ 99662 w 1086332"/>
                  <a:gd name="connsiteY3" fmla="*/ 1032468 h 1222369"/>
                  <a:gd name="connsiteX4" fmla="*/ 152010 w 1086332"/>
                  <a:gd name="connsiteY4" fmla="*/ 1014636 h 1222369"/>
                  <a:gd name="connsiteX5" fmla="*/ 97332 w 1086332"/>
                  <a:gd name="connsiteY5" fmla="*/ 1014636 h 1222369"/>
                  <a:gd name="connsiteX6" fmla="*/ 94841 w 1086332"/>
                  <a:gd name="connsiteY6" fmla="*/ 995567 h 1222369"/>
                  <a:gd name="connsiteX7" fmla="*/ 88720 w 1086332"/>
                  <a:gd name="connsiteY7" fmla="*/ 910894 h 1222369"/>
                  <a:gd name="connsiteX8" fmla="*/ 936 w 1086332"/>
                  <a:gd name="connsiteY8" fmla="*/ 861830 h 1222369"/>
                  <a:gd name="connsiteX9" fmla="*/ 92759 w 1086332"/>
                  <a:gd name="connsiteY9" fmla="*/ 674383 h 1222369"/>
                  <a:gd name="connsiteX10" fmla="*/ 68115 w 1086332"/>
                  <a:gd name="connsiteY10" fmla="*/ 539994 h 1222369"/>
                  <a:gd name="connsiteX11" fmla="*/ 80306 w 1086332"/>
                  <a:gd name="connsiteY11" fmla="*/ 384293 h 1222369"/>
                  <a:gd name="connsiteX12" fmla="*/ 633177 w 1086332"/>
                  <a:gd name="connsiteY12" fmla="*/ 56 h 1222369"/>
                  <a:gd name="connsiteX13" fmla="*/ 1086326 w 1086332"/>
                  <a:gd name="connsiteY13" fmla="*/ 621640 h 1222369"/>
                  <a:gd name="connsiteX14" fmla="*/ 800508 w 1086332"/>
                  <a:gd name="connsiteY14" fmla="*/ 1181401 h 1222369"/>
                  <a:gd name="connsiteX0" fmla="*/ 699809 w 1087864"/>
                  <a:gd name="connsiteY0" fmla="*/ 994580 h 1222369"/>
                  <a:gd name="connsiteX1" fmla="*/ 239030 w 1087864"/>
                  <a:gd name="connsiteY1" fmla="*/ 1219706 h 1222369"/>
                  <a:gd name="connsiteX2" fmla="*/ 103622 w 1087864"/>
                  <a:gd name="connsiteY2" fmla="*/ 1062785 h 1222369"/>
                  <a:gd name="connsiteX3" fmla="*/ 99662 w 1087864"/>
                  <a:gd name="connsiteY3" fmla="*/ 1032468 h 1222369"/>
                  <a:gd name="connsiteX4" fmla="*/ 152010 w 1087864"/>
                  <a:gd name="connsiteY4" fmla="*/ 1014636 h 1222369"/>
                  <a:gd name="connsiteX5" fmla="*/ 97332 w 1087864"/>
                  <a:gd name="connsiteY5" fmla="*/ 1014636 h 1222369"/>
                  <a:gd name="connsiteX6" fmla="*/ 94841 w 1087864"/>
                  <a:gd name="connsiteY6" fmla="*/ 995567 h 1222369"/>
                  <a:gd name="connsiteX7" fmla="*/ 88720 w 1087864"/>
                  <a:gd name="connsiteY7" fmla="*/ 910894 h 1222369"/>
                  <a:gd name="connsiteX8" fmla="*/ 936 w 1087864"/>
                  <a:gd name="connsiteY8" fmla="*/ 861830 h 1222369"/>
                  <a:gd name="connsiteX9" fmla="*/ 92759 w 1087864"/>
                  <a:gd name="connsiteY9" fmla="*/ 674383 h 1222369"/>
                  <a:gd name="connsiteX10" fmla="*/ 68115 w 1087864"/>
                  <a:gd name="connsiteY10" fmla="*/ 539994 h 1222369"/>
                  <a:gd name="connsiteX11" fmla="*/ 80306 w 1087864"/>
                  <a:gd name="connsiteY11" fmla="*/ 384293 h 1222369"/>
                  <a:gd name="connsiteX12" fmla="*/ 633177 w 1087864"/>
                  <a:gd name="connsiteY12" fmla="*/ 56 h 1222369"/>
                  <a:gd name="connsiteX13" fmla="*/ 1086326 w 1087864"/>
                  <a:gd name="connsiteY13" fmla="*/ 621640 h 1222369"/>
                  <a:gd name="connsiteX14" fmla="*/ 795745 w 1087864"/>
                  <a:gd name="connsiteY14" fmla="*/ 1179020 h 1222369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99662 w 1086334"/>
                  <a:gd name="connsiteY3" fmla="*/ 1032476 h 1222377"/>
                  <a:gd name="connsiteX4" fmla="*/ 152010 w 1086334"/>
                  <a:gd name="connsiteY4" fmla="*/ 1014644 h 1222377"/>
                  <a:gd name="connsiteX5" fmla="*/ 97332 w 1086334"/>
                  <a:gd name="connsiteY5" fmla="*/ 1014644 h 1222377"/>
                  <a:gd name="connsiteX6" fmla="*/ 94841 w 1086334"/>
                  <a:gd name="connsiteY6" fmla="*/ 995575 h 1222377"/>
                  <a:gd name="connsiteX7" fmla="*/ 88720 w 1086334"/>
                  <a:gd name="connsiteY7" fmla="*/ 910902 h 1222377"/>
                  <a:gd name="connsiteX8" fmla="*/ 936 w 1086334"/>
                  <a:gd name="connsiteY8" fmla="*/ 861838 h 1222377"/>
                  <a:gd name="connsiteX9" fmla="*/ 92759 w 1086334"/>
                  <a:gd name="connsiteY9" fmla="*/ 674391 h 1222377"/>
                  <a:gd name="connsiteX10" fmla="*/ 68115 w 1086334"/>
                  <a:gd name="connsiteY10" fmla="*/ 540002 h 1222377"/>
                  <a:gd name="connsiteX11" fmla="*/ 80306 w 1086334"/>
                  <a:gd name="connsiteY11" fmla="*/ 384301 h 1222377"/>
                  <a:gd name="connsiteX12" fmla="*/ 633177 w 1086334"/>
                  <a:gd name="connsiteY12" fmla="*/ 64 h 1222377"/>
                  <a:gd name="connsiteX13" fmla="*/ 1086326 w 1086334"/>
                  <a:gd name="connsiteY13" fmla="*/ 621648 h 1222377"/>
                  <a:gd name="connsiteX14" fmla="*/ 795745 w 1086334"/>
                  <a:gd name="connsiteY14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3622 w 1086334"/>
                  <a:gd name="connsiteY2" fmla="*/ 1062793 h 1222377"/>
                  <a:gd name="connsiteX3" fmla="*/ 152010 w 1086334"/>
                  <a:gd name="connsiteY3" fmla="*/ 1014644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52010 w 1086334"/>
                  <a:gd name="connsiteY3" fmla="*/ 1014644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7332 w 1086334"/>
                  <a:gd name="connsiteY4" fmla="*/ 1014644 h 1222377"/>
                  <a:gd name="connsiteX5" fmla="*/ 94841 w 1086334"/>
                  <a:gd name="connsiteY5" fmla="*/ 995575 h 1222377"/>
                  <a:gd name="connsiteX6" fmla="*/ 88720 w 1086334"/>
                  <a:gd name="connsiteY6" fmla="*/ 910902 h 1222377"/>
                  <a:gd name="connsiteX7" fmla="*/ 936 w 1086334"/>
                  <a:gd name="connsiteY7" fmla="*/ 861838 h 1222377"/>
                  <a:gd name="connsiteX8" fmla="*/ 92759 w 1086334"/>
                  <a:gd name="connsiteY8" fmla="*/ 674391 h 1222377"/>
                  <a:gd name="connsiteX9" fmla="*/ 68115 w 1086334"/>
                  <a:gd name="connsiteY9" fmla="*/ 540002 h 1222377"/>
                  <a:gd name="connsiteX10" fmla="*/ 80306 w 1086334"/>
                  <a:gd name="connsiteY10" fmla="*/ 384301 h 1222377"/>
                  <a:gd name="connsiteX11" fmla="*/ 633177 w 1086334"/>
                  <a:gd name="connsiteY11" fmla="*/ 64 h 1222377"/>
                  <a:gd name="connsiteX12" fmla="*/ 1086326 w 1086334"/>
                  <a:gd name="connsiteY12" fmla="*/ 621648 h 1222377"/>
                  <a:gd name="connsiteX13" fmla="*/ 795745 w 1086334"/>
                  <a:gd name="connsiteY13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94841 w 1086334"/>
                  <a:gd name="connsiteY4" fmla="*/ 995575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82935 w 1086334"/>
                  <a:gd name="connsiteY4" fmla="*/ 995575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171060 w 1086334"/>
                  <a:gd name="connsiteY3" fmla="*/ 1017026 h 1222377"/>
                  <a:gd name="connsiteX4" fmla="*/ 79760 w 1086334"/>
                  <a:gd name="connsiteY4" fmla="*/ 979700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08384 w 1086334"/>
                  <a:gd name="connsiteY2" fmla="*/ 1088987 h 1222377"/>
                  <a:gd name="connsiteX3" fmla="*/ 247260 w 1086334"/>
                  <a:gd name="connsiteY3" fmla="*/ 1013851 h 1222377"/>
                  <a:gd name="connsiteX4" fmla="*/ 79760 w 1086334"/>
                  <a:gd name="connsiteY4" fmla="*/ 979700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17909 w 1086334"/>
                  <a:gd name="connsiteY2" fmla="*/ 1136612 h 1222377"/>
                  <a:gd name="connsiteX3" fmla="*/ 247260 w 1086334"/>
                  <a:gd name="connsiteY3" fmla="*/ 1013851 h 1222377"/>
                  <a:gd name="connsiteX4" fmla="*/ 79760 w 1086334"/>
                  <a:gd name="connsiteY4" fmla="*/ 979700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2377"/>
                  <a:gd name="connsiteX1" fmla="*/ 239030 w 1086334"/>
                  <a:gd name="connsiteY1" fmla="*/ 1219714 h 1222377"/>
                  <a:gd name="connsiteX2" fmla="*/ 117909 w 1086334"/>
                  <a:gd name="connsiteY2" fmla="*/ 1136612 h 1222377"/>
                  <a:gd name="connsiteX3" fmla="*/ 247260 w 1086334"/>
                  <a:gd name="connsiteY3" fmla="*/ 1013851 h 1222377"/>
                  <a:gd name="connsiteX4" fmla="*/ 79760 w 1086334"/>
                  <a:gd name="connsiteY4" fmla="*/ 979700 h 1222377"/>
                  <a:gd name="connsiteX5" fmla="*/ 88720 w 1086334"/>
                  <a:gd name="connsiteY5" fmla="*/ 910902 h 1222377"/>
                  <a:gd name="connsiteX6" fmla="*/ 936 w 1086334"/>
                  <a:gd name="connsiteY6" fmla="*/ 861838 h 1222377"/>
                  <a:gd name="connsiteX7" fmla="*/ 92759 w 1086334"/>
                  <a:gd name="connsiteY7" fmla="*/ 674391 h 1222377"/>
                  <a:gd name="connsiteX8" fmla="*/ 68115 w 1086334"/>
                  <a:gd name="connsiteY8" fmla="*/ 540002 h 1222377"/>
                  <a:gd name="connsiteX9" fmla="*/ 80306 w 1086334"/>
                  <a:gd name="connsiteY9" fmla="*/ 384301 h 1222377"/>
                  <a:gd name="connsiteX10" fmla="*/ 633177 w 1086334"/>
                  <a:gd name="connsiteY10" fmla="*/ 64 h 1222377"/>
                  <a:gd name="connsiteX11" fmla="*/ 1086326 w 1086334"/>
                  <a:gd name="connsiteY11" fmla="*/ 621648 h 1222377"/>
                  <a:gd name="connsiteX12" fmla="*/ 795745 w 1086334"/>
                  <a:gd name="connsiteY12" fmla="*/ 1179028 h 1222377"/>
                  <a:gd name="connsiteX0" fmla="*/ 699809 w 1086334"/>
                  <a:gd name="connsiteY0" fmla="*/ 994588 h 1220957"/>
                  <a:gd name="connsiteX1" fmla="*/ 239030 w 1086334"/>
                  <a:gd name="connsiteY1" fmla="*/ 1219714 h 1220957"/>
                  <a:gd name="connsiteX2" fmla="*/ 117909 w 1086334"/>
                  <a:gd name="connsiteY2" fmla="*/ 1136612 h 1220957"/>
                  <a:gd name="connsiteX3" fmla="*/ 247260 w 1086334"/>
                  <a:gd name="connsiteY3" fmla="*/ 1013851 h 1220957"/>
                  <a:gd name="connsiteX4" fmla="*/ 79760 w 1086334"/>
                  <a:gd name="connsiteY4" fmla="*/ 979700 h 1220957"/>
                  <a:gd name="connsiteX5" fmla="*/ 88720 w 1086334"/>
                  <a:gd name="connsiteY5" fmla="*/ 910902 h 1220957"/>
                  <a:gd name="connsiteX6" fmla="*/ 936 w 1086334"/>
                  <a:gd name="connsiteY6" fmla="*/ 861838 h 1220957"/>
                  <a:gd name="connsiteX7" fmla="*/ 92759 w 1086334"/>
                  <a:gd name="connsiteY7" fmla="*/ 674391 h 1220957"/>
                  <a:gd name="connsiteX8" fmla="*/ 68115 w 1086334"/>
                  <a:gd name="connsiteY8" fmla="*/ 540002 h 1220957"/>
                  <a:gd name="connsiteX9" fmla="*/ 80306 w 1086334"/>
                  <a:gd name="connsiteY9" fmla="*/ 384301 h 1220957"/>
                  <a:gd name="connsiteX10" fmla="*/ 633177 w 1086334"/>
                  <a:gd name="connsiteY10" fmla="*/ 64 h 1220957"/>
                  <a:gd name="connsiteX11" fmla="*/ 1086326 w 1086334"/>
                  <a:gd name="connsiteY11" fmla="*/ 621648 h 1220957"/>
                  <a:gd name="connsiteX12" fmla="*/ 795745 w 1086334"/>
                  <a:gd name="connsiteY12" fmla="*/ 1179028 h 1220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86334" h="1220957">
                    <a:moveTo>
                      <a:pt x="699809" y="994588"/>
                    </a:moveTo>
                    <a:cubicBezTo>
                      <a:pt x="604390" y="1172290"/>
                      <a:pt x="456714" y="1230512"/>
                      <a:pt x="239030" y="1219714"/>
                    </a:cubicBezTo>
                    <a:cubicBezTo>
                      <a:pt x="163537" y="1207765"/>
                      <a:pt x="135274" y="1210575"/>
                      <a:pt x="117909" y="1136612"/>
                    </a:cubicBezTo>
                    <a:cubicBezTo>
                      <a:pt x="138801" y="1112625"/>
                      <a:pt x="253618" y="1040003"/>
                      <a:pt x="247260" y="1013851"/>
                    </a:cubicBezTo>
                    <a:cubicBezTo>
                      <a:pt x="240902" y="987699"/>
                      <a:pt x="93483" y="997387"/>
                      <a:pt x="79760" y="979700"/>
                    </a:cubicBezTo>
                    <a:cubicBezTo>
                      <a:pt x="77303" y="954504"/>
                      <a:pt x="90371" y="942274"/>
                      <a:pt x="88720" y="910902"/>
                    </a:cubicBezTo>
                    <a:cubicBezTo>
                      <a:pt x="58291" y="903925"/>
                      <a:pt x="1002" y="912129"/>
                      <a:pt x="936" y="861838"/>
                    </a:cubicBezTo>
                    <a:cubicBezTo>
                      <a:pt x="-10208" y="811988"/>
                      <a:pt x="81562" y="728030"/>
                      <a:pt x="92759" y="674391"/>
                    </a:cubicBezTo>
                    <a:cubicBezTo>
                      <a:pt x="103955" y="620752"/>
                      <a:pt x="72571" y="575651"/>
                      <a:pt x="68115" y="540002"/>
                    </a:cubicBezTo>
                    <a:cubicBezTo>
                      <a:pt x="61583" y="507963"/>
                      <a:pt x="40523" y="477476"/>
                      <a:pt x="80306" y="384301"/>
                    </a:cubicBezTo>
                    <a:cubicBezTo>
                      <a:pt x="170975" y="227458"/>
                      <a:pt x="367875" y="5749"/>
                      <a:pt x="633177" y="64"/>
                    </a:cubicBezTo>
                    <a:cubicBezTo>
                      <a:pt x="898480" y="-5621"/>
                      <a:pt x="1087806" y="365623"/>
                      <a:pt x="1086326" y="621648"/>
                    </a:cubicBezTo>
                    <a:cubicBezTo>
                      <a:pt x="1084846" y="877673"/>
                      <a:pt x="773287" y="1084927"/>
                      <a:pt x="795745" y="117902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ECF52E4-4503-4B96-BE52-84A8F83E8DE0}"/>
                  </a:ext>
                </a:extLst>
              </p:cNvPr>
              <p:cNvGrpSpPr/>
              <p:nvPr/>
            </p:nvGrpSpPr>
            <p:grpSpPr>
              <a:xfrm>
                <a:off x="1181605" y="1462779"/>
                <a:ext cx="231434" cy="419158"/>
                <a:chOff x="1368308" y="1783038"/>
                <a:chExt cx="188990" cy="342286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FEE84FD8-B129-4B9C-B298-37F96308D0D5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645FD07D-92EE-40C2-882E-E418A33B293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EE776C4-6158-4FB5-9CB2-4110617D89CA}"/>
                  </a:ext>
                </a:extLst>
              </p:cNvPr>
              <p:cNvSpPr/>
              <p:nvPr/>
            </p:nvSpPr>
            <p:spPr>
              <a:xfrm>
                <a:off x="688881" y="2219372"/>
                <a:ext cx="887507" cy="132039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18254 w 855968"/>
                  <a:gd name="connsiteY0" fmla="*/ 5557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18254 w 855968"/>
                  <a:gd name="connsiteY7" fmla="*/ 5557 h 1292290"/>
                  <a:gd name="connsiteX0" fmla="*/ 327328 w 855968"/>
                  <a:gd name="connsiteY0" fmla="*/ 794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27328 w 855968"/>
                  <a:gd name="connsiteY7" fmla="*/ 794 h 1292290"/>
                  <a:gd name="connsiteX0" fmla="*/ 336403 w 855968"/>
                  <a:gd name="connsiteY0" fmla="*/ 0 h 1296258"/>
                  <a:gd name="connsiteX1" fmla="*/ 534103 w 855968"/>
                  <a:gd name="connsiteY1" fmla="*/ 3968 h 1296258"/>
                  <a:gd name="connsiteX2" fmla="*/ 855968 w 855968"/>
                  <a:gd name="connsiteY2" fmla="*/ 325833 h 1296258"/>
                  <a:gd name="connsiteX3" fmla="*/ 855968 w 855968"/>
                  <a:gd name="connsiteY3" fmla="*/ 1296258 h 1296258"/>
                  <a:gd name="connsiteX4" fmla="*/ 10446 w 855968"/>
                  <a:gd name="connsiteY4" fmla="*/ 1296258 h 1296258"/>
                  <a:gd name="connsiteX5" fmla="*/ 10446 w 855968"/>
                  <a:gd name="connsiteY5" fmla="*/ 542596 h 1296258"/>
                  <a:gd name="connsiteX6" fmla="*/ 151466 w 855968"/>
                  <a:gd name="connsiteY6" fmla="*/ 148870 h 1296258"/>
                  <a:gd name="connsiteX7" fmla="*/ 336403 w 855968"/>
                  <a:gd name="connsiteY7" fmla="*/ 0 h 1296258"/>
                  <a:gd name="connsiteX0" fmla="*/ 334133 w 855968"/>
                  <a:gd name="connsiteY0" fmla="*/ 0 h 1293877"/>
                  <a:gd name="connsiteX1" fmla="*/ 534103 w 855968"/>
                  <a:gd name="connsiteY1" fmla="*/ 1587 h 1293877"/>
                  <a:gd name="connsiteX2" fmla="*/ 855968 w 855968"/>
                  <a:gd name="connsiteY2" fmla="*/ 323452 h 1293877"/>
                  <a:gd name="connsiteX3" fmla="*/ 855968 w 855968"/>
                  <a:gd name="connsiteY3" fmla="*/ 1293877 h 1293877"/>
                  <a:gd name="connsiteX4" fmla="*/ 10446 w 855968"/>
                  <a:gd name="connsiteY4" fmla="*/ 1293877 h 1293877"/>
                  <a:gd name="connsiteX5" fmla="*/ 10446 w 855968"/>
                  <a:gd name="connsiteY5" fmla="*/ 540215 h 1293877"/>
                  <a:gd name="connsiteX6" fmla="*/ 151466 w 855968"/>
                  <a:gd name="connsiteY6" fmla="*/ 146489 h 1293877"/>
                  <a:gd name="connsiteX7" fmla="*/ 334133 w 855968"/>
                  <a:gd name="connsiteY7" fmla="*/ 0 h 1293877"/>
                  <a:gd name="connsiteX0" fmla="*/ 339174 w 861009"/>
                  <a:gd name="connsiteY0" fmla="*/ 14939 h 1308816"/>
                  <a:gd name="connsiteX1" fmla="*/ 539144 w 861009"/>
                  <a:gd name="connsiteY1" fmla="*/ 16526 h 1308816"/>
                  <a:gd name="connsiteX2" fmla="*/ 861009 w 861009"/>
                  <a:gd name="connsiteY2" fmla="*/ 338391 h 1308816"/>
                  <a:gd name="connsiteX3" fmla="*/ 861009 w 861009"/>
                  <a:gd name="connsiteY3" fmla="*/ 1308816 h 1308816"/>
                  <a:gd name="connsiteX4" fmla="*/ 15487 w 861009"/>
                  <a:gd name="connsiteY4" fmla="*/ 1308816 h 1308816"/>
                  <a:gd name="connsiteX5" fmla="*/ 15487 w 861009"/>
                  <a:gd name="connsiteY5" fmla="*/ 555154 h 1308816"/>
                  <a:gd name="connsiteX6" fmla="*/ 224565 w 861009"/>
                  <a:gd name="connsiteY6" fmla="*/ 222097 h 1308816"/>
                  <a:gd name="connsiteX7" fmla="*/ 339174 w 861009"/>
                  <a:gd name="connsiteY7" fmla="*/ 14939 h 1308816"/>
                  <a:gd name="connsiteX0" fmla="*/ 337517 w 859352"/>
                  <a:gd name="connsiteY0" fmla="*/ 14939 h 1308816"/>
                  <a:gd name="connsiteX1" fmla="*/ 537487 w 859352"/>
                  <a:gd name="connsiteY1" fmla="*/ 16526 h 1308816"/>
                  <a:gd name="connsiteX2" fmla="*/ 859352 w 859352"/>
                  <a:gd name="connsiteY2" fmla="*/ 338391 h 1308816"/>
                  <a:gd name="connsiteX3" fmla="*/ 859352 w 859352"/>
                  <a:gd name="connsiteY3" fmla="*/ 1308816 h 1308816"/>
                  <a:gd name="connsiteX4" fmla="*/ 13830 w 859352"/>
                  <a:gd name="connsiteY4" fmla="*/ 1308816 h 1308816"/>
                  <a:gd name="connsiteX5" fmla="*/ 16098 w 859352"/>
                  <a:gd name="connsiteY5" fmla="*/ 674158 h 1308816"/>
                  <a:gd name="connsiteX6" fmla="*/ 222908 w 859352"/>
                  <a:gd name="connsiteY6" fmla="*/ 222097 h 1308816"/>
                  <a:gd name="connsiteX7" fmla="*/ 337517 w 859352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256165 w 892609"/>
                  <a:gd name="connsiteY6" fmla="*/ 222097 h 1308816"/>
                  <a:gd name="connsiteX7" fmla="*/ 370774 w 892609"/>
                  <a:gd name="connsiteY7" fmla="*/ 14939 h 1308816"/>
                  <a:gd name="connsiteX0" fmla="*/ 370774 w 892609"/>
                  <a:gd name="connsiteY0" fmla="*/ 14939 h 1308816"/>
                  <a:gd name="connsiteX1" fmla="*/ 570744 w 892609"/>
                  <a:gd name="connsiteY1" fmla="*/ 16526 h 1308816"/>
                  <a:gd name="connsiteX2" fmla="*/ 892609 w 892609"/>
                  <a:gd name="connsiteY2" fmla="*/ 338391 h 1308816"/>
                  <a:gd name="connsiteX3" fmla="*/ 892609 w 892609"/>
                  <a:gd name="connsiteY3" fmla="*/ 1308816 h 1308816"/>
                  <a:gd name="connsiteX4" fmla="*/ 47087 w 892609"/>
                  <a:gd name="connsiteY4" fmla="*/ 1308816 h 1308816"/>
                  <a:gd name="connsiteX5" fmla="*/ 49355 w 892609"/>
                  <a:gd name="connsiteY5" fmla="*/ 674158 h 1308816"/>
                  <a:gd name="connsiteX6" fmla="*/ 370774 w 892609"/>
                  <a:gd name="connsiteY6" fmla="*/ 14939 h 1308816"/>
                  <a:gd name="connsiteX0" fmla="*/ 323687 w 845522"/>
                  <a:gd name="connsiteY0" fmla="*/ 14939 h 1308816"/>
                  <a:gd name="connsiteX1" fmla="*/ 523657 w 845522"/>
                  <a:gd name="connsiteY1" fmla="*/ 16526 h 1308816"/>
                  <a:gd name="connsiteX2" fmla="*/ 845522 w 845522"/>
                  <a:gd name="connsiteY2" fmla="*/ 338391 h 1308816"/>
                  <a:gd name="connsiteX3" fmla="*/ 845522 w 845522"/>
                  <a:gd name="connsiteY3" fmla="*/ 1308816 h 1308816"/>
                  <a:gd name="connsiteX4" fmla="*/ 0 w 845522"/>
                  <a:gd name="connsiteY4" fmla="*/ 1308816 h 1308816"/>
                  <a:gd name="connsiteX5" fmla="*/ 2268 w 845522"/>
                  <a:gd name="connsiteY5" fmla="*/ 674158 h 1308816"/>
                  <a:gd name="connsiteX6" fmla="*/ 323687 w 845522"/>
                  <a:gd name="connsiteY6" fmla="*/ 14939 h 1308816"/>
                  <a:gd name="connsiteX0" fmla="*/ 323687 w 845522"/>
                  <a:gd name="connsiteY0" fmla="*/ 0 h 1293877"/>
                  <a:gd name="connsiteX1" fmla="*/ 523657 w 845522"/>
                  <a:gd name="connsiteY1" fmla="*/ 1587 h 1293877"/>
                  <a:gd name="connsiteX2" fmla="*/ 845522 w 845522"/>
                  <a:gd name="connsiteY2" fmla="*/ 323452 h 1293877"/>
                  <a:gd name="connsiteX3" fmla="*/ 845522 w 845522"/>
                  <a:gd name="connsiteY3" fmla="*/ 1293877 h 1293877"/>
                  <a:gd name="connsiteX4" fmla="*/ 0 w 845522"/>
                  <a:gd name="connsiteY4" fmla="*/ 1293877 h 1293877"/>
                  <a:gd name="connsiteX5" fmla="*/ 2268 w 845522"/>
                  <a:gd name="connsiteY5" fmla="*/ 659219 h 1293877"/>
                  <a:gd name="connsiteX6" fmla="*/ 323687 w 845522"/>
                  <a:gd name="connsiteY6" fmla="*/ 0 h 129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522" h="1293877">
                    <a:moveTo>
                      <a:pt x="323687" y="0"/>
                    </a:moveTo>
                    <a:lnTo>
                      <a:pt x="523657" y="1587"/>
                    </a:lnTo>
                    <a:cubicBezTo>
                      <a:pt x="701418" y="1587"/>
                      <a:pt x="845522" y="145691"/>
                      <a:pt x="845522" y="323452"/>
                    </a:cubicBezTo>
                    <a:lnTo>
                      <a:pt x="845522" y="1293877"/>
                    </a:lnTo>
                    <a:lnTo>
                      <a:pt x="0" y="1293877"/>
                    </a:lnTo>
                    <a:lnTo>
                      <a:pt x="2268" y="659219"/>
                    </a:lnTo>
                    <a:cubicBezTo>
                      <a:pt x="56216" y="443573"/>
                      <a:pt x="236789" y="109605"/>
                      <a:pt x="323687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月 14">
                <a:extLst>
                  <a:ext uri="{FF2B5EF4-FFF2-40B4-BE49-F238E27FC236}">
                    <a16:creationId xmlns:a16="http://schemas.microsoft.com/office/drawing/2014/main" id="{1357EB91-58EC-40A0-9503-25332D0F1F0A}"/>
                  </a:ext>
                </a:extLst>
              </p:cNvPr>
              <p:cNvSpPr/>
              <p:nvPr/>
            </p:nvSpPr>
            <p:spPr>
              <a:xfrm rot="16200000">
                <a:off x="769525" y="1929281"/>
                <a:ext cx="191470" cy="425967"/>
              </a:xfrm>
              <a:custGeom>
                <a:avLst/>
                <a:gdLst>
                  <a:gd name="connsiteX0" fmla="*/ 171475 w 171475"/>
                  <a:gd name="connsiteY0" fmla="*/ 754992 h 754992"/>
                  <a:gd name="connsiteX1" fmla="*/ 0 w 171475"/>
                  <a:gd name="connsiteY1" fmla="*/ 377496 h 754992"/>
                  <a:gd name="connsiteX2" fmla="*/ 171475 w 171475"/>
                  <a:gd name="connsiteY2" fmla="*/ 0 h 754992"/>
                  <a:gd name="connsiteX3" fmla="*/ 85737 w 171475"/>
                  <a:gd name="connsiteY3" fmla="*/ 377496 h 754992"/>
                  <a:gd name="connsiteX4" fmla="*/ 171475 w 171475"/>
                  <a:gd name="connsiteY4" fmla="*/ 754992 h 754992"/>
                  <a:gd name="connsiteX0" fmla="*/ 173343 w 173343"/>
                  <a:gd name="connsiteY0" fmla="*/ 424683 h 424683"/>
                  <a:gd name="connsiteX1" fmla="*/ 1868 w 173343"/>
                  <a:gd name="connsiteY1" fmla="*/ 47187 h 424683"/>
                  <a:gd name="connsiteX2" fmla="*/ 87605 w 173343"/>
                  <a:gd name="connsiteY2" fmla="*/ 47187 h 424683"/>
                  <a:gd name="connsiteX3" fmla="*/ 173343 w 173343"/>
                  <a:gd name="connsiteY3" fmla="*/ 424683 h 424683"/>
                  <a:gd name="connsiteX0" fmla="*/ 172078 w 172078"/>
                  <a:gd name="connsiteY0" fmla="*/ 449453 h 449453"/>
                  <a:gd name="connsiteX1" fmla="*/ 603 w 172078"/>
                  <a:gd name="connsiteY1" fmla="*/ 71957 h 449453"/>
                  <a:gd name="connsiteX2" fmla="*/ 117296 w 172078"/>
                  <a:gd name="connsiteY2" fmla="*/ 33857 h 449453"/>
                  <a:gd name="connsiteX3" fmla="*/ 172078 w 172078"/>
                  <a:gd name="connsiteY3" fmla="*/ 449453 h 449453"/>
                  <a:gd name="connsiteX0" fmla="*/ 202915 w 202915"/>
                  <a:gd name="connsiteY0" fmla="*/ 470274 h 470274"/>
                  <a:gd name="connsiteX1" fmla="*/ 482 w 202915"/>
                  <a:gd name="connsiteY1" fmla="*/ 49918 h 470274"/>
                  <a:gd name="connsiteX2" fmla="*/ 148133 w 202915"/>
                  <a:gd name="connsiteY2" fmla="*/ 54678 h 470274"/>
                  <a:gd name="connsiteX3" fmla="*/ 202915 w 202915"/>
                  <a:gd name="connsiteY3" fmla="*/ 470274 h 470274"/>
                  <a:gd name="connsiteX0" fmla="*/ 202433 w 202433"/>
                  <a:gd name="connsiteY0" fmla="*/ 456697 h 456697"/>
                  <a:gd name="connsiteX1" fmla="*/ 0 w 202433"/>
                  <a:gd name="connsiteY1" fmla="*/ 36341 h 456697"/>
                  <a:gd name="connsiteX2" fmla="*/ 147651 w 202433"/>
                  <a:gd name="connsiteY2" fmla="*/ 41101 h 456697"/>
                  <a:gd name="connsiteX3" fmla="*/ 202433 w 202433"/>
                  <a:gd name="connsiteY3" fmla="*/ 456697 h 456697"/>
                  <a:gd name="connsiteX0" fmla="*/ 203307 w 203307"/>
                  <a:gd name="connsiteY0" fmla="*/ 456697 h 456697"/>
                  <a:gd name="connsiteX1" fmla="*/ 874 w 203307"/>
                  <a:gd name="connsiteY1" fmla="*/ 36341 h 456697"/>
                  <a:gd name="connsiteX2" fmla="*/ 148525 w 203307"/>
                  <a:gd name="connsiteY2" fmla="*/ 41101 h 456697"/>
                  <a:gd name="connsiteX3" fmla="*/ 203307 w 203307"/>
                  <a:gd name="connsiteY3" fmla="*/ 456697 h 456697"/>
                  <a:gd name="connsiteX0" fmla="*/ 196214 w 196214"/>
                  <a:gd name="connsiteY0" fmla="*/ 468078 h 468078"/>
                  <a:gd name="connsiteX1" fmla="*/ 925 w 196214"/>
                  <a:gd name="connsiteY1" fmla="*/ 26291 h 468078"/>
                  <a:gd name="connsiteX2" fmla="*/ 141432 w 196214"/>
                  <a:gd name="connsiteY2" fmla="*/ 52482 h 468078"/>
                  <a:gd name="connsiteX3" fmla="*/ 196214 w 196214"/>
                  <a:gd name="connsiteY3" fmla="*/ 468078 h 468078"/>
                  <a:gd name="connsiteX0" fmla="*/ 196214 w 196214"/>
                  <a:gd name="connsiteY0" fmla="*/ 457671 h 457671"/>
                  <a:gd name="connsiteX1" fmla="*/ 925 w 196214"/>
                  <a:gd name="connsiteY1" fmla="*/ 15884 h 457671"/>
                  <a:gd name="connsiteX2" fmla="*/ 141432 w 196214"/>
                  <a:gd name="connsiteY2" fmla="*/ 42075 h 457671"/>
                  <a:gd name="connsiteX3" fmla="*/ 196214 w 196214"/>
                  <a:gd name="connsiteY3" fmla="*/ 457671 h 457671"/>
                  <a:gd name="connsiteX0" fmla="*/ 196214 w 196214"/>
                  <a:gd name="connsiteY0" fmla="*/ 442000 h 442000"/>
                  <a:gd name="connsiteX1" fmla="*/ 925 w 196214"/>
                  <a:gd name="connsiteY1" fmla="*/ 213 h 442000"/>
                  <a:gd name="connsiteX2" fmla="*/ 141432 w 196214"/>
                  <a:gd name="connsiteY2" fmla="*/ 26404 h 442000"/>
                  <a:gd name="connsiteX3" fmla="*/ 196214 w 196214"/>
                  <a:gd name="connsiteY3" fmla="*/ 442000 h 442000"/>
                  <a:gd name="connsiteX0" fmla="*/ 200942 w 200942"/>
                  <a:gd name="connsiteY0" fmla="*/ 423691 h 423691"/>
                  <a:gd name="connsiteX1" fmla="*/ 890 w 200942"/>
                  <a:gd name="connsiteY1" fmla="*/ 954 h 423691"/>
                  <a:gd name="connsiteX2" fmla="*/ 146160 w 200942"/>
                  <a:gd name="connsiteY2" fmla="*/ 8095 h 423691"/>
                  <a:gd name="connsiteX3" fmla="*/ 200942 w 200942"/>
                  <a:gd name="connsiteY3" fmla="*/ 423691 h 423691"/>
                  <a:gd name="connsiteX0" fmla="*/ 200942 w 200942"/>
                  <a:gd name="connsiteY0" fmla="*/ 432068 h 432068"/>
                  <a:gd name="connsiteX1" fmla="*/ 890 w 200942"/>
                  <a:gd name="connsiteY1" fmla="*/ 9331 h 432068"/>
                  <a:gd name="connsiteX2" fmla="*/ 146160 w 200942"/>
                  <a:gd name="connsiteY2" fmla="*/ 16472 h 432068"/>
                  <a:gd name="connsiteX3" fmla="*/ 200942 w 200942"/>
                  <a:gd name="connsiteY3" fmla="*/ 432068 h 432068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200942 w 200942"/>
                  <a:gd name="connsiteY0" fmla="*/ 432664 h 432664"/>
                  <a:gd name="connsiteX1" fmla="*/ 890 w 200942"/>
                  <a:gd name="connsiteY1" fmla="*/ 9927 h 432664"/>
                  <a:gd name="connsiteX2" fmla="*/ 134253 w 200942"/>
                  <a:gd name="connsiteY2" fmla="*/ 14687 h 432664"/>
                  <a:gd name="connsiteX3" fmla="*/ 200942 w 200942"/>
                  <a:gd name="connsiteY3" fmla="*/ 432664 h 432664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5046 h 435046"/>
                  <a:gd name="connsiteX1" fmla="*/ 961 w 191488"/>
                  <a:gd name="connsiteY1" fmla="*/ 9927 h 435046"/>
                  <a:gd name="connsiteX2" fmla="*/ 134324 w 191488"/>
                  <a:gd name="connsiteY2" fmla="*/ 14687 h 435046"/>
                  <a:gd name="connsiteX3" fmla="*/ 191488 w 191488"/>
                  <a:gd name="connsiteY3" fmla="*/ 435046 h 435046"/>
                  <a:gd name="connsiteX0" fmla="*/ 191488 w 191488"/>
                  <a:gd name="connsiteY0" fmla="*/ 437165 h 437165"/>
                  <a:gd name="connsiteX1" fmla="*/ 961 w 191488"/>
                  <a:gd name="connsiteY1" fmla="*/ 12046 h 437165"/>
                  <a:gd name="connsiteX2" fmla="*/ 134324 w 191488"/>
                  <a:gd name="connsiteY2" fmla="*/ 16806 h 437165"/>
                  <a:gd name="connsiteX3" fmla="*/ 191488 w 191488"/>
                  <a:gd name="connsiteY3" fmla="*/ 437165 h 437165"/>
                  <a:gd name="connsiteX0" fmla="*/ 191488 w 191488"/>
                  <a:gd name="connsiteY0" fmla="*/ 425967 h 425967"/>
                  <a:gd name="connsiteX1" fmla="*/ 961 w 191488"/>
                  <a:gd name="connsiteY1" fmla="*/ 19901 h 425967"/>
                  <a:gd name="connsiteX2" fmla="*/ 134324 w 191488"/>
                  <a:gd name="connsiteY2" fmla="*/ 5608 h 425967"/>
                  <a:gd name="connsiteX3" fmla="*/ 191488 w 191488"/>
                  <a:gd name="connsiteY3" fmla="*/ 425967 h 425967"/>
                  <a:gd name="connsiteX0" fmla="*/ 191470 w 191470"/>
                  <a:gd name="connsiteY0" fmla="*/ 425967 h 425967"/>
                  <a:gd name="connsiteX1" fmla="*/ 943 w 191470"/>
                  <a:gd name="connsiteY1" fmla="*/ 19901 h 425967"/>
                  <a:gd name="connsiteX2" fmla="*/ 134306 w 191470"/>
                  <a:gd name="connsiteY2" fmla="*/ 5608 h 425967"/>
                  <a:gd name="connsiteX3" fmla="*/ 191470 w 191470"/>
                  <a:gd name="connsiteY3" fmla="*/ 425967 h 425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470" h="425967">
                    <a:moveTo>
                      <a:pt x="191470" y="425967"/>
                    </a:moveTo>
                    <a:cubicBezTo>
                      <a:pt x="99148" y="380727"/>
                      <a:pt x="-11358" y="46304"/>
                      <a:pt x="943" y="19901"/>
                    </a:cubicBezTo>
                    <a:cubicBezTo>
                      <a:pt x="13244" y="-6502"/>
                      <a:pt x="75564" y="-1345"/>
                      <a:pt x="134306" y="5608"/>
                    </a:cubicBezTo>
                    <a:cubicBezTo>
                      <a:pt x="119229" y="219733"/>
                      <a:pt x="139878" y="324947"/>
                      <a:pt x="191470" y="4259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ED3CF2E4-49F4-4BF9-BA79-632E6054285B}"/>
                  </a:ext>
                </a:extLst>
              </p:cNvPr>
              <p:cNvSpPr/>
              <p:nvPr/>
            </p:nvSpPr>
            <p:spPr>
              <a:xfrm rot="20700000" flipH="1">
                <a:off x="798474" y="1551531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C2FBD1F-2476-4F6A-AD21-3336C8E4FF09}"/>
                  </a:ext>
                </a:extLst>
              </p:cNvPr>
              <p:cNvSpPr/>
              <p:nvPr/>
            </p:nvSpPr>
            <p:spPr>
              <a:xfrm rot="900000" flipH="1" flipV="1">
                <a:off x="798474" y="1621612"/>
                <a:ext cx="135002" cy="23453"/>
              </a:xfrm>
              <a:custGeom>
                <a:avLst/>
                <a:gdLst>
                  <a:gd name="connsiteX0" fmla="*/ 113149 w 226299"/>
                  <a:gd name="connsiteY0" fmla="*/ 0 h 33138"/>
                  <a:gd name="connsiteX1" fmla="*/ 178102 w 226299"/>
                  <a:gd name="connsiteY1" fmla="*/ 4764 h 33138"/>
                  <a:gd name="connsiteX2" fmla="*/ 226299 w 226299"/>
                  <a:gd name="connsiteY2" fmla="*/ 16569 h 33138"/>
                  <a:gd name="connsiteX3" fmla="*/ 178102 w 226299"/>
                  <a:gd name="connsiteY3" fmla="*/ 28374 h 33138"/>
                  <a:gd name="connsiteX4" fmla="*/ 113149 w 226299"/>
                  <a:gd name="connsiteY4" fmla="*/ 33138 h 33138"/>
                  <a:gd name="connsiteX5" fmla="*/ 48196 w 226299"/>
                  <a:gd name="connsiteY5" fmla="*/ 28374 h 33138"/>
                  <a:gd name="connsiteX6" fmla="*/ 0 w 226299"/>
                  <a:gd name="connsiteY6" fmla="*/ 16569 h 33138"/>
                  <a:gd name="connsiteX7" fmla="*/ 48196 w 226299"/>
                  <a:gd name="connsiteY7" fmla="*/ 4764 h 33138"/>
                  <a:gd name="connsiteX8" fmla="*/ 113149 w 226299"/>
                  <a:gd name="connsiteY8" fmla="*/ 0 h 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299" h="33138">
                    <a:moveTo>
                      <a:pt x="113149" y="0"/>
                    </a:moveTo>
                    <a:cubicBezTo>
                      <a:pt x="136189" y="0"/>
                      <a:pt x="158138" y="1696"/>
                      <a:pt x="178102" y="4764"/>
                    </a:cubicBezTo>
                    <a:lnTo>
                      <a:pt x="226299" y="16569"/>
                    </a:lnTo>
                    <a:lnTo>
                      <a:pt x="178102" y="28374"/>
                    </a:lnTo>
                    <a:cubicBezTo>
                      <a:pt x="158138" y="31442"/>
                      <a:pt x="136189" y="33138"/>
                      <a:pt x="113149" y="33138"/>
                    </a:cubicBezTo>
                    <a:cubicBezTo>
                      <a:pt x="90109" y="33138"/>
                      <a:pt x="68160" y="31442"/>
                      <a:pt x="48196" y="28374"/>
                    </a:cubicBezTo>
                    <a:lnTo>
                      <a:pt x="0" y="16569"/>
                    </a:lnTo>
                    <a:lnTo>
                      <a:pt x="48196" y="4764"/>
                    </a:lnTo>
                    <a:cubicBezTo>
                      <a:pt x="68160" y="1696"/>
                      <a:pt x="90109" y="0"/>
                      <a:pt x="1131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F2E276B0-097A-4B35-95D9-97F959A20286}"/>
                  </a:ext>
                </a:extLst>
              </p:cNvPr>
              <p:cNvSpPr/>
              <p:nvPr/>
            </p:nvSpPr>
            <p:spPr>
              <a:xfrm rot="5400000">
                <a:off x="673150" y="128216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円/楕円 27">
                <a:extLst>
                  <a:ext uri="{FF2B5EF4-FFF2-40B4-BE49-F238E27FC236}">
                    <a16:creationId xmlns:a16="http://schemas.microsoft.com/office/drawing/2014/main" id="{C407BDA5-C6DE-4F62-B9AE-CC0DAE7AC0B0}"/>
                  </a:ext>
                </a:extLst>
              </p:cNvPr>
              <p:cNvSpPr/>
              <p:nvPr/>
            </p:nvSpPr>
            <p:spPr>
              <a:xfrm rot="13500000" flipH="1">
                <a:off x="672509" y="1877265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92A1947-5BEA-4A99-907D-FB368835C5FC}"/>
                  </a:ext>
                </a:extLst>
              </p:cNvPr>
              <p:cNvSpPr/>
              <p:nvPr/>
            </p:nvSpPr>
            <p:spPr>
              <a:xfrm>
                <a:off x="673894" y="2216944"/>
                <a:ext cx="521067" cy="970283"/>
              </a:xfrm>
              <a:custGeom>
                <a:avLst/>
                <a:gdLst>
                  <a:gd name="connsiteX0" fmla="*/ 350725 w 517532"/>
                  <a:gd name="connsiteY0" fmla="*/ 0 h 943716"/>
                  <a:gd name="connsiteX1" fmla="*/ 517532 w 517532"/>
                  <a:gd name="connsiteY1" fmla="*/ 1261 h 943716"/>
                  <a:gd name="connsiteX2" fmla="*/ 28005 w 517532"/>
                  <a:gd name="connsiteY2" fmla="*/ 943716 h 943716"/>
                  <a:gd name="connsiteX3" fmla="*/ 3117 w 517532"/>
                  <a:gd name="connsiteY3" fmla="*/ 943716 h 943716"/>
                  <a:gd name="connsiteX4" fmla="*/ 1713 w 517532"/>
                  <a:gd name="connsiteY4" fmla="*/ 894550 h 943716"/>
                  <a:gd name="connsiteX5" fmla="*/ 3882 w 517532"/>
                  <a:gd name="connsiteY5" fmla="*/ 617199 h 943716"/>
                  <a:gd name="connsiteX6" fmla="*/ 5591 w 517532"/>
                  <a:gd name="connsiteY6" fmla="*/ 598624 h 943716"/>
                  <a:gd name="connsiteX7" fmla="*/ 307376 w 517532"/>
                  <a:gd name="connsiteY7" fmla="*/ 17617 h 94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32" h="943716">
                    <a:moveTo>
                      <a:pt x="350725" y="0"/>
                    </a:moveTo>
                    <a:lnTo>
                      <a:pt x="517532" y="1261"/>
                    </a:lnTo>
                    <a:lnTo>
                      <a:pt x="28005" y="943716"/>
                    </a:lnTo>
                    <a:lnTo>
                      <a:pt x="3117" y="943716"/>
                    </a:lnTo>
                    <a:lnTo>
                      <a:pt x="1713" y="894550"/>
                    </a:lnTo>
                    <a:cubicBezTo>
                      <a:pt x="-599" y="794718"/>
                      <a:pt x="-1178" y="699104"/>
                      <a:pt x="3882" y="617199"/>
                    </a:cubicBezTo>
                    <a:lnTo>
                      <a:pt x="5591" y="598624"/>
                    </a:lnTo>
                    <a:lnTo>
                      <a:pt x="307376" y="1761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2C4ED3E3-1C6B-4550-B736-A1BBB35D04C5}"/>
                  </a:ext>
                </a:extLst>
              </p:cNvPr>
              <p:cNvSpPr/>
              <p:nvPr/>
            </p:nvSpPr>
            <p:spPr>
              <a:xfrm>
                <a:off x="646919" y="3191777"/>
                <a:ext cx="962806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四角形: 上の 2 つの角を丸める 530">
                <a:extLst>
                  <a:ext uri="{FF2B5EF4-FFF2-40B4-BE49-F238E27FC236}">
                    <a16:creationId xmlns:a16="http://schemas.microsoft.com/office/drawing/2014/main" id="{9F5E67C4-5D6D-49AD-A886-EBF6F7FFB540}"/>
                  </a:ext>
                </a:extLst>
              </p:cNvPr>
              <p:cNvSpPr/>
              <p:nvPr/>
            </p:nvSpPr>
            <p:spPr>
              <a:xfrm>
                <a:off x="1046843" y="2405670"/>
                <a:ext cx="236099" cy="1143856"/>
              </a:xfrm>
              <a:custGeom>
                <a:avLst/>
                <a:gdLst>
                  <a:gd name="connsiteX0" fmla="*/ 81689 w 202762"/>
                  <a:gd name="connsiteY0" fmla="*/ 0 h 1143856"/>
                  <a:gd name="connsiteX1" fmla="*/ 121073 w 202762"/>
                  <a:gd name="connsiteY1" fmla="*/ 0 h 1143856"/>
                  <a:gd name="connsiteX2" fmla="*/ 202762 w 202762"/>
                  <a:gd name="connsiteY2" fmla="*/ 81689 h 1143856"/>
                  <a:gd name="connsiteX3" fmla="*/ 202762 w 202762"/>
                  <a:gd name="connsiteY3" fmla="*/ 1143856 h 1143856"/>
                  <a:gd name="connsiteX4" fmla="*/ 202762 w 202762"/>
                  <a:gd name="connsiteY4" fmla="*/ 1143856 h 1143856"/>
                  <a:gd name="connsiteX5" fmla="*/ 0 w 202762"/>
                  <a:gd name="connsiteY5" fmla="*/ 1143856 h 1143856"/>
                  <a:gd name="connsiteX6" fmla="*/ 0 w 202762"/>
                  <a:gd name="connsiteY6" fmla="*/ 1143856 h 1143856"/>
                  <a:gd name="connsiteX7" fmla="*/ 0 w 202762"/>
                  <a:gd name="connsiteY7" fmla="*/ 81689 h 1143856"/>
                  <a:gd name="connsiteX8" fmla="*/ 81689 w 202762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  <a:gd name="connsiteX0" fmla="*/ 115026 w 236099"/>
                  <a:gd name="connsiteY0" fmla="*/ 0 h 1143856"/>
                  <a:gd name="connsiteX1" fmla="*/ 154410 w 236099"/>
                  <a:gd name="connsiteY1" fmla="*/ 0 h 1143856"/>
                  <a:gd name="connsiteX2" fmla="*/ 236099 w 236099"/>
                  <a:gd name="connsiteY2" fmla="*/ 81689 h 1143856"/>
                  <a:gd name="connsiteX3" fmla="*/ 236099 w 236099"/>
                  <a:gd name="connsiteY3" fmla="*/ 1143856 h 1143856"/>
                  <a:gd name="connsiteX4" fmla="*/ 236099 w 236099"/>
                  <a:gd name="connsiteY4" fmla="*/ 1143856 h 1143856"/>
                  <a:gd name="connsiteX5" fmla="*/ 33337 w 236099"/>
                  <a:gd name="connsiteY5" fmla="*/ 1143856 h 1143856"/>
                  <a:gd name="connsiteX6" fmla="*/ 0 w 236099"/>
                  <a:gd name="connsiteY6" fmla="*/ 1141475 h 1143856"/>
                  <a:gd name="connsiteX7" fmla="*/ 33337 w 236099"/>
                  <a:gd name="connsiteY7" fmla="*/ 81689 h 1143856"/>
                  <a:gd name="connsiteX8" fmla="*/ 115026 w 236099"/>
                  <a:gd name="connsiteY8" fmla="*/ 0 h 114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099" h="1143856">
                    <a:moveTo>
                      <a:pt x="115026" y="0"/>
                    </a:moveTo>
                    <a:lnTo>
                      <a:pt x="154410" y="0"/>
                    </a:lnTo>
                    <a:cubicBezTo>
                      <a:pt x="199526" y="0"/>
                      <a:pt x="236099" y="36573"/>
                      <a:pt x="236099" y="81689"/>
                    </a:cubicBezTo>
                    <a:lnTo>
                      <a:pt x="236099" y="1143856"/>
                    </a:lnTo>
                    <a:lnTo>
                      <a:pt x="236099" y="1143856"/>
                    </a:lnTo>
                    <a:lnTo>
                      <a:pt x="33337" y="1143856"/>
                    </a:lnTo>
                    <a:lnTo>
                      <a:pt x="0" y="1141475"/>
                    </a:lnTo>
                    <a:cubicBezTo>
                      <a:pt x="11906" y="785038"/>
                      <a:pt x="33337" y="435745"/>
                      <a:pt x="33337" y="81689"/>
                    </a:cubicBezTo>
                    <a:cubicBezTo>
                      <a:pt x="33337" y="36573"/>
                      <a:pt x="69910" y="0"/>
                      <a:pt x="115026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14F5FED-4BD0-4A2E-BF40-9317369C50D7}"/>
                  </a:ext>
                </a:extLst>
              </p:cNvPr>
              <p:cNvSpPr/>
              <p:nvPr/>
            </p:nvSpPr>
            <p:spPr>
              <a:xfrm flipH="1">
                <a:off x="1076934" y="2329180"/>
                <a:ext cx="462666" cy="1212970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69180 w 382100"/>
                  <a:gd name="connsiteY0" fmla="*/ 43235 h 949602"/>
                  <a:gd name="connsiteX1" fmla="*/ 382100 w 382100"/>
                  <a:gd name="connsiteY1" fmla="*/ 107231 h 949602"/>
                  <a:gd name="connsiteX2" fmla="*/ 382100 w 382100"/>
                  <a:gd name="connsiteY2" fmla="*/ 947738 h 949602"/>
                  <a:gd name="connsiteX3" fmla="*/ 0 w 382100"/>
                  <a:gd name="connsiteY3" fmla="*/ 949602 h 949602"/>
                  <a:gd name="connsiteX4" fmla="*/ 53278 w 382100"/>
                  <a:gd name="connsiteY4" fmla="*/ 107231 h 949602"/>
                  <a:gd name="connsiteX5" fmla="*/ 66198 w 382100"/>
                  <a:gd name="connsiteY5" fmla="*/ 43235 h 949602"/>
                  <a:gd name="connsiteX6" fmla="*/ 95348 w 382100"/>
                  <a:gd name="connsiteY6" fmla="*/ 0 h 949602"/>
                  <a:gd name="connsiteX0" fmla="*/ 369180 w 414067"/>
                  <a:gd name="connsiteY0" fmla="*/ 43235 h 949602"/>
                  <a:gd name="connsiteX1" fmla="*/ 382100 w 414067"/>
                  <a:gd name="connsiteY1" fmla="*/ 107231 h 949602"/>
                  <a:gd name="connsiteX2" fmla="*/ 414067 w 414067"/>
                  <a:gd name="connsiteY2" fmla="*/ 947738 h 949602"/>
                  <a:gd name="connsiteX3" fmla="*/ 0 w 414067"/>
                  <a:gd name="connsiteY3" fmla="*/ 949602 h 949602"/>
                  <a:gd name="connsiteX4" fmla="*/ 53278 w 414067"/>
                  <a:gd name="connsiteY4" fmla="*/ 107231 h 949602"/>
                  <a:gd name="connsiteX5" fmla="*/ 66198 w 414067"/>
                  <a:gd name="connsiteY5" fmla="*/ 43235 h 949602"/>
                  <a:gd name="connsiteX6" fmla="*/ 95348 w 414067"/>
                  <a:gd name="connsiteY6" fmla="*/ 0 h 949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067" h="949602">
                    <a:moveTo>
                      <a:pt x="369180" y="43235"/>
                    </a:moveTo>
                    <a:cubicBezTo>
                      <a:pt x="377500" y="62905"/>
                      <a:pt x="382100" y="84531"/>
                      <a:pt x="382100" y="107231"/>
                    </a:cubicBezTo>
                    <a:lnTo>
                      <a:pt x="414067" y="947738"/>
                    </a:lnTo>
                    <a:lnTo>
                      <a:pt x="0" y="949602"/>
                    </a:lnTo>
                    <a:cubicBezTo>
                      <a:pt x="0" y="669433"/>
                      <a:pt x="53278" y="387400"/>
                      <a:pt x="53278" y="107231"/>
                    </a:cubicBezTo>
                    <a:cubicBezTo>
                      <a:pt x="53278" y="84531"/>
                      <a:pt x="57879" y="62905"/>
                      <a:pt x="66198" y="43235"/>
                    </a:cubicBezTo>
                    <a:lnTo>
                      <a:pt x="95348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F38C482E-8B42-4C45-B035-370C5E968FC6}"/>
                  </a:ext>
                </a:extLst>
              </p:cNvPr>
              <p:cNvSpPr/>
              <p:nvPr/>
            </p:nvSpPr>
            <p:spPr>
              <a:xfrm rot="5400000">
                <a:off x="651356" y="1475406"/>
                <a:ext cx="85826" cy="126349"/>
              </a:xfrm>
              <a:prstGeom prst="moon">
                <a:avLst>
                  <a:gd name="adj" fmla="val 62051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BBCEE9A8-9F67-40AE-BACB-9D9B1EC673EE}"/>
              </a:ext>
            </a:extLst>
          </p:cNvPr>
          <p:cNvGrpSpPr/>
          <p:nvPr/>
        </p:nvGrpSpPr>
        <p:grpSpPr>
          <a:xfrm>
            <a:off x="3594877" y="886334"/>
            <a:ext cx="1863737" cy="2658683"/>
            <a:chOff x="3594877" y="886334"/>
            <a:chExt cx="1863737" cy="2658683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26911B19-2F06-4EB3-B040-6E779F84D61C}"/>
                </a:ext>
              </a:extLst>
            </p:cNvPr>
            <p:cNvGrpSpPr/>
            <p:nvPr/>
          </p:nvGrpSpPr>
          <p:grpSpPr>
            <a:xfrm>
              <a:off x="3594877" y="2451596"/>
              <a:ext cx="1459142" cy="899148"/>
              <a:chOff x="6440320" y="2194334"/>
              <a:chExt cx="1629318" cy="1004014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26284A69-F26A-4CA2-97FC-6DA799BFFFD4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29BBB84-9BA8-44D6-BECC-1EFFFA1D43B3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C9B5D655-5F08-48AA-8C46-DC44838A6B96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DC7AFD8D-168E-4EC7-B6E7-2563CF59BBD0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58D45D3F-56EC-4A3E-8044-132ED173936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F4812E0E-A622-4D8C-A289-57E09394F3B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フリーフォーム: 図形 122">
                      <a:extLst>
                        <a:ext uri="{FF2B5EF4-FFF2-40B4-BE49-F238E27FC236}">
                          <a16:creationId xmlns:a16="http://schemas.microsoft.com/office/drawing/2014/main" id="{15236C6F-B3AA-4533-8921-4F0FAF7FFA0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" name="月 123">
                      <a:extLst>
                        <a:ext uri="{FF2B5EF4-FFF2-40B4-BE49-F238E27FC236}">
                          <a16:creationId xmlns:a16="http://schemas.microsoft.com/office/drawing/2014/main" id="{286B0853-1E34-4B05-9ECC-DAB0796097C4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1" name="四角形: 角を丸くする 110">
                    <a:extLst>
                      <a:ext uri="{FF2B5EF4-FFF2-40B4-BE49-F238E27FC236}">
                        <a16:creationId xmlns:a16="http://schemas.microsoft.com/office/drawing/2014/main" id="{AB93F343-BB3D-471A-9CFF-5F338E7A7E0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12" name="四角形: 上の 2 つの角を丸める 109">
                    <a:extLst>
                      <a:ext uri="{FF2B5EF4-FFF2-40B4-BE49-F238E27FC236}">
                        <a16:creationId xmlns:a16="http://schemas.microsoft.com/office/drawing/2014/main" id="{464D6F35-6A42-4ACC-9222-A0237F9EBFC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0A4B9813-9F6B-4427-B2B5-6DC71296DCC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231ACA85-2D19-47CB-A1D0-F2C74B7651D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四角形: 上の 2 つの角を丸める 109">
                    <a:extLst>
                      <a:ext uri="{FF2B5EF4-FFF2-40B4-BE49-F238E27FC236}">
                        <a16:creationId xmlns:a16="http://schemas.microsoft.com/office/drawing/2014/main" id="{EACFFAB2-652A-4D40-A769-4A5FC9B4CAE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CDEBA791-C884-4779-B202-8B974AB89D8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0CD31C60-D323-4508-97DF-FFD81BE7B2A2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四角形: 上の 2 つの角を丸める 109">
                    <a:extLst>
                      <a:ext uri="{FF2B5EF4-FFF2-40B4-BE49-F238E27FC236}">
                        <a16:creationId xmlns:a16="http://schemas.microsoft.com/office/drawing/2014/main" id="{15123A68-E2F4-45E1-A70B-0909BE78B96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CF257D6A-F3B5-4A56-9438-E457E1013B43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5762F48B-F9FC-49D2-9A9E-7795D624A3DF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7" name="片側の 2 つの角を丸めた四角形 92">
                <a:extLst>
                  <a:ext uri="{FF2B5EF4-FFF2-40B4-BE49-F238E27FC236}">
                    <a16:creationId xmlns:a16="http://schemas.microsoft.com/office/drawing/2014/main" id="{AED93DE8-F81C-4957-86CE-4FB6AC789363}"/>
                  </a:ext>
                </a:extLst>
              </p:cNvPr>
              <p:cNvSpPr/>
              <p:nvPr/>
            </p:nvSpPr>
            <p:spPr>
              <a:xfrm rot="7154429" flipH="1">
                <a:off x="7348501" y="2468216"/>
                <a:ext cx="409848" cy="1032427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837156AD-8C4E-42B3-8098-966A9FFA6DF2}"/>
                </a:ext>
              </a:extLst>
            </p:cNvPr>
            <p:cNvGrpSpPr/>
            <p:nvPr/>
          </p:nvGrpSpPr>
          <p:grpSpPr>
            <a:xfrm>
              <a:off x="4315103" y="886334"/>
              <a:ext cx="1143511" cy="2658683"/>
              <a:chOff x="3537863" y="886334"/>
              <a:chExt cx="1143511" cy="2658683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FA1E0BB-73C2-402D-B95B-916469CB426C}"/>
                  </a:ext>
                </a:extLst>
              </p:cNvPr>
              <p:cNvSpPr/>
              <p:nvPr/>
            </p:nvSpPr>
            <p:spPr>
              <a:xfrm>
                <a:off x="4039306" y="188101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DA53DFFB-F1F6-4CB3-A6BD-4686BBBBAEBA}"/>
                  </a:ext>
                </a:extLst>
              </p:cNvPr>
              <p:cNvSpPr/>
              <p:nvPr/>
            </p:nvSpPr>
            <p:spPr>
              <a:xfrm>
                <a:off x="4056412" y="190849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34D33D4C-EE1E-4B5F-9EF5-001619039EDF}"/>
                  </a:ext>
                </a:extLst>
              </p:cNvPr>
              <p:cNvSpPr/>
              <p:nvPr/>
            </p:nvSpPr>
            <p:spPr>
              <a:xfrm>
                <a:off x="3747168" y="2247479"/>
                <a:ext cx="855968" cy="1292290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21866 w 845523"/>
                  <a:gd name="connsiteY0" fmla="*/ 2148 h 1294438"/>
                  <a:gd name="connsiteX1" fmla="*/ 523658 w 845523"/>
                  <a:gd name="connsiteY1" fmla="*/ 2148 h 1294438"/>
                  <a:gd name="connsiteX2" fmla="*/ 845523 w 845523"/>
                  <a:gd name="connsiteY2" fmla="*/ 324013 h 1294438"/>
                  <a:gd name="connsiteX3" fmla="*/ 845523 w 845523"/>
                  <a:gd name="connsiteY3" fmla="*/ 1294438 h 1294438"/>
                  <a:gd name="connsiteX4" fmla="*/ 1 w 845523"/>
                  <a:gd name="connsiteY4" fmla="*/ 1294438 h 1294438"/>
                  <a:gd name="connsiteX5" fmla="*/ 1 w 845523"/>
                  <a:gd name="connsiteY5" fmla="*/ 540776 h 1294438"/>
                  <a:gd name="connsiteX6" fmla="*/ 198171 w 845523"/>
                  <a:gd name="connsiteY6" fmla="*/ 74025 h 1294438"/>
                  <a:gd name="connsiteX7" fmla="*/ 321866 w 845523"/>
                  <a:gd name="connsiteY7" fmla="*/ 2148 h 1294438"/>
                  <a:gd name="connsiteX0" fmla="*/ 333957 w 857614"/>
                  <a:gd name="connsiteY0" fmla="*/ 7911 h 1300201"/>
                  <a:gd name="connsiteX1" fmla="*/ 535749 w 857614"/>
                  <a:gd name="connsiteY1" fmla="*/ 7911 h 1300201"/>
                  <a:gd name="connsiteX2" fmla="*/ 857614 w 857614"/>
                  <a:gd name="connsiteY2" fmla="*/ 329776 h 1300201"/>
                  <a:gd name="connsiteX3" fmla="*/ 857614 w 857614"/>
                  <a:gd name="connsiteY3" fmla="*/ 1300201 h 1300201"/>
                  <a:gd name="connsiteX4" fmla="*/ 12092 w 857614"/>
                  <a:gd name="connsiteY4" fmla="*/ 1300201 h 1300201"/>
                  <a:gd name="connsiteX5" fmla="*/ 12092 w 857614"/>
                  <a:gd name="connsiteY5" fmla="*/ 546539 h 1300201"/>
                  <a:gd name="connsiteX6" fmla="*/ 175337 w 857614"/>
                  <a:gd name="connsiteY6" fmla="*/ 114713 h 1300201"/>
                  <a:gd name="connsiteX7" fmla="*/ 333957 w 857614"/>
                  <a:gd name="connsiteY7" fmla="*/ 7911 h 1300201"/>
                  <a:gd name="connsiteX0" fmla="*/ 333957 w 857614"/>
                  <a:gd name="connsiteY0" fmla="*/ 0 h 1292290"/>
                  <a:gd name="connsiteX1" fmla="*/ 535749 w 857614"/>
                  <a:gd name="connsiteY1" fmla="*/ 0 h 1292290"/>
                  <a:gd name="connsiteX2" fmla="*/ 857614 w 857614"/>
                  <a:gd name="connsiteY2" fmla="*/ 321865 h 1292290"/>
                  <a:gd name="connsiteX3" fmla="*/ 857614 w 857614"/>
                  <a:gd name="connsiteY3" fmla="*/ 1292290 h 1292290"/>
                  <a:gd name="connsiteX4" fmla="*/ 12092 w 857614"/>
                  <a:gd name="connsiteY4" fmla="*/ 1292290 h 1292290"/>
                  <a:gd name="connsiteX5" fmla="*/ 12092 w 857614"/>
                  <a:gd name="connsiteY5" fmla="*/ 538628 h 1292290"/>
                  <a:gd name="connsiteX6" fmla="*/ 175337 w 857614"/>
                  <a:gd name="connsiteY6" fmla="*/ 106802 h 1292290"/>
                  <a:gd name="connsiteX7" fmla="*/ 333957 w 857614"/>
                  <a:gd name="connsiteY7" fmla="*/ 0 h 1292290"/>
                  <a:gd name="connsiteX0" fmla="*/ 333252 w 856909"/>
                  <a:gd name="connsiteY0" fmla="*/ 10498 h 1302788"/>
                  <a:gd name="connsiteX1" fmla="*/ 535044 w 856909"/>
                  <a:gd name="connsiteY1" fmla="*/ 10498 h 1302788"/>
                  <a:gd name="connsiteX2" fmla="*/ 856909 w 856909"/>
                  <a:gd name="connsiteY2" fmla="*/ 332363 h 1302788"/>
                  <a:gd name="connsiteX3" fmla="*/ 856909 w 856909"/>
                  <a:gd name="connsiteY3" fmla="*/ 1302788 h 1302788"/>
                  <a:gd name="connsiteX4" fmla="*/ 11387 w 856909"/>
                  <a:gd name="connsiteY4" fmla="*/ 1302788 h 1302788"/>
                  <a:gd name="connsiteX5" fmla="*/ 11387 w 856909"/>
                  <a:gd name="connsiteY5" fmla="*/ 549126 h 1302788"/>
                  <a:gd name="connsiteX6" fmla="*/ 165107 w 856909"/>
                  <a:gd name="connsiteY6" fmla="*/ 152225 h 1302788"/>
                  <a:gd name="connsiteX7" fmla="*/ 333252 w 856909"/>
                  <a:gd name="connsiteY7" fmla="*/ 10498 h 1302788"/>
                  <a:gd name="connsiteX0" fmla="*/ 333252 w 856909"/>
                  <a:gd name="connsiteY0" fmla="*/ 0 h 1292290"/>
                  <a:gd name="connsiteX1" fmla="*/ 535044 w 856909"/>
                  <a:gd name="connsiteY1" fmla="*/ 0 h 1292290"/>
                  <a:gd name="connsiteX2" fmla="*/ 856909 w 856909"/>
                  <a:gd name="connsiteY2" fmla="*/ 321865 h 1292290"/>
                  <a:gd name="connsiteX3" fmla="*/ 856909 w 856909"/>
                  <a:gd name="connsiteY3" fmla="*/ 1292290 h 1292290"/>
                  <a:gd name="connsiteX4" fmla="*/ 11387 w 856909"/>
                  <a:gd name="connsiteY4" fmla="*/ 1292290 h 1292290"/>
                  <a:gd name="connsiteX5" fmla="*/ 11387 w 856909"/>
                  <a:gd name="connsiteY5" fmla="*/ 538628 h 1292290"/>
                  <a:gd name="connsiteX6" fmla="*/ 165107 w 856909"/>
                  <a:gd name="connsiteY6" fmla="*/ 141727 h 1292290"/>
                  <a:gd name="connsiteX7" fmla="*/ 333252 w 856909"/>
                  <a:gd name="connsiteY7" fmla="*/ 0 h 1292290"/>
                  <a:gd name="connsiteX0" fmla="*/ 332311 w 855968"/>
                  <a:gd name="connsiteY0" fmla="*/ 10733 h 1303023"/>
                  <a:gd name="connsiteX1" fmla="*/ 534103 w 855968"/>
                  <a:gd name="connsiteY1" fmla="*/ 10733 h 1303023"/>
                  <a:gd name="connsiteX2" fmla="*/ 855968 w 855968"/>
                  <a:gd name="connsiteY2" fmla="*/ 332598 h 1303023"/>
                  <a:gd name="connsiteX3" fmla="*/ 855968 w 855968"/>
                  <a:gd name="connsiteY3" fmla="*/ 1303023 h 1303023"/>
                  <a:gd name="connsiteX4" fmla="*/ 10446 w 855968"/>
                  <a:gd name="connsiteY4" fmla="*/ 1303023 h 1303023"/>
                  <a:gd name="connsiteX5" fmla="*/ 10446 w 855968"/>
                  <a:gd name="connsiteY5" fmla="*/ 549361 h 1303023"/>
                  <a:gd name="connsiteX6" fmla="*/ 151466 w 855968"/>
                  <a:gd name="connsiteY6" fmla="*/ 155635 h 1303023"/>
                  <a:gd name="connsiteX7" fmla="*/ 332311 w 855968"/>
                  <a:gd name="connsiteY7" fmla="*/ 10733 h 1303023"/>
                  <a:gd name="connsiteX0" fmla="*/ 306911 w 855968"/>
                  <a:gd name="connsiteY0" fmla="*/ 15413 h 1295003"/>
                  <a:gd name="connsiteX1" fmla="*/ 534103 w 855968"/>
                  <a:gd name="connsiteY1" fmla="*/ 2713 h 1295003"/>
                  <a:gd name="connsiteX2" fmla="*/ 855968 w 855968"/>
                  <a:gd name="connsiteY2" fmla="*/ 324578 h 1295003"/>
                  <a:gd name="connsiteX3" fmla="*/ 855968 w 855968"/>
                  <a:gd name="connsiteY3" fmla="*/ 1295003 h 1295003"/>
                  <a:gd name="connsiteX4" fmla="*/ 10446 w 855968"/>
                  <a:gd name="connsiteY4" fmla="*/ 1295003 h 1295003"/>
                  <a:gd name="connsiteX5" fmla="*/ 10446 w 855968"/>
                  <a:gd name="connsiteY5" fmla="*/ 541341 h 1295003"/>
                  <a:gd name="connsiteX6" fmla="*/ 151466 w 855968"/>
                  <a:gd name="connsiteY6" fmla="*/ 147615 h 1295003"/>
                  <a:gd name="connsiteX7" fmla="*/ 306911 w 855968"/>
                  <a:gd name="connsiteY7" fmla="*/ 15413 h 1295003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  <a:gd name="connsiteX0" fmla="*/ 306911 w 855968"/>
                  <a:gd name="connsiteY0" fmla="*/ 12700 h 1292290"/>
                  <a:gd name="connsiteX1" fmla="*/ 534103 w 855968"/>
                  <a:gd name="connsiteY1" fmla="*/ 0 h 1292290"/>
                  <a:gd name="connsiteX2" fmla="*/ 855968 w 855968"/>
                  <a:gd name="connsiteY2" fmla="*/ 321865 h 1292290"/>
                  <a:gd name="connsiteX3" fmla="*/ 855968 w 855968"/>
                  <a:gd name="connsiteY3" fmla="*/ 1292290 h 1292290"/>
                  <a:gd name="connsiteX4" fmla="*/ 10446 w 855968"/>
                  <a:gd name="connsiteY4" fmla="*/ 1292290 h 1292290"/>
                  <a:gd name="connsiteX5" fmla="*/ 10446 w 855968"/>
                  <a:gd name="connsiteY5" fmla="*/ 538628 h 1292290"/>
                  <a:gd name="connsiteX6" fmla="*/ 151466 w 855968"/>
                  <a:gd name="connsiteY6" fmla="*/ 144902 h 1292290"/>
                  <a:gd name="connsiteX7" fmla="*/ 306911 w 855968"/>
                  <a:gd name="connsiteY7" fmla="*/ 12700 h 129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5968" h="1292290">
                    <a:moveTo>
                      <a:pt x="306911" y="12700"/>
                    </a:moveTo>
                    <a:lnTo>
                      <a:pt x="534103" y="0"/>
                    </a:lnTo>
                    <a:cubicBezTo>
                      <a:pt x="711864" y="0"/>
                      <a:pt x="855968" y="144104"/>
                      <a:pt x="855968" y="321865"/>
                    </a:cubicBezTo>
                    <a:lnTo>
                      <a:pt x="855968" y="1292290"/>
                    </a:lnTo>
                    <a:lnTo>
                      <a:pt x="10446" y="1292290"/>
                    </a:lnTo>
                    <a:cubicBezTo>
                      <a:pt x="10446" y="1041069"/>
                      <a:pt x="-13057" y="729859"/>
                      <a:pt x="10446" y="538628"/>
                    </a:cubicBezTo>
                    <a:cubicBezTo>
                      <a:pt x="33949" y="347397"/>
                      <a:pt x="92530" y="226207"/>
                      <a:pt x="151466" y="144902"/>
                    </a:cubicBezTo>
                    <a:cubicBezTo>
                      <a:pt x="210402" y="63597"/>
                      <a:pt x="243138" y="36850"/>
                      <a:pt x="306911" y="127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BA8D15FC-9141-49FF-894A-974D21B14636}"/>
                  </a:ext>
                </a:extLst>
              </p:cNvPr>
              <p:cNvSpPr/>
              <p:nvPr/>
            </p:nvSpPr>
            <p:spPr>
              <a:xfrm>
                <a:off x="4043375" y="240116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315565B2-1993-4179-BC9C-94D87844F50E}"/>
                  </a:ext>
                </a:extLst>
              </p:cNvPr>
              <p:cNvSpPr/>
              <p:nvPr/>
            </p:nvSpPr>
            <p:spPr>
              <a:xfrm flipH="1">
                <a:off x="4089531" y="232917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C06FE9B7-ADF5-4689-AFFE-DF898B9F7063}"/>
                  </a:ext>
                </a:extLst>
              </p:cNvPr>
              <p:cNvSpPr/>
              <p:nvPr/>
            </p:nvSpPr>
            <p:spPr>
              <a:xfrm>
                <a:off x="3823880" y="2640843"/>
                <a:ext cx="122403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2C4DA19-7D20-4748-9235-FF5118AA8AC5}"/>
                  </a:ext>
                </a:extLst>
              </p:cNvPr>
              <p:cNvSpPr/>
              <p:nvPr/>
            </p:nvSpPr>
            <p:spPr>
              <a:xfrm>
                <a:off x="3914032" y="2247900"/>
                <a:ext cx="279349" cy="242689"/>
              </a:xfrm>
              <a:custGeom>
                <a:avLst/>
                <a:gdLst>
                  <a:gd name="connsiteX0" fmla="*/ 236873 w 236873"/>
                  <a:gd name="connsiteY0" fmla="*/ 0 h 248144"/>
                  <a:gd name="connsiteX1" fmla="*/ 25613 w 236873"/>
                  <a:gd name="connsiteY1" fmla="*/ 248144 h 248144"/>
                  <a:gd name="connsiteX2" fmla="*/ 0 w 236873"/>
                  <a:gd name="connsiteY2" fmla="*/ 108722 h 248144"/>
                  <a:gd name="connsiteX3" fmla="*/ 17343 w 236873"/>
                  <a:gd name="connsiteY3" fmla="*/ 86469 h 248144"/>
                  <a:gd name="connsiteX4" fmla="*/ 132604 w 236873"/>
                  <a:gd name="connsiteY4" fmla="*/ 5828 h 248144"/>
                  <a:gd name="connsiteX0" fmla="*/ 236873 w 236873"/>
                  <a:gd name="connsiteY0" fmla="*/ 0 h 236540"/>
                  <a:gd name="connsiteX1" fmla="*/ 63977 w 236873"/>
                  <a:gd name="connsiteY1" fmla="*/ 236540 h 236540"/>
                  <a:gd name="connsiteX2" fmla="*/ 0 w 236873"/>
                  <a:gd name="connsiteY2" fmla="*/ 108722 h 236540"/>
                  <a:gd name="connsiteX3" fmla="*/ 17343 w 236873"/>
                  <a:gd name="connsiteY3" fmla="*/ 86469 h 236540"/>
                  <a:gd name="connsiteX4" fmla="*/ 132604 w 236873"/>
                  <a:gd name="connsiteY4" fmla="*/ 5828 h 236540"/>
                  <a:gd name="connsiteX5" fmla="*/ 236873 w 236873"/>
                  <a:gd name="connsiteY5" fmla="*/ 0 h 23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873" h="236540">
                    <a:moveTo>
                      <a:pt x="236873" y="0"/>
                    </a:moveTo>
                    <a:lnTo>
                      <a:pt x="63977" y="236540"/>
                    </a:lnTo>
                    <a:lnTo>
                      <a:pt x="0" y="108722"/>
                    </a:lnTo>
                    <a:lnTo>
                      <a:pt x="17343" y="86469"/>
                    </a:lnTo>
                    <a:cubicBezTo>
                      <a:pt x="54403" y="43514"/>
                      <a:pt x="84774" y="23941"/>
                      <a:pt x="132604" y="5828"/>
                    </a:cubicBezTo>
                    <a:lnTo>
                      <a:pt x="236873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0ED368A4-D4E8-4346-9FF3-A36C16008032}"/>
                  </a:ext>
                </a:extLst>
              </p:cNvPr>
              <p:cNvSpPr/>
              <p:nvPr/>
            </p:nvSpPr>
            <p:spPr>
              <a:xfrm rot="1384998">
                <a:off x="3859999" y="2381175"/>
                <a:ext cx="45719" cy="7142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B714814-3EFF-40CC-88C7-E5FDFB1F3E38}"/>
                  </a:ext>
                </a:extLst>
              </p:cNvPr>
              <p:cNvSpPr/>
              <p:nvPr/>
            </p:nvSpPr>
            <p:spPr>
              <a:xfrm>
                <a:off x="3537863" y="927573"/>
                <a:ext cx="1143511" cy="1217128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5416"/>
                  <a:gd name="connsiteY0" fmla="*/ 973093 h 1200881"/>
                  <a:gd name="connsiteX1" fmla="*/ 239030 w 1145416"/>
                  <a:gd name="connsiteY1" fmla="*/ 1198218 h 1200881"/>
                  <a:gd name="connsiteX2" fmla="*/ 103622 w 1145416"/>
                  <a:gd name="connsiteY2" fmla="*/ 1041297 h 1200881"/>
                  <a:gd name="connsiteX3" fmla="*/ 99561 w 1145416"/>
                  <a:gd name="connsiteY3" fmla="*/ 1006259 h 1200881"/>
                  <a:gd name="connsiteX4" fmla="*/ 165293 w 1145416"/>
                  <a:gd name="connsiteY4" fmla="*/ 986958 h 1200881"/>
                  <a:gd name="connsiteX5" fmla="*/ 93478 w 1145416"/>
                  <a:gd name="connsiteY5" fmla="*/ 979490 h 1200881"/>
                  <a:gd name="connsiteX6" fmla="*/ 88720 w 1145416"/>
                  <a:gd name="connsiteY6" fmla="*/ 889406 h 1200881"/>
                  <a:gd name="connsiteX7" fmla="*/ 936 w 1145416"/>
                  <a:gd name="connsiteY7" fmla="*/ 840342 h 1200881"/>
                  <a:gd name="connsiteX8" fmla="*/ 92759 w 1145416"/>
                  <a:gd name="connsiteY8" fmla="*/ 652895 h 1200881"/>
                  <a:gd name="connsiteX9" fmla="*/ 68115 w 1145416"/>
                  <a:gd name="connsiteY9" fmla="*/ 518506 h 1200881"/>
                  <a:gd name="connsiteX10" fmla="*/ 63638 w 1145416"/>
                  <a:gd name="connsiteY10" fmla="*/ 393761 h 1200881"/>
                  <a:gd name="connsiteX11" fmla="*/ 633178 w 1145416"/>
                  <a:gd name="connsiteY11" fmla="*/ 0 h 1200881"/>
                  <a:gd name="connsiteX12" fmla="*/ 1143476 w 1145416"/>
                  <a:gd name="connsiteY12" fmla="*/ 569195 h 1200881"/>
                  <a:gd name="connsiteX13" fmla="*/ 802890 w 1145416"/>
                  <a:gd name="connsiteY13" fmla="*/ 1150387 h 1200881"/>
                  <a:gd name="connsiteX0" fmla="*/ 699810 w 1145019"/>
                  <a:gd name="connsiteY0" fmla="*/ 973093 h 1200881"/>
                  <a:gd name="connsiteX1" fmla="*/ 239030 w 1145019"/>
                  <a:gd name="connsiteY1" fmla="*/ 1198218 h 1200881"/>
                  <a:gd name="connsiteX2" fmla="*/ 103622 w 1145019"/>
                  <a:gd name="connsiteY2" fmla="*/ 1041297 h 1200881"/>
                  <a:gd name="connsiteX3" fmla="*/ 99561 w 1145019"/>
                  <a:gd name="connsiteY3" fmla="*/ 1006259 h 1200881"/>
                  <a:gd name="connsiteX4" fmla="*/ 165293 w 1145019"/>
                  <a:gd name="connsiteY4" fmla="*/ 986958 h 1200881"/>
                  <a:gd name="connsiteX5" fmla="*/ 93478 w 1145019"/>
                  <a:gd name="connsiteY5" fmla="*/ 979490 h 1200881"/>
                  <a:gd name="connsiteX6" fmla="*/ 88720 w 1145019"/>
                  <a:gd name="connsiteY6" fmla="*/ 889406 h 1200881"/>
                  <a:gd name="connsiteX7" fmla="*/ 936 w 1145019"/>
                  <a:gd name="connsiteY7" fmla="*/ 840342 h 1200881"/>
                  <a:gd name="connsiteX8" fmla="*/ 92759 w 1145019"/>
                  <a:gd name="connsiteY8" fmla="*/ 652895 h 1200881"/>
                  <a:gd name="connsiteX9" fmla="*/ 68115 w 1145019"/>
                  <a:gd name="connsiteY9" fmla="*/ 518506 h 1200881"/>
                  <a:gd name="connsiteX10" fmla="*/ 63638 w 1145019"/>
                  <a:gd name="connsiteY10" fmla="*/ 393761 h 1200881"/>
                  <a:gd name="connsiteX11" fmla="*/ 633178 w 1145019"/>
                  <a:gd name="connsiteY11" fmla="*/ 0 h 1200881"/>
                  <a:gd name="connsiteX12" fmla="*/ 1143476 w 1145019"/>
                  <a:gd name="connsiteY12" fmla="*/ 569195 h 1200881"/>
                  <a:gd name="connsiteX13" fmla="*/ 802890 w 1145019"/>
                  <a:gd name="connsiteY13" fmla="*/ 1150387 h 1200881"/>
                  <a:gd name="connsiteX0" fmla="*/ 699810 w 1143571"/>
                  <a:gd name="connsiteY0" fmla="*/ 973093 h 1200881"/>
                  <a:gd name="connsiteX1" fmla="*/ 239030 w 1143571"/>
                  <a:gd name="connsiteY1" fmla="*/ 1198218 h 1200881"/>
                  <a:gd name="connsiteX2" fmla="*/ 103622 w 1143571"/>
                  <a:gd name="connsiteY2" fmla="*/ 1041297 h 1200881"/>
                  <a:gd name="connsiteX3" fmla="*/ 99561 w 1143571"/>
                  <a:gd name="connsiteY3" fmla="*/ 1006259 h 1200881"/>
                  <a:gd name="connsiteX4" fmla="*/ 165293 w 1143571"/>
                  <a:gd name="connsiteY4" fmla="*/ 986958 h 1200881"/>
                  <a:gd name="connsiteX5" fmla="*/ 93478 w 1143571"/>
                  <a:gd name="connsiteY5" fmla="*/ 979490 h 1200881"/>
                  <a:gd name="connsiteX6" fmla="*/ 88720 w 1143571"/>
                  <a:gd name="connsiteY6" fmla="*/ 889406 h 1200881"/>
                  <a:gd name="connsiteX7" fmla="*/ 936 w 1143571"/>
                  <a:gd name="connsiteY7" fmla="*/ 840342 h 1200881"/>
                  <a:gd name="connsiteX8" fmla="*/ 92759 w 1143571"/>
                  <a:gd name="connsiteY8" fmla="*/ 652895 h 1200881"/>
                  <a:gd name="connsiteX9" fmla="*/ 68115 w 1143571"/>
                  <a:gd name="connsiteY9" fmla="*/ 518506 h 1200881"/>
                  <a:gd name="connsiteX10" fmla="*/ 63638 w 1143571"/>
                  <a:gd name="connsiteY10" fmla="*/ 393761 h 1200881"/>
                  <a:gd name="connsiteX11" fmla="*/ 633178 w 1143571"/>
                  <a:gd name="connsiteY11" fmla="*/ 0 h 1200881"/>
                  <a:gd name="connsiteX12" fmla="*/ 1143476 w 1143571"/>
                  <a:gd name="connsiteY12" fmla="*/ 569195 h 1200881"/>
                  <a:gd name="connsiteX13" fmla="*/ 802890 w 1143571"/>
                  <a:gd name="connsiteY13" fmla="*/ 1150387 h 1200881"/>
                  <a:gd name="connsiteX0" fmla="*/ 699810 w 1144969"/>
                  <a:gd name="connsiteY0" fmla="*/ 973093 h 1200881"/>
                  <a:gd name="connsiteX1" fmla="*/ 239030 w 1144969"/>
                  <a:gd name="connsiteY1" fmla="*/ 1198218 h 1200881"/>
                  <a:gd name="connsiteX2" fmla="*/ 103622 w 1144969"/>
                  <a:gd name="connsiteY2" fmla="*/ 1041297 h 1200881"/>
                  <a:gd name="connsiteX3" fmla="*/ 99561 w 1144969"/>
                  <a:gd name="connsiteY3" fmla="*/ 1006259 h 1200881"/>
                  <a:gd name="connsiteX4" fmla="*/ 165293 w 1144969"/>
                  <a:gd name="connsiteY4" fmla="*/ 986958 h 1200881"/>
                  <a:gd name="connsiteX5" fmla="*/ 93478 w 1144969"/>
                  <a:gd name="connsiteY5" fmla="*/ 979490 h 1200881"/>
                  <a:gd name="connsiteX6" fmla="*/ 88720 w 1144969"/>
                  <a:gd name="connsiteY6" fmla="*/ 889406 h 1200881"/>
                  <a:gd name="connsiteX7" fmla="*/ 936 w 1144969"/>
                  <a:gd name="connsiteY7" fmla="*/ 840342 h 1200881"/>
                  <a:gd name="connsiteX8" fmla="*/ 92759 w 1144969"/>
                  <a:gd name="connsiteY8" fmla="*/ 652895 h 1200881"/>
                  <a:gd name="connsiteX9" fmla="*/ 68115 w 1144969"/>
                  <a:gd name="connsiteY9" fmla="*/ 518506 h 1200881"/>
                  <a:gd name="connsiteX10" fmla="*/ 63638 w 1144969"/>
                  <a:gd name="connsiteY10" fmla="*/ 393761 h 1200881"/>
                  <a:gd name="connsiteX11" fmla="*/ 633178 w 1144969"/>
                  <a:gd name="connsiteY11" fmla="*/ 0 h 1200881"/>
                  <a:gd name="connsiteX12" fmla="*/ 1143476 w 1144969"/>
                  <a:gd name="connsiteY12" fmla="*/ 569195 h 1200881"/>
                  <a:gd name="connsiteX13" fmla="*/ 800509 w 1144969"/>
                  <a:gd name="connsiteY13" fmla="*/ 1200393 h 1200881"/>
                  <a:gd name="connsiteX0" fmla="*/ 699810 w 1144934"/>
                  <a:gd name="connsiteY0" fmla="*/ 973093 h 1200881"/>
                  <a:gd name="connsiteX1" fmla="*/ 239030 w 1144934"/>
                  <a:gd name="connsiteY1" fmla="*/ 1198218 h 1200881"/>
                  <a:gd name="connsiteX2" fmla="*/ 103622 w 1144934"/>
                  <a:gd name="connsiteY2" fmla="*/ 1041297 h 1200881"/>
                  <a:gd name="connsiteX3" fmla="*/ 99561 w 1144934"/>
                  <a:gd name="connsiteY3" fmla="*/ 1006259 h 1200881"/>
                  <a:gd name="connsiteX4" fmla="*/ 165293 w 1144934"/>
                  <a:gd name="connsiteY4" fmla="*/ 986958 h 1200881"/>
                  <a:gd name="connsiteX5" fmla="*/ 93478 w 1144934"/>
                  <a:gd name="connsiteY5" fmla="*/ 979490 h 1200881"/>
                  <a:gd name="connsiteX6" fmla="*/ 88720 w 1144934"/>
                  <a:gd name="connsiteY6" fmla="*/ 889406 h 1200881"/>
                  <a:gd name="connsiteX7" fmla="*/ 936 w 1144934"/>
                  <a:gd name="connsiteY7" fmla="*/ 840342 h 1200881"/>
                  <a:gd name="connsiteX8" fmla="*/ 92759 w 1144934"/>
                  <a:gd name="connsiteY8" fmla="*/ 652895 h 1200881"/>
                  <a:gd name="connsiteX9" fmla="*/ 68115 w 1144934"/>
                  <a:gd name="connsiteY9" fmla="*/ 518506 h 1200881"/>
                  <a:gd name="connsiteX10" fmla="*/ 63638 w 1144934"/>
                  <a:gd name="connsiteY10" fmla="*/ 393761 h 1200881"/>
                  <a:gd name="connsiteX11" fmla="*/ 633178 w 1144934"/>
                  <a:gd name="connsiteY11" fmla="*/ 0 h 1200881"/>
                  <a:gd name="connsiteX12" fmla="*/ 1143476 w 1144934"/>
                  <a:gd name="connsiteY12" fmla="*/ 569195 h 1200881"/>
                  <a:gd name="connsiteX13" fmla="*/ 800509 w 1144934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03622 w 1143511"/>
                  <a:gd name="connsiteY2" fmla="*/ 1041297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99561 w 1143511"/>
                  <a:gd name="connsiteY3" fmla="*/ 10062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65293 w 1143511"/>
                  <a:gd name="connsiteY4" fmla="*/ 986958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3478 w 1143511"/>
                  <a:gd name="connsiteY5" fmla="*/ 979490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170055 w 1143511"/>
                  <a:gd name="connsiteY4" fmla="*/ 1001245 h 1200881"/>
                  <a:gd name="connsiteX5" fmla="*/ 95859 w 1143511"/>
                  <a:gd name="connsiteY5" fmla="*/ 958059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25053 w 1143511"/>
                  <a:gd name="connsiteY2" fmla="*/ 1084159 h 1200881"/>
                  <a:gd name="connsiteX3" fmla="*/ 104324 w 1143511"/>
                  <a:gd name="connsiteY3" fmla="*/ 1044359 h 1200881"/>
                  <a:gd name="connsiteX4" fmla="*/ 236730 w 1143511"/>
                  <a:gd name="connsiteY4" fmla="*/ 1001245 h 1200881"/>
                  <a:gd name="connsiteX5" fmla="*/ 95859 w 1143511"/>
                  <a:gd name="connsiteY5" fmla="*/ 958059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44103 w 1143511"/>
                  <a:gd name="connsiteY2" fmla="*/ 1122259 h 1200881"/>
                  <a:gd name="connsiteX3" fmla="*/ 104324 w 1143511"/>
                  <a:gd name="connsiteY3" fmla="*/ 1044359 h 1200881"/>
                  <a:gd name="connsiteX4" fmla="*/ 236730 w 1143511"/>
                  <a:gd name="connsiteY4" fmla="*/ 1001245 h 1200881"/>
                  <a:gd name="connsiteX5" fmla="*/ 95859 w 1143511"/>
                  <a:gd name="connsiteY5" fmla="*/ 958059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00881"/>
                  <a:gd name="connsiteX1" fmla="*/ 239030 w 1143511"/>
                  <a:gd name="connsiteY1" fmla="*/ 1198218 h 1200881"/>
                  <a:gd name="connsiteX2" fmla="*/ 144103 w 1143511"/>
                  <a:gd name="connsiteY2" fmla="*/ 1122259 h 1200881"/>
                  <a:gd name="connsiteX3" fmla="*/ 104324 w 1143511"/>
                  <a:gd name="connsiteY3" fmla="*/ 1044359 h 1200881"/>
                  <a:gd name="connsiteX4" fmla="*/ 236730 w 1143511"/>
                  <a:gd name="connsiteY4" fmla="*/ 1001245 h 1200881"/>
                  <a:gd name="connsiteX5" fmla="*/ 95859 w 1143511"/>
                  <a:gd name="connsiteY5" fmla="*/ 958059 h 1200881"/>
                  <a:gd name="connsiteX6" fmla="*/ 88720 w 1143511"/>
                  <a:gd name="connsiteY6" fmla="*/ 889406 h 1200881"/>
                  <a:gd name="connsiteX7" fmla="*/ 936 w 1143511"/>
                  <a:gd name="connsiteY7" fmla="*/ 840342 h 1200881"/>
                  <a:gd name="connsiteX8" fmla="*/ 92759 w 1143511"/>
                  <a:gd name="connsiteY8" fmla="*/ 652895 h 1200881"/>
                  <a:gd name="connsiteX9" fmla="*/ 68115 w 1143511"/>
                  <a:gd name="connsiteY9" fmla="*/ 518506 h 1200881"/>
                  <a:gd name="connsiteX10" fmla="*/ 63638 w 1143511"/>
                  <a:gd name="connsiteY10" fmla="*/ 393761 h 1200881"/>
                  <a:gd name="connsiteX11" fmla="*/ 633178 w 1143511"/>
                  <a:gd name="connsiteY11" fmla="*/ 0 h 1200881"/>
                  <a:gd name="connsiteX12" fmla="*/ 1143476 w 1143511"/>
                  <a:gd name="connsiteY12" fmla="*/ 569195 h 1200881"/>
                  <a:gd name="connsiteX13" fmla="*/ 800509 w 1143511"/>
                  <a:gd name="connsiteY13" fmla="*/ 1200393 h 1200881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44103 w 1143511"/>
                  <a:gd name="connsiteY2" fmla="*/ 1122259 h 1217128"/>
                  <a:gd name="connsiteX3" fmla="*/ 104324 w 1143511"/>
                  <a:gd name="connsiteY3" fmla="*/ 1044359 h 1217128"/>
                  <a:gd name="connsiteX4" fmla="*/ 236730 w 1143511"/>
                  <a:gd name="connsiteY4" fmla="*/ 1001245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04324 w 1143511"/>
                  <a:gd name="connsiteY3" fmla="*/ 1044359 h 1217128"/>
                  <a:gd name="connsiteX4" fmla="*/ 236730 w 1143511"/>
                  <a:gd name="connsiteY4" fmla="*/ 1001245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36730 w 1143511"/>
                  <a:gd name="connsiteY4" fmla="*/ 1001245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36730 w 1143511"/>
                  <a:gd name="connsiteY4" fmla="*/ 991720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36730 w 1143511"/>
                  <a:gd name="connsiteY4" fmla="*/ 991720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7686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7686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7686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7686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2923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28137 w 1143511"/>
                  <a:gd name="connsiteY3" fmla="*/ 1089602 h 1217128"/>
                  <a:gd name="connsiteX4" fmla="*/ 262923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  <a:gd name="connsiteX0" fmla="*/ 699810 w 1143511"/>
                  <a:gd name="connsiteY0" fmla="*/ 973093 h 1217128"/>
                  <a:gd name="connsiteX1" fmla="*/ 239030 w 1143511"/>
                  <a:gd name="connsiteY1" fmla="*/ 1214886 h 1217128"/>
                  <a:gd name="connsiteX2" fmla="*/ 151247 w 1143511"/>
                  <a:gd name="connsiteY2" fmla="*/ 1136546 h 1217128"/>
                  <a:gd name="connsiteX3" fmla="*/ 132900 w 1143511"/>
                  <a:gd name="connsiteY3" fmla="*/ 1101509 h 1217128"/>
                  <a:gd name="connsiteX4" fmla="*/ 262923 w 1143511"/>
                  <a:gd name="connsiteY4" fmla="*/ 979814 h 1217128"/>
                  <a:gd name="connsiteX5" fmla="*/ 95859 w 1143511"/>
                  <a:gd name="connsiteY5" fmla="*/ 958059 h 1217128"/>
                  <a:gd name="connsiteX6" fmla="*/ 88720 w 1143511"/>
                  <a:gd name="connsiteY6" fmla="*/ 889406 h 1217128"/>
                  <a:gd name="connsiteX7" fmla="*/ 936 w 1143511"/>
                  <a:gd name="connsiteY7" fmla="*/ 840342 h 1217128"/>
                  <a:gd name="connsiteX8" fmla="*/ 92759 w 1143511"/>
                  <a:gd name="connsiteY8" fmla="*/ 652895 h 1217128"/>
                  <a:gd name="connsiteX9" fmla="*/ 68115 w 1143511"/>
                  <a:gd name="connsiteY9" fmla="*/ 518506 h 1217128"/>
                  <a:gd name="connsiteX10" fmla="*/ 63638 w 1143511"/>
                  <a:gd name="connsiteY10" fmla="*/ 393761 h 1217128"/>
                  <a:gd name="connsiteX11" fmla="*/ 633178 w 1143511"/>
                  <a:gd name="connsiteY11" fmla="*/ 0 h 1217128"/>
                  <a:gd name="connsiteX12" fmla="*/ 1143476 w 1143511"/>
                  <a:gd name="connsiteY12" fmla="*/ 569195 h 1217128"/>
                  <a:gd name="connsiteX13" fmla="*/ 800509 w 1143511"/>
                  <a:gd name="connsiteY13" fmla="*/ 1200393 h 121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3511" h="1217128">
                    <a:moveTo>
                      <a:pt x="699810" y="973093"/>
                    </a:moveTo>
                    <a:cubicBezTo>
                      <a:pt x="604390" y="1150794"/>
                      <a:pt x="494814" y="1232034"/>
                      <a:pt x="239030" y="1214886"/>
                    </a:cubicBezTo>
                    <a:cubicBezTo>
                      <a:pt x="163538" y="1202937"/>
                      <a:pt x="169406" y="1212097"/>
                      <a:pt x="151247" y="1136546"/>
                    </a:cubicBezTo>
                    <a:cubicBezTo>
                      <a:pt x="146718" y="1120898"/>
                      <a:pt x="114287" y="1127631"/>
                      <a:pt x="132900" y="1101509"/>
                    </a:cubicBezTo>
                    <a:cubicBezTo>
                      <a:pt x="151513" y="1075387"/>
                      <a:pt x="269097" y="1003722"/>
                      <a:pt x="262923" y="979814"/>
                    </a:cubicBezTo>
                    <a:cubicBezTo>
                      <a:pt x="256750" y="955906"/>
                      <a:pt x="124893" y="973127"/>
                      <a:pt x="95859" y="958059"/>
                    </a:cubicBezTo>
                    <a:cubicBezTo>
                      <a:pt x="66825" y="94299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46545" y="269118"/>
                      <a:pt x="1143476" y="569195"/>
                    </a:cubicBezTo>
                    <a:cubicBezTo>
                      <a:pt x="1140407" y="869272"/>
                      <a:pt x="789959" y="972943"/>
                      <a:pt x="800509" y="1200393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円/楕円 27">
                <a:extLst>
                  <a:ext uri="{FF2B5EF4-FFF2-40B4-BE49-F238E27FC236}">
                    <a16:creationId xmlns:a16="http://schemas.microsoft.com/office/drawing/2014/main" id="{8A5DE0F7-F221-4E8D-B22F-66BBD11703B3}"/>
                  </a:ext>
                </a:extLst>
              </p:cNvPr>
              <p:cNvSpPr/>
              <p:nvPr/>
            </p:nvSpPr>
            <p:spPr>
              <a:xfrm rot="13500000" flipH="1">
                <a:off x="3726158" y="1873002"/>
                <a:ext cx="248227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3B317BA1-DBD6-4F9C-80F9-F93AEE1A32D0}"/>
                  </a:ext>
                </a:extLst>
              </p:cNvPr>
              <p:cNvSpPr/>
              <p:nvPr/>
            </p:nvSpPr>
            <p:spPr>
              <a:xfrm rot="8100000">
                <a:off x="4175560" y="886334"/>
                <a:ext cx="462380" cy="920230"/>
              </a:xfrm>
              <a:custGeom>
                <a:avLst/>
                <a:gdLst>
                  <a:gd name="connsiteX0" fmla="*/ 147332 w 462380"/>
                  <a:gd name="connsiteY0" fmla="*/ 817052 h 920230"/>
                  <a:gd name="connsiteX1" fmla="*/ 0 w 462380"/>
                  <a:gd name="connsiteY1" fmla="*/ 468406 h 920230"/>
                  <a:gd name="connsiteX2" fmla="*/ 307223 w 462380"/>
                  <a:gd name="connsiteY2" fmla="*/ 14094 h 920230"/>
                  <a:gd name="connsiteX3" fmla="*/ 353545 w 462380"/>
                  <a:gd name="connsiteY3" fmla="*/ 0 h 920230"/>
                  <a:gd name="connsiteX4" fmla="*/ 414684 w 462380"/>
                  <a:gd name="connsiteY4" fmla="*/ 75157 h 920230"/>
                  <a:gd name="connsiteX5" fmla="*/ 462380 w 462380"/>
                  <a:gd name="connsiteY5" fmla="*/ 113957 h 920230"/>
                  <a:gd name="connsiteX6" fmla="*/ 439818 w 462380"/>
                  <a:gd name="connsiteY6" fmla="*/ 219282 h 920230"/>
                  <a:gd name="connsiteX7" fmla="*/ 420067 w 462380"/>
                  <a:gd name="connsiteY7" fmla="*/ 405922 h 920230"/>
                  <a:gd name="connsiteX8" fmla="*/ 421406 w 462380"/>
                  <a:gd name="connsiteY8" fmla="*/ 469420 h 920230"/>
                  <a:gd name="connsiteX9" fmla="*/ 394567 w 462380"/>
                  <a:gd name="connsiteY9" fmla="*/ 525117 h 920230"/>
                  <a:gd name="connsiteX10" fmla="*/ 302113 w 462380"/>
                  <a:gd name="connsiteY10" fmla="*/ 882528 h 920230"/>
                  <a:gd name="connsiteX11" fmla="*/ 302546 w 462380"/>
                  <a:gd name="connsiteY11" fmla="*/ 920230 h 920230"/>
                  <a:gd name="connsiteX12" fmla="*/ 221778 w 462380"/>
                  <a:gd name="connsiteY12" fmla="*/ 877259 h 920230"/>
                  <a:gd name="connsiteX13" fmla="*/ 147332 w 462380"/>
                  <a:gd name="connsiteY13" fmla="*/ 817052 h 9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2380" h="920230">
                    <a:moveTo>
                      <a:pt x="147332" y="817052"/>
                    </a:moveTo>
                    <a:cubicBezTo>
                      <a:pt x="56303" y="727825"/>
                      <a:pt x="0" y="604560"/>
                      <a:pt x="0" y="468406"/>
                    </a:cubicBezTo>
                    <a:cubicBezTo>
                      <a:pt x="0" y="264174"/>
                      <a:pt x="126681" y="88944"/>
                      <a:pt x="307223" y="14094"/>
                    </a:cubicBezTo>
                    <a:lnTo>
                      <a:pt x="353545" y="0"/>
                    </a:lnTo>
                    <a:lnTo>
                      <a:pt x="414684" y="75157"/>
                    </a:lnTo>
                    <a:lnTo>
                      <a:pt x="462380" y="113957"/>
                    </a:lnTo>
                    <a:lnTo>
                      <a:pt x="439818" y="219282"/>
                    </a:lnTo>
                    <a:cubicBezTo>
                      <a:pt x="429284" y="281130"/>
                      <a:pt x="422701" y="343466"/>
                      <a:pt x="420067" y="405922"/>
                    </a:cubicBezTo>
                    <a:lnTo>
                      <a:pt x="421406" y="469420"/>
                    </a:lnTo>
                    <a:lnTo>
                      <a:pt x="394567" y="525117"/>
                    </a:lnTo>
                    <a:cubicBezTo>
                      <a:pt x="340194" y="653101"/>
                      <a:pt x="309067" y="776931"/>
                      <a:pt x="302113" y="882528"/>
                    </a:cubicBezTo>
                    <a:lnTo>
                      <a:pt x="302546" y="920230"/>
                    </a:lnTo>
                    <a:lnTo>
                      <a:pt x="221778" y="877259"/>
                    </a:lnTo>
                    <a:cubicBezTo>
                      <a:pt x="195017" y="859538"/>
                      <a:pt x="170089" y="839358"/>
                      <a:pt x="147332" y="817052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13D26F59-57B3-4145-87B9-99E670C05212}"/>
                  </a:ext>
                </a:extLst>
              </p:cNvPr>
              <p:cNvGrpSpPr/>
              <p:nvPr/>
            </p:nvGrpSpPr>
            <p:grpSpPr>
              <a:xfrm>
                <a:off x="4229605" y="1462779"/>
                <a:ext cx="231434" cy="419158"/>
                <a:chOff x="1368308" y="1783038"/>
                <a:chExt cx="188990" cy="342286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3015B059-1FE5-4F43-A14F-B20A68168942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CBB48427-3F4A-4FA2-903B-DDE17117207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EDE39551-FBE9-409E-B0FE-087B71758803}"/>
                  </a:ext>
                </a:extLst>
              </p:cNvPr>
              <p:cNvSpPr/>
              <p:nvPr/>
            </p:nvSpPr>
            <p:spPr>
              <a:xfrm rot="5400000">
                <a:off x="3778507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" name="月 89">
              <a:extLst>
                <a:ext uri="{FF2B5EF4-FFF2-40B4-BE49-F238E27FC236}">
                  <a16:creationId xmlns:a16="http://schemas.microsoft.com/office/drawing/2014/main" id="{C1630D96-92A3-40D6-9E79-9CF2CC326E79}"/>
                </a:ext>
              </a:extLst>
            </p:cNvPr>
            <p:cNvSpPr/>
            <p:nvPr/>
          </p:nvSpPr>
          <p:spPr>
            <a:xfrm rot="5400000">
              <a:off x="4517916" y="1442054"/>
              <a:ext cx="87700" cy="156752"/>
            </a:xfrm>
            <a:prstGeom prst="moon">
              <a:avLst>
                <a:gd name="adj" fmla="val 50951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DBAA1DB2-8763-4104-97DB-415F08361CF7}"/>
              </a:ext>
            </a:extLst>
          </p:cNvPr>
          <p:cNvGrpSpPr/>
          <p:nvPr/>
        </p:nvGrpSpPr>
        <p:grpSpPr>
          <a:xfrm>
            <a:off x="689285" y="3679808"/>
            <a:ext cx="2013310" cy="2768428"/>
            <a:chOff x="689285" y="3679808"/>
            <a:chExt cx="2013310" cy="2768428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9A583411-7C68-4FE8-A56E-40591B2248AC}"/>
                </a:ext>
              </a:extLst>
            </p:cNvPr>
            <p:cNvGrpSpPr/>
            <p:nvPr/>
          </p:nvGrpSpPr>
          <p:grpSpPr>
            <a:xfrm>
              <a:off x="689285" y="5367976"/>
              <a:ext cx="1293881" cy="901228"/>
              <a:chOff x="444652" y="3858749"/>
              <a:chExt cx="1441449" cy="1004014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B6D755C5-1D10-478E-83E3-2050E018C971}"/>
                  </a:ext>
                </a:extLst>
              </p:cNvPr>
              <p:cNvSpPr/>
              <p:nvPr/>
            </p:nvSpPr>
            <p:spPr>
              <a:xfrm>
                <a:off x="710958" y="3896569"/>
                <a:ext cx="1175143" cy="966194"/>
              </a:xfrm>
              <a:custGeom>
                <a:avLst/>
                <a:gdLst>
                  <a:gd name="connsiteX0" fmla="*/ 53074 w 1175143"/>
                  <a:gd name="connsiteY0" fmla="*/ 458 h 966194"/>
                  <a:gd name="connsiteX1" fmla="*/ 112996 w 1175143"/>
                  <a:gd name="connsiteY1" fmla="*/ 30284 h 966194"/>
                  <a:gd name="connsiteX2" fmla="*/ 205424 w 1175143"/>
                  <a:gd name="connsiteY2" fmla="*/ 190374 h 966194"/>
                  <a:gd name="connsiteX3" fmla="*/ 340620 w 1175143"/>
                  <a:gd name="connsiteY3" fmla="*/ 226600 h 966194"/>
                  <a:gd name="connsiteX4" fmla="*/ 461577 w 1175143"/>
                  <a:gd name="connsiteY4" fmla="*/ 363500 h 966194"/>
                  <a:gd name="connsiteX5" fmla="*/ 461470 w 1175143"/>
                  <a:gd name="connsiteY5" fmla="*/ 365212 h 966194"/>
                  <a:gd name="connsiteX6" fmla="*/ 1102333 w 1175143"/>
                  <a:gd name="connsiteY6" fmla="*/ 694530 h 966194"/>
                  <a:gd name="connsiteX7" fmla="*/ 1155617 w 1175143"/>
                  <a:gd name="connsiteY7" fmla="*/ 893384 h 966194"/>
                  <a:gd name="connsiteX8" fmla="*/ 956763 w 1175143"/>
                  <a:gd name="connsiteY8" fmla="*/ 946667 h 966194"/>
                  <a:gd name="connsiteX9" fmla="*/ 334052 w 1175143"/>
                  <a:gd name="connsiteY9" fmla="*/ 545312 h 966194"/>
                  <a:gd name="connsiteX10" fmla="*/ 320572 w 1175143"/>
                  <a:gd name="connsiteY10" fmla="*/ 549951 h 966194"/>
                  <a:gd name="connsiteX11" fmla="*/ 255077 w 1175143"/>
                  <a:gd name="connsiteY11" fmla="*/ 545846 h 966194"/>
                  <a:gd name="connsiteX12" fmla="*/ 70236 w 1175143"/>
                  <a:gd name="connsiteY12" fmla="*/ 496318 h 966194"/>
                  <a:gd name="connsiteX13" fmla="*/ 16080 w 1175143"/>
                  <a:gd name="connsiteY13" fmla="*/ 402516 h 966194"/>
                  <a:gd name="connsiteX14" fmla="*/ 61977 w 1175143"/>
                  <a:gd name="connsiteY14" fmla="*/ 231228 h 966194"/>
                  <a:gd name="connsiteX15" fmla="*/ 74556 w 1175143"/>
                  <a:gd name="connsiteY15" fmla="*/ 205902 h 966194"/>
                  <a:gd name="connsiteX16" fmla="*/ 8122 w 1175143"/>
                  <a:gd name="connsiteY16" fmla="*/ 90834 h 966194"/>
                  <a:gd name="connsiteX17" fmla="*/ 30284 w 1175143"/>
                  <a:gd name="connsiteY17" fmla="*/ 8121 h 966194"/>
                  <a:gd name="connsiteX18" fmla="*/ 53074 w 1175143"/>
                  <a:gd name="connsiteY18" fmla="*/ 458 h 96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5143" h="966194">
                    <a:moveTo>
                      <a:pt x="53074" y="458"/>
                    </a:moveTo>
                    <a:cubicBezTo>
                      <a:pt x="76490" y="-2448"/>
                      <a:pt x="100456" y="8564"/>
                      <a:pt x="112996" y="30284"/>
                    </a:cubicBezTo>
                    <a:lnTo>
                      <a:pt x="205424" y="190374"/>
                    </a:lnTo>
                    <a:lnTo>
                      <a:pt x="340620" y="226600"/>
                    </a:lnTo>
                    <a:cubicBezTo>
                      <a:pt x="406738" y="244316"/>
                      <a:pt x="452697" y="299716"/>
                      <a:pt x="461577" y="363500"/>
                    </a:cubicBezTo>
                    <a:lnTo>
                      <a:pt x="461470" y="365212"/>
                    </a:lnTo>
                    <a:lnTo>
                      <a:pt x="1102333" y="694530"/>
                    </a:lnTo>
                    <a:cubicBezTo>
                      <a:pt x="1171960" y="734729"/>
                      <a:pt x="1195815" y="823758"/>
                      <a:pt x="1155617" y="893384"/>
                    </a:cubicBezTo>
                    <a:cubicBezTo>
                      <a:pt x="1115418" y="963010"/>
                      <a:pt x="1026389" y="986865"/>
                      <a:pt x="956763" y="946667"/>
                    </a:cubicBezTo>
                    <a:lnTo>
                      <a:pt x="334052" y="545312"/>
                    </a:lnTo>
                    <a:lnTo>
                      <a:pt x="320572" y="549951"/>
                    </a:lnTo>
                    <a:cubicBezTo>
                      <a:pt x="299310" y="552911"/>
                      <a:pt x="277117" y="551751"/>
                      <a:pt x="255077" y="545846"/>
                    </a:cubicBezTo>
                    <a:lnTo>
                      <a:pt x="70236" y="496318"/>
                    </a:lnTo>
                    <a:cubicBezTo>
                      <a:pt x="29379" y="485370"/>
                      <a:pt x="5132" y="443374"/>
                      <a:pt x="16080" y="402516"/>
                    </a:cubicBezTo>
                    <a:lnTo>
                      <a:pt x="61977" y="231228"/>
                    </a:lnTo>
                    <a:lnTo>
                      <a:pt x="74556" y="205902"/>
                    </a:lnTo>
                    <a:lnTo>
                      <a:pt x="8122" y="90834"/>
                    </a:lnTo>
                    <a:cubicBezTo>
                      <a:pt x="-8599" y="61873"/>
                      <a:pt x="1324" y="24842"/>
                      <a:pt x="30284" y="8121"/>
                    </a:cubicBezTo>
                    <a:cubicBezTo>
                      <a:pt x="37524" y="3941"/>
                      <a:pt x="45268" y="1426"/>
                      <a:pt x="53074" y="45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E1DF0F83-7D81-4002-88DB-61450D3E493A}"/>
                  </a:ext>
                </a:extLst>
              </p:cNvPr>
              <p:cNvGrpSpPr/>
              <p:nvPr/>
            </p:nvGrpSpPr>
            <p:grpSpPr>
              <a:xfrm>
                <a:off x="444652" y="3858749"/>
                <a:ext cx="549812" cy="483777"/>
                <a:chOff x="458025" y="3477713"/>
                <a:chExt cx="1521156" cy="1338455"/>
              </a:xfrm>
            </p:grpSpPr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D1FB4254-D82D-4798-91B2-D651865EC56E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6" cy="1166748"/>
                  <a:chOff x="798968" y="2934075"/>
                  <a:chExt cx="975141" cy="987038"/>
                </a:xfrm>
              </p:grpSpPr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60D78F30-DB2A-4A81-B711-AEB06DECFDD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C0A0C3B8-FC44-4FB3-A66F-184D838F96D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B19566C0-513F-44B2-92E6-E335895E552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月 159">
                    <a:extLst>
                      <a:ext uri="{FF2B5EF4-FFF2-40B4-BE49-F238E27FC236}">
                        <a16:creationId xmlns:a16="http://schemas.microsoft.com/office/drawing/2014/main" id="{9A92025D-D641-4CCC-B16D-F51A9FF8DFC6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7" name="四角形: 角を丸くする 146">
                  <a:extLst>
                    <a:ext uri="{FF2B5EF4-FFF2-40B4-BE49-F238E27FC236}">
                      <a16:creationId xmlns:a16="http://schemas.microsoft.com/office/drawing/2014/main" id="{96A38AC0-C24C-4BFB-A552-B2213FC03BDC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48" name="四角形: 上の 2 つの角を丸める 109">
                  <a:extLst>
                    <a:ext uri="{FF2B5EF4-FFF2-40B4-BE49-F238E27FC236}">
                      <a16:creationId xmlns:a16="http://schemas.microsoft.com/office/drawing/2014/main" id="{8E370DB0-27BE-4D4A-98D4-22C0C21AFC4E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ABE2788F-FE60-42D0-96FA-C8C7561DDD05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54B604AA-F214-4252-B6EF-1B81447A4439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四角形: 上の 2 つの角を丸める 109">
                  <a:extLst>
                    <a:ext uri="{FF2B5EF4-FFF2-40B4-BE49-F238E27FC236}">
                      <a16:creationId xmlns:a16="http://schemas.microsoft.com/office/drawing/2014/main" id="{8338A97D-5CB7-4A97-BBB0-8806E1894D7A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F42BA6D6-691A-4D8B-8528-60002B9A860E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12625DBC-F7CE-42A3-81D9-4795C6A56414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上の 2 つの角を丸める 109">
                  <a:extLst>
                    <a:ext uri="{FF2B5EF4-FFF2-40B4-BE49-F238E27FC236}">
                      <a16:creationId xmlns:a16="http://schemas.microsoft.com/office/drawing/2014/main" id="{C2114D6F-ED86-4A6B-9D84-0DD401C51DD1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BCFCDBA0-4A3A-4529-9CB9-AD98BBEA2B09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0BCAD711-BA0F-4ABB-8628-E042D8EAB84A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363FFCBF-2DA7-4BB0-B41A-CDFB8823727D}"/>
                </a:ext>
              </a:extLst>
            </p:cNvPr>
            <p:cNvGrpSpPr/>
            <p:nvPr/>
          </p:nvGrpSpPr>
          <p:grpSpPr>
            <a:xfrm>
              <a:off x="1426602" y="3679808"/>
              <a:ext cx="1275993" cy="2768428"/>
              <a:chOff x="649362" y="3679808"/>
              <a:chExt cx="1275993" cy="2768428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EDFA0E7F-9F5B-4C5E-A41B-CE5187E7191F}"/>
                  </a:ext>
                </a:extLst>
              </p:cNvPr>
              <p:cNvSpPr/>
              <p:nvPr/>
            </p:nvSpPr>
            <p:spPr>
              <a:xfrm>
                <a:off x="1191331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BE03548D-2A19-4322-B576-CC5BAFFF5E0B}"/>
                  </a:ext>
                </a:extLst>
              </p:cNvPr>
              <p:cNvSpPr/>
              <p:nvPr/>
            </p:nvSpPr>
            <p:spPr>
              <a:xfrm>
                <a:off x="1208437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F883E9A-CC05-4C8A-B4F9-90B222FC8FE6}"/>
                  </a:ext>
                </a:extLst>
              </p:cNvPr>
              <p:cNvSpPr/>
              <p:nvPr/>
            </p:nvSpPr>
            <p:spPr>
              <a:xfrm>
                <a:off x="694185" y="3834674"/>
                <a:ext cx="1144132" cy="1221793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65293 w 1144132"/>
                  <a:gd name="connsiteY4" fmla="*/ 986958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83953 w 1144132"/>
                  <a:gd name="connsiteY5" fmla="*/ 981871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181961 w 1144132"/>
                  <a:gd name="connsiteY4" fmla="*/ 1003627 h 1200881"/>
                  <a:gd name="connsiteX5" fmla="*/ 74428 w 1144132"/>
                  <a:gd name="connsiteY5" fmla="*/ 953296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7435 w 1144132"/>
                  <a:gd name="connsiteY2" fmla="*/ 1105591 h 1200881"/>
                  <a:gd name="connsiteX3" fmla="*/ 109086 w 1144132"/>
                  <a:gd name="connsiteY3" fmla="*/ 1063409 h 1200881"/>
                  <a:gd name="connsiteX4" fmla="*/ 289118 w 1144132"/>
                  <a:gd name="connsiteY4" fmla="*/ 982196 h 1200881"/>
                  <a:gd name="connsiteX5" fmla="*/ 74428 w 1144132"/>
                  <a:gd name="connsiteY5" fmla="*/ 953296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27435 w 1144132"/>
                  <a:gd name="connsiteY2" fmla="*/ 1105591 h 1221793"/>
                  <a:gd name="connsiteX3" fmla="*/ 109086 w 1144132"/>
                  <a:gd name="connsiteY3" fmla="*/ 1063409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58391 w 1144132"/>
                  <a:gd name="connsiteY2" fmla="*/ 1127022 h 1221793"/>
                  <a:gd name="connsiteX3" fmla="*/ 109086 w 1144132"/>
                  <a:gd name="connsiteY3" fmla="*/ 1063409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58391 w 1144132"/>
                  <a:gd name="connsiteY2" fmla="*/ 1127022 h 1221793"/>
                  <a:gd name="connsiteX3" fmla="*/ 109086 w 1144132"/>
                  <a:gd name="connsiteY3" fmla="*/ 1063409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09086 w 1144132"/>
                  <a:gd name="connsiteY3" fmla="*/ 1063409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42423 w 1144132"/>
                  <a:gd name="connsiteY3" fmla="*/ 1094365 h 1221793"/>
                  <a:gd name="connsiteX4" fmla="*/ 289118 w 1144132"/>
                  <a:gd name="connsiteY4" fmla="*/ 98219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42423 w 1144132"/>
                  <a:gd name="connsiteY3" fmla="*/ 1094365 h 1221793"/>
                  <a:gd name="connsiteX4" fmla="*/ 298643 w 1144132"/>
                  <a:gd name="connsiteY4" fmla="*/ 96314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42423 w 1144132"/>
                  <a:gd name="connsiteY3" fmla="*/ 1094365 h 1221793"/>
                  <a:gd name="connsiteX4" fmla="*/ 298643 w 1144132"/>
                  <a:gd name="connsiteY4" fmla="*/ 963146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  <a:gd name="connsiteX0" fmla="*/ 699810 w 1144132"/>
                  <a:gd name="connsiteY0" fmla="*/ 973093 h 1221793"/>
                  <a:gd name="connsiteX1" fmla="*/ 248555 w 1144132"/>
                  <a:gd name="connsiteY1" fmla="*/ 1219649 h 1221793"/>
                  <a:gd name="connsiteX2" fmla="*/ 163154 w 1144132"/>
                  <a:gd name="connsiteY2" fmla="*/ 1136547 h 1221793"/>
                  <a:gd name="connsiteX3" fmla="*/ 142423 w 1144132"/>
                  <a:gd name="connsiteY3" fmla="*/ 1094365 h 1221793"/>
                  <a:gd name="connsiteX4" fmla="*/ 291500 w 1144132"/>
                  <a:gd name="connsiteY4" fmla="*/ 951240 h 1221793"/>
                  <a:gd name="connsiteX5" fmla="*/ 74428 w 1144132"/>
                  <a:gd name="connsiteY5" fmla="*/ 953296 h 1221793"/>
                  <a:gd name="connsiteX6" fmla="*/ 88720 w 1144132"/>
                  <a:gd name="connsiteY6" fmla="*/ 889406 h 1221793"/>
                  <a:gd name="connsiteX7" fmla="*/ 936 w 1144132"/>
                  <a:gd name="connsiteY7" fmla="*/ 840342 h 1221793"/>
                  <a:gd name="connsiteX8" fmla="*/ 92759 w 1144132"/>
                  <a:gd name="connsiteY8" fmla="*/ 652895 h 1221793"/>
                  <a:gd name="connsiteX9" fmla="*/ 68115 w 1144132"/>
                  <a:gd name="connsiteY9" fmla="*/ 518506 h 1221793"/>
                  <a:gd name="connsiteX10" fmla="*/ 63638 w 1144132"/>
                  <a:gd name="connsiteY10" fmla="*/ 393761 h 1221793"/>
                  <a:gd name="connsiteX11" fmla="*/ 633178 w 1144132"/>
                  <a:gd name="connsiteY11" fmla="*/ 0 h 1221793"/>
                  <a:gd name="connsiteX12" fmla="*/ 1143476 w 1144132"/>
                  <a:gd name="connsiteY12" fmla="*/ 569195 h 1221793"/>
                  <a:gd name="connsiteX13" fmla="*/ 793364 w 1144132"/>
                  <a:gd name="connsiteY13" fmla="*/ 1143244 h 1221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21793">
                    <a:moveTo>
                      <a:pt x="699810" y="973093"/>
                    </a:moveTo>
                    <a:cubicBezTo>
                      <a:pt x="604390" y="1150794"/>
                      <a:pt x="504339" y="1236797"/>
                      <a:pt x="248555" y="1219649"/>
                    </a:cubicBezTo>
                    <a:cubicBezTo>
                      <a:pt x="173063" y="1207700"/>
                      <a:pt x="181313" y="1193047"/>
                      <a:pt x="163154" y="1136547"/>
                    </a:cubicBezTo>
                    <a:cubicBezTo>
                      <a:pt x="158625" y="1120899"/>
                      <a:pt x="121032" y="1125249"/>
                      <a:pt x="142423" y="1094365"/>
                    </a:cubicBezTo>
                    <a:cubicBezTo>
                      <a:pt x="163814" y="1063481"/>
                      <a:pt x="302832" y="974751"/>
                      <a:pt x="291500" y="951240"/>
                    </a:cubicBezTo>
                    <a:cubicBezTo>
                      <a:pt x="219143" y="951925"/>
                      <a:pt x="108225" y="963602"/>
                      <a:pt x="74428" y="953296"/>
                    </a:cubicBezTo>
                    <a:cubicBezTo>
                      <a:pt x="40631" y="942990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5B170E95-0B6A-4B89-AC56-C27D7DB74EC8}"/>
                  </a:ext>
                </a:extLst>
              </p:cNvPr>
              <p:cNvSpPr/>
              <p:nvPr/>
            </p:nvSpPr>
            <p:spPr>
              <a:xfrm>
                <a:off x="911225" y="5150699"/>
                <a:ext cx="824886" cy="1292290"/>
              </a:xfrm>
              <a:prstGeom prst="round2SameRect">
                <a:avLst>
                  <a:gd name="adj1" fmla="val 38067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53501E6C-C139-4882-ACA2-91D61064A54C}"/>
                  </a:ext>
                </a:extLst>
              </p:cNvPr>
              <p:cNvSpPr/>
              <p:nvPr/>
            </p:nvSpPr>
            <p:spPr>
              <a:xfrm>
                <a:off x="1266951" y="5873749"/>
                <a:ext cx="205426" cy="574487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7FE0C2E2-87D2-4FAD-9115-F587582049AC}"/>
                  </a:ext>
                </a:extLst>
              </p:cNvPr>
              <p:cNvSpPr/>
              <p:nvPr/>
            </p:nvSpPr>
            <p:spPr>
              <a:xfrm>
                <a:off x="1178050" y="5251450"/>
                <a:ext cx="307849" cy="7110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A4E33A13-90F6-4149-8899-B62E15393D70}"/>
                  </a:ext>
                </a:extLst>
              </p:cNvPr>
              <p:cNvSpPr/>
              <p:nvPr/>
            </p:nvSpPr>
            <p:spPr>
              <a:xfrm>
                <a:off x="1298973" y="5925259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B46B6838-4AA4-46D8-B6AF-A07571A42463}"/>
                  </a:ext>
                </a:extLst>
              </p:cNvPr>
              <p:cNvSpPr/>
              <p:nvPr/>
            </p:nvSpPr>
            <p:spPr>
              <a:xfrm>
                <a:off x="1205795" y="5215402"/>
                <a:ext cx="381325" cy="7179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7E8B4DC-E576-42D3-B1ED-143498CCD78E}"/>
                  </a:ext>
                </a:extLst>
              </p:cNvPr>
              <p:cNvSpPr/>
              <p:nvPr/>
            </p:nvSpPr>
            <p:spPr>
              <a:xfrm>
                <a:off x="948101" y="5433346"/>
                <a:ext cx="10181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アーチ 137">
                <a:extLst>
                  <a:ext uri="{FF2B5EF4-FFF2-40B4-BE49-F238E27FC236}">
                    <a16:creationId xmlns:a16="http://schemas.microsoft.com/office/drawing/2014/main" id="{C6E90B9C-E93C-452C-987F-45398B36EB1C}"/>
                  </a:ext>
                </a:extLst>
              </p:cNvPr>
              <p:cNvSpPr/>
              <p:nvPr/>
            </p:nvSpPr>
            <p:spPr>
              <a:xfrm>
                <a:off x="813938" y="4217359"/>
                <a:ext cx="262943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E3E1A07D-3197-42EA-B446-601AABE38A7E}"/>
                  </a:ext>
                </a:extLst>
              </p:cNvPr>
              <p:cNvSpPr/>
              <p:nvPr/>
            </p:nvSpPr>
            <p:spPr>
              <a:xfrm>
                <a:off x="696502" y="3813223"/>
                <a:ext cx="1228853" cy="841686"/>
              </a:xfrm>
              <a:custGeom>
                <a:avLst/>
                <a:gdLst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862567 w 1228853"/>
                  <a:gd name="connsiteY19" fmla="*/ 827124 h 841686"/>
                  <a:gd name="connsiteX20" fmla="*/ 707976 w 1228853"/>
                  <a:gd name="connsiteY20" fmla="*/ 783211 h 841686"/>
                  <a:gd name="connsiteX21" fmla="*/ 672660 w 1228853"/>
                  <a:gd name="connsiteY21" fmla="*/ 569577 h 841686"/>
                  <a:gd name="connsiteX22" fmla="*/ 617455 w 1228853"/>
                  <a:gd name="connsiteY22" fmla="*/ 382063 h 841686"/>
                  <a:gd name="connsiteX23" fmla="*/ 579196 w 1228853"/>
                  <a:gd name="connsiteY23" fmla="*/ 336803 h 841686"/>
                  <a:gd name="connsiteX24" fmla="*/ 578979 w 1228853"/>
                  <a:gd name="connsiteY24" fmla="*/ 336021 h 841686"/>
                  <a:gd name="connsiteX25" fmla="*/ 548543 w 1228853"/>
                  <a:gd name="connsiteY25" fmla="*/ 321808 h 841686"/>
                  <a:gd name="connsiteX26" fmla="*/ 371930 w 1228853"/>
                  <a:gd name="connsiteY26" fmla="*/ 380420 h 841686"/>
                  <a:gd name="connsiteX27" fmla="*/ 329303 w 1228853"/>
                  <a:gd name="connsiteY27" fmla="*/ 421041 h 841686"/>
                  <a:gd name="connsiteX28" fmla="*/ 292982 w 1228853"/>
                  <a:gd name="connsiteY28" fmla="*/ 432402 h 841686"/>
                  <a:gd name="connsiteX29" fmla="*/ 269675 w 1228853"/>
                  <a:gd name="connsiteY29" fmla="*/ 430285 h 841686"/>
                  <a:gd name="connsiteX30" fmla="*/ 266627 w 1228853"/>
                  <a:gd name="connsiteY30" fmla="*/ 431816 h 841686"/>
                  <a:gd name="connsiteX31" fmla="*/ 181371 w 1228853"/>
                  <a:gd name="connsiteY31" fmla="*/ 393882 h 841686"/>
                  <a:gd name="connsiteX32" fmla="*/ 96116 w 1228853"/>
                  <a:gd name="connsiteY32" fmla="*/ 431816 h 841686"/>
                  <a:gd name="connsiteX33" fmla="*/ 93068 w 1228853"/>
                  <a:gd name="connsiteY33" fmla="*/ 430285 h 841686"/>
                  <a:gd name="connsiteX34" fmla="*/ 33441 w 1228853"/>
                  <a:gd name="connsiteY34" fmla="*/ 421041 h 841686"/>
                  <a:gd name="connsiteX35" fmla="*/ 0 w 1228853"/>
                  <a:gd name="connsiteY35" fmla="*/ 389174 h 841686"/>
                  <a:gd name="connsiteX36" fmla="*/ 5335 w 1228853"/>
                  <a:gd name="connsiteY36" fmla="*/ 365156 h 841686"/>
                  <a:gd name="connsiteX37" fmla="*/ 77723 w 1228853"/>
                  <a:gd name="connsiteY37" fmla="*/ 297573 h 841686"/>
                  <a:gd name="connsiteX38" fmla="*/ 78501 w 1228853"/>
                  <a:gd name="connsiteY38" fmla="*/ 294736 h 841686"/>
                  <a:gd name="connsiteX39" fmla="*/ 114710 w 1228853"/>
                  <a:gd name="connsiteY39" fmla="*/ 140146 h 841686"/>
                  <a:gd name="connsiteX40" fmla="*/ 290864 w 1228853"/>
                  <a:gd name="connsiteY40" fmla="*/ 104829 h 841686"/>
                  <a:gd name="connsiteX41" fmla="*/ 445483 w 1228853"/>
                  <a:gd name="connsiteY41" fmla="*/ 49624 h 841686"/>
                  <a:gd name="connsiteX42" fmla="*/ 482803 w 1228853"/>
                  <a:gd name="connsiteY42" fmla="*/ 11365 h 841686"/>
                  <a:gd name="connsiteX43" fmla="*/ 514601 w 1228853"/>
                  <a:gd name="connsiteY43" fmla="*/ 664 h 841686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672660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6449"/>
                  <a:gd name="connsiteX1" fmla="*/ 535005 w 1228853"/>
                  <a:gd name="connsiteY1" fmla="*/ 2658 h 846449"/>
                  <a:gd name="connsiteX2" fmla="*/ 537673 w 1228853"/>
                  <a:gd name="connsiteY2" fmla="*/ 1216 h 846449"/>
                  <a:gd name="connsiteX3" fmla="*/ 612312 w 1228853"/>
                  <a:gd name="connsiteY3" fmla="*/ 36945 h 846449"/>
                  <a:gd name="connsiteX4" fmla="*/ 686950 w 1228853"/>
                  <a:gd name="connsiteY4" fmla="*/ 1216 h 846449"/>
                  <a:gd name="connsiteX5" fmla="*/ 689618 w 1228853"/>
                  <a:gd name="connsiteY5" fmla="*/ 2658 h 846449"/>
                  <a:gd name="connsiteX6" fmla="*/ 741820 w 1228853"/>
                  <a:gd name="connsiteY6" fmla="*/ 11365 h 846449"/>
                  <a:gd name="connsiteX7" fmla="*/ 779140 w 1228853"/>
                  <a:gd name="connsiteY7" fmla="*/ 49624 h 846449"/>
                  <a:gd name="connsiteX8" fmla="*/ 933759 w 1228853"/>
                  <a:gd name="connsiteY8" fmla="*/ 104829 h 846449"/>
                  <a:gd name="connsiteX9" fmla="*/ 1109913 w 1228853"/>
                  <a:gd name="connsiteY9" fmla="*/ 140146 h 846449"/>
                  <a:gd name="connsiteX10" fmla="*/ 1146124 w 1228853"/>
                  <a:gd name="connsiteY10" fmla="*/ 294736 h 846449"/>
                  <a:gd name="connsiteX11" fmla="*/ 1146900 w 1228853"/>
                  <a:gd name="connsiteY11" fmla="*/ 297573 h 846449"/>
                  <a:gd name="connsiteX12" fmla="*/ 1228189 w 1228853"/>
                  <a:gd name="connsiteY12" fmla="*/ 405225 h 846449"/>
                  <a:gd name="connsiteX13" fmla="*/ 1183678 w 1228853"/>
                  <a:gd name="connsiteY13" fmla="*/ 526341 h 846449"/>
                  <a:gd name="connsiteX14" fmla="*/ 1204757 w 1228853"/>
                  <a:gd name="connsiteY14" fmla="*/ 644391 h 846449"/>
                  <a:gd name="connsiteX15" fmla="*/ 1106109 w 1228853"/>
                  <a:gd name="connsiteY15" fmla="*/ 731847 h 846449"/>
                  <a:gd name="connsiteX16" fmla="*/ 881745 w 1228853"/>
                  <a:gd name="connsiteY16" fmla="*/ 810435 h 846449"/>
                  <a:gd name="connsiteX17" fmla="*/ 866751 w 1228853"/>
                  <a:gd name="connsiteY17" fmla="*/ 832397 h 846449"/>
                  <a:gd name="connsiteX18" fmla="*/ 865404 w 1228853"/>
                  <a:gd name="connsiteY18" fmla="*/ 828068 h 846449"/>
                  <a:gd name="connsiteX19" fmla="*/ 862567 w 1228853"/>
                  <a:gd name="connsiteY19" fmla="*/ 827124 h 846449"/>
                  <a:gd name="connsiteX20" fmla="*/ 734573 w 1228853"/>
                  <a:gd name="connsiteY20" fmla="*/ 569577 h 846449"/>
                  <a:gd name="connsiteX21" fmla="*/ 617455 w 1228853"/>
                  <a:gd name="connsiteY21" fmla="*/ 382063 h 846449"/>
                  <a:gd name="connsiteX22" fmla="*/ 579196 w 1228853"/>
                  <a:gd name="connsiteY22" fmla="*/ 336803 h 846449"/>
                  <a:gd name="connsiteX23" fmla="*/ 578979 w 1228853"/>
                  <a:gd name="connsiteY23" fmla="*/ 336021 h 846449"/>
                  <a:gd name="connsiteX24" fmla="*/ 548543 w 1228853"/>
                  <a:gd name="connsiteY24" fmla="*/ 321808 h 846449"/>
                  <a:gd name="connsiteX25" fmla="*/ 371930 w 1228853"/>
                  <a:gd name="connsiteY25" fmla="*/ 380420 h 846449"/>
                  <a:gd name="connsiteX26" fmla="*/ 329303 w 1228853"/>
                  <a:gd name="connsiteY26" fmla="*/ 421041 h 846449"/>
                  <a:gd name="connsiteX27" fmla="*/ 292982 w 1228853"/>
                  <a:gd name="connsiteY27" fmla="*/ 432402 h 846449"/>
                  <a:gd name="connsiteX28" fmla="*/ 269675 w 1228853"/>
                  <a:gd name="connsiteY28" fmla="*/ 430285 h 846449"/>
                  <a:gd name="connsiteX29" fmla="*/ 266627 w 1228853"/>
                  <a:gd name="connsiteY29" fmla="*/ 431816 h 846449"/>
                  <a:gd name="connsiteX30" fmla="*/ 181371 w 1228853"/>
                  <a:gd name="connsiteY30" fmla="*/ 393882 h 846449"/>
                  <a:gd name="connsiteX31" fmla="*/ 96116 w 1228853"/>
                  <a:gd name="connsiteY31" fmla="*/ 431816 h 846449"/>
                  <a:gd name="connsiteX32" fmla="*/ 93068 w 1228853"/>
                  <a:gd name="connsiteY32" fmla="*/ 430285 h 846449"/>
                  <a:gd name="connsiteX33" fmla="*/ 33441 w 1228853"/>
                  <a:gd name="connsiteY33" fmla="*/ 421041 h 846449"/>
                  <a:gd name="connsiteX34" fmla="*/ 0 w 1228853"/>
                  <a:gd name="connsiteY34" fmla="*/ 389174 h 846449"/>
                  <a:gd name="connsiteX35" fmla="*/ 5335 w 1228853"/>
                  <a:gd name="connsiteY35" fmla="*/ 365156 h 846449"/>
                  <a:gd name="connsiteX36" fmla="*/ 77723 w 1228853"/>
                  <a:gd name="connsiteY36" fmla="*/ 297573 h 846449"/>
                  <a:gd name="connsiteX37" fmla="*/ 78501 w 1228853"/>
                  <a:gd name="connsiteY37" fmla="*/ 294736 h 846449"/>
                  <a:gd name="connsiteX38" fmla="*/ 114710 w 1228853"/>
                  <a:gd name="connsiteY38" fmla="*/ 140146 h 846449"/>
                  <a:gd name="connsiteX39" fmla="*/ 290864 w 1228853"/>
                  <a:gd name="connsiteY39" fmla="*/ 104829 h 846449"/>
                  <a:gd name="connsiteX40" fmla="*/ 445483 w 1228853"/>
                  <a:gd name="connsiteY40" fmla="*/ 49624 h 846449"/>
                  <a:gd name="connsiteX41" fmla="*/ 482803 w 1228853"/>
                  <a:gd name="connsiteY41" fmla="*/ 11365 h 846449"/>
                  <a:gd name="connsiteX42" fmla="*/ 514601 w 1228853"/>
                  <a:gd name="connsiteY42" fmla="*/ 664 h 846449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865404 w 1228853"/>
                  <a:gd name="connsiteY18" fmla="*/ 828068 h 841686"/>
                  <a:gd name="connsiteX19" fmla="*/ 734573 w 1228853"/>
                  <a:gd name="connsiteY19" fmla="*/ 569577 h 841686"/>
                  <a:gd name="connsiteX20" fmla="*/ 617455 w 1228853"/>
                  <a:gd name="connsiteY20" fmla="*/ 382063 h 841686"/>
                  <a:gd name="connsiteX21" fmla="*/ 579196 w 1228853"/>
                  <a:gd name="connsiteY21" fmla="*/ 336803 h 841686"/>
                  <a:gd name="connsiteX22" fmla="*/ 578979 w 1228853"/>
                  <a:gd name="connsiteY22" fmla="*/ 336021 h 841686"/>
                  <a:gd name="connsiteX23" fmla="*/ 548543 w 1228853"/>
                  <a:gd name="connsiteY23" fmla="*/ 321808 h 841686"/>
                  <a:gd name="connsiteX24" fmla="*/ 371930 w 1228853"/>
                  <a:gd name="connsiteY24" fmla="*/ 380420 h 841686"/>
                  <a:gd name="connsiteX25" fmla="*/ 329303 w 1228853"/>
                  <a:gd name="connsiteY25" fmla="*/ 421041 h 841686"/>
                  <a:gd name="connsiteX26" fmla="*/ 292982 w 1228853"/>
                  <a:gd name="connsiteY26" fmla="*/ 432402 h 841686"/>
                  <a:gd name="connsiteX27" fmla="*/ 269675 w 1228853"/>
                  <a:gd name="connsiteY27" fmla="*/ 430285 h 841686"/>
                  <a:gd name="connsiteX28" fmla="*/ 266627 w 1228853"/>
                  <a:gd name="connsiteY28" fmla="*/ 431816 h 841686"/>
                  <a:gd name="connsiteX29" fmla="*/ 181371 w 1228853"/>
                  <a:gd name="connsiteY29" fmla="*/ 393882 h 841686"/>
                  <a:gd name="connsiteX30" fmla="*/ 96116 w 1228853"/>
                  <a:gd name="connsiteY30" fmla="*/ 431816 h 841686"/>
                  <a:gd name="connsiteX31" fmla="*/ 93068 w 1228853"/>
                  <a:gd name="connsiteY31" fmla="*/ 430285 h 841686"/>
                  <a:gd name="connsiteX32" fmla="*/ 33441 w 1228853"/>
                  <a:gd name="connsiteY32" fmla="*/ 421041 h 841686"/>
                  <a:gd name="connsiteX33" fmla="*/ 0 w 1228853"/>
                  <a:gd name="connsiteY33" fmla="*/ 389174 h 841686"/>
                  <a:gd name="connsiteX34" fmla="*/ 5335 w 1228853"/>
                  <a:gd name="connsiteY34" fmla="*/ 365156 h 841686"/>
                  <a:gd name="connsiteX35" fmla="*/ 77723 w 1228853"/>
                  <a:gd name="connsiteY35" fmla="*/ 297573 h 841686"/>
                  <a:gd name="connsiteX36" fmla="*/ 78501 w 1228853"/>
                  <a:gd name="connsiteY36" fmla="*/ 294736 h 841686"/>
                  <a:gd name="connsiteX37" fmla="*/ 114710 w 1228853"/>
                  <a:gd name="connsiteY37" fmla="*/ 140146 h 841686"/>
                  <a:gd name="connsiteX38" fmla="*/ 290864 w 1228853"/>
                  <a:gd name="connsiteY38" fmla="*/ 104829 h 841686"/>
                  <a:gd name="connsiteX39" fmla="*/ 445483 w 1228853"/>
                  <a:gd name="connsiteY39" fmla="*/ 49624 h 841686"/>
                  <a:gd name="connsiteX40" fmla="*/ 482803 w 1228853"/>
                  <a:gd name="connsiteY40" fmla="*/ 11365 h 841686"/>
                  <a:gd name="connsiteX41" fmla="*/ 514601 w 1228853"/>
                  <a:gd name="connsiteY41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866751 w 1228853"/>
                  <a:gd name="connsiteY17" fmla="*/ 832397 h 841686"/>
                  <a:gd name="connsiteX18" fmla="*/ 734573 w 1228853"/>
                  <a:gd name="connsiteY18" fmla="*/ 569577 h 841686"/>
                  <a:gd name="connsiteX19" fmla="*/ 617455 w 1228853"/>
                  <a:gd name="connsiteY19" fmla="*/ 382063 h 841686"/>
                  <a:gd name="connsiteX20" fmla="*/ 579196 w 1228853"/>
                  <a:gd name="connsiteY20" fmla="*/ 336803 h 841686"/>
                  <a:gd name="connsiteX21" fmla="*/ 578979 w 1228853"/>
                  <a:gd name="connsiteY21" fmla="*/ 336021 h 841686"/>
                  <a:gd name="connsiteX22" fmla="*/ 548543 w 1228853"/>
                  <a:gd name="connsiteY22" fmla="*/ 321808 h 841686"/>
                  <a:gd name="connsiteX23" fmla="*/ 371930 w 1228853"/>
                  <a:gd name="connsiteY23" fmla="*/ 380420 h 841686"/>
                  <a:gd name="connsiteX24" fmla="*/ 329303 w 1228853"/>
                  <a:gd name="connsiteY24" fmla="*/ 421041 h 841686"/>
                  <a:gd name="connsiteX25" fmla="*/ 292982 w 1228853"/>
                  <a:gd name="connsiteY25" fmla="*/ 432402 h 841686"/>
                  <a:gd name="connsiteX26" fmla="*/ 269675 w 1228853"/>
                  <a:gd name="connsiteY26" fmla="*/ 430285 h 841686"/>
                  <a:gd name="connsiteX27" fmla="*/ 266627 w 1228853"/>
                  <a:gd name="connsiteY27" fmla="*/ 431816 h 841686"/>
                  <a:gd name="connsiteX28" fmla="*/ 181371 w 1228853"/>
                  <a:gd name="connsiteY28" fmla="*/ 393882 h 841686"/>
                  <a:gd name="connsiteX29" fmla="*/ 96116 w 1228853"/>
                  <a:gd name="connsiteY29" fmla="*/ 431816 h 841686"/>
                  <a:gd name="connsiteX30" fmla="*/ 93068 w 1228853"/>
                  <a:gd name="connsiteY30" fmla="*/ 430285 h 841686"/>
                  <a:gd name="connsiteX31" fmla="*/ 33441 w 1228853"/>
                  <a:gd name="connsiteY31" fmla="*/ 421041 h 841686"/>
                  <a:gd name="connsiteX32" fmla="*/ 0 w 1228853"/>
                  <a:gd name="connsiteY32" fmla="*/ 389174 h 841686"/>
                  <a:gd name="connsiteX33" fmla="*/ 5335 w 1228853"/>
                  <a:gd name="connsiteY33" fmla="*/ 365156 h 841686"/>
                  <a:gd name="connsiteX34" fmla="*/ 77723 w 1228853"/>
                  <a:gd name="connsiteY34" fmla="*/ 297573 h 841686"/>
                  <a:gd name="connsiteX35" fmla="*/ 78501 w 1228853"/>
                  <a:gd name="connsiteY35" fmla="*/ 294736 h 841686"/>
                  <a:gd name="connsiteX36" fmla="*/ 114710 w 1228853"/>
                  <a:gd name="connsiteY36" fmla="*/ 140146 h 841686"/>
                  <a:gd name="connsiteX37" fmla="*/ 290864 w 1228853"/>
                  <a:gd name="connsiteY37" fmla="*/ 104829 h 841686"/>
                  <a:gd name="connsiteX38" fmla="*/ 445483 w 1228853"/>
                  <a:gd name="connsiteY38" fmla="*/ 49624 h 841686"/>
                  <a:gd name="connsiteX39" fmla="*/ 482803 w 1228853"/>
                  <a:gd name="connsiteY39" fmla="*/ 11365 h 841686"/>
                  <a:gd name="connsiteX40" fmla="*/ 514601 w 1228853"/>
                  <a:gd name="connsiteY40" fmla="*/ 664 h 841686"/>
                  <a:gd name="connsiteX0" fmla="*/ 514601 w 1228853"/>
                  <a:gd name="connsiteY0" fmla="*/ 664 h 841686"/>
                  <a:gd name="connsiteX1" fmla="*/ 535005 w 1228853"/>
                  <a:gd name="connsiteY1" fmla="*/ 2658 h 841686"/>
                  <a:gd name="connsiteX2" fmla="*/ 537673 w 1228853"/>
                  <a:gd name="connsiteY2" fmla="*/ 1216 h 841686"/>
                  <a:gd name="connsiteX3" fmla="*/ 612312 w 1228853"/>
                  <a:gd name="connsiteY3" fmla="*/ 36945 h 841686"/>
                  <a:gd name="connsiteX4" fmla="*/ 686950 w 1228853"/>
                  <a:gd name="connsiteY4" fmla="*/ 1216 h 841686"/>
                  <a:gd name="connsiteX5" fmla="*/ 689618 w 1228853"/>
                  <a:gd name="connsiteY5" fmla="*/ 2658 h 841686"/>
                  <a:gd name="connsiteX6" fmla="*/ 741820 w 1228853"/>
                  <a:gd name="connsiteY6" fmla="*/ 11365 h 841686"/>
                  <a:gd name="connsiteX7" fmla="*/ 779140 w 1228853"/>
                  <a:gd name="connsiteY7" fmla="*/ 49624 h 841686"/>
                  <a:gd name="connsiteX8" fmla="*/ 933759 w 1228853"/>
                  <a:gd name="connsiteY8" fmla="*/ 104829 h 841686"/>
                  <a:gd name="connsiteX9" fmla="*/ 1109913 w 1228853"/>
                  <a:gd name="connsiteY9" fmla="*/ 140146 h 841686"/>
                  <a:gd name="connsiteX10" fmla="*/ 1146124 w 1228853"/>
                  <a:gd name="connsiteY10" fmla="*/ 294736 h 841686"/>
                  <a:gd name="connsiteX11" fmla="*/ 1146900 w 1228853"/>
                  <a:gd name="connsiteY11" fmla="*/ 297573 h 841686"/>
                  <a:gd name="connsiteX12" fmla="*/ 1228189 w 1228853"/>
                  <a:gd name="connsiteY12" fmla="*/ 405225 h 841686"/>
                  <a:gd name="connsiteX13" fmla="*/ 1183678 w 1228853"/>
                  <a:gd name="connsiteY13" fmla="*/ 526341 h 841686"/>
                  <a:gd name="connsiteX14" fmla="*/ 1204757 w 1228853"/>
                  <a:gd name="connsiteY14" fmla="*/ 644391 h 841686"/>
                  <a:gd name="connsiteX15" fmla="*/ 1106109 w 1228853"/>
                  <a:gd name="connsiteY15" fmla="*/ 731847 h 841686"/>
                  <a:gd name="connsiteX16" fmla="*/ 881745 w 1228853"/>
                  <a:gd name="connsiteY16" fmla="*/ 810435 h 841686"/>
                  <a:gd name="connsiteX17" fmla="*/ 734573 w 1228853"/>
                  <a:gd name="connsiteY17" fmla="*/ 569577 h 841686"/>
                  <a:gd name="connsiteX18" fmla="*/ 617455 w 1228853"/>
                  <a:gd name="connsiteY18" fmla="*/ 382063 h 841686"/>
                  <a:gd name="connsiteX19" fmla="*/ 579196 w 1228853"/>
                  <a:gd name="connsiteY19" fmla="*/ 336803 h 841686"/>
                  <a:gd name="connsiteX20" fmla="*/ 578979 w 1228853"/>
                  <a:gd name="connsiteY20" fmla="*/ 336021 h 841686"/>
                  <a:gd name="connsiteX21" fmla="*/ 548543 w 1228853"/>
                  <a:gd name="connsiteY21" fmla="*/ 321808 h 841686"/>
                  <a:gd name="connsiteX22" fmla="*/ 371930 w 1228853"/>
                  <a:gd name="connsiteY22" fmla="*/ 380420 h 841686"/>
                  <a:gd name="connsiteX23" fmla="*/ 329303 w 1228853"/>
                  <a:gd name="connsiteY23" fmla="*/ 421041 h 841686"/>
                  <a:gd name="connsiteX24" fmla="*/ 292982 w 1228853"/>
                  <a:gd name="connsiteY24" fmla="*/ 432402 h 841686"/>
                  <a:gd name="connsiteX25" fmla="*/ 269675 w 1228853"/>
                  <a:gd name="connsiteY25" fmla="*/ 430285 h 841686"/>
                  <a:gd name="connsiteX26" fmla="*/ 266627 w 1228853"/>
                  <a:gd name="connsiteY26" fmla="*/ 431816 h 841686"/>
                  <a:gd name="connsiteX27" fmla="*/ 181371 w 1228853"/>
                  <a:gd name="connsiteY27" fmla="*/ 393882 h 841686"/>
                  <a:gd name="connsiteX28" fmla="*/ 96116 w 1228853"/>
                  <a:gd name="connsiteY28" fmla="*/ 431816 h 841686"/>
                  <a:gd name="connsiteX29" fmla="*/ 93068 w 1228853"/>
                  <a:gd name="connsiteY29" fmla="*/ 430285 h 841686"/>
                  <a:gd name="connsiteX30" fmla="*/ 33441 w 1228853"/>
                  <a:gd name="connsiteY30" fmla="*/ 421041 h 841686"/>
                  <a:gd name="connsiteX31" fmla="*/ 0 w 1228853"/>
                  <a:gd name="connsiteY31" fmla="*/ 389174 h 841686"/>
                  <a:gd name="connsiteX32" fmla="*/ 5335 w 1228853"/>
                  <a:gd name="connsiteY32" fmla="*/ 365156 h 841686"/>
                  <a:gd name="connsiteX33" fmla="*/ 77723 w 1228853"/>
                  <a:gd name="connsiteY33" fmla="*/ 297573 h 841686"/>
                  <a:gd name="connsiteX34" fmla="*/ 78501 w 1228853"/>
                  <a:gd name="connsiteY34" fmla="*/ 294736 h 841686"/>
                  <a:gd name="connsiteX35" fmla="*/ 114710 w 1228853"/>
                  <a:gd name="connsiteY35" fmla="*/ 140146 h 841686"/>
                  <a:gd name="connsiteX36" fmla="*/ 290864 w 1228853"/>
                  <a:gd name="connsiteY36" fmla="*/ 104829 h 841686"/>
                  <a:gd name="connsiteX37" fmla="*/ 445483 w 1228853"/>
                  <a:gd name="connsiteY37" fmla="*/ 49624 h 841686"/>
                  <a:gd name="connsiteX38" fmla="*/ 482803 w 1228853"/>
                  <a:gd name="connsiteY38" fmla="*/ 11365 h 841686"/>
                  <a:gd name="connsiteX39" fmla="*/ 514601 w 1228853"/>
                  <a:gd name="connsiteY39" fmla="*/ 664 h 841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228853" h="841686">
                    <a:moveTo>
                      <a:pt x="514601" y="664"/>
                    </a:moveTo>
                    <a:cubicBezTo>
                      <a:pt x="521512" y="-122"/>
                      <a:pt x="528432" y="45"/>
                      <a:pt x="535005" y="2658"/>
                    </a:cubicBezTo>
                    <a:cubicBezTo>
                      <a:pt x="535756" y="1601"/>
                      <a:pt x="536714" y="1398"/>
                      <a:pt x="537673" y="1216"/>
                    </a:cubicBezTo>
                    <a:cubicBezTo>
                      <a:pt x="566131" y="-4200"/>
                      <a:pt x="594557" y="8612"/>
                      <a:pt x="612312" y="36945"/>
                    </a:cubicBezTo>
                    <a:cubicBezTo>
                      <a:pt x="630067" y="8612"/>
                      <a:pt x="658494" y="-4200"/>
                      <a:pt x="686950" y="1216"/>
                    </a:cubicBezTo>
                    <a:cubicBezTo>
                      <a:pt x="687911" y="1398"/>
                      <a:pt x="688867" y="1601"/>
                      <a:pt x="689618" y="2658"/>
                    </a:cubicBezTo>
                    <a:cubicBezTo>
                      <a:pt x="706810" y="-1642"/>
                      <a:pt x="724889" y="1584"/>
                      <a:pt x="741820" y="11365"/>
                    </a:cubicBezTo>
                    <a:lnTo>
                      <a:pt x="779140" y="49624"/>
                    </a:lnTo>
                    <a:cubicBezTo>
                      <a:pt x="830048" y="2916"/>
                      <a:pt x="902793" y="26509"/>
                      <a:pt x="933759" y="104829"/>
                    </a:cubicBezTo>
                    <a:cubicBezTo>
                      <a:pt x="991363" y="59568"/>
                      <a:pt x="1064687" y="74254"/>
                      <a:pt x="1109913" y="140146"/>
                    </a:cubicBezTo>
                    <a:cubicBezTo>
                      <a:pt x="1138536" y="181864"/>
                      <a:pt x="1151819" y="238538"/>
                      <a:pt x="1146124" y="294736"/>
                    </a:cubicBezTo>
                    <a:cubicBezTo>
                      <a:pt x="1146376" y="295689"/>
                      <a:pt x="1146648" y="296620"/>
                      <a:pt x="1146900" y="297573"/>
                    </a:cubicBezTo>
                    <a:cubicBezTo>
                      <a:pt x="1189311" y="303456"/>
                      <a:pt x="1223062" y="348157"/>
                      <a:pt x="1228189" y="405225"/>
                    </a:cubicBezTo>
                    <a:cubicBezTo>
                      <a:pt x="1232561" y="453965"/>
                      <a:pt x="1215076" y="501546"/>
                      <a:pt x="1183678" y="526341"/>
                    </a:cubicBezTo>
                    <a:cubicBezTo>
                      <a:pt x="1205808" y="557951"/>
                      <a:pt x="1213815" y="602818"/>
                      <a:pt x="1204757" y="644391"/>
                    </a:cubicBezTo>
                    <a:cubicBezTo>
                      <a:pt x="1192253" y="701852"/>
                      <a:pt x="1150537" y="738826"/>
                      <a:pt x="1106109" y="731847"/>
                    </a:cubicBezTo>
                    <a:cubicBezTo>
                      <a:pt x="1060884" y="838047"/>
                      <a:pt x="959671" y="873490"/>
                      <a:pt x="881745" y="810435"/>
                    </a:cubicBezTo>
                    <a:lnTo>
                      <a:pt x="734573" y="569577"/>
                    </a:lnTo>
                    <a:cubicBezTo>
                      <a:pt x="594340" y="555837"/>
                      <a:pt x="570747" y="443799"/>
                      <a:pt x="617455" y="382063"/>
                    </a:cubicBezTo>
                    <a:lnTo>
                      <a:pt x="579196" y="336803"/>
                    </a:lnTo>
                    <a:cubicBezTo>
                      <a:pt x="579124" y="336542"/>
                      <a:pt x="579051" y="336282"/>
                      <a:pt x="578979" y="336021"/>
                    </a:cubicBezTo>
                    <a:lnTo>
                      <a:pt x="548543" y="321808"/>
                    </a:lnTo>
                    <a:cubicBezTo>
                      <a:pt x="513173" y="404962"/>
                      <a:pt x="430078" y="430011"/>
                      <a:pt x="371930" y="380420"/>
                    </a:cubicBezTo>
                    <a:lnTo>
                      <a:pt x="329303" y="421041"/>
                    </a:lnTo>
                    <a:cubicBezTo>
                      <a:pt x="317527" y="427363"/>
                      <a:pt x="305266" y="431107"/>
                      <a:pt x="292982" y="432402"/>
                    </a:cubicBezTo>
                    <a:cubicBezTo>
                      <a:pt x="285087" y="433237"/>
                      <a:pt x="277183" y="433060"/>
                      <a:pt x="269675" y="430285"/>
                    </a:cubicBezTo>
                    <a:cubicBezTo>
                      <a:pt x="268817" y="431409"/>
                      <a:pt x="267723" y="431623"/>
                      <a:pt x="266627" y="431816"/>
                    </a:cubicBezTo>
                    <a:cubicBezTo>
                      <a:pt x="234121" y="437567"/>
                      <a:pt x="201652" y="423964"/>
                      <a:pt x="181371" y="393882"/>
                    </a:cubicBezTo>
                    <a:cubicBezTo>
                      <a:pt x="161091" y="423964"/>
                      <a:pt x="128620" y="437567"/>
                      <a:pt x="96116" y="431816"/>
                    </a:cubicBezTo>
                    <a:cubicBezTo>
                      <a:pt x="95018" y="431623"/>
                      <a:pt x="93927" y="431409"/>
                      <a:pt x="93068" y="430285"/>
                    </a:cubicBezTo>
                    <a:cubicBezTo>
                      <a:pt x="73431" y="434851"/>
                      <a:pt x="52780" y="431427"/>
                      <a:pt x="33441" y="421041"/>
                    </a:cubicBezTo>
                    <a:lnTo>
                      <a:pt x="0" y="389174"/>
                    </a:lnTo>
                    <a:lnTo>
                      <a:pt x="5335" y="365156"/>
                    </a:lnTo>
                    <a:cubicBezTo>
                      <a:pt x="18979" y="328233"/>
                      <a:pt x="45916" y="301985"/>
                      <a:pt x="77723" y="297573"/>
                    </a:cubicBezTo>
                    <a:cubicBezTo>
                      <a:pt x="77975" y="296620"/>
                      <a:pt x="78249" y="295689"/>
                      <a:pt x="78501" y="294736"/>
                    </a:cubicBezTo>
                    <a:cubicBezTo>
                      <a:pt x="72805" y="238538"/>
                      <a:pt x="86087" y="181864"/>
                      <a:pt x="114710" y="140146"/>
                    </a:cubicBezTo>
                    <a:cubicBezTo>
                      <a:pt x="159937" y="74254"/>
                      <a:pt x="233260" y="59568"/>
                      <a:pt x="290864" y="104829"/>
                    </a:cubicBezTo>
                    <a:cubicBezTo>
                      <a:pt x="321830" y="26509"/>
                      <a:pt x="394577" y="2916"/>
                      <a:pt x="445483" y="49624"/>
                    </a:cubicBezTo>
                    <a:lnTo>
                      <a:pt x="482803" y="11365"/>
                    </a:lnTo>
                    <a:cubicBezTo>
                      <a:pt x="493112" y="5410"/>
                      <a:pt x="503846" y="1885"/>
                      <a:pt x="514601" y="664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6B07600C-6BF2-4D39-802D-8382FC4C15A3}"/>
                  </a:ext>
                </a:extLst>
              </p:cNvPr>
              <p:cNvSpPr/>
              <p:nvPr/>
            </p:nvSpPr>
            <p:spPr>
              <a:xfrm>
                <a:off x="649362" y="3679808"/>
                <a:ext cx="948063" cy="537026"/>
              </a:xfrm>
              <a:custGeom>
                <a:avLst/>
                <a:gdLst>
                  <a:gd name="connsiteX0" fmla="*/ 604954 w 1013808"/>
                  <a:gd name="connsiteY0" fmla="*/ 744 h 537026"/>
                  <a:gd name="connsiteX1" fmla="*/ 662102 w 1013808"/>
                  <a:gd name="connsiteY1" fmla="*/ 77349 h 537026"/>
                  <a:gd name="connsiteX2" fmla="*/ 701953 w 1013808"/>
                  <a:gd name="connsiteY2" fmla="*/ 78156 h 537026"/>
                  <a:gd name="connsiteX3" fmla="*/ 720660 w 1013808"/>
                  <a:gd name="connsiteY3" fmla="*/ 88947 h 537026"/>
                  <a:gd name="connsiteX4" fmla="*/ 735389 w 1013808"/>
                  <a:gd name="connsiteY4" fmla="*/ 83340 h 537026"/>
                  <a:gd name="connsiteX5" fmla="*/ 809180 w 1013808"/>
                  <a:gd name="connsiteY5" fmla="*/ 110750 h 537026"/>
                  <a:gd name="connsiteX6" fmla="*/ 810919 w 1013808"/>
                  <a:gd name="connsiteY6" fmla="*/ 110753 h 537026"/>
                  <a:gd name="connsiteX7" fmla="*/ 904732 w 1013808"/>
                  <a:gd name="connsiteY7" fmla="*/ 107689 h 537026"/>
                  <a:gd name="connsiteX8" fmla="*/ 951503 w 1013808"/>
                  <a:gd name="connsiteY8" fmla="*/ 195443 h 537026"/>
                  <a:gd name="connsiteX9" fmla="*/ 951542 w 1013808"/>
                  <a:gd name="connsiteY9" fmla="*/ 195455 h 537026"/>
                  <a:gd name="connsiteX10" fmla="*/ 987186 w 1013808"/>
                  <a:gd name="connsiteY10" fmla="*/ 206305 h 537026"/>
                  <a:gd name="connsiteX11" fmla="*/ 1011660 w 1013808"/>
                  <a:gd name="connsiteY11" fmla="*/ 261904 h 537026"/>
                  <a:gd name="connsiteX12" fmla="*/ 1004580 w 1013808"/>
                  <a:gd name="connsiteY12" fmla="*/ 274391 h 537026"/>
                  <a:gd name="connsiteX13" fmla="*/ 964412 w 1013808"/>
                  <a:gd name="connsiteY13" fmla="*/ 261289 h 537026"/>
                  <a:gd name="connsiteX14" fmla="*/ 724271 w 1013808"/>
                  <a:gd name="connsiteY14" fmla="*/ 232153 h 537026"/>
                  <a:gd name="connsiteX15" fmla="*/ 119865 w 1013808"/>
                  <a:gd name="connsiteY15" fmla="*/ 528185 h 537026"/>
                  <a:gd name="connsiteX16" fmla="*/ 118382 w 1013808"/>
                  <a:gd name="connsiteY16" fmla="*/ 537026 h 537026"/>
                  <a:gd name="connsiteX17" fmla="*/ 96759 w 1013808"/>
                  <a:gd name="connsiteY17" fmla="*/ 523713 h 537026"/>
                  <a:gd name="connsiteX18" fmla="*/ 71579 w 1013808"/>
                  <a:gd name="connsiteY18" fmla="*/ 487215 h 537026"/>
                  <a:gd name="connsiteX19" fmla="*/ 14051 w 1013808"/>
                  <a:gd name="connsiteY19" fmla="*/ 438815 h 537026"/>
                  <a:gd name="connsiteX20" fmla="*/ 26344 w 1013808"/>
                  <a:gd name="connsiteY20" fmla="*/ 373486 h 537026"/>
                  <a:gd name="connsiteX21" fmla="*/ 387 w 1013808"/>
                  <a:gd name="connsiteY21" fmla="*/ 306458 h 537026"/>
                  <a:gd name="connsiteX22" fmla="*/ 47791 w 1013808"/>
                  <a:gd name="connsiteY22" fmla="*/ 246882 h 537026"/>
                  <a:gd name="connsiteX23" fmla="*/ 48245 w 1013808"/>
                  <a:gd name="connsiteY23" fmla="*/ 245312 h 537026"/>
                  <a:gd name="connsiteX24" fmla="*/ 69361 w 1013808"/>
                  <a:gd name="connsiteY24" fmla="*/ 159761 h 537026"/>
                  <a:gd name="connsiteX25" fmla="*/ 172087 w 1013808"/>
                  <a:gd name="connsiteY25" fmla="*/ 140215 h 537026"/>
                  <a:gd name="connsiteX26" fmla="*/ 172110 w 1013808"/>
                  <a:gd name="connsiteY26" fmla="*/ 140182 h 537026"/>
                  <a:gd name="connsiteX27" fmla="*/ 192539 w 1013808"/>
                  <a:gd name="connsiteY27" fmla="*/ 110786 h 537026"/>
                  <a:gd name="connsiteX28" fmla="*/ 256289 w 1013808"/>
                  <a:gd name="connsiteY28" fmla="*/ 103064 h 537026"/>
                  <a:gd name="connsiteX29" fmla="*/ 274309 w 1013808"/>
                  <a:gd name="connsiteY29" fmla="*/ 118750 h 537026"/>
                  <a:gd name="connsiteX30" fmla="*/ 283634 w 1013808"/>
                  <a:gd name="connsiteY30" fmla="*/ 102242 h 537026"/>
                  <a:gd name="connsiteX31" fmla="*/ 383189 w 1013808"/>
                  <a:gd name="connsiteY31" fmla="*/ 61118 h 537026"/>
                  <a:gd name="connsiteX32" fmla="*/ 437916 w 1013808"/>
                  <a:gd name="connsiteY32" fmla="*/ 11321 h 537026"/>
                  <a:gd name="connsiteX33" fmla="*/ 516592 w 1013808"/>
                  <a:gd name="connsiteY33" fmla="*/ 39596 h 537026"/>
                  <a:gd name="connsiteX34" fmla="*/ 604954 w 1013808"/>
                  <a:gd name="connsiteY34" fmla="*/ 744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34" fmla="*/ 815711 w 1013808"/>
                  <a:gd name="connsiteY34" fmla="*/ 323593 h 537026"/>
                  <a:gd name="connsiteX0" fmla="*/ 724271 w 1013808"/>
                  <a:gd name="connsiteY0" fmla="*/ 232153 h 537026"/>
                  <a:gd name="connsiteX1" fmla="*/ 119865 w 1013808"/>
                  <a:gd name="connsiteY1" fmla="*/ 528185 h 537026"/>
                  <a:gd name="connsiteX2" fmla="*/ 118382 w 1013808"/>
                  <a:gd name="connsiteY2" fmla="*/ 537026 h 537026"/>
                  <a:gd name="connsiteX3" fmla="*/ 96759 w 1013808"/>
                  <a:gd name="connsiteY3" fmla="*/ 523713 h 537026"/>
                  <a:gd name="connsiteX4" fmla="*/ 71579 w 1013808"/>
                  <a:gd name="connsiteY4" fmla="*/ 487215 h 537026"/>
                  <a:gd name="connsiteX5" fmla="*/ 14051 w 1013808"/>
                  <a:gd name="connsiteY5" fmla="*/ 438815 h 537026"/>
                  <a:gd name="connsiteX6" fmla="*/ 26344 w 1013808"/>
                  <a:gd name="connsiteY6" fmla="*/ 373486 h 537026"/>
                  <a:gd name="connsiteX7" fmla="*/ 387 w 1013808"/>
                  <a:gd name="connsiteY7" fmla="*/ 306458 h 537026"/>
                  <a:gd name="connsiteX8" fmla="*/ 47791 w 1013808"/>
                  <a:gd name="connsiteY8" fmla="*/ 246882 h 537026"/>
                  <a:gd name="connsiteX9" fmla="*/ 48245 w 1013808"/>
                  <a:gd name="connsiteY9" fmla="*/ 245312 h 537026"/>
                  <a:gd name="connsiteX10" fmla="*/ 69361 w 1013808"/>
                  <a:gd name="connsiteY10" fmla="*/ 159761 h 537026"/>
                  <a:gd name="connsiteX11" fmla="*/ 172087 w 1013808"/>
                  <a:gd name="connsiteY11" fmla="*/ 140215 h 537026"/>
                  <a:gd name="connsiteX12" fmla="*/ 172110 w 1013808"/>
                  <a:gd name="connsiteY12" fmla="*/ 140182 h 537026"/>
                  <a:gd name="connsiteX13" fmla="*/ 192539 w 1013808"/>
                  <a:gd name="connsiteY13" fmla="*/ 110786 h 537026"/>
                  <a:gd name="connsiteX14" fmla="*/ 256289 w 1013808"/>
                  <a:gd name="connsiteY14" fmla="*/ 103064 h 537026"/>
                  <a:gd name="connsiteX15" fmla="*/ 274309 w 1013808"/>
                  <a:gd name="connsiteY15" fmla="*/ 118750 h 537026"/>
                  <a:gd name="connsiteX16" fmla="*/ 283634 w 1013808"/>
                  <a:gd name="connsiteY16" fmla="*/ 102242 h 537026"/>
                  <a:gd name="connsiteX17" fmla="*/ 383189 w 1013808"/>
                  <a:gd name="connsiteY17" fmla="*/ 61118 h 537026"/>
                  <a:gd name="connsiteX18" fmla="*/ 437916 w 1013808"/>
                  <a:gd name="connsiteY18" fmla="*/ 11321 h 537026"/>
                  <a:gd name="connsiteX19" fmla="*/ 516592 w 1013808"/>
                  <a:gd name="connsiteY19" fmla="*/ 39596 h 537026"/>
                  <a:gd name="connsiteX20" fmla="*/ 604954 w 1013808"/>
                  <a:gd name="connsiteY20" fmla="*/ 744 h 537026"/>
                  <a:gd name="connsiteX21" fmla="*/ 662102 w 1013808"/>
                  <a:gd name="connsiteY21" fmla="*/ 77349 h 537026"/>
                  <a:gd name="connsiteX22" fmla="*/ 701953 w 1013808"/>
                  <a:gd name="connsiteY22" fmla="*/ 78156 h 537026"/>
                  <a:gd name="connsiteX23" fmla="*/ 720660 w 1013808"/>
                  <a:gd name="connsiteY23" fmla="*/ 88947 h 537026"/>
                  <a:gd name="connsiteX24" fmla="*/ 735389 w 1013808"/>
                  <a:gd name="connsiteY24" fmla="*/ 83340 h 537026"/>
                  <a:gd name="connsiteX25" fmla="*/ 809180 w 1013808"/>
                  <a:gd name="connsiteY25" fmla="*/ 110750 h 537026"/>
                  <a:gd name="connsiteX26" fmla="*/ 810919 w 1013808"/>
                  <a:gd name="connsiteY26" fmla="*/ 110753 h 537026"/>
                  <a:gd name="connsiteX27" fmla="*/ 904732 w 1013808"/>
                  <a:gd name="connsiteY27" fmla="*/ 107689 h 537026"/>
                  <a:gd name="connsiteX28" fmla="*/ 951503 w 1013808"/>
                  <a:gd name="connsiteY28" fmla="*/ 195443 h 537026"/>
                  <a:gd name="connsiteX29" fmla="*/ 951542 w 1013808"/>
                  <a:gd name="connsiteY29" fmla="*/ 195455 h 537026"/>
                  <a:gd name="connsiteX30" fmla="*/ 987186 w 1013808"/>
                  <a:gd name="connsiteY30" fmla="*/ 206305 h 537026"/>
                  <a:gd name="connsiteX31" fmla="*/ 1011660 w 1013808"/>
                  <a:gd name="connsiteY31" fmla="*/ 261904 h 537026"/>
                  <a:gd name="connsiteX32" fmla="*/ 1004580 w 1013808"/>
                  <a:gd name="connsiteY32" fmla="*/ 274391 h 537026"/>
                  <a:gd name="connsiteX33" fmla="*/ 964412 w 1013808"/>
                  <a:gd name="connsiteY33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  <a:gd name="connsiteX32" fmla="*/ 964412 w 1013808"/>
                  <a:gd name="connsiteY32" fmla="*/ 261289 h 537026"/>
                  <a:gd name="connsiteX0" fmla="*/ 119865 w 1013808"/>
                  <a:gd name="connsiteY0" fmla="*/ 528185 h 537026"/>
                  <a:gd name="connsiteX1" fmla="*/ 118382 w 1013808"/>
                  <a:gd name="connsiteY1" fmla="*/ 537026 h 537026"/>
                  <a:gd name="connsiteX2" fmla="*/ 96759 w 1013808"/>
                  <a:gd name="connsiteY2" fmla="*/ 523713 h 537026"/>
                  <a:gd name="connsiteX3" fmla="*/ 71579 w 1013808"/>
                  <a:gd name="connsiteY3" fmla="*/ 487215 h 537026"/>
                  <a:gd name="connsiteX4" fmla="*/ 14051 w 1013808"/>
                  <a:gd name="connsiteY4" fmla="*/ 438815 h 537026"/>
                  <a:gd name="connsiteX5" fmla="*/ 26344 w 1013808"/>
                  <a:gd name="connsiteY5" fmla="*/ 373486 h 537026"/>
                  <a:gd name="connsiteX6" fmla="*/ 387 w 1013808"/>
                  <a:gd name="connsiteY6" fmla="*/ 306458 h 537026"/>
                  <a:gd name="connsiteX7" fmla="*/ 47791 w 1013808"/>
                  <a:gd name="connsiteY7" fmla="*/ 246882 h 537026"/>
                  <a:gd name="connsiteX8" fmla="*/ 48245 w 1013808"/>
                  <a:gd name="connsiteY8" fmla="*/ 245312 h 537026"/>
                  <a:gd name="connsiteX9" fmla="*/ 69361 w 1013808"/>
                  <a:gd name="connsiteY9" fmla="*/ 159761 h 537026"/>
                  <a:gd name="connsiteX10" fmla="*/ 172087 w 1013808"/>
                  <a:gd name="connsiteY10" fmla="*/ 140215 h 537026"/>
                  <a:gd name="connsiteX11" fmla="*/ 172110 w 1013808"/>
                  <a:gd name="connsiteY11" fmla="*/ 140182 h 537026"/>
                  <a:gd name="connsiteX12" fmla="*/ 192539 w 1013808"/>
                  <a:gd name="connsiteY12" fmla="*/ 110786 h 537026"/>
                  <a:gd name="connsiteX13" fmla="*/ 256289 w 1013808"/>
                  <a:gd name="connsiteY13" fmla="*/ 103064 h 537026"/>
                  <a:gd name="connsiteX14" fmla="*/ 274309 w 1013808"/>
                  <a:gd name="connsiteY14" fmla="*/ 118750 h 537026"/>
                  <a:gd name="connsiteX15" fmla="*/ 283634 w 1013808"/>
                  <a:gd name="connsiteY15" fmla="*/ 102242 h 537026"/>
                  <a:gd name="connsiteX16" fmla="*/ 383189 w 1013808"/>
                  <a:gd name="connsiteY16" fmla="*/ 61118 h 537026"/>
                  <a:gd name="connsiteX17" fmla="*/ 437916 w 1013808"/>
                  <a:gd name="connsiteY17" fmla="*/ 11321 h 537026"/>
                  <a:gd name="connsiteX18" fmla="*/ 516592 w 1013808"/>
                  <a:gd name="connsiteY18" fmla="*/ 39596 h 537026"/>
                  <a:gd name="connsiteX19" fmla="*/ 604954 w 1013808"/>
                  <a:gd name="connsiteY19" fmla="*/ 744 h 537026"/>
                  <a:gd name="connsiteX20" fmla="*/ 662102 w 1013808"/>
                  <a:gd name="connsiteY20" fmla="*/ 77349 h 537026"/>
                  <a:gd name="connsiteX21" fmla="*/ 701953 w 1013808"/>
                  <a:gd name="connsiteY21" fmla="*/ 78156 h 537026"/>
                  <a:gd name="connsiteX22" fmla="*/ 720660 w 1013808"/>
                  <a:gd name="connsiteY22" fmla="*/ 88947 h 537026"/>
                  <a:gd name="connsiteX23" fmla="*/ 735389 w 1013808"/>
                  <a:gd name="connsiteY23" fmla="*/ 83340 h 537026"/>
                  <a:gd name="connsiteX24" fmla="*/ 809180 w 1013808"/>
                  <a:gd name="connsiteY24" fmla="*/ 110750 h 537026"/>
                  <a:gd name="connsiteX25" fmla="*/ 810919 w 1013808"/>
                  <a:gd name="connsiteY25" fmla="*/ 110753 h 537026"/>
                  <a:gd name="connsiteX26" fmla="*/ 904732 w 1013808"/>
                  <a:gd name="connsiteY26" fmla="*/ 107689 h 537026"/>
                  <a:gd name="connsiteX27" fmla="*/ 951503 w 1013808"/>
                  <a:gd name="connsiteY27" fmla="*/ 195443 h 537026"/>
                  <a:gd name="connsiteX28" fmla="*/ 951542 w 1013808"/>
                  <a:gd name="connsiteY28" fmla="*/ 195455 h 537026"/>
                  <a:gd name="connsiteX29" fmla="*/ 987186 w 1013808"/>
                  <a:gd name="connsiteY29" fmla="*/ 206305 h 537026"/>
                  <a:gd name="connsiteX30" fmla="*/ 1011660 w 1013808"/>
                  <a:gd name="connsiteY30" fmla="*/ 261904 h 537026"/>
                  <a:gd name="connsiteX31" fmla="*/ 1004580 w 1013808"/>
                  <a:gd name="connsiteY31" fmla="*/ 274391 h 53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13808" h="537026">
                    <a:moveTo>
                      <a:pt x="119865" y="528185"/>
                    </a:moveTo>
                    <a:lnTo>
                      <a:pt x="118382" y="537026"/>
                    </a:lnTo>
                    <a:lnTo>
                      <a:pt x="96759" y="523713"/>
                    </a:lnTo>
                    <a:cubicBezTo>
                      <a:pt x="86807" y="514154"/>
                      <a:pt x="78173" y="501908"/>
                      <a:pt x="71579" y="487215"/>
                    </a:cubicBezTo>
                    <a:cubicBezTo>
                      <a:pt x="45671" y="491077"/>
                      <a:pt x="21343" y="470615"/>
                      <a:pt x="14051" y="438815"/>
                    </a:cubicBezTo>
                    <a:cubicBezTo>
                      <a:pt x="8770" y="415809"/>
                      <a:pt x="13439" y="390979"/>
                      <a:pt x="26344" y="373486"/>
                    </a:cubicBezTo>
                    <a:cubicBezTo>
                      <a:pt x="8034" y="359763"/>
                      <a:pt x="-2162" y="333432"/>
                      <a:pt x="387" y="306458"/>
                    </a:cubicBezTo>
                    <a:cubicBezTo>
                      <a:pt x="3377" y="274877"/>
                      <a:pt x="23060" y="250139"/>
                      <a:pt x="47791" y="246882"/>
                    </a:cubicBezTo>
                    <a:cubicBezTo>
                      <a:pt x="47938" y="246356"/>
                      <a:pt x="48098" y="245840"/>
                      <a:pt x="48245" y="245312"/>
                    </a:cubicBezTo>
                    <a:cubicBezTo>
                      <a:pt x="44923" y="214212"/>
                      <a:pt x="52669" y="182848"/>
                      <a:pt x="69361" y="159761"/>
                    </a:cubicBezTo>
                    <a:cubicBezTo>
                      <a:pt x="95735" y="123295"/>
                      <a:pt x="138494" y="115168"/>
                      <a:pt x="172087" y="140215"/>
                    </a:cubicBezTo>
                    <a:cubicBezTo>
                      <a:pt x="172095" y="140204"/>
                      <a:pt x="172102" y="140193"/>
                      <a:pt x="172110" y="140182"/>
                    </a:cubicBezTo>
                    <a:lnTo>
                      <a:pt x="192539" y="110786"/>
                    </a:lnTo>
                    <a:cubicBezTo>
                      <a:pt x="211072" y="94444"/>
                      <a:pt x="235417" y="91264"/>
                      <a:pt x="256289" y="103064"/>
                    </a:cubicBezTo>
                    <a:lnTo>
                      <a:pt x="274309" y="118750"/>
                    </a:lnTo>
                    <a:lnTo>
                      <a:pt x="283634" y="102242"/>
                    </a:lnTo>
                    <a:cubicBezTo>
                      <a:pt x="311145" y="68621"/>
                      <a:pt x="350491" y="52367"/>
                      <a:pt x="383189" y="61118"/>
                    </a:cubicBezTo>
                    <a:cubicBezTo>
                      <a:pt x="395934" y="38025"/>
                      <a:pt x="415894" y="19872"/>
                      <a:pt x="437916" y="11321"/>
                    </a:cubicBezTo>
                    <a:cubicBezTo>
                      <a:pt x="471378" y="-1676"/>
                      <a:pt x="503261" y="9786"/>
                      <a:pt x="516592" y="39596"/>
                    </a:cubicBezTo>
                    <a:cubicBezTo>
                      <a:pt x="541601" y="11203"/>
                      <a:pt x="575242" y="-3588"/>
                      <a:pt x="604954" y="744"/>
                    </a:cubicBezTo>
                    <a:cubicBezTo>
                      <a:pt x="639966" y="5851"/>
                      <a:pt x="662773" y="36416"/>
                      <a:pt x="662102" y="77349"/>
                    </a:cubicBezTo>
                    <a:cubicBezTo>
                      <a:pt x="676457" y="74395"/>
                      <a:pt x="689917" y="74837"/>
                      <a:pt x="701953" y="78156"/>
                    </a:cubicBezTo>
                    <a:lnTo>
                      <a:pt x="720660" y="88947"/>
                    </a:lnTo>
                    <a:lnTo>
                      <a:pt x="735389" y="83340"/>
                    </a:lnTo>
                    <a:cubicBezTo>
                      <a:pt x="768777" y="77868"/>
                      <a:pt x="799417" y="89248"/>
                      <a:pt x="809180" y="110750"/>
                    </a:cubicBezTo>
                    <a:lnTo>
                      <a:pt x="810919" y="110753"/>
                    </a:lnTo>
                    <a:cubicBezTo>
                      <a:pt x="842176" y="99703"/>
                      <a:pt x="876569" y="98584"/>
                      <a:pt x="904732" y="107689"/>
                    </a:cubicBezTo>
                    <a:cubicBezTo>
                      <a:pt x="949213" y="122080"/>
                      <a:pt x="968674" y="158610"/>
                      <a:pt x="951503" y="195443"/>
                    </a:cubicBezTo>
                    <a:lnTo>
                      <a:pt x="951542" y="195455"/>
                    </a:lnTo>
                    <a:lnTo>
                      <a:pt x="987186" y="206305"/>
                    </a:lnTo>
                    <a:cubicBezTo>
                      <a:pt x="1008859" y="218821"/>
                      <a:pt x="1018443" y="239993"/>
                      <a:pt x="1011660" y="261904"/>
                    </a:cubicBezTo>
                    <a:lnTo>
                      <a:pt x="1004580" y="274391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E15102BD-DA6D-43F7-A078-8B015899A0E9}"/>
                  </a:ext>
                </a:extLst>
              </p:cNvPr>
              <p:cNvGrpSpPr/>
              <p:nvPr/>
            </p:nvGrpSpPr>
            <p:grpSpPr>
              <a:xfrm>
                <a:off x="1381630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7F9B3A33-AAF9-48B0-A7CE-BB2D4615CD69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5E371228-8CA5-470F-9EA3-EB1FBBC2197F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AD46AF23-A394-4E2D-9B8B-3C54DDA2A25E}"/>
                </a:ext>
              </a:extLst>
            </p:cNvPr>
            <p:cNvSpPr/>
            <p:nvPr/>
          </p:nvSpPr>
          <p:spPr>
            <a:xfrm>
              <a:off x="1628775" y="4370969"/>
              <a:ext cx="154781" cy="112926"/>
            </a:xfrm>
            <a:custGeom>
              <a:avLst/>
              <a:gdLst>
                <a:gd name="connsiteX0" fmla="*/ 69871 w 139742"/>
                <a:gd name="connsiteY0" fmla="*/ 0 h 116247"/>
                <a:gd name="connsiteX1" fmla="*/ 139742 w 139742"/>
                <a:gd name="connsiteY1" fmla="*/ 100994 h 116247"/>
                <a:gd name="connsiteX2" fmla="*/ 137612 w 139742"/>
                <a:gd name="connsiteY2" fmla="*/ 116247 h 116247"/>
                <a:gd name="connsiteX3" fmla="*/ 127697 w 139742"/>
                <a:gd name="connsiteY3" fmla="*/ 98086 h 116247"/>
                <a:gd name="connsiteX4" fmla="*/ 69871 w 139742"/>
                <a:gd name="connsiteY4" fmla="*/ 68505 h 116247"/>
                <a:gd name="connsiteX5" fmla="*/ 12045 w 139742"/>
                <a:gd name="connsiteY5" fmla="*/ 98086 h 116247"/>
                <a:gd name="connsiteX6" fmla="*/ 2131 w 139742"/>
                <a:gd name="connsiteY6" fmla="*/ 116247 h 116247"/>
                <a:gd name="connsiteX7" fmla="*/ 0 w 139742"/>
                <a:gd name="connsiteY7" fmla="*/ 100994 h 116247"/>
                <a:gd name="connsiteX8" fmla="*/ 69871 w 139742"/>
                <a:gd name="connsiteY8" fmla="*/ 0 h 11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742" h="116247">
                  <a:moveTo>
                    <a:pt x="69871" y="0"/>
                  </a:moveTo>
                  <a:cubicBezTo>
                    <a:pt x="108460" y="0"/>
                    <a:pt x="139742" y="45217"/>
                    <a:pt x="139742" y="100994"/>
                  </a:cubicBezTo>
                  <a:lnTo>
                    <a:pt x="137612" y="116247"/>
                  </a:lnTo>
                  <a:lnTo>
                    <a:pt x="127697" y="98086"/>
                  </a:lnTo>
                  <a:cubicBezTo>
                    <a:pt x="112898" y="79810"/>
                    <a:pt x="92454" y="68505"/>
                    <a:pt x="69871" y="68505"/>
                  </a:cubicBezTo>
                  <a:cubicBezTo>
                    <a:pt x="47289" y="68505"/>
                    <a:pt x="26844" y="79810"/>
                    <a:pt x="12045" y="98086"/>
                  </a:cubicBezTo>
                  <a:lnTo>
                    <a:pt x="2131" y="116247"/>
                  </a:lnTo>
                  <a:lnTo>
                    <a:pt x="0" y="100994"/>
                  </a:lnTo>
                  <a:cubicBezTo>
                    <a:pt x="0" y="45217"/>
                    <a:pt x="31282" y="0"/>
                    <a:pt x="6987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89A1DE30-1654-44C7-A7FC-8FB2B86F345F}"/>
              </a:ext>
            </a:extLst>
          </p:cNvPr>
          <p:cNvGrpSpPr/>
          <p:nvPr/>
        </p:nvGrpSpPr>
        <p:grpSpPr>
          <a:xfrm>
            <a:off x="3594877" y="3699133"/>
            <a:ext cx="2148500" cy="2749104"/>
            <a:chOff x="3594877" y="3699133"/>
            <a:chExt cx="2148500" cy="2749104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2C9EA46-5C8D-46B8-B95F-6AA9F853DC61}"/>
                </a:ext>
              </a:extLst>
            </p:cNvPr>
            <p:cNvGrpSpPr/>
            <p:nvPr/>
          </p:nvGrpSpPr>
          <p:grpSpPr>
            <a:xfrm>
              <a:off x="3594877" y="5370056"/>
              <a:ext cx="1459142" cy="899148"/>
              <a:chOff x="6440320" y="2194334"/>
              <a:chExt cx="1629318" cy="1004014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4686BE7D-B363-4637-9851-CC08A46FEC8F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5DDE1DE9-A3AC-4B2B-9908-837E72BDBF3B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BBC4B371-BE91-45B7-90E4-D8255E10E3A0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181" name="グループ化 180">
                    <a:extLst>
                      <a:ext uri="{FF2B5EF4-FFF2-40B4-BE49-F238E27FC236}">
                        <a16:creationId xmlns:a16="http://schemas.microsoft.com/office/drawing/2014/main" id="{E2788AAA-0D9C-4965-8B05-0887EE975D1C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192" name="フリーフォーム: 図形 191">
                      <a:extLst>
                        <a:ext uri="{FF2B5EF4-FFF2-40B4-BE49-F238E27FC236}">
                          <a16:creationId xmlns:a16="http://schemas.microsoft.com/office/drawing/2014/main" id="{71DD7A44-979E-4919-B749-64A9B215104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E0D43884-7248-48CB-A345-ABC5280C27C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" name="フリーフォーム: 図形 193">
                      <a:extLst>
                        <a:ext uri="{FF2B5EF4-FFF2-40B4-BE49-F238E27FC236}">
                          <a16:creationId xmlns:a16="http://schemas.microsoft.com/office/drawing/2014/main" id="{3C1C5B66-5701-4017-800B-9380474868F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5" name="月 194">
                      <a:extLst>
                        <a:ext uri="{FF2B5EF4-FFF2-40B4-BE49-F238E27FC236}">
                          <a16:creationId xmlns:a16="http://schemas.microsoft.com/office/drawing/2014/main" id="{32AEF8F5-5C64-4701-A814-5D0666F30418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2" name="四角形: 角を丸くする 181">
                    <a:extLst>
                      <a:ext uri="{FF2B5EF4-FFF2-40B4-BE49-F238E27FC236}">
                        <a16:creationId xmlns:a16="http://schemas.microsoft.com/office/drawing/2014/main" id="{92057F27-08E6-4548-AE4B-D35AA93F0B7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83" name="四角形: 上の 2 つの角を丸める 109">
                    <a:extLst>
                      <a:ext uri="{FF2B5EF4-FFF2-40B4-BE49-F238E27FC236}">
                        <a16:creationId xmlns:a16="http://schemas.microsoft.com/office/drawing/2014/main" id="{36346F02-329A-419E-B1E3-1224F24142E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80F231B0-30AD-4DCB-A10D-3095792D574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4F1D4C65-658B-43FE-859A-56A0DEED54F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四角形: 上の 2 つの角を丸める 109">
                    <a:extLst>
                      <a:ext uri="{FF2B5EF4-FFF2-40B4-BE49-F238E27FC236}">
                        <a16:creationId xmlns:a16="http://schemas.microsoft.com/office/drawing/2014/main" id="{3ED1A000-BD0D-4A76-95A4-BDCA43FDF5E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944F2C4D-EB81-454F-B870-73913A7906C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22B9BC28-FE46-4D9C-AF64-9FCBDCE846D4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四角形: 上の 2 つの角を丸める 109">
                    <a:extLst>
                      <a:ext uri="{FF2B5EF4-FFF2-40B4-BE49-F238E27FC236}">
                        <a16:creationId xmlns:a16="http://schemas.microsoft.com/office/drawing/2014/main" id="{BE7C9F6F-79BD-4B06-9A4F-A65D2BA4ED7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B64636A9-F30C-4F04-B056-8E5A8FD62032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2FFE731A-3C7E-46D9-9948-EA2D58D1406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8" name="片側の 2 つの角を丸めた四角形 92">
                <a:extLst>
                  <a:ext uri="{FF2B5EF4-FFF2-40B4-BE49-F238E27FC236}">
                    <a16:creationId xmlns:a16="http://schemas.microsoft.com/office/drawing/2014/main" id="{9D08F2D7-46AF-49C6-B853-A787C537A4B3}"/>
                  </a:ext>
                </a:extLst>
              </p:cNvPr>
              <p:cNvSpPr/>
              <p:nvPr/>
            </p:nvSpPr>
            <p:spPr>
              <a:xfrm rot="7154429" flipH="1">
                <a:off x="7348501" y="2468216"/>
                <a:ext cx="409848" cy="1032427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  <a:gd name="connsiteX0" fmla="*/ 190788 w 389885"/>
                  <a:gd name="connsiteY0" fmla="*/ 0 h 957622"/>
                  <a:gd name="connsiteX1" fmla="*/ 190788 w 389885"/>
                  <a:gd name="connsiteY1" fmla="*/ 0 h 957622"/>
                  <a:gd name="connsiteX2" fmla="*/ 381576 w 389885"/>
                  <a:gd name="connsiteY2" fmla="*/ 190788 h 957622"/>
                  <a:gd name="connsiteX3" fmla="*/ 358180 w 389885"/>
                  <a:gd name="connsiteY3" fmla="*/ 936398 h 957622"/>
                  <a:gd name="connsiteX4" fmla="*/ 49829 w 389885"/>
                  <a:gd name="connsiteY4" fmla="*/ 950372 h 957622"/>
                  <a:gd name="connsiteX5" fmla="*/ 0 w 389885"/>
                  <a:gd name="connsiteY5" fmla="*/ 190788 h 957622"/>
                  <a:gd name="connsiteX6" fmla="*/ 190788 w 389885"/>
                  <a:gd name="connsiteY6" fmla="*/ 0 h 957622"/>
                  <a:gd name="connsiteX0" fmla="*/ 190788 w 393686"/>
                  <a:gd name="connsiteY0" fmla="*/ 0 h 960022"/>
                  <a:gd name="connsiteX1" fmla="*/ 190788 w 393686"/>
                  <a:gd name="connsiteY1" fmla="*/ 0 h 960022"/>
                  <a:gd name="connsiteX2" fmla="*/ 381576 w 393686"/>
                  <a:gd name="connsiteY2" fmla="*/ 190788 h 960022"/>
                  <a:gd name="connsiteX3" fmla="*/ 358180 w 393686"/>
                  <a:gd name="connsiteY3" fmla="*/ 936398 h 960022"/>
                  <a:gd name="connsiteX4" fmla="*/ 49829 w 393686"/>
                  <a:gd name="connsiteY4" fmla="*/ 950372 h 960022"/>
                  <a:gd name="connsiteX5" fmla="*/ 0 w 393686"/>
                  <a:gd name="connsiteY5" fmla="*/ 190788 h 960022"/>
                  <a:gd name="connsiteX6" fmla="*/ 190788 w 393686"/>
                  <a:gd name="connsiteY6" fmla="*/ 0 h 96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686" h="96002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83857" y="918289"/>
                      <a:pt x="358180" y="936398"/>
                    </a:cubicBezTo>
                    <a:cubicBezTo>
                      <a:pt x="332503" y="954507"/>
                      <a:pt x="79344" y="971181"/>
                      <a:pt x="49829" y="950372"/>
                    </a:cubicBezTo>
                    <a:cubicBezTo>
                      <a:pt x="20314" y="929563"/>
                      <a:pt x="16610" y="443983"/>
                      <a:pt x="0" y="190788"/>
                    </a:cubicBez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BE9ABF85-F95D-4085-B2EF-0D16591B2222}"/>
                </a:ext>
              </a:extLst>
            </p:cNvPr>
            <p:cNvGrpSpPr/>
            <p:nvPr/>
          </p:nvGrpSpPr>
          <p:grpSpPr>
            <a:xfrm>
              <a:off x="4317036" y="3699133"/>
              <a:ext cx="1426341" cy="2749104"/>
              <a:chOff x="3539796" y="3699133"/>
              <a:chExt cx="1426341" cy="2749104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625C396-1547-4C36-A058-7CF8C8B71C61}"/>
                  </a:ext>
                </a:extLst>
              </p:cNvPr>
              <p:cNvSpPr/>
              <p:nvPr/>
            </p:nvSpPr>
            <p:spPr>
              <a:xfrm>
                <a:off x="40393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5895BDC-AEA6-4FD3-BD89-8FF144ED4960}"/>
                  </a:ext>
                </a:extLst>
              </p:cNvPr>
              <p:cNvSpPr/>
              <p:nvPr/>
            </p:nvSpPr>
            <p:spPr>
              <a:xfrm>
                <a:off x="40564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EAAB1172-C5F5-4A4F-BF40-1F3218EB46E2}"/>
                  </a:ext>
                </a:extLst>
              </p:cNvPr>
              <p:cNvSpPr/>
              <p:nvPr/>
            </p:nvSpPr>
            <p:spPr>
              <a:xfrm>
                <a:off x="3539796" y="3834674"/>
                <a:ext cx="1146495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0290 w 1144132"/>
                  <a:gd name="connsiteY2" fmla="*/ 1088922 h 1200881"/>
                  <a:gd name="connsiteX3" fmla="*/ 104323 w 1144132"/>
                  <a:gd name="connsiteY3" fmla="*/ 1049122 h 1200881"/>
                  <a:gd name="connsiteX4" fmla="*/ 196249 w 1144132"/>
                  <a:gd name="connsiteY4" fmla="*/ 991721 h 1200881"/>
                  <a:gd name="connsiteX5" fmla="*/ 86334 w 1144132"/>
                  <a:gd name="connsiteY5" fmla="*/ 984253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198612 w 1146495"/>
                  <a:gd name="connsiteY4" fmla="*/ 991721 h 1200881"/>
                  <a:gd name="connsiteX5" fmla="*/ 88697 w 1146495"/>
                  <a:gd name="connsiteY5" fmla="*/ 984253 h 1200881"/>
                  <a:gd name="connsiteX6" fmla="*/ 91083 w 1146495"/>
                  <a:gd name="connsiteY6" fmla="*/ 889406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198612 w 1146495"/>
                  <a:gd name="connsiteY4" fmla="*/ 991721 h 1200881"/>
                  <a:gd name="connsiteX5" fmla="*/ 88697 w 1146495"/>
                  <a:gd name="connsiteY5" fmla="*/ 984253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198612 w 1146495"/>
                  <a:gd name="connsiteY4" fmla="*/ 991721 h 1200881"/>
                  <a:gd name="connsiteX5" fmla="*/ 88697 w 1146495"/>
                  <a:gd name="connsiteY5" fmla="*/ 984253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198612 w 1146495"/>
                  <a:gd name="connsiteY4" fmla="*/ 991721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22653 w 1146495"/>
                  <a:gd name="connsiteY2" fmla="*/ 1088922 h 1200881"/>
                  <a:gd name="connsiteX3" fmla="*/ 106686 w 1146495"/>
                  <a:gd name="connsiteY3" fmla="*/ 1049122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41703 w 1146495"/>
                  <a:gd name="connsiteY2" fmla="*/ 1119878 h 1200881"/>
                  <a:gd name="connsiteX3" fmla="*/ 106686 w 1146495"/>
                  <a:gd name="connsiteY3" fmla="*/ 1049122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41703 w 1146495"/>
                  <a:gd name="connsiteY2" fmla="*/ 1119878 h 1200881"/>
                  <a:gd name="connsiteX3" fmla="*/ 106686 w 1146495"/>
                  <a:gd name="connsiteY3" fmla="*/ 1049122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41703 w 1146495"/>
                  <a:gd name="connsiteY2" fmla="*/ 1119878 h 1200881"/>
                  <a:gd name="connsiteX3" fmla="*/ 111449 w 1146495"/>
                  <a:gd name="connsiteY3" fmla="*/ 1072934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11449 w 1146495"/>
                  <a:gd name="connsiteY3" fmla="*/ 1072934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286718 w 1146495"/>
                  <a:gd name="connsiteY4" fmla="*/ 965527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305768 w 1146495"/>
                  <a:gd name="connsiteY4" fmla="*/ 963146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305768 w 1146495"/>
                  <a:gd name="connsiteY4" fmla="*/ 963146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7167 w 1146495"/>
                  <a:gd name="connsiteY3" fmla="*/ 1075315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9548 w 1146495"/>
                  <a:gd name="connsiteY3" fmla="*/ 1087221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  <a:gd name="connsiteX0" fmla="*/ 702173 w 1146495"/>
                  <a:gd name="connsiteY0" fmla="*/ 973093 h 1200881"/>
                  <a:gd name="connsiteX1" fmla="*/ 241393 w 1146495"/>
                  <a:gd name="connsiteY1" fmla="*/ 1198218 h 1200881"/>
                  <a:gd name="connsiteX2" fmla="*/ 167897 w 1146495"/>
                  <a:gd name="connsiteY2" fmla="*/ 1119878 h 1200881"/>
                  <a:gd name="connsiteX3" fmla="*/ 149548 w 1146495"/>
                  <a:gd name="connsiteY3" fmla="*/ 1087221 h 1200881"/>
                  <a:gd name="connsiteX4" fmla="*/ 289099 w 1146495"/>
                  <a:gd name="connsiteY4" fmla="*/ 956002 h 1200881"/>
                  <a:gd name="connsiteX5" fmla="*/ 95840 w 1146495"/>
                  <a:gd name="connsiteY5" fmla="*/ 948535 h 1200881"/>
                  <a:gd name="connsiteX6" fmla="*/ 98227 w 1146495"/>
                  <a:gd name="connsiteY6" fmla="*/ 863212 h 1200881"/>
                  <a:gd name="connsiteX7" fmla="*/ 918 w 1146495"/>
                  <a:gd name="connsiteY7" fmla="*/ 799861 h 1200881"/>
                  <a:gd name="connsiteX8" fmla="*/ 95122 w 1146495"/>
                  <a:gd name="connsiteY8" fmla="*/ 652895 h 1200881"/>
                  <a:gd name="connsiteX9" fmla="*/ 70478 w 1146495"/>
                  <a:gd name="connsiteY9" fmla="*/ 518506 h 1200881"/>
                  <a:gd name="connsiteX10" fmla="*/ 66001 w 1146495"/>
                  <a:gd name="connsiteY10" fmla="*/ 393761 h 1200881"/>
                  <a:gd name="connsiteX11" fmla="*/ 635541 w 1146495"/>
                  <a:gd name="connsiteY11" fmla="*/ 0 h 1200881"/>
                  <a:gd name="connsiteX12" fmla="*/ 1145839 w 1146495"/>
                  <a:gd name="connsiteY12" fmla="*/ 569195 h 1200881"/>
                  <a:gd name="connsiteX13" fmla="*/ 795727 w 1146495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6495" h="1200881">
                    <a:moveTo>
                      <a:pt x="702173" y="973093"/>
                    </a:moveTo>
                    <a:cubicBezTo>
                      <a:pt x="606753" y="1150794"/>
                      <a:pt x="497177" y="1215366"/>
                      <a:pt x="241393" y="1198218"/>
                    </a:cubicBezTo>
                    <a:cubicBezTo>
                      <a:pt x="163519" y="1195795"/>
                      <a:pt x="197962" y="1185904"/>
                      <a:pt x="167897" y="1119878"/>
                    </a:cubicBezTo>
                    <a:cubicBezTo>
                      <a:pt x="163368" y="1104230"/>
                      <a:pt x="129348" y="1114534"/>
                      <a:pt x="149548" y="1087221"/>
                    </a:cubicBezTo>
                    <a:cubicBezTo>
                      <a:pt x="169748" y="1059908"/>
                      <a:pt x="298050" y="979116"/>
                      <a:pt x="289099" y="956002"/>
                    </a:cubicBezTo>
                    <a:lnTo>
                      <a:pt x="95840" y="948535"/>
                    </a:lnTo>
                    <a:cubicBezTo>
                      <a:pt x="64028" y="933070"/>
                      <a:pt x="98225" y="898003"/>
                      <a:pt x="98227" y="863212"/>
                    </a:cubicBezTo>
                    <a:cubicBezTo>
                      <a:pt x="53512" y="839566"/>
                      <a:pt x="984" y="850152"/>
                      <a:pt x="918" y="799861"/>
                    </a:cubicBezTo>
                    <a:cubicBezTo>
                      <a:pt x="-10226" y="750012"/>
                      <a:pt x="83529" y="699788"/>
                      <a:pt x="95122" y="652895"/>
                    </a:cubicBezTo>
                    <a:cubicBezTo>
                      <a:pt x="106715" y="606002"/>
                      <a:pt x="74934" y="554155"/>
                      <a:pt x="70478" y="518506"/>
                    </a:cubicBezTo>
                    <a:cubicBezTo>
                      <a:pt x="63946" y="486467"/>
                      <a:pt x="66700" y="420261"/>
                      <a:pt x="66001" y="393761"/>
                    </a:cubicBezTo>
                    <a:cubicBezTo>
                      <a:pt x="73327" y="132144"/>
                      <a:pt x="355778" y="0"/>
                      <a:pt x="635541" y="0"/>
                    </a:cubicBezTo>
                    <a:cubicBezTo>
                      <a:pt x="955270" y="0"/>
                      <a:pt x="1159622" y="300072"/>
                      <a:pt x="1145839" y="569195"/>
                    </a:cubicBezTo>
                    <a:cubicBezTo>
                      <a:pt x="1132056" y="838318"/>
                      <a:pt x="787558" y="1003900"/>
                      <a:pt x="795727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8E53990-45B8-4C55-9755-95AAA3DD5E54}"/>
                  </a:ext>
                </a:extLst>
              </p:cNvPr>
              <p:cNvSpPr/>
              <p:nvPr/>
            </p:nvSpPr>
            <p:spPr>
              <a:xfrm>
                <a:off x="3777610" y="5215402"/>
                <a:ext cx="220395" cy="630694"/>
              </a:xfrm>
              <a:custGeom>
                <a:avLst/>
                <a:gdLst>
                  <a:gd name="connsiteX0" fmla="*/ 220395 w 220395"/>
                  <a:gd name="connsiteY0" fmla="*/ 0 h 520726"/>
                  <a:gd name="connsiteX1" fmla="*/ 0 w 220395"/>
                  <a:gd name="connsiteY1" fmla="*/ 520726 h 520726"/>
                  <a:gd name="connsiteX2" fmla="*/ 0 w 220395"/>
                  <a:gd name="connsiteY2" fmla="*/ 303963 h 520726"/>
                  <a:gd name="connsiteX3" fmla="*/ 196581 w 220395"/>
                  <a:gd name="connsiteY3" fmla="*/ 7392 h 520726"/>
                  <a:gd name="connsiteX4" fmla="*/ 220395 w 220395"/>
                  <a:gd name="connsiteY4" fmla="*/ 0 h 520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395" h="520726">
                    <a:moveTo>
                      <a:pt x="220395" y="0"/>
                    </a:moveTo>
                    <a:lnTo>
                      <a:pt x="0" y="520726"/>
                    </a:lnTo>
                    <a:lnTo>
                      <a:pt x="0" y="303963"/>
                    </a:lnTo>
                    <a:cubicBezTo>
                      <a:pt x="0" y="170642"/>
                      <a:pt x="81059" y="56254"/>
                      <a:pt x="196581" y="7392"/>
                    </a:cubicBezTo>
                    <a:lnTo>
                      <a:pt x="220395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2AD151A2-DC64-4FB0-9E69-E973EA0E619D}"/>
                  </a:ext>
                </a:extLst>
              </p:cNvPr>
              <p:cNvSpPr/>
              <p:nvPr/>
            </p:nvSpPr>
            <p:spPr>
              <a:xfrm>
                <a:off x="3757614" y="5148551"/>
                <a:ext cx="845522" cy="1294438"/>
              </a:xfrm>
              <a:custGeom>
                <a:avLst/>
                <a:gdLst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220395 w 845522"/>
                  <a:gd name="connsiteY6" fmla="*/ 17902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6539 h 1292290"/>
                  <a:gd name="connsiteX8" fmla="*/ 321865 w 845522"/>
                  <a:gd name="connsiteY8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256998 w 845522"/>
                  <a:gd name="connsiteY7" fmla="*/ 22414 h 1292290"/>
                  <a:gd name="connsiteX8" fmla="*/ 321865 w 845522"/>
                  <a:gd name="connsiteY8" fmla="*/ 0 h 1292290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4 h 1292294"/>
                  <a:gd name="connsiteX1" fmla="*/ 523657 w 845522"/>
                  <a:gd name="connsiteY1" fmla="*/ 4 h 1292294"/>
                  <a:gd name="connsiteX2" fmla="*/ 845522 w 845522"/>
                  <a:gd name="connsiteY2" fmla="*/ 321869 h 1292294"/>
                  <a:gd name="connsiteX3" fmla="*/ 845522 w 845522"/>
                  <a:gd name="connsiteY3" fmla="*/ 1292294 h 1292294"/>
                  <a:gd name="connsiteX4" fmla="*/ 0 w 845522"/>
                  <a:gd name="connsiteY4" fmla="*/ 1292294 h 1292294"/>
                  <a:gd name="connsiteX5" fmla="*/ 0 w 845522"/>
                  <a:gd name="connsiteY5" fmla="*/ 538632 h 1292294"/>
                  <a:gd name="connsiteX6" fmla="*/ 198170 w 845522"/>
                  <a:gd name="connsiteY6" fmla="*/ 71881 h 1292294"/>
                  <a:gd name="connsiteX7" fmla="*/ 256998 w 845522"/>
                  <a:gd name="connsiteY7" fmla="*/ 22418 h 1292294"/>
                  <a:gd name="connsiteX8" fmla="*/ 321865 w 845522"/>
                  <a:gd name="connsiteY8" fmla="*/ 4 h 1292294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0 h 1292290"/>
                  <a:gd name="connsiteX1" fmla="*/ 523657 w 845522"/>
                  <a:gd name="connsiteY1" fmla="*/ 0 h 1292290"/>
                  <a:gd name="connsiteX2" fmla="*/ 845522 w 845522"/>
                  <a:gd name="connsiteY2" fmla="*/ 321865 h 1292290"/>
                  <a:gd name="connsiteX3" fmla="*/ 845522 w 845522"/>
                  <a:gd name="connsiteY3" fmla="*/ 1292290 h 1292290"/>
                  <a:gd name="connsiteX4" fmla="*/ 0 w 845522"/>
                  <a:gd name="connsiteY4" fmla="*/ 1292290 h 1292290"/>
                  <a:gd name="connsiteX5" fmla="*/ 0 w 845522"/>
                  <a:gd name="connsiteY5" fmla="*/ 538628 h 1292290"/>
                  <a:gd name="connsiteX6" fmla="*/ 198170 w 845522"/>
                  <a:gd name="connsiteY6" fmla="*/ 71877 h 1292290"/>
                  <a:gd name="connsiteX7" fmla="*/ 321865 w 845522"/>
                  <a:gd name="connsiteY7" fmla="*/ 0 h 1292290"/>
                  <a:gd name="connsiteX0" fmla="*/ 321865 w 845522"/>
                  <a:gd name="connsiteY0" fmla="*/ 2148 h 1294438"/>
                  <a:gd name="connsiteX1" fmla="*/ 523657 w 845522"/>
                  <a:gd name="connsiteY1" fmla="*/ 2148 h 1294438"/>
                  <a:gd name="connsiteX2" fmla="*/ 845522 w 845522"/>
                  <a:gd name="connsiteY2" fmla="*/ 324013 h 1294438"/>
                  <a:gd name="connsiteX3" fmla="*/ 845522 w 845522"/>
                  <a:gd name="connsiteY3" fmla="*/ 1294438 h 1294438"/>
                  <a:gd name="connsiteX4" fmla="*/ 0 w 845522"/>
                  <a:gd name="connsiteY4" fmla="*/ 1294438 h 1294438"/>
                  <a:gd name="connsiteX5" fmla="*/ 0 w 845522"/>
                  <a:gd name="connsiteY5" fmla="*/ 540776 h 1294438"/>
                  <a:gd name="connsiteX6" fmla="*/ 198170 w 845522"/>
                  <a:gd name="connsiteY6" fmla="*/ 74025 h 1294438"/>
                  <a:gd name="connsiteX7" fmla="*/ 321865 w 845522"/>
                  <a:gd name="connsiteY7" fmla="*/ 2148 h 1294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5522" h="1294438">
                    <a:moveTo>
                      <a:pt x="321865" y="2148"/>
                    </a:moveTo>
                    <a:cubicBezTo>
                      <a:pt x="373731" y="-2687"/>
                      <a:pt x="456393" y="2148"/>
                      <a:pt x="523657" y="2148"/>
                    </a:cubicBezTo>
                    <a:cubicBezTo>
                      <a:pt x="701418" y="2148"/>
                      <a:pt x="845522" y="146252"/>
                      <a:pt x="845522" y="324013"/>
                    </a:cubicBezTo>
                    <a:lnTo>
                      <a:pt x="845522" y="1294438"/>
                    </a:lnTo>
                    <a:lnTo>
                      <a:pt x="0" y="1294438"/>
                    </a:lnTo>
                    <a:lnTo>
                      <a:pt x="0" y="540776"/>
                    </a:lnTo>
                    <a:cubicBezTo>
                      <a:pt x="66057" y="385192"/>
                      <a:pt x="182626" y="113789"/>
                      <a:pt x="198170" y="74025"/>
                    </a:cubicBezTo>
                    <a:cubicBezTo>
                      <a:pt x="213714" y="34261"/>
                      <a:pt x="269999" y="6983"/>
                      <a:pt x="321865" y="214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2FF6F667-968F-4285-9209-AE4912147975}"/>
                  </a:ext>
                </a:extLst>
              </p:cNvPr>
              <p:cNvSpPr/>
              <p:nvPr/>
            </p:nvSpPr>
            <p:spPr>
              <a:xfrm>
                <a:off x="4043375" y="5304381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086CECD-0EB8-4E62-94BB-12C01FC781E2}"/>
                  </a:ext>
                </a:extLst>
              </p:cNvPr>
              <p:cNvSpPr/>
              <p:nvPr/>
            </p:nvSpPr>
            <p:spPr>
              <a:xfrm flipH="1">
                <a:off x="4089531" y="5232399"/>
                <a:ext cx="367416" cy="1210589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991D3FF-EEFC-415E-9AF1-9DABACAD1A5D}"/>
                  </a:ext>
                </a:extLst>
              </p:cNvPr>
              <p:cNvSpPr/>
              <p:nvPr/>
            </p:nvSpPr>
            <p:spPr>
              <a:xfrm rot="1987397">
                <a:off x="3548401" y="3699133"/>
                <a:ext cx="1417736" cy="860566"/>
              </a:xfrm>
              <a:custGeom>
                <a:avLst/>
                <a:gdLst>
                  <a:gd name="connsiteX0" fmla="*/ 349445 w 1397778"/>
                  <a:gd name="connsiteY0" fmla="*/ 85623 h 860566"/>
                  <a:gd name="connsiteX1" fmla="*/ 470117 w 1397778"/>
                  <a:gd name="connsiteY1" fmla="*/ 134040 h 860566"/>
                  <a:gd name="connsiteX2" fmla="*/ 518003 w 1397778"/>
                  <a:gd name="connsiteY2" fmla="*/ 21777 h 860566"/>
                  <a:gd name="connsiteX3" fmla="*/ 620856 w 1397778"/>
                  <a:gd name="connsiteY3" fmla="*/ 97106 h 860566"/>
                  <a:gd name="connsiteX4" fmla="*/ 698889 w 1397778"/>
                  <a:gd name="connsiteY4" fmla="*/ 0 h 860566"/>
                  <a:gd name="connsiteX5" fmla="*/ 776922 w 1397778"/>
                  <a:gd name="connsiteY5" fmla="*/ 97106 h 860566"/>
                  <a:gd name="connsiteX6" fmla="*/ 879775 w 1397778"/>
                  <a:gd name="connsiteY6" fmla="*/ 21777 h 860566"/>
                  <a:gd name="connsiteX7" fmla="*/ 927661 w 1397778"/>
                  <a:gd name="connsiteY7" fmla="*/ 134040 h 860566"/>
                  <a:gd name="connsiteX8" fmla="*/ 1048334 w 1397778"/>
                  <a:gd name="connsiteY8" fmla="*/ 85623 h 860566"/>
                  <a:gd name="connsiteX9" fmla="*/ 1062815 w 1397778"/>
                  <a:gd name="connsiteY9" fmla="*/ 205397 h 860566"/>
                  <a:gd name="connsiteX10" fmla="*/ 1193078 w 1397778"/>
                  <a:gd name="connsiteY10" fmla="*/ 187189 h 860566"/>
                  <a:gd name="connsiteX11" fmla="*/ 1173166 w 1397778"/>
                  <a:gd name="connsiteY11" fmla="*/ 306308 h 860566"/>
                  <a:gd name="connsiteX12" fmla="*/ 1304145 w 1397778"/>
                  <a:gd name="connsiteY12" fmla="*/ 319551 h 860566"/>
                  <a:gd name="connsiteX13" fmla="*/ 1251199 w 1397778"/>
                  <a:gd name="connsiteY13" fmla="*/ 429900 h 860566"/>
                  <a:gd name="connsiteX14" fmla="*/ 1373964 w 1397778"/>
                  <a:gd name="connsiteY14" fmla="*/ 473690 h 860566"/>
                  <a:gd name="connsiteX15" fmla="*/ 1291587 w 1397778"/>
                  <a:gd name="connsiteY15" fmla="*/ 567745 h 860566"/>
                  <a:gd name="connsiteX16" fmla="*/ 1397778 w 1397778"/>
                  <a:gd name="connsiteY16" fmla="*/ 639102 h 860566"/>
                  <a:gd name="connsiteX17" fmla="*/ 1291587 w 1397778"/>
                  <a:gd name="connsiteY17" fmla="*/ 710459 h 860566"/>
                  <a:gd name="connsiteX18" fmla="*/ 1373964 w 1397778"/>
                  <a:gd name="connsiteY18" fmla="*/ 804514 h 860566"/>
                  <a:gd name="connsiteX19" fmla="*/ 1163959 w 1397778"/>
                  <a:gd name="connsiteY19" fmla="*/ 854046 h 860566"/>
                  <a:gd name="connsiteX20" fmla="*/ 1019838 w 1397778"/>
                  <a:gd name="connsiteY20" fmla="*/ 860167 h 860566"/>
                  <a:gd name="connsiteX21" fmla="*/ 995145 w 1397778"/>
                  <a:gd name="connsiteY21" fmla="*/ 798454 h 860566"/>
                  <a:gd name="connsiteX22" fmla="*/ 937626 w 1397778"/>
                  <a:gd name="connsiteY22" fmla="*/ 696399 h 860566"/>
                  <a:gd name="connsiteX23" fmla="*/ 307526 w 1397778"/>
                  <a:gd name="connsiteY23" fmla="*/ 414918 h 860566"/>
                  <a:gd name="connsiteX24" fmla="*/ 187617 w 1397778"/>
                  <a:gd name="connsiteY24" fmla="*/ 798517 h 860566"/>
                  <a:gd name="connsiteX25" fmla="*/ 202903 w 1397778"/>
                  <a:gd name="connsiteY25" fmla="*/ 860566 h 860566"/>
                  <a:gd name="connsiteX26" fmla="*/ 23814 w 1397778"/>
                  <a:gd name="connsiteY26" fmla="*/ 804514 h 860566"/>
                  <a:gd name="connsiteX27" fmla="*/ 106191 w 1397778"/>
                  <a:gd name="connsiteY27" fmla="*/ 710459 h 860566"/>
                  <a:gd name="connsiteX28" fmla="*/ 0 w 1397778"/>
                  <a:gd name="connsiteY28" fmla="*/ 639102 h 860566"/>
                  <a:gd name="connsiteX29" fmla="*/ 106191 w 1397778"/>
                  <a:gd name="connsiteY29" fmla="*/ 567745 h 860566"/>
                  <a:gd name="connsiteX30" fmla="*/ 23814 w 1397778"/>
                  <a:gd name="connsiteY30" fmla="*/ 473690 h 860566"/>
                  <a:gd name="connsiteX31" fmla="*/ 146579 w 1397778"/>
                  <a:gd name="connsiteY31" fmla="*/ 429900 h 860566"/>
                  <a:gd name="connsiteX32" fmla="*/ 93633 w 1397778"/>
                  <a:gd name="connsiteY32" fmla="*/ 319551 h 860566"/>
                  <a:gd name="connsiteX33" fmla="*/ 224612 w 1397778"/>
                  <a:gd name="connsiteY33" fmla="*/ 306308 h 860566"/>
                  <a:gd name="connsiteX34" fmla="*/ 204700 w 1397778"/>
                  <a:gd name="connsiteY34" fmla="*/ 187189 h 860566"/>
                  <a:gd name="connsiteX35" fmla="*/ 334963 w 1397778"/>
                  <a:gd name="connsiteY35" fmla="*/ 205397 h 860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397778" h="860566">
                    <a:moveTo>
                      <a:pt x="349445" y="85623"/>
                    </a:move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163959" y="854046"/>
                    </a:lnTo>
                    <a:lnTo>
                      <a:pt x="1019838" y="860167"/>
                    </a:lnTo>
                    <a:lnTo>
                      <a:pt x="995145" y="798454"/>
                    </a:lnTo>
                    <a:cubicBezTo>
                      <a:pt x="978682" y="764108"/>
                      <a:pt x="959509" y="729936"/>
                      <a:pt x="937626" y="696399"/>
                    </a:cubicBezTo>
                    <a:cubicBezTo>
                      <a:pt x="762572" y="428103"/>
                      <a:pt x="480466" y="302080"/>
                      <a:pt x="307526" y="414918"/>
                    </a:cubicBezTo>
                    <a:cubicBezTo>
                      <a:pt x="199439" y="485442"/>
                      <a:pt x="159576" y="632580"/>
                      <a:pt x="187617" y="798517"/>
                    </a:cubicBezTo>
                    <a:lnTo>
                      <a:pt x="202903" y="860566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0282F996-E4B9-46AF-A4DD-2418754FC00A}"/>
                  </a:ext>
                </a:extLst>
              </p:cNvPr>
              <p:cNvGrpSpPr/>
              <p:nvPr/>
            </p:nvGrpSpPr>
            <p:grpSpPr>
              <a:xfrm>
                <a:off x="4229605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4046129F-5171-4F2D-95A2-FD3ADF12340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22200926-92FD-4FB5-8B9A-266B6EA6A77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4" name="円/楕円 472">
                <a:extLst>
                  <a:ext uri="{FF2B5EF4-FFF2-40B4-BE49-F238E27FC236}">
                    <a16:creationId xmlns:a16="http://schemas.microsoft.com/office/drawing/2014/main" id="{5ECEA8F5-82DB-4B6B-9343-46A7CCF0B1C3}"/>
                  </a:ext>
                </a:extLst>
              </p:cNvPr>
              <p:cNvSpPr/>
              <p:nvPr/>
            </p:nvSpPr>
            <p:spPr>
              <a:xfrm>
                <a:off x="3677885" y="4279589"/>
                <a:ext cx="222569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4" name="月 163">
              <a:extLst>
                <a:ext uri="{FF2B5EF4-FFF2-40B4-BE49-F238E27FC236}">
                  <a16:creationId xmlns:a16="http://schemas.microsoft.com/office/drawing/2014/main" id="{68E9A186-3396-4287-85B2-62CC02C11CE4}"/>
                </a:ext>
              </a:extLst>
            </p:cNvPr>
            <p:cNvSpPr/>
            <p:nvPr/>
          </p:nvSpPr>
          <p:spPr>
            <a:xfrm rot="5400000">
              <a:off x="4517916" y="4383374"/>
              <a:ext cx="87700" cy="156752"/>
            </a:xfrm>
            <a:prstGeom prst="moon">
              <a:avLst>
                <a:gd name="adj" fmla="val 50951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90678F0A-2821-4A43-83B7-1CC8C2C94106}"/>
              </a:ext>
            </a:extLst>
          </p:cNvPr>
          <p:cNvGrpSpPr/>
          <p:nvPr/>
        </p:nvGrpSpPr>
        <p:grpSpPr>
          <a:xfrm>
            <a:off x="6585726" y="3685221"/>
            <a:ext cx="1938861" cy="2752794"/>
            <a:chOff x="6585726" y="3685221"/>
            <a:chExt cx="1938861" cy="2752794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AA2B98D5-D8E3-4891-B78C-4BE69CC750B2}"/>
                </a:ext>
              </a:extLst>
            </p:cNvPr>
            <p:cNvGrpSpPr/>
            <p:nvPr/>
          </p:nvGrpSpPr>
          <p:grpSpPr>
            <a:xfrm>
              <a:off x="6585726" y="5261473"/>
              <a:ext cx="1290895" cy="1176542"/>
              <a:chOff x="6440320" y="2194334"/>
              <a:chExt cx="1441449" cy="1313759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3B1791E9-6929-4CBC-9944-7BEB173B374C}"/>
                  </a:ext>
                </a:extLst>
              </p:cNvPr>
              <p:cNvGrpSpPr/>
              <p:nvPr/>
            </p:nvGrpSpPr>
            <p:grpSpPr>
              <a:xfrm>
                <a:off x="6440320" y="2194334"/>
                <a:ext cx="1441449" cy="1004014"/>
                <a:chOff x="444652" y="3858749"/>
                <a:chExt cx="1441449" cy="1004014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A7126CA-E626-4342-82ED-B8C90A91B72F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412938CF-2FD8-4E87-9210-A2C62A75FCB4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DC14FF21-3198-4A01-BF18-C1CFD75EC796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235" name="フリーフォーム: 図形 234">
                      <a:extLst>
                        <a:ext uri="{FF2B5EF4-FFF2-40B4-BE49-F238E27FC236}">
                          <a16:creationId xmlns:a16="http://schemas.microsoft.com/office/drawing/2014/main" id="{D5678A5F-B153-427E-A793-FA9707EF9C2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62B426EE-C3DD-4670-B303-569C2FE8E69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" name="フリーフォーム: 図形 236">
                      <a:extLst>
                        <a:ext uri="{FF2B5EF4-FFF2-40B4-BE49-F238E27FC236}">
                          <a16:creationId xmlns:a16="http://schemas.microsoft.com/office/drawing/2014/main" id="{A72D311A-48C5-4F1B-B766-AB4B461EC6C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" name="月 237">
                      <a:extLst>
                        <a:ext uri="{FF2B5EF4-FFF2-40B4-BE49-F238E27FC236}">
                          <a16:creationId xmlns:a16="http://schemas.microsoft.com/office/drawing/2014/main" id="{E6111C09-B042-4686-9404-EA56B41E3F23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5" name="四角形: 角を丸くする 224">
                    <a:extLst>
                      <a:ext uri="{FF2B5EF4-FFF2-40B4-BE49-F238E27FC236}">
                        <a16:creationId xmlns:a16="http://schemas.microsoft.com/office/drawing/2014/main" id="{0ED957C8-7C9E-4962-947D-3C7F45B6634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26" name="四角形: 上の 2 つの角を丸める 109">
                    <a:extLst>
                      <a:ext uri="{FF2B5EF4-FFF2-40B4-BE49-F238E27FC236}">
                        <a16:creationId xmlns:a16="http://schemas.microsoft.com/office/drawing/2014/main" id="{75A12E25-EAA0-4AFC-AC4A-52C8D0190B1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31589226-3D61-49EB-B719-2CD235DDBE3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805D6336-85CD-4C34-9904-FBBBA3FA0C2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四角形: 上の 2 つの角を丸める 109">
                    <a:extLst>
                      <a:ext uri="{FF2B5EF4-FFF2-40B4-BE49-F238E27FC236}">
                        <a16:creationId xmlns:a16="http://schemas.microsoft.com/office/drawing/2014/main" id="{E051FE0F-51EC-44F0-8669-60A7F865809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D834AE29-FDD1-43BF-A4A3-FEE0A729CAF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FC2AAA6C-6D73-406C-9C5A-FA91D6F1178A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四角形: 上の 2 つの角を丸める 109">
                    <a:extLst>
                      <a:ext uri="{FF2B5EF4-FFF2-40B4-BE49-F238E27FC236}">
                        <a16:creationId xmlns:a16="http://schemas.microsoft.com/office/drawing/2014/main" id="{A5C19879-BB60-481C-9196-D7105CDC666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5692B867-729C-4B91-BF6B-39681A9D7B30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30D7DA5D-1B0D-4B30-AFED-E46944ACC529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C6DE3FE2-68A5-4631-BA49-51605FB8421B}"/>
                  </a:ext>
                </a:extLst>
              </p:cNvPr>
              <p:cNvGrpSpPr/>
              <p:nvPr/>
            </p:nvGrpSpPr>
            <p:grpSpPr>
              <a:xfrm rot="18900000">
                <a:off x="7321476" y="2500735"/>
                <a:ext cx="456730" cy="1007358"/>
                <a:chOff x="1904251" y="4164031"/>
                <a:chExt cx="438719" cy="963709"/>
              </a:xfrm>
            </p:grpSpPr>
            <p:sp>
              <p:nvSpPr>
                <p:cNvPr id="220" name="台形 219">
                  <a:extLst>
                    <a:ext uri="{FF2B5EF4-FFF2-40B4-BE49-F238E27FC236}">
                      <a16:creationId xmlns:a16="http://schemas.microsoft.com/office/drawing/2014/main" id="{110CAD95-F4E7-41E9-B050-D3B3C9466C84}"/>
                    </a:ext>
                  </a:extLst>
                </p:cNvPr>
                <p:cNvSpPr/>
                <p:nvPr/>
              </p:nvSpPr>
              <p:spPr>
                <a:xfrm rot="20813946">
                  <a:off x="1904251" y="4164031"/>
                  <a:ext cx="277080" cy="9542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1" name="片側の 2 つの角を丸めた四角形 92">
                  <a:extLst>
                    <a:ext uri="{FF2B5EF4-FFF2-40B4-BE49-F238E27FC236}">
                      <a16:creationId xmlns:a16="http://schemas.microsoft.com/office/drawing/2014/main" id="{0B255CB9-B0F9-4211-8B36-7661596345BB}"/>
                    </a:ext>
                  </a:extLst>
                </p:cNvPr>
                <p:cNvSpPr/>
                <p:nvPr/>
              </p:nvSpPr>
              <p:spPr>
                <a:xfrm rot="9854429" flipH="1">
                  <a:off x="1953085" y="4215132"/>
                  <a:ext cx="389885" cy="912608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F1A070C8-8955-49B9-9ED7-E2D57F91C8A6}"/>
                </a:ext>
              </a:extLst>
            </p:cNvPr>
            <p:cNvGrpSpPr/>
            <p:nvPr/>
          </p:nvGrpSpPr>
          <p:grpSpPr>
            <a:xfrm>
              <a:off x="7322224" y="3685221"/>
              <a:ext cx="1202363" cy="2750503"/>
              <a:chOff x="6544984" y="3685221"/>
              <a:chExt cx="1202363" cy="2750503"/>
            </a:xfrm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E2930F2B-F6EC-469C-858E-641A0CB4D094}"/>
                  </a:ext>
                </a:extLst>
              </p:cNvPr>
              <p:cNvSpPr/>
              <p:nvPr/>
            </p:nvSpPr>
            <p:spPr>
              <a:xfrm rot="2700000">
                <a:off x="6523455" y="3989363"/>
                <a:ext cx="403662" cy="25649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874F946B-44D2-4FDF-A6FD-506475938AF9}"/>
                  </a:ext>
                </a:extLst>
              </p:cNvPr>
              <p:cNvSpPr/>
              <p:nvPr/>
            </p:nvSpPr>
            <p:spPr>
              <a:xfrm>
                <a:off x="7049206" y="478423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CCFADECB-DFCA-4AE1-9A1E-A7D113AE518A}"/>
                  </a:ext>
                </a:extLst>
              </p:cNvPr>
              <p:cNvSpPr/>
              <p:nvPr/>
            </p:nvSpPr>
            <p:spPr>
              <a:xfrm>
                <a:off x="7066312" y="481171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台形 731">
                <a:extLst>
                  <a:ext uri="{FF2B5EF4-FFF2-40B4-BE49-F238E27FC236}">
                    <a16:creationId xmlns:a16="http://schemas.microsoft.com/office/drawing/2014/main" id="{FB7A45D9-AE6E-41B6-96C2-740B02CF4E2B}"/>
                  </a:ext>
                </a:extLst>
              </p:cNvPr>
              <p:cNvSpPr/>
              <p:nvPr/>
            </p:nvSpPr>
            <p:spPr>
              <a:xfrm rot="11290218" flipV="1">
                <a:off x="6815805" y="525606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台形 356">
                <a:extLst>
                  <a:ext uri="{FF2B5EF4-FFF2-40B4-BE49-F238E27FC236}">
                    <a16:creationId xmlns:a16="http://schemas.microsoft.com/office/drawing/2014/main" id="{4FE94C61-860B-4762-A033-81F3AC4AD6ED}"/>
                  </a:ext>
                </a:extLst>
              </p:cNvPr>
              <p:cNvSpPr/>
              <p:nvPr/>
            </p:nvSpPr>
            <p:spPr>
              <a:xfrm rot="10800000">
                <a:off x="6860579" y="512779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台形 53">
                <a:extLst>
                  <a:ext uri="{FF2B5EF4-FFF2-40B4-BE49-F238E27FC236}">
                    <a16:creationId xmlns:a16="http://schemas.microsoft.com/office/drawing/2014/main" id="{057124DD-E520-410F-8154-E6F17144873A}"/>
                  </a:ext>
                </a:extLst>
              </p:cNvPr>
              <p:cNvSpPr/>
              <p:nvPr/>
            </p:nvSpPr>
            <p:spPr>
              <a:xfrm>
                <a:off x="6921128" y="503072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A48E804-1F91-4F1F-8BEB-C3E350645DB9}"/>
                  </a:ext>
                </a:extLst>
              </p:cNvPr>
              <p:cNvSpPr/>
              <p:nvPr/>
            </p:nvSpPr>
            <p:spPr>
              <a:xfrm>
                <a:off x="6797747" y="512414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四角形: 上の 2 つの角を丸める 206">
                <a:extLst>
                  <a:ext uri="{FF2B5EF4-FFF2-40B4-BE49-F238E27FC236}">
                    <a16:creationId xmlns:a16="http://schemas.microsoft.com/office/drawing/2014/main" id="{3C5EE2DA-4C90-48C5-8299-25BA51B5913C}"/>
                  </a:ext>
                </a:extLst>
              </p:cNvPr>
              <p:cNvSpPr/>
              <p:nvPr/>
            </p:nvSpPr>
            <p:spPr>
              <a:xfrm>
                <a:off x="7062129" y="528983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E57907AF-214E-4580-B2C9-92BB472DFACD}"/>
                  </a:ext>
                </a:extLst>
              </p:cNvPr>
              <p:cNvSpPr/>
              <p:nvPr/>
            </p:nvSpPr>
            <p:spPr>
              <a:xfrm flipH="1">
                <a:off x="7108285" y="523239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C7B2E7AF-E7F8-43B2-9CA9-F8674CC911E0}"/>
                  </a:ext>
                </a:extLst>
              </p:cNvPr>
              <p:cNvSpPr/>
              <p:nvPr/>
            </p:nvSpPr>
            <p:spPr>
              <a:xfrm>
                <a:off x="6794240" y="505459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7358F8D5-F05A-4C9E-AD5F-0EABA5AFAE20}"/>
                  </a:ext>
                </a:extLst>
              </p:cNvPr>
              <p:cNvSpPr/>
              <p:nvPr/>
            </p:nvSpPr>
            <p:spPr>
              <a:xfrm>
                <a:off x="6778438" y="6247130"/>
                <a:ext cx="53606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36704E8F-41E3-41C3-9F8F-32335EB1C9E0}"/>
                  </a:ext>
                </a:extLst>
              </p:cNvPr>
              <p:cNvSpPr/>
              <p:nvPr/>
            </p:nvSpPr>
            <p:spPr>
              <a:xfrm>
                <a:off x="6544984" y="3834674"/>
                <a:ext cx="1153301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7199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86724 w 1144132"/>
                  <a:gd name="connsiteY4" fmla="*/ 998864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86724 w 1144132"/>
                  <a:gd name="connsiteY4" fmla="*/ 998864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25053 w 1144132"/>
                  <a:gd name="connsiteY2" fmla="*/ 1098447 h 1200881"/>
                  <a:gd name="connsiteX3" fmla="*/ 99561 w 1144132"/>
                  <a:gd name="connsiteY3" fmla="*/ 1065791 h 1200881"/>
                  <a:gd name="connsiteX4" fmla="*/ 179580 w 1144132"/>
                  <a:gd name="connsiteY4" fmla="*/ 1001245 h 1200881"/>
                  <a:gd name="connsiteX5" fmla="*/ 79191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713997 w 1158319"/>
                  <a:gd name="connsiteY0" fmla="*/ 973093 h 1200881"/>
                  <a:gd name="connsiteX1" fmla="*/ 253217 w 1158319"/>
                  <a:gd name="connsiteY1" fmla="*/ 1198218 h 1200881"/>
                  <a:gd name="connsiteX2" fmla="*/ 139240 w 1158319"/>
                  <a:gd name="connsiteY2" fmla="*/ 1098447 h 1200881"/>
                  <a:gd name="connsiteX3" fmla="*/ 113748 w 1158319"/>
                  <a:gd name="connsiteY3" fmla="*/ 1065791 h 1200881"/>
                  <a:gd name="connsiteX4" fmla="*/ 193767 w 1158319"/>
                  <a:gd name="connsiteY4" fmla="*/ 1001245 h 1200881"/>
                  <a:gd name="connsiteX5" fmla="*/ 93378 w 1158319"/>
                  <a:gd name="connsiteY5" fmla="*/ 979490 h 1200881"/>
                  <a:gd name="connsiteX6" fmla="*/ 102907 w 1158319"/>
                  <a:gd name="connsiteY6" fmla="*/ 889406 h 1200881"/>
                  <a:gd name="connsiteX7" fmla="*/ 836 w 1158319"/>
                  <a:gd name="connsiteY7" fmla="*/ 799861 h 1200881"/>
                  <a:gd name="connsiteX8" fmla="*/ 106946 w 1158319"/>
                  <a:gd name="connsiteY8" fmla="*/ 652895 h 1200881"/>
                  <a:gd name="connsiteX9" fmla="*/ 82302 w 1158319"/>
                  <a:gd name="connsiteY9" fmla="*/ 518506 h 1200881"/>
                  <a:gd name="connsiteX10" fmla="*/ 77825 w 1158319"/>
                  <a:gd name="connsiteY10" fmla="*/ 393761 h 1200881"/>
                  <a:gd name="connsiteX11" fmla="*/ 647365 w 1158319"/>
                  <a:gd name="connsiteY11" fmla="*/ 0 h 1200881"/>
                  <a:gd name="connsiteX12" fmla="*/ 1157663 w 1158319"/>
                  <a:gd name="connsiteY12" fmla="*/ 569195 h 1200881"/>
                  <a:gd name="connsiteX13" fmla="*/ 807551 w 1158319"/>
                  <a:gd name="connsiteY13" fmla="*/ 1143244 h 1200881"/>
                  <a:gd name="connsiteX0" fmla="*/ 713997 w 1158319"/>
                  <a:gd name="connsiteY0" fmla="*/ 973093 h 1200881"/>
                  <a:gd name="connsiteX1" fmla="*/ 253217 w 1158319"/>
                  <a:gd name="connsiteY1" fmla="*/ 1198218 h 1200881"/>
                  <a:gd name="connsiteX2" fmla="*/ 139240 w 1158319"/>
                  <a:gd name="connsiteY2" fmla="*/ 1098447 h 1200881"/>
                  <a:gd name="connsiteX3" fmla="*/ 113748 w 1158319"/>
                  <a:gd name="connsiteY3" fmla="*/ 1065791 h 1200881"/>
                  <a:gd name="connsiteX4" fmla="*/ 193767 w 1158319"/>
                  <a:gd name="connsiteY4" fmla="*/ 1001245 h 1200881"/>
                  <a:gd name="connsiteX5" fmla="*/ 93378 w 1158319"/>
                  <a:gd name="connsiteY5" fmla="*/ 979490 h 1200881"/>
                  <a:gd name="connsiteX6" fmla="*/ 110050 w 1158319"/>
                  <a:gd name="connsiteY6" fmla="*/ 872738 h 1200881"/>
                  <a:gd name="connsiteX7" fmla="*/ 836 w 1158319"/>
                  <a:gd name="connsiteY7" fmla="*/ 799861 h 1200881"/>
                  <a:gd name="connsiteX8" fmla="*/ 106946 w 1158319"/>
                  <a:gd name="connsiteY8" fmla="*/ 652895 h 1200881"/>
                  <a:gd name="connsiteX9" fmla="*/ 82302 w 1158319"/>
                  <a:gd name="connsiteY9" fmla="*/ 518506 h 1200881"/>
                  <a:gd name="connsiteX10" fmla="*/ 77825 w 1158319"/>
                  <a:gd name="connsiteY10" fmla="*/ 393761 h 1200881"/>
                  <a:gd name="connsiteX11" fmla="*/ 647365 w 1158319"/>
                  <a:gd name="connsiteY11" fmla="*/ 0 h 1200881"/>
                  <a:gd name="connsiteX12" fmla="*/ 1157663 w 1158319"/>
                  <a:gd name="connsiteY12" fmla="*/ 569195 h 1200881"/>
                  <a:gd name="connsiteX13" fmla="*/ 807551 w 1158319"/>
                  <a:gd name="connsiteY13" fmla="*/ 1143244 h 1200881"/>
                  <a:gd name="connsiteX0" fmla="*/ 713997 w 1158319"/>
                  <a:gd name="connsiteY0" fmla="*/ 973093 h 1200881"/>
                  <a:gd name="connsiteX1" fmla="*/ 253217 w 1158319"/>
                  <a:gd name="connsiteY1" fmla="*/ 1198218 h 1200881"/>
                  <a:gd name="connsiteX2" fmla="*/ 139240 w 1158319"/>
                  <a:gd name="connsiteY2" fmla="*/ 1098447 h 1200881"/>
                  <a:gd name="connsiteX3" fmla="*/ 113748 w 1158319"/>
                  <a:gd name="connsiteY3" fmla="*/ 1065791 h 1200881"/>
                  <a:gd name="connsiteX4" fmla="*/ 193767 w 1158319"/>
                  <a:gd name="connsiteY4" fmla="*/ 1001245 h 1200881"/>
                  <a:gd name="connsiteX5" fmla="*/ 93378 w 1158319"/>
                  <a:gd name="connsiteY5" fmla="*/ 979490 h 1200881"/>
                  <a:gd name="connsiteX6" fmla="*/ 110050 w 1158319"/>
                  <a:gd name="connsiteY6" fmla="*/ 872738 h 1200881"/>
                  <a:gd name="connsiteX7" fmla="*/ 836 w 1158319"/>
                  <a:gd name="connsiteY7" fmla="*/ 799861 h 1200881"/>
                  <a:gd name="connsiteX8" fmla="*/ 106946 w 1158319"/>
                  <a:gd name="connsiteY8" fmla="*/ 652895 h 1200881"/>
                  <a:gd name="connsiteX9" fmla="*/ 82302 w 1158319"/>
                  <a:gd name="connsiteY9" fmla="*/ 518506 h 1200881"/>
                  <a:gd name="connsiteX10" fmla="*/ 77825 w 1158319"/>
                  <a:gd name="connsiteY10" fmla="*/ 393761 h 1200881"/>
                  <a:gd name="connsiteX11" fmla="*/ 647365 w 1158319"/>
                  <a:gd name="connsiteY11" fmla="*/ 0 h 1200881"/>
                  <a:gd name="connsiteX12" fmla="*/ 1157663 w 1158319"/>
                  <a:gd name="connsiteY12" fmla="*/ 569195 h 1200881"/>
                  <a:gd name="connsiteX13" fmla="*/ 807551 w 1158319"/>
                  <a:gd name="connsiteY13" fmla="*/ 1143244 h 1200881"/>
                  <a:gd name="connsiteX0" fmla="*/ 709266 w 1153588"/>
                  <a:gd name="connsiteY0" fmla="*/ 973093 h 1200881"/>
                  <a:gd name="connsiteX1" fmla="*/ 248486 w 1153588"/>
                  <a:gd name="connsiteY1" fmla="*/ 1198218 h 1200881"/>
                  <a:gd name="connsiteX2" fmla="*/ 134509 w 1153588"/>
                  <a:gd name="connsiteY2" fmla="*/ 1098447 h 1200881"/>
                  <a:gd name="connsiteX3" fmla="*/ 109017 w 1153588"/>
                  <a:gd name="connsiteY3" fmla="*/ 1065791 h 1200881"/>
                  <a:gd name="connsiteX4" fmla="*/ 189036 w 1153588"/>
                  <a:gd name="connsiteY4" fmla="*/ 1001245 h 1200881"/>
                  <a:gd name="connsiteX5" fmla="*/ 88647 w 1153588"/>
                  <a:gd name="connsiteY5" fmla="*/ 979490 h 1200881"/>
                  <a:gd name="connsiteX6" fmla="*/ 105319 w 1153588"/>
                  <a:gd name="connsiteY6" fmla="*/ 872738 h 1200881"/>
                  <a:gd name="connsiteX7" fmla="*/ 868 w 1153588"/>
                  <a:gd name="connsiteY7" fmla="*/ 802243 h 1200881"/>
                  <a:gd name="connsiteX8" fmla="*/ 102215 w 1153588"/>
                  <a:gd name="connsiteY8" fmla="*/ 652895 h 1200881"/>
                  <a:gd name="connsiteX9" fmla="*/ 77571 w 1153588"/>
                  <a:gd name="connsiteY9" fmla="*/ 518506 h 1200881"/>
                  <a:gd name="connsiteX10" fmla="*/ 73094 w 1153588"/>
                  <a:gd name="connsiteY10" fmla="*/ 393761 h 1200881"/>
                  <a:gd name="connsiteX11" fmla="*/ 642634 w 1153588"/>
                  <a:gd name="connsiteY11" fmla="*/ 0 h 1200881"/>
                  <a:gd name="connsiteX12" fmla="*/ 1152932 w 1153588"/>
                  <a:gd name="connsiteY12" fmla="*/ 569195 h 1200881"/>
                  <a:gd name="connsiteX13" fmla="*/ 802820 w 1153588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34222 w 1153301"/>
                  <a:gd name="connsiteY2" fmla="*/ 1098447 h 1200881"/>
                  <a:gd name="connsiteX3" fmla="*/ 108730 w 1153301"/>
                  <a:gd name="connsiteY3" fmla="*/ 1065791 h 1200881"/>
                  <a:gd name="connsiteX4" fmla="*/ 188749 w 1153301"/>
                  <a:gd name="connsiteY4" fmla="*/ 1001245 h 1200881"/>
                  <a:gd name="connsiteX5" fmla="*/ 88360 w 1153301"/>
                  <a:gd name="connsiteY5" fmla="*/ 979490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34222 w 1153301"/>
                  <a:gd name="connsiteY2" fmla="*/ 1098447 h 1200881"/>
                  <a:gd name="connsiteX3" fmla="*/ 108730 w 1153301"/>
                  <a:gd name="connsiteY3" fmla="*/ 1065791 h 1200881"/>
                  <a:gd name="connsiteX4" fmla="*/ 188749 w 1153301"/>
                  <a:gd name="connsiteY4" fmla="*/ 1001245 h 1200881"/>
                  <a:gd name="connsiteX5" fmla="*/ 88360 w 1153301"/>
                  <a:gd name="connsiteY5" fmla="*/ 979490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34222 w 1153301"/>
                  <a:gd name="connsiteY2" fmla="*/ 1098447 h 1200881"/>
                  <a:gd name="connsiteX3" fmla="*/ 108730 w 1153301"/>
                  <a:gd name="connsiteY3" fmla="*/ 1065791 h 1200881"/>
                  <a:gd name="connsiteX4" fmla="*/ 188749 w 1153301"/>
                  <a:gd name="connsiteY4" fmla="*/ 1001245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34222 w 1153301"/>
                  <a:gd name="connsiteY2" fmla="*/ 1098447 h 1200881"/>
                  <a:gd name="connsiteX3" fmla="*/ 108730 w 1153301"/>
                  <a:gd name="connsiteY3" fmla="*/ 1065791 h 1200881"/>
                  <a:gd name="connsiteX4" fmla="*/ 262568 w 1153301"/>
                  <a:gd name="connsiteY4" fmla="*/ 989339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08730 w 1153301"/>
                  <a:gd name="connsiteY3" fmla="*/ 1065791 h 1200881"/>
                  <a:gd name="connsiteX4" fmla="*/ 262568 w 1153301"/>
                  <a:gd name="connsiteY4" fmla="*/ 989339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08730 w 1153301"/>
                  <a:gd name="connsiteY3" fmla="*/ 1065791 h 1200881"/>
                  <a:gd name="connsiteX4" fmla="*/ 262568 w 1153301"/>
                  <a:gd name="connsiteY4" fmla="*/ 989339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262568 w 1153301"/>
                  <a:gd name="connsiteY4" fmla="*/ 989339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312574 w 1153301"/>
                  <a:gd name="connsiteY4" fmla="*/ 965526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312574 w 1153301"/>
                  <a:gd name="connsiteY4" fmla="*/ 965526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312574 w 1153301"/>
                  <a:gd name="connsiteY4" fmla="*/ 965526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  <a:gd name="connsiteX0" fmla="*/ 708979 w 1153301"/>
                  <a:gd name="connsiteY0" fmla="*/ 973093 h 1200881"/>
                  <a:gd name="connsiteX1" fmla="*/ 248199 w 1153301"/>
                  <a:gd name="connsiteY1" fmla="*/ 1198218 h 1200881"/>
                  <a:gd name="connsiteX2" fmla="*/ 146129 w 1153301"/>
                  <a:gd name="connsiteY2" fmla="*/ 1127022 h 1200881"/>
                  <a:gd name="connsiteX3" fmla="*/ 118255 w 1153301"/>
                  <a:gd name="connsiteY3" fmla="*/ 1089604 h 1200881"/>
                  <a:gd name="connsiteX4" fmla="*/ 322099 w 1153301"/>
                  <a:gd name="connsiteY4" fmla="*/ 960764 h 1200881"/>
                  <a:gd name="connsiteX5" fmla="*/ 81217 w 1153301"/>
                  <a:gd name="connsiteY5" fmla="*/ 943771 h 1200881"/>
                  <a:gd name="connsiteX6" fmla="*/ 105032 w 1153301"/>
                  <a:gd name="connsiteY6" fmla="*/ 872738 h 1200881"/>
                  <a:gd name="connsiteX7" fmla="*/ 581 w 1153301"/>
                  <a:gd name="connsiteY7" fmla="*/ 802243 h 1200881"/>
                  <a:gd name="connsiteX8" fmla="*/ 101928 w 1153301"/>
                  <a:gd name="connsiteY8" fmla="*/ 652895 h 1200881"/>
                  <a:gd name="connsiteX9" fmla="*/ 77284 w 1153301"/>
                  <a:gd name="connsiteY9" fmla="*/ 518506 h 1200881"/>
                  <a:gd name="connsiteX10" fmla="*/ 72807 w 1153301"/>
                  <a:gd name="connsiteY10" fmla="*/ 393761 h 1200881"/>
                  <a:gd name="connsiteX11" fmla="*/ 642347 w 1153301"/>
                  <a:gd name="connsiteY11" fmla="*/ 0 h 1200881"/>
                  <a:gd name="connsiteX12" fmla="*/ 1152645 w 1153301"/>
                  <a:gd name="connsiteY12" fmla="*/ 569195 h 1200881"/>
                  <a:gd name="connsiteX13" fmla="*/ 802533 w 1153301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3301" h="1200881">
                    <a:moveTo>
                      <a:pt x="708979" y="973093"/>
                    </a:moveTo>
                    <a:cubicBezTo>
                      <a:pt x="613559" y="1150794"/>
                      <a:pt x="503983" y="1215366"/>
                      <a:pt x="248199" y="1198218"/>
                    </a:cubicBezTo>
                    <a:cubicBezTo>
                      <a:pt x="172707" y="1186269"/>
                      <a:pt x="176194" y="1195429"/>
                      <a:pt x="146129" y="1127022"/>
                    </a:cubicBezTo>
                    <a:cubicBezTo>
                      <a:pt x="141600" y="1111374"/>
                      <a:pt x="109564" y="1106201"/>
                      <a:pt x="118255" y="1089604"/>
                    </a:cubicBezTo>
                    <a:cubicBezTo>
                      <a:pt x="122183" y="1075388"/>
                      <a:pt x="330653" y="999357"/>
                      <a:pt x="322099" y="960764"/>
                    </a:cubicBezTo>
                    <a:cubicBezTo>
                      <a:pt x="241805" y="955100"/>
                      <a:pt x="117395" y="958442"/>
                      <a:pt x="81217" y="943771"/>
                    </a:cubicBezTo>
                    <a:cubicBezTo>
                      <a:pt x="45039" y="929100"/>
                      <a:pt x="105030" y="907529"/>
                      <a:pt x="105032" y="872738"/>
                    </a:cubicBezTo>
                    <a:cubicBezTo>
                      <a:pt x="67460" y="853854"/>
                      <a:pt x="-7325" y="856855"/>
                      <a:pt x="581" y="802243"/>
                    </a:cubicBezTo>
                    <a:cubicBezTo>
                      <a:pt x="8487" y="747631"/>
                      <a:pt x="93906" y="709709"/>
                      <a:pt x="101928" y="652895"/>
                    </a:cubicBezTo>
                    <a:cubicBezTo>
                      <a:pt x="109950" y="596081"/>
                      <a:pt x="81740" y="554155"/>
                      <a:pt x="77284" y="518506"/>
                    </a:cubicBezTo>
                    <a:cubicBezTo>
                      <a:pt x="70752" y="486467"/>
                      <a:pt x="73506" y="420261"/>
                      <a:pt x="72807" y="393761"/>
                    </a:cubicBezTo>
                    <a:cubicBezTo>
                      <a:pt x="80133" y="132144"/>
                      <a:pt x="362584" y="0"/>
                      <a:pt x="642347" y="0"/>
                    </a:cubicBezTo>
                    <a:cubicBezTo>
                      <a:pt x="962076" y="0"/>
                      <a:pt x="1166428" y="300072"/>
                      <a:pt x="1152645" y="569195"/>
                    </a:cubicBezTo>
                    <a:cubicBezTo>
                      <a:pt x="1138862" y="838318"/>
                      <a:pt x="794364" y="1003900"/>
                      <a:pt x="802533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月 211">
                <a:extLst>
                  <a:ext uri="{FF2B5EF4-FFF2-40B4-BE49-F238E27FC236}">
                    <a16:creationId xmlns:a16="http://schemas.microsoft.com/office/drawing/2014/main" id="{FAE1ACE2-03ED-4144-B49C-8838A164BD62}"/>
                  </a:ext>
                </a:extLst>
              </p:cNvPr>
              <p:cNvSpPr/>
              <p:nvPr/>
            </p:nvSpPr>
            <p:spPr>
              <a:xfrm rot="5400000">
                <a:off x="6751891" y="4099372"/>
                <a:ext cx="95266" cy="24320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8E98101F-FEB9-4DA6-8EB6-7F4DC1673C1A}"/>
                  </a:ext>
                </a:extLst>
              </p:cNvPr>
              <p:cNvSpPr/>
              <p:nvPr/>
            </p:nvSpPr>
            <p:spPr>
              <a:xfrm>
                <a:off x="6574661" y="3685221"/>
                <a:ext cx="1172686" cy="1095683"/>
              </a:xfrm>
              <a:custGeom>
                <a:avLst/>
                <a:gdLst>
                  <a:gd name="connsiteX0" fmla="*/ 500805 w 1172686"/>
                  <a:gd name="connsiteY0" fmla="*/ 0 h 1095683"/>
                  <a:gd name="connsiteX1" fmla="*/ 722047 w 1172686"/>
                  <a:gd name="connsiteY1" fmla="*/ 44079 h 1095683"/>
                  <a:gd name="connsiteX2" fmla="*/ 793554 w 1172686"/>
                  <a:gd name="connsiteY2" fmla="*/ 82382 h 1095683"/>
                  <a:gd name="connsiteX3" fmla="*/ 814798 w 1172686"/>
                  <a:gd name="connsiteY3" fmla="*/ 79341 h 1095683"/>
                  <a:gd name="connsiteX4" fmla="*/ 1172686 w 1172686"/>
                  <a:gd name="connsiteY4" fmla="*/ 587512 h 1095683"/>
                  <a:gd name="connsiteX5" fmla="*/ 814798 w 1172686"/>
                  <a:gd name="connsiteY5" fmla="*/ 1095683 h 1095683"/>
                  <a:gd name="connsiteX6" fmla="*/ 746534 w 1172686"/>
                  <a:gd name="connsiteY6" fmla="*/ 1085912 h 1095683"/>
                  <a:gd name="connsiteX7" fmla="*/ 746534 w 1172686"/>
                  <a:gd name="connsiteY7" fmla="*/ 300918 h 1095683"/>
                  <a:gd name="connsiteX8" fmla="*/ 0 w 1172686"/>
                  <a:gd name="connsiteY8" fmla="*/ 300918 h 1095683"/>
                  <a:gd name="connsiteX9" fmla="*/ 29491 w 1172686"/>
                  <a:gd name="connsiteY9" fmla="*/ 247300 h 1095683"/>
                  <a:gd name="connsiteX10" fmla="*/ 500805 w 1172686"/>
                  <a:gd name="connsiteY10" fmla="*/ 0 h 109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686" h="1095683">
                    <a:moveTo>
                      <a:pt x="500805" y="0"/>
                    </a:moveTo>
                    <a:cubicBezTo>
                      <a:pt x="579283" y="0"/>
                      <a:pt x="654046" y="15695"/>
                      <a:pt x="722047" y="44079"/>
                    </a:cubicBezTo>
                    <a:lnTo>
                      <a:pt x="793554" y="82382"/>
                    </a:lnTo>
                    <a:lnTo>
                      <a:pt x="814798" y="79341"/>
                    </a:lnTo>
                    <a:cubicBezTo>
                      <a:pt x="1012454" y="79341"/>
                      <a:pt x="1172686" y="306857"/>
                      <a:pt x="1172686" y="587512"/>
                    </a:cubicBezTo>
                    <a:cubicBezTo>
                      <a:pt x="1172686" y="868167"/>
                      <a:pt x="1012454" y="1095683"/>
                      <a:pt x="814798" y="1095683"/>
                    </a:cubicBezTo>
                    <a:lnTo>
                      <a:pt x="746534" y="1085912"/>
                    </a:lnTo>
                    <a:lnTo>
                      <a:pt x="746534" y="300918"/>
                    </a:lnTo>
                    <a:lnTo>
                      <a:pt x="0" y="300918"/>
                    </a:lnTo>
                    <a:lnTo>
                      <a:pt x="29491" y="247300"/>
                    </a:lnTo>
                    <a:cubicBezTo>
                      <a:pt x="131634" y="98097"/>
                      <a:pt x="304611" y="0"/>
                      <a:pt x="5008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" name="月 213">
                <a:extLst>
                  <a:ext uri="{FF2B5EF4-FFF2-40B4-BE49-F238E27FC236}">
                    <a16:creationId xmlns:a16="http://schemas.microsoft.com/office/drawing/2014/main" id="{E4368BD5-73AE-42FA-8DE3-EF7204D72D8A}"/>
                  </a:ext>
                </a:extLst>
              </p:cNvPr>
              <p:cNvSpPr/>
              <p:nvPr/>
            </p:nvSpPr>
            <p:spPr>
              <a:xfrm rot="8280520">
                <a:off x="6970704" y="3711769"/>
                <a:ext cx="456300" cy="912600"/>
              </a:xfrm>
              <a:prstGeom prst="moon">
                <a:avLst>
                  <a:gd name="adj" fmla="val 6069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99FDA3A3-9AA8-4373-8542-AFBB910294FC}"/>
                  </a:ext>
                </a:extLst>
              </p:cNvPr>
              <p:cNvGrpSpPr/>
              <p:nvPr/>
            </p:nvGrpSpPr>
            <p:grpSpPr>
              <a:xfrm>
                <a:off x="7239505" y="4365999"/>
                <a:ext cx="231434" cy="419158"/>
                <a:chOff x="1368308" y="1783038"/>
                <a:chExt cx="188990" cy="342286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FEA584B1-FC17-49E5-A860-31A5713F29B7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FB1DE794-8601-444B-B7AA-448FDE94343D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7493EE02-849D-46F5-B63B-E9D57A584479}"/>
                </a:ext>
              </a:extLst>
            </p:cNvPr>
            <p:cNvSpPr/>
            <p:nvPr/>
          </p:nvSpPr>
          <p:spPr>
            <a:xfrm>
              <a:off x="7484523" y="4322016"/>
              <a:ext cx="103800" cy="117780"/>
            </a:xfrm>
            <a:custGeom>
              <a:avLst/>
              <a:gdLst>
                <a:gd name="connsiteX0" fmla="*/ 51900 w 103800"/>
                <a:gd name="connsiteY0" fmla="*/ 0 h 117780"/>
                <a:gd name="connsiteX1" fmla="*/ 103800 w 103800"/>
                <a:gd name="connsiteY1" fmla="*/ 88536 h 117780"/>
                <a:gd name="connsiteX2" fmla="*/ 100339 w 103800"/>
                <a:gd name="connsiteY2" fmla="*/ 117780 h 117780"/>
                <a:gd name="connsiteX3" fmla="*/ 90793 w 103800"/>
                <a:gd name="connsiteY3" fmla="*/ 94988 h 117780"/>
                <a:gd name="connsiteX4" fmla="*/ 51900 w 103800"/>
                <a:gd name="connsiteY4" fmla="*/ 69056 h 117780"/>
                <a:gd name="connsiteX5" fmla="*/ 13008 w 103800"/>
                <a:gd name="connsiteY5" fmla="*/ 94988 h 117780"/>
                <a:gd name="connsiteX6" fmla="*/ 3461 w 103800"/>
                <a:gd name="connsiteY6" fmla="*/ 117780 h 117780"/>
                <a:gd name="connsiteX7" fmla="*/ 0 w 103800"/>
                <a:gd name="connsiteY7" fmla="*/ 88536 h 117780"/>
                <a:gd name="connsiteX8" fmla="*/ 51900 w 103800"/>
                <a:gd name="connsiteY8" fmla="*/ 0 h 11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800" h="117780">
                  <a:moveTo>
                    <a:pt x="51900" y="0"/>
                  </a:moveTo>
                  <a:cubicBezTo>
                    <a:pt x="80564" y="0"/>
                    <a:pt x="103800" y="39639"/>
                    <a:pt x="103800" y="88536"/>
                  </a:cubicBezTo>
                  <a:lnTo>
                    <a:pt x="100339" y="117780"/>
                  </a:lnTo>
                  <a:lnTo>
                    <a:pt x="90793" y="94988"/>
                  </a:lnTo>
                  <a:cubicBezTo>
                    <a:pt x="80839" y="78966"/>
                    <a:pt x="67089" y="69056"/>
                    <a:pt x="51900" y="69056"/>
                  </a:cubicBezTo>
                  <a:cubicBezTo>
                    <a:pt x="36712" y="69056"/>
                    <a:pt x="22961" y="78966"/>
                    <a:pt x="13008" y="94988"/>
                  </a:cubicBezTo>
                  <a:lnTo>
                    <a:pt x="3461" y="117780"/>
                  </a:lnTo>
                  <a:lnTo>
                    <a:pt x="0" y="88536"/>
                  </a:lnTo>
                  <a:cubicBezTo>
                    <a:pt x="0" y="39639"/>
                    <a:pt x="23236" y="0"/>
                    <a:pt x="519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2020-04-14T10:44:36Z</dcterms:modified>
</cp:coreProperties>
</file>