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3" r:id="rId2"/>
    <p:sldId id="256" r:id="rId3"/>
    <p:sldId id="467" r:id="rId4"/>
    <p:sldId id="25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C01EC447-23FA-4C90-BF80-2E6E86001C70}"/>
              </a:ext>
            </a:extLst>
          </p:cNvPr>
          <p:cNvGrpSpPr/>
          <p:nvPr/>
        </p:nvGrpSpPr>
        <p:grpSpPr>
          <a:xfrm>
            <a:off x="3814617" y="1291443"/>
            <a:ext cx="1725877" cy="2240863"/>
            <a:chOff x="3814617" y="1291443"/>
            <a:chExt cx="1725877" cy="2240863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744B387-169E-4036-9596-5DC1F5EF86D3}"/>
                </a:ext>
              </a:extLst>
            </p:cNvPr>
            <p:cNvGrpSpPr/>
            <p:nvPr/>
          </p:nvGrpSpPr>
          <p:grpSpPr>
            <a:xfrm>
              <a:off x="3814617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1F378721-1F8D-46FE-8F89-380E1F27361B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CB51B383-B95F-4963-934D-DD6C1225025C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035AF79E-7311-4662-8322-667795BD1B1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42648E67-904A-402B-B0B8-2619B6025E1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68571B0E-687B-4BCD-AFE0-380E671BF09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00996A62-C20E-41C9-8EC8-F26371E167F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153F13D2-CEE9-4252-ACC3-FB81EB55CD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月 177">
                      <a:extLst>
                        <a:ext uri="{FF2B5EF4-FFF2-40B4-BE49-F238E27FC236}">
                          <a16:creationId xmlns:a16="http://schemas.microsoft.com/office/drawing/2014/main" id="{E233ACC8-3922-4902-9EF8-2D8295DA4A0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C119D8DE-E8D3-4EA0-BA34-B853507AB61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66" name="四角形: 上の 2 つの角を丸める 109">
                    <a:extLst>
                      <a:ext uri="{FF2B5EF4-FFF2-40B4-BE49-F238E27FC236}">
                        <a16:creationId xmlns:a16="http://schemas.microsoft.com/office/drawing/2014/main" id="{45EF2D15-2AAF-47D0-8C97-8B9ED44D3F3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152377C4-7D97-4660-9D86-77249F64F80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CC263BD2-FF40-4706-AF4A-AA13C3399AF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四角形: 上の 2 つの角を丸める 109">
                    <a:extLst>
                      <a:ext uri="{FF2B5EF4-FFF2-40B4-BE49-F238E27FC236}">
                        <a16:creationId xmlns:a16="http://schemas.microsoft.com/office/drawing/2014/main" id="{41240EB3-6D95-49AC-9AF8-36CD9CA043F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C628BD25-9DC8-478F-95CD-A96E570A3E1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FDF257E6-C504-4B83-BA78-184A24648CB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四角形: 上の 2 つの角を丸める 109">
                    <a:extLst>
                      <a:ext uri="{FF2B5EF4-FFF2-40B4-BE49-F238E27FC236}">
                        <a16:creationId xmlns:a16="http://schemas.microsoft.com/office/drawing/2014/main" id="{61541A17-AE9E-4E5B-BCD6-3FB1FDCD0BD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B214929-C1A9-4189-9401-44ABC9473E0B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ED9CBA04-D51E-49D4-BB08-C060C119072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A1ECA5F2-710A-475D-9F44-816F8B605923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14CB7DB5-D6B4-4C4A-A07C-E71D998801CB}"/>
                </a:ext>
              </a:extLst>
            </p:cNvPr>
            <p:cNvGrpSpPr/>
            <p:nvPr/>
          </p:nvGrpSpPr>
          <p:grpSpPr>
            <a:xfrm>
              <a:off x="4499060" y="1291443"/>
              <a:ext cx="1041434" cy="2240863"/>
              <a:chOff x="3921090" y="1291443"/>
              <a:chExt cx="1041434" cy="2240863"/>
            </a:xfrm>
          </p:grpSpPr>
          <p:sp>
            <p:nvSpPr>
              <p:cNvPr id="702" name="フリーフォーム: 図形 701">
                <a:extLst>
                  <a:ext uri="{FF2B5EF4-FFF2-40B4-BE49-F238E27FC236}">
                    <a16:creationId xmlns:a16="http://schemas.microsoft.com/office/drawing/2014/main" id="{64831CEF-A451-499C-9782-8E2B63321AC4}"/>
                  </a:ext>
                </a:extLst>
              </p:cNvPr>
              <p:cNvSpPr/>
              <p:nvPr/>
            </p:nvSpPr>
            <p:spPr>
              <a:xfrm>
                <a:off x="4325193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5" name="楕円 694">
                <a:extLst>
                  <a:ext uri="{FF2B5EF4-FFF2-40B4-BE49-F238E27FC236}">
                    <a16:creationId xmlns:a16="http://schemas.microsoft.com/office/drawing/2014/main" id="{B3039020-FDD2-436A-B892-258EAA6DFA7D}"/>
                  </a:ext>
                </a:extLst>
              </p:cNvPr>
              <p:cNvSpPr/>
              <p:nvPr/>
            </p:nvSpPr>
            <p:spPr>
              <a:xfrm rot="1972559">
                <a:off x="3921090" y="1444650"/>
                <a:ext cx="429778" cy="45620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1" name="フリーフォーム: 図形 700">
                <a:extLst>
                  <a:ext uri="{FF2B5EF4-FFF2-40B4-BE49-F238E27FC236}">
                    <a16:creationId xmlns:a16="http://schemas.microsoft.com/office/drawing/2014/main" id="{3A038D39-ED4B-45D4-BB56-AB672E4EEAB0}"/>
                  </a:ext>
                </a:extLst>
              </p:cNvPr>
              <p:cNvSpPr/>
              <p:nvPr/>
            </p:nvSpPr>
            <p:spPr>
              <a:xfrm>
                <a:off x="3931189" y="1327894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21196 w 930225"/>
                  <a:gd name="connsiteY4" fmla="*/ 890135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21196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2152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2152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16337" y="925946"/>
                      <a:pt x="152104" y="906849"/>
                      <a:pt x="152152" y="890135"/>
                    </a:cubicBezTo>
                    <a:cubicBezTo>
                      <a:pt x="152200" y="873421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2DC85D23-741F-4DB3-BA81-C082D62187CB}"/>
                  </a:ext>
                </a:extLst>
              </p:cNvPr>
              <p:cNvSpPr/>
              <p:nvPr/>
            </p:nvSpPr>
            <p:spPr>
              <a:xfrm>
                <a:off x="4339480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A6B0717D-22D7-4BAD-90C8-8F40F6F23FF9}"/>
                  </a:ext>
                </a:extLst>
              </p:cNvPr>
              <p:cNvSpPr/>
              <p:nvPr/>
            </p:nvSpPr>
            <p:spPr>
              <a:xfrm>
                <a:off x="4052359" y="2489366"/>
                <a:ext cx="686400" cy="1042940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0" h="1042940">
                    <a:moveTo>
                      <a:pt x="357290" y="0"/>
                    </a:moveTo>
                    <a:lnTo>
                      <a:pt x="448978" y="0"/>
                    </a:lnTo>
                    <a:cubicBezTo>
                      <a:pt x="580103" y="0"/>
                      <a:pt x="686400" y="106297"/>
                      <a:pt x="686400" y="237422"/>
                    </a:cubicBezTo>
                    <a:lnTo>
                      <a:pt x="686400" y="1042907"/>
                    </a:lnTo>
                    <a:lnTo>
                      <a:pt x="586386" y="1042907"/>
                    </a:lnTo>
                    <a:lnTo>
                      <a:pt x="86530" y="1042940"/>
                    </a:lnTo>
                    <a:cubicBezTo>
                      <a:pt x="58749" y="873709"/>
                      <a:pt x="-8063" y="679179"/>
                      <a:pt x="805" y="530486"/>
                    </a:cubicBezTo>
                    <a:cubicBezTo>
                      <a:pt x="9673" y="381793"/>
                      <a:pt x="48100" y="314667"/>
                      <a:pt x="139737" y="150781"/>
                    </a:cubicBezTo>
                    <a:cubicBezTo>
                      <a:pt x="185419" y="51972"/>
                      <a:pt x="238243" y="36505"/>
                      <a:pt x="264875" y="18658"/>
                    </a:cubicBezTo>
                    <a:cubicBezTo>
                      <a:pt x="293280" y="6643"/>
                      <a:pt x="324509" y="0"/>
                      <a:pt x="35729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55DE497C-C821-4E85-AF95-EAE49F11CD59}"/>
                  </a:ext>
                </a:extLst>
              </p:cNvPr>
              <p:cNvSpPr/>
              <p:nvPr/>
            </p:nvSpPr>
            <p:spPr>
              <a:xfrm>
                <a:off x="4282868" y="2483644"/>
                <a:ext cx="355807" cy="54769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07" h="54769">
                    <a:moveTo>
                      <a:pt x="0" y="54769"/>
                    </a:moveTo>
                    <a:lnTo>
                      <a:pt x="15860" y="0"/>
                    </a:lnTo>
                    <a:lnTo>
                      <a:pt x="316134" y="0"/>
                    </a:lnTo>
                    <a:lnTo>
                      <a:pt x="355807" y="52387"/>
                    </a:lnTo>
                    <a:lnTo>
                      <a:pt x="0" y="5476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F9331298-F284-4879-953E-7A3ADAC14638}"/>
                  </a:ext>
                </a:extLst>
              </p:cNvPr>
              <p:cNvSpPr/>
              <p:nvPr/>
            </p:nvSpPr>
            <p:spPr>
              <a:xfrm>
                <a:off x="4041990" y="2511655"/>
                <a:ext cx="306501" cy="682994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01" h="682994">
                    <a:moveTo>
                      <a:pt x="268896" y="0"/>
                    </a:moveTo>
                    <a:lnTo>
                      <a:pt x="306501" y="52026"/>
                    </a:lnTo>
                    <a:lnTo>
                      <a:pt x="165153" y="173533"/>
                    </a:lnTo>
                    <a:lnTo>
                      <a:pt x="194119" y="258156"/>
                    </a:lnTo>
                    <a:cubicBezTo>
                      <a:pt x="74447" y="405325"/>
                      <a:pt x="61931" y="533444"/>
                      <a:pt x="27985" y="682994"/>
                    </a:cubicBezTo>
                    <a:cubicBezTo>
                      <a:pt x="14394" y="625523"/>
                      <a:pt x="-12083" y="562513"/>
                      <a:pt x="6261" y="470096"/>
                    </a:cubicBezTo>
                    <a:cubicBezTo>
                      <a:pt x="24605" y="377679"/>
                      <a:pt x="46412" y="292377"/>
                      <a:pt x="138049" y="128491"/>
                    </a:cubicBezTo>
                    <a:cubicBezTo>
                      <a:pt x="186598" y="54384"/>
                      <a:pt x="208209" y="41445"/>
                      <a:pt x="238823" y="10647"/>
                    </a:cubicBezTo>
                    <a:cubicBezTo>
                      <a:pt x="244879" y="7098"/>
                      <a:pt x="262840" y="3549"/>
                      <a:pt x="26889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4CFD696-BBC8-4A61-A159-385D57A7E12C}"/>
                  </a:ext>
                </a:extLst>
              </p:cNvPr>
              <p:cNvSpPr/>
              <p:nvPr/>
            </p:nvSpPr>
            <p:spPr>
              <a:xfrm>
                <a:off x="3992553" y="1291443"/>
                <a:ext cx="969971" cy="1163626"/>
              </a:xfrm>
              <a:custGeom>
                <a:avLst/>
                <a:gdLst>
                  <a:gd name="connsiteX0" fmla="*/ 451328 w 921156"/>
                  <a:gd name="connsiteY0" fmla="*/ 207 h 1161244"/>
                  <a:gd name="connsiteX1" fmla="*/ 730373 w 921156"/>
                  <a:gd name="connsiteY1" fmla="*/ 99079 h 1161244"/>
                  <a:gd name="connsiteX2" fmla="*/ 895672 w 921156"/>
                  <a:gd name="connsiteY2" fmla="*/ 344674 h 1161244"/>
                  <a:gd name="connsiteX3" fmla="*/ 903935 w 921156"/>
                  <a:gd name="connsiteY3" fmla="*/ 389317 h 1161244"/>
                  <a:gd name="connsiteX4" fmla="*/ 915218 w 921156"/>
                  <a:gd name="connsiteY4" fmla="*/ 431830 h 1161244"/>
                  <a:gd name="connsiteX5" fmla="*/ 921156 w 921156"/>
                  <a:gd name="connsiteY5" fmla="*/ 499987 h 1161244"/>
                  <a:gd name="connsiteX6" fmla="*/ 921155 w 921156"/>
                  <a:gd name="connsiteY6" fmla="*/ 1161244 h 1161244"/>
                  <a:gd name="connsiteX7" fmla="*/ 520502 w 921156"/>
                  <a:gd name="connsiteY7" fmla="*/ 1161244 h 1161244"/>
                  <a:gd name="connsiteX8" fmla="*/ 520502 w 921156"/>
                  <a:gd name="connsiteY8" fmla="*/ 547378 h 1161244"/>
                  <a:gd name="connsiteX9" fmla="*/ 438992 w 921156"/>
                  <a:gd name="connsiteY9" fmla="*/ 474943 h 1161244"/>
                  <a:gd name="connsiteX10" fmla="*/ 1 w 921156"/>
                  <a:gd name="connsiteY10" fmla="*/ 220589 h 1161244"/>
                  <a:gd name="connsiteX11" fmla="*/ 0 w 921156"/>
                  <a:gd name="connsiteY11" fmla="*/ 220588 h 1161244"/>
                  <a:gd name="connsiteX12" fmla="*/ 451328 w 921156"/>
                  <a:gd name="connsiteY12" fmla="*/ 207 h 1161244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520502 w 921156"/>
                  <a:gd name="connsiteY8" fmla="*/ 547378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156" h="1163626">
                    <a:moveTo>
                      <a:pt x="451328" y="207"/>
                    </a:moveTo>
                    <a:cubicBezTo>
                      <a:pt x="550655" y="3055"/>
                      <a:pt x="648075" y="35279"/>
                      <a:pt x="730373" y="99079"/>
                    </a:cubicBezTo>
                    <a:cubicBezTo>
                      <a:pt x="812670" y="162878"/>
                      <a:pt x="868158" y="249192"/>
                      <a:pt x="895672" y="344674"/>
                    </a:cubicBezTo>
                    <a:lnTo>
                      <a:pt x="903935" y="389317"/>
                    </a:lnTo>
                    <a:lnTo>
                      <a:pt x="915218" y="431830"/>
                    </a:lnTo>
                    <a:cubicBezTo>
                      <a:pt x="919128" y="454053"/>
                      <a:pt x="921156" y="476814"/>
                      <a:pt x="921156" y="499987"/>
                    </a:cubicBezTo>
                    <a:cubicBezTo>
                      <a:pt x="921156" y="720406"/>
                      <a:pt x="921155" y="940825"/>
                      <a:pt x="921155" y="1161244"/>
                    </a:cubicBezTo>
                    <a:lnTo>
                      <a:pt x="463966" y="1163626"/>
                    </a:lnTo>
                    <a:lnTo>
                      <a:pt x="479797" y="542616"/>
                    </a:lnTo>
                    <a:cubicBezTo>
                      <a:pt x="457149" y="517677"/>
                      <a:pt x="452594" y="497501"/>
                      <a:pt x="438992" y="474943"/>
                    </a:cubicBezTo>
                    <a:cubicBezTo>
                      <a:pt x="305502" y="371458"/>
                      <a:pt x="158137" y="285871"/>
                      <a:pt x="1" y="220589"/>
                    </a:cubicBezTo>
                    <a:lnTo>
                      <a:pt x="0" y="220588"/>
                    </a:lnTo>
                    <a:cubicBezTo>
                      <a:pt x="114946" y="72314"/>
                      <a:pt x="285785" y="-4540"/>
                      <a:pt x="451328" y="20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16CB61BE-F866-4E8D-A9EC-B8745F4BD203}"/>
                  </a:ext>
                </a:extLst>
              </p:cNvPr>
              <p:cNvGrpSpPr/>
              <p:nvPr/>
            </p:nvGrpSpPr>
            <p:grpSpPr>
              <a:xfrm>
                <a:off x="447139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6124A09-2CE0-4252-B012-713FDEBD108E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CF38DBF5-5C0F-40B5-AD8F-B67955C0FA21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7595C2C0-9AFB-4BFE-80B8-149F3B352F39}"/>
                  </a:ext>
                </a:extLst>
              </p:cNvPr>
              <p:cNvSpPr/>
              <p:nvPr/>
            </p:nvSpPr>
            <p:spPr>
              <a:xfrm flipH="1">
                <a:off x="4382647" y="1736883"/>
                <a:ext cx="134584" cy="693077"/>
              </a:xfrm>
              <a:custGeom>
                <a:avLst/>
                <a:gdLst>
                  <a:gd name="connsiteX0" fmla="*/ 78677 w 134584"/>
                  <a:gd name="connsiteY0" fmla="*/ 0 h 693077"/>
                  <a:gd name="connsiteX1" fmla="*/ 9157 w 134584"/>
                  <a:gd name="connsiteY1" fmla="*/ 44460 h 693077"/>
                  <a:gd name="connsiteX2" fmla="*/ 0 w 134584"/>
                  <a:gd name="connsiteY2" fmla="*/ 207950 h 693077"/>
                  <a:gd name="connsiteX3" fmla="*/ 134584 w 134584"/>
                  <a:gd name="connsiteY3" fmla="*/ 693077 h 693077"/>
                  <a:gd name="connsiteX4" fmla="*/ 134584 w 134584"/>
                  <a:gd name="connsiteY4" fmla="*/ 693075 h 693077"/>
                  <a:gd name="connsiteX5" fmla="*/ 67292 w 134584"/>
                  <a:gd name="connsiteY5" fmla="*/ 207949 h 693077"/>
                  <a:gd name="connsiteX6" fmla="*/ 71850 w 134584"/>
                  <a:gd name="connsiteY6" fmla="*/ 67729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  <a:gd name="connsiteX7" fmla="*/ 100597 w 134584"/>
                  <a:gd name="connsiteY7" fmla="*/ 135900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584" h="693077">
                    <a:moveTo>
                      <a:pt x="9157" y="44460"/>
                    </a:moveTo>
                    <a:lnTo>
                      <a:pt x="0" y="207950"/>
                    </a:lnTo>
                    <a:cubicBezTo>
                      <a:pt x="0" y="475878"/>
                      <a:pt x="60255" y="693077"/>
                      <a:pt x="134584" y="693077"/>
                    </a:cubicBezTo>
                    <a:lnTo>
                      <a:pt x="134584" y="693075"/>
                    </a:lnTo>
                    <a:cubicBezTo>
                      <a:pt x="92223" y="578553"/>
                      <a:pt x="67292" y="398820"/>
                      <a:pt x="67292" y="207949"/>
                    </a:cubicBezTo>
                    <a:cubicBezTo>
                      <a:pt x="67292" y="160231"/>
                      <a:pt x="68850" y="113210"/>
                      <a:pt x="71850" y="67729"/>
                    </a:cubicBezTo>
                    <a:lnTo>
                      <a:pt x="78677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15" name="グループ化 414">
                <a:extLst>
                  <a:ext uri="{FF2B5EF4-FFF2-40B4-BE49-F238E27FC236}">
                    <a16:creationId xmlns:a16="http://schemas.microsoft.com/office/drawing/2014/main" id="{6F665C2D-78CC-4AD2-8EDE-3FC79C1649E4}"/>
                  </a:ext>
                </a:extLst>
              </p:cNvPr>
              <p:cNvGrpSpPr/>
              <p:nvPr/>
            </p:nvGrpSpPr>
            <p:grpSpPr>
              <a:xfrm>
                <a:off x="4021260" y="1727637"/>
                <a:ext cx="149460" cy="280405"/>
                <a:chOff x="2551722" y="1271341"/>
                <a:chExt cx="205719" cy="280405"/>
              </a:xfrm>
            </p:grpSpPr>
            <p:sp>
              <p:nvSpPr>
                <p:cNvPr id="416" name="二等辺三角形 415">
                  <a:extLst>
                    <a:ext uri="{FF2B5EF4-FFF2-40B4-BE49-F238E27FC236}">
                      <a16:creationId xmlns:a16="http://schemas.microsoft.com/office/drawing/2014/main" id="{4A29A3DA-C598-4265-87CB-DAAB74E226CE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7" name="二等辺三角形 416">
                  <a:extLst>
                    <a:ext uri="{FF2B5EF4-FFF2-40B4-BE49-F238E27FC236}">
                      <a16:creationId xmlns:a16="http://schemas.microsoft.com/office/drawing/2014/main" id="{DBED1DF3-1A9A-4A80-B080-4E47DF221577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418" name="グループ化 417">
                  <a:extLst>
                    <a:ext uri="{FF2B5EF4-FFF2-40B4-BE49-F238E27FC236}">
                      <a16:creationId xmlns:a16="http://schemas.microsoft.com/office/drawing/2014/main" id="{5E337502-B57F-4AEF-BF60-A58F53CE8A89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419" name="円/楕円 148">
                    <a:extLst>
                      <a:ext uri="{FF2B5EF4-FFF2-40B4-BE49-F238E27FC236}">
                        <a16:creationId xmlns:a16="http://schemas.microsoft.com/office/drawing/2014/main" id="{87D2651B-4B97-460B-B04A-18D7B847E0D0}"/>
                      </a:ext>
                    </a:extLst>
                  </p:cNvPr>
                  <p:cNvSpPr/>
                  <p:nvPr/>
                </p:nvSpPr>
                <p:spPr>
                  <a:xfrm flipH="1"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0" name="円/楕円 149">
                    <a:extLst>
                      <a:ext uri="{FF2B5EF4-FFF2-40B4-BE49-F238E27FC236}">
                        <a16:creationId xmlns:a16="http://schemas.microsoft.com/office/drawing/2014/main" id="{16B2E6EF-A6D1-440B-B27E-E23E00F0A37A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1" name="円/楕円 150">
                    <a:extLst>
                      <a:ext uri="{FF2B5EF4-FFF2-40B4-BE49-F238E27FC236}">
                        <a16:creationId xmlns:a16="http://schemas.microsoft.com/office/drawing/2014/main" id="{C45F4689-EE1E-4F62-8B34-72E55425A544}"/>
                      </a:ext>
                    </a:extLst>
                  </p:cNvPr>
                  <p:cNvSpPr/>
                  <p:nvPr/>
                </p:nvSpPr>
                <p:spPr>
                  <a:xfrm>
                    <a:off x="2901019" y="3747251"/>
                    <a:ext cx="67212" cy="9762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22" name="円/楕円 151">
                    <a:extLst>
                      <a:ext uri="{FF2B5EF4-FFF2-40B4-BE49-F238E27FC236}">
                        <a16:creationId xmlns:a16="http://schemas.microsoft.com/office/drawing/2014/main" id="{E62A69D2-FE6F-4596-A656-12520A674DF2}"/>
                      </a:ext>
                    </a:extLst>
                  </p:cNvPr>
                  <p:cNvSpPr/>
                  <p:nvPr/>
                </p:nvSpPr>
                <p:spPr>
                  <a:xfrm>
                    <a:off x="2896939" y="3758493"/>
                    <a:ext cx="48346" cy="4979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57957DFA-2F36-4677-A525-0C1618AC2591}"/>
                  </a:ext>
                </a:extLst>
              </p:cNvPr>
              <p:cNvSpPr/>
              <p:nvPr/>
            </p:nvSpPr>
            <p:spPr>
              <a:xfrm rot="7200000">
                <a:off x="4170371" y="1240253"/>
                <a:ext cx="354985" cy="728127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月 425">
                <a:extLst>
                  <a:ext uri="{FF2B5EF4-FFF2-40B4-BE49-F238E27FC236}">
                    <a16:creationId xmlns:a16="http://schemas.microsoft.com/office/drawing/2014/main" id="{2983A44E-6832-4100-8139-66EA67FB8740}"/>
                  </a:ext>
                </a:extLst>
              </p:cNvPr>
              <p:cNvSpPr/>
              <p:nvPr/>
            </p:nvSpPr>
            <p:spPr>
              <a:xfrm rot="5400000">
                <a:off x="4067636" y="1568064"/>
                <a:ext cx="59509" cy="1826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691C9EBC-48BC-450E-A1AA-5F6AA693A449}"/>
                  </a:ext>
                </a:extLst>
              </p:cNvPr>
              <p:cNvSpPr/>
              <p:nvPr/>
            </p:nvSpPr>
            <p:spPr>
              <a:xfrm>
                <a:off x="4270048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63A20DAD-978F-416F-A6E2-306921A3E633}"/>
                  </a:ext>
                </a:extLst>
              </p:cNvPr>
              <p:cNvSpPr/>
              <p:nvPr/>
            </p:nvSpPr>
            <p:spPr>
              <a:xfrm flipH="1">
                <a:off x="43002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B6072DF-3E3B-4E77-AD45-7AD36B52738F}"/>
              </a:ext>
            </a:extLst>
          </p:cNvPr>
          <p:cNvGrpSpPr/>
          <p:nvPr/>
        </p:nvGrpSpPr>
        <p:grpSpPr>
          <a:xfrm>
            <a:off x="742804" y="1212947"/>
            <a:ext cx="1739016" cy="2323209"/>
            <a:chOff x="742804" y="1212947"/>
            <a:chExt cx="1739016" cy="23232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D1CB073-104D-4754-AC22-4E6B912D6EF6}"/>
                </a:ext>
              </a:extLst>
            </p:cNvPr>
            <p:cNvGrpSpPr/>
            <p:nvPr/>
          </p:nvGrpSpPr>
          <p:grpSpPr>
            <a:xfrm>
              <a:off x="742804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89C8068-C940-48A9-A8B3-2FE094381CB6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35A5FC8-2605-4459-8646-C458A0B8AF7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981BAED0-A454-4BE7-9939-E49E075E58C3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54701C9E-2F25-4460-ACBD-40A1E1CC93D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E33CC094-5833-49F4-8978-6DAEE591A22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18228394-C35D-4905-944F-7F6B0F9628D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E9BA46B4-BBE4-4556-BABD-111BCBB351D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" name="月 156">
                      <a:extLst>
                        <a:ext uri="{FF2B5EF4-FFF2-40B4-BE49-F238E27FC236}">
                          <a16:creationId xmlns:a16="http://schemas.microsoft.com/office/drawing/2014/main" id="{B934A520-E8E7-48E8-91A8-F52DE2A9538C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2A28AC6B-827F-4341-AFD7-72AC78CDCB9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39" name="四角形: 上の 2 つの角を丸める 109">
                    <a:extLst>
                      <a:ext uri="{FF2B5EF4-FFF2-40B4-BE49-F238E27FC236}">
                        <a16:creationId xmlns:a16="http://schemas.microsoft.com/office/drawing/2014/main" id="{06BC33B6-0766-440B-B752-EAAACCB6EC6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7E73A67C-0320-4A4A-AE49-70B8356D857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5D953036-CEF5-4A4F-8BFD-674353DC7C4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上の 2 つの角を丸める 109">
                    <a:extLst>
                      <a:ext uri="{FF2B5EF4-FFF2-40B4-BE49-F238E27FC236}">
                        <a16:creationId xmlns:a16="http://schemas.microsoft.com/office/drawing/2014/main" id="{55DDE69B-48A4-4503-BAB9-D38586914C9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8AC955A-ABBC-4EA5-84AB-87C5E9427C1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E31CB43E-4EB0-484C-957F-96A50A78AA2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上の 2 つの角を丸める 109">
                    <a:extLst>
                      <a:ext uri="{FF2B5EF4-FFF2-40B4-BE49-F238E27FC236}">
                        <a16:creationId xmlns:a16="http://schemas.microsoft.com/office/drawing/2014/main" id="{6071AD08-DECB-4B68-8A36-05679C73FF7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D2A7AF08-AEC2-4093-A537-D72738B90B8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EBB53E9-37B8-4622-B73B-45EB23EBEA1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C226AB26-3714-44AF-95F6-24BFDF67E588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D4786AC-34DE-4DDD-A7A7-370B2A0C14C5}"/>
                </a:ext>
              </a:extLst>
            </p:cNvPr>
            <p:cNvGrpSpPr/>
            <p:nvPr/>
          </p:nvGrpSpPr>
          <p:grpSpPr>
            <a:xfrm>
              <a:off x="1400390" y="1212947"/>
              <a:ext cx="1081430" cy="2323209"/>
              <a:chOff x="822420" y="1212947"/>
              <a:chExt cx="1081430" cy="2323209"/>
            </a:xfrm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B72DBCAE-9700-4EE2-81F7-7675D0B612A6}"/>
                  </a:ext>
                </a:extLst>
              </p:cNvPr>
              <p:cNvSpPr/>
              <p:nvPr/>
            </p:nvSpPr>
            <p:spPr>
              <a:xfrm rot="5400000">
                <a:off x="858200" y="1371822"/>
                <a:ext cx="521578" cy="59313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3318B92-2A29-4E2B-8379-3B788057589B}"/>
                  </a:ext>
                </a:extLst>
              </p:cNvPr>
              <p:cNvGrpSpPr/>
              <p:nvPr/>
            </p:nvGrpSpPr>
            <p:grpSpPr>
              <a:xfrm>
                <a:off x="1229499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EB06DF8-468A-46D5-BE7D-15E03AD165FF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0832D568-B564-4C31-8358-0FF58F1DA249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C0EB3CDF-0B32-445A-8CD3-8F1CC5205001}"/>
                  </a:ext>
                </a:extLst>
              </p:cNvPr>
              <p:cNvSpPr/>
              <p:nvPr/>
            </p:nvSpPr>
            <p:spPr>
              <a:xfrm>
                <a:off x="854653" y="1324467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21894" y="926739"/>
                      <a:pt x="175123" y="894150"/>
                      <a:pt x="156915" y="880610"/>
                    </a:cubicBezTo>
                    <a:cubicBezTo>
                      <a:pt x="138707" y="867070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524C39F-54E6-4CAD-B484-D6D946485709}"/>
                  </a:ext>
                </a:extLst>
              </p:cNvPr>
              <p:cNvSpPr/>
              <p:nvPr/>
            </p:nvSpPr>
            <p:spPr>
              <a:xfrm rot="5400000">
                <a:off x="854577" y="1367324"/>
                <a:ext cx="1069683" cy="897811"/>
              </a:xfrm>
              <a:custGeom>
                <a:avLst/>
                <a:gdLst>
                  <a:gd name="connsiteX0" fmla="*/ 0 w 1069683"/>
                  <a:gd name="connsiteY0" fmla="*/ 512306 h 897811"/>
                  <a:gd name="connsiteX1" fmla="*/ 540406 w 1069683"/>
                  <a:gd name="connsiteY1" fmla="*/ 0 h 897811"/>
                  <a:gd name="connsiteX2" fmla="*/ 1038343 w 1069683"/>
                  <a:gd name="connsiteY2" fmla="*/ 312893 h 897811"/>
                  <a:gd name="connsiteX3" fmla="*/ 1069683 w 1069683"/>
                  <a:gd name="connsiteY3" fmla="*/ 408605 h 897811"/>
                  <a:gd name="connsiteX4" fmla="*/ 1017677 w 1069683"/>
                  <a:gd name="connsiteY4" fmla="*/ 400658 h 897811"/>
                  <a:gd name="connsiteX5" fmla="*/ 895158 w 1069683"/>
                  <a:gd name="connsiteY5" fmla="*/ 394579 h 897811"/>
                  <a:gd name="connsiteX6" fmla="*/ 772639 w 1069683"/>
                  <a:gd name="connsiteY6" fmla="*/ 400658 h 897811"/>
                  <a:gd name="connsiteX7" fmla="*/ 772635 w 1069683"/>
                  <a:gd name="connsiteY7" fmla="*/ 400659 h 897811"/>
                  <a:gd name="connsiteX8" fmla="*/ 727147 w 1069683"/>
                  <a:gd name="connsiteY8" fmla="*/ 397396 h 897811"/>
                  <a:gd name="connsiteX9" fmla="*/ 197720 w 1069683"/>
                  <a:gd name="connsiteY9" fmla="*/ 806454 h 897811"/>
                  <a:gd name="connsiteX10" fmla="*/ 188006 w 1069683"/>
                  <a:gd name="connsiteY10" fmla="*/ 897811 h 897811"/>
                  <a:gd name="connsiteX11" fmla="*/ 158281 w 1069683"/>
                  <a:gd name="connsiteY11" fmla="*/ 874561 h 897811"/>
                  <a:gd name="connsiteX12" fmla="*/ 0 w 1069683"/>
                  <a:gd name="connsiteY12" fmla="*/ 512306 h 89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9683" h="897811">
                    <a:moveTo>
                      <a:pt x="0" y="512306"/>
                    </a:moveTo>
                    <a:cubicBezTo>
                      <a:pt x="0" y="229367"/>
                      <a:pt x="241947" y="0"/>
                      <a:pt x="540406" y="0"/>
                    </a:cubicBezTo>
                    <a:cubicBezTo>
                      <a:pt x="764249" y="0"/>
                      <a:pt x="956305" y="129019"/>
                      <a:pt x="1038343" y="312893"/>
                    </a:cubicBezTo>
                    <a:lnTo>
                      <a:pt x="1069683" y="408605"/>
                    </a:lnTo>
                    <a:lnTo>
                      <a:pt x="1017677" y="400658"/>
                    </a:lnTo>
                    <a:cubicBezTo>
                      <a:pt x="978102" y="396672"/>
                      <a:pt x="937127" y="394579"/>
                      <a:pt x="895158" y="394579"/>
                    </a:cubicBezTo>
                    <a:cubicBezTo>
                      <a:pt x="853189" y="394579"/>
                      <a:pt x="812214" y="396672"/>
                      <a:pt x="772639" y="400658"/>
                    </a:cubicBezTo>
                    <a:lnTo>
                      <a:pt x="772635" y="400659"/>
                    </a:lnTo>
                    <a:lnTo>
                      <a:pt x="727147" y="397396"/>
                    </a:lnTo>
                    <a:cubicBezTo>
                      <a:pt x="465996" y="397396"/>
                      <a:pt x="248111" y="573005"/>
                      <a:pt x="197720" y="806454"/>
                    </a:cubicBezTo>
                    <a:lnTo>
                      <a:pt x="188006" y="897811"/>
                    </a:lnTo>
                    <a:lnTo>
                      <a:pt x="158281" y="874561"/>
                    </a:lnTo>
                    <a:cubicBezTo>
                      <a:pt x="60487" y="781852"/>
                      <a:pt x="0" y="653775"/>
                      <a:pt x="0" y="51230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7AEB845F-4DF3-4051-8729-7D1A3A0CCBB6}"/>
                  </a:ext>
                </a:extLst>
              </p:cNvPr>
              <p:cNvGrpSpPr/>
              <p:nvPr/>
            </p:nvGrpSpPr>
            <p:grpSpPr>
              <a:xfrm>
                <a:off x="929800" y="1626259"/>
                <a:ext cx="172927" cy="313024"/>
                <a:chOff x="929800" y="1626259"/>
                <a:chExt cx="224061" cy="313024"/>
              </a:xfrm>
            </p:grpSpPr>
            <p:sp>
              <p:nvSpPr>
                <p:cNvPr id="296" name="円/楕円 127">
                  <a:extLst>
                    <a:ext uri="{FF2B5EF4-FFF2-40B4-BE49-F238E27FC236}">
                      <a16:creationId xmlns:a16="http://schemas.microsoft.com/office/drawing/2014/main" id="{FD402819-5ACA-461A-BADA-73439BB1AB93}"/>
                    </a:ext>
                  </a:extLst>
                </p:cNvPr>
                <p:cNvSpPr/>
                <p:nvPr/>
              </p:nvSpPr>
              <p:spPr>
                <a:xfrm>
                  <a:off x="982080" y="1743644"/>
                  <a:ext cx="114489" cy="195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7" name="円/楕円 27">
                  <a:extLst>
                    <a:ext uri="{FF2B5EF4-FFF2-40B4-BE49-F238E27FC236}">
                      <a16:creationId xmlns:a16="http://schemas.microsoft.com/office/drawing/2014/main" id="{84BF75B5-802F-4CBE-9A84-3DC0BEE015F4}"/>
                    </a:ext>
                  </a:extLst>
                </p:cNvPr>
                <p:cNvSpPr/>
                <p:nvPr/>
              </p:nvSpPr>
              <p:spPr>
                <a:xfrm rot="10800000">
                  <a:off x="929800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8" name="楕円 297">
                  <a:extLst>
                    <a:ext uri="{FF2B5EF4-FFF2-40B4-BE49-F238E27FC236}">
                      <a16:creationId xmlns:a16="http://schemas.microsoft.com/office/drawing/2014/main" id="{9175FDFA-B5BE-4BF8-B8C6-32F6B2A603B0}"/>
                    </a:ext>
                  </a:extLst>
                </p:cNvPr>
                <p:cNvSpPr/>
                <p:nvPr/>
              </p:nvSpPr>
              <p:spPr>
                <a:xfrm>
                  <a:off x="992932" y="1800957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BE8A8E20-6AAC-40EB-A883-290AB4BCBD6C}"/>
                  </a:ext>
                </a:extLst>
              </p:cNvPr>
              <p:cNvSpPr/>
              <p:nvPr/>
            </p:nvSpPr>
            <p:spPr>
              <a:xfrm rot="5400000">
                <a:off x="1338014" y="1213142"/>
                <a:ext cx="566032" cy="5656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467787FF-1040-44E9-9688-9F6493D15EBF}"/>
                  </a:ext>
                </a:extLst>
              </p:cNvPr>
              <p:cNvGrpSpPr/>
              <p:nvPr/>
            </p:nvGrpSpPr>
            <p:grpSpPr>
              <a:xfrm>
                <a:off x="958521" y="2448029"/>
                <a:ext cx="686518" cy="1088127"/>
                <a:chOff x="-50484" y="2448029"/>
                <a:chExt cx="686518" cy="1088127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47976CA-E6B9-4424-A378-E083D7ECCC8F}"/>
                    </a:ext>
                  </a:extLst>
                </p:cNvPr>
                <p:cNvSpPr/>
                <p:nvPr/>
              </p:nvSpPr>
              <p:spPr>
                <a:xfrm>
                  <a:off x="16301" y="2448029"/>
                  <a:ext cx="503999" cy="273976"/>
                </a:xfrm>
                <a:custGeom>
                  <a:avLst/>
                  <a:gdLst>
                    <a:gd name="connsiteX0" fmla="*/ 132635 w 503999"/>
                    <a:gd name="connsiteY0" fmla="*/ 0 h 273976"/>
                    <a:gd name="connsiteX1" fmla="*/ 503999 w 503999"/>
                    <a:gd name="connsiteY1" fmla="*/ 0 h 273976"/>
                    <a:gd name="connsiteX2" fmla="*/ 503999 w 503999"/>
                    <a:gd name="connsiteY2" fmla="*/ 273976 h 273976"/>
                    <a:gd name="connsiteX3" fmla="*/ 0 w 503999"/>
                    <a:gd name="connsiteY3" fmla="*/ 273976 h 273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3999" h="273976">
                      <a:moveTo>
                        <a:pt x="132635" y="0"/>
                      </a:moveTo>
                      <a:lnTo>
                        <a:pt x="503999" y="0"/>
                      </a:lnTo>
                      <a:lnTo>
                        <a:pt x="503999" y="273976"/>
                      </a:lnTo>
                      <a:lnTo>
                        <a:pt x="0" y="27397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230">
                  <a:extLst>
                    <a:ext uri="{FF2B5EF4-FFF2-40B4-BE49-F238E27FC236}">
                      <a16:creationId xmlns:a16="http://schemas.microsoft.com/office/drawing/2014/main" id="{37F80817-5AF6-45FB-B4EF-E9CD4C044861}"/>
                    </a:ext>
                  </a:extLst>
                </p:cNvPr>
                <p:cNvSpPr/>
                <p:nvPr/>
              </p:nvSpPr>
              <p:spPr>
                <a:xfrm>
                  <a:off x="-50484" y="2584534"/>
                  <a:ext cx="586504" cy="951622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60276D1E-9E46-43CD-9195-01124680C7EE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E22B18B7-C193-4366-B4A6-F3B7163E37DA}"/>
                    </a:ext>
                  </a:extLst>
                </p:cNvPr>
                <p:cNvGrpSpPr/>
                <p:nvPr/>
              </p:nvGrpSpPr>
              <p:grpSpPr>
                <a:xfrm rot="900000">
                  <a:off x="-28122" y="2662316"/>
                  <a:ext cx="88884" cy="201806"/>
                  <a:chOff x="-4310" y="2657554"/>
                  <a:chExt cx="88884" cy="201806"/>
                </a:xfrm>
              </p:grpSpPr>
              <p:sp>
                <p:nvSpPr>
                  <p:cNvPr id="316" name="円/楕円 82">
                    <a:extLst>
                      <a:ext uri="{FF2B5EF4-FFF2-40B4-BE49-F238E27FC236}">
                        <a16:creationId xmlns:a16="http://schemas.microsoft.com/office/drawing/2014/main" id="{1D780191-F402-4B22-AED7-4AC5DA074B98}"/>
                      </a:ext>
                    </a:extLst>
                  </p:cNvPr>
                  <p:cNvSpPr/>
                  <p:nvPr/>
                </p:nvSpPr>
                <p:spPr>
                  <a:xfrm>
                    <a:off x="5168" y="2657554"/>
                    <a:ext cx="7940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円/楕円 83">
                    <a:extLst>
                      <a:ext uri="{FF2B5EF4-FFF2-40B4-BE49-F238E27FC236}">
                        <a16:creationId xmlns:a16="http://schemas.microsoft.com/office/drawing/2014/main" id="{79F06D6B-18C1-48AA-949C-7B4C0F509251}"/>
                      </a:ext>
                    </a:extLst>
                  </p:cNvPr>
                  <p:cNvSpPr/>
                  <p:nvPr/>
                </p:nvSpPr>
                <p:spPr>
                  <a:xfrm flipH="1">
                    <a:off x="-4310" y="2684534"/>
                    <a:ext cx="59505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9" name="円/楕円 83">
                  <a:extLst>
                    <a:ext uri="{FF2B5EF4-FFF2-40B4-BE49-F238E27FC236}">
                      <a16:creationId xmlns:a16="http://schemas.microsoft.com/office/drawing/2014/main" id="{0C539EF2-E836-4FDC-9B47-4F4FA624A59C}"/>
                    </a:ext>
                  </a:extLst>
                </p:cNvPr>
                <p:cNvSpPr/>
                <p:nvPr/>
              </p:nvSpPr>
              <p:spPr>
                <a:xfrm rot="887567" flipH="1">
                  <a:off x="-4923" y="2707365"/>
                  <a:ext cx="27683" cy="418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E8CA206-BE37-405F-9710-6BEE59B17550}"/>
                  </a:ext>
                </a:extLst>
              </p:cNvPr>
              <p:cNvSpPr/>
              <p:nvPr/>
            </p:nvSpPr>
            <p:spPr>
              <a:xfrm rot="556922" flipH="1">
                <a:off x="1354440" y="2057383"/>
                <a:ext cx="88900" cy="418745"/>
              </a:xfrm>
              <a:custGeom>
                <a:avLst/>
                <a:gdLst>
                  <a:gd name="connsiteX0" fmla="*/ 58779 w 88900"/>
                  <a:gd name="connsiteY0" fmla="*/ 0 h 418745"/>
                  <a:gd name="connsiteX1" fmla="*/ 19842 w 88900"/>
                  <a:gd name="connsiteY1" fmla="*/ 0 h 418745"/>
                  <a:gd name="connsiteX2" fmla="*/ 6986 w 88900"/>
                  <a:gd name="connsiteY2" fmla="*/ 56004 h 418745"/>
                  <a:gd name="connsiteX3" fmla="*/ 0 w 88900"/>
                  <a:gd name="connsiteY3" fmla="*/ 157638 h 418745"/>
                  <a:gd name="connsiteX4" fmla="*/ 88900 w 88900"/>
                  <a:gd name="connsiteY4" fmla="*/ 418745 h 418745"/>
                  <a:gd name="connsiteX5" fmla="*/ 88900 w 88900"/>
                  <a:gd name="connsiteY5" fmla="*/ 418743 h 418745"/>
                  <a:gd name="connsiteX6" fmla="*/ 44450 w 88900"/>
                  <a:gd name="connsiteY6" fmla="*/ 157637 h 418745"/>
                  <a:gd name="connsiteX7" fmla="*/ 56182 w 88900"/>
                  <a:gd name="connsiteY7" fmla="*/ 11675 h 41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" h="418745">
                    <a:moveTo>
                      <a:pt x="58779" y="0"/>
                    </a:moveTo>
                    <a:lnTo>
                      <a:pt x="19842" y="0"/>
                    </a:lnTo>
                    <a:lnTo>
                      <a:pt x="6986" y="56004"/>
                    </a:lnTo>
                    <a:cubicBezTo>
                      <a:pt x="2488" y="87242"/>
                      <a:pt x="0" y="121587"/>
                      <a:pt x="0" y="157638"/>
                    </a:cubicBezTo>
                    <a:cubicBezTo>
                      <a:pt x="0" y="301843"/>
                      <a:pt x="39802" y="418745"/>
                      <a:pt x="88900" y="418745"/>
                    </a:cubicBezTo>
                    <a:lnTo>
                      <a:pt x="88900" y="418743"/>
                    </a:lnTo>
                    <a:cubicBezTo>
                      <a:pt x="60918" y="357105"/>
                      <a:pt x="44450" y="260368"/>
                      <a:pt x="44450" y="157637"/>
                    </a:cubicBezTo>
                    <a:cubicBezTo>
                      <a:pt x="44450" y="106272"/>
                      <a:pt x="48567" y="56405"/>
                      <a:pt x="56182" y="1167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CD191EE0-181D-4B47-B3A5-EDD4102C4AE8}"/>
                  </a:ext>
                </a:extLst>
              </p:cNvPr>
              <p:cNvGrpSpPr/>
              <p:nvPr/>
            </p:nvGrpSpPr>
            <p:grpSpPr>
              <a:xfrm>
                <a:off x="1368308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EC0ED14-BACA-4EFB-9E3B-DE53978D18E8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361352A-95D2-4D6E-BC8C-1F013778CBB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FDBAF469-88A0-43EC-946E-F4B185379959}"/>
                  </a:ext>
                </a:extLst>
              </p:cNvPr>
              <p:cNvSpPr/>
              <p:nvPr/>
            </p:nvSpPr>
            <p:spPr>
              <a:xfrm rot="21368376" flipH="1">
                <a:off x="1351908" y="1630757"/>
                <a:ext cx="88562" cy="424125"/>
              </a:xfrm>
              <a:prstGeom prst="moon">
                <a:avLst>
                  <a:gd name="adj" fmla="val 469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FF7DD514-E5E5-4739-BC0E-12C4DA170D57}"/>
                  </a:ext>
                </a:extLst>
              </p:cNvPr>
              <p:cNvSpPr/>
              <p:nvPr/>
            </p:nvSpPr>
            <p:spPr>
              <a:xfrm>
                <a:off x="1180773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96C4FEBF-F895-48D1-9553-B11AD9BE1B68}"/>
                  </a:ext>
                </a:extLst>
              </p:cNvPr>
              <p:cNvSpPr/>
              <p:nvPr/>
            </p:nvSpPr>
            <p:spPr>
              <a:xfrm flipH="1">
                <a:off x="120652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A042F5E-5B4B-4721-9D78-CA99EFD02947}"/>
              </a:ext>
            </a:extLst>
          </p:cNvPr>
          <p:cNvGrpSpPr/>
          <p:nvPr/>
        </p:nvGrpSpPr>
        <p:grpSpPr>
          <a:xfrm>
            <a:off x="6795735" y="4095129"/>
            <a:ext cx="1772824" cy="2351366"/>
            <a:chOff x="6795735" y="4095129"/>
            <a:chExt cx="1772824" cy="2351366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06C005C-7C6F-40BA-9556-E1AA2C9DAF88}"/>
                </a:ext>
              </a:extLst>
            </p:cNvPr>
            <p:cNvGrpSpPr/>
            <p:nvPr/>
          </p:nvGrpSpPr>
          <p:grpSpPr>
            <a:xfrm>
              <a:off x="6795735" y="5576478"/>
              <a:ext cx="1092379" cy="727249"/>
              <a:chOff x="444652" y="5006060"/>
              <a:chExt cx="1399600" cy="931780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8532949-8DEC-4139-8F1B-E88875A9BC0E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93A2F20A-8FAC-4772-BC1C-C7D9035BD169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3A843EBB-0175-4ADB-A715-FD0A98AB2205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942C7206-DF52-47A2-A15A-FB93B15191F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E0423247-99AD-46A6-998B-2E027B75637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F4810B0D-2730-4664-8055-6603B9F61E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月 238">
                    <a:extLst>
                      <a:ext uri="{FF2B5EF4-FFF2-40B4-BE49-F238E27FC236}">
                        <a16:creationId xmlns:a16="http://schemas.microsoft.com/office/drawing/2014/main" id="{4856A254-6222-4B64-AE4F-173800A0729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30C1FC47-3969-4333-BE05-9FE58A046628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26" name="四角形: 上の 2 つの角を丸める 109">
                  <a:extLst>
                    <a:ext uri="{FF2B5EF4-FFF2-40B4-BE49-F238E27FC236}">
                      <a16:creationId xmlns:a16="http://schemas.microsoft.com/office/drawing/2014/main" id="{EEFEACA6-7AF5-495F-AB32-BACA1AFA63FC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B7D01E5-D28A-423B-A7A4-B253FC1E40F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7B247D7F-2922-4FAB-821B-B24379904839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上の 2 つの角を丸める 109">
                  <a:extLst>
                    <a:ext uri="{FF2B5EF4-FFF2-40B4-BE49-F238E27FC236}">
                      <a16:creationId xmlns:a16="http://schemas.microsoft.com/office/drawing/2014/main" id="{B6E13167-39E1-499F-A6E0-0BAA56397AF6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7C8EAB72-EB79-4C2E-8AE0-3B42C8525ECD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8B90712-CDD2-48FA-B310-BA68A67F2E4C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109">
                  <a:extLst>
                    <a:ext uri="{FF2B5EF4-FFF2-40B4-BE49-F238E27FC236}">
                      <a16:creationId xmlns:a16="http://schemas.microsoft.com/office/drawing/2014/main" id="{85067C9E-2B6B-4C6D-86A7-ED5252EF788A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8C472BD-24C6-4842-94FF-F0F600D30E58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5B1D02E9-3AE6-49BA-BD32-B4B325B0686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9D6BEF6E-BE8F-4D7C-AE50-EFA45FD7EACC}"/>
                </a:ext>
              </a:extLst>
            </p:cNvPr>
            <p:cNvSpPr/>
            <p:nvPr/>
          </p:nvSpPr>
          <p:spPr>
            <a:xfrm rot="7200000">
              <a:off x="7456255" y="5783419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8550C9B-4F05-4EBA-9E97-7E1DFFB0CDCD}"/>
                </a:ext>
              </a:extLst>
            </p:cNvPr>
            <p:cNvGrpSpPr/>
            <p:nvPr/>
          </p:nvGrpSpPr>
          <p:grpSpPr>
            <a:xfrm>
              <a:off x="7440733" y="4095129"/>
              <a:ext cx="1127826" cy="2351366"/>
              <a:chOff x="6862763" y="4095129"/>
              <a:chExt cx="1127826" cy="2351366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69CE65B8-ECA6-4DCA-8730-2B566F9BA1EF}"/>
                  </a:ext>
                </a:extLst>
              </p:cNvPr>
              <p:cNvSpPr/>
              <p:nvPr/>
            </p:nvSpPr>
            <p:spPr>
              <a:xfrm>
                <a:off x="729222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A787ADC-1A3B-40D8-923F-847226569192}"/>
                  </a:ext>
                </a:extLst>
              </p:cNvPr>
              <p:cNvSpPr/>
              <p:nvPr/>
            </p:nvSpPr>
            <p:spPr>
              <a:xfrm>
                <a:off x="7306516" y="511275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9E5B0F1-9E1F-4C3B-9178-4B6E9D0ABD4B}"/>
                  </a:ext>
                </a:extLst>
              </p:cNvPr>
              <p:cNvSpPr/>
              <p:nvPr/>
            </p:nvSpPr>
            <p:spPr>
              <a:xfrm>
                <a:off x="6911091" y="4266451"/>
                <a:ext cx="918380" cy="1033778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8649"/>
                  <a:gd name="connsiteX1" fmla="*/ 243973 w 918380"/>
                  <a:gd name="connsiteY1" fmla="*/ 1033660 h 1038649"/>
                  <a:gd name="connsiteX2" fmla="*/ 100293 w 918380"/>
                  <a:gd name="connsiteY2" fmla="*/ 926942 h 1038649"/>
                  <a:gd name="connsiteX3" fmla="*/ 125336 w 918380"/>
                  <a:gd name="connsiteY3" fmla="*/ 870299 h 1038649"/>
                  <a:gd name="connsiteX4" fmla="*/ 92123 w 918380"/>
                  <a:gd name="connsiteY4" fmla="*/ 875066 h 1038649"/>
                  <a:gd name="connsiteX5" fmla="*/ 81632 w 918380"/>
                  <a:gd name="connsiteY5" fmla="*/ 877453 h 1038649"/>
                  <a:gd name="connsiteX6" fmla="*/ 72942 w 918380"/>
                  <a:gd name="connsiteY6" fmla="*/ 848502 h 1038649"/>
                  <a:gd name="connsiteX7" fmla="*/ 57933 w 918380"/>
                  <a:gd name="connsiteY7" fmla="*/ 772181 h 1038649"/>
                  <a:gd name="connsiteX8" fmla="*/ 58 w 918380"/>
                  <a:gd name="connsiteY8" fmla="*/ 739896 h 1038649"/>
                  <a:gd name="connsiteX9" fmla="*/ 66191 w 918380"/>
                  <a:gd name="connsiteY9" fmla="*/ 561386 h 1038649"/>
                  <a:gd name="connsiteX10" fmla="*/ 46067 w 918380"/>
                  <a:gd name="connsiteY10" fmla="*/ 445833 h 1038649"/>
                  <a:gd name="connsiteX11" fmla="*/ 44355 w 918380"/>
                  <a:gd name="connsiteY11" fmla="*/ 377474 h 1038649"/>
                  <a:gd name="connsiteX12" fmla="*/ 507499 w 918380"/>
                  <a:gd name="connsiteY12" fmla="*/ 0 h 1038649"/>
                  <a:gd name="connsiteX13" fmla="*/ 918336 w 918380"/>
                  <a:gd name="connsiteY13" fmla="*/ 489417 h 1038649"/>
                  <a:gd name="connsiteX14" fmla="*/ 617792 w 918380"/>
                  <a:gd name="connsiteY14" fmla="*/ 985344 h 1038649"/>
                  <a:gd name="connsiteX0" fmla="*/ 546354 w 918380"/>
                  <a:gd name="connsiteY0" fmla="*/ 830563 h 1036866"/>
                  <a:gd name="connsiteX1" fmla="*/ 243973 w 918380"/>
                  <a:gd name="connsiteY1" fmla="*/ 1033660 h 1036866"/>
                  <a:gd name="connsiteX2" fmla="*/ 100293 w 918380"/>
                  <a:gd name="connsiteY2" fmla="*/ 926942 h 1036866"/>
                  <a:gd name="connsiteX3" fmla="*/ 125336 w 918380"/>
                  <a:gd name="connsiteY3" fmla="*/ 870299 h 1036866"/>
                  <a:gd name="connsiteX4" fmla="*/ 92123 w 918380"/>
                  <a:gd name="connsiteY4" fmla="*/ 875066 h 1036866"/>
                  <a:gd name="connsiteX5" fmla="*/ 81632 w 918380"/>
                  <a:gd name="connsiteY5" fmla="*/ 877453 h 1036866"/>
                  <a:gd name="connsiteX6" fmla="*/ 72942 w 918380"/>
                  <a:gd name="connsiteY6" fmla="*/ 848502 h 1036866"/>
                  <a:gd name="connsiteX7" fmla="*/ 57933 w 918380"/>
                  <a:gd name="connsiteY7" fmla="*/ 772181 h 1036866"/>
                  <a:gd name="connsiteX8" fmla="*/ 58 w 918380"/>
                  <a:gd name="connsiteY8" fmla="*/ 739896 h 1036866"/>
                  <a:gd name="connsiteX9" fmla="*/ 66191 w 918380"/>
                  <a:gd name="connsiteY9" fmla="*/ 561386 h 1036866"/>
                  <a:gd name="connsiteX10" fmla="*/ 46067 w 918380"/>
                  <a:gd name="connsiteY10" fmla="*/ 445833 h 1036866"/>
                  <a:gd name="connsiteX11" fmla="*/ 44355 w 918380"/>
                  <a:gd name="connsiteY11" fmla="*/ 377474 h 1036866"/>
                  <a:gd name="connsiteX12" fmla="*/ 507499 w 918380"/>
                  <a:gd name="connsiteY12" fmla="*/ 0 h 1036866"/>
                  <a:gd name="connsiteX13" fmla="*/ 918336 w 918380"/>
                  <a:gd name="connsiteY13" fmla="*/ 489417 h 1036866"/>
                  <a:gd name="connsiteX14" fmla="*/ 617792 w 918380"/>
                  <a:gd name="connsiteY14" fmla="*/ 985344 h 1036866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33778">
                    <a:moveTo>
                      <a:pt x="546354" y="830563"/>
                    </a:moveTo>
                    <a:cubicBezTo>
                      <a:pt x="485103" y="983358"/>
                      <a:pt x="332603" y="1036647"/>
                      <a:pt x="243973" y="1033660"/>
                    </a:cubicBezTo>
                    <a:cubicBezTo>
                      <a:pt x="167958" y="1031098"/>
                      <a:pt x="136228" y="1004083"/>
                      <a:pt x="100293" y="926942"/>
                    </a:cubicBezTo>
                    <a:cubicBezTo>
                      <a:pt x="108641" y="908061"/>
                      <a:pt x="140986" y="902757"/>
                      <a:pt x="132480" y="882205"/>
                    </a:cubicBezTo>
                    <a:cubicBezTo>
                      <a:pt x="123974" y="861653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E743D4F2-519A-4BD0-B617-13ACBC568E37}"/>
                  </a:ext>
                </a:extLst>
              </p:cNvPr>
              <p:cNvSpPr/>
              <p:nvPr/>
            </p:nvSpPr>
            <p:spPr>
              <a:xfrm>
                <a:off x="7011451" y="5403588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BC3BE5F6-2693-478F-A4FC-51905ADA5981}"/>
                  </a:ext>
                </a:extLst>
              </p:cNvPr>
              <p:cNvSpPr/>
              <p:nvPr/>
            </p:nvSpPr>
            <p:spPr>
              <a:xfrm>
                <a:off x="721803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FF701A9-3948-4910-9678-2CD5A2C7C959}"/>
                  </a:ext>
                </a:extLst>
              </p:cNvPr>
              <p:cNvSpPr/>
              <p:nvPr/>
            </p:nvSpPr>
            <p:spPr>
              <a:xfrm flipH="1">
                <a:off x="7259344" y="5498757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21669625-B82E-4CFC-BF91-B5A2EC2FD665}"/>
                  </a:ext>
                </a:extLst>
              </p:cNvPr>
              <p:cNvSpPr/>
              <p:nvPr/>
            </p:nvSpPr>
            <p:spPr>
              <a:xfrm>
                <a:off x="6862763" y="4095129"/>
                <a:ext cx="1127826" cy="1067057"/>
              </a:xfrm>
              <a:custGeom>
                <a:avLst/>
                <a:gdLst>
                  <a:gd name="connsiteX0" fmla="*/ 474543 w 1127826"/>
                  <a:gd name="connsiteY0" fmla="*/ 605 h 1067057"/>
                  <a:gd name="connsiteX1" fmla="*/ 493205 w 1127826"/>
                  <a:gd name="connsiteY1" fmla="*/ 2421 h 1067057"/>
                  <a:gd name="connsiteX2" fmla="*/ 495646 w 1127826"/>
                  <a:gd name="connsiteY2" fmla="*/ 1108 h 1067057"/>
                  <a:gd name="connsiteX3" fmla="*/ 563914 w 1127826"/>
                  <a:gd name="connsiteY3" fmla="*/ 33635 h 1067057"/>
                  <a:gd name="connsiteX4" fmla="*/ 632180 w 1127826"/>
                  <a:gd name="connsiteY4" fmla="*/ 1108 h 1067057"/>
                  <a:gd name="connsiteX5" fmla="*/ 634621 w 1127826"/>
                  <a:gd name="connsiteY5" fmla="*/ 2421 h 1067057"/>
                  <a:gd name="connsiteX6" fmla="*/ 682367 w 1127826"/>
                  <a:gd name="connsiteY6" fmla="*/ 10348 h 1067057"/>
                  <a:gd name="connsiteX7" fmla="*/ 716501 w 1127826"/>
                  <a:gd name="connsiteY7" fmla="*/ 45177 h 1067057"/>
                  <a:gd name="connsiteX8" fmla="*/ 857921 w 1127826"/>
                  <a:gd name="connsiteY8" fmla="*/ 95434 h 1067057"/>
                  <a:gd name="connsiteX9" fmla="*/ 1019039 w 1127826"/>
                  <a:gd name="connsiteY9" fmla="*/ 127586 h 1067057"/>
                  <a:gd name="connsiteX10" fmla="*/ 1052159 w 1127826"/>
                  <a:gd name="connsiteY10" fmla="*/ 268321 h 1067057"/>
                  <a:gd name="connsiteX11" fmla="*/ 1052869 w 1127826"/>
                  <a:gd name="connsiteY11" fmla="*/ 270904 h 1067057"/>
                  <a:gd name="connsiteX12" fmla="*/ 1127219 w 1127826"/>
                  <a:gd name="connsiteY12" fmla="*/ 368907 h 1067057"/>
                  <a:gd name="connsiteX13" fmla="*/ 1086507 w 1127826"/>
                  <a:gd name="connsiteY13" fmla="*/ 479168 h 1067057"/>
                  <a:gd name="connsiteX14" fmla="*/ 1105787 w 1127826"/>
                  <a:gd name="connsiteY14" fmla="*/ 586637 h 1067057"/>
                  <a:gd name="connsiteX15" fmla="*/ 1015560 w 1127826"/>
                  <a:gd name="connsiteY15" fmla="*/ 666254 h 1067057"/>
                  <a:gd name="connsiteX16" fmla="*/ 1014997 w 1127826"/>
                  <a:gd name="connsiteY16" fmla="*/ 667110 h 1067057"/>
                  <a:gd name="connsiteX17" fmla="*/ 1026239 w 1127826"/>
                  <a:gd name="connsiteY17" fmla="*/ 683785 h 1067057"/>
                  <a:gd name="connsiteX18" fmla="*/ 1034719 w 1127826"/>
                  <a:gd name="connsiteY18" fmla="*/ 725787 h 1067057"/>
                  <a:gd name="connsiteX19" fmla="*/ 1026239 w 1127826"/>
                  <a:gd name="connsiteY19" fmla="*/ 767790 h 1067057"/>
                  <a:gd name="connsiteX20" fmla="*/ 1006448 w 1127826"/>
                  <a:gd name="connsiteY20" fmla="*/ 797144 h 1067057"/>
                  <a:gd name="connsiteX21" fmla="*/ 1016714 w 1127826"/>
                  <a:gd name="connsiteY21" fmla="*/ 812372 h 1067057"/>
                  <a:gd name="connsiteX22" fmla="*/ 1025194 w 1127826"/>
                  <a:gd name="connsiteY22" fmla="*/ 854374 h 1067057"/>
                  <a:gd name="connsiteX23" fmla="*/ 959289 w 1127826"/>
                  <a:gd name="connsiteY23" fmla="*/ 953802 h 1067057"/>
                  <a:gd name="connsiteX24" fmla="*/ 952937 w 1127826"/>
                  <a:gd name="connsiteY24" fmla="*/ 955085 h 1067057"/>
                  <a:gd name="connsiteX25" fmla="*/ 953757 w 1127826"/>
                  <a:gd name="connsiteY25" fmla="*/ 959149 h 1067057"/>
                  <a:gd name="connsiteX26" fmla="*/ 845849 w 1127826"/>
                  <a:gd name="connsiteY26" fmla="*/ 1067057 h 1067057"/>
                  <a:gd name="connsiteX27" fmla="*/ 746421 w 1127826"/>
                  <a:gd name="connsiteY27" fmla="*/ 1001152 h 1067057"/>
                  <a:gd name="connsiteX28" fmla="*/ 746275 w 1127826"/>
                  <a:gd name="connsiteY28" fmla="*/ 1000426 h 1067057"/>
                  <a:gd name="connsiteX29" fmla="*/ 727647 w 1127826"/>
                  <a:gd name="connsiteY29" fmla="*/ 996665 h 1067057"/>
                  <a:gd name="connsiteX30" fmla="*/ 661741 w 1127826"/>
                  <a:gd name="connsiteY30" fmla="*/ 897237 h 1067057"/>
                  <a:gd name="connsiteX31" fmla="*/ 693347 w 1127826"/>
                  <a:gd name="connsiteY31" fmla="*/ 820935 h 1067057"/>
                  <a:gd name="connsiteX32" fmla="*/ 695699 w 1127826"/>
                  <a:gd name="connsiteY32" fmla="*/ 819349 h 1067057"/>
                  <a:gd name="connsiteX33" fmla="*/ 695078 w 1127826"/>
                  <a:gd name="connsiteY33" fmla="*/ 816274 h 1067057"/>
                  <a:gd name="connsiteX34" fmla="*/ 695780 w 1127826"/>
                  <a:gd name="connsiteY34" fmla="*/ 812797 h 1067057"/>
                  <a:gd name="connsiteX35" fmla="*/ 672200 w 1127826"/>
                  <a:gd name="connsiteY35" fmla="*/ 810213 h 1067057"/>
                  <a:gd name="connsiteX36" fmla="*/ 619597 w 1127826"/>
                  <a:gd name="connsiteY36" fmla="*/ 774395 h 1067057"/>
                  <a:gd name="connsiteX37" fmla="*/ 609600 w 1127826"/>
                  <a:gd name="connsiteY37" fmla="*/ 595933 h 1067057"/>
                  <a:gd name="connsiteX38" fmla="*/ 381000 w 1127826"/>
                  <a:gd name="connsiteY38" fmla="*/ 267320 h 1067057"/>
                  <a:gd name="connsiteX39" fmla="*/ 95250 w 1127826"/>
                  <a:gd name="connsiteY39" fmla="*/ 586408 h 1067057"/>
                  <a:gd name="connsiteX40" fmla="*/ 101056 w 1127826"/>
                  <a:gd name="connsiteY40" fmla="*/ 650715 h 1067057"/>
                  <a:gd name="connsiteX41" fmla="*/ 105216 w 1127826"/>
                  <a:gd name="connsiteY41" fmla="*/ 665682 h 1067057"/>
                  <a:gd name="connsiteX42" fmla="*/ 82635 w 1127826"/>
                  <a:gd name="connsiteY42" fmla="*/ 663851 h 1067057"/>
                  <a:gd name="connsiteX43" fmla="*/ 22040 w 1127826"/>
                  <a:gd name="connsiteY43" fmla="*/ 586637 h 1067057"/>
                  <a:gd name="connsiteX44" fmla="*/ 41319 w 1127826"/>
                  <a:gd name="connsiteY44" fmla="*/ 479168 h 1067057"/>
                  <a:gd name="connsiteX45" fmla="*/ 607 w 1127826"/>
                  <a:gd name="connsiteY45" fmla="*/ 368907 h 1067057"/>
                  <a:gd name="connsiteX46" fmla="*/ 74957 w 1127826"/>
                  <a:gd name="connsiteY46" fmla="*/ 270904 h 1067057"/>
                  <a:gd name="connsiteX47" fmla="*/ 75669 w 1127826"/>
                  <a:gd name="connsiteY47" fmla="*/ 268321 h 1067057"/>
                  <a:gd name="connsiteX48" fmla="*/ 108788 w 1127826"/>
                  <a:gd name="connsiteY48" fmla="*/ 127586 h 1067057"/>
                  <a:gd name="connsiteX49" fmla="*/ 269905 w 1127826"/>
                  <a:gd name="connsiteY49" fmla="*/ 95434 h 1067057"/>
                  <a:gd name="connsiteX50" fmla="*/ 411326 w 1127826"/>
                  <a:gd name="connsiteY50" fmla="*/ 45177 h 1067057"/>
                  <a:gd name="connsiteX51" fmla="*/ 445459 w 1127826"/>
                  <a:gd name="connsiteY51" fmla="*/ 10348 h 1067057"/>
                  <a:gd name="connsiteX52" fmla="*/ 474543 w 1127826"/>
                  <a:gd name="connsiteY52" fmla="*/ 605 h 106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27826" h="1067057">
                    <a:moveTo>
                      <a:pt x="474543" y="605"/>
                    </a:moveTo>
                    <a:cubicBezTo>
                      <a:pt x="480865" y="-110"/>
                      <a:pt x="487193" y="42"/>
                      <a:pt x="493205" y="2421"/>
                    </a:cubicBezTo>
                    <a:cubicBezTo>
                      <a:pt x="493893" y="1458"/>
                      <a:pt x="494768" y="1274"/>
                      <a:pt x="495646" y="1108"/>
                    </a:cubicBezTo>
                    <a:cubicBezTo>
                      <a:pt x="521675" y="-3823"/>
                      <a:pt x="547674" y="7841"/>
                      <a:pt x="563914" y="33635"/>
                    </a:cubicBezTo>
                    <a:cubicBezTo>
                      <a:pt x="580153" y="7841"/>
                      <a:pt x="606153" y="-3823"/>
                      <a:pt x="632180" y="1108"/>
                    </a:cubicBezTo>
                    <a:cubicBezTo>
                      <a:pt x="633059" y="1274"/>
                      <a:pt x="633934" y="1458"/>
                      <a:pt x="634621" y="2421"/>
                    </a:cubicBezTo>
                    <a:cubicBezTo>
                      <a:pt x="650345" y="-1494"/>
                      <a:pt x="666881" y="1443"/>
                      <a:pt x="682367" y="10348"/>
                    </a:cubicBezTo>
                    <a:lnTo>
                      <a:pt x="716501" y="45177"/>
                    </a:lnTo>
                    <a:cubicBezTo>
                      <a:pt x="763063" y="2656"/>
                      <a:pt x="829599" y="24134"/>
                      <a:pt x="857921" y="95434"/>
                    </a:cubicBezTo>
                    <a:cubicBezTo>
                      <a:pt x="910608" y="54230"/>
                      <a:pt x="977674" y="67600"/>
                      <a:pt x="1019039" y="127586"/>
                    </a:cubicBezTo>
                    <a:cubicBezTo>
                      <a:pt x="1045219" y="165565"/>
                      <a:pt x="1057368" y="217160"/>
                      <a:pt x="1052159" y="268321"/>
                    </a:cubicBezTo>
                    <a:cubicBezTo>
                      <a:pt x="1052389" y="269188"/>
                      <a:pt x="1052638" y="270036"/>
                      <a:pt x="1052869" y="270904"/>
                    </a:cubicBezTo>
                    <a:cubicBezTo>
                      <a:pt x="1091660" y="276260"/>
                      <a:pt x="1122529" y="316954"/>
                      <a:pt x="1127219" y="368907"/>
                    </a:cubicBezTo>
                    <a:cubicBezTo>
                      <a:pt x="1131218" y="413279"/>
                      <a:pt x="1115225" y="456595"/>
                      <a:pt x="1086507" y="479168"/>
                    </a:cubicBezTo>
                    <a:cubicBezTo>
                      <a:pt x="1106748" y="507944"/>
                      <a:pt x="1114072" y="548790"/>
                      <a:pt x="1105787" y="586637"/>
                    </a:cubicBezTo>
                    <a:cubicBezTo>
                      <a:pt x="1094351" y="638948"/>
                      <a:pt x="1056195" y="672609"/>
                      <a:pt x="1015560" y="666254"/>
                    </a:cubicBezTo>
                    <a:lnTo>
                      <a:pt x="1014997" y="667110"/>
                    </a:lnTo>
                    <a:lnTo>
                      <a:pt x="1026239" y="683785"/>
                    </a:lnTo>
                    <a:cubicBezTo>
                      <a:pt x="1031700" y="696694"/>
                      <a:pt x="1034719" y="710888"/>
                      <a:pt x="1034719" y="725787"/>
                    </a:cubicBezTo>
                    <a:cubicBezTo>
                      <a:pt x="1034719" y="740686"/>
                      <a:pt x="1031700" y="754880"/>
                      <a:pt x="1026239" y="767790"/>
                    </a:cubicBezTo>
                    <a:lnTo>
                      <a:pt x="1006448" y="797144"/>
                    </a:lnTo>
                    <a:lnTo>
                      <a:pt x="1016714" y="812372"/>
                    </a:lnTo>
                    <a:cubicBezTo>
                      <a:pt x="1022175" y="825281"/>
                      <a:pt x="1025194" y="839475"/>
                      <a:pt x="1025194" y="854374"/>
                    </a:cubicBezTo>
                    <a:cubicBezTo>
                      <a:pt x="1025194" y="899071"/>
                      <a:pt x="998019" y="937421"/>
                      <a:pt x="959289" y="953802"/>
                    </a:cubicBezTo>
                    <a:lnTo>
                      <a:pt x="952937" y="955085"/>
                    </a:lnTo>
                    <a:lnTo>
                      <a:pt x="953757" y="959149"/>
                    </a:lnTo>
                    <a:cubicBezTo>
                      <a:pt x="953757" y="1018745"/>
                      <a:pt x="905445" y="1067057"/>
                      <a:pt x="845849" y="1067057"/>
                    </a:cubicBezTo>
                    <a:cubicBezTo>
                      <a:pt x="801152" y="1067057"/>
                      <a:pt x="762802" y="1039882"/>
                      <a:pt x="746421" y="1001152"/>
                    </a:cubicBezTo>
                    <a:lnTo>
                      <a:pt x="746275" y="1000426"/>
                    </a:lnTo>
                    <a:lnTo>
                      <a:pt x="727647" y="996665"/>
                    </a:lnTo>
                    <a:cubicBezTo>
                      <a:pt x="688917" y="980284"/>
                      <a:pt x="661741" y="941934"/>
                      <a:pt x="661741" y="897237"/>
                    </a:cubicBezTo>
                    <a:cubicBezTo>
                      <a:pt x="661741" y="867439"/>
                      <a:pt x="673819" y="840462"/>
                      <a:pt x="693347" y="820935"/>
                    </a:cubicBezTo>
                    <a:lnTo>
                      <a:pt x="695699" y="819349"/>
                    </a:lnTo>
                    <a:lnTo>
                      <a:pt x="695078" y="816274"/>
                    </a:lnTo>
                    <a:lnTo>
                      <a:pt x="695780" y="812797"/>
                    </a:lnTo>
                    <a:lnTo>
                      <a:pt x="672200" y="810213"/>
                    </a:lnTo>
                    <a:cubicBezTo>
                      <a:pt x="652376" y="803850"/>
                      <a:pt x="634322" y="791467"/>
                      <a:pt x="619597" y="774395"/>
                    </a:cubicBezTo>
                    <a:lnTo>
                      <a:pt x="609600" y="595933"/>
                    </a:lnTo>
                    <a:cubicBezTo>
                      <a:pt x="609600" y="419706"/>
                      <a:pt x="490537" y="283194"/>
                      <a:pt x="381000" y="267320"/>
                    </a:cubicBezTo>
                    <a:cubicBezTo>
                      <a:pt x="271463" y="251446"/>
                      <a:pt x="95250" y="410181"/>
                      <a:pt x="95250" y="586408"/>
                    </a:cubicBezTo>
                    <a:cubicBezTo>
                      <a:pt x="95250" y="608437"/>
                      <a:pt x="97249" y="629944"/>
                      <a:pt x="101056" y="650715"/>
                    </a:cubicBezTo>
                    <a:lnTo>
                      <a:pt x="105216" y="665682"/>
                    </a:lnTo>
                    <a:lnTo>
                      <a:pt x="82635" y="663851"/>
                    </a:lnTo>
                    <a:cubicBezTo>
                      <a:pt x="54225" y="654613"/>
                      <a:pt x="30618" y="625870"/>
                      <a:pt x="22040" y="586637"/>
                    </a:cubicBezTo>
                    <a:cubicBezTo>
                      <a:pt x="13756" y="548790"/>
                      <a:pt x="21079" y="507944"/>
                      <a:pt x="41319" y="479168"/>
                    </a:cubicBezTo>
                    <a:cubicBezTo>
                      <a:pt x="12602" y="456595"/>
                      <a:pt x="-3392" y="413279"/>
                      <a:pt x="607" y="368907"/>
                    </a:cubicBezTo>
                    <a:cubicBezTo>
                      <a:pt x="5298" y="316954"/>
                      <a:pt x="36168" y="276260"/>
                      <a:pt x="74957" y="270904"/>
                    </a:cubicBezTo>
                    <a:cubicBezTo>
                      <a:pt x="75188" y="270036"/>
                      <a:pt x="75438" y="269188"/>
                      <a:pt x="75669" y="268321"/>
                    </a:cubicBezTo>
                    <a:cubicBezTo>
                      <a:pt x="70460" y="217160"/>
                      <a:pt x="82608" y="165565"/>
                      <a:pt x="108788" y="127586"/>
                    </a:cubicBezTo>
                    <a:cubicBezTo>
                      <a:pt x="150154" y="67600"/>
                      <a:pt x="217218" y="54230"/>
                      <a:pt x="269905" y="95434"/>
                    </a:cubicBezTo>
                    <a:cubicBezTo>
                      <a:pt x="298227" y="24134"/>
                      <a:pt x="364765" y="2656"/>
                      <a:pt x="411326" y="45177"/>
                    </a:cubicBezTo>
                    <a:lnTo>
                      <a:pt x="445459" y="10348"/>
                    </a:lnTo>
                    <a:cubicBezTo>
                      <a:pt x="454888" y="4926"/>
                      <a:pt x="464706" y="1717"/>
                      <a:pt x="474543" y="60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4D7B2FD0-CD10-4682-97E7-10A542003F91}"/>
                  </a:ext>
                </a:extLst>
              </p:cNvPr>
              <p:cNvGrpSpPr/>
              <p:nvPr/>
            </p:nvGrpSpPr>
            <p:grpSpPr>
              <a:xfrm>
                <a:off x="742414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269DF548-C2D6-48A8-AE41-B336810783A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9CCE892C-A4A0-4A32-B481-0FD4965AC27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5" name="月 614">
                <a:extLst>
                  <a:ext uri="{FF2B5EF4-FFF2-40B4-BE49-F238E27FC236}">
                    <a16:creationId xmlns:a16="http://schemas.microsoft.com/office/drawing/2014/main" id="{876B0C41-0563-4E3D-BEB9-EAA202C4AC92}"/>
                  </a:ext>
                </a:extLst>
              </p:cNvPr>
              <p:cNvSpPr/>
              <p:nvPr/>
            </p:nvSpPr>
            <p:spPr>
              <a:xfrm rot="19800000" flipH="1">
                <a:off x="710653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6" name="円/楕円 127">
                <a:extLst>
                  <a:ext uri="{FF2B5EF4-FFF2-40B4-BE49-F238E27FC236}">
                    <a16:creationId xmlns:a16="http://schemas.microsoft.com/office/drawing/2014/main" id="{B0510F4B-E7E1-4428-BC50-41B347BD3FDA}"/>
                  </a:ext>
                </a:extLst>
              </p:cNvPr>
              <p:cNvSpPr/>
              <p:nvPr/>
            </p:nvSpPr>
            <p:spPr>
              <a:xfrm>
                <a:off x="7040526" y="4682872"/>
                <a:ext cx="89060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円/楕円 27">
                <a:extLst>
                  <a:ext uri="{FF2B5EF4-FFF2-40B4-BE49-F238E27FC236}">
                    <a16:creationId xmlns:a16="http://schemas.microsoft.com/office/drawing/2014/main" id="{1321EDBB-85E5-491B-BA32-C1911573BF39}"/>
                  </a:ext>
                </a:extLst>
              </p:cNvPr>
              <p:cNvSpPr/>
              <p:nvPr/>
            </p:nvSpPr>
            <p:spPr>
              <a:xfrm rot="10800000">
                <a:off x="7005904" y="4564670"/>
                <a:ext cx="174295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96D149C5-830D-4B63-BAB3-47502DEB6CC6}"/>
              </a:ext>
            </a:extLst>
          </p:cNvPr>
          <p:cNvGrpSpPr/>
          <p:nvPr/>
        </p:nvGrpSpPr>
        <p:grpSpPr>
          <a:xfrm>
            <a:off x="3756216" y="4005067"/>
            <a:ext cx="1845451" cy="2441428"/>
            <a:chOff x="3756216" y="4005067"/>
            <a:chExt cx="1845451" cy="2441428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85E4C43E-9E3E-43F2-A231-8396593A5C55}"/>
                </a:ext>
              </a:extLst>
            </p:cNvPr>
            <p:cNvGrpSpPr/>
            <p:nvPr/>
          </p:nvGrpSpPr>
          <p:grpSpPr>
            <a:xfrm>
              <a:off x="3756216" y="5576478"/>
              <a:ext cx="1092379" cy="727249"/>
              <a:chOff x="444652" y="5006060"/>
              <a:chExt cx="1399600" cy="931780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07697CA-8001-4929-A7C4-F4B0BFE2F738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BCD37BE-6FA5-44FF-8E83-7E452CC65DBE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B9E519F0-0D3E-403F-B2A9-483077AE622C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8CDAA0DA-C1DC-475D-9995-BE3F2016FCC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C0A8AFA6-AE5F-4DDD-AB3C-FA5B24A088C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514E3503-7DD8-442E-93B3-E785EC51201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月 258">
                    <a:extLst>
                      <a:ext uri="{FF2B5EF4-FFF2-40B4-BE49-F238E27FC236}">
                        <a16:creationId xmlns:a16="http://schemas.microsoft.com/office/drawing/2014/main" id="{5C72151A-034C-4F4A-84BB-61D2BE5C7452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48B6B5AA-61F9-4DE1-8945-925D5D6DC486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47" name="四角形: 上の 2 つの角を丸める 109">
                  <a:extLst>
                    <a:ext uri="{FF2B5EF4-FFF2-40B4-BE49-F238E27FC236}">
                      <a16:creationId xmlns:a16="http://schemas.microsoft.com/office/drawing/2014/main" id="{F8232856-1D7A-4FD1-B634-517FE05E44AF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333EF4A-E309-48C2-82F4-BBF73CC5374D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59A0D842-A8FA-4679-B4AB-19BDA9395B78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109">
                  <a:extLst>
                    <a:ext uri="{FF2B5EF4-FFF2-40B4-BE49-F238E27FC236}">
                      <a16:creationId xmlns:a16="http://schemas.microsoft.com/office/drawing/2014/main" id="{60624417-3008-4451-94F3-2833A495C338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2503728D-F34D-4D10-A1F5-5010763EE7B3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CD98F9B-3F16-46DC-BF72-B5CFC0F70631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109">
                  <a:extLst>
                    <a:ext uri="{FF2B5EF4-FFF2-40B4-BE49-F238E27FC236}">
                      <a16:creationId xmlns:a16="http://schemas.microsoft.com/office/drawing/2014/main" id="{42BFF893-D4B7-46B8-8D57-34040FB4BC37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47CE84D-83BE-4227-B20F-F5C7EF51E6E4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7B8EDFFF-021B-4227-A31D-88AF2790C98B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50D303CE-2780-4C6E-B13B-4F5B78C64BC6}"/>
                </a:ext>
              </a:extLst>
            </p:cNvPr>
            <p:cNvSpPr/>
            <p:nvPr/>
          </p:nvSpPr>
          <p:spPr>
            <a:xfrm rot="7200000">
              <a:off x="4349084" y="5774823"/>
              <a:ext cx="309785" cy="741802"/>
            </a:xfrm>
            <a:custGeom>
              <a:avLst/>
              <a:gdLst>
                <a:gd name="connsiteX0" fmla="*/ 118830 w 237660"/>
                <a:gd name="connsiteY0" fmla="*/ 0 h 699597"/>
                <a:gd name="connsiteX1" fmla="*/ 118830 w 237660"/>
                <a:gd name="connsiteY1" fmla="*/ 0 h 699597"/>
                <a:gd name="connsiteX2" fmla="*/ 237660 w 237660"/>
                <a:gd name="connsiteY2" fmla="*/ 118830 h 699597"/>
                <a:gd name="connsiteX3" fmla="*/ 237660 w 237660"/>
                <a:gd name="connsiteY3" fmla="*/ 699597 h 699597"/>
                <a:gd name="connsiteX4" fmla="*/ 237660 w 237660"/>
                <a:gd name="connsiteY4" fmla="*/ 699597 h 699597"/>
                <a:gd name="connsiteX5" fmla="*/ 0 w 237660"/>
                <a:gd name="connsiteY5" fmla="*/ 699597 h 699597"/>
                <a:gd name="connsiteX6" fmla="*/ 0 w 237660"/>
                <a:gd name="connsiteY6" fmla="*/ 699597 h 699597"/>
                <a:gd name="connsiteX7" fmla="*/ 0 w 237660"/>
                <a:gd name="connsiteY7" fmla="*/ 118830 h 699597"/>
                <a:gd name="connsiteX8" fmla="*/ 118830 w 237660"/>
                <a:gd name="connsiteY8" fmla="*/ 0 h 69959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237660 w 237660"/>
                <a:gd name="connsiteY3" fmla="*/ 699597 h 708507"/>
                <a:gd name="connsiteX4" fmla="*/ 160315 w 237660"/>
                <a:gd name="connsiteY4" fmla="*/ 708507 h 708507"/>
                <a:gd name="connsiteX5" fmla="*/ 0 w 237660"/>
                <a:gd name="connsiteY5" fmla="*/ 699597 h 708507"/>
                <a:gd name="connsiteX6" fmla="*/ 0 w 237660"/>
                <a:gd name="connsiteY6" fmla="*/ 699597 h 708507"/>
                <a:gd name="connsiteX7" fmla="*/ 0 w 237660"/>
                <a:gd name="connsiteY7" fmla="*/ 118830 h 708507"/>
                <a:gd name="connsiteX8" fmla="*/ 118830 w 237660"/>
                <a:gd name="connsiteY8" fmla="*/ 0 h 708507"/>
                <a:gd name="connsiteX0" fmla="*/ 118830 w 261831"/>
                <a:gd name="connsiteY0" fmla="*/ 0 h 708507"/>
                <a:gd name="connsiteX1" fmla="*/ 118830 w 261831"/>
                <a:gd name="connsiteY1" fmla="*/ 0 h 708507"/>
                <a:gd name="connsiteX2" fmla="*/ 237660 w 261831"/>
                <a:gd name="connsiteY2" fmla="*/ 118830 h 708507"/>
                <a:gd name="connsiteX3" fmla="*/ 261831 w 261831"/>
                <a:gd name="connsiteY3" fmla="*/ 622400 h 708507"/>
                <a:gd name="connsiteX4" fmla="*/ 160315 w 261831"/>
                <a:gd name="connsiteY4" fmla="*/ 708507 h 708507"/>
                <a:gd name="connsiteX5" fmla="*/ 0 w 261831"/>
                <a:gd name="connsiteY5" fmla="*/ 699597 h 708507"/>
                <a:gd name="connsiteX6" fmla="*/ 0 w 261831"/>
                <a:gd name="connsiteY6" fmla="*/ 699597 h 708507"/>
                <a:gd name="connsiteX7" fmla="*/ 0 w 261831"/>
                <a:gd name="connsiteY7" fmla="*/ 118830 h 708507"/>
                <a:gd name="connsiteX8" fmla="*/ 118830 w 261831"/>
                <a:gd name="connsiteY8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699597 h 708507"/>
                <a:gd name="connsiteX6" fmla="*/ 0 w 237660"/>
                <a:gd name="connsiteY6" fmla="*/ 118830 h 708507"/>
                <a:gd name="connsiteX7" fmla="*/ 118830 w 237660"/>
                <a:gd name="connsiteY7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118830 h 708507"/>
                <a:gd name="connsiteX6" fmla="*/ 118830 w 237660"/>
                <a:gd name="connsiteY6" fmla="*/ 0 h 708507"/>
                <a:gd name="connsiteX0" fmla="*/ 118830 w 237660"/>
                <a:gd name="connsiteY0" fmla="*/ 0 h 716798"/>
                <a:gd name="connsiteX1" fmla="*/ 118830 w 237660"/>
                <a:gd name="connsiteY1" fmla="*/ 0 h 716798"/>
                <a:gd name="connsiteX2" fmla="*/ 237660 w 237660"/>
                <a:gd name="connsiteY2" fmla="*/ 118830 h 716798"/>
                <a:gd name="connsiteX3" fmla="*/ 160315 w 237660"/>
                <a:gd name="connsiteY3" fmla="*/ 708507 h 716798"/>
                <a:gd name="connsiteX4" fmla="*/ 0 w 237660"/>
                <a:gd name="connsiteY4" fmla="*/ 699597 h 716798"/>
                <a:gd name="connsiteX5" fmla="*/ 0 w 237660"/>
                <a:gd name="connsiteY5" fmla="*/ 118830 h 716798"/>
                <a:gd name="connsiteX6" fmla="*/ 118830 w 237660"/>
                <a:gd name="connsiteY6" fmla="*/ 0 h 716798"/>
                <a:gd name="connsiteX0" fmla="*/ 118830 w 237660"/>
                <a:gd name="connsiteY0" fmla="*/ 0 h 712315"/>
                <a:gd name="connsiteX1" fmla="*/ 118830 w 237660"/>
                <a:gd name="connsiteY1" fmla="*/ 0 h 712315"/>
                <a:gd name="connsiteX2" fmla="*/ 237660 w 237660"/>
                <a:gd name="connsiteY2" fmla="*/ 118830 h 712315"/>
                <a:gd name="connsiteX3" fmla="*/ 184509 w 237660"/>
                <a:gd name="connsiteY3" fmla="*/ 702788 h 712315"/>
                <a:gd name="connsiteX4" fmla="*/ 0 w 237660"/>
                <a:gd name="connsiteY4" fmla="*/ 699597 h 712315"/>
                <a:gd name="connsiteX5" fmla="*/ 0 w 237660"/>
                <a:gd name="connsiteY5" fmla="*/ 118830 h 712315"/>
                <a:gd name="connsiteX6" fmla="*/ 118830 w 237660"/>
                <a:gd name="connsiteY6" fmla="*/ 0 h 712315"/>
                <a:gd name="connsiteX0" fmla="*/ 118830 w 237660"/>
                <a:gd name="connsiteY0" fmla="*/ 0 h 723367"/>
                <a:gd name="connsiteX1" fmla="*/ 118830 w 237660"/>
                <a:gd name="connsiteY1" fmla="*/ 0 h 723367"/>
                <a:gd name="connsiteX2" fmla="*/ 237660 w 237660"/>
                <a:gd name="connsiteY2" fmla="*/ 118830 h 723367"/>
                <a:gd name="connsiteX3" fmla="*/ 184509 w 237660"/>
                <a:gd name="connsiteY3" fmla="*/ 702788 h 723367"/>
                <a:gd name="connsiteX4" fmla="*/ 0 w 237660"/>
                <a:gd name="connsiteY4" fmla="*/ 699597 h 723367"/>
                <a:gd name="connsiteX5" fmla="*/ 0 w 237660"/>
                <a:gd name="connsiteY5" fmla="*/ 118830 h 723367"/>
                <a:gd name="connsiteX6" fmla="*/ 118830 w 237660"/>
                <a:gd name="connsiteY6" fmla="*/ 0 h 723367"/>
                <a:gd name="connsiteX0" fmla="*/ 128482 w 247312"/>
                <a:gd name="connsiteY0" fmla="*/ 0 h 725915"/>
                <a:gd name="connsiteX1" fmla="*/ 128482 w 247312"/>
                <a:gd name="connsiteY1" fmla="*/ 0 h 725915"/>
                <a:gd name="connsiteX2" fmla="*/ 247312 w 247312"/>
                <a:gd name="connsiteY2" fmla="*/ 118830 h 725915"/>
                <a:gd name="connsiteX3" fmla="*/ 194161 w 247312"/>
                <a:gd name="connsiteY3" fmla="*/ 702788 h 725915"/>
                <a:gd name="connsiteX4" fmla="*/ 9652 w 247312"/>
                <a:gd name="connsiteY4" fmla="*/ 699597 h 725915"/>
                <a:gd name="connsiteX5" fmla="*/ 9652 w 247312"/>
                <a:gd name="connsiteY5" fmla="*/ 118830 h 725915"/>
                <a:gd name="connsiteX6" fmla="*/ 128482 w 247312"/>
                <a:gd name="connsiteY6" fmla="*/ 0 h 725915"/>
                <a:gd name="connsiteX0" fmla="*/ 132962 w 251792"/>
                <a:gd name="connsiteY0" fmla="*/ 0 h 755822"/>
                <a:gd name="connsiteX1" fmla="*/ 132962 w 251792"/>
                <a:gd name="connsiteY1" fmla="*/ 0 h 755822"/>
                <a:gd name="connsiteX2" fmla="*/ 251792 w 251792"/>
                <a:gd name="connsiteY2" fmla="*/ 118830 h 755822"/>
                <a:gd name="connsiteX3" fmla="*/ 204913 w 251792"/>
                <a:gd name="connsiteY3" fmla="*/ 718414 h 755822"/>
                <a:gd name="connsiteX4" fmla="*/ 14132 w 251792"/>
                <a:gd name="connsiteY4" fmla="*/ 699597 h 755822"/>
                <a:gd name="connsiteX5" fmla="*/ 14132 w 251792"/>
                <a:gd name="connsiteY5" fmla="*/ 118830 h 755822"/>
                <a:gd name="connsiteX6" fmla="*/ 132962 w 251792"/>
                <a:gd name="connsiteY6" fmla="*/ 0 h 755822"/>
                <a:gd name="connsiteX0" fmla="*/ 132962 w 251792"/>
                <a:gd name="connsiteY0" fmla="*/ 0 h 770033"/>
                <a:gd name="connsiteX1" fmla="*/ 132962 w 251792"/>
                <a:gd name="connsiteY1" fmla="*/ 0 h 770033"/>
                <a:gd name="connsiteX2" fmla="*/ 251792 w 251792"/>
                <a:gd name="connsiteY2" fmla="*/ 118830 h 770033"/>
                <a:gd name="connsiteX3" fmla="*/ 204913 w 251792"/>
                <a:gd name="connsiteY3" fmla="*/ 718414 h 770033"/>
                <a:gd name="connsiteX4" fmla="*/ 14132 w 251792"/>
                <a:gd name="connsiteY4" fmla="*/ 699597 h 770033"/>
                <a:gd name="connsiteX5" fmla="*/ 14132 w 251792"/>
                <a:gd name="connsiteY5" fmla="*/ 118830 h 770033"/>
                <a:gd name="connsiteX6" fmla="*/ 132962 w 251792"/>
                <a:gd name="connsiteY6" fmla="*/ 0 h 770033"/>
                <a:gd name="connsiteX0" fmla="*/ 132962 w 251792"/>
                <a:gd name="connsiteY0" fmla="*/ 0 h 758433"/>
                <a:gd name="connsiteX1" fmla="*/ 132962 w 251792"/>
                <a:gd name="connsiteY1" fmla="*/ 0 h 758433"/>
                <a:gd name="connsiteX2" fmla="*/ 251792 w 251792"/>
                <a:gd name="connsiteY2" fmla="*/ 118830 h 758433"/>
                <a:gd name="connsiteX3" fmla="*/ 204913 w 251792"/>
                <a:gd name="connsiteY3" fmla="*/ 718414 h 758433"/>
                <a:gd name="connsiteX4" fmla="*/ 14132 w 251792"/>
                <a:gd name="connsiteY4" fmla="*/ 699597 h 758433"/>
                <a:gd name="connsiteX5" fmla="*/ 14132 w 251792"/>
                <a:gd name="connsiteY5" fmla="*/ 118830 h 758433"/>
                <a:gd name="connsiteX6" fmla="*/ 132962 w 251792"/>
                <a:gd name="connsiteY6" fmla="*/ 0 h 758433"/>
                <a:gd name="connsiteX0" fmla="*/ 128266 w 247096"/>
                <a:gd name="connsiteY0" fmla="*/ 0 h 738800"/>
                <a:gd name="connsiteX1" fmla="*/ 128266 w 247096"/>
                <a:gd name="connsiteY1" fmla="*/ 0 h 738800"/>
                <a:gd name="connsiteX2" fmla="*/ 247096 w 247096"/>
                <a:gd name="connsiteY2" fmla="*/ 118830 h 738800"/>
                <a:gd name="connsiteX3" fmla="*/ 200217 w 247096"/>
                <a:gd name="connsiteY3" fmla="*/ 718414 h 738800"/>
                <a:gd name="connsiteX4" fmla="*/ 9436 w 247096"/>
                <a:gd name="connsiteY4" fmla="*/ 699597 h 738800"/>
                <a:gd name="connsiteX5" fmla="*/ 9436 w 247096"/>
                <a:gd name="connsiteY5" fmla="*/ 118830 h 738800"/>
                <a:gd name="connsiteX6" fmla="*/ 128266 w 247096"/>
                <a:gd name="connsiteY6" fmla="*/ 0 h 738800"/>
                <a:gd name="connsiteX0" fmla="*/ 128266 w 272162"/>
                <a:gd name="connsiteY0" fmla="*/ 0 h 768389"/>
                <a:gd name="connsiteX1" fmla="*/ 128266 w 272162"/>
                <a:gd name="connsiteY1" fmla="*/ 0 h 768389"/>
                <a:gd name="connsiteX2" fmla="*/ 272162 w 272162"/>
                <a:gd name="connsiteY2" fmla="*/ 109857 h 768389"/>
                <a:gd name="connsiteX3" fmla="*/ 200217 w 272162"/>
                <a:gd name="connsiteY3" fmla="*/ 718414 h 768389"/>
                <a:gd name="connsiteX4" fmla="*/ 9436 w 272162"/>
                <a:gd name="connsiteY4" fmla="*/ 699597 h 768389"/>
                <a:gd name="connsiteX5" fmla="*/ 9436 w 272162"/>
                <a:gd name="connsiteY5" fmla="*/ 118830 h 768389"/>
                <a:gd name="connsiteX6" fmla="*/ 128266 w 272162"/>
                <a:gd name="connsiteY6" fmla="*/ 0 h 768389"/>
                <a:gd name="connsiteX0" fmla="*/ 128266 w 276606"/>
                <a:gd name="connsiteY0" fmla="*/ 0 h 768389"/>
                <a:gd name="connsiteX1" fmla="*/ 128266 w 276606"/>
                <a:gd name="connsiteY1" fmla="*/ 0 h 768389"/>
                <a:gd name="connsiteX2" fmla="*/ 272162 w 276606"/>
                <a:gd name="connsiteY2" fmla="*/ 109857 h 768389"/>
                <a:gd name="connsiteX3" fmla="*/ 200217 w 276606"/>
                <a:gd name="connsiteY3" fmla="*/ 718414 h 768389"/>
                <a:gd name="connsiteX4" fmla="*/ 9436 w 276606"/>
                <a:gd name="connsiteY4" fmla="*/ 699597 h 768389"/>
                <a:gd name="connsiteX5" fmla="*/ 9436 w 276606"/>
                <a:gd name="connsiteY5" fmla="*/ 118830 h 768389"/>
                <a:gd name="connsiteX6" fmla="*/ 128266 w 276606"/>
                <a:gd name="connsiteY6" fmla="*/ 0 h 768389"/>
                <a:gd name="connsiteX0" fmla="*/ 128266 w 276258"/>
                <a:gd name="connsiteY0" fmla="*/ 0 h 741802"/>
                <a:gd name="connsiteX1" fmla="*/ 128266 w 276258"/>
                <a:gd name="connsiteY1" fmla="*/ 0 h 741802"/>
                <a:gd name="connsiteX2" fmla="*/ 272162 w 276258"/>
                <a:gd name="connsiteY2" fmla="*/ 109857 h 741802"/>
                <a:gd name="connsiteX3" fmla="*/ 200217 w 276258"/>
                <a:gd name="connsiteY3" fmla="*/ 718414 h 741802"/>
                <a:gd name="connsiteX4" fmla="*/ 9436 w 276258"/>
                <a:gd name="connsiteY4" fmla="*/ 699597 h 741802"/>
                <a:gd name="connsiteX5" fmla="*/ 9436 w 276258"/>
                <a:gd name="connsiteY5" fmla="*/ 118830 h 741802"/>
                <a:gd name="connsiteX6" fmla="*/ 128266 w 276258"/>
                <a:gd name="connsiteY6" fmla="*/ 0 h 7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58" h="741802">
                  <a:moveTo>
                    <a:pt x="128266" y="0"/>
                  </a:moveTo>
                  <a:lnTo>
                    <a:pt x="128266" y="0"/>
                  </a:lnTo>
                  <a:cubicBezTo>
                    <a:pt x="193894" y="0"/>
                    <a:pt x="272162" y="44229"/>
                    <a:pt x="272162" y="109857"/>
                  </a:cubicBezTo>
                  <a:cubicBezTo>
                    <a:pt x="291515" y="294105"/>
                    <a:pt x="238074" y="681290"/>
                    <a:pt x="200217" y="718414"/>
                  </a:cubicBezTo>
                  <a:cubicBezTo>
                    <a:pt x="162360" y="755538"/>
                    <a:pt x="30665" y="747886"/>
                    <a:pt x="9436" y="699597"/>
                  </a:cubicBezTo>
                  <a:cubicBezTo>
                    <a:pt x="-11793" y="651308"/>
                    <a:pt x="9436" y="312419"/>
                    <a:pt x="9436" y="118830"/>
                  </a:cubicBezTo>
                  <a:cubicBezTo>
                    <a:pt x="9436" y="53202"/>
                    <a:pt x="62638" y="0"/>
                    <a:pt x="1282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9C06E6B9-4889-4C4C-BF09-4F71638C866E}"/>
                </a:ext>
              </a:extLst>
            </p:cNvPr>
            <p:cNvGrpSpPr/>
            <p:nvPr/>
          </p:nvGrpSpPr>
          <p:grpSpPr>
            <a:xfrm>
              <a:off x="4454521" y="4005067"/>
              <a:ext cx="1147146" cy="2441428"/>
              <a:chOff x="3876551" y="4005067"/>
              <a:chExt cx="1147146" cy="2441428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3561403-434B-4823-ADA3-0D77285AE3D4}"/>
                  </a:ext>
                </a:extLst>
              </p:cNvPr>
              <p:cNvSpPr/>
              <p:nvPr/>
            </p:nvSpPr>
            <p:spPr>
              <a:xfrm>
                <a:off x="425946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CBF17557-387F-4BB4-9E96-D8BE5E965A54}"/>
                  </a:ext>
                </a:extLst>
              </p:cNvPr>
              <p:cNvSpPr/>
              <p:nvPr/>
            </p:nvSpPr>
            <p:spPr>
              <a:xfrm rot="1800000">
                <a:off x="3879173" y="4306425"/>
                <a:ext cx="732633" cy="46222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4FC844AD-582B-45CB-8F70-A17161F7B535}"/>
                  </a:ext>
                </a:extLst>
              </p:cNvPr>
              <p:cNvSpPr/>
              <p:nvPr/>
            </p:nvSpPr>
            <p:spPr>
              <a:xfrm>
                <a:off x="3876551" y="4266450"/>
                <a:ext cx="918380" cy="1045723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8264"/>
                  <a:gd name="connsiteX1" fmla="*/ 243973 w 918380"/>
                  <a:gd name="connsiteY1" fmla="*/ 1033660 h 1038264"/>
                  <a:gd name="connsiteX2" fmla="*/ 105056 w 918380"/>
                  <a:gd name="connsiteY2" fmla="*/ 924561 h 1038264"/>
                  <a:gd name="connsiteX3" fmla="*/ 86786 w 918380"/>
                  <a:gd name="connsiteY3" fmla="*/ 894624 h 1038264"/>
                  <a:gd name="connsiteX4" fmla="*/ 92123 w 918380"/>
                  <a:gd name="connsiteY4" fmla="*/ 893038 h 1038264"/>
                  <a:gd name="connsiteX5" fmla="*/ 125336 w 918380"/>
                  <a:gd name="connsiteY5" fmla="*/ 870299 h 1038264"/>
                  <a:gd name="connsiteX6" fmla="*/ 92123 w 918380"/>
                  <a:gd name="connsiteY6" fmla="*/ 875066 h 1038264"/>
                  <a:gd name="connsiteX7" fmla="*/ 81632 w 918380"/>
                  <a:gd name="connsiteY7" fmla="*/ 877453 h 1038264"/>
                  <a:gd name="connsiteX8" fmla="*/ 72942 w 918380"/>
                  <a:gd name="connsiteY8" fmla="*/ 848502 h 1038264"/>
                  <a:gd name="connsiteX9" fmla="*/ 57933 w 918380"/>
                  <a:gd name="connsiteY9" fmla="*/ 772181 h 1038264"/>
                  <a:gd name="connsiteX10" fmla="*/ 58 w 918380"/>
                  <a:gd name="connsiteY10" fmla="*/ 739896 h 1038264"/>
                  <a:gd name="connsiteX11" fmla="*/ 66191 w 918380"/>
                  <a:gd name="connsiteY11" fmla="*/ 561386 h 1038264"/>
                  <a:gd name="connsiteX12" fmla="*/ 46067 w 918380"/>
                  <a:gd name="connsiteY12" fmla="*/ 445833 h 1038264"/>
                  <a:gd name="connsiteX13" fmla="*/ 44355 w 918380"/>
                  <a:gd name="connsiteY13" fmla="*/ 377474 h 1038264"/>
                  <a:gd name="connsiteX14" fmla="*/ 507499 w 918380"/>
                  <a:gd name="connsiteY14" fmla="*/ 0 h 1038264"/>
                  <a:gd name="connsiteX15" fmla="*/ 918336 w 918380"/>
                  <a:gd name="connsiteY15" fmla="*/ 489417 h 1038264"/>
                  <a:gd name="connsiteX16" fmla="*/ 617792 w 918380"/>
                  <a:gd name="connsiteY16" fmla="*/ 985344 h 1038264"/>
                  <a:gd name="connsiteX0" fmla="*/ 546354 w 918380"/>
                  <a:gd name="connsiteY0" fmla="*/ 830563 h 1036047"/>
                  <a:gd name="connsiteX1" fmla="*/ 243973 w 918380"/>
                  <a:gd name="connsiteY1" fmla="*/ 1033660 h 1036047"/>
                  <a:gd name="connsiteX2" fmla="*/ 105056 w 918380"/>
                  <a:gd name="connsiteY2" fmla="*/ 924561 h 1036047"/>
                  <a:gd name="connsiteX3" fmla="*/ 86786 w 918380"/>
                  <a:gd name="connsiteY3" fmla="*/ 894624 h 1036047"/>
                  <a:gd name="connsiteX4" fmla="*/ 92123 w 918380"/>
                  <a:gd name="connsiteY4" fmla="*/ 893038 h 1036047"/>
                  <a:gd name="connsiteX5" fmla="*/ 125336 w 918380"/>
                  <a:gd name="connsiteY5" fmla="*/ 870299 h 1036047"/>
                  <a:gd name="connsiteX6" fmla="*/ 92123 w 918380"/>
                  <a:gd name="connsiteY6" fmla="*/ 875066 h 1036047"/>
                  <a:gd name="connsiteX7" fmla="*/ 81632 w 918380"/>
                  <a:gd name="connsiteY7" fmla="*/ 877453 h 1036047"/>
                  <a:gd name="connsiteX8" fmla="*/ 72942 w 918380"/>
                  <a:gd name="connsiteY8" fmla="*/ 848502 h 1036047"/>
                  <a:gd name="connsiteX9" fmla="*/ 57933 w 918380"/>
                  <a:gd name="connsiteY9" fmla="*/ 772181 h 1036047"/>
                  <a:gd name="connsiteX10" fmla="*/ 58 w 918380"/>
                  <a:gd name="connsiteY10" fmla="*/ 739896 h 1036047"/>
                  <a:gd name="connsiteX11" fmla="*/ 66191 w 918380"/>
                  <a:gd name="connsiteY11" fmla="*/ 561386 h 1036047"/>
                  <a:gd name="connsiteX12" fmla="*/ 46067 w 918380"/>
                  <a:gd name="connsiteY12" fmla="*/ 445833 h 1036047"/>
                  <a:gd name="connsiteX13" fmla="*/ 44355 w 918380"/>
                  <a:gd name="connsiteY13" fmla="*/ 377474 h 1036047"/>
                  <a:gd name="connsiteX14" fmla="*/ 507499 w 918380"/>
                  <a:gd name="connsiteY14" fmla="*/ 0 h 1036047"/>
                  <a:gd name="connsiteX15" fmla="*/ 918336 w 918380"/>
                  <a:gd name="connsiteY15" fmla="*/ 489417 h 1036047"/>
                  <a:gd name="connsiteX16" fmla="*/ 617792 w 918380"/>
                  <a:gd name="connsiteY16" fmla="*/ 985344 h 1036047"/>
                  <a:gd name="connsiteX0" fmla="*/ 546354 w 918380"/>
                  <a:gd name="connsiteY0" fmla="*/ 830563 h 1047641"/>
                  <a:gd name="connsiteX1" fmla="*/ 253498 w 918380"/>
                  <a:gd name="connsiteY1" fmla="*/ 1045566 h 1047641"/>
                  <a:gd name="connsiteX2" fmla="*/ 105056 w 918380"/>
                  <a:gd name="connsiteY2" fmla="*/ 924561 h 1047641"/>
                  <a:gd name="connsiteX3" fmla="*/ 86786 w 918380"/>
                  <a:gd name="connsiteY3" fmla="*/ 894624 h 1047641"/>
                  <a:gd name="connsiteX4" fmla="*/ 92123 w 918380"/>
                  <a:gd name="connsiteY4" fmla="*/ 893038 h 1047641"/>
                  <a:gd name="connsiteX5" fmla="*/ 125336 w 918380"/>
                  <a:gd name="connsiteY5" fmla="*/ 870299 h 1047641"/>
                  <a:gd name="connsiteX6" fmla="*/ 92123 w 918380"/>
                  <a:gd name="connsiteY6" fmla="*/ 875066 h 1047641"/>
                  <a:gd name="connsiteX7" fmla="*/ 81632 w 918380"/>
                  <a:gd name="connsiteY7" fmla="*/ 877453 h 1047641"/>
                  <a:gd name="connsiteX8" fmla="*/ 72942 w 918380"/>
                  <a:gd name="connsiteY8" fmla="*/ 848502 h 1047641"/>
                  <a:gd name="connsiteX9" fmla="*/ 57933 w 918380"/>
                  <a:gd name="connsiteY9" fmla="*/ 772181 h 1047641"/>
                  <a:gd name="connsiteX10" fmla="*/ 58 w 918380"/>
                  <a:gd name="connsiteY10" fmla="*/ 739896 h 1047641"/>
                  <a:gd name="connsiteX11" fmla="*/ 66191 w 918380"/>
                  <a:gd name="connsiteY11" fmla="*/ 561386 h 1047641"/>
                  <a:gd name="connsiteX12" fmla="*/ 46067 w 918380"/>
                  <a:gd name="connsiteY12" fmla="*/ 445833 h 1047641"/>
                  <a:gd name="connsiteX13" fmla="*/ 44355 w 918380"/>
                  <a:gd name="connsiteY13" fmla="*/ 377474 h 1047641"/>
                  <a:gd name="connsiteX14" fmla="*/ 507499 w 918380"/>
                  <a:gd name="connsiteY14" fmla="*/ 0 h 1047641"/>
                  <a:gd name="connsiteX15" fmla="*/ 918336 w 918380"/>
                  <a:gd name="connsiteY15" fmla="*/ 489417 h 1047641"/>
                  <a:gd name="connsiteX16" fmla="*/ 617792 w 918380"/>
                  <a:gd name="connsiteY16" fmla="*/ 985344 h 1047641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92123 w 918380"/>
                  <a:gd name="connsiteY4" fmla="*/ 893038 h 1045723"/>
                  <a:gd name="connsiteX5" fmla="*/ 125336 w 918380"/>
                  <a:gd name="connsiteY5" fmla="*/ 870299 h 1045723"/>
                  <a:gd name="connsiteX6" fmla="*/ 92123 w 918380"/>
                  <a:gd name="connsiteY6" fmla="*/ 875066 h 1045723"/>
                  <a:gd name="connsiteX7" fmla="*/ 81632 w 918380"/>
                  <a:gd name="connsiteY7" fmla="*/ 877453 h 1045723"/>
                  <a:gd name="connsiteX8" fmla="*/ 72942 w 918380"/>
                  <a:gd name="connsiteY8" fmla="*/ 848502 h 1045723"/>
                  <a:gd name="connsiteX9" fmla="*/ 57933 w 918380"/>
                  <a:gd name="connsiteY9" fmla="*/ 772181 h 1045723"/>
                  <a:gd name="connsiteX10" fmla="*/ 58 w 918380"/>
                  <a:gd name="connsiteY10" fmla="*/ 739896 h 1045723"/>
                  <a:gd name="connsiteX11" fmla="*/ 66191 w 918380"/>
                  <a:gd name="connsiteY11" fmla="*/ 561386 h 1045723"/>
                  <a:gd name="connsiteX12" fmla="*/ 46067 w 918380"/>
                  <a:gd name="connsiteY12" fmla="*/ 445833 h 1045723"/>
                  <a:gd name="connsiteX13" fmla="*/ 44355 w 918380"/>
                  <a:gd name="connsiteY13" fmla="*/ 377474 h 1045723"/>
                  <a:gd name="connsiteX14" fmla="*/ 507499 w 918380"/>
                  <a:gd name="connsiteY14" fmla="*/ 0 h 1045723"/>
                  <a:gd name="connsiteX15" fmla="*/ 918336 w 918380"/>
                  <a:gd name="connsiteY15" fmla="*/ 489417 h 1045723"/>
                  <a:gd name="connsiteX16" fmla="*/ 617792 w 918380"/>
                  <a:gd name="connsiteY16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125336 w 918380"/>
                  <a:gd name="connsiteY4" fmla="*/ 870299 h 1045723"/>
                  <a:gd name="connsiteX5" fmla="*/ 92123 w 918380"/>
                  <a:gd name="connsiteY5" fmla="*/ 875066 h 1045723"/>
                  <a:gd name="connsiteX6" fmla="*/ 81632 w 918380"/>
                  <a:gd name="connsiteY6" fmla="*/ 877453 h 1045723"/>
                  <a:gd name="connsiteX7" fmla="*/ 72942 w 918380"/>
                  <a:gd name="connsiteY7" fmla="*/ 848502 h 1045723"/>
                  <a:gd name="connsiteX8" fmla="*/ 57933 w 918380"/>
                  <a:gd name="connsiteY8" fmla="*/ 772181 h 1045723"/>
                  <a:gd name="connsiteX9" fmla="*/ 58 w 918380"/>
                  <a:gd name="connsiteY9" fmla="*/ 739896 h 1045723"/>
                  <a:gd name="connsiteX10" fmla="*/ 66191 w 918380"/>
                  <a:gd name="connsiteY10" fmla="*/ 561386 h 1045723"/>
                  <a:gd name="connsiteX11" fmla="*/ 46067 w 918380"/>
                  <a:gd name="connsiteY11" fmla="*/ 445833 h 1045723"/>
                  <a:gd name="connsiteX12" fmla="*/ 44355 w 918380"/>
                  <a:gd name="connsiteY12" fmla="*/ 377474 h 1045723"/>
                  <a:gd name="connsiteX13" fmla="*/ 507499 w 918380"/>
                  <a:gd name="connsiteY13" fmla="*/ 0 h 1045723"/>
                  <a:gd name="connsiteX14" fmla="*/ 918336 w 918380"/>
                  <a:gd name="connsiteY14" fmla="*/ 489417 h 1045723"/>
                  <a:gd name="connsiteX15" fmla="*/ 617792 w 918380"/>
                  <a:gd name="connsiteY15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45723">
                    <a:moveTo>
                      <a:pt x="546354" y="830563"/>
                    </a:moveTo>
                    <a:cubicBezTo>
                      <a:pt x="485103" y="983358"/>
                      <a:pt x="328655" y="1043035"/>
                      <a:pt x="253498" y="1045566"/>
                    </a:cubicBezTo>
                    <a:cubicBezTo>
                      <a:pt x="141848" y="1049326"/>
                      <a:pt x="143372" y="985032"/>
                      <a:pt x="105056" y="924561"/>
                    </a:cubicBezTo>
                    <a:cubicBezTo>
                      <a:pt x="111816" y="906474"/>
                      <a:pt x="132864" y="900293"/>
                      <a:pt x="142005" y="875062"/>
                    </a:cubicBezTo>
                    <a:cubicBezTo>
                      <a:pt x="151146" y="849831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95239858-1CB3-4C1F-BE12-5D7994F740EB}"/>
                  </a:ext>
                </a:extLst>
              </p:cNvPr>
              <p:cNvSpPr/>
              <p:nvPr/>
            </p:nvSpPr>
            <p:spPr>
              <a:xfrm rot="16200000">
                <a:off x="4411423" y="3977871"/>
                <a:ext cx="45719" cy="219397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5E2E7525-4060-4006-898D-F2DACA65F4B5}"/>
                  </a:ext>
                </a:extLst>
              </p:cNvPr>
              <p:cNvSpPr/>
              <p:nvPr/>
            </p:nvSpPr>
            <p:spPr>
              <a:xfrm>
                <a:off x="4368788" y="4005067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75CCF478-7B76-4DCE-8F07-DF518B3BA567}"/>
                  </a:ext>
                </a:extLst>
              </p:cNvPr>
              <p:cNvSpPr/>
              <p:nvPr/>
            </p:nvSpPr>
            <p:spPr>
              <a:xfrm>
                <a:off x="4273755" y="5133027"/>
                <a:ext cx="150815" cy="203696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91D821DF-EC4D-4D32-BB82-5C89A411C8C8}"/>
                  </a:ext>
                </a:extLst>
              </p:cNvPr>
              <p:cNvSpPr/>
              <p:nvPr/>
            </p:nvSpPr>
            <p:spPr>
              <a:xfrm>
                <a:off x="3973609" y="5403588"/>
                <a:ext cx="69148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62379 w 691489"/>
                  <a:gd name="connsiteY0" fmla="*/ 0 h 1042907"/>
                  <a:gd name="connsiteX1" fmla="*/ 454067 w 691489"/>
                  <a:gd name="connsiteY1" fmla="*/ 0 h 1042907"/>
                  <a:gd name="connsiteX2" fmla="*/ 691489 w 691489"/>
                  <a:gd name="connsiteY2" fmla="*/ 237422 h 1042907"/>
                  <a:gd name="connsiteX3" fmla="*/ 691489 w 691489"/>
                  <a:gd name="connsiteY3" fmla="*/ 1042907 h 1042907"/>
                  <a:gd name="connsiteX4" fmla="*/ 591475 w 691489"/>
                  <a:gd name="connsiteY4" fmla="*/ 1042907 h 1042907"/>
                  <a:gd name="connsiteX5" fmla="*/ 40818 w 691489"/>
                  <a:gd name="connsiteY5" fmla="*/ 1039430 h 1042907"/>
                  <a:gd name="connsiteX6" fmla="*/ 5894 w 691489"/>
                  <a:gd name="connsiteY6" fmla="*/ 530486 h 1042907"/>
                  <a:gd name="connsiteX7" fmla="*/ 144826 w 691489"/>
                  <a:gd name="connsiteY7" fmla="*/ 150781 h 1042907"/>
                  <a:gd name="connsiteX8" fmla="*/ 269964 w 691489"/>
                  <a:gd name="connsiteY8" fmla="*/ 18658 h 1042907"/>
                  <a:gd name="connsiteX9" fmla="*/ 362379 w 69148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1489" h="1042907">
                    <a:moveTo>
                      <a:pt x="362379" y="0"/>
                    </a:moveTo>
                    <a:lnTo>
                      <a:pt x="454067" y="0"/>
                    </a:lnTo>
                    <a:cubicBezTo>
                      <a:pt x="585192" y="0"/>
                      <a:pt x="691489" y="106297"/>
                      <a:pt x="691489" y="237422"/>
                    </a:cubicBezTo>
                    <a:lnTo>
                      <a:pt x="691489" y="1042907"/>
                    </a:lnTo>
                    <a:lnTo>
                      <a:pt x="591475" y="1042907"/>
                    </a:lnTo>
                    <a:lnTo>
                      <a:pt x="40818" y="1039430"/>
                    </a:lnTo>
                    <a:cubicBezTo>
                      <a:pt x="12243" y="870311"/>
                      <a:pt x="-11441" y="678594"/>
                      <a:pt x="5894" y="530486"/>
                    </a:cubicBezTo>
                    <a:cubicBezTo>
                      <a:pt x="23229" y="382378"/>
                      <a:pt x="53189" y="314667"/>
                      <a:pt x="144826" y="150781"/>
                    </a:cubicBezTo>
                    <a:cubicBezTo>
                      <a:pt x="190508" y="51972"/>
                      <a:pt x="243332" y="36505"/>
                      <a:pt x="269964" y="18658"/>
                    </a:cubicBezTo>
                    <a:cubicBezTo>
                      <a:pt x="298369" y="6643"/>
                      <a:pt x="329598" y="0"/>
                      <a:pt x="36237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CA10110A-2873-4691-8152-EB6115FF3059}"/>
                  </a:ext>
                </a:extLst>
              </p:cNvPr>
              <p:cNvSpPr/>
              <p:nvPr/>
            </p:nvSpPr>
            <p:spPr>
              <a:xfrm>
                <a:off x="418527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6525148B-C56A-4A17-8AEA-02EC154A76BE}"/>
                  </a:ext>
                </a:extLst>
              </p:cNvPr>
              <p:cNvSpPr/>
              <p:nvPr/>
            </p:nvSpPr>
            <p:spPr>
              <a:xfrm flipH="1">
                <a:off x="4219176" y="5498757"/>
                <a:ext cx="352105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31777 w 344697"/>
                  <a:gd name="connsiteY0" fmla="*/ 43235 h 947738"/>
                  <a:gd name="connsiteX1" fmla="*/ 344697 w 344697"/>
                  <a:gd name="connsiteY1" fmla="*/ 107231 h 947738"/>
                  <a:gd name="connsiteX2" fmla="*/ 344697 w 344697"/>
                  <a:gd name="connsiteY2" fmla="*/ 947738 h 947738"/>
                  <a:gd name="connsiteX3" fmla="*/ 15875 w 344697"/>
                  <a:gd name="connsiteY3" fmla="*/ 947738 h 947738"/>
                  <a:gd name="connsiteX4" fmla="*/ 15875 w 344697"/>
                  <a:gd name="connsiteY4" fmla="*/ 107231 h 947738"/>
                  <a:gd name="connsiteX5" fmla="*/ 28795 w 344697"/>
                  <a:gd name="connsiteY5" fmla="*/ 43235 h 947738"/>
                  <a:gd name="connsiteX6" fmla="*/ 57945 w 344697"/>
                  <a:gd name="connsiteY6" fmla="*/ 0 h 947738"/>
                  <a:gd name="connsiteX0" fmla="*/ 331777 w 352105"/>
                  <a:gd name="connsiteY0" fmla="*/ 43235 h 947738"/>
                  <a:gd name="connsiteX1" fmla="*/ 344697 w 352105"/>
                  <a:gd name="connsiteY1" fmla="*/ 107231 h 947738"/>
                  <a:gd name="connsiteX2" fmla="*/ 344697 w 352105"/>
                  <a:gd name="connsiteY2" fmla="*/ 947738 h 947738"/>
                  <a:gd name="connsiteX3" fmla="*/ 15875 w 352105"/>
                  <a:gd name="connsiteY3" fmla="*/ 947738 h 947738"/>
                  <a:gd name="connsiteX4" fmla="*/ 15875 w 352105"/>
                  <a:gd name="connsiteY4" fmla="*/ 107231 h 947738"/>
                  <a:gd name="connsiteX5" fmla="*/ 28795 w 352105"/>
                  <a:gd name="connsiteY5" fmla="*/ 43235 h 947738"/>
                  <a:gd name="connsiteX6" fmla="*/ 57945 w 352105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2105" h="947738">
                    <a:moveTo>
                      <a:pt x="331777" y="43235"/>
                    </a:moveTo>
                    <a:cubicBezTo>
                      <a:pt x="340097" y="62905"/>
                      <a:pt x="344697" y="84531"/>
                      <a:pt x="344697" y="107231"/>
                    </a:cubicBezTo>
                    <a:cubicBezTo>
                      <a:pt x="344697" y="387400"/>
                      <a:pt x="361366" y="667569"/>
                      <a:pt x="344697" y="947738"/>
                    </a:cubicBezTo>
                    <a:lnTo>
                      <a:pt x="15875" y="947738"/>
                    </a:lnTo>
                    <a:cubicBezTo>
                      <a:pt x="-19844" y="722337"/>
                      <a:pt x="15875" y="387400"/>
                      <a:pt x="15875" y="107231"/>
                    </a:cubicBezTo>
                    <a:cubicBezTo>
                      <a:pt x="15875" y="84531"/>
                      <a:pt x="20476" y="62905"/>
                      <a:pt x="28795" y="43235"/>
                    </a:cubicBezTo>
                    <a:lnTo>
                      <a:pt x="57945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月 627">
                <a:extLst>
                  <a:ext uri="{FF2B5EF4-FFF2-40B4-BE49-F238E27FC236}">
                    <a16:creationId xmlns:a16="http://schemas.microsoft.com/office/drawing/2014/main" id="{EFB5C64C-80F4-4665-B676-B7D974F45BEF}"/>
                  </a:ext>
                </a:extLst>
              </p:cNvPr>
              <p:cNvSpPr/>
              <p:nvPr/>
            </p:nvSpPr>
            <p:spPr>
              <a:xfrm rot="19800000" flipH="1">
                <a:off x="407377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DC556297-7170-4F4B-9B37-5803AE370985}"/>
                  </a:ext>
                </a:extLst>
              </p:cNvPr>
              <p:cNvGrpSpPr/>
              <p:nvPr/>
            </p:nvGrpSpPr>
            <p:grpSpPr>
              <a:xfrm>
                <a:off x="3952621" y="4641270"/>
                <a:ext cx="269237" cy="253842"/>
                <a:chOff x="3952621" y="4641270"/>
                <a:chExt cx="337093" cy="253842"/>
              </a:xfrm>
            </p:grpSpPr>
            <p:sp>
              <p:nvSpPr>
                <p:cNvPr id="637" name="円/楕円 27">
                  <a:extLst>
                    <a:ext uri="{FF2B5EF4-FFF2-40B4-BE49-F238E27FC236}">
                      <a16:creationId xmlns:a16="http://schemas.microsoft.com/office/drawing/2014/main" id="{48EDED4B-0B73-46E7-AEE2-C28B6C36A2F3}"/>
                    </a:ext>
                  </a:extLst>
                </p:cNvPr>
                <p:cNvSpPr/>
                <p:nvPr/>
              </p:nvSpPr>
              <p:spPr>
                <a:xfrm rot="297402" flipH="1">
                  <a:off x="4180238" y="4843231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8" name="円/楕円 27">
                  <a:extLst>
                    <a:ext uri="{FF2B5EF4-FFF2-40B4-BE49-F238E27FC236}">
                      <a16:creationId xmlns:a16="http://schemas.microsoft.com/office/drawing/2014/main" id="{F188B093-868E-4AB7-A598-D76A8B1678C0}"/>
                    </a:ext>
                  </a:extLst>
                </p:cNvPr>
                <p:cNvSpPr/>
                <p:nvPr/>
              </p:nvSpPr>
              <p:spPr>
                <a:xfrm rot="21076560" flipH="1">
                  <a:off x="4180239" y="478265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9" name="円/楕円 333">
                  <a:extLst>
                    <a:ext uri="{FF2B5EF4-FFF2-40B4-BE49-F238E27FC236}">
                      <a16:creationId xmlns:a16="http://schemas.microsoft.com/office/drawing/2014/main" id="{960FEF9F-B4C3-4FC5-A8C5-52A42D9B9AB3}"/>
                    </a:ext>
                  </a:extLst>
                </p:cNvPr>
                <p:cNvSpPr/>
                <p:nvPr/>
              </p:nvSpPr>
              <p:spPr>
                <a:xfrm>
                  <a:off x="4017879" y="4764824"/>
                  <a:ext cx="152578" cy="115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0" name="円/楕円 334">
                  <a:extLst>
                    <a:ext uri="{FF2B5EF4-FFF2-40B4-BE49-F238E27FC236}">
                      <a16:creationId xmlns:a16="http://schemas.microsoft.com/office/drawing/2014/main" id="{918405DB-2961-4326-B273-1E797FF09B09}"/>
                    </a:ext>
                  </a:extLst>
                </p:cNvPr>
                <p:cNvSpPr/>
                <p:nvPr/>
              </p:nvSpPr>
              <p:spPr>
                <a:xfrm>
                  <a:off x="4017879" y="4788928"/>
                  <a:ext cx="152578" cy="10618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1" name="円/楕円 335">
                  <a:extLst>
                    <a:ext uri="{FF2B5EF4-FFF2-40B4-BE49-F238E27FC236}">
                      <a16:creationId xmlns:a16="http://schemas.microsoft.com/office/drawing/2014/main" id="{991FB31E-5749-4856-B9B3-405128B84E84}"/>
                    </a:ext>
                  </a:extLst>
                </p:cNvPr>
                <p:cNvSpPr/>
                <p:nvPr/>
              </p:nvSpPr>
              <p:spPr>
                <a:xfrm>
                  <a:off x="4023267" y="4782090"/>
                  <a:ext cx="91322" cy="977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2" name="円/楕円 27">
                  <a:extLst>
                    <a:ext uri="{FF2B5EF4-FFF2-40B4-BE49-F238E27FC236}">
                      <a16:creationId xmlns:a16="http://schemas.microsoft.com/office/drawing/2014/main" id="{A94D90CF-C5AA-48BA-8A70-D07A13D75113}"/>
                    </a:ext>
                  </a:extLst>
                </p:cNvPr>
                <p:cNvSpPr/>
                <p:nvPr/>
              </p:nvSpPr>
              <p:spPr>
                <a:xfrm rot="10800000">
                  <a:off x="3952621" y="4641270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0019355A-D149-4F2D-A856-757716A7FB0D}"/>
                  </a:ext>
                </a:extLst>
              </p:cNvPr>
              <p:cNvSpPr/>
              <p:nvPr/>
            </p:nvSpPr>
            <p:spPr>
              <a:xfrm>
                <a:off x="4184842" y="5374246"/>
                <a:ext cx="396684" cy="109773"/>
              </a:xfrm>
              <a:custGeom>
                <a:avLst/>
                <a:gdLst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4855 w 399064"/>
                  <a:gd name="connsiteY6" fmla="*/ 91340 h 122467"/>
                  <a:gd name="connsiteX7" fmla="*/ 0 w 399064"/>
                  <a:gd name="connsiteY7" fmla="*/ 91340 h 122467"/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0 w 399064"/>
                  <a:gd name="connsiteY6" fmla="*/ 91340 h 122467"/>
                  <a:gd name="connsiteX7" fmla="*/ 49029 w 399064"/>
                  <a:gd name="connsiteY7" fmla="*/ 0 h 12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064" h="122467">
                    <a:moveTo>
                      <a:pt x="49029" y="0"/>
                    </a:moveTo>
                    <a:lnTo>
                      <a:pt x="339342" y="0"/>
                    </a:lnTo>
                    <a:lnTo>
                      <a:pt x="384940" y="84949"/>
                    </a:lnTo>
                    <a:lnTo>
                      <a:pt x="399064" y="94688"/>
                    </a:lnTo>
                    <a:cubicBezTo>
                      <a:pt x="399064" y="110030"/>
                      <a:pt x="309730" y="122467"/>
                      <a:pt x="199532" y="122467"/>
                    </a:cubicBezTo>
                    <a:cubicBezTo>
                      <a:pt x="89334" y="122467"/>
                      <a:pt x="0" y="110030"/>
                      <a:pt x="0" y="94688"/>
                    </a:cubicBezTo>
                    <a:lnTo>
                      <a:pt x="0" y="91340"/>
                    </a:lnTo>
                    <a:lnTo>
                      <a:pt x="490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8C5BBA41-BF40-4740-9666-40C7546441D4}"/>
                  </a:ext>
                </a:extLst>
              </p:cNvPr>
              <p:cNvSpPr/>
              <p:nvPr/>
            </p:nvSpPr>
            <p:spPr>
              <a:xfrm rot="1800000">
                <a:off x="3878587" y="4164330"/>
                <a:ext cx="1145110" cy="851563"/>
              </a:xfrm>
              <a:custGeom>
                <a:avLst/>
                <a:gdLst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76385 w 1145110"/>
                  <a:gd name="connsiteY6" fmla="*/ 656178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26340 w 1145110"/>
                  <a:gd name="connsiteY6" fmla="*/ 693320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64884 w 1145110"/>
                  <a:gd name="connsiteY6" fmla="*/ 447759 h 851563"/>
                  <a:gd name="connsiteX7" fmla="*/ 4738 w 1145110"/>
                  <a:gd name="connsiteY7" fmla="*/ 491502 h 851563"/>
                  <a:gd name="connsiteX8" fmla="*/ 0 w 1145110"/>
                  <a:gd name="connsiteY8" fmla="*/ 454215 h 851563"/>
                  <a:gd name="connsiteX9" fmla="*/ 252434 w 1145110"/>
                  <a:gd name="connsiteY9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10" fmla="*/ 156324 w 1145110"/>
                  <a:gd name="connsiteY10" fmla="*/ 539199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0" fmla="*/ 4738 w 1145110"/>
                  <a:gd name="connsiteY0" fmla="*/ 491502 h 851563"/>
                  <a:gd name="connsiteX1" fmla="*/ 0 w 1145110"/>
                  <a:gd name="connsiteY1" fmla="*/ 454215 h 851563"/>
                  <a:gd name="connsiteX2" fmla="*/ 252434 w 1145110"/>
                  <a:gd name="connsiteY2" fmla="*/ 77573 h 851563"/>
                  <a:gd name="connsiteX3" fmla="*/ 572555 w 1145110"/>
                  <a:gd name="connsiteY3" fmla="*/ 0 h 851563"/>
                  <a:gd name="connsiteX4" fmla="*/ 1145110 w 1145110"/>
                  <a:gd name="connsiteY4" fmla="*/ 454215 h 851563"/>
                  <a:gd name="connsiteX5" fmla="*/ 892676 w 1145110"/>
                  <a:gd name="connsiteY5" fmla="*/ 830857 h 851563"/>
                  <a:gd name="connsiteX6" fmla="*/ 844588 w 1145110"/>
                  <a:gd name="connsiteY6" fmla="*/ 851563 h 851563"/>
                  <a:gd name="connsiteX7" fmla="*/ 726340 w 1145110"/>
                  <a:gd name="connsiteY7" fmla="*/ 693320 h 851563"/>
                  <a:gd name="connsiteX8" fmla="*/ 152136 w 1145110"/>
                  <a:gd name="connsiteY8" fmla="*/ 408379 h 85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110" h="851563">
                    <a:moveTo>
                      <a:pt x="4738" y="491502"/>
                    </a:moveTo>
                    <a:lnTo>
                      <a:pt x="0" y="454215"/>
                    </a:lnTo>
                    <a:cubicBezTo>
                      <a:pt x="0" y="297430"/>
                      <a:pt x="100134" y="159199"/>
                      <a:pt x="252434" y="77573"/>
                    </a:cubicBezTo>
                    <a:cubicBezTo>
                      <a:pt x="343815" y="28597"/>
                      <a:pt x="453975" y="0"/>
                      <a:pt x="572555" y="0"/>
                    </a:cubicBezTo>
                    <a:cubicBezTo>
                      <a:pt x="888768" y="0"/>
                      <a:pt x="1145110" y="203359"/>
                      <a:pt x="1145110" y="454215"/>
                    </a:cubicBezTo>
                    <a:cubicBezTo>
                      <a:pt x="1145110" y="611000"/>
                      <a:pt x="1044976" y="749232"/>
                      <a:pt x="892676" y="830857"/>
                    </a:cubicBezTo>
                    <a:lnTo>
                      <a:pt x="844588" y="851563"/>
                    </a:lnTo>
                    <a:cubicBezTo>
                      <a:pt x="805172" y="798815"/>
                      <a:pt x="765366" y="746357"/>
                      <a:pt x="726340" y="693320"/>
                    </a:cubicBezTo>
                    <a:cubicBezTo>
                      <a:pt x="618285" y="546469"/>
                      <a:pt x="460906" y="326437"/>
                      <a:pt x="152136" y="408379"/>
                    </a:cubicBezTo>
                  </a:path>
                </a:pathLst>
              </a:cu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38485A55-F96E-4988-8268-A375E875C002}"/>
                  </a:ext>
                </a:extLst>
              </p:cNvPr>
              <p:cNvGrpSpPr/>
              <p:nvPr/>
            </p:nvGrpSpPr>
            <p:grpSpPr>
              <a:xfrm>
                <a:off x="439138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77FE33B-A40C-4695-A3AE-CDEC06FBDECE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38CFD0A1-C629-4609-BC90-6C022D78242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B1F79A61-8A0D-4EE0-8639-768A625CF127}"/>
                  </a:ext>
                </a:extLst>
              </p:cNvPr>
              <p:cNvSpPr/>
              <p:nvPr/>
            </p:nvSpPr>
            <p:spPr>
              <a:xfrm>
                <a:off x="4700815" y="4020781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069F417F-34B1-474D-9120-90B45FCB9B97}"/>
              </a:ext>
            </a:extLst>
          </p:cNvPr>
          <p:cNvGrpSpPr/>
          <p:nvPr/>
        </p:nvGrpSpPr>
        <p:grpSpPr>
          <a:xfrm>
            <a:off x="6795735" y="1143771"/>
            <a:ext cx="1709205" cy="2388501"/>
            <a:chOff x="6795735" y="1143771"/>
            <a:chExt cx="1709205" cy="238850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01905B1-DBB2-4D92-96B4-0137810E6EA2}"/>
                </a:ext>
              </a:extLst>
            </p:cNvPr>
            <p:cNvGrpSpPr/>
            <p:nvPr/>
          </p:nvGrpSpPr>
          <p:grpSpPr>
            <a:xfrm>
              <a:off x="6795735" y="2642778"/>
              <a:ext cx="1129148" cy="727249"/>
              <a:chOff x="5248130" y="2642778"/>
              <a:chExt cx="1129148" cy="727249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8CFCBBBD-334B-4F3C-9AED-461720924EFD}"/>
                  </a:ext>
                </a:extLst>
              </p:cNvPr>
              <p:cNvGrpSpPr/>
              <p:nvPr/>
            </p:nvGrpSpPr>
            <p:grpSpPr>
              <a:xfrm>
                <a:off x="5248130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7C69DC9-15BA-4DBC-81C4-942DD5F1CC8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1A469AEA-86C9-4FB5-ADE8-A43F19BBA3A1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84" name="グループ化 183">
                    <a:extLst>
                      <a:ext uri="{FF2B5EF4-FFF2-40B4-BE49-F238E27FC236}">
                        <a16:creationId xmlns:a16="http://schemas.microsoft.com/office/drawing/2014/main" id="{1316F8EF-C70D-4D14-9D88-CDBA7A2048E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BAA20CFA-8020-470E-9BE4-D8250FAE7E1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D06065A1-9900-4150-82E7-7CC88B01604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95059C54-A5B6-472F-A51D-BA85A1B657E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月 197">
                      <a:extLst>
                        <a:ext uri="{FF2B5EF4-FFF2-40B4-BE49-F238E27FC236}">
                          <a16:creationId xmlns:a16="http://schemas.microsoft.com/office/drawing/2014/main" id="{ED62402B-6115-4786-87F7-DC473E7CD73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5BA2858E-1282-44F3-BBEB-0FBEC174E48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86" name="四角形: 上の 2 つの角を丸める 109">
                    <a:extLst>
                      <a:ext uri="{FF2B5EF4-FFF2-40B4-BE49-F238E27FC236}">
                        <a16:creationId xmlns:a16="http://schemas.microsoft.com/office/drawing/2014/main" id="{410DB3FD-FDC5-4A10-B15F-C15F7518208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C9426E72-BE25-4C23-95D6-442EBD5865B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82878DBE-3417-4C83-BB84-D972CA44E81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四角形: 上の 2 つの角を丸める 109">
                    <a:extLst>
                      <a:ext uri="{FF2B5EF4-FFF2-40B4-BE49-F238E27FC236}">
                        <a16:creationId xmlns:a16="http://schemas.microsoft.com/office/drawing/2014/main" id="{EA39284D-94EF-42B4-97E0-041ACA33AAB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A1B1CE34-8099-46DC-999F-9391C7EC2CA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2BD6BA3B-32F7-4A3C-8565-D09379586ED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4EA02C94-6905-4394-AB0C-953E77F06D1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D4CC7D5-96BF-47CE-BCDD-4399A735195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7B930D15-775E-48B4-92E6-3960B58F09A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3283EE47-1A7F-4C39-9C6A-A2212503990C}"/>
                  </a:ext>
                </a:extLst>
              </p:cNvPr>
              <p:cNvSpPr/>
              <p:nvPr/>
            </p:nvSpPr>
            <p:spPr>
              <a:xfrm rot="7200000">
                <a:off x="5908650" y="28497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69FE0CC-CC0F-4A53-A510-CB9753726EB5}"/>
                </a:ext>
              </a:extLst>
            </p:cNvPr>
            <p:cNvGrpSpPr/>
            <p:nvPr/>
          </p:nvGrpSpPr>
          <p:grpSpPr>
            <a:xfrm>
              <a:off x="7482870" y="1143771"/>
              <a:ext cx="1022070" cy="2388501"/>
              <a:chOff x="6904900" y="1143771"/>
              <a:chExt cx="1022070" cy="2388501"/>
            </a:xfrm>
          </p:grpSpPr>
          <p:sp>
            <p:nvSpPr>
              <p:cNvPr id="704" name="楕円 703">
                <a:extLst>
                  <a:ext uri="{FF2B5EF4-FFF2-40B4-BE49-F238E27FC236}">
                    <a16:creationId xmlns:a16="http://schemas.microsoft.com/office/drawing/2014/main" id="{6E168C27-A8F5-48C4-85D5-EA0BCD954523}"/>
                  </a:ext>
                </a:extLst>
              </p:cNvPr>
              <p:cNvSpPr/>
              <p:nvPr/>
            </p:nvSpPr>
            <p:spPr>
              <a:xfrm rot="1972559">
                <a:off x="6939728" y="1346722"/>
                <a:ext cx="473167" cy="5158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AFDE1C6D-76C0-40E2-B246-E0160B05BDD0}"/>
                  </a:ext>
                </a:extLst>
              </p:cNvPr>
              <p:cNvSpPr/>
              <p:nvPr/>
            </p:nvSpPr>
            <p:spPr>
              <a:xfrm>
                <a:off x="7055643" y="1276350"/>
                <a:ext cx="871327" cy="1533787"/>
              </a:xfrm>
              <a:custGeom>
                <a:avLst/>
                <a:gdLst>
                  <a:gd name="connsiteX0" fmla="*/ 336094 w 883916"/>
                  <a:gd name="connsiteY0" fmla="*/ 0 h 1565177"/>
                  <a:gd name="connsiteX1" fmla="*/ 883916 w 883916"/>
                  <a:gd name="connsiteY1" fmla="*/ 581775 h 1565177"/>
                  <a:gd name="connsiteX2" fmla="*/ 790357 w 883916"/>
                  <a:gd name="connsiteY2" fmla="*/ 907051 h 1565177"/>
                  <a:gd name="connsiteX3" fmla="*/ 783837 w 883916"/>
                  <a:gd name="connsiteY3" fmla="*/ 915443 h 1565177"/>
                  <a:gd name="connsiteX4" fmla="*/ 786615 w 883916"/>
                  <a:gd name="connsiteY4" fmla="*/ 953248 h 1565177"/>
                  <a:gd name="connsiteX5" fmla="*/ 425977 w 883916"/>
                  <a:gd name="connsiteY5" fmla="*/ 1560194 h 1565177"/>
                  <a:gd name="connsiteX6" fmla="*/ 389941 w 883916"/>
                  <a:gd name="connsiteY6" fmla="*/ 1565177 h 1565177"/>
                  <a:gd name="connsiteX7" fmla="*/ 389941 w 883916"/>
                  <a:gd name="connsiteY7" fmla="*/ 715046 h 1565177"/>
                  <a:gd name="connsiteX8" fmla="*/ 406873 w 883916"/>
                  <a:gd name="connsiteY8" fmla="*/ 714661 h 1565177"/>
                  <a:gd name="connsiteX9" fmla="*/ 432415 w 883916"/>
                  <a:gd name="connsiteY9" fmla="*/ 701426 h 1565177"/>
                  <a:gd name="connsiteX10" fmla="*/ 418387 w 883916"/>
                  <a:gd name="connsiteY10" fmla="*/ 548264 h 1565177"/>
                  <a:gd name="connsiteX11" fmla="*/ 389941 w 883916"/>
                  <a:gd name="connsiteY11" fmla="*/ 496370 h 1565177"/>
                  <a:gd name="connsiteX12" fmla="*/ 389941 w 883916"/>
                  <a:gd name="connsiteY12" fmla="*/ 476933 h 1565177"/>
                  <a:gd name="connsiteX13" fmla="*/ 267133 w 883916"/>
                  <a:gd name="connsiteY13" fmla="*/ 291658 h 1565177"/>
                  <a:gd name="connsiteX14" fmla="*/ 208912 w 883916"/>
                  <a:gd name="connsiteY14" fmla="*/ 279904 h 1565177"/>
                  <a:gd name="connsiteX15" fmla="*/ 127380 w 883916"/>
                  <a:gd name="connsiteY15" fmla="*/ 206553 h 1565177"/>
                  <a:gd name="connsiteX16" fmla="*/ 15906 w 883916"/>
                  <a:gd name="connsiteY16" fmla="*/ 133802 h 1565177"/>
                  <a:gd name="connsiteX17" fmla="*/ 0 w 883916"/>
                  <a:gd name="connsiteY17" fmla="*/ 126797 h 1565177"/>
                  <a:gd name="connsiteX18" fmla="*/ 74970 w 883916"/>
                  <a:gd name="connsiteY18" fmla="*/ 70217 h 1565177"/>
                  <a:gd name="connsiteX19" fmla="*/ 336094 w 883916"/>
                  <a:gd name="connsiteY19" fmla="*/ 0 h 156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916" h="1565177">
                    <a:moveTo>
                      <a:pt x="336094" y="0"/>
                    </a:moveTo>
                    <a:cubicBezTo>
                      <a:pt x="638648" y="0"/>
                      <a:pt x="883916" y="260470"/>
                      <a:pt x="883916" y="581775"/>
                    </a:cubicBezTo>
                    <a:cubicBezTo>
                      <a:pt x="883916" y="702265"/>
                      <a:pt x="849425" y="814199"/>
                      <a:pt x="790357" y="907051"/>
                    </a:cubicBezTo>
                    <a:lnTo>
                      <a:pt x="783837" y="915443"/>
                    </a:lnTo>
                    <a:lnTo>
                      <a:pt x="786615" y="953248"/>
                    </a:lnTo>
                    <a:cubicBezTo>
                      <a:pt x="786615" y="1252637"/>
                      <a:pt x="631793" y="1502425"/>
                      <a:pt x="425977" y="1560194"/>
                    </a:cubicBezTo>
                    <a:lnTo>
                      <a:pt x="389941" y="1565177"/>
                    </a:lnTo>
                    <a:lnTo>
                      <a:pt x="389941" y="715046"/>
                    </a:lnTo>
                    <a:lnTo>
                      <a:pt x="406873" y="714661"/>
                    </a:lnTo>
                    <a:cubicBezTo>
                      <a:pt x="417047" y="712366"/>
                      <a:pt x="425646" y="707999"/>
                      <a:pt x="432415" y="701426"/>
                    </a:cubicBezTo>
                    <a:cubicBezTo>
                      <a:pt x="459489" y="675135"/>
                      <a:pt x="452146" y="618529"/>
                      <a:pt x="418387" y="548264"/>
                    </a:cubicBezTo>
                    <a:lnTo>
                      <a:pt x="389941" y="496370"/>
                    </a:lnTo>
                    <a:lnTo>
                      <a:pt x="389941" y="476933"/>
                    </a:lnTo>
                    <a:cubicBezTo>
                      <a:pt x="389941" y="393644"/>
                      <a:pt x="339302" y="322183"/>
                      <a:pt x="267133" y="291658"/>
                    </a:cubicBezTo>
                    <a:lnTo>
                      <a:pt x="208912" y="279904"/>
                    </a:lnTo>
                    <a:lnTo>
                      <a:pt x="127380" y="206553"/>
                    </a:lnTo>
                    <a:cubicBezTo>
                      <a:pt x="88370" y="176309"/>
                      <a:pt x="50529" y="151705"/>
                      <a:pt x="15906" y="133802"/>
                    </a:cubicBezTo>
                    <a:lnTo>
                      <a:pt x="0" y="126797"/>
                    </a:lnTo>
                    <a:lnTo>
                      <a:pt x="74970" y="70217"/>
                    </a:lnTo>
                    <a:cubicBezTo>
                      <a:pt x="152593" y="25437"/>
                      <a:pt x="241546" y="0"/>
                      <a:pt x="3360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451" name="グループ化 450">
                <a:extLst>
                  <a:ext uri="{FF2B5EF4-FFF2-40B4-BE49-F238E27FC236}">
                    <a16:creationId xmlns:a16="http://schemas.microsoft.com/office/drawing/2014/main" id="{18047685-42EB-4ED6-8A54-394075F6D8D8}"/>
                  </a:ext>
                </a:extLst>
              </p:cNvPr>
              <p:cNvGrpSpPr/>
              <p:nvPr/>
            </p:nvGrpSpPr>
            <p:grpSpPr>
              <a:xfrm>
                <a:off x="7292230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452" name="フリーフォーム: 図形 451">
                  <a:extLst>
                    <a:ext uri="{FF2B5EF4-FFF2-40B4-BE49-F238E27FC236}">
                      <a16:creationId xmlns:a16="http://schemas.microsoft.com/office/drawing/2014/main" id="{78011345-C56B-4E07-B209-F85A7A78CFF8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99BEEC50-7DBC-4514-A8F5-C379F19DFBBB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ABA5629-E46F-49AF-840A-2E24878ABD67}"/>
                  </a:ext>
                </a:extLst>
              </p:cNvPr>
              <p:cNvSpPr/>
              <p:nvPr/>
            </p:nvSpPr>
            <p:spPr>
              <a:xfrm>
                <a:off x="7011451" y="2489365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B9C2E9DC-87C7-4E3A-96C9-63FD11CD4D85}"/>
                  </a:ext>
                </a:extLst>
              </p:cNvPr>
              <p:cNvSpPr/>
              <p:nvPr/>
            </p:nvSpPr>
            <p:spPr>
              <a:xfrm>
                <a:off x="7218036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55A0BE1D-6665-45E6-85C6-344CA1607F1E}"/>
                  </a:ext>
                </a:extLst>
              </p:cNvPr>
              <p:cNvSpPr/>
              <p:nvPr/>
            </p:nvSpPr>
            <p:spPr>
              <a:xfrm flipH="1">
                <a:off x="72593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3" name="フリーフォーム: 図形 702">
                <a:extLst>
                  <a:ext uri="{FF2B5EF4-FFF2-40B4-BE49-F238E27FC236}">
                    <a16:creationId xmlns:a16="http://schemas.microsoft.com/office/drawing/2014/main" id="{9F3ADA02-718D-4EAE-86A7-361B183A7F2A}"/>
                  </a:ext>
                </a:extLst>
              </p:cNvPr>
              <p:cNvSpPr/>
              <p:nvPr/>
            </p:nvSpPr>
            <p:spPr>
              <a:xfrm>
                <a:off x="6904900" y="1327894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21196 w 930225"/>
                  <a:gd name="connsiteY4" fmla="*/ 890135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21196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33102 w 930225"/>
                  <a:gd name="connsiteY3" fmla="*/ 887754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33102 w 930225"/>
                  <a:gd name="connsiteY3" fmla="*/ 887754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5008 w 930225"/>
                  <a:gd name="connsiteY3" fmla="*/ 89966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13956" y="929121"/>
                      <a:pt x="140197" y="920343"/>
                      <a:pt x="145008" y="899660"/>
                    </a:cubicBezTo>
                    <a:cubicBezTo>
                      <a:pt x="149819" y="878977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09" name="グループ化 708">
                <a:extLst>
                  <a:ext uri="{FF2B5EF4-FFF2-40B4-BE49-F238E27FC236}">
                    <a16:creationId xmlns:a16="http://schemas.microsoft.com/office/drawing/2014/main" id="{B73262DA-9DC7-409D-968C-321D3B644A0C}"/>
                  </a:ext>
                </a:extLst>
              </p:cNvPr>
              <p:cNvGrpSpPr/>
              <p:nvPr/>
            </p:nvGrpSpPr>
            <p:grpSpPr>
              <a:xfrm>
                <a:off x="6996042" y="1651350"/>
                <a:ext cx="153209" cy="277463"/>
                <a:chOff x="7057588" y="1704385"/>
                <a:chExt cx="204561" cy="277463"/>
              </a:xfrm>
            </p:grpSpPr>
            <p:sp>
              <p:nvSpPr>
                <p:cNvPr id="710" name="円/楕円 355">
                  <a:extLst>
                    <a:ext uri="{FF2B5EF4-FFF2-40B4-BE49-F238E27FC236}">
                      <a16:creationId xmlns:a16="http://schemas.microsoft.com/office/drawing/2014/main" id="{F68F43DC-F141-4641-ACAF-C59C8C2BEB5A}"/>
                    </a:ext>
                  </a:extLst>
                </p:cNvPr>
                <p:cNvSpPr/>
                <p:nvPr/>
              </p:nvSpPr>
              <p:spPr>
                <a:xfrm>
                  <a:off x="7095245" y="1819989"/>
                  <a:ext cx="86434" cy="1618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1" name="月 710">
                  <a:extLst>
                    <a:ext uri="{FF2B5EF4-FFF2-40B4-BE49-F238E27FC236}">
                      <a16:creationId xmlns:a16="http://schemas.microsoft.com/office/drawing/2014/main" id="{875F157B-30CD-4CD5-B8DC-9316AF9A738F}"/>
                    </a:ext>
                  </a:extLst>
                </p:cNvPr>
                <p:cNvSpPr/>
                <p:nvPr/>
              </p:nvSpPr>
              <p:spPr>
                <a:xfrm rot="5400000">
                  <a:off x="7129599" y="1632374"/>
                  <a:ext cx="60540" cy="20456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2" name="円/楕円 355">
                  <a:extLst>
                    <a:ext uri="{FF2B5EF4-FFF2-40B4-BE49-F238E27FC236}">
                      <a16:creationId xmlns:a16="http://schemas.microsoft.com/office/drawing/2014/main" id="{04FE4ED1-C8AC-4122-907A-5067F7BB58B1}"/>
                    </a:ext>
                  </a:extLst>
                </p:cNvPr>
                <p:cNvSpPr/>
                <p:nvPr/>
              </p:nvSpPr>
              <p:spPr>
                <a:xfrm>
                  <a:off x="7109857" y="1850527"/>
                  <a:ext cx="48829" cy="48829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608A9063-B036-48E9-B48C-8FB9F2C04CEA}"/>
                  </a:ext>
                </a:extLst>
              </p:cNvPr>
              <p:cNvSpPr/>
              <p:nvPr/>
            </p:nvSpPr>
            <p:spPr>
              <a:xfrm flipH="1">
                <a:off x="7444965" y="1457075"/>
                <a:ext cx="331789" cy="107912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726CA0DC-ECD6-4BAF-BFB1-51885031F1D0}"/>
                  </a:ext>
                </a:extLst>
              </p:cNvPr>
              <p:cNvSpPr/>
              <p:nvPr/>
            </p:nvSpPr>
            <p:spPr>
              <a:xfrm rot="19088992" flipH="1">
                <a:off x="7426446" y="1143771"/>
                <a:ext cx="391424" cy="88783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15" name="グループ化 714">
                <a:extLst>
                  <a:ext uri="{FF2B5EF4-FFF2-40B4-BE49-F238E27FC236}">
                    <a16:creationId xmlns:a16="http://schemas.microsoft.com/office/drawing/2014/main" id="{3B9A54BA-82F9-414B-BD16-7C20E121385E}"/>
                  </a:ext>
                </a:extLst>
              </p:cNvPr>
              <p:cNvGrpSpPr/>
              <p:nvPr/>
            </p:nvGrpSpPr>
            <p:grpSpPr>
              <a:xfrm>
                <a:off x="742414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716" name="フリーフォーム: 図形 715">
                  <a:extLst>
                    <a:ext uri="{FF2B5EF4-FFF2-40B4-BE49-F238E27FC236}">
                      <a16:creationId xmlns:a16="http://schemas.microsoft.com/office/drawing/2014/main" id="{28574058-D966-4FEE-A9AD-8AA1A8E9E817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7" name="フリーフォーム: 図形 716">
                  <a:extLst>
                    <a:ext uri="{FF2B5EF4-FFF2-40B4-BE49-F238E27FC236}">
                      <a16:creationId xmlns:a16="http://schemas.microsoft.com/office/drawing/2014/main" id="{160BA8FB-53A1-4937-8E79-49220AEFE7C1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699E6929-0B6B-4FBC-9FA3-A467934F4AEF}"/>
                  </a:ext>
                </a:extLst>
              </p:cNvPr>
              <p:cNvSpPr/>
              <p:nvPr/>
            </p:nvSpPr>
            <p:spPr>
              <a:xfrm rot="9000000">
                <a:off x="7176289" y="1277287"/>
                <a:ext cx="354985" cy="615374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0E3733F-457D-43F2-B2D2-26F8BBBF97F5}"/>
              </a:ext>
            </a:extLst>
          </p:cNvPr>
          <p:cNvGrpSpPr/>
          <p:nvPr/>
        </p:nvGrpSpPr>
        <p:grpSpPr>
          <a:xfrm>
            <a:off x="742804" y="4095130"/>
            <a:ext cx="1783252" cy="2361195"/>
            <a:chOff x="742804" y="4095130"/>
            <a:chExt cx="1783252" cy="236119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2552FF6-AF75-434B-B700-8F9576453CC2}"/>
                </a:ext>
              </a:extLst>
            </p:cNvPr>
            <p:cNvGrpSpPr/>
            <p:nvPr/>
          </p:nvGrpSpPr>
          <p:grpSpPr>
            <a:xfrm>
              <a:off x="742804" y="5576478"/>
              <a:ext cx="1129148" cy="727249"/>
              <a:chOff x="742804" y="5576478"/>
              <a:chExt cx="1129148" cy="727249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29FB3D6-90D0-466A-B4E1-FA6FBA52DF34}"/>
                  </a:ext>
                </a:extLst>
              </p:cNvPr>
              <p:cNvGrpSpPr/>
              <p:nvPr/>
            </p:nvGrpSpPr>
            <p:grpSpPr>
              <a:xfrm>
                <a:off x="742804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0A1BC73C-974E-4C38-A072-457FB5F7AA0B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6C37803C-6E41-4FCE-BB2A-E72300A0254B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65" name="グループ化 264">
                    <a:extLst>
                      <a:ext uri="{FF2B5EF4-FFF2-40B4-BE49-F238E27FC236}">
                        <a16:creationId xmlns:a16="http://schemas.microsoft.com/office/drawing/2014/main" id="{F790D405-DC19-4050-9742-5C183BD5169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95745AB8-C930-4F78-9AE0-2D96930580C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920A2C77-AABF-4FE5-9DE9-B824BF60CD7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0D65EEE8-D999-476E-AA01-C8258F5F2C8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" name="月 278">
                      <a:extLst>
                        <a:ext uri="{FF2B5EF4-FFF2-40B4-BE49-F238E27FC236}">
                          <a16:creationId xmlns:a16="http://schemas.microsoft.com/office/drawing/2014/main" id="{896518B6-E758-4524-8DCC-CCDEEB00E2FE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EC9B3AB4-D3E5-4E53-86FD-F35C0EE8B9D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67" name="四角形: 上の 2 つの角を丸める 109">
                    <a:extLst>
                      <a:ext uri="{FF2B5EF4-FFF2-40B4-BE49-F238E27FC236}">
                        <a16:creationId xmlns:a16="http://schemas.microsoft.com/office/drawing/2014/main" id="{A688BAE6-9F8F-4B8E-A713-91125A9EC3D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A68007D2-CEF8-40EE-B51D-8097A9C2E98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93CE4F82-4174-4CE2-BBAE-F13D7857879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上の 2 つの角を丸める 109">
                    <a:extLst>
                      <a:ext uri="{FF2B5EF4-FFF2-40B4-BE49-F238E27FC236}">
                        <a16:creationId xmlns:a16="http://schemas.microsoft.com/office/drawing/2014/main" id="{401C35EA-8D2E-4EF8-B866-5C2DA2DAD75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C1ABD469-147F-4A1B-8823-F63FADF356B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13EB7A22-6510-4994-A951-D4C0189064B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09">
                    <a:extLst>
                      <a:ext uri="{FF2B5EF4-FFF2-40B4-BE49-F238E27FC236}">
                        <a16:creationId xmlns:a16="http://schemas.microsoft.com/office/drawing/2014/main" id="{A109FD90-50D5-45B6-BB86-A1C5F722992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EE816D18-780D-4356-BD83-616C0173E77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B2A3C998-B311-46A4-931E-40B9C9A233C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ACD27AE5-A22C-4276-8E72-A2349E2F0FAA}"/>
                  </a:ext>
                </a:extLst>
              </p:cNvPr>
              <p:cNvSpPr/>
              <p:nvPr/>
            </p:nvSpPr>
            <p:spPr>
              <a:xfrm rot="7200000">
                <a:off x="1403324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EC70F8AF-24A6-4D9C-9DA3-E9747346D89D}"/>
                </a:ext>
              </a:extLst>
            </p:cNvPr>
            <p:cNvGrpSpPr/>
            <p:nvPr/>
          </p:nvGrpSpPr>
          <p:grpSpPr>
            <a:xfrm>
              <a:off x="1423038" y="4095130"/>
              <a:ext cx="1103018" cy="2361195"/>
              <a:chOff x="845068" y="4095130"/>
              <a:chExt cx="1103018" cy="2361195"/>
            </a:xfrm>
          </p:grpSpPr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BA35856D-38FC-4B86-909C-C91FFF3473B5}"/>
                  </a:ext>
                </a:extLst>
              </p:cNvPr>
              <p:cNvGrpSpPr/>
              <p:nvPr/>
            </p:nvGrpSpPr>
            <p:grpSpPr>
              <a:xfrm>
                <a:off x="1229499" y="5060668"/>
                <a:ext cx="248020" cy="361687"/>
                <a:chOff x="321469" y="2142208"/>
                <a:chExt cx="248020" cy="361687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9F50A0D1-7432-4F63-84CA-AEDEE328DC74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3EFC5CF0-8161-4BEE-BCE3-72AFE09D74B8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524EB7DD-6326-4E35-8515-4511B7395D5D}"/>
                  </a:ext>
                </a:extLst>
              </p:cNvPr>
              <p:cNvGrpSpPr/>
              <p:nvPr/>
            </p:nvGrpSpPr>
            <p:grpSpPr>
              <a:xfrm>
                <a:off x="958521" y="5407825"/>
                <a:ext cx="686518" cy="1048500"/>
                <a:chOff x="-50484" y="2489365"/>
                <a:chExt cx="686518" cy="104850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20" name="四角形: 上の 2 つの角を丸める 230">
                  <a:extLst>
                    <a:ext uri="{FF2B5EF4-FFF2-40B4-BE49-F238E27FC236}">
                      <a16:creationId xmlns:a16="http://schemas.microsoft.com/office/drawing/2014/main" id="{A532B8EE-F58B-40AA-B515-84C7EE1308E1}"/>
                    </a:ext>
                  </a:extLst>
                </p:cNvPr>
                <p:cNvSpPr/>
                <p:nvPr/>
              </p:nvSpPr>
              <p:spPr>
                <a:xfrm>
                  <a:off x="-50484" y="2590127"/>
                  <a:ext cx="586504" cy="947738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C93EBA8F-8DC9-47D1-9B26-0B77E9D41B92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09B18FF-DEB9-49FB-B8F8-ADFD07E0FD47}"/>
                  </a:ext>
                </a:extLst>
              </p:cNvPr>
              <p:cNvSpPr/>
              <p:nvPr/>
            </p:nvSpPr>
            <p:spPr>
              <a:xfrm>
                <a:off x="1180773" y="554823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B2159834-A335-40A7-AB9C-22ECB13FF83D}"/>
                  </a:ext>
                </a:extLst>
              </p:cNvPr>
              <p:cNvSpPr/>
              <p:nvPr/>
            </p:nvSpPr>
            <p:spPr>
              <a:xfrm flipH="1">
                <a:off x="1206524" y="550299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057C1AA7-269A-491C-BD60-E57E13574113}"/>
                  </a:ext>
                </a:extLst>
              </p:cNvPr>
              <p:cNvSpPr/>
              <p:nvPr/>
            </p:nvSpPr>
            <p:spPr>
              <a:xfrm>
                <a:off x="845068" y="4242927"/>
                <a:ext cx="918380" cy="1037020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25336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37020">
                    <a:moveTo>
                      <a:pt x="546354" y="830563"/>
                    </a:moveTo>
                    <a:cubicBezTo>
                      <a:pt x="485103" y="983358"/>
                      <a:pt x="317126" y="1016406"/>
                      <a:pt x="243973" y="1033660"/>
                    </a:cubicBezTo>
                    <a:cubicBezTo>
                      <a:pt x="170820" y="1050914"/>
                      <a:pt x="133847" y="999320"/>
                      <a:pt x="107437" y="934086"/>
                    </a:cubicBezTo>
                    <a:cubicBezTo>
                      <a:pt x="113403" y="912824"/>
                      <a:pt x="149318" y="882517"/>
                      <a:pt x="139623" y="870299"/>
                    </a:cubicBezTo>
                    <a:cubicBezTo>
                      <a:pt x="129928" y="858081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円/楕円 27">
                <a:extLst>
                  <a:ext uri="{FF2B5EF4-FFF2-40B4-BE49-F238E27FC236}">
                    <a16:creationId xmlns:a16="http://schemas.microsoft.com/office/drawing/2014/main" id="{CBA92C35-27C1-4BA2-90EC-848D7B70F66A}"/>
                  </a:ext>
                </a:extLst>
              </p:cNvPr>
              <p:cNvSpPr/>
              <p:nvPr/>
            </p:nvSpPr>
            <p:spPr>
              <a:xfrm rot="13500000" flipH="1">
                <a:off x="1029941" y="5037887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39CC6C73-D9D9-4720-8A83-43F7EA0681F9}"/>
                  </a:ext>
                </a:extLst>
              </p:cNvPr>
              <p:cNvGrpSpPr/>
              <p:nvPr/>
            </p:nvGrpSpPr>
            <p:grpSpPr>
              <a:xfrm>
                <a:off x="961487" y="4569758"/>
                <a:ext cx="237859" cy="222134"/>
                <a:chOff x="1189999" y="4569758"/>
                <a:chExt cx="237859" cy="222134"/>
              </a:xfrm>
            </p:grpSpPr>
            <p:sp>
              <p:nvSpPr>
                <p:cNvPr id="726" name="円/楕円 27">
                  <a:extLst>
                    <a:ext uri="{FF2B5EF4-FFF2-40B4-BE49-F238E27FC236}">
                      <a16:creationId xmlns:a16="http://schemas.microsoft.com/office/drawing/2014/main" id="{4B35D092-7853-4ACB-BF79-A35C19B3CAEF}"/>
                    </a:ext>
                  </a:extLst>
                </p:cNvPr>
                <p:cNvSpPr/>
                <p:nvPr/>
              </p:nvSpPr>
              <p:spPr>
                <a:xfrm rot="297402" flipH="1">
                  <a:off x="1318375" y="4764421"/>
                  <a:ext cx="109474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7" name="円/楕円 27">
                  <a:extLst>
                    <a:ext uri="{FF2B5EF4-FFF2-40B4-BE49-F238E27FC236}">
                      <a16:creationId xmlns:a16="http://schemas.microsoft.com/office/drawing/2014/main" id="{846143AB-0032-4DDC-A73B-98C5CC409987}"/>
                    </a:ext>
                  </a:extLst>
                </p:cNvPr>
                <p:cNvSpPr/>
                <p:nvPr/>
              </p:nvSpPr>
              <p:spPr>
                <a:xfrm rot="21076560" flipH="1">
                  <a:off x="1318383" y="470384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8" name="円/楕円 27">
                  <a:extLst>
                    <a:ext uri="{FF2B5EF4-FFF2-40B4-BE49-F238E27FC236}">
                      <a16:creationId xmlns:a16="http://schemas.microsoft.com/office/drawing/2014/main" id="{6AB87ED3-962D-4E58-94C1-15E2E1EF9E3D}"/>
                    </a:ext>
                  </a:extLst>
                </p:cNvPr>
                <p:cNvSpPr/>
                <p:nvPr/>
              </p:nvSpPr>
              <p:spPr>
                <a:xfrm rot="10800000">
                  <a:off x="118999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9" name="円/楕円 114">
                  <a:extLst>
                    <a:ext uri="{FF2B5EF4-FFF2-40B4-BE49-F238E27FC236}">
                      <a16:creationId xmlns:a16="http://schemas.microsoft.com/office/drawing/2014/main" id="{692A2798-F3D8-49C1-B009-09B5BF25B222}"/>
                    </a:ext>
                  </a:extLst>
                </p:cNvPr>
                <p:cNvSpPr/>
                <p:nvPr/>
              </p:nvSpPr>
              <p:spPr>
                <a:xfrm>
                  <a:off x="1196052" y="4715537"/>
                  <a:ext cx="86466" cy="6312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ABB593AC-BAFE-4AD0-9940-53300FD5CE4F}"/>
                  </a:ext>
                </a:extLst>
              </p:cNvPr>
              <p:cNvSpPr/>
              <p:nvPr/>
            </p:nvSpPr>
            <p:spPr>
              <a:xfrm>
                <a:off x="977014" y="4095130"/>
                <a:ext cx="971072" cy="997037"/>
              </a:xfrm>
              <a:custGeom>
                <a:avLst/>
                <a:gdLst>
                  <a:gd name="connsiteX0" fmla="*/ 206777 w 971072"/>
                  <a:gd name="connsiteY0" fmla="*/ 0 h 997037"/>
                  <a:gd name="connsiteX1" fmla="*/ 287264 w 971072"/>
                  <a:gd name="connsiteY1" fmla="*/ 16250 h 997037"/>
                  <a:gd name="connsiteX2" fmla="*/ 347334 w 971072"/>
                  <a:gd name="connsiteY2" fmla="*/ 56750 h 997037"/>
                  <a:gd name="connsiteX3" fmla="*/ 356139 w 971072"/>
                  <a:gd name="connsiteY3" fmla="*/ 50814 h 997037"/>
                  <a:gd name="connsiteX4" fmla="*/ 436626 w 971072"/>
                  <a:gd name="connsiteY4" fmla="*/ 34564 h 997037"/>
                  <a:gd name="connsiteX5" fmla="*/ 627154 w 971072"/>
                  <a:gd name="connsiteY5" fmla="*/ 160854 h 997037"/>
                  <a:gd name="connsiteX6" fmla="*/ 631796 w 971072"/>
                  <a:gd name="connsiteY6" fmla="*/ 183847 h 997037"/>
                  <a:gd name="connsiteX7" fmla="*/ 659519 w 971072"/>
                  <a:gd name="connsiteY7" fmla="*/ 181052 h 997037"/>
                  <a:gd name="connsiteX8" fmla="*/ 866296 w 971072"/>
                  <a:gd name="connsiteY8" fmla="*/ 387829 h 997037"/>
                  <a:gd name="connsiteX9" fmla="*/ 862095 w 971072"/>
                  <a:gd name="connsiteY9" fmla="*/ 429502 h 997037"/>
                  <a:gd name="connsiteX10" fmla="*/ 858189 w 971072"/>
                  <a:gd name="connsiteY10" fmla="*/ 442085 h 997037"/>
                  <a:gd name="connsiteX11" fmla="*/ 910509 w 971072"/>
                  <a:gd name="connsiteY11" fmla="*/ 477360 h 997037"/>
                  <a:gd name="connsiteX12" fmla="*/ 971072 w 971072"/>
                  <a:gd name="connsiteY12" fmla="*/ 623573 h 997037"/>
                  <a:gd name="connsiteX13" fmla="*/ 910509 w 971072"/>
                  <a:gd name="connsiteY13" fmla="*/ 769787 h 997037"/>
                  <a:gd name="connsiteX14" fmla="*/ 870397 w 971072"/>
                  <a:gd name="connsiteY14" fmla="*/ 796831 h 997037"/>
                  <a:gd name="connsiteX15" fmla="*/ 866858 w 971072"/>
                  <a:gd name="connsiteY15" fmla="*/ 831933 h 997037"/>
                  <a:gd name="connsiteX16" fmla="*/ 664282 w 971072"/>
                  <a:gd name="connsiteY16" fmla="*/ 997037 h 997037"/>
                  <a:gd name="connsiteX17" fmla="*/ 457505 w 971072"/>
                  <a:gd name="connsiteY17" fmla="*/ 790260 h 997037"/>
                  <a:gd name="connsiteX18" fmla="*/ 473755 w 971072"/>
                  <a:gd name="connsiteY18" fmla="*/ 709773 h 997037"/>
                  <a:gd name="connsiteX19" fmla="*/ 492623 w 971072"/>
                  <a:gd name="connsiteY19" fmla="*/ 681787 h 997037"/>
                  <a:gd name="connsiteX20" fmla="*/ 439487 w 971072"/>
                  <a:gd name="connsiteY20" fmla="*/ 645962 h 997037"/>
                  <a:gd name="connsiteX21" fmla="*/ 378923 w 971072"/>
                  <a:gd name="connsiteY21" fmla="*/ 499748 h 997037"/>
                  <a:gd name="connsiteX22" fmla="*/ 390475 w 971072"/>
                  <a:gd name="connsiteY22" fmla="*/ 442527 h 997037"/>
                  <a:gd name="connsiteX23" fmla="*/ 356139 w 971072"/>
                  <a:gd name="connsiteY23" fmla="*/ 431869 h 997037"/>
                  <a:gd name="connsiteX24" fmla="*/ 296069 w 971072"/>
                  <a:gd name="connsiteY24" fmla="*/ 391368 h 997037"/>
                  <a:gd name="connsiteX25" fmla="*/ 287264 w 971072"/>
                  <a:gd name="connsiteY25" fmla="*/ 397305 h 997037"/>
                  <a:gd name="connsiteX26" fmla="*/ 206777 w 971072"/>
                  <a:gd name="connsiteY26" fmla="*/ 413554 h 997037"/>
                  <a:gd name="connsiteX27" fmla="*/ 0 w 971072"/>
                  <a:gd name="connsiteY27" fmla="*/ 206777 h 997037"/>
                  <a:gd name="connsiteX28" fmla="*/ 206777 w 971072"/>
                  <a:gd name="connsiteY28" fmla="*/ 0 h 99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1072" h="997037">
                    <a:moveTo>
                      <a:pt x="206777" y="0"/>
                    </a:moveTo>
                    <a:cubicBezTo>
                      <a:pt x="235327" y="0"/>
                      <a:pt x="262526" y="5786"/>
                      <a:pt x="287264" y="16250"/>
                    </a:cubicBezTo>
                    <a:lnTo>
                      <a:pt x="347334" y="56750"/>
                    </a:lnTo>
                    <a:lnTo>
                      <a:pt x="356139" y="50814"/>
                    </a:lnTo>
                    <a:cubicBezTo>
                      <a:pt x="380878" y="40350"/>
                      <a:pt x="408076" y="34564"/>
                      <a:pt x="436626" y="34564"/>
                    </a:cubicBezTo>
                    <a:cubicBezTo>
                      <a:pt x="522276" y="34564"/>
                      <a:pt x="595763" y="86639"/>
                      <a:pt x="627154" y="160854"/>
                    </a:cubicBezTo>
                    <a:lnTo>
                      <a:pt x="631796" y="183847"/>
                    </a:lnTo>
                    <a:lnTo>
                      <a:pt x="659519" y="181052"/>
                    </a:lnTo>
                    <a:cubicBezTo>
                      <a:pt x="773719" y="181052"/>
                      <a:pt x="866296" y="273629"/>
                      <a:pt x="866296" y="387829"/>
                    </a:cubicBezTo>
                    <a:cubicBezTo>
                      <a:pt x="866296" y="402104"/>
                      <a:pt x="864850" y="416041"/>
                      <a:pt x="862095" y="429502"/>
                    </a:cubicBezTo>
                    <a:lnTo>
                      <a:pt x="858189" y="442085"/>
                    </a:lnTo>
                    <a:lnTo>
                      <a:pt x="910509" y="477360"/>
                    </a:lnTo>
                    <a:cubicBezTo>
                      <a:pt x="947928" y="514779"/>
                      <a:pt x="971072" y="566473"/>
                      <a:pt x="971072" y="623573"/>
                    </a:cubicBezTo>
                    <a:cubicBezTo>
                      <a:pt x="971072" y="680673"/>
                      <a:pt x="947928" y="732368"/>
                      <a:pt x="910509" y="769787"/>
                    </a:cubicBezTo>
                    <a:lnTo>
                      <a:pt x="870397" y="796831"/>
                    </a:lnTo>
                    <a:lnTo>
                      <a:pt x="866858" y="831933"/>
                    </a:lnTo>
                    <a:cubicBezTo>
                      <a:pt x="847577" y="926158"/>
                      <a:pt x="764207" y="997037"/>
                      <a:pt x="664282" y="997037"/>
                    </a:cubicBezTo>
                    <a:cubicBezTo>
                      <a:pt x="550082" y="997037"/>
                      <a:pt x="457505" y="904460"/>
                      <a:pt x="457505" y="790260"/>
                    </a:cubicBezTo>
                    <a:cubicBezTo>
                      <a:pt x="457505" y="761710"/>
                      <a:pt x="463291" y="734512"/>
                      <a:pt x="473755" y="709773"/>
                    </a:cubicBezTo>
                    <a:lnTo>
                      <a:pt x="492623" y="681787"/>
                    </a:lnTo>
                    <a:lnTo>
                      <a:pt x="439487" y="645962"/>
                    </a:lnTo>
                    <a:cubicBezTo>
                      <a:pt x="402067" y="608543"/>
                      <a:pt x="378923" y="556848"/>
                      <a:pt x="378923" y="499748"/>
                    </a:cubicBezTo>
                    <a:lnTo>
                      <a:pt x="390475" y="442527"/>
                    </a:lnTo>
                    <a:lnTo>
                      <a:pt x="356139" y="431869"/>
                    </a:lnTo>
                    <a:lnTo>
                      <a:pt x="296069" y="391368"/>
                    </a:lnTo>
                    <a:lnTo>
                      <a:pt x="287264" y="397305"/>
                    </a:lnTo>
                    <a:cubicBezTo>
                      <a:pt x="262526" y="407768"/>
                      <a:pt x="235327" y="413554"/>
                      <a:pt x="206777" y="413554"/>
                    </a:cubicBezTo>
                    <a:cubicBezTo>
                      <a:pt x="92577" y="413554"/>
                      <a:pt x="0" y="320977"/>
                      <a:pt x="0" y="206777"/>
                    </a:cubicBezTo>
                    <a:cubicBezTo>
                      <a:pt x="0" y="92577"/>
                      <a:pt x="92577" y="0"/>
                      <a:pt x="20677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608BD4AB-40A3-4132-BFB3-D5D54D265E7B}"/>
                  </a:ext>
                </a:extLst>
              </p:cNvPr>
              <p:cNvGrpSpPr/>
              <p:nvPr/>
            </p:nvGrpSpPr>
            <p:grpSpPr>
              <a:xfrm>
                <a:off x="1368308" y="4701498"/>
                <a:ext cx="188990" cy="342286"/>
                <a:chOff x="1368308" y="1783038"/>
                <a:chExt cx="188990" cy="342286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67C3B47-2FEA-4A33-92AE-4BE992BC043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1DD53B3-3A7F-45C4-A291-E743180D65A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E2A2FFD9-7477-4663-BF9E-C967EBFEF1D0}"/>
                  </a:ext>
                </a:extLst>
              </p:cNvPr>
              <p:cNvSpPr/>
              <p:nvPr/>
            </p:nvSpPr>
            <p:spPr>
              <a:xfrm rot="1800000">
                <a:off x="916988" y="4284322"/>
                <a:ext cx="459668" cy="220536"/>
              </a:xfrm>
              <a:custGeom>
                <a:avLst/>
                <a:gdLst>
                  <a:gd name="connsiteX0" fmla="*/ 37033 w 459668"/>
                  <a:gd name="connsiteY0" fmla="*/ 52288 h 220536"/>
                  <a:gd name="connsiteX1" fmla="*/ 47256 w 459668"/>
                  <a:gd name="connsiteY1" fmla="*/ 73882 h 220536"/>
                  <a:gd name="connsiteX2" fmla="*/ 144959 w 459668"/>
                  <a:gd name="connsiteY2" fmla="*/ 134140 h 220536"/>
                  <a:gd name="connsiteX3" fmla="*/ 232709 w 459668"/>
                  <a:gd name="connsiteY3" fmla="*/ 60133 h 220536"/>
                  <a:gd name="connsiteX4" fmla="*/ 250926 w 459668"/>
                  <a:gd name="connsiteY4" fmla="*/ 0 h 220536"/>
                  <a:gd name="connsiteX5" fmla="*/ 319296 w 459668"/>
                  <a:gd name="connsiteY5" fmla="*/ 6684 h 220536"/>
                  <a:gd name="connsiteX6" fmla="*/ 459668 w 459668"/>
                  <a:gd name="connsiteY6" fmla="*/ 109237 h 220536"/>
                  <a:gd name="connsiteX7" fmla="*/ 229834 w 459668"/>
                  <a:gd name="connsiteY7" fmla="*/ 220536 h 220536"/>
                  <a:gd name="connsiteX8" fmla="*/ 0 w 459668"/>
                  <a:gd name="connsiteY8" fmla="*/ 109237 h 220536"/>
                  <a:gd name="connsiteX9" fmla="*/ 18061 w 459668"/>
                  <a:gd name="connsiteY9" fmla="*/ 65914 h 220536"/>
                  <a:gd name="connsiteX0" fmla="*/ 144959 w 459668"/>
                  <a:gd name="connsiteY0" fmla="*/ 134140 h 225580"/>
                  <a:gd name="connsiteX1" fmla="*/ 232709 w 459668"/>
                  <a:gd name="connsiteY1" fmla="*/ 60133 h 225580"/>
                  <a:gd name="connsiteX2" fmla="*/ 250926 w 459668"/>
                  <a:gd name="connsiteY2" fmla="*/ 0 h 225580"/>
                  <a:gd name="connsiteX3" fmla="*/ 319296 w 459668"/>
                  <a:gd name="connsiteY3" fmla="*/ 6684 h 225580"/>
                  <a:gd name="connsiteX4" fmla="*/ 459668 w 459668"/>
                  <a:gd name="connsiteY4" fmla="*/ 109237 h 225580"/>
                  <a:gd name="connsiteX5" fmla="*/ 229834 w 459668"/>
                  <a:gd name="connsiteY5" fmla="*/ 220536 h 225580"/>
                  <a:gd name="connsiteX6" fmla="*/ 0 w 459668"/>
                  <a:gd name="connsiteY6" fmla="*/ 109237 h 225580"/>
                  <a:gd name="connsiteX7" fmla="*/ 18061 w 459668"/>
                  <a:gd name="connsiteY7" fmla="*/ 65914 h 225580"/>
                  <a:gd name="connsiteX8" fmla="*/ 37033 w 459668"/>
                  <a:gd name="connsiteY8" fmla="*/ 52288 h 225580"/>
                  <a:gd name="connsiteX9" fmla="*/ 47256 w 459668"/>
                  <a:gd name="connsiteY9" fmla="*/ 73882 h 225580"/>
                  <a:gd name="connsiteX10" fmla="*/ 236399 w 459668"/>
                  <a:gd name="connsiteY10" fmla="*/ 225580 h 225580"/>
                  <a:gd name="connsiteX0" fmla="*/ 144959 w 459668"/>
                  <a:gd name="connsiteY0" fmla="*/ 134140 h 220536"/>
                  <a:gd name="connsiteX1" fmla="*/ 232709 w 459668"/>
                  <a:gd name="connsiteY1" fmla="*/ 60133 h 220536"/>
                  <a:gd name="connsiteX2" fmla="*/ 250926 w 459668"/>
                  <a:gd name="connsiteY2" fmla="*/ 0 h 220536"/>
                  <a:gd name="connsiteX3" fmla="*/ 319296 w 459668"/>
                  <a:gd name="connsiteY3" fmla="*/ 6684 h 220536"/>
                  <a:gd name="connsiteX4" fmla="*/ 459668 w 459668"/>
                  <a:gd name="connsiteY4" fmla="*/ 109237 h 220536"/>
                  <a:gd name="connsiteX5" fmla="*/ 229834 w 459668"/>
                  <a:gd name="connsiteY5" fmla="*/ 220536 h 220536"/>
                  <a:gd name="connsiteX6" fmla="*/ 0 w 459668"/>
                  <a:gd name="connsiteY6" fmla="*/ 109237 h 220536"/>
                  <a:gd name="connsiteX7" fmla="*/ 18061 w 459668"/>
                  <a:gd name="connsiteY7" fmla="*/ 65914 h 220536"/>
                  <a:gd name="connsiteX8" fmla="*/ 37033 w 459668"/>
                  <a:gd name="connsiteY8" fmla="*/ 52288 h 220536"/>
                  <a:gd name="connsiteX9" fmla="*/ 47256 w 459668"/>
                  <a:gd name="connsiteY9" fmla="*/ 73882 h 220536"/>
                  <a:gd name="connsiteX0" fmla="*/ 232709 w 459668"/>
                  <a:gd name="connsiteY0" fmla="*/ 60133 h 220536"/>
                  <a:gd name="connsiteX1" fmla="*/ 250926 w 459668"/>
                  <a:gd name="connsiteY1" fmla="*/ 0 h 220536"/>
                  <a:gd name="connsiteX2" fmla="*/ 319296 w 459668"/>
                  <a:gd name="connsiteY2" fmla="*/ 6684 h 220536"/>
                  <a:gd name="connsiteX3" fmla="*/ 459668 w 459668"/>
                  <a:gd name="connsiteY3" fmla="*/ 109237 h 220536"/>
                  <a:gd name="connsiteX4" fmla="*/ 229834 w 459668"/>
                  <a:gd name="connsiteY4" fmla="*/ 220536 h 220536"/>
                  <a:gd name="connsiteX5" fmla="*/ 0 w 459668"/>
                  <a:gd name="connsiteY5" fmla="*/ 109237 h 220536"/>
                  <a:gd name="connsiteX6" fmla="*/ 18061 w 459668"/>
                  <a:gd name="connsiteY6" fmla="*/ 65914 h 220536"/>
                  <a:gd name="connsiteX7" fmla="*/ 37033 w 459668"/>
                  <a:gd name="connsiteY7" fmla="*/ 52288 h 220536"/>
                  <a:gd name="connsiteX8" fmla="*/ 47256 w 459668"/>
                  <a:gd name="connsiteY8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  <a:gd name="connsiteX7" fmla="*/ 47256 w 459668"/>
                  <a:gd name="connsiteY7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668" h="220536">
                    <a:moveTo>
                      <a:pt x="250926" y="0"/>
                    </a:moveTo>
                    <a:lnTo>
                      <a:pt x="319296" y="6684"/>
                    </a:lnTo>
                    <a:cubicBezTo>
                      <a:pt x="401787" y="23580"/>
                      <a:pt x="459668" y="63135"/>
                      <a:pt x="459668" y="109237"/>
                    </a:cubicBezTo>
                    <a:cubicBezTo>
                      <a:pt x="459668" y="170706"/>
                      <a:pt x="356768" y="220536"/>
                      <a:pt x="229834" y="220536"/>
                    </a:cubicBezTo>
                    <a:cubicBezTo>
                      <a:pt x="102900" y="220536"/>
                      <a:pt x="0" y="170706"/>
                      <a:pt x="0" y="109237"/>
                    </a:cubicBezTo>
                    <a:cubicBezTo>
                      <a:pt x="0" y="93870"/>
                      <a:pt x="6431" y="79230"/>
                      <a:pt x="18061" y="65914"/>
                    </a:cubicBezTo>
                    <a:lnTo>
                      <a:pt x="37033" y="52288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41372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1E9617D-37A2-48A0-A26F-18E0AAE9106D}"/>
              </a:ext>
            </a:extLst>
          </p:cNvPr>
          <p:cNvGrpSpPr/>
          <p:nvPr/>
        </p:nvGrpSpPr>
        <p:grpSpPr>
          <a:xfrm>
            <a:off x="3814617" y="1291443"/>
            <a:ext cx="1725877" cy="2240863"/>
            <a:chOff x="3814617" y="1291443"/>
            <a:chExt cx="1725877" cy="224086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859D365-FEC2-40B5-A851-DEC7FDC1F8DA}"/>
                </a:ext>
              </a:extLst>
            </p:cNvPr>
            <p:cNvGrpSpPr/>
            <p:nvPr/>
          </p:nvGrpSpPr>
          <p:grpSpPr>
            <a:xfrm>
              <a:off x="3814617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D7E4B60B-2D41-4080-AAC6-DCF00905DC99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9DC7E85C-6B0A-49B2-B4D0-CD4BD3BD2DA2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FE28508E-A7F5-4940-855D-097A897E297F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20A3EF6D-8F1B-44B4-88B5-3C73AD2633BE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D0941F0C-18BF-4955-9E5D-D0BEDA21B1A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2BFE274A-AAF9-4204-8FF6-382BF6E7178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C1CBE0E2-1747-489B-9781-3962BFD3CAB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月 46">
                      <a:extLst>
                        <a:ext uri="{FF2B5EF4-FFF2-40B4-BE49-F238E27FC236}">
                          <a16:creationId xmlns:a16="http://schemas.microsoft.com/office/drawing/2014/main" id="{1F629E21-68D9-4DD8-A265-0037B480B05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36A82367-F41D-48CF-A99F-A332B17ECD93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5" name="四角形: 上の 2 つの角を丸める 109">
                    <a:extLst>
                      <a:ext uri="{FF2B5EF4-FFF2-40B4-BE49-F238E27FC236}">
                        <a16:creationId xmlns:a16="http://schemas.microsoft.com/office/drawing/2014/main" id="{7C9939D7-B4B1-4A70-A0AA-6E0948C08B1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3A1343D1-846C-49E6-8612-7E20F58709E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340F4C1F-18B5-45E8-A5CB-DAEE382E138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109">
                    <a:extLst>
                      <a:ext uri="{FF2B5EF4-FFF2-40B4-BE49-F238E27FC236}">
                        <a16:creationId xmlns:a16="http://schemas.microsoft.com/office/drawing/2014/main" id="{25D4EA79-C8E4-4AB9-B15C-5D5E499A7CC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766204D1-C9FB-4243-BF5A-D4115BA2ACE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6AB0DB88-24FD-4A1B-B429-7800123052C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上の 2 つの角を丸める 109">
                    <a:extLst>
                      <a:ext uri="{FF2B5EF4-FFF2-40B4-BE49-F238E27FC236}">
                        <a16:creationId xmlns:a16="http://schemas.microsoft.com/office/drawing/2014/main" id="{9ABE6A17-F8CB-4F6E-A42E-A40A302BD07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29F8B1BF-46AF-4ABA-A77C-BC3629A55980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C0C41C7A-7B9F-448E-AD2E-03DC33A6528E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3668FDDF-3605-4AAE-8CCC-D4D9CF8052F9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515C6E1A-6C58-459C-BAE9-B3FEAB83AE41}"/>
                </a:ext>
              </a:extLst>
            </p:cNvPr>
            <p:cNvGrpSpPr/>
            <p:nvPr/>
          </p:nvGrpSpPr>
          <p:grpSpPr>
            <a:xfrm>
              <a:off x="4499060" y="1291443"/>
              <a:ext cx="1041434" cy="2240863"/>
              <a:chOff x="3921090" y="1291443"/>
              <a:chExt cx="1041434" cy="2240863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E94C8AA6-01FA-4D32-B7DD-CBD66FA5D48C}"/>
                  </a:ext>
                </a:extLst>
              </p:cNvPr>
              <p:cNvSpPr/>
              <p:nvPr/>
            </p:nvSpPr>
            <p:spPr>
              <a:xfrm>
                <a:off x="4325193" y="214220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E7C404F5-149B-4F78-B164-D7E1D4BB88D4}"/>
                  </a:ext>
                </a:extLst>
              </p:cNvPr>
              <p:cNvSpPr/>
              <p:nvPr/>
            </p:nvSpPr>
            <p:spPr>
              <a:xfrm rot="1972559">
                <a:off x="3921090" y="1444650"/>
                <a:ext cx="429778" cy="456202"/>
              </a:xfrm>
              <a:prstGeom prst="ellipse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7A3056F3-AAE3-48D7-B5D8-BB6CF9F262BE}"/>
                  </a:ext>
                </a:extLst>
              </p:cNvPr>
              <p:cNvSpPr/>
              <p:nvPr/>
            </p:nvSpPr>
            <p:spPr>
              <a:xfrm>
                <a:off x="3931189" y="1327894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21196 w 930225"/>
                  <a:gd name="connsiteY4" fmla="*/ 890135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21196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0246 w 930225"/>
                  <a:gd name="connsiteY3" fmla="*/ 878229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2152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2152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16337" y="925946"/>
                      <a:pt x="152104" y="906849"/>
                      <a:pt x="152152" y="890135"/>
                    </a:cubicBezTo>
                    <a:cubicBezTo>
                      <a:pt x="152200" y="873421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F6CBA73-8D2F-4171-BA13-007277879B44}"/>
                  </a:ext>
                </a:extLst>
              </p:cNvPr>
              <p:cNvSpPr/>
              <p:nvPr/>
            </p:nvSpPr>
            <p:spPr>
              <a:xfrm>
                <a:off x="4339480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BCB3BD06-598A-4FDA-AC08-D8D89D70D78C}"/>
                  </a:ext>
                </a:extLst>
              </p:cNvPr>
              <p:cNvSpPr/>
              <p:nvPr/>
            </p:nvSpPr>
            <p:spPr>
              <a:xfrm>
                <a:off x="4052359" y="2489366"/>
                <a:ext cx="686400" cy="1042940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0" h="1042940">
                    <a:moveTo>
                      <a:pt x="357290" y="0"/>
                    </a:moveTo>
                    <a:lnTo>
                      <a:pt x="448978" y="0"/>
                    </a:lnTo>
                    <a:cubicBezTo>
                      <a:pt x="580103" y="0"/>
                      <a:pt x="686400" y="106297"/>
                      <a:pt x="686400" y="237422"/>
                    </a:cubicBezTo>
                    <a:lnTo>
                      <a:pt x="686400" y="1042907"/>
                    </a:lnTo>
                    <a:lnTo>
                      <a:pt x="586386" y="1042907"/>
                    </a:lnTo>
                    <a:lnTo>
                      <a:pt x="86530" y="1042940"/>
                    </a:lnTo>
                    <a:cubicBezTo>
                      <a:pt x="58749" y="873709"/>
                      <a:pt x="-8063" y="679179"/>
                      <a:pt x="805" y="530486"/>
                    </a:cubicBezTo>
                    <a:cubicBezTo>
                      <a:pt x="9673" y="381793"/>
                      <a:pt x="48100" y="314667"/>
                      <a:pt x="139737" y="150781"/>
                    </a:cubicBezTo>
                    <a:cubicBezTo>
                      <a:pt x="185419" y="51972"/>
                      <a:pt x="238243" y="36505"/>
                      <a:pt x="264875" y="18658"/>
                    </a:cubicBezTo>
                    <a:cubicBezTo>
                      <a:pt x="293280" y="6643"/>
                      <a:pt x="324509" y="0"/>
                      <a:pt x="35729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台形 53">
                <a:extLst>
                  <a:ext uri="{FF2B5EF4-FFF2-40B4-BE49-F238E27FC236}">
                    <a16:creationId xmlns:a16="http://schemas.microsoft.com/office/drawing/2014/main" id="{B32B0BB8-608A-4064-BB42-6C591DC4979C}"/>
                  </a:ext>
                </a:extLst>
              </p:cNvPr>
              <p:cNvSpPr/>
              <p:nvPr/>
            </p:nvSpPr>
            <p:spPr>
              <a:xfrm>
                <a:off x="4282868" y="2483644"/>
                <a:ext cx="355807" cy="54769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07" h="54769">
                    <a:moveTo>
                      <a:pt x="0" y="54769"/>
                    </a:moveTo>
                    <a:lnTo>
                      <a:pt x="15860" y="0"/>
                    </a:lnTo>
                    <a:lnTo>
                      <a:pt x="316134" y="0"/>
                    </a:lnTo>
                    <a:lnTo>
                      <a:pt x="355807" y="52387"/>
                    </a:lnTo>
                    <a:lnTo>
                      <a:pt x="0" y="5476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AD3456EC-762E-4A0F-9979-CCE3C0B3E8F8}"/>
                  </a:ext>
                </a:extLst>
              </p:cNvPr>
              <p:cNvSpPr/>
              <p:nvPr/>
            </p:nvSpPr>
            <p:spPr>
              <a:xfrm>
                <a:off x="4041990" y="2511655"/>
                <a:ext cx="306501" cy="682994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01" h="682994">
                    <a:moveTo>
                      <a:pt x="268896" y="0"/>
                    </a:moveTo>
                    <a:lnTo>
                      <a:pt x="306501" y="52026"/>
                    </a:lnTo>
                    <a:lnTo>
                      <a:pt x="165153" y="173533"/>
                    </a:lnTo>
                    <a:lnTo>
                      <a:pt x="194119" y="258156"/>
                    </a:lnTo>
                    <a:cubicBezTo>
                      <a:pt x="74447" y="405325"/>
                      <a:pt x="61931" y="533444"/>
                      <a:pt x="27985" y="682994"/>
                    </a:cubicBezTo>
                    <a:cubicBezTo>
                      <a:pt x="14394" y="625523"/>
                      <a:pt x="-12083" y="562513"/>
                      <a:pt x="6261" y="470096"/>
                    </a:cubicBezTo>
                    <a:cubicBezTo>
                      <a:pt x="24605" y="377679"/>
                      <a:pt x="46412" y="292377"/>
                      <a:pt x="138049" y="128491"/>
                    </a:cubicBezTo>
                    <a:cubicBezTo>
                      <a:pt x="186598" y="54384"/>
                      <a:pt x="208209" y="41445"/>
                      <a:pt x="238823" y="10647"/>
                    </a:cubicBezTo>
                    <a:cubicBezTo>
                      <a:pt x="244879" y="7098"/>
                      <a:pt x="262840" y="3549"/>
                      <a:pt x="26889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5C400CE1-D9F6-40F5-B81A-39E4CAC3DB32}"/>
                  </a:ext>
                </a:extLst>
              </p:cNvPr>
              <p:cNvSpPr/>
              <p:nvPr/>
            </p:nvSpPr>
            <p:spPr>
              <a:xfrm>
                <a:off x="3992553" y="1291443"/>
                <a:ext cx="969971" cy="1163626"/>
              </a:xfrm>
              <a:custGeom>
                <a:avLst/>
                <a:gdLst>
                  <a:gd name="connsiteX0" fmla="*/ 451328 w 921156"/>
                  <a:gd name="connsiteY0" fmla="*/ 207 h 1161244"/>
                  <a:gd name="connsiteX1" fmla="*/ 730373 w 921156"/>
                  <a:gd name="connsiteY1" fmla="*/ 99079 h 1161244"/>
                  <a:gd name="connsiteX2" fmla="*/ 895672 w 921156"/>
                  <a:gd name="connsiteY2" fmla="*/ 344674 h 1161244"/>
                  <a:gd name="connsiteX3" fmla="*/ 903935 w 921156"/>
                  <a:gd name="connsiteY3" fmla="*/ 389317 h 1161244"/>
                  <a:gd name="connsiteX4" fmla="*/ 915218 w 921156"/>
                  <a:gd name="connsiteY4" fmla="*/ 431830 h 1161244"/>
                  <a:gd name="connsiteX5" fmla="*/ 921156 w 921156"/>
                  <a:gd name="connsiteY5" fmla="*/ 499987 h 1161244"/>
                  <a:gd name="connsiteX6" fmla="*/ 921155 w 921156"/>
                  <a:gd name="connsiteY6" fmla="*/ 1161244 h 1161244"/>
                  <a:gd name="connsiteX7" fmla="*/ 520502 w 921156"/>
                  <a:gd name="connsiteY7" fmla="*/ 1161244 h 1161244"/>
                  <a:gd name="connsiteX8" fmla="*/ 520502 w 921156"/>
                  <a:gd name="connsiteY8" fmla="*/ 547378 h 1161244"/>
                  <a:gd name="connsiteX9" fmla="*/ 438992 w 921156"/>
                  <a:gd name="connsiteY9" fmla="*/ 474943 h 1161244"/>
                  <a:gd name="connsiteX10" fmla="*/ 1 w 921156"/>
                  <a:gd name="connsiteY10" fmla="*/ 220589 h 1161244"/>
                  <a:gd name="connsiteX11" fmla="*/ 0 w 921156"/>
                  <a:gd name="connsiteY11" fmla="*/ 220588 h 1161244"/>
                  <a:gd name="connsiteX12" fmla="*/ 451328 w 921156"/>
                  <a:gd name="connsiteY12" fmla="*/ 207 h 1161244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520502 w 921156"/>
                  <a:gd name="connsiteY8" fmla="*/ 547378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156" h="1163626">
                    <a:moveTo>
                      <a:pt x="451328" y="207"/>
                    </a:moveTo>
                    <a:cubicBezTo>
                      <a:pt x="550655" y="3055"/>
                      <a:pt x="648075" y="35279"/>
                      <a:pt x="730373" y="99079"/>
                    </a:cubicBezTo>
                    <a:cubicBezTo>
                      <a:pt x="812670" y="162878"/>
                      <a:pt x="868158" y="249192"/>
                      <a:pt x="895672" y="344674"/>
                    </a:cubicBezTo>
                    <a:lnTo>
                      <a:pt x="903935" y="389317"/>
                    </a:lnTo>
                    <a:lnTo>
                      <a:pt x="915218" y="431830"/>
                    </a:lnTo>
                    <a:cubicBezTo>
                      <a:pt x="919128" y="454053"/>
                      <a:pt x="921156" y="476814"/>
                      <a:pt x="921156" y="499987"/>
                    </a:cubicBezTo>
                    <a:cubicBezTo>
                      <a:pt x="921156" y="720406"/>
                      <a:pt x="921155" y="940825"/>
                      <a:pt x="921155" y="1161244"/>
                    </a:cubicBezTo>
                    <a:lnTo>
                      <a:pt x="463966" y="1163626"/>
                    </a:lnTo>
                    <a:lnTo>
                      <a:pt x="479797" y="542616"/>
                    </a:lnTo>
                    <a:cubicBezTo>
                      <a:pt x="457149" y="517677"/>
                      <a:pt x="452594" y="497501"/>
                      <a:pt x="438992" y="474943"/>
                    </a:cubicBezTo>
                    <a:cubicBezTo>
                      <a:pt x="305502" y="371458"/>
                      <a:pt x="158137" y="285871"/>
                      <a:pt x="1" y="220589"/>
                    </a:cubicBezTo>
                    <a:lnTo>
                      <a:pt x="0" y="220588"/>
                    </a:lnTo>
                    <a:cubicBezTo>
                      <a:pt x="114946" y="72314"/>
                      <a:pt x="285785" y="-4540"/>
                      <a:pt x="451328" y="20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" name="グループ化 12">
                <a:extLst>
                  <a:ext uri="{FF2B5EF4-FFF2-40B4-BE49-F238E27FC236}">
                    <a16:creationId xmlns:a16="http://schemas.microsoft.com/office/drawing/2014/main" id="{7D7E150E-51E2-4894-B9BD-3F33D9612820}"/>
                  </a:ext>
                </a:extLst>
              </p:cNvPr>
              <p:cNvGrpSpPr/>
              <p:nvPr/>
            </p:nvGrpSpPr>
            <p:grpSpPr>
              <a:xfrm>
                <a:off x="447139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52B85FE6-A290-4C4D-BDAA-B5579A4F83D5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5C06E35-88AA-4EB9-8DB0-23FDA71C7C28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AD1D039D-CA5C-4ECE-A469-62E7C22AC89F}"/>
                  </a:ext>
                </a:extLst>
              </p:cNvPr>
              <p:cNvSpPr/>
              <p:nvPr/>
            </p:nvSpPr>
            <p:spPr>
              <a:xfrm flipH="1">
                <a:off x="4382647" y="1736883"/>
                <a:ext cx="134584" cy="693077"/>
              </a:xfrm>
              <a:custGeom>
                <a:avLst/>
                <a:gdLst>
                  <a:gd name="connsiteX0" fmla="*/ 78677 w 134584"/>
                  <a:gd name="connsiteY0" fmla="*/ 0 h 693077"/>
                  <a:gd name="connsiteX1" fmla="*/ 9157 w 134584"/>
                  <a:gd name="connsiteY1" fmla="*/ 44460 h 693077"/>
                  <a:gd name="connsiteX2" fmla="*/ 0 w 134584"/>
                  <a:gd name="connsiteY2" fmla="*/ 207950 h 693077"/>
                  <a:gd name="connsiteX3" fmla="*/ 134584 w 134584"/>
                  <a:gd name="connsiteY3" fmla="*/ 693077 h 693077"/>
                  <a:gd name="connsiteX4" fmla="*/ 134584 w 134584"/>
                  <a:gd name="connsiteY4" fmla="*/ 693075 h 693077"/>
                  <a:gd name="connsiteX5" fmla="*/ 67292 w 134584"/>
                  <a:gd name="connsiteY5" fmla="*/ 207949 h 693077"/>
                  <a:gd name="connsiteX6" fmla="*/ 71850 w 134584"/>
                  <a:gd name="connsiteY6" fmla="*/ 67729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  <a:gd name="connsiteX7" fmla="*/ 100597 w 134584"/>
                  <a:gd name="connsiteY7" fmla="*/ 135900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584" h="693077">
                    <a:moveTo>
                      <a:pt x="9157" y="44460"/>
                    </a:moveTo>
                    <a:lnTo>
                      <a:pt x="0" y="207950"/>
                    </a:lnTo>
                    <a:cubicBezTo>
                      <a:pt x="0" y="475878"/>
                      <a:pt x="60255" y="693077"/>
                      <a:pt x="134584" y="693077"/>
                    </a:cubicBezTo>
                    <a:lnTo>
                      <a:pt x="134584" y="693075"/>
                    </a:lnTo>
                    <a:cubicBezTo>
                      <a:pt x="92223" y="578553"/>
                      <a:pt x="67292" y="398820"/>
                      <a:pt x="67292" y="207949"/>
                    </a:cubicBezTo>
                    <a:cubicBezTo>
                      <a:pt x="67292" y="160231"/>
                      <a:pt x="68850" y="113210"/>
                      <a:pt x="71850" y="67729"/>
                    </a:cubicBezTo>
                    <a:lnTo>
                      <a:pt x="78677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88BB935F-7B45-4DD9-8CA6-C40F1E509F33}"/>
                  </a:ext>
                </a:extLst>
              </p:cNvPr>
              <p:cNvGrpSpPr/>
              <p:nvPr/>
            </p:nvGrpSpPr>
            <p:grpSpPr>
              <a:xfrm>
                <a:off x="4021260" y="1727637"/>
                <a:ext cx="149460" cy="280405"/>
                <a:chOff x="2551722" y="1271341"/>
                <a:chExt cx="205719" cy="280405"/>
              </a:xfrm>
            </p:grpSpPr>
            <p:sp>
              <p:nvSpPr>
                <p:cNvPr id="20" name="二等辺三角形 19">
                  <a:extLst>
                    <a:ext uri="{FF2B5EF4-FFF2-40B4-BE49-F238E27FC236}">
                      <a16:creationId xmlns:a16="http://schemas.microsoft.com/office/drawing/2014/main" id="{4D07BA04-C9FD-475E-BFCE-4DD7A2244903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二等辺三角形 20">
                  <a:extLst>
                    <a:ext uri="{FF2B5EF4-FFF2-40B4-BE49-F238E27FC236}">
                      <a16:creationId xmlns:a16="http://schemas.microsoft.com/office/drawing/2014/main" id="{C0681709-9131-4F28-BDE1-5751B9BEB95D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A7AAFFB1-C8A4-4592-9C6F-B2117D78736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23" name="円/楕円 148">
                    <a:extLst>
                      <a:ext uri="{FF2B5EF4-FFF2-40B4-BE49-F238E27FC236}">
                        <a16:creationId xmlns:a16="http://schemas.microsoft.com/office/drawing/2014/main" id="{12A2ED73-7B6D-430E-B2A7-944475F053C6}"/>
                      </a:ext>
                    </a:extLst>
                  </p:cNvPr>
                  <p:cNvSpPr/>
                  <p:nvPr/>
                </p:nvSpPr>
                <p:spPr>
                  <a:xfrm flipH="1"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4" name="円/楕円 149">
                    <a:extLst>
                      <a:ext uri="{FF2B5EF4-FFF2-40B4-BE49-F238E27FC236}">
                        <a16:creationId xmlns:a16="http://schemas.microsoft.com/office/drawing/2014/main" id="{97C5924A-4D01-471E-A542-EBD2108D3E5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" name="円/楕円 150">
                    <a:extLst>
                      <a:ext uri="{FF2B5EF4-FFF2-40B4-BE49-F238E27FC236}">
                        <a16:creationId xmlns:a16="http://schemas.microsoft.com/office/drawing/2014/main" id="{B0109363-99D0-4752-9168-73B60F227441}"/>
                      </a:ext>
                    </a:extLst>
                  </p:cNvPr>
                  <p:cNvSpPr/>
                  <p:nvPr/>
                </p:nvSpPr>
                <p:spPr>
                  <a:xfrm>
                    <a:off x="2901019" y="3747251"/>
                    <a:ext cx="67212" cy="97629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" name="円/楕円 151">
                    <a:extLst>
                      <a:ext uri="{FF2B5EF4-FFF2-40B4-BE49-F238E27FC236}">
                        <a16:creationId xmlns:a16="http://schemas.microsoft.com/office/drawing/2014/main" id="{650BC7B8-7D45-4D49-AB59-A7927440DAB3}"/>
                      </a:ext>
                    </a:extLst>
                  </p:cNvPr>
                  <p:cNvSpPr/>
                  <p:nvPr/>
                </p:nvSpPr>
                <p:spPr>
                  <a:xfrm>
                    <a:off x="2896939" y="3758493"/>
                    <a:ext cx="48346" cy="49797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B6B6CE0A-D4A4-459E-B61E-4E3C87272650}"/>
                  </a:ext>
                </a:extLst>
              </p:cNvPr>
              <p:cNvSpPr/>
              <p:nvPr/>
            </p:nvSpPr>
            <p:spPr>
              <a:xfrm rot="7200000">
                <a:off x="4170371" y="1240253"/>
                <a:ext cx="354985" cy="728127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月 16">
                <a:extLst>
                  <a:ext uri="{FF2B5EF4-FFF2-40B4-BE49-F238E27FC236}">
                    <a16:creationId xmlns:a16="http://schemas.microsoft.com/office/drawing/2014/main" id="{4462E355-6386-4DE7-8108-ECEFAF4E8E4C}"/>
                  </a:ext>
                </a:extLst>
              </p:cNvPr>
              <p:cNvSpPr/>
              <p:nvPr/>
            </p:nvSpPr>
            <p:spPr>
              <a:xfrm rot="5400000">
                <a:off x="4067636" y="1568064"/>
                <a:ext cx="59509" cy="1826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8" name="四角形: 上の 2 つの角を丸める 17">
                <a:extLst>
                  <a:ext uri="{FF2B5EF4-FFF2-40B4-BE49-F238E27FC236}">
                    <a16:creationId xmlns:a16="http://schemas.microsoft.com/office/drawing/2014/main" id="{EC53FAE3-DC46-41A4-A330-6F4DB1A267A1}"/>
                  </a:ext>
                </a:extLst>
              </p:cNvPr>
              <p:cNvSpPr/>
              <p:nvPr/>
            </p:nvSpPr>
            <p:spPr>
              <a:xfrm>
                <a:off x="4270048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93E60EA0-0E6B-4354-9233-2D87A4565451}"/>
                  </a:ext>
                </a:extLst>
              </p:cNvPr>
              <p:cNvSpPr/>
              <p:nvPr/>
            </p:nvSpPr>
            <p:spPr>
              <a:xfrm flipH="1">
                <a:off x="43002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7EE8C824-A450-4B71-A228-EF75E054B88D}"/>
              </a:ext>
            </a:extLst>
          </p:cNvPr>
          <p:cNvGrpSpPr/>
          <p:nvPr/>
        </p:nvGrpSpPr>
        <p:grpSpPr>
          <a:xfrm>
            <a:off x="742804" y="1212947"/>
            <a:ext cx="1739016" cy="2323209"/>
            <a:chOff x="742804" y="1212947"/>
            <a:chExt cx="1739016" cy="2323209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879A9C3F-4D1D-4DC5-AAC0-5788792747DC}"/>
                </a:ext>
              </a:extLst>
            </p:cNvPr>
            <p:cNvGrpSpPr/>
            <p:nvPr/>
          </p:nvGrpSpPr>
          <p:grpSpPr>
            <a:xfrm>
              <a:off x="742804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CA35D27-FCB8-49D3-9C47-68AC09F50538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4E4AB446-3D3D-4A47-86D0-D0C6AAFC53F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F69D4E54-1337-49C3-AA33-7387A10818A4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10D324D6-A188-48F6-B613-FE2CE08F637B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92" name="フリーフォーム: 図形 91">
                      <a:extLst>
                        <a:ext uri="{FF2B5EF4-FFF2-40B4-BE49-F238E27FC236}">
                          <a16:creationId xmlns:a16="http://schemas.microsoft.com/office/drawing/2014/main" id="{3960072F-41A2-483A-A1F5-E24ABEFFB94E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3" name="フリーフォーム: 図形 92">
                      <a:extLst>
                        <a:ext uri="{FF2B5EF4-FFF2-40B4-BE49-F238E27FC236}">
                          <a16:creationId xmlns:a16="http://schemas.microsoft.com/office/drawing/2014/main" id="{EE98BB02-A763-42AF-829F-35D0EAF68BD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4" name="フリーフォーム: 図形 93">
                      <a:extLst>
                        <a:ext uri="{FF2B5EF4-FFF2-40B4-BE49-F238E27FC236}">
                          <a16:creationId xmlns:a16="http://schemas.microsoft.com/office/drawing/2014/main" id="{0884EF1A-E9A7-41F2-A209-CC7E68FF371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95" name="月 94">
                      <a:extLst>
                        <a:ext uri="{FF2B5EF4-FFF2-40B4-BE49-F238E27FC236}">
                          <a16:creationId xmlns:a16="http://schemas.microsoft.com/office/drawing/2014/main" id="{D3F598C5-1C7B-4585-9C33-37AC48054FA6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82" name="四角形: 角を丸くする 81">
                    <a:extLst>
                      <a:ext uri="{FF2B5EF4-FFF2-40B4-BE49-F238E27FC236}">
                        <a16:creationId xmlns:a16="http://schemas.microsoft.com/office/drawing/2014/main" id="{AE3E59B5-AF85-4D0A-B101-7D22B1B1B94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83" name="四角形: 上の 2 つの角を丸める 109">
                    <a:extLst>
                      <a:ext uri="{FF2B5EF4-FFF2-40B4-BE49-F238E27FC236}">
                        <a16:creationId xmlns:a16="http://schemas.microsoft.com/office/drawing/2014/main" id="{AB825417-5D27-46AC-AD02-8655F38DEC0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フリーフォーム: 図形 83">
                    <a:extLst>
                      <a:ext uri="{FF2B5EF4-FFF2-40B4-BE49-F238E27FC236}">
                        <a16:creationId xmlns:a16="http://schemas.microsoft.com/office/drawing/2014/main" id="{56CD249B-6E40-40D8-869C-D762904E39C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フリーフォーム: 図形 84">
                    <a:extLst>
                      <a:ext uri="{FF2B5EF4-FFF2-40B4-BE49-F238E27FC236}">
                        <a16:creationId xmlns:a16="http://schemas.microsoft.com/office/drawing/2014/main" id="{A99C17D7-D003-466A-8F67-AE4E96BCF6A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四角形: 上の 2 つの角を丸める 109">
                    <a:extLst>
                      <a:ext uri="{FF2B5EF4-FFF2-40B4-BE49-F238E27FC236}">
                        <a16:creationId xmlns:a16="http://schemas.microsoft.com/office/drawing/2014/main" id="{E3AE2B01-343E-40EA-BE2E-3D848B5B2D73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フリーフォーム: 図形 86">
                    <a:extLst>
                      <a:ext uri="{FF2B5EF4-FFF2-40B4-BE49-F238E27FC236}">
                        <a16:creationId xmlns:a16="http://schemas.microsoft.com/office/drawing/2014/main" id="{6275802A-40E3-485D-81CC-BBBED479806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8" name="フリーフォーム: 図形 87">
                    <a:extLst>
                      <a:ext uri="{FF2B5EF4-FFF2-40B4-BE49-F238E27FC236}">
                        <a16:creationId xmlns:a16="http://schemas.microsoft.com/office/drawing/2014/main" id="{215C0E50-DC48-4B18-BB32-5DB3C05C7C6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四角形: 上の 2 つの角を丸める 109">
                    <a:extLst>
                      <a:ext uri="{FF2B5EF4-FFF2-40B4-BE49-F238E27FC236}">
                        <a16:creationId xmlns:a16="http://schemas.microsoft.com/office/drawing/2014/main" id="{41AC0687-2CBD-40D7-AEEF-308AE5DE22D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フリーフォーム: 図形 89">
                    <a:extLst>
                      <a:ext uri="{FF2B5EF4-FFF2-40B4-BE49-F238E27FC236}">
                        <a16:creationId xmlns:a16="http://schemas.microsoft.com/office/drawing/2014/main" id="{301B7437-1BA4-462E-BC86-1295C39DE5F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フリーフォーム: 図形 90">
                    <a:extLst>
                      <a:ext uri="{FF2B5EF4-FFF2-40B4-BE49-F238E27FC236}">
                        <a16:creationId xmlns:a16="http://schemas.microsoft.com/office/drawing/2014/main" id="{320FE358-2BA8-490D-B40A-E61A4D90D59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53CEF3B9-BFC8-4715-B5F7-E759E637FCAF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C9860E2-AC4F-4853-AA9D-9D11B881C4DF}"/>
                </a:ext>
              </a:extLst>
            </p:cNvPr>
            <p:cNvGrpSpPr/>
            <p:nvPr/>
          </p:nvGrpSpPr>
          <p:grpSpPr>
            <a:xfrm>
              <a:off x="1400390" y="1212947"/>
              <a:ext cx="1081430" cy="2323209"/>
              <a:chOff x="822420" y="1212947"/>
              <a:chExt cx="1081430" cy="2323209"/>
            </a:xfrm>
          </p:grpSpPr>
          <p:sp>
            <p:nvSpPr>
              <p:cNvPr id="51" name="楕円 50">
                <a:extLst>
                  <a:ext uri="{FF2B5EF4-FFF2-40B4-BE49-F238E27FC236}">
                    <a16:creationId xmlns:a16="http://schemas.microsoft.com/office/drawing/2014/main" id="{A3153F8D-93E3-4B89-926D-A04434FA7F60}"/>
                  </a:ext>
                </a:extLst>
              </p:cNvPr>
              <p:cNvSpPr/>
              <p:nvPr/>
            </p:nvSpPr>
            <p:spPr>
              <a:xfrm rot="5400000">
                <a:off x="858200" y="1371822"/>
                <a:ext cx="521578" cy="59313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EC48DF78-5E02-47F7-9226-5C10DA1DF9E5}"/>
                  </a:ext>
                </a:extLst>
              </p:cNvPr>
              <p:cNvGrpSpPr/>
              <p:nvPr/>
            </p:nvGrpSpPr>
            <p:grpSpPr>
              <a:xfrm>
                <a:off x="1229499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497D88E4-0330-4A4F-BE26-3B42542D8728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フリーフォーム: 図形 75">
                  <a:extLst>
                    <a:ext uri="{FF2B5EF4-FFF2-40B4-BE49-F238E27FC236}">
                      <a16:creationId xmlns:a16="http://schemas.microsoft.com/office/drawing/2014/main" id="{69F90495-92F4-49CE-B7A7-4217468CF25B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4BCCAC4F-417C-48BF-BD86-F85E1C0551AD}"/>
                  </a:ext>
                </a:extLst>
              </p:cNvPr>
              <p:cNvSpPr/>
              <p:nvPr/>
            </p:nvSpPr>
            <p:spPr>
              <a:xfrm>
                <a:off x="854653" y="1324467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21894" y="926739"/>
                      <a:pt x="175123" y="894150"/>
                      <a:pt x="156915" y="880610"/>
                    </a:cubicBezTo>
                    <a:cubicBezTo>
                      <a:pt x="138707" y="867070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D61BDDAB-19B0-4F2C-9E67-EA520B4C6C3E}"/>
                  </a:ext>
                </a:extLst>
              </p:cNvPr>
              <p:cNvSpPr/>
              <p:nvPr/>
            </p:nvSpPr>
            <p:spPr>
              <a:xfrm rot="5400000">
                <a:off x="854577" y="1367324"/>
                <a:ext cx="1069683" cy="897811"/>
              </a:xfrm>
              <a:custGeom>
                <a:avLst/>
                <a:gdLst>
                  <a:gd name="connsiteX0" fmla="*/ 0 w 1069683"/>
                  <a:gd name="connsiteY0" fmla="*/ 512306 h 897811"/>
                  <a:gd name="connsiteX1" fmla="*/ 540406 w 1069683"/>
                  <a:gd name="connsiteY1" fmla="*/ 0 h 897811"/>
                  <a:gd name="connsiteX2" fmla="*/ 1038343 w 1069683"/>
                  <a:gd name="connsiteY2" fmla="*/ 312893 h 897811"/>
                  <a:gd name="connsiteX3" fmla="*/ 1069683 w 1069683"/>
                  <a:gd name="connsiteY3" fmla="*/ 408605 h 897811"/>
                  <a:gd name="connsiteX4" fmla="*/ 1017677 w 1069683"/>
                  <a:gd name="connsiteY4" fmla="*/ 400658 h 897811"/>
                  <a:gd name="connsiteX5" fmla="*/ 895158 w 1069683"/>
                  <a:gd name="connsiteY5" fmla="*/ 394579 h 897811"/>
                  <a:gd name="connsiteX6" fmla="*/ 772639 w 1069683"/>
                  <a:gd name="connsiteY6" fmla="*/ 400658 h 897811"/>
                  <a:gd name="connsiteX7" fmla="*/ 772635 w 1069683"/>
                  <a:gd name="connsiteY7" fmla="*/ 400659 h 897811"/>
                  <a:gd name="connsiteX8" fmla="*/ 727147 w 1069683"/>
                  <a:gd name="connsiteY8" fmla="*/ 397396 h 897811"/>
                  <a:gd name="connsiteX9" fmla="*/ 197720 w 1069683"/>
                  <a:gd name="connsiteY9" fmla="*/ 806454 h 897811"/>
                  <a:gd name="connsiteX10" fmla="*/ 188006 w 1069683"/>
                  <a:gd name="connsiteY10" fmla="*/ 897811 h 897811"/>
                  <a:gd name="connsiteX11" fmla="*/ 158281 w 1069683"/>
                  <a:gd name="connsiteY11" fmla="*/ 874561 h 897811"/>
                  <a:gd name="connsiteX12" fmla="*/ 0 w 1069683"/>
                  <a:gd name="connsiteY12" fmla="*/ 512306 h 89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9683" h="897811">
                    <a:moveTo>
                      <a:pt x="0" y="512306"/>
                    </a:moveTo>
                    <a:cubicBezTo>
                      <a:pt x="0" y="229367"/>
                      <a:pt x="241947" y="0"/>
                      <a:pt x="540406" y="0"/>
                    </a:cubicBezTo>
                    <a:cubicBezTo>
                      <a:pt x="764249" y="0"/>
                      <a:pt x="956305" y="129019"/>
                      <a:pt x="1038343" y="312893"/>
                    </a:cubicBezTo>
                    <a:lnTo>
                      <a:pt x="1069683" y="408605"/>
                    </a:lnTo>
                    <a:lnTo>
                      <a:pt x="1017677" y="400658"/>
                    </a:lnTo>
                    <a:cubicBezTo>
                      <a:pt x="978102" y="396672"/>
                      <a:pt x="937127" y="394579"/>
                      <a:pt x="895158" y="394579"/>
                    </a:cubicBezTo>
                    <a:cubicBezTo>
                      <a:pt x="853189" y="394579"/>
                      <a:pt x="812214" y="396672"/>
                      <a:pt x="772639" y="400658"/>
                    </a:cubicBezTo>
                    <a:lnTo>
                      <a:pt x="772635" y="400659"/>
                    </a:lnTo>
                    <a:lnTo>
                      <a:pt x="727147" y="397396"/>
                    </a:lnTo>
                    <a:cubicBezTo>
                      <a:pt x="465996" y="397396"/>
                      <a:pt x="248111" y="573005"/>
                      <a:pt x="197720" y="806454"/>
                    </a:cubicBezTo>
                    <a:lnTo>
                      <a:pt x="188006" y="897811"/>
                    </a:lnTo>
                    <a:lnTo>
                      <a:pt x="158281" y="874561"/>
                    </a:lnTo>
                    <a:cubicBezTo>
                      <a:pt x="60487" y="781852"/>
                      <a:pt x="0" y="653775"/>
                      <a:pt x="0" y="51230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367590D9-0C14-4E7B-A90C-04AC238B39B0}"/>
                  </a:ext>
                </a:extLst>
              </p:cNvPr>
              <p:cNvGrpSpPr/>
              <p:nvPr/>
            </p:nvGrpSpPr>
            <p:grpSpPr>
              <a:xfrm>
                <a:off x="929800" y="1626259"/>
                <a:ext cx="172927" cy="313024"/>
                <a:chOff x="929800" y="1626259"/>
                <a:chExt cx="224061" cy="313024"/>
              </a:xfrm>
            </p:grpSpPr>
            <p:sp>
              <p:nvSpPr>
                <p:cNvPr id="72" name="円/楕円 127">
                  <a:extLst>
                    <a:ext uri="{FF2B5EF4-FFF2-40B4-BE49-F238E27FC236}">
                      <a16:creationId xmlns:a16="http://schemas.microsoft.com/office/drawing/2014/main" id="{60D37D4F-EB10-4EFF-812B-52315AF88669}"/>
                    </a:ext>
                  </a:extLst>
                </p:cNvPr>
                <p:cNvSpPr/>
                <p:nvPr/>
              </p:nvSpPr>
              <p:spPr>
                <a:xfrm>
                  <a:off x="982080" y="1743644"/>
                  <a:ext cx="114489" cy="19563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円/楕円 27">
                  <a:extLst>
                    <a:ext uri="{FF2B5EF4-FFF2-40B4-BE49-F238E27FC236}">
                      <a16:creationId xmlns:a16="http://schemas.microsoft.com/office/drawing/2014/main" id="{706FD2BA-4639-4A76-AE60-DDF18916184E}"/>
                    </a:ext>
                  </a:extLst>
                </p:cNvPr>
                <p:cNvSpPr/>
                <p:nvPr/>
              </p:nvSpPr>
              <p:spPr>
                <a:xfrm rot="10800000">
                  <a:off x="929800" y="1626259"/>
                  <a:ext cx="224061" cy="397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E2B6B178-665C-4034-B96D-6081B53B8228}"/>
                    </a:ext>
                  </a:extLst>
                </p:cNvPr>
                <p:cNvSpPr/>
                <p:nvPr/>
              </p:nvSpPr>
              <p:spPr>
                <a:xfrm>
                  <a:off x="992932" y="1800957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" name="楕円 55">
                <a:extLst>
                  <a:ext uri="{FF2B5EF4-FFF2-40B4-BE49-F238E27FC236}">
                    <a16:creationId xmlns:a16="http://schemas.microsoft.com/office/drawing/2014/main" id="{944611BE-D2C4-41F0-B025-036A6192E1D2}"/>
                  </a:ext>
                </a:extLst>
              </p:cNvPr>
              <p:cNvSpPr/>
              <p:nvPr/>
            </p:nvSpPr>
            <p:spPr>
              <a:xfrm rot="5400000">
                <a:off x="1338014" y="1213142"/>
                <a:ext cx="566032" cy="5656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3AB4CB15-F3DD-4DA6-AC7F-2E4BF1D5552A}"/>
                  </a:ext>
                </a:extLst>
              </p:cNvPr>
              <p:cNvGrpSpPr/>
              <p:nvPr/>
            </p:nvGrpSpPr>
            <p:grpSpPr>
              <a:xfrm>
                <a:off x="958521" y="2448029"/>
                <a:ext cx="686518" cy="1088127"/>
                <a:chOff x="-50484" y="2448029"/>
                <a:chExt cx="686518" cy="1088127"/>
              </a:xfrm>
            </p:grpSpPr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F797190D-4057-4A84-A391-ED5B3415991B}"/>
                    </a:ext>
                  </a:extLst>
                </p:cNvPr>
                <p:cNvSpPr/>
                <p:nvPr/>
              </p:nvSpPr>
              <p:spPr>
                <a:xfrm>
                  <a:off x="16301" y="2448029"/>
                  <a:ext cx="503999" cy="273976"/>
                </a:xfrm>
                <a:custGeom>
                  <a:avLst/>
                  <a:gdLst>
                    <a:gd name="connsiteX0" fmla="*/ 132635 w 503999"/>
                    <a:gd name="connsiteY0" fmla="*/ 0 h 273976"/>
                    <a:gd name="connsiteX1" fmla="*/ 503999 w 503999"/>
                    <a:gd name="connsiteY1" fmla="*/ 0 h 273976"/>
                    <a:gd name="connsiteX2" fmla="*/ 503999 w 503999"/>
                    <a:gd name="connsiteY2" fmla="*/ 273976 h 273976"/>
                    <a:gd name="connsiteX3" fmla="*/ 0 w 503999"/>
                    <a:gd name="connsiteY3" fmla="*/ 273976 h 273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3999" h="273976">
                      <a:moveTo>
                        <a:pt x="132635" y="0"/>
                      </a:moveTo>
                      <a:lnTo>
                        <a:pt x="503999" y="0"/>
                      </a:lnTo>
                      <a:lnTo>
                        <a:pt x="503999" y="273976"/>
                      </a:lnTo>
                      <a:lnTo>
                        <a:pt x="0" y="27397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" name="四角形: 上の 2 つの角を丸める 230">
                  <a:extLst>
                    <a:ext uri="{FF2B5EF4-FFF2-40B4-BE49-F238E27FC236}">
                      <a16:creationId xmlns:a16="http://schemas.microsoft.com/office/drawing/2014/main" id="{E0C93705-00AC-441F-B69D-C2DE2054AF59}"/>
                    </a:ext>
                  </a:extLst>
                </p:cNvPr>
                <p:cNvSpPr/>
                <p:nvPr/>
              </p:nvSpPr>
              <p:spPr>
                <a:xfrm>
                  <a:off x="-50484" y="2584534"/>
                  <a:ext cx="586504" cy="951622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四角形: 上の 2 つの角を丸める 66">
                  <a:extLst>
                    <a:ext uri="{FF2B5EF4-FFF2-40B4-BE49-F238E27FC236}">
                      <a16:creationId xmlns:a16="http://schemas.microsoft.com/office/drawing/2014/main" id="{DEAF133B-F42E-4CAA-B5DC-023D3757372F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C56E7121-F8FC-43E7-9F08-FD9FEF91FFF4}"/>
                    </a:ext>
                  </a:extLst>
                </p:cNvPr>
                <p:cNvGrpSpPr/>
                <p:nvPr/>
              </p:nvGrpSpPr>
              <p:grpSpPr>
                <a:xfrm rot="900000">
                  <a:off x="-28122" y="2662316"/>
                  <a:ext cx="88884" cy="201806"/>
                  <a:chOff x="-4310" y="2657554"/>
                  <a:chExt cx="88884" cy="201806"/>
                </a:xfrm>
              </p:grpSpPr>
              <p:sp>
                <p:nvSpPr>
                  <p:cNvPr id="70" name="円/楕円 82">
                    <a:extLst>
                      <a:ext uri="{FF2B5EF4-FFF2-40B4-BE49-F238E27FC236}">
                        <a16:creationId xmlns:a16="http://schemas.microsoft.com/office/drawing/2014/main" id="{3944C026-EF0D-4CFA-814A-5D7B78F7B3AC}"/>
                      </a:ext>
                    </a:extLst>
                  </p:cNvPr>
                  <p:cNvSpPr/>
                  <p:nvPr/>
                </p:nvSpPr>
                <p:spPr>
                  <a:xfrm>
                    <a:off x="5168" y="2657554"/>
                    <a:ext cx="7940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円/楕円 83">
                    <a:extLst>
                      <a:ext uri="{FF2B5EF4-FFF2-40B4-BE49-F238E27FC236}">
                        <a16:creationId xmlns:a16="http://schemas.microsoft.com/office/drawing/2014/main" id="{D2C53A70-7EF2-4307-A27C-746EAA23024E}"/>
                      </a:ext>
                    </a:extLst>
                  </p:cNvPr>
                  <p:cNvSpPr/>
                  <p:nvPr/>
                </p:nvSpPr>
                <p:spPr>
                  <a:xfrm flipH="1">
                    <a:off x="-4310" y="2684534"/>
                    <a:ext cx="59505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69" name="円/楕円 83">
                  <a:extLst>
                    <a:ext uri="{FF2B5EF4-FFF2-40B4-BE49-F238E27FC236}">
                      <a16:creationId xmlns:a16="http://schemas.microsoft.com/office/drawing/2014/main" id="{3A785AF2-E7BB-417B-A671-3FCB0DD16BD1}"/>
                    </a:ext>
                  </a:extLst>
                </p:cNvPr>
                <p:cNvSpPr/>
                <p:nvPr/>
              </p:nvSpPr>
              <p:spPr>
                <a:xfrm rot="887567" flipH="1">
                  <a:off x="-4923" y="2707365"/>
                  <a:ext cx="27683" cy="418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25D1901F-EB91-481E-82DD-DEA2378AC826}"/>
                  </a:ext>
                </a:extLst>
              </p:cNvPr>
              <p:cNvSpPr/>
              <p:nvPr/>
            </p:nvSpPr>
            <p:spPr>
              <a:xfrm rot="556922" flipH="1">
                <a:off x="1354440" y="2057383"/>
                <a:ext cx="88900" cy="418745"/>
              </a:xfrm>
              <a:custGeom>
                <a:avLst/>
                <a:gdLst>
                  <a:gd name="connsiteX0" fmla="*/ 58779 w 88900"/>
                  <a:gd name="connsiteY0" fmla="*/ 0 h 418745"/>
                  <a:gd name="connsiteX1" fmla="*/ 19842 w 88900"/>
                  <a:gd name="connsiteY1" fmla="*/ 0 h 418745"/>
                  <a:gd name="connsiteX2" fmla="*/ 6986 w 88900"/>
                  <a:gd name="connsiteY2" fmla="*/ 56004 h 418745"/>
                  <a:gd name="connsiteX3" fmla="*/ 0 w 88900"/>
                  <a:gd name="connsiteY3" fmla="*/ 157638 h 418745"/>
                  <a:gd name="connsiteX4" fmla="*/ 88900 w 88900"/>
                  <a:gd name="connsiteY4" fmla="*/ 418745 h 418745"/>
                  <a:gd name="connsiteX5" fmla="*/ 88900 w 88900"/>
                  <a:gd name="connsiteY5" fmla="*/ 418743 h 418745"/>
                  <a:gd name="connsiteX6" fmla="*/ 44450 w 88900"/>
                  <a:gd name="connsiteY6" fmla="*/ 157637 h 418745"/>
                  <a:gd name="connsiteX7" fmla="*/ 56182 w 88900"/>
                  <a:gd name="connsiteY7" fmla="*/ 11675 h 41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" h="418745">
                    <a:moveTo>
                      <a:pt x="58779" y="0"/>
                    </a:moveTo>
                    <a:lnTo>
                      <a:pt x="19842" y="0"/>
                    </a:lnTo>
                    <a:lnTo>
                      <a:pt x="6986" y="56004"/>
                    </a:lnTo>
                    <a:cubicBezTo>
                      <a:pt x="2488" y="87242"/>
                      <a:pt x="0" y="121587"/>
                      <a:pt x="0" y="157638"/>
                    </a:cubicBezTo>
                    <a:cubicBezTo>
                      <a:pt x="0" y="301843"/>
                      <a:pt x="39802" y="418745"/>
                      <a:pt x="88900" y="418745"/>
                    </a:cubicBezTo>
                    <a:lnTo>
                      <a:pt x="88900" y="418743"/>
                    </a:lnTo>
                    <a:cubicBezTo>
                      <a:pt x="60918" y="357105"/>
                      <a:pt x="44450" y="260368"/>
                      <a:pt x="44450" y="157637"/>
                    </a:cubicBezTo>
                    <a:cubicBezTo>
                      <a:pt x="44450" y="106272"/>
                      <a:pt x="48567" y="56405"/>
                      <a:pt x="56182" y="1167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50AEC294-DA92-4F9D-88D3-A373D352EFD8}"/>
                  </a:ext>
                </a:extLst>
              </p:cNvPr>
              <p:cNvGrpSpPr/>
              <p:nvPr/>
            </p:nvGrpSpPr>
            <p:grpSpPr>
              <a:xfrm>
                <a:off x="1368308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63" name="フリーフォーム: 図形 62">
                  <a:extLst>
                    <a:ext uri="{FF2B5EF4-FFF2-40B4-BE49-F238E27FC236}">
                      <a16:creationId xmlns:a16="http://schemas.microsoft.com/office/drawing/2014/main" id="{A72497D1-40B8-4F61-9169-3CC6935251C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0D4F9441-D09B-439D-8CB3-392FCB1C6E53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788FE9D8-D9B6-47E0-8DBB-0E7578409B5D}"/>
                  </a:ext>
                </a:extLst>
              </p:cNvPr>
              <p:cNvSpPr/>
              <p:nvPr/>
            </p:nvSpPr>
            <p:spPr>
              <a:xfrm rot="21368376" flipH="1">
                <a:off x="1351908" y="1630757"/>
                <a:ext cx="88562" cy="424125"/>
              </a:xfrm>
              <a:prstGeom prst="moon">
                <a:avLst>
                  <a:gd name="adj" fmla="val 469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四角形: 上の 2 つの角を丸める 60">
                <a:extLst>
                  <a:ext uri="{FF2B5EF4-FFF2-40B4-BE49-F238E27FC236}">
                    <a16:creationId xmlns:a16="http://schemas.microsoft.com/office/drawing/2014/main" id="{D2470BA4-177D-4054-B3B2-CAF3A0BCA5BC}"/>
                  </a:ext>
                </a:extLst>
              </p:cNvPr>
              <p:cNvSpPr/>
              <p:nvPr/>
            </p:nvSpPr>
            <p:spPr>
              <a:xfrm>
                <a:off x="1180773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83F67A0-AAC5-454C-9D2B-C57730B356E2}"/>
                  </a:ext>
                </a:extLst>
              </p:cNvPr>
              <p:cNvSpPr/>
              <p:nvPr/>
            </p:nvSpPr>
            <p:spPr>
              <a:xfrm flipH="1">
                <a:off x="120652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7D9A624E-98EC-416C-AEFE-5A99569A69B6}"/>
              </a:ext>
            </a:extLst>
          </p:cNvPr>
          <p:cNvGrpSpPr/>
          <p:nvPr/>
        </p:nvGrpSpPr>
        <p:grpSpPr>
          <a:xfrm>
            <a:off x="6795735" y="4095129"/>
            <a:ext cx="1772824" cy="2351366"/>
            <a:chOff x="6795735" y="4095129"/>
            <a:chExt cx="1772824" cy="2351366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2E366B1-72C0-44BE-8E52-796A03F86E70}"/>
                </a:ext>
              </a:extLst>
            </p:cNvPr>
            <p:cNvGrpSpPr/>
            <p:nvPr/>
          </p:nvGrpSpPr>
          <p:grpSpPr>
            <a:xfrm>
              <a:off x="6795735" y="5576478"/>
              <a:ext cx="1092379" cy="727249"/>
              <a:chOff x="444652" y="5006060"/>
              <a:chExt cx="1399600" cy="931780"/>
            </a:xfrm>
          </p:grpSpPr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777F464F-A6E0-456F-A3BC-F74A6D634ACB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4" name="グループ化 113">
                <a:extLst>
                  <a:ext uri="{FF2B5EF4-FFF2-40B4-BE49-F238E27FC236}">
                    <a16:creationId xmlns:a16="http://schemas.microsoft.com/office/drawing/2014/main" id="{E488ECBB-1C36-4D39-AFF6-7A68E76227B1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15" name="グループ化 114">
                  <a:extLst>
                    <a:ext uri="{FF2B5EF4-FFF2-40B4-BE49-F238E27FC236}">
                      <a16:creationId xmlns:a16="http://schemas.microsoft.com/office/drawing/2014/main" id="{0578E5CF-DA12-4712-A45D-4D424B5469B0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B4558E59-89F8-4AC3-BDED-C7F347D3906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フリーフォーム: 図形 126">
                    <a:extLst>
                      <a:ext uri="{FF2B5EF4-FFF2-40B4-BE49-F238E27FC236}">
                        <a16:creationId xmlns:a16="http://schemas.microsoft.com/office/drawing/2014/main" id="{80A159F3-FE89-4D21-B61A-475BB6EFD99E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フリーフォーム: 図形 127">
                    <a:extLst>
                      <a:ext uri="{FF2B5EF4-FFF2-40B4-BE49-F238E27FC236}">
                        <a16:creationId xmlns:a16="http://schemas.microsoft.com/office/drawing/2014/main" id="{89C96C5E-1546-448D-8360-6B9D6F26B7D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月 128">
                    <a:extLst>
                      <a:ext uri="{FF2B5EF4-FFF2-40B4-BE49-F238E27FC236}">
                        <a16:creationId xmlns:a16="http://schemas.microsoft.com/office/drawing/2014/main" id="{6023F43A-B807-46D1-98CA-951C0BEB270B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36832D68-DCA2-4FC5-9147-A1F97EEFE9E4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17" name="四角形: 上の 2 つの角を丸める 109">
                  <a:extLst>
                    <a:ext uri="{FF2B5EF4-FFF2-40B4-BE49-F238E27FC236}">
                      <a16:creationId xmlns:a16="http://schemas.microsoft.com/office/drawing/2014/main" id="{2B5E8FEF-54AA-459A-8C4B-25C7E92E5F74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4ACAB1F-E6AF-4FF1-982A-8F018D4CFBEA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9FFEEE64-D786-41EE-B69A-6A286085AD46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四角形: 上の 2 つの角を丸める 109">
                  <a:extLst>
                    <a:ext uri="{FF2B5EF4-FFF2-40B4-BE49-F238E27FC236}">
                      <a16:creationId xmlns:a16="http://schemas.microsoft.com/office/drawing/2014/main" id="{CE00AFB1-B745-44C6-8F1F-7B6CEFAC1449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リーフォーム: 図形 120">
                  <a:extLst>
                    <a:ext uri="{FF2B5EF4-FFF2-40B4-BE49-F238E27FC236}">
                      <a16:creationId xmlns:a16="http://schemas.microsoft.com/office/drawing/2014/main" id="{5967BB67-AF2D-464E-B6FB-2C28D65189AE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リーフォーム: 図形 121">
                  <a:extLst>
                    <a:ext uri="{FF2B5EF4-FFF2-40B4-BE49-F238E27FC236}">
                      <a16:creationId xmlns:a16="http://schemas.microsoft.com/office/drawing/2014/main" id="{9B056DCD-DF78-4FC0-9CC2-A448E5B214A1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四角形: 上の 2 つの角を丸める 109">
                  <a:extLst>
                    <a:ext uri="{FF2B5EF4-FFF2-40B4-BE49-F238E27FC236}">
                      <a16:creationId xmlns:a16="http://schemas.microsoft.com/office/drawing/2014/main" id="{AB074248-FEF4-4670-8D1C-484A4E656200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BDCED736-8760-4166-8B07-180678187C22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" name="フリーフォーム: 図形 124">
                  <a:extLst>
                    <a:ext uri="{FF2B5EF4-FFF2-40B4-BE49-F238E27FC236}">
                      <a16:creationId xmlns:a16="http://schemas.microsoft.com/office/drawing/2014/main" id="{25D927F0-2532-4C02-94A7-553DDB37AB44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70E1A6D4-728A-4C54-9373-0A5426B465CB}"/>
                </a:ext>
              </a:extLst>
            </p:cNvPr>
            <p:cNvSpPr/>
            <p:nvPr/>
          </p:nvSpPr>
          <p:spPr>
            <a:xfrm rot="7200000">
              <a:off x="7456255" y="5783419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69392FD6-26A0-4A06-B706-CA2C94A09858}"/>
                </a:ext>
              </a:extLst>
            </p:cNvPr>
            <p:cNvGrpSpPr/>
            <p:nvPr/>
          </p:nvGrpSpPr>
          <p:grpSpPr>
            <a:xfrm>
              <a:off x="7440733" y="4095129"/>
              <a:ext cx="1127826" cy="2351366"/>
              <a:chOff x="6862763" y="4095129"/>
              <a:chExt cx="1127826" cy="2351366"/>
            </a:xfrm>
          </p:grpSpPr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599284E6-CABE-4955-AA97-E3D2A929163E}"/>
                  </a:ext>
                </a:extLst>
              </p:cNvPr>
              <p:cNvSpPr/>
              <p:nvPr/>
            </p:nvSpPr>
            <p:spPr>
              <a:xfrm>
                <a:off x="729222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1FD92AA4-868A-4000-AB87-15417C4A5EE4}"/>
                  </a:ext>
                </a:extLst>
              </p:cNvPr>
              <p:cNvSpPr/>
              <p:nvPr/>
            </p:nvSpPr>
            <p:spPr>
              <a:xfrm>
                <a:off x="7306516" y="511275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02" name="フリーフォーム: 図形 101">
                <a:extLst>
                  <a:ext uri="{FF2B5EF4-FFF2-40B4-BE49-F238E27FC236}">
                    <a16:creationId xmlns:a16="http://schemas.microsoft.com/office/drawing/2014/main" id="{BDAD1BF6-A172-4E4B-A526-C1869AA51802}"/>
                  </a:ext>
                </a:extLst>
              </p:cNvPr>
              <p:cNvSpPr/>
              <p:nvPr/>
            </p:nvSpPr>
            <p:spPr>
              <a:xfrm>
                <a:off x="6911091" y="4266451"/>
                <a:ext cx="918380" cy="1033778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8649"/>
                  <a:gd name="connsiteX1" fmla="*/ 243973 w 918380"/>
                  <a:gd name="connsiteY1" fmla="*/ 1033660 h 1038649"/>
                  <a:gd name="connsiteX2" fmla="*/ 100293 w 918380"/>
                  <a:gd name="connsiteY2" fmla="*/ 926942 h 1038649"/>
                  <a:gd name="connsiteX3" fmla="*/ 125336 w 918380"/>
                  <a:gd name="connsiteY3" fmla="*/ 870299 h 1038649"/>
                  <a:gd name="connsiteX4" fmla="*/ 92123 w 918380"/>
                  <a:gd name="connsiteY4" fmla="*/ 875066 h 1038649"/>
                  <a:gd name="connsiteX5" fmla="*/ 81632 w 918380"/>
                  <a:gd name="connsiteY5" fmla="*/ 877453 h 1038649"/>
                  <a:gd name="connsiteX6" fmla="*/ 72942 w 918380"/>
                  <a:gd name="connsiteY6" fmla="*/ 848502 h 1038649"/>
                  <a:gd name="connsiteX7" fmla="*/ 57933 w 918380"/>
                  <a:gd name="connsiteY7" fmla="*/ 772181 h 1038649"/>
                  <a:gd name="connsiteX8" fmla="*/ 58 w 918380"/>
                  <a:gd name="connsiteY8" fmla="*/ 739896 h 1038649"/>
                  <a:gd name="connsiteX9" fmla="*/ 66191 w 918380"/>
                  <a:gd name="connsiteY9" fmla="*/ 561386 h 1038649"/>
                  <a:gd name="connsiteX10" fmla="*/ 46067 w 918380"/>
                  <a:gd name="connsiteY10" fmla="*/ 445833 h 1038649"/>
                  <a:gd name="connsiteX11" fmla="*/ 44355 w 918380"/>
                  <a:gd name="connsiteY11" fmla="*/ 377474 h 1038649"/>
                  <a:gd name="connsiteX12" fmla="*/ 507499 w 918380"/>
                  <a:gd name="connsiteY12" fmla="*/ 0 h 1038649"/>
                  <a:gd name="connsiteX13" fmla="*/ 918336 w 918380"/>
                  <a:gd name="connsiteY13" fmla="*/ 489417 h 1038649"/>
                  <a:gd name="connsiteX14" fmla="*/ 617792 w 918380"/>
                  <a:gd name="connsiteY14" fmla="*/ 985344 h 1038649"/>
                  <a:gd name="connsiteX0" fmla="*/ 546354 w 918380"/>
                  <a:gd name="connsiteY0" fmla="*/ 830563 h 1036866"/>
                  <a:gd name="connsiteX1" fmla="*/ 243973 w 918380"/>
                  <a:gd name="connsiteY1" fmla="*/ 1033660 h 1036866"/>
                  <a:gd name="connsiteX2" fmla="*/ 100293 w 918380"/>
                  <a:gd name="connsiteY2" fmla="*/ 926942 h 1036866"/>
                  <a:gd name="connsiteX3" fmla="*/ 125336 w 918380"/>
                  <a:gd name="connsiteY3" fmla="*/ 870299 h 1036866"/>
                  <a:gd name="connsiteX4" fmla="*/ 92123 w 918380"/>
                  <a:gd name="connsiteY4" fmla="*/ 875066 h 1036866"/>
                  <a:gd name="connsiteX5" fmla="*/ 81632 w 918380"/>
                  <a:gd name="connsiteY5" fmla="*/ 877453 h 1036866"/>
                  <a:gd name="connsiteX6" fmla="*/ 72942 w 918380"/>
                  <a:gd name="connsiteY6" fmla="*/ 848502 h 1036866"/>
                  <a:gd name="connsiteX7" fmla="*/ 57933 w 918380"/>
                  <a:gd name="connsiteY7" fmla="*/ 772181 h 1036866"/>
                  <a:gd name="connsiteX8" fmla="*/ 58 w 918380"/>
                  <a:gd name="connsiteY8" fmla="*/ 739896 h 1036866"/>
                  <a:gd name="connsiteX9" fmla="*/ 66191 w 918380"/>
                  <a:gd name="connsiteY9" fmla="*/ 561386 h 1036866"/>
                  <a:gd name="connsiteX10" fmla="*/ 46067 w 918380"/>
                  <a:gd name="connsiteY10" fmla="*/ 445833 h 1036866"/>
                  <a:gd name="connsiteX11" fmla="*/ 44355 w 918380"/>
                  <a:gd name="connsiteY11" fmla="*/ 377474 h 1036866"/>
                  <a:gd name="connsiteX12" fmla="*/ 507499 w 918380"/>
                  <a:gd name="connsiteY12" fmla="*/ 0 h 1036866"/>
                  <a:gd name="connsiteX13" fmla="*/ 918336 w 918380"/>
                  <a:gd name="connsiteY13" fmla="*/ 489417 h 1036866"/>
                  <a:gd name="connsiteX14" fmla="*/ 617792 w 918380"/>
                  <a:gd name="connsiteY14" fmla="*/ 985344 h 1036866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33778">
                    <a:moveTo>
                      <a:pt x="546354" y="830563"/>
                    </a:moveTo>
                    <a:cubicBezTo>
                      <a:pt x="485103" y="983358"/>
                      <a:pt x="332603" y="1036647"/>
                      <a:pt x="243973" y="1033660"/>
                    </a:cubicBezTo>
                    <a:cubicBezTo>
                      <a:pt x="167958" y="1031098"/>
                      <a:pt x="136228" y="1004083"/>
                      <a:pt x="100293" y="926942"/>
                    </a:cubicBezTo>
                    <a:cubicBezTo>
                      <a:pt x="108641" y="908061"/>
                      <a:pt x="140986" y="902757"/>
                      <a:pt x="132480" y="882205"/>
                    </a:cubicBezTo>
                    <a:cubicBezTo>
                      <a:pt x="123974" y="861653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フリーフォーム: 図形 102">
                <a:extLst>
                  <a:ext uri="{FF2B5EF4-FFF2-40B4-BE49-F238E27FC236}">
                    <a16:creationId xmlns:a16="http://schemas.microsoft.com/office/drawing/2014/main" id="{B7918887-3B8D-4108-9499-8246C3D85C58}"/>
                  </a:ext>
                </a:extLst>
              </p:cNvPr>
              <p:cNvSpPr/>
              <p:nvPr/>
            </p:nvSpPr>
            <p:spPr>
              <a:xfrm>
                <a:off x="7011451" y="5403588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四角形: 上の 2 つの角を丸める 103">
                <a:extLst>
                  <a:ext uri="{FF2B5EF4-FFF2-40B4-BE49-F238E27FC236}">
                    <a16:creationId xmlns:a16="http://schemas.microsoft.com/office/drawing/2014/main" id="{E6B491B9-3A78-417D-AFE6-4A0304A25B63}"/>
                  </a:ext>
                </a:extLst>
              </p:cNvPr>
              <p:cNvSpPr/>
              <p:nvPr/>
            </p:nvSpPr>
            <p:spPr>
              <a:xfrm>
                <a:off x="721803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84CA0592-8034-44BE-9BD0-05C7BADFE0BC}"/>
                  </a:ext>
                </a:extLst>
              </p:cNvPr>
              <p:cNvSpPr/>
              <p:nvPr/>
            </p:nvSpPr>
            <p:spPr>
              <a:xfrm flipH="1">
                <a:off x="7259344" y="5498757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A6A06D53-4A18-4E99-BAA6-6B3FB8416DDE}"/>
                  </a:ext>
                </a:extLst>
              </p:cNvPr>
              <p:cNvSpPr/>
              <p:nvPr/>
            </p:nvSpPr>
            <p:spPr>
              <a:xfrm>
                <a:off x="6862763" y="4095129"/>
                <a:ext cx="1127826" cy="1067057"/>
              </a:xfrm>
              <a:custGeom>
                <a:avLst/>
                <a:gdLst>
                  <a:gd name="connsiteX0" fmla="*/ 474543 w 1127826"/>
                  <a:gd name="connsiteY0" fmla="*/ 605 h 1067057"/>
                  <a:gd name="connsiteX1" fmla="*/ 493205 w 1127826"/>
                  <a:gd name="connsiteY1" fmla="*/ 2421 h 1067057"/>
                  <a:gd name="connsiteX2" fmla="*/ 495646 w 1127826"/>
                  <a:gd name="connsiteY2" fmla="*/ 1108 h 1067057"/>
                  <a:gd name="connsiteX3" fmla="*/ 563914 w 1127826"/>
                  <a:gd name="connsiteY3" fmla="*/ 33635 h 1067057"/>
                  <a:gd name="connsiteX4" fmla="*/ 632180 w 1127826"/>
                  <a:gd name="connsiteY4" fmla="*/ 1108 h 1067057"/>
                  <a:gd name="connsiteX5" fmla="*/ 634621 w 1127826"/>
                  <a:gd name="connsiteY5" fmla="*/ 2421 h 1067057"/>
                  <a:gd name="connsiteX6" fmla="*/ 682367 w 1127826"/>
                  <a:gd name="connsiteY6" fmla="*/ 10348 h 1067057"/>
                  <a:gd name="connsiteX7" fmla="*/ 716501 w 1127826"/>
                  <a:gd name="connsiteY7" fmla="*/ 45177 h 1067057"/>
                  <a:gd name="connsiteX8" fmla="*/ 857921 w 1127826"/>
                  <a:gd name="connsiteY8" fmla="*/ 95434 h 1067057"/>
                  <a:gd name="connsiteX9" fmla="*/ 1019039 w 1127826"/>
                  <a:gd name="connsiteY9" fmla="*/ 127586 h 1067057"/>
                  <a:gd name="connsiteX10" fmla="*/ 1052159 w 1127826"/>
                  <a:gd name="connsiteY10" fmla="*/ 268321 h 1067057"/>
                  <a:gd name="connsiteX11" fmla="*/ 1052869 w 1127826"/>
                  <a:gd name="connsiteY11" fmla="*/ 270904 h 1067057"/>
                  <a:gd name="connsiteX12" fmla="*/ 1127219 w 1127826"/>
                  <a:gd name="connsiteY12" fmla="*/ 368907 h 1067057"/>
                  <a:gd name="connsiteX13" fmla="*/ 1086507 w 1127826"/>
                  <a:gd name="connsiteY13" fmla="*/ 479168 h 1067057"/>
                  <a:gd name="connsiteX14" fmla="*/ 1105787 w 1127826"/>
                  <a:gd name="connsiteY14" fmla="*/ 586637 h 1067057"/>
                  <a:gd name="connsiteX15" fmla="*/ 1015560 w 1127826"/>
                  <a:gd name="connsiteY15" fmla="*/ 666254 h 1067057"/>
                  <a:gd name="connsiteX16" fmla="*/ 1014997 w 1127826"/>
                  <a:gd name="connsiteY16" fmla="*/ 667110 h 1067057"/>
                  <a:gd name="connsiteX17" fmla="*/ 1026239 w 1127826"/>
                  <a:gd name="connsiteY17" fmla="*/ 683785 h 1067057"/>
                  <a:gd name="connsiteX18" fmla="*/ 1034719 w 1127826"/>
                  <a:gd name="connsiteY18" fmla="*/ 725787 h 1067057"/>
                  <a:gd name="connsiteX19" fmla="*/ 1026239 w 1127826"/>
                  <a:gd name="connsiteY19" fmla="*/ 767790 h 1067057"/>
                  <a:gd name="connsiteX20" fmla="*/ 1006448 w 1127826"/>
                  <a:gd name="connsiteY20" fmla="*/ 797144 h 1067057"/>
                  <a:gd name="connsiteX21" fmla="*/ 1016714 w 1127826"/>
                  <a:gd name="connsiteY21" fmla="*/ 812372 h 1067057"/>
                  <a:gd name="connsiteX22" fmla="*/ 1025194 w 1127826"/>
                  <a:gd name="connsiteY22" fmla="*/ 854374 h 1067057"/>
                  <a:gd name="connsiteX23" fmla="*/ 959289 w 1127826"/>
                  <a:gd name="connsiteY23" fmla="*/ 953802 h 1067057"/>
                  <a:gd name="connsiteX24" fmla="*/ 952937 w 1127826"/>
                  <a:gd name="connsiteY24" fmla="*/ 955085 h 1067057"/>
                  <a:gd name="connsiteX25" fmla="*/ 953757 w 1127826"/>
                  <a:gd name="connsiteY25" fmla="*/ 959149 h 1067057"/>
                  <a:gd name="connsiteX26" fmla="*/ 845849 w 1127826"/>
                  <a:gd name="connsiteY26" fmla="*/ 1067057 h 1067057"/>
                  <a:gd name="connsiteX27" fmla="*/ 746421 w 1127826"/>
                  <a:gd name="connsiteY27" fmla="*/ 1001152 h 1067057"/>
                  <a:gd name="connsiteX28" fmla="*/ 746275 w 1127826"/>
                  <a:gd name="connsiteY28" fmla="*/ 1000426 h 1067057"/>
                  <a:gd name="connsiteX29" fmla="*/ 727647 w 1127826"/>
                  <a:gd name="connsiteY29" fmla="*/ 996665 h 1067057"/>
                  <a:gd name="connsiteX30" fmla="*/ 661741 w 1127826"/>
                  <a:gd name="connsiteY30" fmla="*/ 897237 h 1067057"/>
                  <a:gd name="connsiteX31" fmla="*/ 693347 w 1127826"/>
                  <a:gd name="connsiteY31" fmla="*/ 820935 h 1067057"/>
                  <a:gd name="connsiteX32" fmla="*/ 695699 w 1127826"/>
                  <a:gd name="connsiteY32" fmla="*/ 819349 h 1067057"/>
                  <a:gd name="connsiteX33" fmla="*/ 695078 w 1127826"/>
                  <a:gd name="connsiteY33" fmla="*/ 816274 h 1067057"/>
                  <a:gd name="connsiteX34" fmla="*/ 695780 w 1127826"/>
                  <a:gd name="connsiteY34" fmla="*/ 812797 h 1067057"/>
                  <a:gd name="connsiteX35" fmla="*/ 672200 w 1127826"/>
                  <a:gd name="connsiteY35" fmla="*/ 810213 h 1067057"/>
                  <a:gd name="connsiteX36" fmla="*/ 619597 w 1127826"/>
                  <a:gd name="connsiteY36" fmla="*/ 774395 h 1067057"/>
                  <a:gd name="connsiteX37" fmla="*/ 609600 w 1127826"/>
                  <a:gd name="connsiteY37" fmla="*/ 595933 h 1067057"/>
                  <a:gd name="connsiteX38" fmla="*/ 381000 w 1127826"/>
                  <a:gd name="connsiteY38" fmla="*/ 267320 h 1067057"/>
                  <a:gd name="connsiteX39" fmla="*/ 95250 w 1127826"/>
                  <a:gd name="connsiteY39" fmla="*/ 586408 h 1067057"/>
                  <a:gd name="connsiteX40" fmla="*/ 101056 w 1127826"/>
                  <a:gd name="connsiteY40" fmla="*/ 650715 h 1067057"/>
                  <a:gd name="connsiteX41" fmla="*/ 105216 w 1127826"/>
                  <a:gd name="connsiteY41" fmla="*/ 665682 h 1067057"/>
                  <a:gd name="connsiteX42" fmla="*/ 82635 w 1127826"/>
                  <a:gd name="connsiteY42" fmla="*/ 663851 h 1067057"/>
                  <a:gd name="connsiteX43" fmla="*/ 22040 w 1127826"/>
                  <a:gd name="connsiteY43" fmla="*/ 586637 h 1067057"/>
                  <a:gd name="connsiteX44" fmla="*/ 41319 w 1127826"/>
                  <a:gd name="connsiteY44" fmla="*/ 479168 h 1067057"/>
                  <a:gd name="connsiteX45" fmla="*/ 607 w 1127826"/>
                  <a:gd name="connsiteY45" fmla="*/ 368907 h 1067057"/>
                  <a:gd name="connsiteX46" fmla="*/ 74957 w 1127826"/>
                  <a:gd name="connsiteY46" fmla="*/ 270904 h 1067057"/>
                  <a:gd name="connsiteX47" fmla="*/ 75669 w 1127826"/>
                  <a:gd name="connsiteY47" fmla="*/ 268321 h 1067057"/>
                  <a:gd name="connsiteX48" fmla="*/ 108788 w 1127826"/>
                  <a:gd name="connsiteY48" fmla="*/ 127586 h 1067057"/>
                  <a:gd name="connsiteX49" fmla="*/ 269905 w 1127826"/>
                  <a:gd name="connsiteY49" fmla="*/ 95434 h 1067057"/>
                  <a:gd name="connsiteX50" fmla="*/ 411326 w 1127826"/>
                  <a:gd name="connsiteY50" fmla="*/ 45177 h 1067057"/>
                  <a:gd name="connsiteX51" fmla="*/ 445459 w 1127826"/>
                  <a:gd name="connsiteY51" fmla="*/ 10348 h 1067057"/>
                  <a:gd name="connsiteX52" fmla="*/ 474543 w 1127826"/>
                  <a:gd name="connsiteY52" fmla="*/ 605 h 106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27826" h="1067057">
                    <a:moveTo>
                      <a:pt x="474543" y="605"/>
                    </a:moveTo>
                    <a:cubicBezTo>
                      <a:pt x="480865" y="-110"/>
                      <a:pt x="487193" y="42"/>
                      <a:pt x="493205" y="2421"/>
                    </a:cubicBezTo>
                    <a:cubicBezTo>
                      <a:pt x="493893" y="1458"/>
                      <a:pt x="494768" y="1274"/>
                      <a:pt x="495646" y="1108"/>
                    </a:cubicBezTo>
                    <a:cubicBezTo>
                      <a:pt x="521675" y="-3823"/>
                      <a:pt x="547674" y="7841"/>
                      <a:pt x="563914" y="33635"/>
                    </a:cubicBezTo>
                    <a:cubicBezTo>
                      <a:pt x="580153" y="7841"/>
                      <a:pt x="606153" y="-3823"/>
                      <a:pt x="632180" y="1108"/>
                    </a:cubicBezTo>
                    <a:cubicBezTo>
                      <a:pt x="633059" y="1274"/>
                      <a:pt x="633934" y="1458"/>
                      <a:pt x="634621" y="2421"/>
                    </a:cubicBezTo>
                    <a:cubicBezTo>
                      <a:pt x="650345" y="-1494"/>
                      <a:pt x="666881" y="1443"/>
                      <a:pt x="682367" y="10348"/>
                    </a:cubicBezTo>
                    <a:lnTo>
                      <a:pt x="716501" y="45177"/>
                    </a:lnTo>
                    <a:cubicBezTo>
                      <a:pt x="763063" y="2656"/>
                      <a:pt x="829599" y="24134"/>
                      <a:pt x="857921" y="95434"/>
                    </a:cubicBezTo>
                    <a:cubicBezTo>
                      <a:pt x="910608" y="54230"/>
                      <a:pt x="977674" y="67600"/>
                      <a:pt x="1019039" y="127586"/>
                    </a:cubicBezTo>
                    <a:cubicBezTo>
                      <a:pt x="1045219" y="165565"/>
                      <a:pt x="1057368" y="217160"/>
                      <a:pt x="1052159" y="268321"/>
                    </a:cubicBezTo>
                    <a:cubicBezTo>
                      <a:pt x="1052389" y="269188"/>
                      <a:pt x="1052638" y="270036"/>
                      <a:pt x="1052869" y="270904"/>
                    </a:cubicBezTo>
                    <a:cubicBezTo>
                      <a:pt x="1091660" y="276260"/>
                      <a:pt x="1122529" y="316954"/>
                      <a:pt x="1127219" y="368907"/>
                    </a:cubicBezTo>
                    <a:cubicBezTo>
                      <a:pt x="1131218" y="413279"/>
                      <a:pt x="1115225" y="456595"/>
                      <a:pt x="1086507" y="479168"/>
                    </a:cubicBezTo>
                    <a:cubicBezTo>
                      <a:pt x="1106748" y="507944"/>
                      <a:pt x="1114072" y="548790"/>
                      <a:pt x="1105787" y="586637"/>
                    </a:cubicBezTo>
                    <a:cubicBezTo>
                      <a:pt x="1094351" y="638948"/>
                      <a:pt x="1056195" y="672609"/>
                      <a:pt x="1015560" y="666254"/>
                    </a:cubicBezTo>
                    <a:lnTo>
                      <a:pt x="1014997" y="667110"/>
                    </a:lnTo>
                    <a:lnTo>
                      <a:pt x="1026239" y="683785"/>
                    </a:lnTo>
                    <a:cubicBezTo>
                      <a:pt x="1031700" y="696694"/>
                      <a:pt x="1034719" y="710888"/>
                      <a:pt x="1034719" y="725787"/>
                    </a:cubicBezTo>
                    <a:cubicBezTo>
                      <a:pt x="1034719" y="740686"/>
                      <a:pt x="1031700" y="754880"/>
                      <a:pt x="1026239" y="767790"/>
                    </a:cubicBezTo>
                    <a:lnTo>
                      <a:pt x="1006448" y="797144"/>
                    </a:lnTo>
                    <a:lnTo>
                      <a:pt x="1016714" y="812372"/>
                    </a:lnTo>
                    <a:cubicBezTo>
                      <a:pt x="1022175" y="825281"/>
                      <a:pt x="1025194" y="839475"/>
                      <a:pt x="1025194" y="854374"/>
                    </a:cubicBezTo>
                    <a:cubicBezTo>
                      <a:pt x="1025194" y="899071"/>
                      <a:pt x="998019" y="937421"/>
                      <a:pt x="959289" y="953802"/>
                    </a:cubicBezTo>
                    <a:lnTo>
                      <a:pt x="952937" y="955085"/>
                    </a:lnTo>
                    <a:lnTo>
                      <a:pt x="953757" y="959149"/>
                    </a:lnTo>
                    <a:cubicBezTo>
                      <a:pt x="953757" y="1018745"/>
                      <a:pt x="905445" y="1067057"/>
                      <a:pt x="845849" y="1067057"/>
                    </a:cubicBezTo>
                    <a:cubicBezTo>
                      <a:pt x="801152" y="1067057"/>
                      <a:pt x="762802" y="1039882"/>
                      <a:pt x="746421" y="1001152"/>
                    </a:cubicBezTo>
                    <a:lnTo>
                      <a:pt x="746275" y="1000426"/>
                    </a:lnTo>
                    <a:lnTo>
                      <a:pt x="727647" y="996665"/>
                    </a:lnTo>
                    <a:cubicBezTo>
                      <a:pt x="688917" y="980284"/>
                      <a:pt x="661741" y="941934"/>
                      <a:pt x="661741" y="897237"/>
                    </a:cubicBezTo>
                    <a:cubicBezTo>
                      <a:pt x="661741" y="867439"/>
                      <a:pt x="673819" y="840462"/>
                      <a:pt x="693347" y="820935"/>
                    </a:cubicBezTo>
                    <a:lnTo>
                      <a:pt x="695699" y="819349"/>
                    </a:lnTo>
                    <a:lnTo>
                      <a:pt x="695078" y="816274"/>
                    </a:lnTo>
                    <a:lnTo>
                      <a:pt x="695780" y="812797"/>
                    </a:lnTo>
                    <a:lnTo>
                      <a:pt x="672200" y="810213"/>
                    </a:lnTo>
                    <a:cubicBezTo>
                      <a:pt x="652376" y="803850"/>
                      <a:pt x="634322" y="791467"/>
                      <a:pt x="619597" y="774395"/>
                    </a:cubicBezTo>
                    <a:lnTo>
                      <a:pt x="609600" y="595933"/>
                    </a:lnTo>
                    <a:cubicBezTo>
                      <a:pt x="609600" y="419706"/>
                      <a:pt x="490537" y="283194"/>
                      <a:pt x="381000" y="267320"/>
                    </a:cubicBezTo>
                    <a:cubicBezTo>
                      <a:pt x="271463" y="251446"/>
                      <a:pt x="95250" y="410181"/>
                      <a:pt x="95250" y="586408"/>
                    </a:cubicBezTo>
                    <a:cubicBezTo>
                      <a:pt x="95250" y="608437"/>
                      <a:pt x="97249" y="629944"/>
                      <a:pt x="101056" y="650715"/>
                    </a:cubicBezTo>
                    <a:lnTo>
                      <a:pt x="105216" y="665682"/>
                    </a:lnTo>
                    <a:lnTo>
                      <a:pt x="82635" y="663851"/>
                    </a:lnTo>
                    <a:cubicBezTo>
                      <a:pt x="54225" y="654613"/>
                      <a:pt x="30618" y="625870"/>
                      <a:pt x="22040" y="586637"/>
                    </a:cubicBezTo>
                    <a:cubicBezTo>
                      <a:pt x="13756" y="548790"/>
                      <a:pt x="21079" y="507944"/>
                      <a:pt x="41319" y="479168"/>
                    </a:cubicBezTo>
                    <a:cubicBezTo>
                      <a:pt x="12602" y="456595"/>
                      <a:pt x="-3392" y="413279"/>
                      <a:pt x="607" y="368907"/>
                    </a:cubicBezTo>
                    <a:cubicBezTo>
                      <a:pt x="5298" y="316954"/>
                      <a:pt x="36168" y="276260"/>
                      <a:pt x="74957" y="270904"/>
                    </a:cubicBezTo>
                    <a:cubicBezTo>
                      <a:pt x="75188" y="270036"/>
                      <a:pt x="75438" y="269188"/>
                      <a:pt x="75669" y="268321"/>
                    </a:cubicBezTo>
                    <a:cubicBezTo>
                      <a:pt x="70460" y="217160"/>
                      <a:pt x="82608" y="165565"/>
                      <a:pt x="108788" y="127586"/>
                    </a:cubicBezTo>
                    <a:cubicBezTo>
                      <a:pt x="150154" y="67600"/>
                      <a:pt x="217218" y="54230"/>
                      <a:pt x="269905" y="95434"/>
                    </a:cubicBezTo>
                    <a:cubicBezTo>
                      <a:pt x="298227" y="24134"/>
                      <a:pt x="364765" y="2656"/>
                      <a:pt x="411326" y="45177"/>
                    </a:cubicBezTo>
                    <a:lnTo>
                      <a:pt x="445459" y="10348"/>
                    </a:lnTo>
                    <a:cubicBezTo>
                      <a:pt x="454888" y="4926"/>
                      <a:pt x="464706" y="1717"/>
                      <a:pt x="474543" y="60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07" name="グループ化 106">
                <a:extLst>
                  <a:ext uri="{FF2B5EF4-FFF2-40B4-BE49-F238E27FC236}">
                    <a16:creationId xmlns:a16="http://schemas.microsoft.com/office/drawing/2014/main" id="{B0C04E2A-CF77-439F-9887-754357481443}"/>
                  </a:ext>
                </a:extLst>
              </p:cNvPr>
              <p:cNvGrpSpPr/>
              <p:nvPr/>
            </p:nvGrpSpPr>
            <p:grpSpPr>
              <a:xfrm>
                <a:off x="742414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1D31DA41-FF4E-4334-A37D-F2A9EA83D154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2" name="フリーフォーム: 図形 111">
                  <a:extLst>
                    <a:ext uri="{FF2B5EF4-FFF2-40B4-BE49-F238E27FC236}">
                      <a16:creationId xmlns:a16="http://schemas.microsoft.com/office/drawing/2014/main" id="{AF45FD02-694A-4701-A581-E16E0326331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08" name="月 107">
                <a:extLst>
                  <a:ext uri="{FF2B5EF4-FFF2-40B4-BE49-F238E27FC236}">
                    <a16:creationId xmlns:a16="http://schemas.microsoft.com/office/drawing/2014/main" id="{034D94DB-3B63-413C-B358-417683D60A5D}"/>
                  </a:ext>
                </a:extLst>
              </p:cNvPr>
              <p:cNvSpPr/>
              <p:nvPr/>
            </p:nvSpPr>
            <p:spPr>
              <a:xfrm rot="19800000" flipH="1">
                <a:off x="710653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9" name="円/楕円 127">
                <a:extLst>
                  <a:ext uri="{FF2B5EF4-FFF2-40B4-BE49-F238E27FC236}">
                    <a16:creationId xmlns:a16="http://schemas.microsoft.com/office/drawing/2014/main" id="{DC159B29-D9C0-4575-AB12-6C67E80319C3}"/>
                  </a:ext>
                </a:extLst>
              </p:cNvPr>
              <p:cNvSpPr/>
              <p:nvPr/>
            </p:nvSpPr>
            <p:spPr>
              <a:xfrm>
                <a:off x="7040526" y="4682872"/>
                <a:ext cx="89060" cy="197001"/>
              </a:xfrm>
              <a:custGeom>
                <a:avLst/>
                <a:gdLst/>
                <a:ahLst/>
                <a:cxnLst/>
                <a:rect l="l" t="t" r="r" b="b"/>
                <a:pathLst>
                  <a:path w="83926" h="143413">
                    <a:moveTo>
                      <a:pt x="12759" y="0"/>
                    </a:moveTo>
                    <a:cubicBezTo>
                      <a:pt x="8263" y="9969"/>
                      <a:pt x="9023" y="21953"/>
                      <a:pt x="14783" y="31931"/>
                    </a:cubicBezTo>
                    <a:lnTo>
                      <a:pt x="15311" y="32495"/>
                    </a:lnTo>
                    <a:cubicBezTo>
                      <a:pt x="22472" y="20393"/>
                      <a:pt x="32600" y="12933"/>
                      <a:pt x="43800" y="12933"/>
                    </a:cubicBezTo>
                    <a:cubicBezTo>
                      <a:pt x="65961" y="12933"/>
                      <a:pt x="83926" y="42142"/>
                      <a:pt x="83926" y="78173"/>
                    </a:cubicBezTo>
                    <a:cubicBezTo>
                      <a:pt x="83926" y="114204"/>
                      <a:pt x="65961" y="143413"/>
                      <a:pt x="43800" y="143413"/>
                    </a:cubicBezTo>
                    <a:cubicBezTo>
                      <a:pt x="21639" y="143413"/>
                      <a:pt x="3674" y="114204"/>
                      <a:pt x="3674" y="78173"/>
                    </a:cubicBezTo>
                    <a:lnTo>
                      <a:pt x="12211" y="44663"/>
                    </a:lnTo>
                    <a:cubicBezTo>
                      <a:pt x="8264" y="44011"/>
                      <a:pt x="5947" y="41284"/>
                      <a:pt x="4106" y="38095"/>
                    </a:cubicBezTo>
                    <a:cubicBezTo>
                      <a:pt x="-3810" y="24385"/>
                      <a:pt x="64" y="7329"/>
                      <a:pt x="12759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0" name="円/楕円 27">
                <a:extLst>
                  <a:ext uri="{FF2B5EF4-FFF2-40B4-BE49-F238E27FC236}">
                    <a16:creationId xmlns:a16="http://schemas.microsoft.com/office/drawing/2014/main" id="{9C02FC50-96BF-412F-A67F-4F5720B08578}"/>
                  </a:ext>
                </a:extLst>
              </p:cNvPr>
              <p:cNvSpPr/>
              <p:nvPr/>
            </p:nvSpPr>
            <p:spPr>
              <a:xfrm rot="10800000">
                <a:off x="7005904" y="4564670"/>
                <a:ext cx="174295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98E17178-7541-427A-95A9-6957CAB6C02D}"/>
              </a:ext>
            </a:extLst>
          </p:cNvPr>
          <p:cNvGrpSpPr/>
          <p:nvPr/>
        </p:nvGrpSpPr>
        <p:grpSpPr>
          <a:xfrm>
            <a:off x="3756216" y="4005067"/>
            <a:ext cx="1845451" cy="2441428"/>
            <a:chOff x="3756216" y="4005067"/>
            <a:chExt cx="1845451" cy="2441428"/>
          </a:xfrm>
        </p:grpSpPr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DEB9A55F-FA74-4E1C-95BF-0282B2B2BB01}"/>
                </a:ext>
              </a:extLst>
            </p:cNvPr>
            <p:cNvGrpSpPr/>
            <p:nvPr/>
          </p:nvGrpSpPr>
          <p:grpSpPr>
            <a:xfrm>
              <a:off x="3756216" y="5576478"/>
              <a:ext cx="1092379" cy="727249"/>
              <a:chOff x="444652" y="5006060"/>
              <a:chExt cx="1399600" cy="931780"/>
            </a:xfrm>
          </p:grpSpPr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5A224468-1124-406A-B1B2-2E78D4C1E795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8" name="グループ化 157">
                <a:extLst>
                  <a:ext uri="{FF2B5EF4-FFF2-40B4-BE49-F238E27FC236}">
                    <a16:creationId xmlns:a16="http://schemas.microsoft.com/office/drawing/2014/main" id="{93E96E5A-1E5B-4224-B74D-1E657691F448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59" name="グループ化 158">
                  <a:extLst>
                    <a:ext uri="{FF2B5EF4-FFF2-40B4-BE49-F238E27FC236}">
                      <a16:creationId xmlns:a16="http://schemas.microsoft.com/office/drawing/2014/main" id="{A5CC23C4-39CE-4BF5-86E8-8AB07D97010A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E2D23D19-D79E-47F0-AB6A-2DC9C744F26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C5E50A9E-0752-465D-92C8-8D526B21E26A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フリーフォーム: 図形 171">
                    <a:extLst>
                      <a:ext uri="{FF2B5EF4-FFF2-40B4-BE49-F238E27FC236}">
                        <a16:creationId xmlns:a16="http://schemas.microsoft.com/office/drawing/2014/main" id="{D12EDC14-815C-4AB6-B3AA-B1F4FA69A3B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月 172">
                    <a:extLst>
                      <a:ext uri="{FF2B5EF4-FFF2-40B4-BE49-F238E27FC236}">
                        <a16:creationId xmlns:a16="http://schemas.microsoft.com/office/drawing/2014/main" id="{F4A95920-7D43-4F10-8066-257AD6C0D7E0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60" name="四角形: 角を丸くする 159">
                  <a:extLst>
                    <a:ext uri="{FF2B5EF4-FFF2-40B4-BE49-F238E27FC236}">
                      <a16:creationId xmlns:a16="http://schemas.microsoft.com/office/drawing/2014/main" id="{BDB916C2-6DD7-4BAC-BC8E-66BBBE00F07F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61" name="四角形: 上の 2 つの角を丸める 109">
                  <a:extLst>
                    <a:ext uri="{FF2B5EF4-FFF2-40B4-BE49-F238E27FC236}">
                      <a16:creationId xmlns:a16="http://schemas.microsoft.com/office/drawing/2014/main" id="{C342754C-C54E-4F64-AAC2-368B624977E7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5F13CB95-B178-486B-90EA-E8880306F5AB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1B5B5D6E-6EE2-4E28-9AAE-93E648BFBA8A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4" name="四角形: 上の 2 つの角を丸める 109">
                  <a:extLst>
                    <a:ext uri="{FF2B5EF4-FFF2-40B4-BE49-F238E27FC236}">
                      <a16:creationId xmlns:a16="http://schemas.microsoft.com/office/drawing/2014/main" id="{D8D901A4-2E57-4C20-9321-7BFDD23C856E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706D8BE4-0566-41DA-A5C9-FE67E6544299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6" name="フリーフォーム: 図形 165">
                  <a:extLst>
                    <a:ext uri="{FF2B5EF4-FFF2-40B4-BE49-F238E27FC236}">
                      <a16:creationId xmlns:a16="http://schemas.microsoft.com/office/drawing/2014/main" id="{48FDA248-0D3B-48B0-A8A4-CEF00DC6307C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" name="四角形: 上の 2 つの角を丸める 109">
                  <a:extLst>
                    <a:ext uri="{FF2B5EF4-FFF2-40B4-BE49-F238E27FC236}">
                      <a16:creationId xmlns:a16="http://schemas.microsoft.com/office/drawing/2014/main" id="{565FC805-9EFB-45C7-BF92-8A23B5AF321A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" name="フリーフォーム: 図形 167">
                  <a:extLst>
                    <a:ext uri="{FF2B5EF4-FFF2-40B4-BE49-F238E27FC236}">
                      <a16:creationId xmlns:a16="http://schemas.microsoft.com/office/drawing/2014/main" id="{681B5F67-328C-4253-A611-3D2107580233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" name="フリーフォーム: 図形 168">
                  <a:extLst>
                    <a:ext uri="{FF2B5EF4-FFF2-40B4-BE49-F238E27FC236}">
                      <a16:creationId xmlns:a16="http://schemas.microsoft.com/office/drawing/2014/main" id="{4A947166-004B-4DFE-A710-30DEFD272890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32" name="四角形: 上の 2 つの角を丸める 280">
              <a:extLst>
                <a:ext uri="{FF2B5EF4-FFF2-40B4-BE49-F238E27FC236}">
                  <a16:creationId xmlns:a16="http://schemas.microsoft.com/office/drawing/2014/main" id="{21D01F89-994A-47EF-AA30-EDAE7C9D5613}"/>
                </a:ext>
              </a:extLst>
            </p:cNvPr>
            <p:cNvSpPr/>
            <p:nvPr/>
          </p:nvSpPr>
          <p:spPr>
            <a:xfrm rot="7200000">
              <a:off x="4349084" y="5774823"/>
              <a:ext cx="309785" cy="741802"/>
            </a:xfrm>
            <a:custGeom>
              <a:avLst/>
              <a:gdLst>
                <a:gd name="connsiteX0" fmla="*/ 118830 w 237660"/>
                <a:gd name="connsiteY0" fmla="*/ 0 h 699597"/>
                <a:gd name="connsiteX1" fmla="*/ 118830 w 237660"/>
                <a:gd name="connsiteY1" fmla="*/ 0 h 699597"/>
                <a:gd name="connsiteX2" fmla="*/ 237660 w 237660"/>
                <a:gd name="connsiteY2" fmla="*/ 118830 h 699597"/>
                <a:gd name="connsiteX3" fmla="*/ 237660 w 237660"/>
                <a:gd name="connsiteY3" fmla="*/ 699597 h 699597"/>
                <a:gd name="connsiteX4" fmla="*/ 237660 w 237660"/>
                <a:gd name="connsiteY4" fmla="*/ 699597 h 699597"/>
                <a:gd name="connsiteX5" fmla="*/ 0 w 237660"/>
                <a:gd name="connsiteY5" fmla="*/ 699597 h 699597"/>
                <a:gd name="connsiteX6" fmla="*/ 0 w 237660"/>
                <a:gd name="connsiteY6" fmla="*/ 699597 h 699597"/>
                <a:gd name="connsiteX7" fmla="*/ 0 w 237660"/>
                <a:gd name="connsiteY7" fmla="*/ 118830 h 699597"/>
                <a:gd name="connsiteX8" fmla="*/ 118830 w 237660"/>
                <a:gd name="connsiteY8" fmla="*/ 0 h 69959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237660 w 237660"/>
                <a:gd name="connsiteY3" fmla="*/ 699597 h 708507"/>
                <a:gd name="connsiteX4" fmla="*/ 160315 w 237660"/>
                <a:gd name="connsiteY4" fmla="*/ 708507 h 708507"/>
                <a:gd name="connsiteX5" fmla="*/ 0 w 237660"/>
                <a:gd name="connsiteY5" fmla="*/ 699597 h 708507"/>
                <a:gd name="connsiteX6" fmla="*/ 0 w 237660"/>
                <a:gd name="connsiteY6" fmla="*/ 699597 h 708507"/>
                <a:gd name="connsiteX7" fmla="*/ 0 w 237660"/>
                <a:gd name="connsiteY7" fmla="*/ 118830 h 708507"/>
                <a:gd name="connsiteX8" fmla="*/ 118830 w 237660"/>
                <a:gd name="connsiteY8" fmla="*/ 0 h 708507"/>
                <a:gd name="connsiteX0" fmla="*/ 118830 w 261831"/>
                <a:gd name="connsiteY0" fmla="*/ 0 h 708507"/>
                <a:gd name="connsiteX1" fmla="*/ 118830 w 261831"/>
                <a:gd name="connsiteY1" fmla="*/ 0 h 708507"/>
                <a:gd name="connsiteX2" fmla="*/ 237660 w 261831"/>
                <a:gd name="connsiteY2" fmla="*/ 118830 h 708507"/>
                <a:gd name="connsiteX3" fmla="*/ 261831 w 261831"/>
                <a:gd name="connsiteY3" fmla="*/ 622400 h 708507"/>
                <a:gd name="connsiteX4" fmla="*/ 160315 w 261831"/>
                <a:gd name="connsiteY4" fmla="*/ 708507 h 708507"/>
                <a:gd name="connsiteX5" fmla="*/ 0 w 261831"/>
                <a:gd name="connsiteY5" fmla="*/ 699597 h 708507"/>
                <a:gd name="connsiteX6" fmla="*/ 0 w 261831"/>
                <a:gd name="connsiteY6" fmla="*/ 699597 h 708507"/>
                <a:gd name="connsiteX7" fmla="*/ 0 w 261831"/>
                <a:gd name="connsiteY7" fmla="*/ 118830 h 708507"/>
                <a:gd name="connsiteX8" fmla="*/ 118830 w 261831"/>
                <a:gd name="connsiteY8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699597 h 708507"/>
                <a:gd name="connsiteX6" fmla="*/ 0 w 237660"/>
                <a:gd name="connsiteY6" fmla="*/ 118830 h 708507"/>
                <a:gd name="connsiteX7" fmla="*/ 118830 w 237660"/>
                <a:gd name="connsiteY7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118830 h 708507"/>
                <a:gd name="connsiteX6" fmla="*/ 118830 w 237660"/>
                <a:gd name="connsiteY6" fmla="*/ 0 h 708507"/>
                <a:gd name="connsiteX0" fmla="*/ 118830 w 237660"/>
                <a:gd name="connsiteY0" fmla="*/ 0 h 716798"/>
                <a:gd name="connsiteX1" fmla="*/ 118830 w 237660"/>
                <a:gd name="connsiteY1" fmla="*/ 0 h 716798"/>
                <a:gd name="connsiteX2" fmla="*/ 237660 w 237660"/>
                <a:gd name="connsiteY2" fmla="*/ 118830 h 716798"/>
                <a:gd name="connsiteX3" fmla="*/ 160315 w 237660"/>
                <a:gd name="connsiteY3" fmla="*/ 708507 h 716798"/>
                <a:gd name="connsiteX4" fmla="*/ 0 w 237660"/>
                <a:gd name="connsiteY4" fmla="*/ 699597 h 716798"/>
                <a:gd name="connsiteX5" fmla="*/ 0 w 237660"/>
                <a:gd name="connsiteY5" fmla="*/ 118830 h 716798"/>
                <a:gd name="connsiteX6" fmla="*/ 118830 w 237660"/>
                <a:gd name="connsiteY6" fmla="*/ 0 h 716798"/>
                <a:gd name="connsiteX0" fmla="*/ 118830 w 237660"/>
                <a:gd name="connsiteY0" fmla="*/ 0 h 712315"/>
                <a:gd name="connsiteX1" fmla="*/ 118830 w 237660"/>
                <a:gd name="connsiteY1" fmla="*/ 0 h 712315"/>
                <a:gd name="connsiteX2" fmla="*/ 237660 w 237660"/>
                <a:gd name="connsiteY2" fmla="*/ 118830 h 712315"/>
                <a:gd name="connsiteX3" fmla="*/ 184509 w 237660"/>
                <a:gd name="connsiteY3" fmla="*/ 702788 h 712315"/>
                <a:gd name="connsiteX4" fmla="*/ 0 w 237660"/>
                <a:gd name="connsiteY4" fmla="*/ 699597 h 712315"/>
                <a:gd name="connsiteX5" fmla="*/ 0 w 237660"/>
                <a:gd name="connsiteY5" fmla="*/ 118830 h 712315"/>
                <a:gd name="connsiteX6" fmla="*/ 118830 w 237660"/>
                <a:gd name="connsiteY6" fmla="*/ 0 h 712315"/>
                <a:gd name="connsiteX0" fmla="*/ 118830 w 237660"/>
                <a:gd name="connsiteY0" fmla="*/ 0 h 723367"/>
                <a:gd name="connsiteX1" fmla="*/ 118830 w 237660"/>
                <a:gd name="connsiteY1" fmla="*/ 0 h 723367"/>
                <a:gd name="connsiteX2" fmla="*/ 237660 w 237660"/>
                <a:gd name="connsiteY2" fmla="*/ 118830 h 723367"/>
                <a:gd name="connsiteX3" fmla="*/ 184509 w 237660"/>
                <a:gd name="connsiteY3" fmla="*/ 702788 h 723367"/>
                <a:gd name="connsiteX4" fmla="*/ 0 w 237660"/>
                <a:gd name="connsiteY4" fmla="*/ 699597 h 723367"/>
                <a:gd name="connsiteX5" fmla="*/ 0 w 237660"/>
                <a:gd name="connsiteY5" fmla="*/ 118830 h 723367"/>
                <a:gd name="connsiteX6" fmla="*/ 118830 w 237660"/>
                <a:gd name="connsiteY6" fmla="*/ 0 h 723367"/>
                <a:gd name="connsiteX0" fmla="*/ 128482 w 247312"/>
                <a:gd name="connsiteY0" fmla="*/ 0 h 725915"/>
                <a:gd name="connsiteX1" fmla="*/ 128482 w 247312"/>
                <a:gd name="connsiteY1" fmla="*/ 0 h 725915"/>
                <a:gd name="connsiteX2" fmla="*/ 247312 w 247312"/>
                <a:gd name="connsiteY2" fmla="*/ 118830 h 725915"/>
                <a:gd name="connsiteX3" fmla="*/ 194161 w 247312"/>
                <a:gd name="connsiteY3" fmla="*/ 702788 h 725915"/>
                <a:gd name="connsiteX4" fmla="*/ 9652 w 247312"/>
                <a:gd name="connsiteY4" fmla="*/ 699597 h 725915"/>
                <a:gd name="connsiteX5" fmla="*/ 9652 w 247312"/>
                <a:gd name="connsiteY5" fmla="*/ 118830 h 725915"/>
                <a:gd name="connsiteX6" fmla="*/ 128482 w 247312"/>
                <a:gd name="connsiteY6" fmla="*/ 0 h 725915"/>
                <a:gd name="connsiteX0" fmla="*/ 132962 w 251792"/>
                <a:gd name="connsiteY0" fmla="*/ 0 h 755822"/>
                <a:gd name="connsiteX1" fmla="*/ 132962 w 251792"/>
                <a:gd name="connsiteY1" fmla="*/ 0 h 755822"/>
                <a:gd name="connsiteX2" fmla="*/ 251792 w 251792"/>
                <a:gd name="connsiteY2" fmla="*/ 118830 h 755822"/>
                <a:gd name="connsiteX3" fmla="*/ 204913 w 251792"/>
                <a:gd name="connsiteY3" fmla="*/ 718414 h 755822"/>
                <a:gd name="connsiteX4" fmla="*/ 14132 w 251792"/>
                <a:gd name="connsiteY4" fmla="*/ 699597 h 755822"/>
                <a:gd name="connsiteX5" fmla="*/ 14132 w 251792"/>
                <a:gd name="connsiteY5" fmla="*/ 118830 h 755822"/>
                <a:gd name="connsiteX6" fmla="*/ 132962 w 251792"/>
                <a:gd name="connsiteY6" fmla="*/ 0 h 755822"/>
                <a:gd name="connsiteX0" fmla="*/ 132962 w 251792"/>
                <a:gd name="connsiteY0" fmla="*/ 0 h 770033"/>
                <a:gd name="connsiteX1" fmla="*/ 132962 w 251792"/>
                <a:gd name="connsiteY1" fmla="*/ 0 h 770033"/>
                <a:gd name="connsiteX2" fmla="*/ 251792 w 251792"/>
                <a:gd name="connsiteY2" fmla="*/ 118830 h 770033"/>
                <a:gd name="connsiteX3" fmla="*/ 204913 w 251792"/>
                <a:gd name="connsiteY3" fmla="*/ 718414 h 770033"/>
                <a:gd name="connsiteX4" fmla="*/ 14132 w 251792"/>
                <a:gd name="connsiteY4" fmla="*/ 699597 h 770033"/>
                <a:gd name="connsiteX5" fmla="*/ 14132 w 251792"/>
                <a:gd name="connsiteY5" fmla="*/ 118830 h 770033"/>
                <a:gd name="connsiteX6" fmla="*/ 132962 w 251792"/>
                <a:gd name="connsiteY6" fmla="*/ 0 h 770033"/>
                <a:gd name="connsiteX0" fmla="*/ 132962 w 251792"/>
                <a:gd name="connsiteY0" fmla="*/ 0 h 758433"/>
                <a:gd name="connsiteX1" fmla="*/ 132962 w 251792"/>
                <a:gd name="connsiteY1" fmla="*/ 0 h 758433"/>
                <a:gd name="connsiteX2" fmla="*/ 251792 w 251792"/>
                <a:gd name="connsiteY2" fmla="*/ 118830 h 758433"/>
                <a:gd name="connsiteX3" fmla="*/ 204913 w 251792"/>
                <a:gd name="connsiteY3" fmla="*/ 718414 h 758433"/>
                <a:gd name="connsiteX4" fmla="*/ 14132 w 251792"/>
                <a:gd name="connsiteY4" fmla="*/ 699597 h 758433"/>
                <a:gd name="connsiteX5" fmla="*/ 14132 w 251792"/>
                <a:gd name="connsiteY5" fmla="*/ 118830 h 758433"/>
                <a:gd name="connsiteX6" fmla="*/ 132962 w 251792"/>
                <a:gd name="connsiteY6" fmla="*/ 0 h 758433"/>
                <a:gd name="connsiteX0" fmla="*/ 128266 w 247096"/>
                <a:gd name="connsiteY0" fmla="*/ 0 h 738800"/>
                <a:gd name="connsiteX1" fmla="*/ 128266 w 247096"/>
                <a:gd name="connsiteY1" fmla="*/ 0 h 738800"/>
                <a:gd name="connsiteX2" fmla="*/ 247096 w 247096"/>
                <a:gd name="connsiteY2" fmla="*/ 118830 h 738800"/>
                <a:gd name="connsiteX3" fmla="*/ 200217 w 247096"/>
                <a:gd name="connsiteY3" fmla="*/ 718414 h 738800"/>
                <a:gd name="connsiteX4" fmla="*/ 9436 w 247096"/>
                <a:gd name="connsiteY4" fmla="*/ 699597 h 738800"/>
                <a:gd name="connsiteX5" fmla="*/ 9436 w 247096"/>
                <a:gd name="connsiteY5" fmla="*/ 118830 h 738800"/>
                <a:gd name="connsiteX6" fmla="*/ 128266 w 247096"/>
                <a:gd name="connsiteY6" fmla="*/ 0 h 738800"/>
                <a:gd name="connsiteX0" fmla="*/ 128266 w 272162"/>
                <a:gd name="connsiteY0" fmla="*/ 0 h 768389"/>
                <a:gd name="connsiteX1" fmla="*/ 128266 w 272162"/>
                <a:gd name="connsiteY1" fmla="*/ 0 h 768389"/>
                <a:gd name="connsiteX2" fmla="*/ 272162 w 272162"/>
                <a:gd name="connsiteY2" fmla="*/ 109857 h 768389"/>
                <a:gd name="connsiteX3" fmla="*/ 200217 w 272162"/>
                <a:gd name="connsiteY3" fmla="*/ 718414 h 768389"/>
                <a:gd name="connsiteX4" fmla="*/ 9436 w 272162"/>
                <a:gd name="connsiteY4" fmla="*/ 699597 h 768389"/>
                <a:gd name="connsiteX5" fmla="*/ 9436 w 272162"/>
                <a:gd name="connsiteY5" fmla="*/ 118830 h 768389"/>
                <a:gd name="connsiteX6" fmla="*/ 128266 w 272162"/>
                <a:gd name="connsiteY6" fmla="*/ 0 h 768389"/>
                <a:gd name="connsiteX0" fmla="*/ 128266 w 276606"/>
                <a:gd name="connsiteY0" fmla="*/ 0 h 768389"/>
                <a:gd name="connsiteX1" fmla="*/ 128266 w 276606"/>
                <a:gd name="connsiteY1" fmla="*/ 0 h 768389"/>
                <a:gd name="connsiteX2" fmla="*/ 272162 w 276606"/>
                <a:gd name="connsiteY2" fmla="*/ 109857 h 768389"/>
                <a:gd name="connsiteX3" fmla="*/ 200217 w 276606"/>
                <a:gd name="connsiteY3" fmla="*/ 718414 h 768389"/>
                <a:gd name="connsiteX4" fmla="*/ 9436 w 276606"/>
                <a:gd name="connsiteY4" fmla="*/ 699597 h 768389"/>
                <a:gd name="connsiteX5" fmla="*/ 9436 w 276606"/>
                <a:gd name="connsiteY5" fmla="*/ 118830 h 768389"/>
                <a:gd name="connsiteX6" fmla="*/ 128266 w 276606"/>
                <a:gd name="connsiteY6" fmla="*/ 0 h 768389"/>
                <a:gd name="connsiteX0" fmla="*/ 128266 w 276258"/>
                <a:gd name="connsiteY0" fmla="*/ 0 h 741802"/>
                <a:gd name="connsiteX1" fmla="*/ 128266 w 276258"/>
                <a:gd name="connsiteY1" fmla="*/ 0 h 741802"/>
                <a:gd name="connsiteX2" fmla="*/ 272162 w 276258"/>
                <a:gd name="connsiteY2" fmla="*/ 109857 h 741802"/>
                <a:gd name="connsiteX3" fmla="*/ 200217 w 276258"/>
                <a:gd name="connsiteY3" fmla="*/ 718414 h 741802"/>
                <a:gd name="connsiteX4" fmla="*/ 9436 w 276258"/>
                <a:gd name="connsiteY4" fmla="*/ 699597 h 741802"/>
                <a:gd name="connsiteX5" fmla="*/ 9436 w 276258"/>
                <a:gd name="connsiteY5" fmla="*/ 118830 h 741802"/>
                <a:gd name="connsiteX6" fmla="*/ 128266 w 276258"/>
                <a:gd name="connsiteY6" fmla="*/ 0 h 7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58" h="741802">
                  <a:moveTo>
                    <a:pt x="128266" y="0"/>
                  </a:moveTo>
                  <a:lnTo>
                    <a:pt x="128266" y="0"/>
                  </a:lnTo>
                  <a:cubicBezTo>
                    <a:pt x="193894" y="0"/>
                    <a:pt x="272162" y="44229"/>
                    <a:pt x="272162" y="109857"/>
                  </a:cubicBezTo>
                  <a:cubicBezTo>
                    <a:pt x="291515" y="294105"/>
                    <a:pt x="238074" y="681290"/>
                    <a:pt x="200217" y="718414"/>
                  </a:cubicBezTo>
                  <a:cubicBezTo>
                    <a:pt x="162360" y="755538"/>
                    <a:pt x="30665" y="747886"/>
                    <a:pt x="9436" y="699597"/>
                  </a:cubicBezTo>
                  <a:cubicBezTo>
                    <a:pt x="-11793" y="651308"/>
                    <a:pt x="9436" y="312419"/>
                    <a:pt x="9436" y="118830"/>
                  </a:cubicBezTo>
                  <a:cubicBezTo>
                    <a:pt x="9436" y="53202"/>
                    <a:pt x="62638" y="0"/>
                    <a:pt x="1282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33" name="グループ化 132">
              <a:extLst>
                <a:ext uri="{FF2B5EF4-FFF2-40B4-BE49-F238E27FC236}">
                  <a16:creationId xmlns:a16="http://schemas.microsoft.com/office/drawing/2014/main" id="{381AB988-2E3B-45B5-B6B6-8BE95BCBC5E0}"/>
                </a:ext>
              </a:extLst>
            </p:cNvPr>
            <p:cNvGrpSpPr/>
            <p:nvPr/>
          </p:nvGrpSpPr>
          <p:grpSpPr>
            <a:xfrm>
              <a:off x="4454521" y="4005067"/>
              <a:ext cx="1147146" cy="2441428"/>
              <a:chOff x="3876551" y="4005067"/>
              <a:chExt cx="1147146" cy="2441428"/>
            </a:xfrm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3DB5E4BA-FA9D-436F-90A5-7C4F897634CE}"/>
                  </a:ext>
                </a:extLst>
              </p:cNvPr>
              <p:cNvSpPr/>
              <p:nvPr/>
            </p:nvSpPr>
            <p:spPr>
              <a:xfrm>
                <a:off x="425946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5" name="楕円 134">
                <a:extLst>
                  <a:ext uri="{FF2B5EF4-FFF2-40B4-BE49-F238E27FC236}">
                    <a16:creationId xmlns:a16="http://schemas.microsoft.com/office/drawing/2014/main" id="{729E9DAE-DFD2-420B-98F7-EBB6BC3002CA}"/>
                  </a:ext>
                </a:extLst>
              </p:cNvPr>
              <p:cNvSpPr/>
              <p:nvPr/>
            </p:nvSpPr>
            <p:spPr>
              <a:xfrm rot="1800000">
                <a:off x="3879173" y="4306425"/>
                <a:ext cx="732633" cy="46222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0E7E558E-D9E7-430F-9D39-4F78B812D738}"/>
                  </a:ext>
                </a:extLst>
              </p:cNvPr>
              <p:cNvSpPr/>
              <p:nvPr/>
            </p:nvSpPr>
            <p:spPr>
              <a:xfrm>
                <a:off x="3876551" y="4266450"/>
                <a:ext cx="918380" cy="1045723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8264"/>
                  <a:gd name="connsiteX1" fmla="*/ 243973 w 918380"/>
                  <a:gd name="connsiteY1" fmla="*/ 1033660 h 1038264"/>
                  <a:gd name="connsiteX2" fmla="*/ 105056 w 918380"/>
                  <a:gd name="connsiteY2" fmla="*/ 924561 h 1038264"/>
                  <a:gd name="connsiteX3" fmla="*/ 86786 w 918380"/>
                  <a:gd name="connsiteY3" fmla="*/ 894624 h 1038264"/>
                  <a:gd name="connsiteX4" fmla="*/ 92123 w 918380"/>
                  <a:gd name="connsiteY4" fmla="*/ 893038 h 1038264"/>
                  <a:gd name="connsiteX5" fmla="*/ 125336 w 918380"/>
                  <a:gd name="connsiteY5" fmla="*/ 870299 h 1038264"/>
                  <a:gd name="connsiteX6" fmla="*/ 92123 w 918380"/>
                  <a:gd name="connsiteY6" fmla="*/ 875066 h 1038264"/>
                  <a:gd name="connsiteX7" fmla="*/ 81632 w 918380"/>
                  <a:gd name="connsiteY7" fmla="*/ 877453 h 1038264"/>
                  <a:gd name="connsiteX8" fmla="*/ 72942 w 918380"/>
                  <a:gd name="connsiteY8" fmla="*/ 848502 h 1038264"/>
                  <a:gd name="connsiteX9" fmla="*/ 57933 w 918380"/>
                  <a:gd name="connsiteY9" fmla="*/ 772181 h 1038264"/>
                  <a:gd name="connsiteX10" fmla="*/ 58 w 918380"/>
                  <a:gd name="connsiteY10" fmla="*/ 739896 h 1038264"/>
                  <a:gd name="connsiteX11" fmla="*/ 66191 w 918380"/>
                  <a:gd name="connsiteY11" fmla="*/ 561386 h 1038264"/>
                  <a:gd name="connsiteX12" fmla="*/ 46067 w 918380"/>
                  <a:gd name="connsiteY12" fmla="*/ 445833 h 1038264"/>
                  <a:gd name="connsiteX13" fmla="*/ 44355 w 918380"/>
                  <a:gd name="connsiteY13" fmla="*/ 377474 h 1038264"/>
                  <a:gd name="connsiteX14" fmla="*/ 507499 w 918380"/>
                  <a:gd name="connsiteY14" fmla="*/ 0 h 1038264"/>
                  <a:gd name="connsiteX15" fmla="*/ 918336 w 918380"/>
                  <a:gd name="connsiteY15" fmla="*/ 489417 h 1038264"/>
                  <a:gd name="connsiteX16" fmla="*/ 617792 w 918380"/>
                  <a:gd name="connsiteY16" fmla="*/ 985344 h 1038264"/>
                  <a:gd name="connsiteX0" fmla="*/ 546354 w 918380"/>
                  <a:gd name="connsiteY0" fmla="*/ 830563 h 1036047"/>
                  <a:gd name="connsiteX1" fmla="*/ 243973 w 918380"/>
                  <a:gd name="connsiteY1" fmla="*/ 1033660 h 1036047"/>
                  <a:gd name="connsiteX2" fmla="*/ 105056 w 918380"/>
                  <a:gd name="connsiteY2" fmla="*/ 924561 h 1036047"/>
                  <a:gd name="connsiteX3" fmla="*/ 86786 w 918380"/>
                  <a:gd name="connsiteY3" fmla="*/ 894624 h 1036047"/>
                  <a:gd name="connsiteX4" fmla="*/ 92123 w 918380"/>
                  <a:gd name="connsiteY4" fmla="*/ 893038 h 1036047"/>
                  <a:gd name="connsiteX5" fmla="*/ 125336 w 918380"/>
                  <a:gd name="connsiteY5" fmla="*/ 870299 h 1036047"/>
                  <a:gd name="connsiteX6" fmla="*/ 92123 w 918380"/>
                  <a:gd name="connsiteY6" fmla="*/ 875066 h 1036047"/>
                  <a:gd name="connsiteX7" fmla="*/ 81632 w 918380"/>
                  <a:gd name="connsiteY7" fmla="*/ 877453 h 1036047"/>
                  <a:gd name="connsiteX8" fmla="*/ 72942 w 918380"/>
                  <a:gd name="connsiteY8" fmla="*/ 848502 h 1036047"/>
                  <a:gd name="connsiteX9" fmla="*/ 57933 w 918380"/>
                  <a:gd name="connsiteY9" fmla="*/ 772181 h 1036047"/>
                  <a:gd name="connsiteX10" fmla="*/ 58 w 918380"/>
                  <a:gd name="connsiteY10" fmla="*/ 739896 h 1036047"/>
                  <a:gd name="connsiteX11" fmla="*/ 66191 w 918380"/>
                  <a:gd name="connsiteY11" fmla="*/ 561386 h 1036047"/>
                  <a:gd name="connsiteX12" fmla="*/ 46067 w 918380"/>
                  <a:gd name="connsiteY12" fmla="*/ 445833 h 1036047"/>
                  <a:gd name="connsiteX13" fmla="*/ 44355 w 918380"/>
                  <a:gd name="connsiteY13" fmla="*/ 377474 h 1036047"/>
                  <a:gd name="connsiteX14" fmla="*/ 507499 w 918380"/>
                  <a:gd name="connsiteY14" fmla="*/ 0 h 1036047"/>
                  <a:gd name="connsiteX15" fmla="*/ 918336 w 918380"/>
                  <a:gd name="connsiteY15" fmla="*/ 489417 h 1036047"/>
                  <a:gd name="connsiteX16" fmla="*/ 617792 w 918380"/>
                  <a:gd name="connsiteY16" fmla="*/ 985344 h 1036047"/>
                  <a:gd name="connsiteX0" fmla="*/ 546354 w 918380"/>
                  <a:gd name="connsiteY0" fmla="*/ 830563 h 1047641"/>
                  <a:gd name="connsiteX1" fmla="*/ 253498 w 918380"/>
                  <a:gd name="connsiteY1" fmla="*/ 1045566 h 1047641"/>
                  <a:gd name="connsiteX2" fmla="*/ 105056 w 918380"/>
                  <a:gd name="connsiteY2" fmla="*/ 924561 h 1047641"/>
                  <a:gd name="connsiteX3" fmla="*/ 86786 w 918380"/>
                  <a:gd name="connsiteY3" fmla="*/ 894624 h 1047641"/>
                  <a:gd name="connsiteX4" fmla="*/ 92123 w 918380"/>
                  <a:gd name="connsiteY4" fmla="*/ 893038 h 1047641"/>
                  <a:gd name="connsiteX5" fmla="*/ 125336 w 918380"/>
                  <a:gd name="connsiteY5" fmla="*/ 870299 h 1047641"/>
                  <a:gd name="connsiteX6" fmla="*/ 92123 w 918380"/>
                  <a:gd name="connsiteY6" fmla="*/ 875066 h 1047641"/>
                  <a:gd name="connsiteX7" fmla="*/ 81632 w 918380"/>
                  <a:gd name="connsiteY7" fmla="*/ 877453 h 1047641"/>
                  <a:gd name="connsiteX8" fmla="*/ 72942 w 918380"/>
                  <a:gd name="connsiteY8" fmla="*/ 848502 h 1047641"/>
                  <a:gd name="connsiteX9" fmla="*/ 57933 w 918380"/>
                  <a:gd name="connsiteY9" fmla="*/ 772181 h 1047641"/>
                  <a:gd name="connsiteX10" fmla="*/ 58 w 918380"/>
                  <a:gd name="connsiteY10" fmla="*/ 739896 h 1047641"/>
                  <a:gd name="connsiteX11" fmla="*/ 66191 w 918380"/>
                  <a:gd name="connsiteY11" fmla="*/ 561386 h 1047641"/>
                  <a:gd name="connsiteX12" fmla="*/ 46067 w 918380"/>
                  <a:gd name="connsiteY12" fmla="*/ 445833 h 1047641"/>
                  <a:gd name="connsiteX13" fmla="*/ 44355 w 918380"/>
                  <a:gd name="connsiteY13" fmla="*/ 377474 h 1047641"/>
                  <a:gd name="connsiteX14" fmla="*/ 507499 w 918380"/>
                  <a:gd name="connsiteY14" fmla="*/ 0 h 1047641"/>
                  <a:gd name="connsiteX15" fmla="*/ 918336 w 918380"/>
                  <a:gd name="connsiteY15" fmla="*/ 489417 h 1047641"/>
                  <a:gd name="connsiteX16" fmla="*/ 617792 w 918380"/>
                  <a:gd name="connsiteY16" fmla="*/ 985344 h 1047641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92123 w 918380"/>
                  <a:gd name="connsiteY4" fmla="*/ 893038 h 1045723"/>
                  <a:gd name="connsiteX5" fmla="*/ 125336 w 918380"/>
                  <a:gd name="connsiteY5" fmla="*/ 870299 h 1045723"/>
                  <a:gd name="connsiteX6" fmla="*/ 92123 w 918380"/>
                  <a:gd name="connsiteY6" fmla="*/ 875066 h 1045723"/>
                  <a:gd name="connsiteX7" fmla="*/ 81632 w 918380"/>
                  <a:gd name="connsiteY7" fmla="*/ 877453 h 1045723"/>
                  <a:gd name="connsiteX8" fmla="*/ 72942 w 918380"/>
                  <a:gd name="connsiteY8" fmla="*/ 848502 h 1045723"/>
                  <a:gd name="connsiteX9" fmla="*/ 57933 w 918380"/>
                  <a:gd name="connsiteY9" fmla="*/ 772181 h 1045723"/>
                  <a:gd name="connsiteX10" fmla="*/ 58 w 918380"/>
                  <a:gd name="connsiteY10" fmla="*/ 739896 h 1045723"/>
                  <a:gd name="connsiteX11" fmla="*/ 66191 w 918380"/>
                  <a:gd name="connsiteY11" fmla="*/ 561386 h 1045723"/>
                  <a:gd name="connsiteX12" fmla="*/ 46067 w 918380"/>
                  <a:gd name="connsiteY12" fmla="*/ 445833 h 1045723"/>
                  <a:gd name="connsiteX13" fmla="*/ 44355 w 918380"/>
                  <a:gd name="connsiteY13" fmla="*/ 377474 h 1045723"/>
                  <a:gd name="connsiteX14" fmla="*/ 507499 w 918380"/>
                  <a:gd name="connsiteY14" fmla="*/ 0 h 1045723"/>
                  <a:gd name="connsiteX15" fmla="*/ 918336 w 918380"/>
                  <a:gd name="connsiteY15" fmla="*/ 489417 h 1045723"/>
                  <a:gd name="connsiteX16" fmla="*/ 617792 w 918380"/>
                  <a:gd name="connsiteY16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125336 w 918380"/>
                  <a:gd name="connsiteY4" fmla="*/ 870299 h 1045723"/>
                  <a:gd name="connsiteX5" fmla="*/ 92123 w 918380"/>
                  <a:gd name="connsiteY5" fmla="*/ 875066 h 1045723"/>
                  <a:gd name="connsiteX6" fmla="*/ 81632 w 918380"/>
                  <a:gd name="connsiteY6" fmla="*/ 877453 h 1045723"/>
                  <a:gd name="connsiteX7" fmla="*/ 72942 w 918380"/>
                  <a:gd name="connsiteY7" fmla="*/ 848502 h 1045723"/>
                  <a:gd name="connsiteX8" fmla="*/ 57933 w 918380"/>
                  <a:gd name="connsiteY8" fmla="*/ 772181 h 1045723"/>
                  <a:gd name="connsiteX9" fmla="*/ 58 w 918380"/>
                  <a:gd name="connsiteY9" fmla="*/ 739896 h 1045723"/>
                  <a:gd name="connsiteX10" fmla="*/ 66191 w 918380"/>
                  <a:gd name="connsiteY10" fmla="*/ 561386 h 1045723"/>
                  <a:gd name="connsiteX11" fmla="*/ 46067 w 918380"/>
                  <a:gd name="connsiteY11" fmla="*/ 445833 h 1045723"/>
                  <a:gd name="connsiteX12" fmla="*/ 44355 w 918380"/>
                  <a:gd name="connsiteY12" fmla="*/ 377474 h 1045723"/>
                  <a:gd name="connsiteX13" fmla="*/ 507499 w 918380"/>
                  <a:gd name="connsiteY13" fmla="*/ 0 h 1045723"/>
                  <a:gd name="connsiteX14" fmla="*/ 918336 w 918380"/>
                  <a:gd name="connsiteY14" fmla="*/ 489417 h 1045723"/>
                  <a:gd name="connsiteX15" fmla="*/ 617792 w 918380"/>
                  <a:gd name="connsiteY15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45723">
                    <a:moveTo>
                      <a:pt x="546354" y="830563"/>
                    </a:moveTo>
                    <a:cubicBezTo>
                      <a:pt x="485103" y="983358"/>
                      <a:pt x="328655" y="1043035"/>
                      <a:pt x="253498" y="1045566"/>
                    </a:cubicBezTo>
                    <a:cubicBezTo>
                      <a:pt x="141848" y="1049326"/>
                      <a:pt x="143372" y="985032"/>
                      <a:pt x="105056" y="924561"/>
                    </a:cubicBezTo>
                    <a:cubicBezTo>
                      <a:pt x="111816" y="906474"/>
                      <a:pt x="132864" y="900293"/>
                      <a:pt x="142005" y="875062"/>
                    </a:cubicBezTo>
                    <a:cubicBezTo>
                      <a:pt x="151146" y="849831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7" name="台形 136">
                <a:extLst>
                  <a:ext uri="{FF2B5EF4-FFF2-40B4-BE49-F238E27FC236}">
                    <a16:creationId xmlns:a16="http://schemas.microsoft.com/office/drawing/2014/main" id="{C85E602F-C19A-4B6A-91D2-4EDFA9EB28CA}"/>
                  </a:ext>
                </a:extLst>
              </p:cNvPr>
              <p:cNvSpPr/>
              <p:nvPr/>
            </p:nvSpPr>
            <p:spPr>
              <a:xfrm rot="16200000">
                <a:off x="4411423" y="3977871"/>
                <a:ext cx="45719" cy="219397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8" name="楕円 137">
                <a:extLst>
                  <a:ext uri="{FF2B5EF4-FFF2-40B4-BE49-F238E27FC236}">
                    <a16:creationId xmlns:a16="http://schemas.microsoft.com/office/drawing/2014/main" id="{123BDBF3-864D-4710-A5E9-3454095B6EBA}"/>
                  </a:ext>
                </a:extLst>
              </p:cNvPr>
              <p:cNvSpPr/>
              <p:nvPr/>
            </p:nvSpPr>
            <p:spPr>
              <a:xfrm>
                <a:off x="4368788" y="4005067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9" name="フリーフォーム: 図形 138">
                <a:extLst>
                  <a:ext uri="{FF2B5EF4-FFF2-40B4-BE49-F238E27FC236}">
                    <a16:creationId xmlns:a16="http://schemas.microsoft.com/office/drawing/2014/main" id="{81C5408F-83A2-4001-9AF8-DCAABFAB8FF1}"/>
                  </a:ext>
                </a:extLst>
              </p:cNvPr>
              <p:cNvSpPr/>
              <p:nvPr/>
            </p:nvSpPr>
            <p:spPr>
              <a:xfrm>
                <a:off x="4273755" y="5133027"/>
                <a:ext cx="150815" cy="203696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40" name="フリーフォーム: 図形 139">
                <a:extLst>
                  <a:ext uri="{FF2B5EF4-FFF2-40B4-BE49-F238E27FC236}">
                    <a16:creationId xmlns:a16="http://schemas.microsoft.com/office/drawing/2014/main" id="{07E27AB1-7216-44AD-944D-3E9409D05B53}"/>
                  </a:ext>
                </a:extLst>
              </p:cNvPr>
              <p:cNvSpPr/>
              <p:nvPr/>
            </p:nvSpPr>
            <p:spPr>
              <a:xfrm>
                <a:off x="3973609" y="5403588"/>
                <a:ext cx="69148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62379 w 691489"/>
                  <a:gd name="connsiteY0" fmla="*/ 0 h 1042907"/>
                  <a:gd name="connsiteX1" fmla="*/ 454067 w 691489"/>
                  <a:gd name="connsiteY1" fmla="*/ 0 h 1042907"/>
                  <a:gd name="connsiteX2" fmla="*/ 691489 w 691489"/>
                  <a:gd name="connsiteY2" fmla="*/ 237422 h 1042907"/>
                  <a:gd name="connsiteX3" fmla="*/ 691489 w 691489"/>
                  <a:gd name="connsiteY3" fmla="*/ 1042907 h 1042907"/>
                  <a:gd name="connsiteX4" fmla="*/ 591475 w 691489"/>
                  <a:gd name="connsiteY4" fmla="*/ 1042907 h 1042907"/>
                  <a:gd name="connsiteX5" fmla="*/ 40818 w 691489"/>
                  <a:gd name="connsiteY5" fmla="*/ 1039430 h 1042907"/>
                  <a:gd name="connsiteX6" fmla="*/ 5894 w 691489"/>
                  <a:gd name="connsiteY6" fmla="*/ 530486 h 1042907"/>
                  <a:gd name="connsiteX7" fmla="*/ 144826 w 691489"/>
                  <a:gd name="connsiteY7" fmla="*/ 150781 h 1042907"/>
                  <a:gd name="connsiteX8" fmla="*/ 269964 w 691489"/>
                  <a:gd name="connsiteY8" fmla="*/ 18658 h 1042907"/>
                  <a:gd name="connsiteX9" fmla="*/ 362379 w 69148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1489" h="1042907">
                    <a:moveTo>
                      <a:pt x="362379" y="0"/>
                    </a:moveTo>
                    <a:lnTo>
                      <a:pt x="454067" y="0"/>
                    </a:lnTo>
                    <a:cubicBezTo>
                      <a:pt x="585192" y="0"/>
                      <a:pt x="691489" y="106297"/>
                      <a:pt x="691489" y="237422"/>
                    </a:cubicBezTo>
                    <a:lnTo>
                      <a:pt x="691489" y="1042907"/>
                    </a:lnTo>
                    <a:lnTo>
                      <a:pt x="591475" y="1042907"/>
                    </a:lnTo>
                    <a:lnTo>
                      <a:pt x="40818" y="1039430"/>
                    </a:lnTo>
                    <a:cubicBezTo>
                      <a:pt x="12243" y="870311"/>
                      <a:pt x="-11441" y="678594"/>
                      <a:pt x="5894" y="530486"/>
                    </a:cubicBezTo>
                    <a:cubicBezTo>
                      <a:pt x="23229" y="382378"/>
                      <a:pt x="53189" y="314667"/>
                      <a:pt x="144826" y="150781"/>
                    </a:cubicBezTo>
                    <a:cubicBezTo>
                      <a:pt x="190508" y="51972"/>
                      <a:pt x="243332" y="36505"/>
                      <a:pt x="269964" y="18658"/>
                    </a:cubicBezTo>
                    <a:cubicBezTo>
                      <a:pt x="298369" y="6643"/>
                      <a:pt x="329598" y="0"/>
                      <a:pt x="36237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1" name="四角形: 上の 2 つの角を丸める 140">
                <a:extLst>
                  <a:ext uri="{FF2B5EF4-FFF2-40B4-BE49-F238E27FC236}">
                    <a16:creationId xmlns:a16="http://schemas.microsoft.com/office/drawing/2014/main" id="{0B42DFEB-F0C6-4CC1-A2FF-DF624497C4BC}"/>
                  </a:ext>
                </a:extLst>
              </p:cNvPr>
              <p:cNvSpPr/>
              <p:nvPr/>
            </p:nvSpPr>
            <p:spPr>
              <a:xfrm>
                <a:off x="418527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フリーフォーム: 図形 141">
                <a:extLst>
                  <a:ext uri="{FF2B5EF4-FFF2-40B4-BE49-F238E27FC236}">
                    <a16:creationId xmlns:a16="http://schemas.microsoft.com/office/drawing/2014/main" id="{E3404192-76AA-476F-9232-9E61957403F0}"/>
                  </a:ext>
                </a:extLst>
              </p:cNvPr>
              <p:cNvSpPr/>
              <p:nvPr/>
            </p:nvSpPr>
            <p:spPr>
              <a:xfrm flipH="1">
                <a:off x="4219176" y="5498757"/>
                <a:ext cx="352105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31777 w 344697"/>
                  <a:gd name="connsiteY0" fmla="*/ 43235 h 947738"/>
                  <a:gd name="connsiteX1" fmla="*/ 344697 w 344697"/>
                  <a:gd name="connsiteY1" fmla="*/ 107231 h 947738"/>
                  <a:gd name="connsiteX2" fmla="*/ 344697 w 344697"/>
                  <a:gd name="connsiteY2" fmla="*/ 947738 h 947738"/>
                  <a:gd name="connsiteX3" fmla="*/ 15875 w 344697"/>
                  <a:gd name="connsiteY3" fmla="*/ 947738 h 947738"/>
                  <a:gd name="connsiteX4" fmla="*/ 15875 w 344697"/>
                  <a:gd name="connsiteY4" fmla="*/ 107231 h 947738"/>
                  <a:gd name="connsiteX5" fmla="*/ 28795 w 344697"/>
                  <a:gd name="connsiteY5" fmla="*/ 43235 h 947738"/>
                  <a:gd name="connsiteX6" fmla="*/ 57945 w 344697"/>
                  <a:gd name="connsiteY6" fmla="*/ 0 h 947738"/>
                  <a:gd name="connsiteX0" fmla="*/ 331777 w 352105"/>
                  <a:gd name="connsiteY0" fmla="*/ 43235 h 947738"/>
                  <a:gd name="connsiteX1" fmla="*/ 344697 w 352105"/>
                  <a:gd name="connsiteY1" fmla="*/ 107231 h 947738"/>
                  <a:gd name="connsiteX2" fmla="*/ 344697 w 352105"/>
                  <a:gd name="connsiteY2" fmla="*/ 947738 h 947738"/>
                  <a:gd name="connsiteX3" fmla="*/ 15875 w 352105"/>
                  <a:gd name="connsiteY3" fmla="*/ 947738 h 947738"/>
                  <a:gd name="connsiteX4" fmla="*/ 15875 w 352105"/>
                  <a:gd name="connsiteY4" fmla="*/ 107231 h 947738"/>
                  <a:gd name="connsiteX5" fmla="*/ 28795 w 352105"/>
                  <a:gd name="connsiteY5" fmla="*/ 43235 h 947738"/>
                  <a:gd name="connsiteX6" fmla="*/ 57945 w 352105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2105" h="947738">
                    <a:moveTo>
                      <a:pt x="331777" y="43235"/>
                    </a:moveTo>
                    <a:cubicBezTo>
                      <a:pt x="340097" y="62905"/>
                      <a:pt x="344697" y="84531"/>
                      <a:pt x="344697" y="107231"/>
                    </a:cubicBezTo>
                    <a:cubicBezTo>
                      <a:pt x="344697" y="387400"/>
                      <a:pt x="361366" y="667569"/>
                      <a:pt x="344697" y="947738"/>
                    </a:cubicBezTo>
                    <a:lnTo>
                      <a:pt x="15875" y="947738"/>
                    </a:lnTo>
                    <a:cubicBezTo>
                      <a:pt x="-19844" y="722337"/>
                      <a:pt x="15875" y="387400"/>
                      <a:pt x="15875" y="107231"/>
                    </a:cubicBezTo>
                    <a:cubicBezTo>
                      <a:pt x="15875" y="84531"/>
                      <a:pt x="20476" y="62905"/>
                      <a:pt x="28795" y="43235"/>
                    </a:cubicBezTo>
                    <a:lnTo>
                      <a:pt x="57945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3" name="月 142">
                <a:extLst>
                  <a:ext uri="{FF2B5EF4-FFF2-40B4-BE49-F238E27FC236}">
                    <a16:creationId xmlns:a16="http://schemas.microsoft.com/office/drawing/2014/main" id="{FB080A1D-5112-4321-9F78-8D709AD8EB53}"/>
                  </a:ext>
                </a:extLst>
              </p:cNvPr>
              <p:cNvSpPr/>
              <p:nvPr/>
            </p:nvSpPr>
            <p:spPr>
              <a:xfrm rot="19800000" flipH="1">
                <a:off x="407377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62EC5AB8-DE0E-4154-9E3D-8A934D7F2065}"/>
                  </a:ext>
                </a:extLst>
              </p:cNvPr>
              <p:cNvGrpSpPr/>
              <p:nvPr/>
            </p:nvGrpSpPr>
            <p:grpSpPr>
              <a:xfrm>
                <a:off x="3952621" y="4641270"/>
                <a:ext cx="269237" cy="253842"/>
                <a:chOff x="3952621" y="4641270"/>
                <a:chExt cx="337093" cy="253842"/>
              </a:xfrm>
            </p:grpSpPr>
            <p:sp>
              <p:nvSpPr>
                <p:cNvPr id="151" name="円/楕円 27">
                  <a:extLst>
                    <a:ext uri="{FF2B5EF4-FFF2-40B4-BE49-F238E27FC236}">
                      <a16:creationId xmlns:a16="http://schemas.microsoft.com/office/drawing/2014/main" id="{3B9DDA86-CA3E-42A2-9FFC-1F0CC35D943C}"/>
                    </a:ext>
                  </a:extLst>
                </p:cNvPr>
                <p:cNvSpPr/>
                <p:nvPr/>
              </p:nvSpPr>
              <p:spPr>
                <a:xfrm rot="297402" flipH="1">
                  <a:off x="4180238" y="4843231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2" name="円/楕円 27">
                  <a:extLst>
                    <a:ext uri="{FF2B5EF4-FFF2-40B4-BE49-F238E27FC236}">
                      <a16:creationId xmlns:a16="http://schemas.microsoft.com/office/drawing/2014/main" id="{EC3CB944-7F07-4F9F-A9B3-C9FCE0E71948}"/>
                    </a:ext>
                  </a:extLst>
                </p:cNvPr>
                <p:cNvSpPr/>
                <p:nvPr/>
              </p:nvSpPr>
              <p:spPr>
                <a:xfrm rot="21076560" flipH="1">
                  <a:off x="4180239" y="478265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3" name="円/楕円 333">
                  <a:extLst>
                    <a:ext uri="{FF2B5EF4-FFF2-40B4-BE49-F238E27FC236}">
                      <a16:creationId xmlns:a16="http://schemas.microsoft.com/office/drawing/2014/main" id="{4AEFFAB2-2B59-4D83-8455-812BFCEEFC95}"/>
                    </a:ext>
                  </a:extLst>
                </p:cNvPr>
                <p:cNvSpPr/>
                <p:nvPr/>
              </p:nvSpPr>
              <p:spPr>
                <a:xfrm>
                  <a:off x="4017879" y="4764824"/>
                  <a:ext cx="152578" cy="11505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4" name="円/楕円 334">
                  <a:extLst>
                    <a:ext uri="{FF2B5EF4-FFF2-40B4-BE49-F238E27FC236}">
                      <a16:creationId xmlns:a16="http://schemas.microsoft.com/office/drawing/2014/main" id="{D336543B-C11E-45B2-9C3B-1B09D0F73D98}"/>
                    </a:ext>
                  </a:extLst>
                </p:cNvPr>
                <p:cNvSpPr/>
                <p:nvPr/>
              </p:nvSpPr>
              <p:spPr>
                <a:xfrm>
                  <a:off x="4017879" y="4788928"/>
                  <a:ext cx="152578" cy="106184"/>
                </a:xfrm>
                <a:prstGeom prst="ellipse">
                  <a:avLst/>
                </a:prstGeom>
                <a:solidFill>
                  <a:sysClr val="window" lastClr="FFFFF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5" name="円/楕円 335">
                  <a:extLst>
                    <a:ext uri="{FF2B5EF4-FFF2-40B4-BE49-F238E27FC236}">
                      <a16:creationId xmlns:a16="http://schemas.microsoft.com/office/drawing/2014/main" id="{8196F95D-5804-409D-8236-0DFF06E071ED}"/>
                    </a:ext>
                  </a:extLst>
                </p:cNvPr>
                <p:cNvSpPr/>
                <p:nvPr/>
              </p:nvSpPr>
              <p:spPr>
                <a:xfrm>
                  <a:off x="4023267" y="4782090"/>
                  <a:ext cx="91322" cy="9778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6" name="円/楕円 27">
                  <a:extLst>
                    <a:ext uri="{FF2B5EF4-FFF2-40B4-BE49-F238E27FC236}">
                      <a16:creationId xmlns:a16="http://schemas.microsoft.com/office/drawing/2014/main" id="{F1807FD3-B003-4F16-A9C9-BC780E5636CE}"/>
                    </a:ext>
                  </a:extLst>
                </p:cNvPr>
                <p:cNvSpPr/>
                <p:nvPr/>
              </p:nvSpPr>
              <p:spPr>
                <a:xfrm rot="10800000">
                  <a:off x="3952621" y="4641270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44095320-C540-4221-A8BB-A975EBCC62E1}"/>
                  </a:ext>
                </a:extLst>
              </p:cNvPr>
              <p:cNvSpPr/>
              <p:nvPr/>
            </p:nvSpPr>
            <p:spPr>
              <a:xfrm>
                <a:off x="4184842" y="5374246"/>
                <a:ext cx="396684" cy="109773"/>
              </a:xfrm>
              <a:custGeom>
                <a:avLst/>
                <a:gdLst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4855 w 399064"/>
                  <a:gd name="connsiteY6" fmla="*/ 91340 h 122467"/>
                  <a:gd name="connsiteX7" fmla="*/ 0 w 399064"/>
                  <a:gd name="connsiteY7" fmla="*/ 91340 h 122467"/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0 w 399064"/>
                  <a:gd name="connsiteY6" fmla="*/ 91340 h 122467"/>
                  <a:gd name="connsiteX7" fmla="*/ 49029 w 399064"/>
                  <a:gd name="connsiteY7" fmla="*/ 0 h 12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064" h="122467">
                    <a:moveTo>
                      <a:pt x="49029" y="0"/>
                    </a:moveTo>
                    <a:lnTo>
                      <a:pt x="339342" y="0"/>
                    </a:lnTo>
                    <a:lnTo>
                      <a:pt x="384940" y="84949"/>
                    </a:lnTo>
                    <a:lnTo>
                      <a:pt x="399064" y="94688"/>
                    </a:lnTo>
                    <a:cubicBezTo>
                      <a:pt x="399064" y="110030"/>
                      <a:pt x="309730" y="122467"/>
                      <a:pt x="199532" y="122467"/>
                    </a:cubicBezTo>
                    <a:cubicBezTo>
                      <a:pt x="89334" y="122467"/>
                      <a:pt x="0" y="110030"/>
                      <a:pt x="0" y="94688"/>
                    </a:cubicBezTo>
                    <a:lnTo>
                      <a:pt x="0" y="91340"/>
                    </a:lnTo>
                    <a:lnTo>
                      <a:pt x="490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6" name="フリーフォーム: 図形 145">
                <a:extLst>
                  <a:ext uri="{FF2B5EF4-FFF2-40B4-BE49-F238E27FC236}">
                    <a16:creationId xmlns:a16="http://schemas.microsoft.com/office/drawing/2014/main" id="{36750936-EEE6-44B8-B9F5-8C3D9ADB449C}"/>
                  </a:ext>
                </a:extLst>
              </p:cNvPr>
              <p:cNvSpPr/>
              <p:nvPr/>
            </p:nvSpPr>
            <p:spPr>
              <a:xfrm rot="1800000">
                <a:off x="3878587" y="4164330"/>
                <a:ext cx="1145110" cy="851563"/>
              </a:xfrm>
              <a:custGeom>
                <a:avLst/>
                <a:gdLst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76385 w 1145110"/>
                  <a:gd name="connsiteY6" fmla="*/ 656178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26340 w 1145110"/>
                  <a:gd name="connsiteY6" fmla="*/ 693320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64884 w 1145110"/>
                  <a:gd name="connsiteY6" fmla="*/ 447759 h 851563"/>
                  <a:gd name="connsiteX7" fmla="*/ 4738 w 1145110"/>
                  <a:gd name="connsiteY7" fmla="*/ 491502 h 851563"/>
                  <a:gd name="connsiteX8" fmla="*/ 0 w 1145110"/>
                  <a:gd name="connsiteY8" fmla="*/ 454215 h 851563"/>
                  <a:gd name="connsiteX9" fmla="*/ 252434 w 1145110"/>
                  <a:gd name="connsiteY9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10" fmla="*/ 156324 w 1145110"/>
                  <a:gd name="connsiteY10" fmla="*/ 539199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0" fmla="*/ 4738 w 1145110"/>
                  <a:gd name="connsiteY0" fmla="*/ 491502 h 851563"/>
                  <a:gd name="connsiteX1" fmla="*/ 0 w 1145110"/>
                  <a:gd name="connsiteY1" fmla="*/ 454215 h 851563"/>
                  <a:gd name="connsiteX2" fmla="*/ 252434 w 1145110"/>
                  <a:gd name="connsiteY2" fmla="*/ 77573 h 851563"/>
                  <a:gd name="connsiteX3" fmla="*/ 572555 w 1145110"/>
                  <a:gd name="connsiteY3" fmla="*/ 0 h 851563"/>
                  <a:gd name="connsiteX4" fmla="*/ 1145110 w 1145110"/>
                  <a:gd name="connsiteY4" fmla="*/ 454215 h 851563"/>
                  <a:gd name="connsiteX5" fmla="*/ 892676 w 1145110"/>
                  <a:gd name="connsiteY5" fmla="*/ 830857 h 851563"/>
                  <a:gd name="connsiteX6" fmla="*/ 844588 w 1145110"/>
                  <a:gd name="connsiteY6" fmla="*/ 851563 h 851563"/>
                  <a:gd name="connsiteX7" fmla="*/ 726340 w 1145110"/>
                  <a:gd name="connsiteY7" fmla="*/ 693320 h 851563"/>
                  <a:gd name="connsiteX8" fmla="*/ 152136 w 1145110"/>
                  <a:gd name="connsiteY8" fmla="*/ 408379 h 85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110" h="851563">
                    <a:moveTo>
                      <a:pt x="4738" y="491502"/>
                    </a:moveTo>
                    <a:lnTo>
                      <a:pt x="0" y="454215"/>
                    </a:lnTo>
                    <a:cubicBezTo>
                      <a:pt x="0" y="297430"/>
                      <a:pt x="100134" y="159199"/>
                      <a:pt x="252434" y="77573"/>
                    </a:cubicBezTo>
                    <a:cubicBezTo>
                      <a:pt x="343815" y="28597"/>
                      <a:pt x="453975" y="0"/>
                      <a:pt x="572555" y="0"/>
                    </a:cubicBezTo>
                    <a:cubicBezTo>
                      <a:pt x="888768" y="0"/>
                      <a:pt x="1145110" y="203359"/>
                      <a:pt x="1145110" y="454215"/>
                    </a:cubicBezTo>
                    <a:cubicBezTo>
                      <a:pt x="1145110" y="611000"/>
                      <a:pt x="1044976" y="749232"/>
                      <a:pt x="892676" y="830857"/>
                    </a:cubicBezTo>
                    <a:lnTo>
                      <a:pt x="844588" y="851563"/>
                    </a:lnTo>
                    <a:cubicBezTo>
                      <a:pt x="805172" y="798815"/>
                      <a:pt x="765366" y="746357"/>
                      <a:pt x="726340" y="693320"/>
                    </a:cubicBezTo>
                    <a:cubicBezTo>
                      <a:pt x="618285" y="546469"/>
                      <a:pt x="460906" y="326437"/>
                      <a:pt x="152136" y="408379"/>
                    </a:cubicBezTo>
                  </a:path>
                </a:pathLst>
              </a:cu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9C26146A-2345-4DCC-A66C-9764609227A7}"/>
                  </a:ext>
                </a:extLst>
              </p:cNvPr>
              <p:cNvGrpSpPr/>
              <p:nvPr/>
            </p:nvGrpSpPr>
            <p:grpSpPr>
              <a:xfrm>
                <a:off x="439138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DF6FBDB6-CFA8-4ECD-A5E2-C6F0F60C1ABB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EE253F20-678B-4343-AF90-8DCCC6A831C7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5E7BB414-99AF-42D4-A602-D45D71C8375F}"/>
                  </a:ext>
                </a:extLst>
              </p:cNvPr>
              <p:cNvSpPr/>
              <p:nvPr/>
            </p:nvSpPr>
            <p:spPr>
              <a:xfrm>
                <a:off x="4700815" y="4020781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74" name="グループ化 173">
            <a:extLst>
              <a:ext uri="{FF2B5EF4-FFF2-40B4-BE49-F238E27FC236}">
                <a16:creationId xmlns:a16="http://schemas.microsoft.com/office/drawing/2014/main" id="{2882DC8D-469A-448F-81D8-965A18B082F1}"/>
              </a:ext>
            </a:extLst>
          </p:cNvPr>
          <p:cNvGrpSpPr/>
          <p:nvPr/>
        </p:nvGrpSpPr>
        <p:grpSpPr>
          <a:xfrm>
            <a:off x="6795735" y="1143771"/>
            <a:ext cx="1709205" cy="2388501"/>
            <a:chOff x="6795735" y="1143771"/>
            <a:chExt cx="1709205" cy="2388501"/>
          </a:xfrm>
        </p:grpSpPr>
        <p:grpSp>
          <p:nvGrpSpPr>
            <p:cNvPr id="175" name="グループ化 174">
              <a:extLst>
                <a:ext uri="{FF2B5EF4-FFF2-40B4-BE49-F238E27FC236}">
                  <a16:creationId xmlns:a16="http://schemas.microsoft.com/office/drawing/2014/main" id="{51FD8F41-11D3-4B9B-861D-2B315B0B93A6}"/>
                </a:ext>
              </a:extLst>
            </p:cNvPr>
            <p:cNvGrpSpPr/>
            <p:nvPr/>
          </p:nvGrpSpPr>
          <p:grpSpPr>
            <a:xfrm>
              <a:off x="6795735" y="2642778"/>
              <a:ext cx="1129148" cy="727249"/>
              <a:chOff x="5248130" y="2642778"/>
              <a:chExt cx="1129148" cy="727249"/>
            </a:xfrm>
          </p:grpSpPr>
          <p:grpSp>
            <p:nvGrpSpPr>
              <p:cNvPr id="196" name="グループ化 195">
                <a:extLst>
                  <a:ext uri="{FF2B5EF4-FFF2-40B4-BE49-F238E27FC236}">
                    <a16:creationId xmlns:a16="http://schemas.microsoft.com/office/drawing/2014/main" id="{366BA42E-2345-4FC5-9DCB-33EDC69A6817}"/>
                  </a:ext>
                </a:extLst>
              </p:cNvPr>
              <p:cNvGrpSpPr/>
              <p:nvPr/>
            </p:nvGrpSpPr>
            <p:grpSpPr>
              <a:xfrm>
                <a:off x="5248130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98" name="フリーフォーム: 図形 197">
                  <a:extLst>
                    <a:ext uri="{FF2B5EF4-FFF2-40B4-BE49-F238E27FC236}">
                      <a16:creationId xmlns:a16="http://schemas.microsoft.com/office/drawing/2014/main" id="{89CA8A8B-16D8-4E25-9935-AC632BA5E646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99" name="グループ化 198">
                  <a:extLst>
                    <a:ext uri="{FF2B5EF4-FFF2-40B4-BE49-F238E27FC236}">
                      <a16:creationId xmlns:a16="http://schemas.microsoft.com/office/drawing/2014/main" id="{AC58C7F1-A999-42AA-AC7C-2C4738A04E3C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00" name="グループ化 199">
                    <a:extLst>
                      <a:ext uri="{FF2B5EF4-FFF2-40B4-BE49-F238E27FC236}">
                        <a16:creationId xmlns:a16="http://schemas.microsoft.com/office/drawing/2014/main" id="{61093175-3FD0-436D-AE8A-6B7A3BF9325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11" name="フリーフォーム: 図形 210">
                      <a:extLst>
                        <a:ext uri="{FF2B5EF4-FFF2-40B4-BE49-F238E27FC236}">
                          <a16:creationId xmlns:a16="http://schemas.microsoft.com/office/drawing/2014/main" id="{62B7275F-33CA-4FA0-9E80-3EE8D443E12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2" name="フリーフォーム: 図形 211">
                      <a:extLst>
                        <a:ext uri="{FF2B5EF4-FFF2-40B4-BE49-F238E27FC236}">
                          <a16:creationId xmlns:a16="http://schemas.microsoft.com/office/drawing/2014/main" id="{AF521B69-74D7-4DA8-8267-FFF2B22E918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フリーフォーム: 図形 212">
                      <a:extLst>
                        <a:ext uri="{FF2B5EF4-FFF2-40B4-BE49-F238E27FC236}">
                          <a16:creationId xmlns:a16="http://schemas.microsoft.com/office/drawing/2014/main" id="{54CD31C8-F107-4C31-91BB-B146D3FF66C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4" name="月 213">
                      <a:extLst>
                        <a:ext uri="{FF2B5EF4-FFF2-40B4-BE49-F238E27FC236}">
                          <a16:creationId xmlns:a16="http://schemas.microsoft.com/office/drawing/2014/main" id="{9E44ECCE-6568-4CC7-BD9F-D84305A54569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01" name="四角形: 角を丸くする 200">
                    <a:extLst>
                      <a:ext uri="{FF2B5EF4-FFF2-40B4-BE49-F238E27FC236}">
                        <a16:creationId xmlns:a16="http://schemas.microsoft.com/office/drawing/2014/main" id="{AAAF762C-6235-4F17-9D54-E31DD7AD2D2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02" name="四角形: 上の 2 つの角を丸める 109">
                    <a:extLst>
                      <a:ext uri="{FF2B5EF4-FFF2-40B4-BE49-F238E27FC236}">
                        <a16:creationId xmlns:a16="http://schemas.microsoft.com/office/drawing/2014/main" id="{E075CE90-749D-4073-8005-9A7EE558A85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" name="フリーフォーム: 図形 202">
                    <a:extLst>
                      <a:ext uri="{FF2B5EF4-FFF2-40B4-BE49-F238E27FC236}">
                        <a16:creationId xmlns:a16="http://schemas.microsoft.com/office/drawing/2014/main" id="{BF01F9DE-FF12-4666-A959-0DAC2072775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A24C245B-77FE-49FB-9DE9-F5D5B2FEB0E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四角形: 上の 2 つの角を丸める 109">
                    <a:extLst>
                      <a:ext uri="{FF2B5EF4-FFF2-40B4-BE49-F238E27FC236}">
                        <a16:creationId xmlns:a16="http://schemas.microsoft.com/office/drawing/2014/main" id="{0A5F7AE6-312E-468C-B027-EDC2D357C3B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557A59F9-9433-48DF-8206-B6F387738F9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41693D44-632A-4198-9E9F-F231503248CA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8" name="四角形: 上の 2 つの角を丸める 109">
                    <a:extLst>
                      <a:ext uri="{FF2B5EF4-FFF2-40B4-BE49-F238E27FC236}">
                        <a16:creationId xmlns:a16="http://schemas.microsoft.com/office/drawing/2014/main" id="{7506A0B6-44EE-4E38-910F-2EE504A5F87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9" name="フリーフォーム: 図形 208">
                    <a:extLst>
                      <a:ext uri="{FF2B5EF4-FFF2-40B4-BE49-F238E27FC236}">
                        <a16:creationId xmlns:a16="http://schemas.microsoft.com/office/drawing/2014/main" id="{FC8861C5-ADCF-4D66-A12D-A1DD68B851A7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0" name="フリーフォーム: 図形 209">
                    <a:extLst>
                      <a:ext uri="{FF2B5EF4-FFF2-40B4-BE49-F238E27FC236}">
                        <a16:creationId xmlns:a16="http://schemas.microsoft.com/office/drawing/2014/main" id="{DABF2BAE-5D0E-4DFF-8320-36CBB3353D5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97" name="四角形: 上の 2 つの角を丸める 196">
                <a:extLst>
                  <a:ext uri="{FF2B5EF4-FFF2-40B4-BE49-F238E27FC236}">
                    <a16:creationId xmlns:a16="http://schemas.microsoft.com/office/drawing/2014/main" id="{E670BEBD-E70E-481A-95B4-15F00DA788E9}"/>
                  </a:ext>
                </a:extLst>
              </p:cNvPr>
              <p:cNvSpPr/>
              <p:nvPr/>
            </p:nvSpPr>
            <p:spPr>
              <a:xfrm rot="7200000">
                <a:off x="5908650" y="28497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76" name="グループ化 175">
              <a:extLst>
                <a:ext uri="{FF2B5EF4-FFF2-40B4-BE49-F238E27FC236}">
                  <a16:creationId xmlns:a16="http://schemas.microsoft.com/office/drawing/2014/main" id="{786223B5-05D1-4F44-BC3C-E11D10133860}"/>
                </a:ext>
              </a:extLst>
            </p:cNvPr>
            <p:cNvGrpSpPr/>
            <p:nvPr/>
          </p:nvGrpSpPr>
          <p:grpSpPr>
            <a:xfrm>
              <a:off x="7482870" y="1143771"/>
              <a:ext cx="1022070" cy="2388501"/>
              <a:chOff x="6904900" y="1143771"/>
              <a:chExt cx="1022070" cy="2388501"/>
            </a:xfrm>
          </p:grpSpPr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3F4379FE-FDB4-4F48-863F-FFD296F04CE5}"/>
                  </a:ext>
                </a:extLst>
              </p:cNvPr>
              <p:cNvSpPr/>
              <p:nvPr/>
            </p:nvSpPr>
            <p:spPr>
              <a:xfrm rot="1972559">
                <a:off x="6939728" y="1346722"/>
                <a:ext cx="473167" cy="515842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C2171126-075D-447E-A990-C0CEB8CEFBC4}"/>
                  </a:ext>
                </a:extLst>
              </p:cNvPr>
              <p:cNvSpPr/>
              <p:nvPr/>
            </p:nvSpPr>
            <p:spPr>
              <a:xfrm>
                <a:off x="7055643" y="1276350"/>
                <a:ext cx="871327" cy="1533787"/>
              </a:xfrm>
              <a:custGeom>
                <a:avLst/>
                <a:gdLst>
                  <a:gd name="connsiteX0" fmla="*/ 336094 w 883916"/>
                  <a:gd name="connsiteY0" fmla="*/ 0 h 1565177"/>
                  <a:gd name="connsiteX1" fmla="*/ 883916 w 883916"/>
                  <a:gd name="connsiteY1" fmla="*/ 581775 h 1565177"/>
                  <a:gd name="connsiteX2" fmla="*/ 790357 w 883916"/>
                  <a:gd name="connsiteY2" fmla="*/ 907051 h 1565177"/>
                  <a:gd name="connsiteX3" fmla="*/ 783837 w 883916"/>
                  <a:gd name="connsiteY3" fmla="*/ 915443 h 1565177"/>
                  <a:gd name="connsiteX4" fmla="*/ 786615 w 883916"/>
                  <a:gd name="connsiteY4" fmla="*/ 953248 h 1565177"/>
                  <a:gd name="connsiteX5" fmla="*/ 425977 w 883916"/>
                  <a:gd name="connsiteY5" fmla="*/ 1560194 h 1565177"/>
                  <a:gd name="connsiteX6" fmla="*/ 389941 w 883916"/>
                  <a:gd name="connsiteY6" fmla="*/ 1565177 h 1565177"/>
                  <a:gd name="connsiteX7" fmla="*/ 389941 w 883916"/>
                  <a:gd name="connsiteY7" fmla="*/ 715046 h 1565177"/>
                  <a:gd name="connsiteX8" fmla="*/ 406873 w 883916"/>
                  <a:gd name="connsiteY8" fmla="*/ 714661 h 1565177"/>
                  <a:gd name="connsiteX9" fmla="*/ 432415 w 883916"/>
                  <a:gd name="connsiteY9" fmla="*/ 701426 h 1565177"/>
                  <a:gd name="connsiteX10" fmla="*/ 418387 w 883916"/>
                  <a:gd name="connsiteY10" fmla="*/ 548264 h 1565177"/>
                  <a:gd name="connsiteX11" fmla="*/ 389941 w 883916"/>
                  <a:gd name="connsiteY11" fmla="*/ 496370 h 1565177"/>
                  <a:gd name="connsiteX12" fmla="*/ 389941 w 883916"/>
                  <a:gd name="connsiteY12" fmla="*/ 476933 h 1565177"/>
                  <a:gd name="connsiteX13" fmla="*/ 267133 w 883916"/>
                  <a:gd name="connsiteY13" fmla="*/ 291658 h 1565177"/>
                  <a:gd name="connsiteX14" fmla="*/ 208912 w 883916"/>
                  <a:gd name="connsiteY14" fmla="*/ 279904 h 1565177"/>
                  <a:gd name="connsiteX15" fmla="*/ 127380 w 883916"/>
                  <a:gd name="connsiteY15" fmla="*/ 206553 h 1565177"/>
                  <a:gd name="connsiteX16" fmla="*/ 15906 w 883916"/>
                  <a:gd name="connsiteY16" fmla="*/ 133802 h 1565177"/>
                  <a:gd name="connsiteX17" fmla="*/ 0 w 883916"/>
                  <a:gd name="connsiteY17" fmla="*/ 126797 h 1565177"/>
                  <a:gd name="connsiteX18" fmla="*/ 74970 w 883916"/>
                  <a:gd name="connsiteY18" fmla="*/ 70217 h 1565177"/>
                  <a:gd name="connsiteX19" fmla="*/ 336094 w 883916"/>
                  <a:gd name="connsiteY19" fmla="*/ 0 h 1565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883916" h="1565177">
                    <a:moveTo>
                      <a:pt x="336094" y="0"/>
                    </a:moveTo>
                    <a:cubicBezTo>
                      <a:pt x="638648" y="0"/>
                      <a:pt x="883916" y="260470"/>
                      <a:pt x="883916" y="581775"/>
                    </a:cubicBezTo>
                    <a:cubicBezTo>
                      <a:pt x="883916" y="702265"/>
                      <a:pt x="849425" y="814199"/>
                      <a:pt x="790357" y="907051"/>
                    </a:cubicBezTo>
                    <a:lnTo>
                      <a:pt x="783837" y="915443"/>
                    </a:lnTo>
                    <a:lnTo>
                      <a:pt x="786615" y="953248"/>
                    </a:lnTo>
                    <a:cubicBezTo>
                      <a:pt x="786615" y="1252637"/>
                      <a:pt x="631793" y="1502425"/>
                      <a:pt x="425977" y="1560194"/>
                    </a:cubicBezTo>
                    <a:lnTo>
                      <a:pt x="389941" y="1565177"/>
                    </a:lnTo>
                    <a:lnTo>
                      <a:pt x="389941" y="715046"/>
                    </a:lnTo>
                    <a:lnTo>
                      <a:pt x="406873" y="714661"/>
                    </a:lnTo>
                    <a:cubicBezTo>
                      <a:pt x="417047" y="712366"/>
                      <a:pt x="425646" y="707999"/>
                      <a:pt x="432415" y="701426"/>
                    </a:cubicBezTo>
                    <a:cubicBezTo>
                      <a:pt x="459489" y="675135"/>
                      <a:pt x="452146" y="618529"/>
                      <a:pt x="418387" y="548264"/>
                    </a:cubicBezTo>
                    <a:lnTo>
                      <a:pt x="389941" y="496370"/>
                    </a:lnTo>
                    <a:lnTo>
                      <a:pt x="389941" y="476933"/>
                    </a:lnTo>
                    <a:cubicBezTo>
                      <a:pt x="389941" y="393644"/>
                      <a:pt x="339302" y="322183"/>
                      <a:pt x="267133" y="291658"/>
                    </a:cubicBezTo>
                    <a:lnTo>
                      <a:pt x="208912" y="279904"/>
                    </a:lnTo>
                    <a:lnTo>
                      <a:pt x="127380" y="206553"/>
                    </a:lnTo>
                    <a:cubicBezTo>
                      <a:pt x="88370" y="176309"/>
                      <a:pt x="50529" y="151705"/>
                      <a:pt x="15906" y="133802"/>
                    </a:cubicBezTo>
                    <a:lnTo>
                      <a:pt x="0" y="126797"/>
                    </a:lnTo>
                    <a:lnTo>
                      <a:pt x="74970" y="70217"/>
                    </a:lnTo>
                    <a:cubicBezTo>
                      <a:pt x="152593" y="25437"/>
                      <a:pt x="241546" y="0"/>
                      <a:pt x="3360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79" name="グループ化 178">
                <a:extLst>
                  <a:ext uri="{FF2B5EF4-FFF2-40B4-BE49-F238E27FC236}">
                    <a16:creationId xmlns:a16="http://schemas.microsoft.com/office/drawing/2014/main" id="{62789699-061D-463A-90F4-2D3F03A8A016}"/>
                  </a:ext>
                </a:extLst>
              </p:cNvPr>
              <p:cNvGrpSpPr/>
              <p:nvPr/>
            </p:nvGrpSpPr>
            <p:grpSpPr>
              <a:xfrm>
                <a:off x="7292230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194" name="フリーフォーム: 図形 193">
                  <a:extLst>
                    <a:ext uri="{FF2B5EF4-FFF2-40B4-BE49-F238E27FC236}">
                      <a16:creationId xmlns:a16="http://schemas.microsoft.com/office/drawing/2014/main" id="{A981C8A0-61CB-4013-8DE6-B46B1ABE41C9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5" name="フリーフォーム: 図形 194">
                  <a:extLst>
                    <a:ext uri="{FF2B5EF4-FFF2-40B4-BE49-F238E27FC236}">
                      <a16:creationId xmlns:a16="http://schemas.microsoft.com/office/drawing/2014/main" id="{E3739CA6-34CD-45F5-9D75-017336CBA3AB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0740EE8-AE60-48AD-82DA-E2F1B2B2C15D}"/>
                  </a:ext>
                </a:extLst>
              </p:cNvPr>
              <p:cNvSpPr/>
              <p:nvPr/>
            </p:nvSpPr>
            <p:spPr>
              <a:xfrm>
                <a:off x="7011451" y="2489365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1" name="四角形: 上の 2 つの角を丸める 180">
                <a:extLst>
                  <a:ext uri="{FF2B5EF4-FFF2-40B4-BE49-F238E27FC236}">
                    <a16:creationId xmlns:a16="http://schemas.microsoft.com/office/drawing/2014/main" id="{8C29E1A8-2CD6-428A-8E24-EE2F1445AD85}"/>
                  </a:ext>
                </a:extLst>
              </p:cNvPr>
              <p:cNvSpPr/>
              <p:nvPr/>
            </p:nvSpPr>
            <p:spPr>
              <a:xfrm>
                <a:off x="7218036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B0A2805D-0D1E-4784-983B-58F57101250F}"/>
                  </a:ext>
                </a:extLst>
              </p:cNvPr>
              <p:cNvSpPr/>
              <p:nvPr/>
            </p:nvSpPr>
            <p:spPr>
              <a:xfrm flipH="1">
                <a:off x="72593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39F397F3-4A8F-4FF0-BAB4-811791CCA18A}"/>
                  </a:ext>
                </a:extLst>
              </p:cNvPr>
              <p:cNvSpPr/>
              <p:nvPr/>
            </p:nvSpPr>
            <p:spPr>
              <a:xfrm>
                <a:off x="6904900" y="1327894"/>
                <a:ext cx="930225" cy="1026724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21196 w 930225"/>
                  <a:gd name="connsiteY4" fmla="*/ 890135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21196 w 930225"/>
                  <a:gd name="connsiteY3" fmla="*/ 890135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33102 w 930225"/>
                  <a:gd name="connsiteY3" fmla="*/ 887754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33102 w 930225"/>
                  <a:gd name="connsiteY3" fmla="*/ 887754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45008 w 930225"/>
                  <a:gd name="connsiteY3" fmla="*/ 89966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0225" h="1026724">
                    <a:moveTo>
                      <a:pt x="536771" y="830563"/>
                    </a:moveTo>
                    <a:cubicBezTo>
                      <a:pt x="475520" y="983358"/>
                      <a:pt x="314604" y="1030293"/>
                      <a:pt x="251059" y="1026516"/>
                    </a:cubicBezTo>
                    <a:cubicBezTo>
                      <a:pt x="203400" y="1023683"/>
                      <a:pt x="145546" y="1030424"/>
                      <a:pt x="104383" y="949804"/>
                    </a:cubicBezTo>
                    <a:cubicBezTo>
                      <a:pt x="113956" y="929121"/>
                      <a:pt x="140197" y="920343"/>
                      <a:pt x="145008" y="899660"/>
                    </a:cubicBezTo>
                    <a:cubicBezTo>
                      <a:pt x="149819" y="878977"/>
                      <a:pt x="112140" y="884527"/>
                      <a:pt x="89800" y="890794"/>
                    </a:cubicBezTo>
                    <a:lnTo>
                      <a:pt x="83087" y="892390"/>
                    </a:lnTo>
                    <a:lnTo>
                      <a:pt x="69781" y="836474"/>
                    </a:lnTo>
                    <a:cubicBezTo>
                      <a:pt x="44933" y="830475"/>
                      <a:pt x="11721" y="819479"/>
                      <a:pt x="0" y="794665"/>
                    </a:cubicBezTo>
                    <a:cubicBezTo>
                      <a:pt x="40667" y="717464"/>
                      <a:pt x="60052" y="674294"/>
                      <a:pt x="66133" y="616155"/>
                    </a:cubicBezTo>
                    <a:cubicBezTo>
                      <a:pt x="72214" y="558016"/>
                      <a:pt x="40123" y="476485"/>
                      <a:pt x="36484" y="445833"/>
                    </a:cubicBezTo>
                    <a:cubicBezTo>
                      <a:pt x="31150" y="418284"/>
                      <a:pt x="35343" y="400260"/>
                      <a:pt x="34772" y="377474"/>
                    </a:cubicBezTo>
                    <a:cubicBezTo>
                      <a:pt x="78854" y="162050"/>
                      <a:pt x="269461" y="0"/>
                      <a:pt x="497916" y="0"/>
                    </a:cubicBezTo>
                    <a:cubicBezTo>
                      <a:pt x="759008" y="0"/>
                      <a:pt x="926883" y="280346"/>
                      <a:pt x="930184" y="489417"/>
                    </a:cubicBezTo>
                    <a:cubicBezTo>
                      <a:pt x="933485" y="698488"/>
                      <a:pt x="738726" y="891859"/>
                      <a:pt x="603446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01C98705-3B7E-467C-8D25-4A40CDFF7FC1}"/>
                  </a:ext>
                </a:extLst>
              </p:cNvPr>
              <p:cNvGrpSpPr/>
              <p:nvPr/>
            </p:nvGrpSpPr>
            <p:grpSpPr>
              <a:xfrm>
                <a:off x="6996042" y="1651350"/>
                <a:ext cx="153209" cy="277463"/>
                <a:chOff x="7057588" y="1704385"/>
                <a:chExt cx="204561" cy="277463"/>
              </a:xfrm>
            </p:grpSpPr>
            <p:sp>
              <p:nvSpPr>
                <p:cNvPr id="191" name="円/楕円 355">
                  <a:extLst>
                    <a:ext uri="{FF2B5EF4-FFF2-40B4-BE49-F238E27FC236}">
                      <a16:creationId xmlns:a16="http://schemas.microsoft.com/office/drawing/2014/main" id="{ABDC6376-9526-4E97-95C9-7354AF33F7B5}"/>
                    </a:ext>
                  </a:extLst>
                </p:cNvPr>
                <p:cNvSpPr/>
                <p:nvPr/>
              </p:nvSpPr>
              <p:spPr>
                <a:xfrm>
                  <a:off x="7095245" y="1819989"/>
                  <a:ext cx="86434" cy="16185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2" name="月 191">
                  <a:extLst>
                    <a:ext uri="{FF2B5EF4-FFF2-40B4-BE49-F238E27FC236}">
                      <a16:creationId xmlns:a16="http://schemas.microsoft.com/office/drawing/2014/main" id="{6E3F6184-FA79-433F-A7D5-A75833394AC7}"/>
                    </a:ext>
                  </a:extLst>
                </p:cNvPr>
                <p:cNvSpPr/>
                <p:nvPr/>
              </p:nvSpPr>
              <p:spPr>
                <a:xfrm rot="5400000">
                  <a:off x="7129599" y="1632374"/>
                  <a:ext cx="60540" cy="204561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3" name="円/楕円 355">
                  <a:extLst>
                    <a:ext uri="{FF2B5EF4-FFF2-40B4-BE49-F238E27FC236}">
                      <a16:creationId xmlns:a16="http://schemas.microsoft.com/office/drawing/2014/main" id="{F027BAF7-5329-42A7-8146-69C3172CBC30}"/>
                    </a:ext>
                  </a:extLst>
                </p:cNvPr>
                <p:cNvSpPr/>
                <p:nvPr/>
              </p:nvSpPr>
              <p:spPr>
                <a:xfrm>
                  <a:off x="7109857" y="1850527"/>
                  <a:ext cx="48829" cy="48829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8B4AE032-41BE-47CF-956B-E809412A8162}"/>
                  </a:ext>
                </a:extLst>
              </p:cNvPr>
              <p:cNvSpPr/>
              <p:nvPr/>
            </p:nvSpPr>
            <p:spPr>
              <a:xfrm flipH="1">
                <a:off x="7444965" y="1457075"/>
                <a:ext cx="331789" cy="107912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39A6B407-5CC4-49C5-8AFE-D9261BAE9D44}"/>
                  </a:ext>
                </a:extLst>
              </p:cNvPr>
              <p:cNvSpPr/>
              <p:nvPr/>
            </p:nvSpPr>
            <p:spPr>
              <a:xfrm rot="19088992" flipH="1">
                <a:off x="7426446" y="1143771"/>
                <a:ext cx="391424" cy="88783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A7C7D305-E57E-4022-AD0D-A2CF2053037C}"/>
                  </a:ext>
                </a:extLst>
              </p:cNvPr>
              <p:cNvGrpSpPr/>
              <p:nvPr/>
            </p:nvGrpSpPr>
            <p:grpSpPr>
              <a:xfrm>
                <a:off x="742414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189" name="フリーフォーム: 図形 188">
                  <a:extLst>
                    <a:ext uri="{FF2B5EF4-FFF2-40B4-BE49-F238E27FC236}">
                      <a16:creationId xmlns:a16="http://schemas.microsoft.com/office/drawing/2014/main" id="{9FCD0A82-6A6A-4996-90C7-E147E825389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7BA65B17-9492-4F6A-8D59-D08EC88475AA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66327637-5935-4E3A-9288-0D38E026E601}"/>
                  </a:ext>
                </a:extLst>
              </p:cNvPr>
              <p:cNvSpPr/>
              <p:nvPr/>
            </p:nvSpPr>
            <p:spPr>
              <a:xfrm rot="9000000">
                <a:off x="7176289" y="1277287"/>
                <a:ext cx="354985" cy="615374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BFAC5327-5881-4343-B8F1-A0B05206BFD3}"/>
              </a:ext>
            </a:extLst>
          </p:cNvPr>
          <p:cNvGrpSpPr/>
          <p:nvPr/>
        </p:nvGrpSpPr>
        <p:grpSpPr>
          <a:xfrm>
            <a:off x="742804" y="4095130"/>
            <a:ext cx="1783252" cy="2361195"/>
            <a:chOff x="742804" y="4095130"/>
            <a:chExt cx="1783252" cy="2361195"/>
          </a:xfrm>
        </p:grpSpPr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76AC5113-8BEE-4583-A39E-2799672E0FE8}"/>
                </a:ext>
              </a:extLst>
            </p:cNvPr>
            <p:cNvGrpSpPr/>
            <p:nvPr/>
          </p:nvGrpSpPr>
          <p:grpSpPr>
            <a:xfrm>
              <a:off x="742804" y="5576478"/>
              <a:ext cx="1129148" cy="727249"/>
              <a:chOff x="742804" y="5576478"/>
              <a:chExt cx="1129148" cy="727249"/>
            </a:xfrm>
          </p:grpSpPr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95DFFF3C-7D39-43E7-A3DC-E10C037487CD}"/>
                  </a:ext>
                </a:extLst>
              </p:cNvPr>
              <p:cNvGrpSpPr/>
              <p:nvPr/>
            </p:nvGrpSpPr>
            <p:grpSpPr>
              <a:xfrm>
                <a:off x="742804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240" name="フリーフォーム: 図形 239">
                  <a:extLst>
                    <a:ext uri="{FF2B5EF4-FFF2-40B4-BE49-F238E27FC236}">
                      <a16:creationId xmlns:a16="http://schemas.microsoft.com/office/drawing/2014/main" id="{7A548A68-B022-4998-ADF7-C501CBE87B06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1CE6342C-810B-43CD-957C-047E146F2444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42" name="グループ化 241">
                    <a:extLst>
                      <a:ext uri="{FF2B5EF4-FFF2-40B4-BE49-F238E27FC236}">
                        <a16:creationId xmlns:a16="http://schemas.microsoft.com/office/drawing/2014/main" id="{07049447-B7AA-41DC-A4FA-ACCC3486137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53" name="フリーフォーム: 図形 252">
                      <a:extLst>
                        <a:ext uri="{FF2B5EF4-FFF2-40B4-BE49-F238E27FC236}">
                          <a16:creationId xmlns:a16="http://schemas.microsoft.com/office/drawing/2014/main" id="{90906D8C-B266-48FA-AB32-7FD4C9ABD900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4" name="フリーフォーム: 図形 253">
                      <a:extLst>
                        <a:ext uri="{FF2B5EF4-FFF2-40B4-BE49-F238E27FC236}">
                          <a16:creationId xmlns:a16="http://schemas.microsoft.com/office/drawing/2014/main" id="{B3C74B84-AED6-42B3-93F0-D6AFBF841FF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5" name="フリーフォーム: 図形 254">
                      <a:extLst>
                        <a:ext uri="{FF2B5EF4-FFF2-40B4-BE49-F238E27FC236}">
                          <a16:creationId xmlns:a16="http://schemas.microsoft.com/office/drawing/2014/main" id="{D61B99FC-0E9A-4D0D-ADE6-22789AA1C25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56" name="月 255">
                      <a:extLst>
                        <a:ext uri="{FF2B5EF4-FFF2-40B4-BE49-F238E27FC236}">
                          <a16:creationId xmlns:a16="http://schemas.microsoft.com/office/drawing/2014/main" id="{9B9DFAC8-3CAB-4E8D-B118-7ABDA02F3A6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43" name="四角形: 角を丸くする 242">
                    <a:extLst>
                      <a:ext uri="{FF2B5EF4-FFF2-40B4-BE49-F238E27FC236}">
                        <a16:creationId xmlns:a16="http://schemas.microsoft.com/office/drawing/2014/main" id="{793F8A22-05CE-4B87-92B9-9E7A38B842CD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44" name="四角形: 上の 2 つの角を丸める 109">
                    <a:extLst>
                      <a:ext uri="{FF2B5EF4-FFF2-40B4-BE49-F238E27FC236}">
                        <a16:creationId xmlns:a16="http://schemas.microsoft.com/office/drawing/2014/main" id="{194BC2E5-77F3-4F41-BBCB-85246DFA60D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A6243EE7-7A60-4FF8-99B8-F8308289496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3D6D98ED-9C87-47B6-B240-3E751B88E95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7" name="四角形: 上の 2 つの角を丸める 109">
                    <a:extLst>
                      <a:ext uri="{FF2B5EF4-FFF2-40B4-BE49-F238E27FC236}">
                        <a16:creationId xmlns:a16="http://schemas.microsoft.com/office/drawing/2014/main" id="{6DE40721-E4C7-40BF-9DD2-70EFB9D335D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8" name="フリーフォーム: 図形 247">
                    <a:extLst>
                      <a:ext uri="{FF2B5EF4-FFF2-40B4-BE49-F238E27FC236}">
                        <a16:creationId xmlns:a16="http://schemas.microsoft.com/office/drawing/2014/main" id="{87AC9425-F106-428B-B0BF-CF8BA8374BA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9" name="フリーフォーム: 図形 248">
                    <a:extLst>
                      <a:ext uri="{FF2B5EF4-FFF2-40B4-BE49-F238E27FC236}">
                        <a16:creationId xmlns:a16="http://schemas.microsoft.com/office/drawing/2014/main" id="{ABCD69AA-1A07-4AC6-A686-A73A3C5869D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四角形: 上の 2 つの角を丸める 109">
                    <a:extLst>
                      <a:ext uri="{FF2B5EF4-FFF2-40B4-BE49-F238E27FC236}">
                        <a16:creationId xmlns:a16="http://schemas.microsoft.com/office/drawing/2014/main" id="{C7BF0C76-915F-43A1-990F-A0A7BB8A795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1" name="フリーフォーム: 図形 250">
                    <a:extLst>
                      <a:ext uri="{FF2B5EF4-FFF2-40B4-BE49-F238E27FC236}">
                        <a16:creationId xmlns:a16="http://schemas.microsoft.com/office/drawing/2014/main" id="{C2188865-545D-4CF1-9B2D-C6FED3F9C8FB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2" name="フリーフォーム: 図形 251">
                    <a:extLst>
                      <a:ext uri="{FF2B5EF4-FFF2-40B4-BE49-F238E27FC236}">
                        <a16:creationId xmlns:a16="http://schemas.microsoft.com/office/drawing/2014/main" id="{EF833B68-24C2-4143-9E8D-D6EA709C5168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39" name="四角形: 上の 2 つの角を丸める 238">
                <a:extLst>
                  <a:ext uri="{FF2B5EF4-FFF2-40B4-BE49-F238E27FC236}">
                    <a16:creationId xmlns:a16="http://schemas.microsoft.com/office/drawing/2014/main" id="{F0FA3026-0A90-449E-A59C-EFF6CF713883}"/>
                  </a:ext>
                </a:extLst>
              </p:cNvPr>
              <p:cNvSpPr/>
              <p:nvPr/>
            </p:nvSpPr>
            <p:spPr>
              <a:xfrm rot="7200000">
                <a:off x="1403324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7" name="グループ化 216">
              <a:extLst>
                <a:ext uri="{FF2B5EF4-FFF2-40B4-BE49-F238E27FC236}">
                  <a16:creationId xmlns:a16="http://schemas.microsoft.com/office/drawing/2014/main" id="{369164EF-0AF9-400E-ACB2-C2D9A4CF9417}"/>
                </a:ext>
              </a:extLst>
            </p:cNvPr>
            <p:cNvGrpSpPr/>
            <p:nvPr/>
          </p:nvGrpSpPr>
          <p:grpSpPr>
            <a:xfrm>
              <a:off x="1423038" y="4095130"/>
              <a:ext cx="1103018" cy="2361195"/>
              <a:chOff x="845068" y="4095130"/>
              <a:chExt cx="1103018" cy="2361195"/>
            </a:xfrm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FF7431DB-2B8C-4859-AFC2-A526B0FDCBA9}"/>
                  </a:ext>
                </a:extLst>
              </p:cNvPr>
              <p:cNvGrpSpPr/>
              <p:nvPr/>
            </p:nvGrpSpPr>
            <p:grpSpPr>
              <a:xfrm>
                <a:off x="1229499" y="5060668"/>
                <a:ext cx="248020" cy="361687"/>
                <a:chOff x="321469" y="2142208"/>
                <a:chExt cx="248020" cy="361687"/>
              </a:xfrm>
            </p:grpSpPr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991B0BEE-0608-43CF-A264-1F930A8B4EF7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DA1B9E60-BA88-482C-878F-CB5BB2EB004B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56DFFA7E-40F5-4D74-A331-3154BB3ADE21}"/>
                  </a:ext>
                </a:extLst>
              </p:cNvPr>
              <p:cNvGrpSpPr/>
              <p:nvPr/>
            </p:nvGrpSpPr>
            <p:grpSpPr>
              <a:xfrm>
                <a:off x="958521" y="5407825"/>
                <a:ext cx="686518" cy="1048500"/>
                <a:chOff x="-50484" y="2489365"/>
                <a:chExt cx="686518" cy="104850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4" name="四角形: 上の 2 つの角を丸める 230">
                  <a:extLst>
                    <a:ext uri="{FF2B5EF4-FFF2-40B4-BE49-F238E27FC236}">
                      <a16:creationId xmlns:a16="http://schemas.microsoft.com/office/drawing/2014/main" id="{08035E90-3F89-4EFE-943F-5F96915A5B7E}"/>
                    </a:ext>
                  </a:extLst>
                </p:cNvPr>
                <p:cNvSpPr/>
                <p:nvPr/>
              </p:nvSpPr>
              <p:spPr>
                <a:xfrm>
                  <a:off x="-50484" y="2590127"/>
                  <a:ext cx="586504" cy="947738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5" name="四角形: 上の 2 つの角を丸める 234">
                  <a:extLst>
                    <a:ext uri="{FF2B5EF4-FFF2-40B4-BE49-F238E27FC236}">
                      <a16:creationId xmlns:a16="http://schemas.microsoft.com/office/drawing/2014/main" id="{927C387D-E131-40A3-80F8-5A6EED27A707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220" name="四角形: 上の 2 つの角を丸める 219">
                <a:extLst>
                  <a:ext uri="{FF2B5EF4-FFF2-40B4-BE49-F238E27FC236}">
                    <a16:creationId xmlns:a16="http://schemas.microsoft.com/office/drawing/2014/main" id="{9CB5D226-28B6-4B1A-86D4-112947B33C1C}"/>
                  </a:ext>
                </a:extLst>
              </p:cNvPr>
              <p:cNvSpPr/>
              <p:nvPr/>
            </p:nvSpPr>
            <p:spPr>
              <a:xfrm>
                <a:off x="1180773" y="554823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54C8E9A9-1642-407F-8746-406ACEB3B876}"/>
                  </a:ext>
                </a:extLst>
              </p:cNvPr>
              <p:cNvSpPr/>
              <p:nvPr/>
            </p:nvSpPr>
            <p:spPr>
              <a:xfrm flipH="1">
                <a:off x="1206524" y="550299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8B639EE2-991C-4531-A8C1-D2D52CC60557}"/>
                  </a:ext>
                </a:extLst>
              </p:cNvPr>
              <p:cNvSpPr/>
              <p:nvPr/>
            </p:nvSpPr>
            <p:spPr>
              <a:xfrm>
                <a:off x="845068" y="4242927"/>
                <a:ext cx="918380" cy="1037020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25336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918380" h="1037020">
                    <a:moveTo>
                      <a:pt x="546354" y="830563"/>
                    </a:moveTo>
                    <a:cubicBezTo>
                      <a:pt x="485103" y="983358"/>
                      <a:pt x="317126" y="1016406"/>
                      <a:pt x="243973" y="1033660"/>
                    </a:cubicBezTo>
                    <a:cubicBezTo>
                      <a:pt x="170820" y="1050914"/>
                      <a:pt x="133847" y="999320"/>
                      <a:pt x="107437" y="934086"/>
                    </a:cubicBezTo>
                    <a:cubicBezTo>
                      <a:pt x="113403" y="912824"/>
                      <a:pt x="149318" y="882517"/>
                      <a:pt x="139623" y="870299"/>
                    </a:cubicBezTo>
                    <a:cubicBezTo>
                      <a:pt x="129928" y="858081"/>
                      <a:pt x="112644" y="869556"/>
                      <a:pt x="92123" y="875066"/>
                    </a:cubicBezTo>
                    <a:lnTo>
                      <a:pt x="81632" y="877453"/>
                    </a:lnTo>
                    <a:lnTo>
                      <a:pt x="72942" y="848502"/>
                    </a:ln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3" name="円/楕円 27">
                <a:extLst>
                  <a:ext uri="{FF2B5EF4-FFF2-40B4-BE49-F238E27FC236}">
                    <a16:creationId xmlns:a16="http://schemas.microsoft.com/office/drawing/2014/main" id="{E092E6E3-5905-4855-BAB0-A9CABBC9F452}"/>
                  </a:ext>
                </a:extLst>
              </p:cNvPr>
              <p:cNvSpPr/>
              <p:nvPr/>
            </p:nvSpPr>
            <p:spPr>
              <a:xfrm rot="13500000" flipH="1">
                <a:off x="1029941" y="5037887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24" name="グループ化 223">
                <a:extLst>
                  <a:ext uri="{FF2B5EF4-FFF2-40B4-BE49-F238E27FC236}">
                    <a16:creationId xmlns:a16="http://schemas.microsoft.com/office/drawing/2014/main" id="{E2EAC5DC-AA6C-4DAE-80F1-9CA2433353CD}"/>
                  </a:ext>
                </a:extLst>
              </p:cNvPr>
              <p:cNvGrpSpPr/>
              <p:nvPr/>
            </p:nvGrpSpPr>
            <p:grpSpPr>
              <a:xfrm>
                <a:off x="961487" y="4569758"/>
                <a:ext cx="237859" cy="222134"/>
                <a:chOff x="1189999" y="4569758"/>
                <a:chExt cx="237859" cy="222134"/>
              </a:xfrm>
            </p:grpSpPr>
            <p:sp>
              <p:nvSpPr>
                <p:cNvPr id="230" name="円/楕円 27">
                  <a:extLst>
                    <a:ext uri="{FF2B5EF4-FFF2-40B4-BE49-F238E27FC236}">
                      <a16:creationId xmlns:a16="http://schemas.microsoft.com/office/drawing/2014/main" id="{A99B4A7E-5B6E-4772-813D-8491EFC7A933}"/>
                    </a:ext>
                  </a:extLst>
                </p:cNvPr>
                <p:cNvSpPr/>
                <p:nvPr/>
              </p:nvSpPr>
              <p:spPr>
                <a:xfrm rot="297402" flipH="1">
                  <a:off x="1318375" y="4764421"/>
                  <a:ext cx="109474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1" name="円/楕円 27">
                  <a:extLst>
                    <a:ext uri="{FF2B5EF4-FFF2-40B4-BE49-F238E27FC236}">
                      <a16:creationId xmlns:a16="http://schemas.microsoft.com/office/drawing/2014/main" id="{BEEDEAF1-B93C-49A1-BFE8-7E06C5E39281}"/>
                    </a:ext>
                  </a:extLst>
                </p:cNvPr>
                <p:cNvSpPr/>
                <p:nvPr/>
              </p:nvSpPr>
              <p:spPr>
                <a:xfrm rot="21076560" flipH="1">
                  <a:off x="1318383" y="470384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2" name="円/楕円 27">
                  <a:extLst>
                    <a:ext uri="{FF2B5EF4-FFF2-40B4-BE49-F238E27FC236}">
                      <a16:creationId xmlns:a16="http://schemas.microsoft.com/office/drawing/2014/main" id="{BFA45447-F35F-49E5-83F2-CDFCDDFDB4EE}"/>
                    </a:ext>
                  </a:extLst>
                </p:cNvPr>
                <p:cNvSpPr/>
                <p:nvPr/>
              </p:nvSpPr>
              <p:spPr>
                <a:xfrm rot="10800000">
                  <a:off x="118999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33" name="円/楕円 114">
                  <a:extLst>
                    <a:ext uri="{FF2B5EF4-FFF2-40B4-BE49-F238E27FC236}">
                      <a16:creationId xmlns:a16="http://schemas.microsoft.com/office/drawing/2014/main" id="{5B570C1C-E15C-4034-9450-4F6E339DFB1C}"/>
                    </a:ext>
                  </a:extLst>
                </p:cNvPr>
                <p:cNvSpPr/>
                <p:nvPr/>
              </p:nvSpPr>
              <p:spPr>
                <a:xfrm>
                  <a:off x="1196052" y="4715537"/>
                  <a:ext cx="86466" cy="6312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E085608D-CB8B-4997-874E-9F2DA794D92F}"/>
                  </a:ext>
                </a:extLst>
              </p:cNvPr>
              <p:cNvSpPr/>
              <p:nvPr/>
            </p:nvSpPr>
            <p:spPr>
              <a:xfrm>
                <a:off x="977014" y="4095130"/>
                <a:ext cx="971072" cy="997037"/>
              </a:xfrm>
              <a:custGeom>
                <a:avLst/>
                <a:gdLst>
                  <a:gd name="connsiteX0" fmla="*/ 206777 w 971072"/>
                  <a:gd name="connsiteY0" fmla="*/ 0 h 997037"/>
                  <a:gd name="connsiteX1" fmla="*/ 287264 w 971072"/>
                  <a:gd name="connsiteY1" fmla="*/ 16250 h 997037"/>
                  <a:gd name="connsiteX2" fmla="*/ 347334 w 971072"/>
                  <a:gd name="connsiteY2" fmla="*/ 56750 h 997037"/>
                  <a:gd name="connsiteX3" fmla="*/ 356139 w 971072"/>
                  <a:gd name="connsiteY3" fmla="*/ 50814 h 997037"/>
                  <a:gd name="connsiteX4" fmla="*/ 436626 w 971072"/>
                  <a:gd name="connsiteY4" fmla="*/ 34564 h 997037"/>
                  <a:gd name="connsiteX5" fmla="*/ 627154 w 971072"/>
                  <a:gd name="connsiteY5" fmla="*/ 160854 h 997037"/>
                  <a:gd name="connsiteX6" fmla="*/ 631796 w 971072"/>
                  <a:gd name="connsiteY6" fmla="*/ 183847 h 997037"/>
                  <a:gd name="connsiteX7" fmla="*/ 659519 w 971072"/>
                  <a:gd name="connsiteY7" fmla="*/ 181052 h 997037"/>
                  <a:gd name="connsiteX8" fmla="*/ 866296 w 971072"/>
                  <a:gd name="connsiteY8" fmla="*/ 387829 h 997037"/>
                  <a:gd name="connsiteX9" fmla="*/ 862095 w 971072"/>
                  <a:gd name="connsiteY9" fmla="*/ 429502 h 997037"/>
                  <a:gd name="connsiteX10" fmla="*/ 858189 w 971072"/>
                  <a:gd name="connsiteY10" fmla="*/ 442085 h 997037"/>
                  <a:gd name="connsiteX11" fmla="*/ 910509 w 971072"/>
                  <a:gd name="connsiteY11" fmla="*/ 477360 h 997037"/>
                  <a:gd name="connsiteX12" fmla="*/ 971072 w 971072"/>
                  <a:gd name="connsiteY12" fmla="*/ 623573 h 997037"/>
                  <a:gd name="connsiteX13" fmla="*/ 910509 w 971072"/>
                  <a:gd name="connsiteY13" fmla="*/ 769787 h 997037"/>
                  <a:gd name="connsiteX14" fmla="*/ 870397 w 971072"/>
                  <a:gd name="connsiteY14" fmla="*/ 796831 h 997037"/>
                  <a:gd name="connsiteX15" fmla="*/ 866858 w 971072"/>
                  <a:gd name="connsiteY15" fmla="*/ 831933 h 997037"/>
                  <a:gd name="connsiteX16" fmla="*/ 664282 w 971072"/>
                  <a:gd name="connsiteY16" fmla="*/ 997037 h 997037"/>
                  <a:gd name="connsiteX17" fmla="*/ 457505 w 971072"/>
                  <a:gd name="connsiteY17" fmla="*/ 790260 h 997037"/>
                  <a:gd name="connsiteX18" fmla="*/ 473755 w 971072"/>
                  <a:gd name="connsiteY18" fmla="*/ 709773 h 997037"/>
                  <a:gd name="connsiteX19" fmla="*/ 492623 w 971072"/>
                  <a:gd name="connsiteY19" fmla="*/ 681787 h 997037"/>
                  <a:gd name="connsiteX20" fmla="*/ 439487 w 971072"/>
                  <a:gd name="connsiteY20" fmla="*/ 645962 h 997037"/>
                  <a:gd name="connsiteX21" fmla="*/ 378923 w 971072"/>
                  <a:gd name="connsiteY21" fmla="*/ 499748 h 997037"/>
                  <a:gd name="connsiteX22" fmla="*/ 390475 w 971072"/>
                  <a:gd name="connsiteY22" fmla="*/ 442527 h 997037"/>
                  <a:gd name="connsiteX23" fmla="*/ 356139 w 971072"/>
                  <a:gd name="connsiteY23" fmla="*/ 431869 h 997037"/>
                  <a:gd name="connsiteX24" fmla="*/ 296069 w 971072"/>
                  <a:gd name="connsiteY24" fmla="*/ 391368 h 997037"/>
                  <a:gd name="connsiteX25" fmla="*/ 287264 w 971072"/>
                  <a:gd name="connsiteY25" fmla="*/ 397305 h 997037"/>
                  <a:gd name="connsiteX26" fmla="*/ 206777 w 971072"/>
                  <a:gd name="connsiteY26" fmla="*/ 413554 h 997037"/>
                  <a:gd name="connsiteX27" fmla="*/ 0 w 971072"/>
                  <a:gd name="connsiteY27" fmla="*/ 206777 h 997037"/>
                  <a:gd name="connsiteX28" fmla="*/ 206777 w 971072"/>
                  <a:gd name="connsiteY28" fmla="*/ 0 h 99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1072" h="997037">
                    <a:moveTo>
                      <a:pt x="206777" y="0"/>
                    </a:moveTo>
                    <a:cubicBezTo>
                      <a:pt x="235327" y="0"/>
                      <a:pt x="262526" y="5786"/>
                      <a:pt x="287264" y="16250"/>
                    </a:cubicBezTo>
                    <a:lnTo>
                      <a:pt x="347334" y="56750"/>
                    </a:lnTo>
                    <a:lnTo>
                      <a:pt x="356139" y="50814"/>
                    </a:lnTo>
                    <a:cubicBezTo>
                      <a:pt x="380878" y="40350"/>
                      <a:pt x="408076" y="34564"/>
                      <a:pt x="436626" y="34564"/>
                    </a:cubicBezTo>
                    <a:cubicBezTo>
                      <a:pt x="522276" y="34564"/>
                      <a:pt x="595763" y="86639"/>
                      <a:pt x="627154" y="160854"/>
                    </a:cubicBezTo>
                    <a:lnTo>
                      <a:pt x="631796" y="183847"/>
                    </a:lnTo>
                    <a:lnTo>
                      <a:pt x="659519" y="181052"/>
                    </a:lnTo>
                    <a:cubicBezTo>
                      <a:pt x="773719" y="181052"/>
                      <a:pt x="866296" y="273629"/>
                      <a:pt x="866296" y="387829"/>
                    </a:cubicBezTo>
                    <a:cubicBezTo>
                      <a:pt x="866296" y="402104"/>
                      <a:pt x="864850" y="416041"/>
                      <a:pt x="862095" y="429502"/>
                    </a:cubicBezTo>
                    <a:lnTo>
                      <a:pt x="858189" y="442085"/>
                    </a:lnTo>
                    <a:lnTo>
                      <a:pt x="910509" y="477360"/>
                    </a:lnTo>
                    <a:cubicBezTo>
                      <a:pt x="947928" y="514779"/>
                      <a:pt x="971072" y="566473"/>
                      <a:pt x="971072" y="623573"/>
                    </a:cubicBezTo>
                    <a:cubicBezTo>
                      <a:pt x="971072" y="680673"/>
                      <a:pt x="947928" y="732368"/>
                      <a:pt x="910509" y="769787"/>
                    </a:cubicBezTo>
                    <a:lnTo>
                      <a:pt x="870397" y="796831"/>
                    </a:lnTo>
                    <a:lnTo>
                      <a:pt x="866858" y="831933"/>
                    </a:lnTo>
                    <a:cubicBezTo>
                      <a:pt x="847577" y="926158"/>
                      <a:pt x="764207" y="997037"/>
                      <a:pt x="664282" y="997037"/>
                    </a:cubicBezTo>
                    <a:cubicBezTo>
                      <a:pt x="550082" y="997037"/>
                      <a:pt x="457505" y="904460"/>
                      <a:pt x="457505" y="790260"/>
                    </a:cubicBezTo>
                    <a:cubicBezTo>
                      <a:pt x="457505" y="761710"/>
                      <a:pt x="463291" y="734512"/>
                      <a:pt x="473755" y="709773"/>
                    </a:cubicBezTo>
                    <a:lnTo>
                      <a:pt x="492623" y="681787"/>
                    </a:lnTo>
                    <a:lnTo>
                      <a:pt x="439487" y="645962"/>
                    </a:lnTo>
                    <a:cubicBezTo>
                      <a:pt x="402067" y="608543"/>
                      <a:pt x="378923" y="556848"/>
                      <a:pt x="378923" y="499748"/>
                    </a:cubicBezTo>
                    <a:lnTo>
                      <a:pt x="390475" y="442527"/>
                    </a:lnTo>
                    <a:lnTo>
                      <a:pt x="356139" y="431869"/>
                    </a:lnTo>
                    <a:lnTo>
                      <a:pt x="296069" y="391368"/>
                    </a:lnTo>
                    <a:lnTo>
                      <a:pt x="287264" y="397305"/>
                    </a:lnTo>
                    <a:cubicBezTo>
                      <a:pt x="262526" y="407768"/>
                      <a:pt x="235327" y="413554"/>
                      <a:pt x="206777" y="413554"/>
                    </a:cubicBezTo>
                    <a:cubicBezTo>
                      <a:pt x="92577" y="413554"/>
                      <a:pt x="0" y="320977"/>
                      <a:pt x="0" y="206777"/>
                    </a:cubicBezTo>
                    <a:cubicBezTo>
                      <a:pt x="0" y="92577"/>
                      <a:pt x="92577" y="0"/>
                      <a:pt x="20677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5EFD9C9F-AEE0-48C4-89D6-313332B00D34}"/>
                  </a:ext>
                </a:extLst>
              </p:cNvPr>
              <p:cNvGrpSpPr/>
              <p:nvPr/>
            </p:nvGrpSpPr>
            <p:grpSpPr>
              <a:xfrm>
                <a:off x="1368308" y="4701498"/>
                <a:ext cx="188990" cy="342286"/>
                <a:chOff x="1368308" y="1783038"/>
                <a:chExt cx="188990" cy="342286"/>
              </a:xfrm>
            </p:grpSpPr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3E34BE25-B495-45EC-9DBE-B44FD7ACF2B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899089C4-494A-4693-BC06-771DF7BA255C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8E29E473-A51C-42AE-9884-CAB4F8B1CF57}"/>
                  </a:ext>
                </a:extLst>
              </p:cNvPr>
              <p:cNvSpPr/>
              <p:nvPr/>
            </p:nvSpPr>
            <p:spPr>
              <a:xfrm rot="1800000">
                <a:off x="916988" y="4284322"/>
                <a:ext cx="459668" cy="220536"/>
              </a:xfrm>
              <a:custGeom>
                <a:avLst/>
                <a:gdLst>
                  <a:gd name="connsiteX0" fmla="*/ 37033 w 459668"/>
                  <a:gd name="connsiteY0" fmla="*/ 52288 h 220536"/>
                  <a:gd name="connsiteX1" fmla="*/ 47256 w 459668"/>
                  <a:gd name="connsiteY1" fmla="*/ 73882 h 220536"/>
                  <a:gd name="connsiteX2" fmla="*/ 144959 w 459668"/>
                  <a:gd name="connsiteY2" fmla="*/ 134140 h 220536"/>
                  <a:gd name="connsiteX3" fmla="*/ 232709 w 459668"/>
                  <a:gd name="connsiteY3" fmla="*/ 60133 h 220536"/>
                  <a:gd name="connsiteX4" fmla="*/ 250926 w 459668"/>
                  <a:gd name="connsiteY4" fmla="*/ 0 h 220536"/>
                  <a:gd name="connsiteX5" fmla="*/ 319296 w 459668"/>
                  <a:gd name="connsiteY5" fmla="*/ 6684 h 220536"/>
                  <a:gd name="connsiteX6" fmla="*/ 459668 w 459668"/>
                  <a:gd name="connsiteY6" fmla="*/ 109237 h 220536"/>
                  <a:gd name="connsiteX7" fmla="*/ 229834 w 459668"/>
                  <a:gd name="connsiteY7" fmla="*/ 220536 h 220536"/>
                  <a:gd name="connsiteX8" fmla="*/ 0 w 459668"/>
                  <a:gd name="connsiteY8" fmla="*/ 109237 h 220536"/>
                  <a:gd name="connsiteX9" fmla="*/ 18061 w 459668"/>
                  <a:gd name="connsiteY9" fmla="*/ 65914 h 220536"/>
                  <a:gd name="connsiteX0" fmla="*/ 144959 w 459668"/>
                  <a:gd name="connsiteY0" fmla="*/ 134140 h 225580"/>
                  <a:gd name="connsiteX1" fmla="*/ 232709 w 459668"/>
                  <a:gd name="connsiteY1" fmla="*/ 60133 h 225580"/>
                  <a:gd name="connsiteX2" fmla="*/ 250926 w 459668"/>
                  <a:gd name="connsiteY2" fmla="*/ 0 h 225580"/>
                  <a:gd name="connsiteX3" fmla="*/ 319296 w 459668"/>
                  <a:gd name="connsiteY3" fmla="*/ 6684 h 225580"/>
                  <a:gd name="connsiteX4" fmla="*/ 459668 w 459668"/>
                  <a:gd name="connsiteY4" fmla="*/ 109237 h 225580"/>
                  <a:gd name="connsiteX5" fmla="*/ 229834 w 459668"/>
                  <a:gd name="connsiteY5" fmla="*/ 220536 h 225580"/>
                  <a:gd name="connsiteX6" fmla="*/ 0 w 459668"/>
                  <a:gd name="connsiteY6" fmla="*/ 109237 h 225580"/>
                  <a:gd name="connsiteX7" fmla="*/ 18061 w 459668"/>
                  <a:gd name="connsiteY7" fmla="*/ 65914 h 225580"/>
                  <a:gd name="connsiteX8" fmla="*/ 37033 w 459668"/>
                  <a:gd name="connsiteY8" fmla="*/ 52288 h 225580"/>
                  <a:gd name="connsiteX9" fmla="*/ 47256 w 459668"/>
                  <a:gd name="connsiteY9" fmla="*/ 73882 h 225580"/>
                  <a:gd name="connsiteX10" fmla="*/ 236399 w 459668"/>
                  <a:gd name="connsiteY10" fmla="*/ 225580 h 225580"/>
                  <a:gd name="connsiteX0" fmla="*/ 144959 w 459668"/>
                  <a:gd name="connsiteY0" fmla="*/ 134140 h 220536"/>
                  <a:gd name="connsiteX1" fmla="*/ 232709 w 459668"/>
                  <a:gd name="connsiteY1" fmla="*/ 60133 h 220536"/>
                  <a:gd name="connsiteX2" fmla="*/ 250926 w 459668"/>
                  <a:gd name="connsiteY2" fmla="*/ 0 h 220536"/>
                  <a:gd name="connsiteX3" fmla="*/ 319296 w 459668"/>
                  <a:gd name="connsiteY3" fmla="*/ 6684 h 220536"/>
                  <a:gd name="connsiteX4" fmla="*/ 459668 w 459668"/>
                  <a:gd name="connsiteY4" fmla="*/ 109237 h 220536"/>
                  <a:gd name="connsiteX5" fmla="*/ 229834 w 459668"/>
                  <a:gd name="connsiteY5" fmla="*/ 220536 h 220536"/>
                  <a:gd name="connsiteX6" fmla="*/ 0 w 459668"/>
                  <a:gd name="connsiteY6" fmla="*/ 109237 h 220536"/>
                  <a:gd name="connsiteX7" fmla="*/ 18061 w 459668"/>
                  <a:gd name="connsiteY7" fmla="*/ 65914 h 220536"/>
                  <a:gd name="connsiteX8" fmla="*/ 37033 w 459668"/>
                  <a:gd name="connsiteY8" fmla="*/ 52288 h 220536"/>
                  <a:gd name="connsiteX9" fmla="*/ 47256 w 459668"/>
                  <a:gd name="connsiteY9" fmla="*/ 73882 h 220536"/>
                  <a:gd name="connsiteX0" fmla="*/ 232709 w 459668"/>
                  <a:gd name="connsiteY0" fmla="*/ 60133 h 220536"/>
                  <a:gd name="connsiteX1" fmla="*/ 250926 w 459668"/>
                  <a:gd name="connsiteY1" fmla="*/ 0 h 220536"/>
                  <a:gd name="connsiteX2" fmla="*/ 319296 w 459668"/>
                  <a:gd name="connsiteY2" fmla="*/ 6684 h 220536"/>
                  <a:gd name="connsiteX3" fmla="*/ 459668 w 459668"/>
                  <a:gd name="connsiteY3" fmla="*/ 109237 h 220536"/>
                  <a:gd name="connsiteX4" fmla="*/ 229834 w 459668"/>
                  <a:gd name="connsiteY4" fmla="*/ 220536 h 220536"/>
                  <a:gd name="connsiteX5" fmla="*/ 0 w 459668"/>
                  <a:gd name="connsiteY5" fmla="*/ 109237 h 220536"/>
                  <a:gd name="connsiteX6" fmla="*/ 18061 w 459668"/>
                  <a:gd name="connsiteY6" fmla="*/ 65914 h 220536"/>
                  <a:gd name="connsiteX7" fmla="*/ 37033 w 459668"/>
                  <a:gd name="connsiteY7" fmla="*/ 52288 h 220536"/>
                  <a:gd name="connsiteX8" fmla="*/ 47256 w 459668"/>
                  <a:gd name="connsiteY8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  <a:gd name="connsiteX7" fmla="*/ 47256 w 459668"/>
                  <a:gd name="connsiteY7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668" h="220536">
                    <a:moveTo>
                      <a:pt x="250926" y="0"/>
                    </a:moveTo>
                    <a:lnTo>
                      <a:pt x="319296" y="6684"/>
                    </a:lnTo>
                    <a:cubicBezTo>
                      <a:pt x="401787" y="23580"/>
                      <a:pt x="459668" y="63135"/>
                      <a:pt x="459668" y="109237"/>
                    </a:cubicBezTo>
                    <a:cubicBezTo>
                      <a:pt x="459668" y="170706"/>
                      <a:pt x="356768" y="220536"/>
                      <a:pt x="229834" y="220536"/>
                    </a:cubicBezTo>
                    <a:cubicBezTo>
                      <a:pt x="102900" y="220536"/>
                      <a:pt x="0" y="170706"/>
                      <a:pt x="0" y="109237"/>
                    </a:cubicBezTo>
                    <a:cubicBezTo>
                      <a:pt x="0" y="93870"/>
                      <a:pt x="6431" y="79230"/>
                      <a:pt x="18061" y="65914"/>
                    </a:cubicBezTo>
                    <a:lnTo>
                      <a:pt x="37033" y="52288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E6CED1C9-EFFD-4AF2-ADD9-637D1DC3DFC1}"/>
              </a:ext>
            </a:extLst>
          </p:cNvPr>
          <p:cNvGrpSpPr/>
          <p:nvPr/>
        </p:nvGrpSpPr>
        <p:grpSpPr>
          <a:xfrm>
            <a:off x="742804" y="1212947"/>
            <a:ext cx="1739016" cy="2323209"/>
            <a:chOff x="742804" y="1212947"/>
            <a:chExt cx="1739016" cy="2323209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3D1CB073-104D-4754-AC22-4E6B912D6EF6}"/>
                </a:ext>
              </a:extLst>
            </p:cNvPr>
            <p:cNvGrpSpPr/>
            <p:nvPr/>
          </p:nvGrpSpPr>
          <p:grpSpPr>
            <a:xfrm>
              <a:off x="742804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789C8068-C940-48A9-A8B3-2FE094381CB6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635A5FC8-2605-4459-8646-C458A0B8AF7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35" name="グループ化 134">
                  <a:extLst>
                    <a:ext uri="{FF2B5EF4-FFF2-40B4-BE49-F238E27FC236}">
                      <a16:creationId xmlns:a16="http://schemas.microsoft.com/office/drawing/2014/main" id="{981BAED0-A454-4BE7-9939-E49E075E58C3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54701C9E-2F25-4460-ACBD-40A1E1CC93D4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54" name="フリーフォーム: 図形 153">
                      <a:extLst>
                        <a:ext uri="{FF2B5EF4-FFF2-40B4-BE49-F238E27FC236}">
                          <a16:creationId xmlns:a16="http://schemas.microsoft.com/office/drawing/2014/main" id="{E33CC094-5833-49F4-8978-6DAEE591A224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" name="フリーフォーム: 図形 154">
                      <a:extLst>
                        <a:ext uri="{FF2B5EF4-FFF2-40B4-BE49-F238E27FC236}">
                          <a16:creationId xmlns:a16="http://schemas.microsoft.com/office/drawing/2014/main" id="{18228394-C35D-4905-944F-7F6B0F9628D7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" name="フリーフォーム: 図形 155">
                      <a:extLst>
                        <a:ext uri="{FF2B5EF4-FFF2-40B4-BE49-F238E27FC236}">
                          <a16:creationId xmlns:a16="http://schemas.microsoft.com/office/drawing/2014/main" id="{E9BA46B4-BBE4-4556-BABD-111BCBB351DF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7" name="月 156">
                      <a:extLst>
                        <a:ext uri="{FF2B5EF4-FFF2-40B4-BE49-F238E27FC236}">
                          <a16:creationId xmlns:a16="http://schemas.microsoft.com/office/drawing/2014/main" id="{B934A520-E8E7-48E8-91A8-F52DE2A9538C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37" name="四角形: 角を丸くする 136">
                    <a:extLst>
                      <a:ext uri="{FF2B5EF4-FFF2-40B4-BE49-F238E27FC236}">
                        <a16:creationId xmlns:a16="http://schemas.microsoft.com/office/drawing/2014/main" id="{2A28AC6B-827F-4341-AFD7-72AC78CDCB92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39" name="四角形: 上の 2 つの角を丸める 109">
                    <a:extLst>
                      <a:ext uri="{FF2B5EF4-FFF2-40B4-BE49-F238E27FC236}">
                        <a16:creationId xmlns:a16="http://schemas.microsoft.com/office/drawing/2014/main" id="{06BC33B6-0766-440B-B752-EAAACCB6EC6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フリーフォーム: 図形 139">
                    <a:extLst>
                      <a:ext uri="{FF2B5EF4-FFF2-40B4-BE49-F238E27FC236}">
                        <a16:creationId xmlns:a16="http://schemas.microsoft.com/office/drawing/2014/main" id="{7E73A67C-0320-4A4A-AE49-70B8356D857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フリーフォーム: 図形 140">
                    <a:extLst>
                      <a:ext uri="{FF2B5EF4-FFF2-40B4-BE49-F238E27FC236}">
                        <a16:creationId xmlns:a16="http://schemas.microsoft.com/office/drawing/2014/main" id="{5D953036-CEF5-4A4F-8BFD-674353DC7C4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四角形: 上の 2 つの角を丸める 109">
                    <a:extLst>
                      <a:ext uri="{FF2B5EF4-FFF2-40B4-BE49-F238E27FC236}">
                        <a16:creationId xmlns:a16="http://schemas.microsoft.com/office/drawing/2014/main" id="{55DDE69B-48A4-4503-BAB9-D38586914C9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フリーフォーム: 図形 142">
                    <a:extLst>
                      <a:ext uri="{FF2B5EF4-FFF2-40B4-BE49-F238E27FC236}">
                        <a16:creationId xmlns:a16="http://schemas.microsoft.com/office/drawing/2014/main" id="{C8AC955A-ABBC-4EA5-84AB-87C5E9427C1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E31CB43E-4EB0-484C-957F-96A50A78AA2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1" name="四角形: 上の 2 つの角を丸める 109">
                    <a:extLst>
                      <a:ext uri="{FF2B5EF4-FFF2-40B4-BE49-F238E27FC236}">
                        <a16:creationId xmlns:a16="http://schemas.microsoft.com/office/drawing/2014/main" id="{6071AD08-DECB-4B68-8A36-05679C73FF7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D2A7AF08-AEC2-4093-A537-D72738B90B8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0EBB53E9-37B8-4622-B73B-45EB23EBEA1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58" name="四角形: 上の 2 つの角を丸める 157">
                <a:extLst>
                  <a:ext uri="{FF2B5EF4-FFF2-40B4-BE49-F238E27FC236}">
                    <a16:creationId xmlns:a16="http://schemas.microsoft.com/office/drawing/2014/main" id="{C226AB26-3714-44AF-95F6-24BFDF67E588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2D4786AC-34DE-4DDD-A7A7-370B2A0C14C5}"/>
                </a:ext>
              </a:extLst>
            </p:cNvPr>
            <p:cNvGrpSpPr/>
            <p:nvPr/>
          </p:nvGrpSpPr>
          <p:grpSpPr>
            <a:xfrm>
              <a:off x="1400390" y="1212947"/>
              <a:ext cx="1081430" cy="2323209"/>
              <a:chOff x="822420" y="1212947"/>
              <a:chExt cx="1081430" cy="2323209"/>
            </a:xfrm>
          </p:grpSpPr>
          <p:sp>
            <p:nvSpPr>
              <p:cNvPr id="305" name="楕円 304">
                <a:extLst>
                  <a:ext uri="{FF2B5EF4-FFF2-40B4-BE49-F238E27FC236}">
                    <a16:creationId xmlns:a16="http://schemas.microsoft.com/office/drawing/2014/main" id="{B72DBCAE-9700-4EE2-81F7-7675D0B612A6}"/>
                  </a:ext>
                </a:extLst>
              </p:cNvPr>
              <p:cNvSpPr/>
              <p:nvPr/>
            </p:nvSpPr>
            <p:spPr>
              <a:xfrm rot="5400000">
                <a:off x="858200" y="1371822"/>
                <a:ext cx="521578" cy="59313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73318B92-2A29-4E2B-8379-3B788057589B}"/>
                  </a:ext>
                </a:extLst>
              </p:cNvPr>
              <p:cNvGrpSpPr/>
              <p:nvPr/>
            </p:nvGrpSpPr>
            <p:grpSpPr>
              <a:xfrm>
                <a:off x="1229499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427" name="フリーフォーム: 図形 426">
                  <a:extLst>
                    <a:ext uri="{FF2B5EF4-FFF2-40B4-BE49-F238E27FC236}">
                      <a16:creationId xmlns:a16="http://schemas.microsoft.com/office/drawing/2014/main" id="{8EB06DF8-468A-46D5-BE7D-15E03AD165FF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6" name="フリーフォーム: 図形 435">
                  <a:extLst>
                    <a:ext uri="{FF2B5EF4-FFF2-40B4-BE49-F238E27FC236}">
                      <a16:creationId xmlns:a16="http://schemas.microsoft.com/office/drawing/2014/main" id="{0832D568-B564-4C31-8358-0FF58F1DA249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699" name="フリーフォーム: 図形 698">
                <a:extLst>
                  <a:ext uri="{FF2B5EF4-FFF2-40B4-BE49-F238E27FC236}">
                    <a16:creationId xmlns:a16="http://schemas.microsoft.com/office/drawing/2014/main" id="{C0EB3CDF-0B32-445A-8CD3-8F1CC5205001}"/>
                  </a:ext>
                </a:extLst>
              </p:cNvPr>
              <p:cNvSpPr/>
              <p:nvPr/>
            </p:nvSpPr>
            <p:spPr>
              <a:xfrm>
                <a:off x="852272" y="1324468"/>
                <a:ext cx="932606" cy="1074531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72162 w 932606"/>
                  <a:gd name="connsiteY6" fmla="*/ 836474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47402 w 932606"/>
                  <a:gd name="connsiteY4" fmla="*/ 840129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18827 w 932606"/>
                  <a:gd name="connsiteY4" fmla="*/ 837748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79483 w 932606"/>
                  <a:gd name="connsiteY3" fmla="*/ 91628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43765 w 932606"/>
                  <a:gd name="connsiteY3" fmla="*/ 93533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43765 w 932606"/>
                  <a:gd name="connsiteY3" fmla="*/ 935339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10427 w 932606"/>
                  <a:gd name="connsiteY3" fmla="*/ 947245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42454"/>
                  <a:gd name="connsiteX1" fmla="*/ 253440 w 932606"/>
                  <a:gd name="connsiteY1" fmla="*/ 1026516 h 1042454"/>
                  <a:gd name="connsiteX2" fmla="*/ 135339 w 932606"/>
                  <a:gd name="connsiteY2" fmla="*/ 975998 h 1042454"/>
                  <a:gd name="connsiteX3" fmla="*/ 110427 w 932606"/>
                  <a:gd name="connsiteY3" fmla="*/ 947245 h 1042454"/>
                  <a:gd name="connsiteX4" fmla="*/ 218827 w 932606"/>
                  <a:gd name="connsiteY4" fmla="*/ 837748 h 1042454"/>
                  <a:gd name="connsiteX5" fmla="*/ 68369 w 932606"/>
                  <a:gd name="connsiteY5" fmla="*/ 862219 h 1042454"/>
                  <a:gd name="connsiteX6" fmla="*/ 65018 w 932606"/>
                  <a:gd name="connsiteY6" fmla="*/ 795993 h 1042454"/>
                  <a:gd name="connsiteX7" fmla="*/ 0 w 932606"/>
                  <a:gd name="connsiteY7" fmla="*/ 754183 h 1042454"/>
                  <a:gd name="connsiteX8" fmla="*/ 68514 w 932606"/>
                  <a:gd name="connsiteY8" fmla="*/ 616155 h 1042454"/>
                  <a:gd name="connsiteX9" fmla="*/ 38865 w 932606"/>
                  <a:gd name="connsiteY9" fmla="*/ 445833 h 1042454"/>
                  <a:gd name="connsiteX10" fmla="*/ 37153 w 932606"/>
                  <a:gd name="connsiteY10" fmla="*/ 377474 h 1042454"/>
                  <a:gd name="connsiteX11" fmla="*/ 500297 w 932606"/>
                  <a:gd name="connsiteY11" fmla="*/ 0 h 1042454"/>
                  <a:gd name="connsiteX12" fmla="*/ 932565 w 932606"/>
                  <a:gd name="connsiteY12" fmla="*/ 489417 h 1042454"/>
                  <a:gd name="connsiteX13" fmla="*/ 605827 w 932606"/>
                  <a:gd name="connsiteY13" fmla="*/ 968675 h 1042454"/>
                  <a:gd name="connsiteX0" fmla="*/ 539152 w 932606"/>
                  <a:gd name="connsiteY0" fmla="*/ 830563 h 1037280"/>
                  <a:gd name="connsiteX1" fmla="*/ 253440 w 932606"/>
                  <a:gd name="connsiteY1" fmla="*/ 1026516 h 1037280"/>
                  <a:gd name="connsiteX2" fmla="*/ 135339 w 932606"/>
                  <a:gd name="connsiteY2" fmla="*/ 975998 h 1037280"/>
                  <a:gd name="connsiteX3" fmla="*/ 110427 w 932606"/>
                  <a:gd name="connsiteY3" fmla="*/ 947245 h 1037280"/>
                  <a:gd name="connsiteX4" fmla="*/ 218827 w 932606"/>
                  <a:gd name="connsiteY4" fmla="*/ 837748 h 1037280"/>
                  <a:gd name="connsiteX5" fmla="*/ 68369 w 932606"/>
                  <a:gd name="connsiteY5" fmla="*/ 862219 h 1037280"/>
                  <a:gd name="connsiteX6" fmla="*/ 65018 w 932606"/>
                  <a:gd name="connsiteY6" fmla="*/ 795993 h 1037280"/>
                  <a:gd name="connsiteX7" fmla="*/ 0 w 932606"/>
                  <a:gd name="connsiteY7" fmla="*/ 754183 h 1037280"/>
                  <a:gd name="connsiteX8" fmla="*/ 68514 w 932606"/>
                  <a:gd name="connsiteY8" fmla="*/ 616155 h 1037280"/>
                  <a:gd name="connsiteX9" fmla="*/ 38865 w 932606"/>
                  <a:gd name="connsiteY9" fmla="*/ 445833 h 1037280"/>
                  <a:gd name="connsiteX10" fmla="*/ 37153 w 932606"/>
                  <a:gd name="connsiteY10" fmla="*/ 377474 h 1037280"/>
                  <a:gd name="connsiteX11" fmla="*/ 500297 w 932606"/>
                  <a:gd name="connsiteY11" fmla="*/ 0 h 1037280"/>
                  <a:gd name="connsiteX12" fmla="*/ 932565 w 932606"/>
                  <a:gd name="connsiteY12" fmla="*/ 489417 h 1037280"/>
                  <a:gd name="connsiteX13" fmla="*/ 605827 w 932606"/>
                  <a:gd name="connsiteY13" fmla="*/ 968675 h 1037280"/>
                  <a:gd name="connsiteX0" fmla="*/ 539152 w 932606"/>
                  <a:gd name="connsiteY0" fmla="*/ 830563 h 1049361"/>
                  <a:gd name="connsiteX1" fmla="*/ 258203 w 932606"/>
                  <a:gd name="connsiteY1" fmla="*/ 1043185 h 1049361"/>
                  <a:gd name="connsiteX2" fmla="*/ 135339 w 932606"/>
                  <a:gd name="connsiteY2" fmla="*/ 975998 h 1049361"/>
                  <a:gd name="connsiteX3" fmla="*/ 110427 w 932606"/>
                  <a:gd name="connsiteY3" fmla="*/ 947245 h 1049361"/>
                  <a:gd name="connsiteX4" fmla="*/ 218827 w 932606"/>
                  <a:gd name="connsiteY4" fmla="*/ 837748 h 1049361"/>
                  <a:gd name="connsiteX5" fmla="*/ 68369 w 932606"/>
                  <a:gd name="connsiteY5" fmla="*/ 862219 h 1049361"/>
                  <a:gd name="connsiteX6" fmla="*/ 65018 w 932606"/>
                  <a:gd name="connsiteY6" fmla="*/ 795993 h 1049361"/>
                  <a:gd name="connsiteX7" fmla="*/ 0 w 932606"/>
                  <a:gd name="connsiteY7" fmla="*/ 754183 h 1049361"/>
                  <a:gd name="connsiteX8" fmla="*/ 68514 w 932606"/>
                  <a:gd name="connsiteY8" fmla="*/ 616155 h 1049361"/>
                  <a:gd name="connsiteX9" fmla="*/ 38865 w 932606"/>
                  <a:gd name="connsiteY9" fmla="*/ 445833 h 1049361"/>
                  <a:gd name="connsiteX10" fmla="*/ 37153 w 932606"/>
                  <a:gd name="connsiteY10" fmla="*/ 377474 h 1049361"/>
                  <a:gd name="connsiteX11" fmla="*/ 500297 w 932606"/>
                  <a:gd name="connsiteY11" fmla="*/ 0 h 1049361"/>
                  <a:gd name="connsiteX12" fmla="*/ 932565 w 932606"/>
                  <a:gd name="connsiteY12" fmla="*/ 489417 h 1049361"/>
                  <a:gd name="connsiteX13" fmla="*/ 605827 w 932606"/>
                  <a:gd name="connsiteY13" fmla="*/ 968675 h 1049361"/>
                  <a:gd name="connsiteX0" fmla="*/ 539152 w 932606"/>
                  <a:gd name="connsiteY0" fmla="*/ 830563 h 1061307"/>
                  <a:gd name="connsiteX1" fmla="*/ 258203 w 932606"/>
                  <a:gd name="connsiteY1" fmla="*/ 1043185 h 1061307"/>
                  <a:gd name="connsiteX2" fmla="*/ 144864 w 932606"/>
                  <a:gd name="connsiteY2" fmla="*/ 995048 h 1061307"/>
                  <a:gd name="connsiteX3" fmla="*/ 110427 w 932606"/>
                  <a:gd name="connsiteY3" fmla="*/ 947245 h 1061307"/>
                  <a:gd name="connsiteX4" fmla="*/ 218827 w 932606"/>
                  <a:gd name="connsiteY4" fmla="*/ 837748 h 1061307"/>
                  <a:gd name="connsiteX5" fmla="*/ 68369 w 932606"/>
                  <a:gd name="connsiteY5" fmla="*/ 862219 h 1061307"/>
                  <a:gd name="connsiteX6" fmla="*/ 65018 w 932606"/>
                  <a:gd name="connsiteY6" fmla="*/ 795993 h 1061307"/>
                  <a:gd name="connsiteX7" fmla="*/ 0 w 932606"/>
                  <a:gd name="connsiteY7" fmla="*/ 754183 h 1061307"/>
                  <a:gd name="connsiteX8" fmla="*/ 68514 w 932606"/>
                  <a:gd name="connsiteY8" fmla="*/ 616155 h 1061307"/>
                  <a:gd name="connsiteX9" fmla="*/ 38865 w 932606"/>
                  <a:gd name="connsiteY9" fmla="*/ 445833 h 1061307"/>
                  <a:gd name="connsiteX10" fmla="*/ 37153 w 932606"/>
                  <a:gd name="connsiteY10" fmla="*/ 377474 h 1061307"/>
                  <a:gd name="connsiteX11" fmla="*/ 500297 w 932606"/>
                  <a:gd name="connsiteY11" fmla="*/ 0 h 1061307"/>
                  <a:gd name="connsiteX12" fmla="*/ 932565 w 932606"/>
                  <a:gd name="connsiteY12" fmla="*/ 489417 h 1061307"/>
                  <a:gd name="connsiteX13" fmla="*/ 605827 w 932606"/>
                  <a:gd name="connsiteY13" fmla="*/ 968675 h 1061307"/>
                  <a:gd name="connsiteX0" fmla="*/ 539152 w 932606"/>
                  <a:gd name="connsiteY0" fmla="*/ 830563 h 1054734"/>
                  <a:gd name="connsiteX1" fmla="*/ 258203 w 932606"/>
                  <a:gd name="connsiteY1" fmla="*/ 1043185 h 1054734"/>
                  <a:gd name="connsiteX2" fmla="*/ 144864 w 932606"/>
                  <a:gd name="connsiteY2" fmla="*/ 995048 h 1054734"/>
                  <a:gd name="connsiteX3" fmla="*/ 110427 w 932606"/>
                  <a:gd name="connsiteY3" fmla="*/ 947245 h 1054734"/>
                  <a:gd name="connsiteX4" fmla="*/ 218827 w 932606"/>
                  <a:gd name="connsiteY4" fmla="*/ 837748 h 1054734"/>
                  <a:gd name="connsiteX5" fmla="*/ 68369 w 932606"/>
                  <a:gd name="connsiteY5" fmla="*/ 862219 h 1054734"/>
                  <a:gd name="connsiteX6" fmla="*/ 65018 w 932606"/>
                  <a:gd name="connsiteY6" fmla="*/ 795993 h 1054734"/>
                  <a:gd name="connsiteX7" fmla="*/ 0 w 932606"/>
                  <a:gd name="connsiteY7" fmla="*/ 754183 h 1054734"/>
                  <a:gd name="connsiteX8" fmla="*/ 68514 w 932606"/>
                  <a:gd name="connsiteY8" fmla="*/ 616155 h 1054734"/>
                  <a:gd name="connsiteX9" fmla="*/ 38865 w 932606"/>
                  <a:gd name="connsiteY9" fmla="*/ 445833 h 1054734"/>
                  <a:gd name="connsiteX10" fmla="*/ 37153 w 932606"/>
                  <a:gd name="connsiteY10" fmla="*/ 377474 h 1054734"/>
                  <a:gd name="connsiteX11" fmla="*/ 500297 w 932606"/>
                  <a:gd name="connsiteY11" fmla="*/ 0 h 1054734"/>
                  <a:gd name="connsiteX12" fmla="*/ 932565 w 932606"/>
                  <a:gd name="connsiteY12" fmla="*/ 489417 h 1054734"/>
                  <a:gd name="connsiteX13" fmla="*/ 605827 w 932606"/>
                  <a:gd name="connsiteY13" fmla="*/ 968675 h 1054734"/>
                  <a:gd name="connsiteX0" fmla="*/ 539152 w 932606"/>
                  <a:gd name="connsiteY0" fmla="*/ 830563 h 1046512"/>
                  <a:gd name="connsiteX1" fmla="*/ 258203 w 932606"/>
                  <a:gd name="connsiteY1" fmla="*/ 1043185 h 1046512"/>
                  <a:gd name="connsiteX2" fmla="*/ 144864 w 932606"/>
                  <a:gd name="connsiteY2" fmla="*/ 995048 h 1046512"/>
                  <a:gd name="connsiteX3" fmla="*/ 110427 w 932606"/>
                  <a:gd name="connsiteY3" fmla="*/ 947245 h 1046512"/>
                  <a:gd name="connsiteX4" fmla="*/ 218827 w 932606"/>
                  <a:gd name="connsiteY4" fmla="*/ 837748 h 1046512"/>
                  <a:gd name="connsiteX5" fmla="*/ 68369 w 932606"/>
                  <a:gd name="connsiteY5" fmla="*/ 862219 h 1046512"/>
                  <a:gd name="connsiteX6" fmla="*/ 65018 w 932606"/>
                  <a:gd name="connsiteY6" fmla="*/ 795993 h 1046512"/>
                  <a:gd name="connsiteX7" fmla="*/ 0 w 932606"/>
                  <a:gd name="connsiteY7" fmla="*/ 754183 h 1046512"/>
                  <a:gd name="connsiteX8" fmla="*/ 68514 w 932606"/>
                  <a:gd name="connsiteY8" fmla="*/ 616155 h 1046512"/>
                  <a:gd name="connsiteX9" fmla="*/ 38865 w 932606"/>
                  <a:gd name="connsiteY9" fmla="*/ 445833 h 1046512"/>
                  <a:gd name="connsiteX10" fmla="*/ 37153 w 932606"/>
                  <a:gd name="connsiteY10" fmla="*/ 377474 h 1046512"/>
                  <a:gd name="connsiteX11" fmla="*/ 500297 w 932606"/>
                  <a:gd name="connsiteY11" fmla="*/ 0 h 1046512"/>
                  <a:gd name="connsiteX12" fmla="*/ 932565 w 932606"/>
                  <a:gd name="connsiteY12" fmla="*/ 489417 h 1046512"/>
                  <a:gd name="connsiteX13" fmla="*/ 605827 w 932606"/>
                  <a:gd name="connsiteY13" fmla="*/ 968675 h 1046512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0427 w 932606"/>
                  <a:gd name="connsiteY3" fmla="*/ 947245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69970"/>
                  <a:gd name="connsiteX1" fmla="*/ 258203 w 932606"/>
                  <a:gd name="connsiteY1" fmla="*/ 1062235 h 1069970"/>
                  <a:gd name="connsiteX2" fmla="*/ 140101 w 932606"/>
                  <a:gd name="connsiteY2" fmla="*/ 990286 h 1069970"/>
                  <a:gd name="connsiteX3" fmla="*/ 117571 w 932606"/>
                  <a:gd name="connsiteY3" fmla="*/ 963914 h 1069970"/>
                  <a:gd name="connsiteX4" fmla="*/ 256927 w 932606"/>
                  <a:gd name="connsiteY4" fmla="*/ 844892 h 1069970"/>
                  <a:gd name="connsiteX5" fmla="*/ 63607 w 932606"/>
                  <a:gd name="connsiteY5" fmla="*/ 869363 h 1069970"/>
                  <a:gd name="connsiteX6" fmla="*/ 65018 w 932606"/>
                  <a:gd name="connsiteY6" fmla="*/ 795993 h 1069970"/>
                  <a:gd name="connsiteX7" fmla="*/ 0 w 932606"/>
                  <a:gd name="connsiteY7" fmla="*/ 754183 h 1069970"/>
                  <a:gd name="connsiteX8" fmla="*/ 68514 w 932606"/>
                  <a:gd name="connsiteY8" fmla="*/ 616155 h 1069970"/>
                  <a:gd name="connsiteX9" fmla="*/ 38865 w 932606"/>
                  <a:gd name="connsiteY9" fmla="*/ 445833 h 1069970"/>
                  <a:gd name="connsiteX10" fmla="*/ 37153 w 932606"/>
                  <a:gd name="connsiteY10" fmla="*/ 377474 h 1069970"/>
                  <a:gd name="connsiteX11" fmla="*/ 500297 w 932606"/>
                  <a:gd name="connsiteY11" fmla="*/ 0 h 1069970"/>
                  <a:gd name="connsiteX12" fmla="*/ 932565 w 932606"/>
                  <a:gd name="connsiteY12" fmla="*/ 489417 h 1069970"/>
                  <a:gd name="connsiteX13" fmla="*/ 605827 w 932606"/>
                  <a:gd name="connsiteY13" fmla="*/ 968675 h 1069970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17571 w 932606"/>
                  <a:gd name="connsiteY3" fmla="*/ 963914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61690 w 932606"/>
                  <a:gd name="connsiteY4" fmla="*/ 863943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2606" h="1074531">
                    <a:moveTo>
                      <a:pt x="539152" y="830563"/>
                    </a:moveTo>
                    <a:cubicBezTo>
                      <a:pt x="477901" y="983358"/>
                      <a:pt x="322330" y="1032043"/>
                      <a:pt x="258203" y="1062235"/>
                    </a:cubicBezTo>
                    <a:cubicBezTo>
                      <a:pt x="194076" y="1092427"/>
                      <a:pt x="195552" y="1063762"/>
                      <a:pt x="154389" y="1011717"/>
                    </a:cubicBezTo>
                    <a:cubicBezTo>
                      <a:pt x="135713" y="994933"/>
                      <a:pt x="115562" y="998862"/>
                      <a:pt x="139002" y="980583"/>
                    </a:cubicBezTo>
                    <a:cubicBezTo>
                      <a:pt x="162442" y="962304"/>
                      <a:pt x="274256" y="882480"/>
                      <a:pt x="261690" y="863943"/>
                    </a:cubicBezTo>
                    <a:cubicBezTo>
                      <a:pt x="249124" y="845406"/>
                      <a:pt x="96386" y="880688"/>
                      <a:pt x="63607" y="869363"/>
                    </a:cubicBezTo>
                    <a:cubicBezTo>
                      <a:pt x="30828" y="858038"/>
                      <a:pt x="64548" y="820450"/>
                      <a:pt x="65018" y="795993"/>
                    </a:cubicBezTo>
                    <a:cubicBezTo>
                      <a:pt x="40170" y="789994"/>
                      <a:pt x="11721" y="778997"/>
                      <a:pt x="0" y="754183"/>
                    </a:cubicBezTo>
                    <a:cubicBezTo>
                      <a:pt x="40667" y="676982"/>
                      <a:pt x="62037" y="667547"/>
                      <a:pt x="68514" y="616155"/>
                    </a:cubicBezTo>
                    <a:cubicBezTo>
                      <a:pt x="74991" y="564763"/>
                      <a:pt x="42504" y="476485"/>
                      <a:pt x="38865" y="445833"/>
                    </a:cubicBezTo>
                    <a:cubicBezTo>
                      <a:pt x="33531" y="418284"/>
                      <a:pt x="37724" y="400260"/>
                      <a:pt x="37153" y="377474"/>
                    </a:cubicBezTo>
                    <a:cubicBezTo>
                      <a:pt x="81235" y="162050"/>
                      <a:pt x="271842" y="0"/>
                      <a:pt x="500297" y="0"/>
                    </a:cubicBezTo>
                    <a:cubicBezTo>
                      <a:pt x="761389" y="0"/>
                      <a:pt x="929264" y="280346"/>
                      <a:pt x="932565" y="489417"/>
                    </a:cubicBezTo>
                    <a:cubicBezTo>
                      <a:pt x="935866" y="698488"/>
                      <a:pt x="741107" y="891859"/>
                      <a:pt x="605827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B524C39F-54E6-4CAD-B484-D6D946485709}"/>
                  </a:ext>
                </a:extLst>
              </p:cNvPr>
              <p:cNvSpPr/>
              <p:nvPr/>
            </p:nvSpPr>
            <p:spPr>
              <a:xfrm rot="5400000">
                <a:off x="854577" y="1367324"/>
                <a:ext cx="1069683" cy="897811"/>
              </a:xfrm>
              <a:custGeom>
                <a:avLst/>
                <a:gdLst>
                  <a:gd name="connsiteX0" fmla="*/ 0 w 1069683"/>
                  <a:gd name="connsiteY0" fmla="*/ 512306 h 897811"/>
                  <a:gd name="connsiteX1" fmla="*/ 540406 w 1069683"/>
                  <a:gd name="connsiteY1" fmla="*/ 0 h 897811"/>
                  <a:gd name="connsiteX2" fmla="*/ 1038343 w 1069683"/>
                  <a:gd name="connsiteY2" fmla="*/ 312893 h 897811"/>
                  <a:gd name="connsiteX3" fmla="*/ 1069683 w 1069683"/>
                  <a:gd name="connsiteY3" fmla="*/ 408605 h 897811"/>
                  <a:gd name="connsiteX4" fmla="*/ 1017677 w 1069683"/>
                  <a:gd name="connsiteY4" fmla="*/ 400658 h 897811"/>
                  <a:gd name="connsiteX5" fmla="*/ 895158 w 1069683"/>
                  <a:gd name="connsiteY5" fmla="*/ 394579 h 897811"/>
                  <a:gd name="connsiteX6" fmla="*/ 772639 w 1069683"/>
                  <a:gd name="connsiteY6" fmla="*/ 400658 h 897811"/>
                  <a:gd name="connsiteX7" fmla="*/ 772635 w 1069683"/>
                  <a:gd name="connsiteY7" fmla="*/ 400659 h 897811"/>
                  <a:gd name="connsiteX8" fmla="*/ 727147 w 1069683"/>
                  <a:gd name="connsiteY8" fmla="*/ 397396 h 897811"/>
                  <a:gd name="connsiteX9" fmla="*/ 197720 w 1069683"/>
                  <a:gd name="connsiteY9" fmla="*/ 806454 h 897811"/>
                  <a:gd name="connsiteX10" fmla="*/ 188006 w 1069683"/>
                  <a:gd name="connsiteY10" fmla="*/ 897811 h 897811"/>
                  <a:gd name="connsiteX11" fmla="*/ 158281 w 1069683"/>
                  <a:gd name="connsiteY11" fmla="*/ 874561 h 897811"/>
                  <a:gd name="connsiteX12" fmla="*/ 0 w 1069683"/>
                  <a:gd name="connsiteY12" fmla="*/ 512306 h 89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9683" h="897811">
                    <a:moveTo>
                      <a:pt x="0" y="512306"/>
                    </a:moveTo>
                    <a:cubicBezTo>
                      <a:pt x="0" y="229367"/>
                      <a:pt x="241947" y="0"/>
                      <a:pt x="540406" y="0"/>
                    </a:cubicBezTo>
                    <a:cubicBezTo>
                      <a:pt x="764249" y="0"/>
                      <a:pt x="956305" y="129019"/>
                      <a:pt x="1038343" y="312893"/>
                    </a:cubicBezTo>
                    <a:lnTo>
                      <a:pt x="1069683" y="408605"/>
                    </a:lnTo>
                    <a:lnTo>
                      <a:pt x="1017677" y="400658"/>
                    </a:lnTo>
                    <a:cubicBezTo>
                      <a:pt x="978102" y="396672"/>
                      <a:pt x="937127" y="394579"/>
                      <a:pt x="895158" y="394579"/>
                    </a:cubicBezTo>
                    <a:cubicBezTo>
                      <a:pt x="853189" y="394579"/>
                      <a:pt x="812214" y="396672"/>
                      <a:pt x="772639" y="400658"/>
                    </a:cubicBezTo>
                    <a:lnTo>
                      <a:pt x="772635" y="400659"/>
                    </a:lnTo>
                    <a:lnTo>
                      <a:pt x="727147" y="397396"/>
                    </a:lnTo>
                    <a:cubicBezTo>
                      <a:pt x="465996" y="397396"/>
                      <a:pt x="248111" y="573005"/>
                      <a:pt x="197720" y="806454"/>
                    </a:cubicBezTo>
                    <a:lnTo>
                      <a:pt x="188006" y="897811"/>
                    </a:lnTo>
                    <a:lnTo>
                      <a:pt x="158281" y="874561"/>
                    </a:lnTo>
                    <a:cubicBezTo>
                      <a:pt x="60487" y="781852"/>
                      <a:pt x="0" y="653775"/>
                      <a:pt x="0" y="51230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7" name="円/楕円 27">
                <a:extLst>
                  <a:ext uri="{FF2B5EF4-FFF2-40B4-BE49-F238E27FC236}">
                    <a16:creationId xmlns:a16="http://schemas.microsoft.com/office/drawing/2014/main" id="{84BF75B5-802F-4CBE-9A84-3DC0BEE015F4}"/>
                  </a:ext>
                </a:extLst>
              </p:cNvPr>
              <p:cNvSpPr/>
              <p:nvPr/>
            </p:nvSpPr>
            <p:spPr>
              <a:xfrm rot="10800000">
                <a:off x="929800" y="1626259"/>
                <a:ext cx="172927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9" name="楕円 298">
                <a:extLst>
                  <a:ext uri="{FF2B5EF4-FFF2-40B4-BE49-F238E27FC236}">
                    <a16:creationId xmlns:a16="http://schemas.microsoft.com/office/drawing/2014/main" id="{BE8A8E20-6AAC-40EB-A883-290AB4BCBD6C}"/>
                  </a:ext>
                </a:extLst>
              </p:cNvPr>
              <p:cNvSpPr/>
              <p:nvPr/>
            </p:nvSpPr>
            <p:spPr>
              <a:xfrm rot="5400000">
                <a:off x="1338014" y="1213142"/>
                <a:ext cx="566032" cy="5656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8" name="グループ化 47">
                <a:extLst>
                  <a:ext uri="{FF2B5EF4-FFF2-40B4-BE49-F238E27FC236}">
                    <a16:creationId xmlns:a16="http://schemas.microsoft.com/office/drawing/2014/main" id="{467787FF-1040-44E9-9688-9F6493D15EBF}"/>
                  </a:ext>
                </a:extLst>
              </p:cNvPr>
              <p:cNvGrpSpPr/>
              <p:nvPr/>
            </p:nvGrpSpPr>
            <p:grpSpPr>
              <a:xfrm>
                <a:off x="958521" y="2448029"/>
                <a:ext cx="686518" cy="1088127"/>
                <a:chOff x="-50484" y="2448029"/>
                <a:chExt cx="686518" cy="1088127"/>
              </a:xfrm>
            </p:grpSpPr>
            <p:sp>
              <p:nvSpPr>
                <p:cNvPr id="238" name="フリーフォーム: 図形 237">
                  <a:extLst>
                    <a:ext uri="{FF2B5EF4-FFF2-40B4-BE49-F238E27FC236}">
                      <a16:creationId xmlns:a16="http://schemas.microsoft.com/office/drawing/2014/main" id="{947976CA-E6B9-4424-A378-E083D7ECCC8F}"/>
                    </a:ext>
                  </a:extLst>
                </p:cNvPr>
                <p:cNvSpPr/>
                <p:nvPr/>
              </p:nvSpPr>
              <p:spPr>
                <a:xfrm>
                  <a:off x="16301" y="2448029"/>
                  <a:ext cx="503999" cy="273976"/>
                </a:xfrm>
                <a:custGeom>
                  <a:avLst/>
                  <a:gdLst>
                    <a:gd name="connsiteX0" fmla="*/ 132635 w 503999"/>
                    <a:gd name="connsiteY0" fmla="*/ 0 h 273976"/>
                    <a:gd name="connsiteX1" fmla="*/ 503999 w 503999"/>
                    <a:gd name="connsiteY1" fmla="*/ 0 h 273976"/>
                    <a:gd name="connsiteX2" fmla="*/ 503999 w 503999"/>
                    <a:gd name="connsiteY2" fmla="*/ 273976 h 273976"/>
                    <a:gd name="connsiteX3" fmla="*/ 0 w 503999"/>
                    <a:gd name="connsiteY3" fmla="*/ 273976 h 273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3999" h="273976">
                      <a:moveTo>
                        <a:pt x="132635" y="0"/>
                      </a:moveTo>
                      <a:lnTo>
                        <a:pt x="503999" y="0"/>
                      </a:lnTo>
                      <a:lnTo>
                        <a:pt x="503999" y="273976"/>
                      </a:lnTo>
                      <a:lnTo>
                        <a:pt x="0" y="27397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11" name="四角形: 上の 2 つの角を丸める 230">
                  <a:extLst>
                    <a:ext uri="{FF2B5EF4-FFF2-40B4-BE49-F238E27FC236}">
                      <a16:creationId xmlns:a16="http://schemas.microsoft.com/office/drawing/2014/main" id="{37F80817-5AF6-45FB-B4EF-E9CD4C044861}"/>
                    </a:ext>
                  </a:extLst>
                </p:cNvPr>
                <p:cNvSpPr/>
                <p:nvPr/>
              </p:nvSpPr>
              <p:spPr>
                <a:xfrm>
                  <a:off x="-50484" y="2584534"/>
                  <a:ext cx="586504" cy="951622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2" name="四角形: 上の 2 つの角を丸める 311">
                  <a:extLst>
                    <a:ext uri="{FF2B5EF4-FFF2-40B4-BE49-F238E27FC236}">
                      <a16:creationId xmlns:a16="http://schemas.microsoft.com/office/drawing/2014/main" id="{60276D1E-9E46-43CD-9195-01124680C7EE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5" name="グループ化 44">
                  <a:extLst>
                    <a:ext uri="{FF2B5EF4-FFF2-40B4-BE49-F238E27FC236}">
                      <a16:creationId xmlns:a16="http://schemas.microsoft.com/office/drawing/2014/main" id="{E22B18B7-C193-4366-B4A6-F3B7163E37DA}"/>
                    </a:ext>
                  </a:extLst>
                </p:cNvPr>
                <p:cNvGrpSpPr/>
                <p:nvPr/>
              </p:nvGrpSpPr>
              <p:grpSpPr>
                <a:xfrm rot="900000">
                  <a:off x="-28122" y="2662316"/>
                  <a:ext cx="88884" cy="201806"/>
                  <a:chOff x="-4310" y="2657554"/>
                  <a:chExt cx="88884" cy="201806"/>
                </a:xfrm>
              </p:grpSpPr>
              <p:sp>
                <p:nvSpPr>
                  <p:cNvPr id="316" name="円/楕円 82">
                    <a:extLst>
                      <a:ext uri="{FF2B5EF4-FFF2-40B4-BE49-F238E27FC236}">
                        <a16:creationId xmlns:a16="http://schemas.microsoft.com/office/drawing/2014/main" id="{1D780191-F402-4B22-AED7-4AC5DA074B98}"/>
                      </a:ext>
                    </a:extLst>
                  </p:cNvPr>
                  <p:cNvSpPr/>
                  <p:nvPr/>
                </p:nvSpPr>
                <p:spPr>
                  <a:xfrm>
                    <a:off x="5168" y="2657554"/>
                    <a:ext cx="7940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7" name="円/楕円 83">
                    <a:extLst>
                      <a:ext uri="{FF2B5EF4-FFF2-40B4-BE49-F238E27FC236}">
                        <a16:creationId xmlns:a16="http://schemas.microsoft.com/office/drawing/2014/main" id="{79F06D6B-18C1-48AA-949C-7B4C0F509251}"/>
                      </a:ext>
                    </a:extLst>
                  </p:cNvPr>
                  <p:cNvSpPr/>
                  <p:nvPr/>
                </p:nvSpPr>
                <p:spPr>
                  <a:xfrm flipH="1">
                    <a:off x="-4310" y="2684534"/>
                    <a:ext cx="59505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9" name="円/楕円 83">
                  <a:extLst>
                    <a:ext uri="{FF2B5EF4-FFF2-40B4-BE49-F238E27FC236}">
                      <a16:creationId xmlns:a16="http://schemas.microsoft.com/office/drawing/2014/main" id="{0C539EF2-E836-4FDC-9B47-4F4FA624A59C}"/>
                    </a:ext>
                  </a:extLst>
                </p:cNvPr>
                <p:cNvSpPr/>
                <p:nvPr/>
              </p:nvSpPr>
              <p:spPr>
                <a:xfrm rot="887567" flipH="1">
                  <a:off x="-4923" y="2707365"/>
                  <a:ext cx="27683" cy="418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2E8CA206-BE37-405F-9710-6BEE59B17550}"/>
                  </a:ext>
                </a:extLst>
              </p:cNvPr>
              <p:cNvSpPr/>
              <p:nvPr/>
            </p:nvSpPr>
            <p:spPr>
              <a:xfrm rot="556922" flipH="1">
                <a:off x="1354440" y="2057383"/>
                <a:ext cx="88900" cy="418745"/>
              </a:xfrm>
              <a:custGeom>
                <a:avLst/>
                <a:gdLst>
                  <a:gd name="connsiteX0" fmla="*/ 58779 w 88900"/>
                  <a:gd name="connsiteY0" fmla="*/ 0 h 418745"/>
                  <a:gd name="connsiteX1" fmla="*/ 19842 w 88900"/>
                  <a:gd name="connsiteY1" fmla="*/ 0 h 418745"/>
                  <a:gd name="connsiteX2" fmla="*/ 6986 w 88900"/>
                  <a:gd name="connsiteY2" fmla="*/ 56004 h 418745"/>
                  <a:gd name="connsiteX3" fmla="*/ 0 w 88900"/>
                  <a:gd name="connsiteY3" fmla="*/ 157638 h 418745"/>
                  <a:gd name="connsiteX4" fmla="*/ 88900 w 88900"/>
                  <a:gd name="connsiteY4" fmla="*/ 418745 h 418745"/>
                  <a:gd name="connsiteX5" fmla="*/ 88900 w 88900"/>
                  <a:gd name="connsiteY5" fmla="*/ 418743 h 418745"/>
                  <a:gd name="connsiteX6" fmla="*/ 44450 w 88900"/>
                  <a:gd name="connsiteY6" fmla="*/ 157637 h 418745"/>
                  <a:gd name="connsiteX7" fmla="*/ 56182 w 88900"/>
                  <a:gd name="connsiteY7" fmla="*/ 11675 h 41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" h="418745">
                    <a:moveTo>
                      <a:pt x="58779" y="0"/>
                    </a:moveTo>
                    <a:lnTo>
                      <a:pt x="19842" y="0"/>
                    </a:lnTo>
                    <a:lnTo>
                      <a:pt x="6986" y="56004"/>
                    </a:lnTo>
                    <a:cubicBezTo>
                      <a:pt x="2488" y="87242"/>
                      <a:pt x="0" y="121587"/>
                      <a:pt x="0" y="157638"/>
                    </a:cubicBezTo>
                    <a:cubicBezTo>
                      <a:pt x="0" y="301843"/>
                      <a:pt x="39802" y="418745"/>
                      <a:pt x="88900" y="418745"/>
                    </a:cubicBezTo>
                    <a:lnTo>
                      <a:pt x="88900" y="418743"/>
                    </a:lnTo>
                    <a:cubicBezTo>
                      <a:pt x="60918" y="357105"/>
                      <a:pt x="44450" y="260368"/>
                      <a:pt x="44450" y="157637"/>
                    </a:cubicBezTo>
                    <a:cubicBezTo>
                      <a:pt x="44450" y="106272"/>
                      <a:pt x="48567" y="56405"/>
                      <a:pt x="56182" y="1167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3" name="グループ化 322">
                <a:extLst>
                  <a:ext uri="{FF2B5EF4-FFF2-40B4-BE49-F238E27FC236}">
                    <a16:creationId xmlns:a16="http://schemas.microsoft.com/office/drawing/2014/main" id="{CD191EE0-181D-4B47-B3A5-EDD4102C4AE8}"/>
                  </a:ext>
                </a:extLst>
              </p:cNvPr>
              <p:cNvGrpSpPr/>
              <p:nvPr/>
            </p:nvGrpSpPr>
            <p:grpSpPr>
              <a:xfrm>
                <a:off x="1368308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BEC0ED14-BACA-4EFB-9E3B-DE53978D18E8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5" name="フリーフォーム: 図形 324">
                  <a:extLst>
                    <a:ext uri="{FF2B5EF4-FFF2-40B4-BE49-F238E27FC236}">
                      <a16:creationId xmlns:a16="http://schemas.microsoft.com/office/drawing/2014/main" id="{D361352A-95D2-4D6E-BC8C-1F013778CBB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6" name="月 325">
                <a:extLst>
                  <a:ext uri="{FF2B5EF4-FFF2-40B4-BE49-F238E27FC236}">
                    <a16:creationId xmlns:a16="http://schemas.microsoft.com/office/drawing/2014/main" id="{FDBAF469-88A0-43EC-946E-F4B185379959}"/>
                  </a:ext>
                </a:extLst>
              </p:cNvPr>
              <p:cNvSpPr/>
              <p:nvPr/>
            </p:nvSpPr>
            <p:spPr>
              <a:xfrm rot="21368376" flipH="1">
                <a:off x="1351908" y="1630757"/>
                <a:ext cx="88562" cy="424125"/>
              </a:xfrm>
              <a:prstGeom prst="moon">
                <a:avLst>
                  <a:gd name="adj" fmla="val 46965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FF7DD514-E5E5-4739-BC0E-12C4DA170D57}"/>
                  </a:ext>
                </a:extLst>
              </p:cNvPr>
              <p:cNvSpPr/>
              <p:nvPr/>
            </p:nvSpPr>
            <p:spPr>
              <a:xfrm>
                <a:off x="1180773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0" name="フリーフォーム: 図形 449">
                <a:extLst>
                  <a:ext uri="{FF2B5EF4-FFF2-40B4-BE49-F238E27FC236}">
                    <a16:creationId xmlns:a16="http://schemas.microsoft.com/office/drawing/2014/main" id="{96C4FEBF-F895-48D1-9553-B11AD9BE1B68}"/>
                  </a:ext>
                </a:extLst>
              </p:cNvPr>
              <p:cNvSpPr/>
              <p:nvPr/>
            </p:nvSpPr>
            <p:spPr>
              <a:xfrm flipH="1">
                <a:off x="120652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A35E8B98-34AF-4717-A858-B307780DBF8E}"/>
                </a:ext>
              </a:extLst>
            </p:cNvPr>
            <p:cNvSpPr/>
            <p:nvPr/>
          </p:nvSpPr>
          <p:spPr>
            <a:xfrm>
              <a:off x="1538807" y="1792921"/>
              <a:ext cx="168415" cy="93005"/>
            </a:xfrm>
            <a:custGeom>
              <a:avLst/>
              <a:gdLst>
                <a:gd name="connsiteX0" fmla="*/ 167194 w 168415"/>
                <a:gd name="connsiteY0" fmla="*/ 0 h 93005"/>
                <a:gd name="connsiteX1" fmla="*/ 158784 w 168415"/>
                <a:gd name="connsiteY1" fmla="*/ 35723 h 93005"/>
                <a:gd name="connsiteX2" fmla="*/ 128082 w 168415"/>
                <a:gd name="connsiteY2" fmla="*/ 55441 h 93005"/>
                <a:gd name="connsiteX3" fmla="*/ 128790 w 168415"/>
                <a:gd name="connsiteY3" fmla="*/ 56696 h 93005"/>
                <a:gd name="connsiteX4" fmla="*/ 134970 w 168415"/>
                <a:gd name="connsiteY4" fmla="*/ 89960 h 93005"/>
                <a:gd name="connsiteX5" fmla="*/ 108717 w 168415"/>
                <a:gd name="connsiteY5" fmla="*/ 91145 h 93005"/>
                <a:gd name="connsiteX6" fmla="*/ 66149 w 168415"/>
                <a:gd name="connsiteY6" fmla="*/ 32848 h 93005"/>
                <a:gd name="connsiteX7" fmla="*/ 26275 w 168415"/>
                <a:gd name="connsiteY7" fmla="*/ 93005 h 93005"/>
                <a:gd name="connsiteX8" fmla="*/ 0 w 168415"/>
                <a:gd name="connsiteY8" fmla="*/ 93005 h 93005"/>
                <a:gd name="connsiteX9" fmla="*/ 65557 w 168415"/>
                <a:gd name="connsiteY9" fmla="*/ 6577 h 93005"/>
                <a:gd name="connsiteX10" fmla="*/ 113686 w 168415"/>
                <a:gd name="connsiteY10" fmla="*/ 29938 h 93005"/>
                <a:gd name="connsiteX11" fmla="*/ 120032 w 168415"/>
                <a:gd name="connsiteY11" fmla="*/ 41180 h 93005"/>
                <a:gd name="connsiteX12" fmla="*/ 148914 w 168415"/>
                <a:gd name="connsiteY12" fmla="*/ 26241 h 93005"/>
                <a:gd name="connsiteX13" fmla="*/ 167194 w 168415"/>
                <a:gd name="connsiteY13" fmla="*/ 0 h 9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15" h="93005">
                  <a:moveTo>
                    <a:pt x="167194" y="0"/>
                  </a:moveTo>
                  <a:cubicBezTo>
                    <a:pt x="170462" y="12195"/>
                    <a:pt x="167008" y="24954"/>
                    <a:pt x="158784" y="35723"/>
                  </a:cubicBezTo>
                  <a:lnTo>
                    <a:pt x="128082" y="55441"/>
                  </a:lnTo>
                  <a:lnTo>
                    <a:pt x="128790" y="56696"/>
                  </a:lnTo>
                  <a:cubicBezTo>
                    <a:pt x="132460" y="66847"/>
                    <a:pt x="134643" y="78083"/>
                    <a:pt x="134970" y="89960"/>
                  </a:cubicBezTo>
                  <a:lnTo>
                    <a:pt x="108717" y="91145"/>
                  </a:lnTo>
                  <a:cubicBezTo>
                    <a:pt x="108012" y="57872"/>
                    <a:pt x="88940" y="31752"/>
                    <a:pt x="66149" y="32848"/>
                  </a:cubicBezTo>
                  <a:cubicBezTo>
                    <a:pt x="43918" y="33917"/>
                    <a:pt x="26275" y="60534"/>
                    <a:pt x="26275" y="93005"/>
                  </a:cubicBezTo>
                  <a:lnTo>
                    <a:pt x="0" y="93005"/>
                  </a:lnTo>
                  <a:cubicBezTo>
                    <a:pt x="0" y="46225"/>
                    <a:pt x="29048" y="7928"/>
                    <a:pt x="65557" y="6577"/>
                  </a:cubicBezTo>
                  <a:cubicBezTo>
                    <a:pt x="84107" y="5890"/>
                    <a:pt x="101134" y="14859"/>
                    <a:pt x="113686" y="29938"/>
                  </a:cubicBezTo>
                  <a:lnTo>
                    <a:pt x="120032" y="41180"/>
                  </a:lnTo>
                  <a:lnTo>
                    <a:pt x="148914" y="26241"/>
                  </a:lnTo>
                  <a:cubicBezTo>
                    <a:pt x="157579" y="18849"/>
                    <a:pt x="164008" y="9816"/>
                    <a:pt x="1671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DC3D0272-CF59-4C8F-9933-7D8630472DF9}"/>
              </a:ext>
            </a:extLst>
          </p:cNvPr>
          <p:cNvGrpSpPr/>
          <p:nvPr/>
        </p:nvGrpSpPr>
        <p:grpSpPr>
          <a:xfrm>
            <a:off x="3814617" y="1291443"/>
            <a:ext cx="1725877" cy="2240863"/>
            <a:chOff x="3814617" y="1291443"/>
            <a:chExt cx="1725877" cy="2240863"/>
          </a:xfrm>
        </p:grpSpPr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2E34310E-BF35-44F3-B144-58F16D88291E}"/>
                </a:ext>
              </a:extLst>
            </p:cNvPr>
            <p:cNvSpPr/>
            <p:nvPr/>
          </p:nvSpPr>
          <p:spPr>
            <a:xfrm>
              <a:off x="4903163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4" name="楕円 293">
              <a:extLst>
                <a:ext uri="{FF2B5EF4-FFF2-40B4-BE49-F238E27FC236}">
                  <a16:creationId xmlns:a16="http://schemas.microsoft.com/office/drawing/2014/main" id="{E58A1311-CAE1-4FB9-B41E-2ED8DCB48940}"/>
                </a:ext>
              </a:extLst>
            </p:cNvPr>
            <p:cNvSpPr/>
            <p:nvPr/>
          </p:nvSpPr>
          <p:spPr>
            <a:xfrm rot="1972559">
              <a:off x="4499060" y="1444650"/>
              <a:ext cx="429778" cy="456202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F6A826F8-AF45-434D-BE01-F3F63BDD20C5}"/>
                </a:ext>
              </a:extLst>
            </p:cNvPr>
            <p:cNvSpPr/>
            <p:nvPr/>
          </p:nvSpPr>
          <p:spPr>
            <a:xfrm>
              <a:off x="4518633" y="1324468"/>
              <a:ext cx="932606" cy="1074531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23143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156915 w 930225"/>
                <a:gd name="connsiteY4" fmla="*/ 880610 h 1026724"/>
                <a:gd name="connsiteX5" fmla="*/ 89800 w 930225"/>
                <a:gd name="connsiteY5" fmla="*/ 890794 h 1026724"/>
                <a:gd name="connsiteX6" fmla="*/ 83087 w 930225"/>
                <a:gd name="connsiteY6" fmla="*/ 892390 h 1026724"/>
                <a:gd name="connsiteX7" fmla="*/ 69781 w 930225"/>
                <a:gd name="connsiteY7" fmla="*/ 836474 h 1026724"/>
                <a:gd name="connsiteX8" fmla="*/ 0 w 930225"/>
                <a:gd name="connsiteY8" fmla="*/ 794665 h 1026724"/>
                <a:gd name="connsiteX9" fmla="*/ 66133 w 930225"/>
                <a:gd name="connsiteY9" fmla="*/ 616155 h 1026724"/>
                <a:gd name="connsiteX10" fmla="*/ 36484 w 930225"/>
                <a:gd name="connsiteY10" fmla="*/ 445833 h 1026724"/>
                <a:gd name="connsiteX11" fmla="*/ 34772 w 930225"/>
                <a:gd name="connsiteY11" fmla="*/ 377474 h 1026724"/>
                <a:gd name="connsiteX12" fmla="*/ 497916 w 930225"/>
                <a:gd name="connsiteY12" fmla="*/ 0 h 1026724"/>
                <a:gd name="connsiteX13" fmla="*/ 930184 w 930225"/>
                <a:gd name="connsiteY13" fmla="*/ 489417 h 1026724"/>
                <a:gd name="connsiteX14" fmla="*/ 603446 w 930225"/>
                <a:gd name="connsiteY14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72162 w 932606"/>
                <a:gd name="connsiteY6" fmla="*/ 836474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47402 w 932606"/>
                <a:gd name="connsiteY4" fmla="*/ 840129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18827 w 932606"/>
                <a:gd name="connsiteY4" fmla="*/ 837748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79483 w 932606"/>
                <a:gd name="connsiteY3" fmla="*/ 91628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43765 w 932606"/>
                <a:gd name="connsiteY3" fmla="*/ 93533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43765 w 932606"/>
                <a:gd name="connsiteY3" fmla="*/ 935339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10427 w 932606"/>
                <a:gd name="connsiteY3" fmla="*/ 947245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42454"/>
                <a:gd name="connsiteX1" fmla="*/ 253440 w 932606"/>
                <a:gd name="connsiteY1" fmla="*/ 1026516 h 1042454"/>
                <a:gd name="connsiteX2" fmla="*/ 135339 w 932606"/>
                <a:gd name="connsiteY2" fmla="*/ 975998 h 1042454"/>
                <a:gd name="connsiteX3" fmla="*/ 110427 w 932606"/>
                <a:gd name="connsiteY3" fmla="*/ 947245 h 1042454"/>
                <a:gd name="connsiteX4" fmla="*/ 218827 w 932606"/>
                <a:gd name="connsiteY4" fmla="*/ 837748 h 1042454"/>
                <a:gd name="connsiteX5" fmla="*/ 68369 w 932606"/>
                <a:gd name="connsiteY5" fmla="*/ 862219 h 1042454"/>
                <a:gd name="connsiteX6" fmla="*/ 65018 w 932606"/>
                <a:gd name="connsiteY6" fmla="*/ 795993 h 1042454"/>
                <a:gd name="connsiteX7" fmla="*/ 0 w 932606"/>
                <a:gd name="connsiteY7" fmla="*/ 754183 h 1042454"/>
                <a:gd name="connsiteX8" fmla="*/ 68514 w 932606"/>
                <a:gd name="connsiteY8" fmla="*/ 616155 h 1042454"/>
                <a:gd name="connsiteX9" fmla="*/ 38865 w 932606"/>
                <a:gd name="connsiteY9" fmla="*/ 445833 h 1042454"/>
                <a:gd name="connsiteX10" fmla="*/ 37153 w 932606"/>
                <a:gd name="connsiteY10" fmla="*/ 377474 h 1042454"/>
                <a:gd name="connsiteX11" fmla="*/ 500297 w 932606"/>
                <a:gd name="connsiteY11" fmla="*/ 0 h 1042454"/>
                <a:gd name="connsiteX12" fmla="*/ 932565 w 932606"/>
                <a:gd name="connsiteY12" fmla="*/ 489417 h 1042454"/>
                <a:gd name="connsiteX13" fmla="*/ 605827 w 932606"/>
                <a:gd name="connsiteY13" fmla="*/ 968675 h 1042454"/>
                <a:gd name="connsiteX0" fmla="*/ 539152 w 932606"/>
                <a:gd name="connsiteY0" fmla="*/ 830563 h 1037280"/>
                <a:gd name="connsiteX1" fmla="*/ 253440 w 932606"/>
                <a:gd name="connsiteY1" fmla="*/ 1026516 h 1037280"/>
                <a:gd name="connsiteX2" fmla="*/ 135339 w 932606"/>
                <a:gd name="connsiteY2" fmla="*/ 975998 h 1037280"/>
                <a:gd name="connsiteX3" fmla="*/ 110427 w 932606"/>
                <a:gd name="connsiteY3" fmla="*/ 947245 h 1037280"/>
                <a:gd name="connsiteX4" fmla="*/ 218827 w 932606"/>
                <a:gd name="connsiteY4" fmla="*/ 837748 h 1037280"/>
                <a:gd name="connsiteX5" fmla="*/ 68369 w 932606"/>
                <a:gd name="connsiteY5" fmla="*/ 862219 h 1037280"/>
                <a:gd name="connsiteX6" fmla="*/ 65018 w 932606"/>
                <a:gd name="connsiteY6" fmla="*/ 795993 h 1037280"/>
                <a:gd name="connsiteX7" fmla="*/ 0 w 932606"/>
                <a:gd name="connsiteY7" fmla="*/ 754183 h 1037280"/>
                <a:gd name="connsiteX8" fmla="*/ 68514 w 932606"/>
                <a:gd name="connsiteY8" fmla="*/ 616155 h 1037280"/>
                <a:gd name="connsiteX9" fmla="*/ 38865 w 932606"/>
                <a:gd name="connsiteY9" fmla="*/ 445833 h 1037280"/>
                <a:gd name="connsiteX10" fmla="*/ 37153 w 932606"/>
                <a:gd name="connsiteY10" fmla="*/ 377474 h 1037280"/>
                <a:gd name="connsiteX11" fmla="*/ 500297 w 932606"/>
                <a:gd name="connsiteY11" fmla="*/ 0 h 1037280"/>
                <a:gd name="connsiteX12" fmla="*/ 932565 w 932606"/>
                <a:gd name="connsiteY12" fmla="*/ 489417 h 1037280"/>
                <a:gd name="connsiteX13" fmla="*/ 605827 w 932606"/>
                <a:gd name="connsiteY13" fmla="*/ 968675 h 1037280"/>
                <a:gd name="connsiteX0" fmla="*/ 539152 w 932606"/>
                <a:gd name="connsiteY0" fmla="*/ 830563 h 1049361"/>
                <a:gd name="connsiteX1" fmla="*/ 258203 w 932606"/>
                <a:gd name="connsiteY1" fmla="*/ 1043185 h 1049361"/>
                <a:gd name="connsiteX2" fmla="*/ 135339 w 932606"/>
                <a:gd name="connsiteY2" fmla="*/ 975998 h 1049361"/>
                <a:gd name="connsiteX3" fmla="*/ 110427 w 932606"/>
                <a:gd name="connsiteY3" fmla="*/ 947245 h 1049361"/>
                <a:gd name="connsiteX4" fmla="*/ 218827 w 932606"/>
                <a:gd name="connsiteY4" fmla="*/ 837748 h 1049361"/>
                <a:gd name="connsiteX5" fmla="*/ 68369 w 932606"/>
                <a:gd name="connsiteY5" fmla="*/ 862219 h 1049361"/>
                <a:gd name="connsiteX6" fmla="*/ 65018 w 932606"/>
                <a:gd name="connsiteY6" fmla="*/ 795993 h 1049361"/>
                <a:gd name="connsiteX7" fmla="*/ 0 w 932606"/>
                <a:gd name="connsiteY7" fmla="*/ 754183 h 1049361"/>
                <a:gd name="connsiteX8" fmla="*/ 68514 w 932606"/>
                <a:gd name="connsiteY8" fmla="*/ 616155 h 1049361"/>
                <a:gd name="connsiteX9" fmla="*/ 38865 w 932606"/>
                <a:gd name="connsiteY9" fmla="*/ 445833 h 1049361"/>
                <a:gd name="connsiteX10" fmla="*/ 37153 w 932606"/>
                <a:gd name="connsiteY10" fmla="*/ 377474 h 1049361"/>
                <a:gd name="connsiteX11" fmla="*/ 500297 w 932606"/>
                <a:gd name="connsiteY11" fmla="*/ 0 h 1049361"/>
                <a:gd name="connsiteX12" fmla="*/ 932565 w 932606"/>
                <a:gd name="connsiteY12" fmla="*/ 489417 h 1049361"/>
                <a:gd name="connsiteX13" fmla="*/ 605827 w 932606"/>
                <a:gd name="connsiteY13" fmla="*/ 968675 h 1049361"/>
                <a:gd name="connsiteX0" fmla="*/ 539152 w 932606"/>
                <a:gd name="connsiteY0" fmla="*/ 830563 h 1061307"/>
                <a:gd name="connsiteX1" fmla="*/ 258203 w 932606"/>
                <a:gd name="connsiteY1" fmla="*/ 1043185 h 1061307"/>
                <a:gd name="connsiteX2" fmla="*/ 144864 w 932606"/>
                <a:gd name="connsiteY2" fmla="*/ 995048 h 1061307"/>
                <a:gd name="connsiteX3" fmla="*/ 110427 w 932606"/>
                <a:gd name="connsiteY3" fmla="*/ 947245 h 1061307"/>
                <a:gd name="connsiteX4" fmla="*/ 218827 w 932606"/>
                <a:gd name="connsiteY4" fmla="*/ 837748 h 1061307"/>
                <a:gd name="connsiteX5" fmla="*/ 68369 w 932606"/>
                <a:gd name="connsiteY5" fmla="*/ 862219 h 1061307"/>
                <a:gd name="connsiteX6" fmla="*/ 65018 w 932606"/>
                <a:gd name="connsiteY6" fmla="*/ 795993 h 1061307"/>
                <a:gd name="connsiteX7" fmla="*/ 0 w 932606"/>
                <a:gd name="connsiteY7" fmla="*/ 754183 h 1061307"/>
                <a:gd name="connsiteX8" fmla="*/ 68514 w 932606"/>
                <a:gd name="connsiteY8" fmla="*/ 616155 h 1061307"/>
                <a:gd name="connsiteX9" fmla="*/ 38865 w 932606"/>
                <a:gd name="connsiteY9" fmla="*/ 445833 h 1061307"/>
                <a:gd name="connsiteX10" fmla="*/ 37153 w 932606"/>
                <a:gd name="connsiteY10" fmla="*/ 377474 h 1061307"/>
                <a:gd name="connsiteX11" fmla="*/ 500297 w 932606"/>
                <a:gd name="connsiteY11" fmla="*/ 0 h 1061307"/>
                <a:gd name="connsiteX12" fmla="*/ 932565 w 932606"/>
                <a:gd name="connsiteY12" fmla="*/ 489417 h 1061307"/>
                <a:gd name="connsiteX13" fmla="*/ 605827 w 932606"/>
                <a:gd name="connsiteY13" fmla="*/ 968675 h 1061307"/>
                <a:gd name="connsiteX0" fmla="*/ 539152 w 932606"/>
                <a:gd name="connsiteY0" fmla="*/ 830563 h 1054734"/>
                <a:gd name="connsiteX1" fmla="*/ 258203 w 932606"/>
                <a:gd name="connsiteY1" fmla="*/ 1043185 h 1054734"/>
                <a:gd name="connsiteX2" fmla="*/ 144864 w 932606"/>
                <a:gd name="connsiteY2" fmla="*/ 995048 h 1054734"/>
                <a:gd name="connsiteX3" fmla="*/ 110427 w 932606"/>
                <a:gd name="connsiteY3" fmla="*/ 947245 h 1054734"/>
                <a:gd name="connsiteX4" fmla="*/ 218827 w 932606"/>
                <a:gd name="connsiteY4" fmla="*/ 837748 h 1054734"/>
                <a:gd name="connsiteX5" fmla="*/ 68369 w 932606"/>
                <a:gd name="connsiteY5" fmla="*/ 862219 h 1054734"/>
                <a:gd name="connsiteX6" fmla="*/ 65018 w 932606"/>
                <a:gd name="connsiteY6" fmla="*/ 795993 h 1054734"/>
                <a:gd name="connsiteX7" fmla="*/ 0 w 932606"/>
                <a:gd name="connsiteY7" fmla="*/ 754183 h 1054734"/>
                <a:gd name="connsiteX8" fmla="*/ 68514 w 932606"/>
                <a:gd name="connsiteY8" fmla="*/ 616155 h 1054734"/>
                <a:gd name="connsiteX9" fmla="*/ 38865 w 932606"/>
                <a:gd name="connsiteY9" fmla="*/ 445833 h 1054734"/>
                <a:gd name="connsiteX10" fmla="*/ 37153 w 932606"/>
                <a:gd name="connsiteY10" fmla="*/ 377474 h 1054734"/>
                <a:gd name="connsiteX11" fmla="*/ 500297 w 932606"/>
                <a:gd name="connsiteY11" fmla="*/ 0 h 1054734"/>
                <a:gd name="connsiteX12" fmla="*/ 932565 w 932606"/>
                <a:gd name="connsiteY12" fmla="*/ 489417 h 1054734"/>
                <a:gd name="connsiteX13" fmla="*/ 605827 w 932606"/>
                <a:gd name="connsiteY13" fmla="*/ 968675 h 1054734"/>
                <a:gd name="connsiteX0" fmla="*/ 539152 w 932606"/>
                <a:gd name="connsiteY0" fmla="*/ 830563 h 1046512"/>
                <a:gd name="connsiteX1" fmla="*/ 258203 w 932606"/>
                <a:gd name="connsiteY1" fmla="*/ 1043185 h 1046512"/>
                <a:gd name="connsiteX2" fmla="*/ 144864 w 932606"/>
                <a:gd name="connsiteY2" fmla="*/ 995048 h 1046512"/>
                <a:gd name="connsiteX3" fmla="*/ 110427 w 932606"/>
                <a:gd name="connsiteY3" fmla="*/ 947245 h 1046512"/>
                <a:gd name="connsiteX4" fmla="*/ 218827 w 932606"/>
                <a:gd name="connsiteY4" fmla="*/ 837748 h 1046512"/>
                <a:gd name="connsiteX5" fmla="*/ 68369 w 932606"/>
                <a:gd name="connsiteY5" fmla="*/ 862219 h 1046512"/>
                <a:gd name="connsiteX6" fmla="*/ 65018 w 932606"/>
                <a:gd name="connsiteY6" fmla="*/ 795993 h 1046512"/>
                <a:gd name="connsiteX7" fmla="*/ 0 w 932606"/>
                <a:gd name="connsiteY7" fmla="*/ 754183 h 1046512"/>
                <a:gd name="connsiteX8" fmla="*/ 68514 w 932606"/>
                <a:gd name="connsiteY8" fmla="*/ 616155 h 1046512"/>
                <a:gd name="connsiteX9" fmla="*/ 38865 w 932606"/>
                <a:gd name="connsiteY9" fmla="*/ 445833 h 1046512"/>
                <a:gd name="connsiteX10" fmla="*/ 37153 w 932606"/>
                <a:gd name="connsiteY10" fmla="*/ 377474 h 1046512"/>
                <a:gd name="connsiteX11" fmla="*/ 500297 w 932606"/>
                <a:gd name="connsiteY11" fmla="*/ 0 h 1046512"/>
                <a:gd name="connsiteX12" fmla="*/ 932565 w 932606"/>
                <a:gd name="connsiteY12" fmla="*/ 489417 h 1046512"/>
                <a:gd name="connsiteX13" fmla="*/ 605827 w 932606"/>
                <a:gd name="connsiteY13" fmla="*/ 968675 h 1046512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0427 w 932606"/>
                <a:gd name="connsiteY3" fmla="*/ 947245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69970"/>
                <a:gd name="connsiteX1" fmla="*/ 258203 w 932606"/>
                <a:gd name="connsiteY1" fmla="*/ 1062235 h 1069970"/>
                <a:gd name="connsiteX2" fmla="*/ 140101 w 932606"/>
                <a:gd name="connsiteY2" fmla="*/ 990286 h 1069970"/>
                <a:gd name="connsiteX3" fmla="*/ 117571 w 932606"/>
                <a:gd name="connsiteY3" fmla="*/ 963914 h 1069970"/>
                <a:gd name="connsiteX4" fmla="*/ 256927 w 932606"/>
                <a:gd name="connsiteY4" fmla="*/ 844892 h 1069970"/>
                <a:gd name="connsiteX5" fmla="*/ 63607 w 932606"/>
                <a:gd name="connsiteY5" fmla="*/ 869363 h 1069970"/>
                <a:gd name="connsiteX6" fmla="*/ 65018 w 932606"/>
                <a:gd name="connsiteY6" fmla="*/ 795993 h 1069970"/>
                <a:gd name="connsiteX7" fmla="*/ 0 w 932606"/>
                <a:gd name="connsiteY7" fmla="*/ 754183 h 1069970"/>
                <a:gd name="connsiteX8" fmla="*/ 68514 w 932606"/>
                <a:gd name="connsiteY8" fmla="*/ 616155 h 1069970"/>
                <a:gd name="connsiteX9" fmla="*/ 38865 w 932606"/>
                <a:gd name="connsiteY9" fmla="*/ 445833 h 1069970"/>
                <a:gd name="connsiteX10" fmla="*/ 37153 w 932606"/>
                <a:gd name="connsiteY10" fmla="*/ 377474 h 1069970"/>
                <a:gd name="connsiteX11" fmla="*/ 500297 w 932606"/>
                <a:gd name="connsiteY11" fmla="*/ 0 h 1069970"/>
                <a:gd name="connsiteX12" fmla="*/ 932565 w 932606"/>
                <a:gd name="connsiteY12" fmla="*/ 489417 h 1069970"/>
                <a:gd name="connsiteX13" fmla="*/ 605827 w 932606"/>
                <a:gd name="connsiteY13" fmla="*/ 968675 h 1069970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17571 w 932606"/>
                <a:gd name="connsiteY3" fmla="*/ 963914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61690 w 932606"/>
                <a:gd name="connsiteY4" fmla="*/ 863943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2606" h="1074531">
                  <a:moveTo>
                    <a:pt x="539152" y="830563"/>
                  </a:moveTo>
                  <a:cubicBezTo>
                    <a:pt x="477901" y="983358"/>
                    <a:pt x="322330" y="1032043"/>
                    <a:pt x="258203" y="1062235"/>
                  </a:cubicBezTo>
                  <a:cubicBezTo>
                    <a:pt x="194076" y="1092427"/>
                    <a:pt x="195552" y="1063762"/>
                    <a:pt x="154389" y="1011717"/>
                  </a:cubicBezTo>
                  <a:cubicBezTo>
                    <a:pt x="135713" y="994933"/>
                    <a:pt x="115562" y="998862"/>
                    <a:pt x="139002" y="980583"/>
                  </a:cubicBezTo>
                  <a:cubicBezTo>
                    <a:pt x="162442" y="962304"/>
                    <a:pt x="274256" y="882480"/>
                    <a:pt x="261690" y="863943"/>
                  </a:cubicBezTo>
                  <a:cubicBezTo>
                    <a:pt x="249124" y="845406"/>
                    <a:pt x="96386" y="880688"/>
                    <a:pt x="63607" y="869363"/>
                  </a:cubicBezTo>
                  <a:cubicBezTo>
                    <a:pt x="30828" y="858038"/>
                    <a:pt x="64548" y="820450"/>
                    <a:pt x="65018" y="795993"/>
                  </a:cubicBezTo>
                  <a:cubicBezTo>
                    <a:pt x="40170" y="789994"/>
                    <a:pt x="11721" y="778997"/>
                    <a:pt x="0" y="754183"/>
                  </a:cubicBezTo>
                  <a:cubicBezTo>
                    <a:pt x="40667" y="676982"/>
                    <a:pt x="62037" y="667547"/>
                    <a:pt x="68514" y="616155"/>
                  </a:cubicBezTo>
                  <a:cubicBezTo>
                    <a:pt x="74991" y="564763"/>
                    <a:pt x="42504" y="476485"/>
                    <a:pt x="38865" y="445833"/>
                  </a:cubicBezTo>
                  <a:cubicBezTo>
                    <a:pt x="33531" y="418284"/>
                    <a:pt x="37724" y="400260"/>
                    <a:pt x="37153" y="377474"/>
                  </a:cubicBezTo>
                  <a:cubicBezTo>
                    <a:pt x="81235" y="162050"/>
                    <a:pt x="271842" y="0"/>
                    <a:pt x="500297" y="0"/>
                  </a:cubicBezTo>
                  <a:cubicBezTo>
                    <a:pt x="761389" y="0"/>
                    <a:pt x="929264" y="280346"/>
                    <a:pt x="932565" y="489417"/>
                  </a:cubicBezTo>
                  <a:cubicBezTo>
                    <a:pt x="935866" y="698488"/>
                    <a:pt x="741107" y="891859"/>
                    <a:pt x="605827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7744B387-169E-4036-9596-5DC1F5EF86D3}"/>
                </a:ext>
              </a:extLst>
            </p:cNvPr>
            <p:cNvGrpSpPr/>
            <p:nvPr/>
          </p:nvGrpSpPr>
          <p:grpSpPr>
            <a:xfrm>
              <a:off x="3814617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1F378721-1F8D-46FE-8F89-380E1F27361B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CB51B383-B95F-4963-934D-DD6C1225025C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63" name="グループ化 162">
                  <a:extLst>
                    <a:ext uri="{FF2B5EF4-FFF2-40B4-BE49-F238E27FC236}">
                      <a16:creationId xmlns:a16="http://schemas.microsoft.com/office/drawing/2014/main" id="{035AF79E-7311-4662-8322-667795BD1B18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42648E67-904A-402B-B0B8-2619B6025E1C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75" name="フリーフォーム: 図形 174">
                      <a:extLst>
                        <a:ext uri="{FF2B5EF4-FFF2-40B4-BE49-F238E27FC236}">
                          <a16:creationId xmlns:a16="http://schemas.microsoft.com/office/drawing/2014/main" id="{68571B0E-687B-4BCD-AFE0-380E671BF09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6" name="フリーフォーム: 図形 175">
                      <a:extLst>
                        <a:ext uri="{FF2B5EF4-FFF2-40B4-BE49-F238E27FC236}">
                          <a16:creationId xmlns:a16="http://schemas.microsoft.com/office/drawing/2014/main" id="{00996A62-C20E-41C9-8EC8-F26371E167F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7" name="フリーフォーム: 図形 176">
                      <a:extLst>
                        <a:ext uri="{FF2B5EF4-FFF2-40B4-BE49-F238E27FC236}">
                          <a16:creationId xmlns:a16="http://schemas.microsoft.com/office/drawing/2014/main" id="{153F13D2-CEE9-4252-ACC3-FB81EB55CD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78" name="月 177">
                      <a:extLst>
                        <a:ext uri="{FF2B5EF4-FFF2-40B4-BE49-F238E27FC236}">
                          <a16:creationId xmlns:a16="http://schemas.microsoft.com/office/drawing/2014/main" id="{E233ACC8-3922-4902-9EF8-2D8295DA4A0F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65" name="四角形: 角を丸くする 164">
                    <a:extLst>
                      <a:ext uri="{FF2B5EF4-FFF2-40B4-BE49-F238E27FC236}">
                        <a16:creationId xmlns:a16="http://schemas.microsoft.com/office/drawing/2014/main" id="{C119D8DE-E8D3-4EA0-BA34-B853507AB615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66" name="四角形: 上の 2 つの角を丸める 109">
                    <a:extLst>
                      <a:ext uri="{FF2B5EF4-FFF2-40B4-BE49-F238E27FC236}">
                        <a16:creationId xmlns:a16="http://schemas.microsoft.com/office/drawing/2014/main" id="{45EF2D15-2AAF-47D0-8C97-8B9ED44D3F3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フリーフォーム: 図形 166">
                    <a:extLst>
                      <a:ext uri="{FF2B5EF4-FFF2-40B4-BE49-F238E27FC236}">
                        <a16:creationId xmlns:a16="http://schemas.microsoft.com/office/drawing/2014/main" id="{152377C4-7D97-4660-9D86-77249F64F80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フリーフォーム: 図形 167">
                    <a:extLst>
                      <a:ext uri="{FF2B5EF4-FFF2-40B4-BE49-F238E27FC236}">
                        <a16:creationId xmlns:a16="http://schemas.microsoft.com/office/drawing/2014/main" id="{CC263BD2-FF40-4706-AF4A-AA13C3399AF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四角形: 上の 2 つの角を丸める 109">
                    <a:extLst>
                      <a:ext uri="{FF2B5EF4-FFF2-40B4-BE49-F238E27FC236}">
                        <a16:creationId xmlns:a16="http://schemas.microsoft.com/office/drawing/2014/main" id="{41240EB3-6D95-49AC-9AF8-36CD9CA043F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フリーフォーム: 図形 169">
                    <a:extLst>
                      <a:ext uri="{FF2B5EF4-FFF2-40B4-BE49-F238E27FC236}">
                        <a16:creationId xmlns:a16="http://schemas.microsoft.com/office/drawing/2014/main" id="{C628BD25-9DC8-478F-95CD-A96E570A3E1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フリーフォーム: 図形 170">
                    <a:extLst>
                      <a:ext uri="{FF2B5EF4-FFF2-40B4-BE49-F238E27FC236}">
                        <a16:creationId xmlns:a16="http://schemas.microsoft.com/office/drawing/2014/main" id="{FDF257E6-C504-4B83-BA78-184A24648CBB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2" name="四角形: 上の 2 つの角を丸める 109">
                    <a:extLst>
                      <a:ext uri="{FF2B5EF4-FFF2-40B4-BE49-F238E27FC236}">
                        <a16:creationId xmlns:a16="http://schemas.microsoft.com/office/drawing/2014/main" id="{61541A17-AE9E-4E5B-BCD6-3FB1FDCD0BD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フリーフォーム: 図形 172">
                    <a:extLst>
                      <a:ext uri="{FF2B5EF4-FFF2-40B4-BE49-F238E27FC236}">
                        <a16:creationId xmlns:a16="http://schemas.microsoft.com/office/drawing/2014/main" id="{8B214929-C1A9-4189-9401-44ABC9473E0B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フリーフォーム: 図形 173">
                    <a:extLst>
                      <a:ext uri="{FF2B5EF4-FFF2-40B4-BE49-F238E27FC236}">
                        <a16:creationId xmlns:a16="http://schemas.microsoft.com/office/drawing/2014/main" id="{ED9CBA04-D51E-49D4-BB08-C060C1190729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61" name="四角形: 上の 2 つの角を丸める 160">
                <a:extLst>
                  <a:ext uri="{FF2B5EF4-FFF2-40B4-BE49-F238E27FC236}">
                    <a16:creationId xmlns:a16="http://schemas.microsoft.com/office/drawing/2014/main" id="{A1ECA5F2-710A-475D-9F44-816F8B605923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14CB7DB5-D6B4-4C4A-A07C-E71D998801CB}"/>
                </a:ext>
              </a:extLst>
            </p:cNvPr>
            <p:cNvGrpSpPr/>
            <p:nvPr/>
          </p:nvGrpSpPr>
          <p:grpSpPr>
            <a:xfrm>
              <a:off x="4561770" y="1291443"/>
              <a:ext cx="978724" cy="2240863"/>
              <a:chOff x="3983800" y="1291443"/>
              <a:chExt cx="978724" cy="2240863"/>
            </a:xfrm>
          </p:grpSpPr>
          <p:sp>
            <p:nvSpPr>
              <p:cNvPr id="442" name="フリーフォーム: 図形 441">
                <a:extLst>
                  <a:ext uri="{FF2B5EF4-FFF2-40B4-BE49-F238E27FC236}">
                    <a16:creationId xmlns:a16="http://schemas.microsoft.com/office/drawing/2014/main" id="{2DC85D23-741F-4DB3-BA81-C082D62187CB}"/>
                  </a:ext>
                </a:extLst>
              </p:cNvPr>
              <p:cNvSpPr/>
              <p:nvPr/>
            </p:nvSpPr>
            <p:spPr>
              <a:xfrm>
                <a:off x="4339480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348" name="フリーフォーム: 図形 347">
                <a:extLst>
                  <a:ext uri="{FF2B5EF4-FFF2-40B4-BE49-F238E27FC236}">
                    <a16:creationId xmlns:a16="http://schemas.microsoft.com/office/drawing/2014/main" id="{A6B0717D-22D7-4BAD-90C8-8F40F6F23FF9}"/>
                  </a:ext>
                </a:extLst>
              </p:cNvPr>
              <p:cNvSpPr/>
              <p:nvPr/>
            </p:nvSpPr>
            <p:spPr>
              <a:xfrm>
                <a:off x="4052359" y="2489366"/>
                <a:ext cx="686400" cy="1042940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0" h="1042940">
                    <a:moveTo>
                      <a:pt x="357290" y="0"/>
                    </a:moveTo>
                    <a:lnTo>
                      <a:pt x="448978" y="0"/>
                    </a:lnTo>
                    <a:cubicBezTo>
                      <a:pt x="580103" y="0"/>
                      <a:pt x="686400" y="106297"/>
                      <a:pt x="686400" y="237422"/>
                    </a:cubicBezTo>
                    <a:lnTo>
                      <a:pt x="686400" y="1042907"/>
                    </a:lnTo>
                    <a:lnTo>
                      <a:pt x="586386" y="1042907"/>
                    </a:lnTo>
                    <a:lnTo>
                      <a:pt x="86530" y="1042940"/>
                    </a:lnTo>
                    <a:cubicBezTo>
                      <a:pt x="58749" y="873709"/>
                      <a:pt x="-8063" y="679179"/>
                      <a:pt x="805" y="530486"/>
                    </a:cubicBezTo>
                    <a:cubicBezTo>
                      <a:pt x="9673" y="381793"/>
                      <a:pt x="48100" y="314667"/>
                      <a:pt x="139737" y="150781"/>
                    </a:cubicBezTo>
                    <a:cubicBezTo>
                      <a:pt x="185419" y="51972"/>
                      <a:pt x="238243" y="36505"/>
                      <a:pt x="264875" y="18658"/>
                    </a:cubicBezTo>
                    <a:cubicBezTo>
                      <a:pt x="293280" y="6643"/>
                      <a:pt x="324509" y="0"/>
                      <a:pt x="35729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55DE497C-C821-4E85-AF95-EAE49F11CD59}"/>
                  </a:ext>
                </a:extLst>
              </p:cNvPr>
              <p:cNvSpPr/>
              <p:nvPr/>
            </p:nvSpPr>
            <p:spPr>
              <a:xfrm>
                <a:off x="4282868" y="2483644"/>
                <a:ext cx="355807" cy="54769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07" h="54769">
                    <a:moveTo>
                      <a:pt x="0" y="54769"/>
                    </a:moveTo>
                    <a:lnTo>
                      <a:pt x="15860" y="0"/>
                    </a:lnTo>
                    <a:lnTo>
                      <a:pt x="316134" y="0"/>
                    </a:lnTo>
                    <a:lnTo>
                      <a:pt x="355807" y="52387"/>
                    </a:lnTo>
                    <a:lnTo>
                      <a:pt x="0" y="5476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4" name="フリーフォーム: 図形 353">
                <a:extLst>
                  <a:ext uri="{FF2B5EF4-FFF2-40B4-BE49-F238E27FC236}">
                    <a16:creationId xmlns:a16="http://schemas.microsoft.com/office/drawing/2014/main" id="{F9331298-F284-4879-953E-7A3ADAC14638}"/>
                  </a:ext>
                </a:extLst>
              </p:cNvPr>
              <p:cNvSpPr/>
              <p:nvPr/>
            </p:nvSpPr>
            <p:spPr>
              <a:xfrm>
                <a:off x="4041990" y="2511655"/>
                <a:ext cx="306501" cy="682994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01" h="682994">
                    <a:moveTo>
                      <a:pt x="268896" y="0"/>
                    </a:moveTo>
                    <a:lnTo>
                      <a:pt x="306501" y="52026"/>
                    </a:lnTo>
                    <a:lnTo>
                      <a:pt x="165153" y="173533"/>
                    </a:lnTo>
                    <a:lnTo>
                      <a:pt x="194119" y="258156"/>
                    </a:lnTo>
                    <a:cubicBezTo>
                      <a:pt x="74447" y="405325"/>
                      <a:pt x="61931" y="533444"/>
                      <a:pt x="27985" y="682994"/>
                    </a:cubicBezTo>
                    <a:cubicBezTo>
                      <a:pt x="14394" y="625523"/>
                      <a:pt x="-12083" y="562513"/>
                      <a:pt x="6261" y="470096"/>
                    </a:cubicBezTo>
                    <a:cubicBezTo>
                      <a:pt x="24605" y="377679"/>
                      <a:pt x="46412" y="292377"/>
                      <a:pt x="138049" y="128491"/>
                    </a:cubicBezTo>
                    <a:cubicBezTo>
                      <a:pt x="186598" y="54384"/>
                      <a:pt x="208209" y="41445"/>
                      <a:pt x="238823" y="10647"/>
                    </a:cubicBezTo>
                    <a:cubicBezTo>
                      <a:pt x="244879" y="7098"/>
                      <a:pt x="262840" y="3549"/>
                      <a:pt x="26889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34CFD696-BBC8-4A61-A159-385D57A7E12C}"/>
                  </a:ext>
                </a:extLst>
              </p:cNvPr>
              <p:cNvSpPr/>
              <p:nvPr/>
            </p:nvSpPr>
            <p:spPr>
              <a:xfrm>
                <a:off x="3992553" y="1291443"/>
                <a:ext cx="969971" cy="1163626"/>
              </a:xfrm>
              <a:custGeom>
                <a:avLst/>
                <a:gdLst>
                  <a:gd name="connsiteX0" fmla="*/ 451328 w 921156"/>
                  <a:gd name="connsiteY0" fmla="*/ 207 h 1161244"/>
                  <a:gd name="connsiteX1" fmla="*/ 730373 w 921156"/>
                  <a:gd name="connsiteY1" fmla="*/ 99079 h 1161244"/>
                  <a:gd name="connsiteX2" fmla="*/ 895672 w 921156"/>
                  <a:gd name="connsiteY2" fmla="*/ 344674 h 1161244"/>
                  <a:gd name="connsiteX3" fmla="*/ 903935 w 921156"/>
                  <a:gd name="connsiteY3" fmla="*/ 389317 h 1161244"/>
                  <a:gd name="connsiteX4" fmla="*/ 915218 w 921156"/>
                  <a:gd name="connsiteY4" fmla="*/ 431830 h 1161244"/>
                  <a:gd name="connsiteX5" fmla="*/ 921156 w 921156"/>
                  <a:gd name="connsiteY5" fmla="*/ 499987 h 1161244"/>
                  <a:gd name="connsiteX6" fmla="*/ 921155 w 921156"/>
                  <a:gd name="connsiteY6" fmla="*/ 1161244 h 1161244"/>
                  <a:gd name="connsiteX7" fmla="*/ 520502 w 921156"/>
                  <a:gd name="connsiteY7" fmla="*/ 1161244 h 1161244"/>
                  <a:gd name="connsiteX8" fmla="*/ 520502 w 921156"/>
                  <a:gd name="connsiteY8" fmla="*/ 547378 h 1161244"/>
                  <a:gd name="connsiteX9" fmla="*/ 438992 w 921156"/>
                  <a:gd name="connsiteY9" fmla="*/ 474943 h 1161244"/>
                  <a:gd name="connsiteX10" fmla="*/ 1 w 921156"/>
                  <a:gd name="connsiteY10" fmla="*/ 220589 h 1161244"/>
                  <a:gd name="connsiteX11" fmla="*/ 0 w 921156"/>
                  <a:gd name="connsiteY11" fmla="*/ 220588 h 1161244"/>
                  <a:gd name="connsiteX12" fmla="*/ 451328 w 921156"/>
                  <a:gd name="connsiteY12" fmla="*/ 207 h 1161244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520502 w 921156"/>
                  <a:gd name="connsiteY8" fmla="*/ 547378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156" h="1163626">
                    <a:moveTo>
                      <a:pt x="451328" y="207"/>
                    </a:moveTo>
                    <a:cubicBezTo>
                      <a:pt x="550655" y="3055"/>
                      <a:pt x="648075" y="35279"/>
                      <a:pt x="730373" y="99079"/>
                    </a:cubicBezTo>
                    <a:cubicBezTo>
                      <a:pt x="812670" y="162878"/>
                      <a:pt x="868158" y="249192"/>
                      <a:pt x="895672" y="344674"/>
                    </a:cubicBezTo>
                    <a:lnTo>
                      <a:pt x="903935" y="389317"/>
                    </a:lnTo>
                    <a:lnTo>
                      <a:pt x="915218" y="431830"/>
                    </a:lnTo>
                    <a:cubicBezTo>
                      <a:pt x="919128" y="454053"/>
                      <a:pt x="921156" y="476814"/>
                      <a:pt x="921156" y="499987"/>
                    </a:cubicBezTo>
                    <a:cubicBezTo>
                      <a:pt x="921156" y="720406"/>
                      <a:pt x="921155" y="940825"/>
                      <a:pt x="921155" y="1161244"/>
                    </a:cubicBezTo>
                    <a:lnTo>
                      <a:pt x="463966" y="1163626"/>
                    </a:lnTo>
                    <a:lnTo>
                      <a:pt x="479797" y="542616"/>
                    </a:lnTo>
                    <a:cubicBezTo>
                      <a:pt x="457149" y="517677"/>
                      <a:pt x="452594" y="497501"/>
                      <a:pt x="438992" y="474943"/>
                    </a:cubicBezTo>
                    <a:cubicBezTo>
                      <a:pt x="305502" y="371458"/>
                      <a:pt x="158137" y="285871"/>
                      <a:pt x="1" y="220589"/>
                    </a:cubicBezTo>
                    <a:lnTo>
                      <a:pt x="0" y="220588"/>
                    </a:lnTo>
                    <a:cubicBezTo>
                      <a:pt x="114946" y="72314"/>
                      <a:pt x="285785" y="-4540"/>
                      <a:pt x="451328" y="20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08" name="グループ化 407">
                <a:extLst>
                  <a:ext uri="{FF2B5EF4-FFF2-40B4-BE49-F238E27FC236}">
                    <a16:creationId xmlns:a16="http://schemas.microsoft.com/office/drawing/2014/main" id="{16CB61BE-F866-4E8D-A9EC-B8745F4BD203}"/>
                  </a:ext>
                </a:extLst>
              </p:cNvPr>
              <p:cNvGrpSpPr/>
              <p:nvPr/>
            </p:nvGrpSpPr>
            <p:grpSpPr>
              <a:xfrm>
                <a:off x="447139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409" name="フリーフォーム: 図形 408">
                  <a:extLst>
                    <a:ext uri="{FF2B5EF4-FFF2-40B4-BE49-F238E27FC236}">
                      <a16:creationId xmlns:a16="http://schemas.microsoft.com/office/drawing/2014/main" id="{C6124A09-2CE0-4252-B012-713FDEBD108E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フリーフォーム: 図形 409">
                  <a:extLst>
                    <a:ext uri="{FF2B5EF4-FFF2-40B4-BE49-F238E27FC236}">
                      <a16:creationId xmlns:a16="http://schemas.microsoft.com/office/drawing/2014/main" id="{CF38DBF5-5C0F-40B5-AD8F-B67955C0FA21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413" name="フリーフォーム: 図形 412">
                <a:extLst>
                  <a:ext uri="{FF2B5EF4-FFF2-40B4-BE49-F238E27FC236}">
                    <a16:creationId xmlns:a16="http://schemas.microsoft.com/office/drawing/2014/main" id="{7595C2C0-9AFB-4BFE-80B8-149F3B352F39}"/>
                  </a:ext>
                </a:extLst>
              </p:cNvPr>
              <p:cNvSpPr/>
              <p:nvPr/>
            </p:nvSpPr>
            <p:spPr>
              <a:xfrm flipH="1">
                <a:off x="4382647" y="1736883"/>
                <a:ext cx="134584" cy="693077"/>
              </a:xfrm>
              <a:custGeom>
                <a:avLst/>
                <a:gdLst>
                  <a:gd name="connsiteX0" fmla="*/ 78677 w 134584"/>
                  <a:gd name="connsiteY0" fmla="*/ 0 h 693077"/>
                  <a:gd name="connsiteX1" fmla="*/ 9157 w 134584"/>
                  <a:gd name="connsiteY1" fmla="*/ 44460 h 693077"/>
                  <a:gd name="connsiteX2" fmla="*/ 0 w 134584"/>
                  <a:gd name="connsiteY2" fmla="*/ 207950 h 693077"/>
                  <a:gd name="connsiteX3" fmla="*/ 134584 w 134584"/>
                  <a:gd name="connsiteY3" fmla="*/ 693077 h 693077"/>
                  <a:gd name="connsiteX4" fmla="*/ 134584 w 134584"/>
                  <a:gd name="connsiteY4" fmla="*/ 693075 h 693077"/>
                  <a:gd name="connsiteX5" fmla="*/ 67292 w 134584"/>
                  <a:gd name="connsiteY5" fmla="*/ 207949 h 693077"/>
                  <a:gd name="connsiteX6" fmla="*/ 71850 w 134584"/>
                  <a:gd name="connsiteY6" fmla="*/ 67729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  <a:gd name="connsiteX7" fmla="*/ 100597 w 134584"/>
                  <a:gd name="connsiteY7" fmla="*/ 135900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584" h="693077">
                    <a:moveTo>
                      <a:pt x="9157" y="44460"/>
                    </a:moveTo>
                    <a:lnTo>
                      <a:pt x="0" y="207950"/>
                    </a:lnTo>
                    <a:cubicBezTo>
                      <a:pt x="0" y="475878"/>
                      <a:pt x="60255" y="693077"/>
                      <a:pt x="134584" y="693077"/>
                    </a:cubicBezTo>
                    <a:lnTo>
                      <a:pt x="134584" y="693075"/>
                    </a:lnTo>
                    <a:cubicBezTo>
                      <a:pt x="92223" y="578553"/>
                      <a:pt x="67292" y="398820"/>
                      <a:pt x="67292" y="207949"/>
                    </a:cubicBezTo>
                    <a:cubicBezTo>
                      <a:pt x="67292" y="160231"/>
                      <a:pt x="68850" y="113210"/>
                      <a:pt x="71850" y="67729"/>
                    </a:cubicBezTo>
                    <a:lnTo>
                      <a:pt x="78677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24" name="フリーフォーム: 図形 423">
                <a:extLst>
                  <a:ext uri="{FF2B5EF4-FFF2-40B4-BE49-F238E27FC236}">
                    <a16:creationId xmlns:a16="http://schemas.microsoft.com/office/drawing/2014/main" id="{57957DFA-2F36-4677-A525-0C1618AC2591}"/>
                  </a:ext>
                </a:extLst>
              </p:cNvPr>
              <p:cNvSpPr/>
              <p:nvPr/>
            </p:nvSpPr>
            <p:spPr>
              <a:xfrm rot="7200000">
                <a:off x="4170371" y="1240253"/>
                <a:ext cx="354985" cy="728127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6" name="月 425">
                <a:extLst>
                  <a:ext uri="{FF2B5EF4-FFF2-40B4-BE49-F238E27FC236}">
                    <a16:creationId xmlns:a16="http://schemas.microsoft.com/office/drawing/2014/main" id="{2983A44E-6832-4100-8139-66EA67FB8740}"/>
                  </a:ext>
                </a:extLst>
              </p:cNvPr>
              <p:cNvSpPr/>
              <p:nvPr/>
            </p:nvSpPr>
            <p:spPr>
              <a:xfrm rot="5400000">
                <a:off x="4067636" y="1568064"/>
                <a:ext cx="59509" cy="1826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46" name="四角形: 上の 2 つの角を丸める 445">
                <a:extLst>
                  <a:ext uri="{FF2B5EF4-FFF2-40B4-BE49-F238E27FC236}">
                    <a16:creationId xmlns:a16="http://schemas.microsoft.com/office/drawing/2014/main" id="{691C9EBC-48BC-450E-A1AA-5F6AA693A449}"/>
                  </a:ext>
                </a:extLst>
              </p:cNvPr>
              <p:cNvSpPr/>
              <p:nvPr/>
            </p:nvSpPr>
            <p:spPr>
              <a:xfrm>
                <a:off x="4270048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8" name="フリーフォーム: 図形 447">
                <a:extLst>
                  <a:ext uri="{FF2B5EF4-FFF2-40B4-BE49-F238E27FC236}">
                    <a16:creationId xmlns:a16="http://schemas.microsoft.com/office/drawing/2014/main" id="{63A20DAD-978F-416F-A6E2-306921A3E633}"/>
                  </a:ext>
                </a:extLst>
              </p:cNvPr>
              <p:cNvSpPr/>
              <p:nvPr/>
            </p:nvSpPr>
            <p:spPr>
              <a:xfrm flipH="1">
                <a:off x="43002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83FA0291-74E2-4915-98F8-955A5507B452}"/>
                </a:ext>
              </a:extLst>
            </p:cNvPr>
            <p:cNvSpPr/>
            <p:nvPr/>
          </p:nvSpPr>
          <p:spPr>
            <a:xfrm rot="2700000" flipH="1">
              <a:off x="4614524" y="1744655"/>
              <a:ext cx="138368" cy="184756"/>
            </a:xfrm>
            <a:custGeom>
              <a:avLst/>
              <a:gdLst>
                <a:gd name="connsiteX0" fmla="*/ 75436 w 138368"/>
                <a:gd name="connsiteY0" fmla="*/ 0 h 184756"/>
                <a:gd name="connsiteX1" fmla="*/ 86430 w 138368"/>
                <a:gd name="connsiteY1" fmla="*/ 48402 h 184756"/>
                <a:gd name="connsiteX2" fmla="*/ 101884 w 138368"/>
                <a:gd name="connsiteY2" fmla="*/ 46960 h 184756"/>
                <a:gd name="connsiteX3" fmla="*/ 126330 w 138368"/>
                <a:gd name="connsiteY3" fmla="*/ 58433 h 184756"/>
                <a:gd name="connsiteX4" fmla="*/ 118437 w 138368"/>
                <a:gd name="connsiteY4" fmla="*/ 151353 h 184756"/>
                <a:gd name="connsiteX5" fmla="*/ 91809 w 138368"/>
                <a:gd name="connsiteY5" fmla="*/ 184756 h 184756"/>
                <a:gd name="connsiteX6" fmla="*/ 103658 w 138368"/>
                <a:gd name="connsiteY6" fmla="*/ 153023 h 184756"/>
                <a:gd name="connsiteX7" fmla="*/ 89711 w 138368"/>
                <a:gd name="connsiteY7" fmla="*/ 95053 h 184756"/>
                <a:gd name="connsiteX8" fmla="*/ 31741 w 138368"/>
                <a:gd name="connsiteY8" fmla="*/ 81106 h 184756"/>
                <a:gd name="connsiteX9" fmla="*/ 0 w 138368"/>
                <a:gd name="connsiteY9" fmla="*/ 92958 h 184756"/>
                <a:gd name="connsiteX10" fmla="*/ 25917 w 138368"/>
                <a:gd name="connsiteY10" fmla="*/ 72299 h 184756"/>
                <a:gd name="connsiteX11" fmla="*/ 39323 w 138368"/>
                <a:gd name="connsiteY11" fmla="*/ 13279 h 184756"/>
                <a:gd name="connsiteX12" fmla="*/ 49698 w 138368"/>
                <a:gd name="connsiteY12" fmla="*/ 58955 h 184756"/>
                <a:gd name="connsiteX13" fmla="*/ 63459 w 138368"/>
                <a:gd name="connsiteY13" fmla="*/ 52729 h 184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368" h="184756">
                  <a:moveTo>
                    <a:pt x="75436" y="0"/>
                  </a:moveTo>
                  <a:lnTo>
                    <a:pt x="86430" y="48402"/>
                  </a:lnTo>
                  <a:lnTo>
                    <a:pt x="101884" y="46960"/>
                  </a:lnTo>
                  <a:cubicBezTo>
                    <a:pt x="111581" y="48303"/>
                    <a:pt x="119959" y="52063"/>
                    <a:pt x="126330" y="58433"/>
                  </a:cubicBezTo>
                  <a:cubicBezTo>
                    <a:pt x="145442" y="77545"/>
                    <a:pt x="141054" y="114727"/>
                    <a:pt x="118437" y="151353"/>
                  </a:cubicBezTo>
                  <a:lnTo>
                    <a:pt x="91809" y="184756"/>
                  </a:lnTo>
                  <a:lnTo>
                    <a:pt x="103658" y="153023"/>
                  </a:lnTo>
                  <a:cubicBezTo>
                    <a:pt x="108055" y="130221"/>
                    <a:pt x="103754" y="109096"/>
                    <a:pt x="89711" y="95053"/>
                  </a:cubicBezTo>
                  <a:cubicBezTo>
                    <a:pt x="75668" y="81010"/>
                    <a:pt x="54544" y="76709"/>
                    <a:pt x="31741" y="81106"/>
                  </a:cubicBezTo>
                  <a:lnTo>
                    <a:pt x="0" y="92958"/>
                  </a:lnTo>
                  <a:lnTo>
                    <a:pt x="25917" y="72299"/>
                  </a:lnTo>
                  <a:lnTo>
                    <a:pt x="39323" y="13279"/>
                  </a:lnTo>
                  <a:lnTo>
                    <a:pt x="49698" y="58955"/>
                  </a:lnTo>
                  <a:lnTo>
                    <a:pt x="63459" y="527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E00967A2-D8DB-4E06-9B9E-6C6BF1AA53D5}"/>
              </a:ext>
            </a:extLst>
          </p:cNvPr>
          <p:cNvGrpSpPr/>
          <p:nvPr/>
        </p:nvGrpSpPr>
        <p:grpSpPr>
          <a:xfrm>
            <a:off x="6795735" y="1143771"/>
            <a:ext cx="1709205" cy="2388501"/>
            <a:chOff x="6795735" y="1143771"/>
            <a:chExt cx="1709205" cy="2388501"/>
          </a:xfrm>
        </p:grpSpPr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D7795115-1E43-4ED8-9EAF-BEFA582D6E85}"/>
                </a:ext>
              </a:extLst>
            </p:cNvPr>
            <p:cNvSpPr/>
            <p:nvPr/>
          </p:nvSpPr>
          <p:spPr>
            <a:xfrm>
              <a:off x="7633613" y="1276350"/>
              <a:ext cx="871327" cy="1533787"/>
            </a:xfrm>
            <a:custGeom>
              <a:avLst/>
              <a:gdLst>
                <a:gd name="connsiteX0" fmla="*/ 336094 w 883916"/>
                <a:gd name="connsiteY0" fmla="*/ 0 h 1565177"/>
                <a:gd name="connsiteX1" fmla="*/ 883916 w 883916"/>
                <a:gd name="connsiteY1" fmla="*/ 581775 h 1565177"/>
                <a:gd name="connsiteX2" fmla="*/ 790357 w 883916"/>
                <a:gd name="connsiteY2" fmla="*/ 907051 h 1565177"/>
                <a:gd name="connsiteX3" fmla="*/ 783837 w 883916"/>
                <a:gd name="connsiteY3" fmla="*/ 915443 h 1565177"/>
                <a:gd name="connsiteX4" fmla="*/ 786615 w 883916"/>
                <a:gd name="connsiteY4" fmla="*/ 953248 h 1565177"/>
                <a:gd name="connsiteX5" fmla="*/ 425977 w 883916"/>
                <a:gd name="connsiteY5" fmla="*/ 1560194 h 1565177"/>
                <a:gd name="connsiteX6" fmla="*/ 389941 w 883916"/>
                <a:gd name="connsiteY6" fmla="*/ 1565177 h 1565177"/>
                <a:gd name="connsiteX7" fmla="*/ 389941 w 883916"/>
                <a:gd name="connsiteY7" fmla="*/ 715046 h 1565177"/>
                <a:gd name="connsiteX8" fmla="*/ 406873 w 883916"/>
                <a:gd name="connsiteY8" fmla="*/ 714661 h 1565177"/>
                <a:gd name="connsiteX9" fmla="*/ 432415 w 883916"/>
                <a:gd name="connsiteY9" fmla="*/ 701426 h 1565177"/>
                <a:gd name="connsiteX10" fmla="*/ 418387 w 883916"/>
                <a:gd name="connsiteY10" fmla="*/ 548264 h 1565177"/>
                <a:gd name="connsiteX11" fmla="*/ 389941 w 883916"/>
                <a:gd name="connsiteY11" fmla="*/ 496370 h 1565177"/>
                <a:gd name="connsiteX12" fmla="*/ 389941 w 883916"/>
                <a:gd name="connsiteY12" fmla="*/ 476933 h 1565177"/>
                <a:gd name="connsiteX13" fmla="*/ 267133 w 883916"/>
                <a:gd name="connsiteY13" fmla="*/ 291658 h 1565177"/>
                <a:gd name="connsiteX14" fmla="*/ 208912 w 883916"/>
                <a:gd name="connsiteY14" fmla="*/ 279904 h 1565177"/>
                <a:gd name="connsiteX15" fmla="*/ 127380 w 883916"/>
                <a:gd name="connsiteY15" fmla="*/ 206553 h 1565177"/>
                <a:gd name="connsiteX16" fmla="*/ 15906 w 883916"/>
                <a:gd name="connsiteY16" fmla="*/ 133802 h 1565177"/>
                <a:gd name="connsiteX17" fmla="*/ 0 w 883916"/>
                <a:gd name="connsiteY17" fmla="*/ 126797 h 1565177"/>
                <a:gd name="connsiteX18" fmla="*/ 74970 w 883916"/>
                <a:gd name="connsiteY18" fmla="*/ 70217 h 1565177"/>
                <a:gd name="connsiteX19" fmla="*/ 336094 w 883916"/>
                <a:gd name="connsiteY19" fmla="*/ 0 h 156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916" h="1565177">
                  <a:moveTo>
                    <a:pt x="336094" y="0"/>
                  </a:moveTo>
                  <a:cubicBezTo>
                    <a:pt x="638648" y="0"/>
                    <a:pt x="883916" y="260470"/>
                    <a:pt x="883916" y="581775"/>
                  </a:cubicBezTo>
                  <a:cubicBezTo>
                    <a:pt x="883916" y="702265"/>
                    <a:pt x="849425" y="814199"/>
                    <a:pt x="790357" y="907051"/>
                  </a:cubicBezTo>
                  <a:lnTo>
                    <a:pt x="783837" y="915443"/>
                  </a:lnTo>
                  <a:lnTo>
                    <a:pt x="786615" y="953248"/>
                  </a:lnTo>
                  <a:cubicBezTo>
                    <a:pt x="786615" y="1252637"/>
                    <a:pt x="631793" y="1502425"/>
                    <a:pt x="425977" y="1560194"/>
                  </a:cubicBezTo>
                  <a:lnTo>
                    <a:pt x="389941" y="1565177"/>
                  </a:lnTo>
                  <a:lnTo>
                    <a:pt x="389941" y="715046"/>
                  </a:lnTo>
                  <a:lnTo>
                    <a:pt x="406873" y="714661"/>
                  </a:lnTo>
                  <a:cubicBezTo>
                    <a:pt x="417047" y="712366"/>
                    <a:pt x="425646" y="707999"/>
                    <a:pt x="432415" y="701426"/>
                  </a:cubicBezTo>
                  <a:cubicBezTo>
                    <a:pt x="459489" y="675135"/>
                    <a:pt x="452146" y="618529"/>
                    <a:pt x="418387" y="548264"/>
                  </a:cubicBezTo>
                  <a:lnTo>
                    <a:pt x="389941" y="496370"/>
                  </a:lnTo>
                  <a:lnTo>
                    <a:pt x="389941" y="476933"/>
                  </a:lnTo>
                  <a:cubicBezTo>
                    <a:pt x="389941" y="393644"/>
                    <a:pt x="339302" y="322183"/>
                    <a:pt x="267133" y="291658"/>
                  </a:cubicBezTo>
                  <a:lnTo>
                    <a:pt x="208912" y="279904"/>
                  </a:lnTo>
                  <a:lnTo>
                    <a:pt x="127380" y="206553"/>
                  </a:lnTo>
                  <a:cubicBezTo>
                    <a:pt x="88370" y="176309"/>
                    <a:pt x="50529" y="151705"/>
                    <a:pt x="15906" y="133802"/>
                  </a:cubicBezTo>
                  <a:lnTo>
                    <a:pt x="0" y="126797"/>
                  </a:lnTo>
                  <a:lnTo>
                    <a:pt x="74970" y="70217"/>
                  </a:lnTo>
                  <a:cubicBezTo>
                    <a:pt x="152593" y="25437"/>
                    <a:pt x="241546" y="0"/>
                    <a:pt x="3360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58F35822-0BFE-4FF8-9E28-5A14F7A4A7B7}"/>
                </a:ext>
              </a:extLst>
            </p:cNvPr>
            <p:cNvSpPr/>
            <p:nvPr/>
          </p:nvSpPr>
          <p:spPr>
            <a:xfrm>
              <a:off x="7870200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7" name="フリーフォーム: 図形 306">
              <a:extLst>
                <a:ext uri="{FF2B5EF4-FFF2-40B4-BE49-F238E27FC236}">
                  <a16:creationId xmlns:a16="http://schemas.microsoft.com/office/drawing/2014/main" id="{4CEB5C39-167E-4579-B891-FFB57E63827A}"/>
                </a:ext>
              </a:extLst>
            </p:cNvPr>
            <p:cNvSpPr/>
            <p:nvPr/>
          </p:nvSpPr>
          <p:spPr>
            <a:xfrm>
              <a:off x="7884487" y="216891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301" name="楕円 300">
              <a:extLst>
                <a:ext uri="{FF2B5EF4-FFF2-40B4-BE49-F238E27FC236}">
                  <a16:creationId xmlns:a16="http://schemas.microsoft.com/office/drawing/2014/main" id="{DB656858-6D6A-4360-BACA-BFC2E82F1C70}"/>
                </a:ext>
              </a:extLst>
            </p:cNvPr>
            <p:cNvSpPr/>
            <p:nvPr/>
          </p:nvSpPr>
          <p:spPr>
            <a:xfrm rot="1972559">
              <a:off x="7517698" y="1346722"/>
              <a:ext cx="473167" cy="51584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3C455472-580B-490A-BCC2-8A3D1783D630}"/>
                </a:ext>
              </a:extLst>
            </p:cNvPr>
            <p:cNvSpPr/>
            <p:nvPr/>
          </p:nvSpPr>
          <p:spPr>
            <a:xfrm>
              <a:off x="7485046" y="1322087"/>
              <a:ext cx="932606" cy="1074531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23143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156915 w 930225"/>
                <a:gd name="connsiteY4" fmla="*/ 880610 h 1026724"/>
                <a:gd name="connsiteX5" fmla="*/ 89800 w 930225"/>
                <a:gd name="connsiteY5" fmla="*/ 890794 h 1026724"/>
                <a:gd name="connsiteX6" fmla="*/ 83087 w 930225"/>
                <a:gd name="connsiteY6" fmla="*/ 892390 h 1026724"/>
                <a:gd name="connsiteX7" fmla="*/ 69781 w 930225"/>
                <a:gd name="connsiteY7" fmla="*/ 836474 h 1026724"/>
                <a:gd name="connsiteX8" fmla="*/ 0 w 930225"/>
                <a:gd name="connsiteY8" fmla="*/ 794665 h 1026724"/>
                <a:gd name="connsiteX9" fmla="*/ 66133 w 930225"/>
                <a:gd name="connsiteY9" fmla="*/ 616155 h 1026724"/>
                <a:gd name="connsiteX10" fmla="*/ 36484 w 930225"/>
                <a:gd name="connsiteY10" fmla="*/ 445833 h 1026724"/>
                <a:gd name="connsiteX11" fmla="*/ 34772 w 930225"/>
                <a:gd name="connsiteY11" fmla="*/ 377474 h 1026724"/>
                <a:gd name="connsiteX12" fmla="*/ 497916 w 930225"/>
                <a:gd name="connsiteY12" fmla="*/ 0 h 1026724"/>
                <a:gd name="connsiteX13" fmla="*/ 930184 w 930225"/>
                <a:gd name="connsiteY13" fmla="*/ 489417 h 1026724"/>
                <a:gd name="connsiteX14" fmla="*/ 603446 w 930225"/>
                <a:gd name="connsiteY14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72162 w 932606"/>
                <a:gd name="connsiteY6" fmla="*/ 836474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47402 w 932606"/>
                <a:gd name="connsiteY4" fmla="*/ 840129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18827 w 932606"/>
                <a:gd name="connsiteY4" fmla="*/ 837748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79483 w 932606"/>
                <a:gd name="connsiteY3" fmla="*/ 91628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43765 w 932606"/>
                <a:gd name="connsiteY3" fmla="*/ 93533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43765 w 932606"/>
                <a:gd name="connsiteY3" fmla="*/ 935339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10427 w 932606"/>
                <a:gd name="connsiteY3" fmla="*/ 947245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42454"/>
                <a:gd name="connsiteX1" fmla="*/ 253440 w 932606"/>
                <a:gd name="connsiteY1" fmla="*/ 1026516 h 1042454"/>
                <a:gd name="connsiteX2" fmla="*/ 135339 w 932606"/>
                <a:gd name="connsiteY2" fmla="*/ 975998 h 1042454"/>
                <a:gd name="connsiteX3" fmla="*/ 110427 w 932606"/>
                <a:gd name="connsiteY3" fmla="*/ 947245 h 1042454"/>
                <a:gd name="connsiteX4" fmla="*/ 218827 w 932606"/>
                <a:gd name="connsiteY4" fmla="*/ 837748 h 1042454"/>
                <a:gd name="connsiteX5" fmla="*/ 68369 w 932606"/>
                <a:gd name="connsiteY5" fmla="*/ 862219 h 1042454"/>
                <a:gd name="connsiteX6" fmla="*/ 65018 w 932606"/>
                <a:gd name="connsiteY6" fmla="*/ 795993 h 1042454"/>
                <a:gd name="connsiteX7" fmla="*/ 0 w 932606"/>
                <a:gd name="connsiteY7" fmla="*/ 754183 h 1042454"/>
                <a:gd name="connsiteX8" fmla="*/ 68514 w 932606"/>
                <a:gd name="connsiteY8" fmla="*/ 616155 h 1042454"/>
                <a:gd name="connsiteX9" fmla="*/ 38865 w 932606"/>
                <a:gd name="connsiteY9" fmla="*/ 445833 h 1042454"/>
                <a:gd name="connsiteX10" fmla="*/ 37153 w 932606"/>
                <a:gd name="connsiteY10" fmla="*/ 377474 h 1042454"/>
                <a:gd name="connsiteX11" fmla="*/ 500297 w 932606"/>
                <a:gd name="connsiteY11" fmla="*/ 0 h 1042454"/>
                <a:gd name="connsiteX12" fmla="*/ 932565 w 932606"/>
                <a:gd name="connsiteY12" fmla="*/ 489417 h 1042454"/>
                <a:gd name="connsiteX13" fmla="*/ 605827 w 932606"/>
                <a:gd name="connsiteY13" fmla="*/ 968675 h 1042454"/>
                <a:gd name="connsiteX0" fmla="*/ 539152 w 932606"/>
                <a:gd name="connsiteY0" fmla="*/ 830563 h 1037280"/>
                <a:gd name="connsiteX1" fmla="*/ 253440 w 932606"/>
                <a:gd name="connsiteY1" fmla="*/ 1026516 h 1037280"/>
                <a:gd name="connsiteX2" fmla="*/ 135339 w 932606"/>
                <a:gd name="connsiteY2" fmla="*/ 975998 h 1037280"/>
                <a:gd name="connsiteX3" fmla="*/ 110427 w 932606"/>
                <a:gd name="connsiteY3" fmla="*/ 947245 h 1037280"/>
                <a:gd name="connsiteX4" fmla="*/ 218827 w 932606"/>
                <a:gd name="connsiteY4" fmla="*/ 837748 h 1037280"/>
                <a:gd name="connsiteX5" fmla="*/ 68369 w 932606"/>
                <a:gd name="connsiteY5" fmla="*/ 862219 h 1037280"/>
                <a:gd name="connsiteX6" fmla="*/ 65018 w 932606"/>
                <a:gd name="connsiteY6" fmla="*/ 795993 h 1037280"/>
                <a:gd name="connsiteX7" fmla="*/ 0 w 932606"/>
                <a:gd name="connsiteY7" fmla="*/ 754183 h 1037280"/>
                <a:gd name="connsiteX8" fmla="*/ 68514 w 932606"/>
                <a:gd name="connsiteY8" fmla="*/ 616155 h 1037280"/>
                <a:gd name="connsiteX9" fmla="*/ 38865 w 932606"/>
                <a:gd name="connsiteY9" fmla="*/ 445833 h 1037280"/>
                <a:gd name="connsiteX10" fmla="*/ 37153 w 932606"/>
                <a:gd name="connsiteY10" fmla="*/ 377474 h 1037280"/>
                <a:gd name="connsiteX11" fmla="*/ 500297 w 932606"/>
                <a:gd name="connsiteY11" fmla="*/ 0 h 1037280"/>
                <a:gd name="connsiteX12" fmla="*/ 932565 w 932606"/>
                <a:gd name="connsiteY12" fmla="*/ 489417 h 1037280"/>
                <a:gd name="connsiteX13" fmla="*/ 605827 w 932606"/>
                <a:gd name="connsiteY13" fmla="*/ 968675 h 1037280"/>
                <a:gd name="connsiteX0" fmla="*/ 539152 w 932606"/>
                <a:gd name="connsiteY0" fmla="*/ 830563 h 1049361"/>
                <a:gd name="connsiteX1" fmla="*/ 258203 w 932606"/>
                <a:gd name="connsiteY1" fmla="*/ 1043185 h 1049361"/>
                <a:gd name="connsiteX2" fmla="*/ 135339 w 932606"/>
                <a:gd name="connsiteY2" fmla="*/ 975998 h 1049361"/>
                <a:gd name="connsiteX3" fmla="*/ 110427 w 932606"/>
                <a:gd name="connsiteY3" fmla="*/ 947245 h 1049361"/>
                <a:gd name="connsiteX4" fmla="*/ 218827 w 932606"/>
                <a:gd name="connsiteY4" fmla="*/ 837748 h 1049361"/>
                <a:gd name="connsiteX5" fmla="*/ 68369 w 932606"/>
                <a:gd name="connsiteY5" fmla="*/ 862219 h 1049361"/>
                <a:gd name="connsiteX6" fmla="*/ 65018 w 932606"/>
                <a:gd name="connsiteY6" fmla="*/ 795993 h 1049361"/>
                <a:gd name="connsiteX7" fmla="*/ 0 w 932606"/>
                <a:gd name="connsiteY7" fmla="*/ 754183 h 1049361"/>
                <a:gd name="connsiteX8" fmla="*/ 68514 w 932606"/>
                <a:gd name="connsiteY8" fmla="*/ 616155 h 1049361"/>
                <a:gd name="connsiteX9" fmla="*/ 38865 w 932606"/>
                <a:gd name="connsiteY9" fmla="*/ 445833 h 1049361"/>
                <a:gd name="connsiteX10" fmla="*/ 37153 w 932606"/>
                <a:gd name="connsiteY10" fmla="*/ 377474 h 1049361"/>
                <a:gd name="connsiteX11" fmla="*/ 500297 w 932606"/>
                <a:gd name="connsiteY11" fmla="*/ 0 h 1049361"/>
                <a:gd name="connsiteX12" fmla="*/ 932565 w 932606"/>
                <a:gd name="connsiteY12" fmla="*/ 489417 h 1049361"/>
                <a:gd name="connsiteX13" fmla="*/ 605827 w 932606"/>
                <a:gd name="connsiteY13" fmla="*/ 968675 h 1049361"/>
                <a:gd name="connsiteX0" fmla="*/ 539152 w 932606"/>
                <a:gd name="connsiteY0" fmla="*/ 830563 h 1061307"/>
                <a:gd name="connsiteX1" fmla="*/ 258203 w 932606"/>
                <a:gd name="connsiteY1" fmla="*/ 1043185 h 1061307"/>
                <a:gd name="connsiteX2" fmla="*/ 144864 w 932606"/>
                <a:gd name="connsiteY2" fmla="*/ 995048 h 1061307"/>
                <a:gd name="connsiteX3" fmla="*/ 110427 w 932606"/>
                <a:gd name="connsiteY3" fmla="*/ 947245 h 1061307"/>
                <a:gd name="connsiteX4" fmla="*/ 218827 w 932606"/>
                <a:gd name="connsiteY4" fmla="*/ 837748 h 1061307"/>
                <a:gd name="connsiteX5" fmla="*/ 68369 w 932606"/>
                <a:gd name="connsiteY5" fmla="*/ 862219 h 1061307"/>
                <a:gd name="connsiteX6" fmla="*/ 65018 w 932606"/>
                <a:gd name="connsiteY6" fmla="*/ 795993 h 1061307"/>
                <a:gd name="connsiteX7" fmla="*/ 0 w 932606"/>
                <a:gd name="connsiteY7" fmla="*/ 754183 h 1061307"/>
                <a:gd name="connsiteX8" fmla="*/ 68514 w 932606"/>
                <a:gd name="connsiteY8" fmla="*/ 616155 h 1061307"/>
                <a:gd name="connsiteX9" fmla="*/ 38865 w 932606"/>
                <a:gd name="connsiteY9" fmla="*/ 445833 h 1061307"/>
                <a:gd name="connsiteX10" fmla="*/ 37153 w 932606"/>
                <a:gd name="connsiteY10" fmla="*/ 377474 h 1061307"/>
                <a:gd name="connsiteX11" fmla="*/ 500297 w 932606"/>
                <a:gd name="connsiteY11" fmla="*/ 0 h 1061307"/>
                <a:gd name="connsiteX12" fmla="*/ 932565 w 932606"/>
                <a:gd name="connsiteY12" fmla="*/ 489417 h 1061307"/>
                <a:gd name="connsiteX13" fmla="*/ 605827 w 932606"/>
                <a:gd name="connsiteY13" fmla="*/ 968675 h 1061307"/>
                <a:gd name="connsiteX0" fmla="*/ 539152 w 932606"/>
                <a:gd name="connsiteY0" fmla="*/ 830563 h 1054734"/>
                <a:gd name="connsiteX1" fmla="*/ 258203 w 932606"/>
                <a:gd name="connsiteY1" fmla="*/ 1043185 h 1054734"/>
                <a:gd name="connsiteX2" fmla="*/ 144864 w 932606"/>
                <a:gd name="connsiteY2" fmla="*/ 995048 h 1054734"/>
                <a:gd name="connsiteX3" fmla="*/ 110427 w 932606"/>
                <a:gd name="connsiteY3" fmla="*/ 947245 h 1054734"/>
                <a:gd name="connsiteX4" fmla="*/ 218827 w 932606"/>
                <a:gd name="connsiteY4" fmla="*/ 837748 h 1054734"/>
                <a:gd name="connsiteX5" fmla="*/ 68369 w 932606"/>
                <a:gd name="connsiteY5" fmla="*/ 862219 h 1054734"/>
                <a:gd name="connsiteX6" fmla="*/ 65018 w 932606"/>
                <a:gd name="connsiteY6" fmla="*/ 795993 h 1054734"/>
                <a:gd name="connsiteX7" fmla="*/ 0 w 932606"/>
                <a:gd name="connsiteY7" fmla="*/ 754183 h 1054734"/>
                <a:gd name="connsiteX8" fmla="*/ 68514 w 932606"/>
                <a:gd name="connsiteY8" fmla="*/ 616155 h 1054734"/>
                <a:gd name="connsiteX9" fmla="*/ 38865 w 932606"/>
                <a:gd name="connsiteY9" fmla="*/ 445833 h 1054734"/>
                <a:gd name="connsiteX10" fmla="*/ 37153 w 932606"/>
                <a:gd name="connsiteY10" fmla="*/ 377474 h 1054734"/>
                <a:gd name="connsiteX11" fmla="*/ 500297 w 932606"/>
                <a:gd name="connsiteY11" fmla="*/ 0 h 1054734"/>
                <a:gd name="connsiteX12" fmla="*/ 932565 w 932606"/>
                <a:gd name="connsiteY12" fmla="*/ 489417 h 1054734"/>
                <a:gd name="connsiteX13" fmla="*/ 605827 w 932606"/>
                <a:gd name="connsiteY13" fmla="*/ 968675 h 1054734"/>
                <a:gd name="connsiteX0" fmla="*/ 539152 w 932606"/>
                <a:gd name="connsiteY0" fmla="*/ 830563 h 1046512"/>
                <a:gd name="connsiteX1" fmla="*/ 258203 w 932606"/>
                <a:gd name="connsiteY1" fmla="*/ 1043185 h 1046512"/>
                <a:gd name="connsiteX2" fmla="*/ 144864 w 932606"/>
                <a:gd name="connsiteY2" fmla="*/ 995048 h 1046512"/>
                <a:gd name="connsiteX3" fmla="*/ 110427 w 932606"/>
                <a:gd name="connsiteY3" fmla="*/ 947245 h 1046512"/>
                <a:gd name="connsiteX4" fmla="*/ 218827 w 932606"/>
                <a:gd name="connsiteY4" fmla="*/ 837748 h 1046512"/>
                <a:gd name="connsiteX5" fmla="*/ 68369 w 932606"/>
                <a:gd name="connsiteY5" fmla="*/ 862219 h 1046512"/>
                <a:gd name="connsiteX6" fmla="*/ 65018 w 932606"/>
                <a:gd name="connsiteY6" fmla="*/ 795993 h 1046512"/>
                <a:gd name="connsiteX7" fmla="*/ 0 w 932606"/>
                <a:gd name="connsiteY7" fmla="*/ 754183 h 1046512"/>
                <a:gd name="connsiteX8" fmla="*/ 68514 w 932606"/>
                <a:gd name="connsiteY8" fmla="*/ 616155 h 1046512"/>
                <a:gd name="connsiteX9" fmla="*/ 38865 w 932606"/>
                <a:gd name="connsiteY9" fmla="*/ 445833 h 1046512"/>
                <a:gd name="connsiteX10" fmla="*/ 37153 w 932606"/>
                <a:gd name="connsiteY10" fmla="*/ 377474 h 1046512"/>
                <a:gd name="connsiteX11" fmla="*/ 500297 w 932606"/>
                <a:gd name="connsiteY11" fmla="*/ 0 h 1046512"/>
                <a:gd name="connsiteX12" fmla="*/ 932565 w 932606"/>
                <a:gd name="connsiteY12" fmla="*/ 489417 h 1046512"/>
                <a:gd name="connsiteX13" fmla="*/ 605827 w 932606"/>
                <a:gd name="connsiteY13" fmla="*/ 968675 h 1046512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0427 w 932606"/>
                <a:gd name="connsiteY3" fmla="*/ 947245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69970"/>
                <a:gd name="connsiteX1" fmla="*/ 258203 w 932606"/>
                <a:gd name="connsiteY1" fmla="*/ 1062235 h 1069970"/>
                <a:gd name="connsiteX2" fmla="*/ 140101 w 932606"/>
                <a:gd name="connsiteY2" fmla="*/ 990286 h 1069970"/>
                <a:gd name="connsiteX3" fmla="*/ 117571 w 932606"/>
                <a:gd name="connsiteY3" fmla="*/ 963914 h 1069970"/>
                <a:gd name="connsiteX4" fmla="*/ 256927 w 932606"/>
                <a:gd name="connsiteY4" fmla="*/ 844892 h 1069970"/>
                <a:gd name="connsiteX5" fmla="*/ 63607 w 932606"/>
                <a:gd name="connsiteY5" fmla="*/ 869363 h 1069970"/>
                <a:gd name="connsiteX6" fmla="*/ 65018 w 932606"/>
                <a:gd name="connsiteY6" fmla="*/ 795993 h 1069970"/>
                <a:gd name="connsiteX7" fmla="*/ 0 w 932606"/>
                <a:gd name="connsiteY7" fmla="*/ 754183 h 1069970"/>
                <a:gd name="connsiteX8" fmla="*/ 68514 w 932606"/>
                <a:gd name="connsiteY8" fmla="*/ 616155 h 1069970"/>
                <a:gd name="connsiteX9" fmla="*/ 38865 w 932606"/>
                <a:gd name="connsiteY9" fmla="*/ 445833 h 1069970"/>
                <a:gd name="connsiteX10" fmla="*/ 37153 w 932606"/>
                <a:gd name="connsiteY10" fmla="*/ 377474 h 1069970"/>
                <a:gd name="connsiteX11" fmla="*/ 500297 w 932606"/>
                <a:gd name="connsiteY11" fmla="*/ 0 h 1069970"/>
                <a:gd name="connsiteX12" fmla="*/ 932565 w 932606"/>
                <a:gd name="connsiteY12" fmla="*/ 489417 h 1069970"/>
                <a:gd name="connsiteX13" fmla="*/ 605827 w 932606"/>
                <a:gd name="connsiteY13" fmla="*/ 968675 h 1069970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17571 w 932606"/>
                <a:gd name="connsiteY3" fmla="*/ 963914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61690 w 932606"/>
                <a:gd name="connsiteY4" fmla="*/ 863943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2606" h="1074531">
                  <a:moveTo>
                    <a:pt x="539152" y="830563"/>
                  </a:moveTo>
                  <a:cubicBezTo>
                    <a:pt x="477901" y="983358"/>
                    <a:pt x="322330" y="1032043"/>
                    <a:pt x="258203" y="1062235"/>
                  </a:cubicBezTo>
                  <a:cubicBezTo>
                    <a:pt x="194076" y="1092427"/>
                    <a:pt x="195552" y="1063762"/>
                    <a:pt x="154389" y="1011717"/>
                  </a:cubicBezTo>
                  <a:cubicBezTo>
                    <a:pt x="135713" y="994933"/>
                    <a:pt x="115562" y="998862"/>
                    <a:pt x="139002" y="980583"/>
                  </a:cubicBezTo>
                  <a:cubicBezTo>
                    <a:pt x="162442" y="962304"/>
                    <a:pt x="274256" y="882480"/>
                    <a:pt x="261690" y="863943"/>
                  </a:cubicBezTo>
                  <a:cubicBezTo>
                    <a:pt x="249124" y="845406"/>
                    <a:pt x="96386" y="880688"/>
                    <a:pt x="63607" y="869363"/>
                  </a:cubicBezTo>
                  <a:cubicBezTo>
                    <a:pt x="30828" y="858038"/>
                    <a:pt x="64548" y="820450"/>
                    <a:pt x="65018" y="795993"/>
                  </a:cubicBezTo>
                  <a:cubicBezTo>
                    <a:pt x="40170" y="789994"/>
                    <a:pt x="11721" y="778997"/>
                    <a:pt x="0" y="754183"/>
                  </a:cubicBezTo>
                  <a:cubicBezTo>
                    <a:pt x="40667" y="676982"/>
                    <a:pt x="62037" y="667547"/>
                    <a:pt x="68514" y="616155"/>
                  </a:cubicBezTo>
                  <a:cubicBezTo>
                    <a:pt x="74991" y="564763"/>
                    <a:pt x="42504" y="476485"/>
                    <a:pt x="38865" y="445833"/>
                  </a:cubicBezTo>
                  <a:cubicBezTo>
                    <a:pt x="33531" y="418284"/>
                    <a:pt x="37724" y="400260"/>
                    <a:pt x="37153" y="377474"/>
                  </a:cubicBezTo>
                  <a:cubicBezTo>
                    <a:pt x="81235" y="162050"/>
                    <a:pt x="271842" y="0"/>
                    <a:pt x="500297" y="0"/>
                  </a:cubicBezTo>
                  <a:cubicBezTo>
                    <a:pt x="761389" y="0"/>
                    <a:pt x="929264" y="280346"/>
                    <a:pt x="932565" y="489417"/>
                  </a:cubicBezTo>
                  <a:cubicBezTo>
                    <a:pt x="935866" y="698488"/>
                    <a:pt x="741107" y="891859"/>
                    <a:pt x="605827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01905B1-DBB2-4D92-96B4-0137810E6EA2}"/>
                </a:ext>
              </a:extLst>
            </p:cNvPr>
            <p:cNvGrpSpPr/>
            <p:nvPr/>
          </p:nvGrpSpPr>
          <p:grpSpPr>
            <a:xfrm>
              <a:off x="6795735" y="2642778"/>
              <a:ext cx="1129148" cy="727249"/>
              <a:chOff x="5248130" y="2642778"/>
              <a:chExt cx="1129148" cy="727249"/>
            </a:xfrm>
          </p:grpSpPr>
          <p:grpSp>
            <p:nvGrpSpPr>
              <p:cNvPr id="180" name="グループ化 179">
                <a:extLst>
                  <a:ext uri="{FF2B5EF4-FFF2-40B4-BE49-F238E27FC236}">
                    <a16:creationId xmlns:a16="http://schemas.microsoft.com/office/drawing/2014/main" id="{8CFCBBBD-334B-4F3C-9AED-461720924EFD}"/>
                  </a:ext>
                </a:extLst>
              </p:cNvPr>
              <p:cNvGrpSpPr/>
              <p:nvPr/>
            </p:nvGrpSpPr>
            <p:grpSpPr>
              <a:xfrm>
                <a:off x="5248130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A7C69DC9-15BA-4DBC-81C4-942DD5F1CC8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83" name="グループ化 182">
                  <a:extLst>
                    <a:ext uri="{FF2B5EF4-FFF2-40B4-BE49-F238E27FC236}">
                      <a16:creationId xmlns:a16="http://schemas.microsoft.com/office/drawing/2014/main" id="{1A469AEA-86C9-4FB5-ADE8-A43F19BBA3A1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84" name="グループ化 183">
                    <a:extLst>
                      <a:ext uri="{FF2B5EF4-FFF2-40B4-BE49-F238E27FC236}">
                        <a16:creationId xmlns:a16="http://schemas.microsoft.com/office/drawing/2014/main" id="{1316F8EF-C70D-4D14-9D88-CDBA7A2048E7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95" name="フリーフォーム: 図形 194">
                      <a:extLst>
                        <a:ext uri="{FF2B5EF4-FFF2-40B4-BE49-F238E27FC236}">
                          <a16:creationId xmlns:a16="http://schemas.microsoft.com/office/drawing/2014/main" id="{BAA20CFA-8020-470E-9BE4-D8250FAE7E1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6" name="フリーフォーム: 図形 195">
                      <a:extLst>
                        <a:ext uri="{FF2B5EF4-FFF2-40B4-BE49-F238E27FC236}">
                          <a16:creationId xmlns:a16="http://schemas.microsoft.com/office/drawing/2014/main" id="{D06065A1-9900-4150-82E7-7CC88B01604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7" name="フリーフォーム: 図形 196">
                      <a:extLst>
                        <a:ext uri="{FF2B5EF4-FFF2-40B4-BE49-F238E27FC236}">
                          <a16:creationId xmlns:a16="http://schemas.microsoft.com/office/drawing/2014/main" id="{95059C54-A5B6-472F-A51D-BA85A1B657E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8" name="月 197">
                      <a:extLst>
                        <a:ext uri="{FF2B5EF4-FFF2-40B4-BE49-F238E27FC236}">
                          <a16:creationId xmlns:a16="http://schemas.microsoft.com/office/drawing/2014/main" id="{ED62402B-6115-4786-87F7-DC473E7CD732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85" name="四角形: 角を丸くする 184">
                    <a:extLst>
                      <a:ext uri="{FF2B5EF4-FFF2-40B4-BE49-F238E27FC236}">
                        <a16:creationId xmlns:a16="http://schemas.microsoft.com/office/drawing/2014/main" id="{5BA2858E-1282-44F3-BBEB-0FBEC174E481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86" name="四角形: 上の 2 つの角を丸める 109">
                    <a:extLst>
                      <a:ext uri="{FF2B5EF4-FFF2-40B4-BE49-F238E27FC236}">
                        <a16:creationId xmlns:a16="http://schemas.microsoft.com/office/drawing/2014/main" id="{410DB3FD-FDC5-4A10-B15F-C15F7518208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7" name="フリーフォーム: 図形 186">
                    <a:extLst>
                      <a:ext uri="{FF2B5EF4-FFF2-40B4-BE49-F238E27FC236}">
                        <a16:creationId xmlns:a16="http://schemas.microsoft.com/office/drawing/2014/main" id="{C9426E72-BE25-4C23-95D6-442EBD5865B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" name="フリーフォーム: 図形 187">
                    <a:extLst>
                      <a:ext uri="{FF2B5EF4-FFF2-40B4-BE49-F238E27FC236}">
                        <a16:creationId xmlns:a16="http://schemas.microsoft.com/office/drawing/2014/main" id="{82878DBE-3417-4C83-BB84-D972CA44E81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" name="四角形: 上の 2 つの角を丸める 109">
                    <a:extLst>
                      <a:ext uri="{FF2B5EF4-FFF2-40B4-BE49-F238E27FC236}">
                        <a16:creationId xmlns:a16="http://schemas.microsoft.com/office/drawing/2014/main" id="{EA39284D-94EF-42B4-97E0-041ACA33AABF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" name="フリーフォーム: 図形 189">
                    <a:extLst>
                      <a:ext uri="{FF2B5EF4-FFF2-40B4-BE49-F238E27FC236}">
                        <a16:creationId xmlns:a16="http://schemas.microsoft.com/office/drawing/2014/main" id="{A1B1CE34-8099-46DC-999F-9391C7EC2CA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1" name="フリーフォーム: 図形 190">
                    <a:extLst>
                      <a:ext uri="{FF2B5EF4-FFF2-40B4-BE49-F238E27FC236}">
                        <a16:creationId xmlns:a16="http://schemas.microsoft.com/office/drawing/2014/main" id="{2BD6BA3B-32F7-4A3C-8565-D09379586ED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2" name="四角形: 上の 2 つの角を丸める 109">
                    <a:extLst>
                      <a:ext uri="{FF2B5EF4-FFF2-40B4-BE49-F238E27FC236}">
                        <a16:creationId xmlns:a16="http://schemas.microsoft.com/office/drawing/2014/main" id="{4EA02C94-6905-4394-AB0C-953E77F06D1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3" name="フリーフォーム: 図形 192">
                    <a:extLst>
                      <a:ext uri="{FF2B5EF4-FFF2-40B4-BE49-F238E27FC236}">
                        <a16:creationId xmlns:a16="http://schemas.microsoft.com/office/drawing/2014/main" id="{4D4CC7D5-96BF-47CE-BCDD-4399A735195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4" name="フリーフォーム: 図形 193">
                    <a:extLst>
                      <a:ext uri="{FF2B5EF4-FFF2-40B4-BE49-F238E27FC236}">
                        <a16:creationId xmlns:a16="http://schemas.microsoft.com/office/drawing/2014/main" id="{7B930D15-775E-48B4-92E6-3960B58F09A0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18" name="四角形: 上の 2 つの角を丸める 217">
                <a:extLst>
                  <a:ext uri="{FF2B5EF4-FFF2-40B4-BE49-F238E27FC236}">
                    <a16:creationId xmlns:a16="http://schemas.microsoft.com/office/drawing/2014/main" id="{3283EE47-1A7F-4C39-9C6A-A2212503990C}"/>
                  </a:ext>
                </a:extLst>
              </p:cNvPr>
              <p:cNvSpPr/>
              <p:nvPr/>
            </p:nvSpPr>
            <p:spPr>
              <a:xfrm rot="7200000">
                <a:off x="5908650" y="28497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169FE0CC-CC0F-4A53-A510-CB9753726EB5}"/>
                </a:ext>
              </a:extLst>
            </p:cNvPr>
            <p:cNvGrpSpPr/>
            <p:nvPr/>
          </p:nvGrpSpPr>
          <p:grpSpPr>
            <a:xfrm>
              <a:off x="7574012" y="1143771"/>
              <a:ext cx="821828" cy="2388501"/>
              <a:chOff x="6996042" y="1143771"/>
              <a:chExt cx="821828" cy="2388501"/>
            </a:xfrm>
          </p:grpSpPr>
          <p:sp>
            <p:nvSpPr>
              <p:cNvPr id="444" name="フリーフォーム: 図形 443">
                <a:extLst>
                  <a:ext uri="{FF2B5EF4-FFF2-40B4-BE49-F238E27FC236}">
                    <a16:creationId xmlns:a16="http://schemas.microsoft.com/office/drawing/2014/main" id="{7ABA5629-E46F-49AF-840A-2E24878ABD67}"/>
                  </a:ext>
                </a:extLst>
              </p:cNvPr>
              <p:cNvSpPr/>
              <p:nvPr/>
            </p:nvSpPr>
            <p:spPr>
              <a:xfrm>
                <a:off x="7011451" y="2489365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7" name="四角形: 上の 2 つの角を丸める 446">
                <a:extLst>
                  <a:ext uri="{FF2B5EF4-FFF2-40B4-BE49-F238E27FC236}">
                    <a16:creationId xmlns:a16="http://schemas.microsoft.com/office/drawing/2014/main" id="{B9C2E9DC-87C7-4E3A-96C9-63FD11CD4D85}"/>
                  </a:ext>
                </a:extLst>
              </p:cNvPr>
              <p:cNvSpPr/>
              <p:nvPr/>
            </p:nvSpPr>
            <p:spPr>
              <a:xfrm>
                <a:off x="7218036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9" name="フリーフォーム: 図形 448">
                <a:extLst>
                  <a:ext uri="{FF2B5EF4-FFF2-40B4-BE49-F238E27FC236}">
                    <a16:creationId xmlns:a16="http://schemas.microsoft.com/office/drawing/2014/main" id="{55A0BE1D-6665-45E6-85C6-344CA1607F1E}"/>
                  </a:ext>
                </a:extLst>
              </p:cNvPr>
              <p:cNvSpPr/>
              <p:nvPr/>
            </p:nvSpPr>
            <p:spPr>
              <a:xfrm flipH="1">
                <a:off x="72593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1" name="月 710">
                <a:extLst>
                  <a:ext uri="{FF2B5EF4-FFF2-40B4-BE49-F238E27FC236}">
                    <a16:creationId xmlns:a16="http://schemas.microsoft.com/office/drawing/2014/main" id="{875F157B-30CD-4CD5-B8DC-9316AF9A738F}"/>
                  </a:ext>
                </a:extLst>
              </p:cNvPr>
              <p:cNvSpPr/>
              <p:nvPr/>
            </p:nvSpPr>
            <p:spPr>
              <a:xfrm rot="5400000">
                <a:off x="7042377" y="1605015"/>
                <a:ext cx="60540" cy="15320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3" name="月 712">
                <a:extLst>
                  <a:ext uri="{FF2B5EF4-FFF2-40B4-BE49-F238E27FC236}">
                    <a16:creationId xmlns:a16="http://schemas.microsoft.com/office/drawing/2014/main" id="{608A9063-B036-48E9-B48C-8FB9F2C04CEA}"/>
                  </a:ext>
                </a:extLst>
              </p:cNvPr>
              <p:cNvSpPr/>
              <p:nvPr/>
            </p:nvSpPr>
            <p:spPr>
              <a:xfrm flipH="1">
                <a:off x="7444965" y="1457075"/>
                <a:ext cx="331789" cy="107912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4" name="月 713">
                <a:extLst>
                  <a:ext uri="{FF2B5EF4-FFF2-40B4-BE49-F238E27FC236}">
                    <a16:creationId xmlns:a16="http://schemas.microsoft.com/office/drawing/2014/main" id="{726CA0DC-ECD6-4BAF-BFB1-51885031F1D0}"/>
                  </a:ext>
                </a:extLst>
              </p:cNvPr>
              <p:cNvSpPr/>
              <p:nvPr/>
            </p:nvSpPr>
            <p:spPr>
              <a:xfrm rot="19088992" flipH="1">
                <a:off x="7426446" y="1143771"/>
                <a:ext cx="391424" cy="88783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08" name="月 307">
                <a:extLst>
                  <a:ext uri="{FF2B5EF4-FFF2-40B4-BE49-F238E27FC236}">
                    <a16:creationId xmlns:a16="http://schemas.microsoft.com/office/drawing/2014/main" id="{327D1D09-AD1E-433E-A689-D1B47E2B6231}"/>
                  </a:ext>
                </a:extLst>
              </p:cNvPr>
              <p:cNvSpPr/>
              <p:nvPr/>
            </p:nvSpPr>
            <p:spPr>
              <a:xfrm rot="5400000">
                <a:off x="7013199" y="1771166"/>
                <a:ext cx="97400" cy="13171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0A4455D8-CF1A-443C-A0D0-765AD69A045F}"/>
                </a:ext>
              </a:extLst>
            </p:cNvPr>
            <p:cNvSpPr/>
            <p:nvPr/>
          </p:nvSpPr>
          <p:spPr>
            <a:xfrm rot="900000" flipH="1">
              <a:off x="8002116" y="1783038"/>
              <a:ext cx="188990" cy="3422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3" name="フリーフォーム: 図形 302">
              <a:extLst>
                <a:ext uri="{FF2B5EF4-FFF2-40B4-BE49-F238E27FC236}">
                  <a16:creationId xmlns:a16="http://schemas.microsoft.com/office/drawing/2014/main" id="{F43D7DAB-696D-4084-B743-C7EBFF8A0DB2}"/>
                </a:ext>
              </a:extLst>
            </p:cNvPr>
            <p:cNvSpPr/>
            <p:nvPr/>
          </p:nvSpPr>
          <p:spPr>
            <a:xfrm rot="900000" flipH="1">
              <a:off x="8020318" y="1839869"/>
              <a:ext cx="131404" cy="22294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306" name="フリーフォーム: 図形 305">
              <a:extLst>
                <a:ext uri="{FF2B5EF4-FFF2-40B4-BE49-F238E27FC236}">
                  <a16:creationId xmlns:a16="http://schemas.microsoft.com/office/drawing/2014/main" id="{905073C9-06DD-4BA6-8817-710F6E5D07A6}"/>
                </a:ext>
              </a:extLst>
            </p:cNvPr>
            <p:cNvSpPr/>
            <p:nvPr/>
          </p:nvSpPr>
          <p:spPr>
            <a:xfrm rot="9000000">
              <a:off x="7754259" y="1277287"/>
              <a:ext cx="354985" cy="615374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ysClr val="windowText" lastClr="00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8B03E12-064C-49FD-A978-D8CEFD11D38F}"/>
              </a:ext>
            </a:extLst>
          </p:cNvPr>
          <p:cNvGrpSpPr/>
          <p:nvPr/>
        </p:nvGrpSpPr>
        <p:grpSpPr>
          <a:xfrm>
            <a:off x="742804" y="4095130"/>
            <a:ext cx="1783252" cy="2361195"/>
            <a:chOff x="742804" y="4095130"/>
            <a:chExt cx="1783252" cy="2361195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2552FF6-AF75-434B-B700-8F9576453CC2}"/>
                </a:ext>
              </a:extLst>
            </p:cNvPr>
            <p:cNvGrpSpPr/>
            <p:nvPr/>
          </p:nvGrpSpPr>
          <p:grpSpPr>
            <a:xfrm>
              <a:off x="742804" y="5576478"/>
              <a:ext cx="1129148" cy="727249"/>
              <a:chOff x="742804" y="5576478"/>
              <a:chExt cx="1129148" cy="727249"/>
            </a:xfrm>
          </p:grpSpPr>
          <p:grpSp>
            <p:nvGrpSpPr>
              <p:cNvPr id="261" name="グループ化 260">
                <a:extLst>
                  <a:ext uri="{FF2B5EF4-FFF2-40B4-BE49-F238E27FC236}">
                    <a16:creationId xmlns:a16="http://schemas.microsoft.com/office/drawing/2014/main" id="{E29FB3D6-90D0-466A-B4E1-FA6FBA52DF34}"/>
                  </a:ext>
                </a:extLst>
              </p:cNvPr>
              <p:cNvGrpSpPr/>
              <p:nvPr/>
            </p:nvGrpSpPr>
            <p:grpSpPr>
              <a:xfrm>
                <a:off x="742804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0A1BC73C-974E-4C38-A072-457FB5F7AA0B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64" name="グループ化 263">
                  <a:extLst>
                    <a:ext uri="{FF2B5EF4-FFF2-40B4-BE49-F238E27FC236}">
                      <a16:creationId xmlns:a16="http://schemas.microsoft.com/office/drawing/2014/main" id="{6C37803C-6E41-4FCE-BB2A-E72300A0254B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265" name="グループ化 264">
                    <a:extLst>
                      <a:ext uri="{FF2B5EF4-FFF2-40B4-BE49-F238E27FC236}">
                        <a16:creationId xmlns:a16="http://schemas.microsoft.com/office/drawing/2014/main" id="{F790D405-DC19-4050-9742-5C183BD5169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276" name="フリーフォーム: 図形 275">
                      <a:extLst>
                        <a:ext uri="{FF2B5EF4-FFF2-40B4-BE49-F238E27FC236}">
                          <a16:creationId xmlns:a16="http://schemas.microsoft.com/office/drawing/2014/main" id="{95745AB8-C930-4F78-9AE0-2D96930580C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7" name="フリーフォーム: 図形 276">
                      <a:extLst>
                        <a:ext uri="{FF2B5EF4-FFF2-40B4-BE49-F238E27FC236}">
                          <a16:creationId xmlns:a16="http://schemas.microsoft.com/office/drawing/2014/main" id="{920A2C77-AABF-4FE5-9DE9-B824BF60CD71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8" name="フリーフォーム: 図形 277">
                      <a:extLst>
                        <a:ext uri="{FF2B5EF4-FFF2-40B4-BE49-F238E27FC236}">
                          <a16:creationId xmlns:a16="http://schemas.microsoft.com/office/drawing/2014/main" id="{0D65EEE8-D999-476E-AA01-C8258F5F2C8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79" name="月 278">
                      <a:extLst>
                        <a:ext uri="{FF2B5EF4-FFF2-40B4-BE49-F238E27FC236}">
                          <a16:creationId xmlns:a16="http://schemas.microsoft.com/office/drawing/2014/main" id="{896518B6-E758-4524-8DCC-CCDEEB00E2FE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66" name="四角形: 角を丸くする 265">
                    <a:extLst>
                      <a:ext uri="{FF2B5EF4-FFF2-40B4-BE49-F238E27FC236}">
                        <a16:creationId xmlns:a16="http://schemas.microsoft.com/office/drawing/2014/main" id="{EC9B3AB4-D3E5-4E53-86FD-F35C0EE8B9DF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267" name="四角形: 上の 2 つの角を丸める 109">
                    <a:extLst>
                      <a:ext uri="{FF2B5EF4-FFF2-40B4-BE49-F238E27FC236}">
                        <a16:creationId xmlns:a16="http://schemas.microsoft.com/office/drawing/2014/main" id="{A688BAE6-9F8F-4B8E-A713-91125A9EC3D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8" name="フリーフォーム: 図形 267">
                    <a:extLst>
                      <a:ext uri="{FF2B5EF4-FFF2-40B4-BE49-F238E27FC236}">
                        <a16:creationId xmlns:a16="http://schemas.microsoft.com/office/drawing/2014/main" id="{A68007D2-CEF8-40EE-B51D-8097A9C2E988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93CE4F82-4174-4CE2-BBAE-F13D7857879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上の 2 つの角を丸める 109">
                    <a:extLst>
                      <a:ext uri="{FF2B5EF4-FFF2-40B4-BE49-F238E27FC236}">
                        <a16:creationId xmlns:a16="http://schemas.microsoft.com/office/drawing/2014/main" id="{401C35EA-8D2E-4EF8-B866-5C2DA2DAD756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1" name="フリーフォーム: 図形 270">
                    <a:extLst>
                      <a:ext uri="{FF2B5EF4-FFF2-40B4-BE49-F238E27FC236}">
                        <a16:creationId xmlns:a16="http://schemas.microsoft.com/office/drawing/2014/main" id="{C1ABD469-147F-4A1B-8823-F63FADF356B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13EB7A22-6510-4994-A951-D4C0189064B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上の 2 つの角を丸める 109">
                    <a:extLst>
                      <a:ext uri="{FF2B5EF4-FFF2-40B4-BE49-F238E27FC236}">
                        <a16:creationId xmlns:a16="http://schemas.microsoft.com/office/drawing/2014/main" id="{A109FD90-50D5-45B6-BB86-A1C5F7229927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4" name="フリーフォーム: 図形 273">
                    <a:extLst>
                      <a:ext uri="{FF2B5EF4-FFF2-40B4-BE49-F238E27FC236}">
                        <a16:creationId xmlns:a16="http://schemas.microsoft.com/office/drawing/2014/main" id="{EE816D18-780D-4356-BD83-616C0173E77C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5" name="フリーフォーム: 図形 274">
                    <a:extLst>
                      <a:ext uri="{FF2B5EF4-FFF2-40B4-BE49-F238E27FC236}">
                        <a16:creationId xmlns:a16="http://schemas.microsoft.com/office/drawing/2014/main" id="{B2A3C998-B311-46A4-931E-40B9C9A233C4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280" name="四角形: 上の 2 つの角を丸める 279">
                <a:extLst>
                  <a:ext uri="{FF2B5EF4-FFF2-40B4-BE49-F238E27FC236}">
                    <a16:creationId xmlns:a16="http://schemas.microsoft.com/office/drawing/2014/main" id="{ACD27AE5-A22C-4276-8E72-A2349E2F0FAA}"/>
                  </a:ext>
                </a:extLst>
              </p:cNvPr>
              <p:cNvSpPr/>
              <p:nvPr/>
            </p:nvSpPr>
            <p:spPr>
              <a:xfrm rot="7200000">
                <a:off x="1403324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EC70F8AF-24A6-4D9C-9DA3-E9747346D89D}"/>
                </a:ext>
              </a:extLst>
            </p:cNvPr>
            <p:cNvGrpSpPr/>
            <p:nvPr/>
          </p:nvGrpSpPr>
          <p:grpSpPr>
            <a:xfrm>
              <a:off x="1423038" y="4095130"/>
              <a:ext cx="1103018" cy="2361195"/>
              <a:chOff x="845068" y="4095130"/>
              <a:chExt cx="1103018" cy="2361195"/>
            </a:xfrm>
          </p:grpSpPr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BA35856D-38FC-4B86-909C-C91FFF3473B5}"/>
                  </a:ext>
                </a:extLst>
              </p:cNvPr>
              <p:cNvGrpSpPr/>
              <p:nvPr/>
            </p:nvGrpSpPr>
            <p:grpSpPr>
              <a:xfrm>
                <a:off x="1229499" y="5060668"/>
                <a:ext cx="248020" cy="361687"/>
                <a:chOff x="321469" y="2142208"/>
                <a:chExt cx="248020" cy="361687"/>
              </a:xfrm>
            </p:grpSpPr>
            <p:sp>
              <p:nvSpPr>
                <p:cNvPr id="509" name="フリーフォーム: 図形 508">
                  <a:extLst>
                    <a:ext uri="{FF2B5EF4-FFF2-40B4-BE49-F238E27FC236}">
                      <a16:creationId xmlns:a16="http://schemas.microsoft.com/office/drawing/2014/main" id="{9F50A0D1-7432-4F63-84CA-AEDEE328DC74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3EFC5CF0-8161-4BEE-BCE3-72AFE09D74B8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518" name="グループ化 517">
                <a:extLst>
                  <a:ext uri="{FF2B5EF4-FFF2-40B4-BE49-F238E27FC236}">
                    <a16:creationId xmlns:a16="http://schemas.microsoft.com/office/drawing/2014/main" id="{524EB7DD-6326-4E35-8515-4511B7395D5D}"/>
                  </a:ext>
                </a:extLst>
              </p:cNvPr>
              <p:cNvGrpSpPr/>
              <p:nvPr/>
            </p:nvGrpSpPr>
            <p:grpSpPr>
              <a:xfrm>
                <a:off x="958521" y="5407825"/>
                <a:ext cx="686518" cy="1048500"/>
                <a:chOff x="-50484" y="2489365"/>
                <a:chExt cx="686518" cy="104850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520" name="四角形: 上の 2 つの角を丸める 230">
                  <a:extLst>
                    <a:ext uri="{FF2B5EF4-FFF2-40B4-BE49-F238E27FC236}">
                      <a16:creationId xmlns:a16="http://schemas.microsoft.com/office/drawing/2014/main" id="{A532B8EE-F58B-40AA-B515-84C7EE1308E1}"/>
                    </a:ext>
                  </a:extLst>
                </p:cNvPr>
                <p:cNvSpPr/>
                <p:nvPr/>
              </p:nvSpPr>
              <p:spPr>
                <a:xfrm>
                  <a:off x="-50484" y="2590127"/>
                  <a:ext cx="586504" cy="947738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521" name="四角形: 上の 2 つの角を丸める 520">
                  <a:extLst>
                    <a:ext uri="{FF2B5EF4-FFF2-40B4-BE49-F238E27FC236}">
                      <a16:creationId xmlns:a16="http://schemas.microsoft.com/office/drawing/2014/main" id="{C93EBA8F-8DC9-47D1-9B26-0B77E9D41B92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grpFill/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531" name="四角形: 上の 2 つの角を丸める 530">
                <a:extLst>
                  <a:ext uri="{FF2B5EF4-FFF2-40B4-BE49-F238E27FC236}">
                    <a16:creationId xmlns:a16="http://schemas.microsoft.com/office/drawing/2014/main" id="{F09B18FF-DEB9-49FB-B8F8-ADFD07E0FD47}"/>
                  </a:ext>
                </a:extLst>
              </p:cNvPr>
              <p:cNvSpPr/>
              <p:nvPr/>
            </p:nvSpPr>
            <p:spPr>
              <a:xfrm>
                <a:off x="1180773" y="554823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B2159834-A335-40A7-AB9C-22ECB13FF83D}"/>
                  </a:ext>
                </a:extLst>
              </p:cNvPr>
              <p:cNvSpPr/>
              <p:nvPr/>
            </p:nvSpPr>
            <p:spPr>
              <a:xfrm flipH="1">
                <a:off x="1206524" y="550299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057C1AA7-269A-491C-BD60-E57E13574113}"/>
                  </a:ext>
                </a:extLst>
              </p:cNvPr>
              <p:cNvSpPr/>
              <p:nvPr/>
            </p:nvSpPr>
            <p:spPr>
              <a:xfrm>
                <a:off x="845068" y="4242927"/>
                <a:ext cx="918380" cy="1056626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25336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72942 w 918380"/>
                  <a:gd name="connsiteY5" fmla="*/ 848502 h 1037020"/>
                  <a:gd name="connsiteX6" fmla="*/ 57933 w 918380"/>
                  <a:gd name="connsiteY6" fmla="*/ 772181 h 1037020"/>
                  <a:gd name="connsiteX7" fmla="*/ 58 w 918380"/>
                  <a:gd name="connsiteY7" fmla="*/ 739896 h 1037020"/>
                  <a:gd name="connsiteX8" fmla="*/ 66191 w 918380"/>
                  <a:gd name="connsiteY8" fmla="*/ 561386 h 1037020"/>
                  <a:gd name="connsiteX9" fmla="*/ 46067 w 918380"/>
                  <a:gd name="connsiteY9" fmla="*/ 445833 h 1037020"/>
                  <a:gd name="connsiteX10" fmla="*/ 44355 w 918380"/>
                  <a:gd name="connsiteY10" fmla="*/ 377474 h 1037020"/>
                  <a:gd name="connsiteX11" fmla="*/ 507499 w 918380"/>
                  <a:gd name="connsiteY11" fmla="*/ 0 h 1037020"/>
                  <a:gd name="connsiteX12" fmla="*/ 918336 w 918380"/>
                  <a:gd name="connsiteY12" fmla="*/ 489417 h 1037020"/>
                  <a:gd name="connsiteX13" fmla="*/ 617792 w 918380"/>
                  <a:gd name="connsiteY13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72942 w 918380"/>
                  <a:gd name="connsiteY4" fmla="*/ 848502 h 1037020"/>
                  <a:gd name="connsiteX5" fmla="*/ 57933 w 918380"/>
                  <a:gd name="connsiteY5" fmla="*/ 772181 h 1037020"/>
                  <a:gd name="connsiteX6" fmla="*/ 58 w 918380"/>
                  <a:gd name="connsiteY6" fmla="*/ 739896 h 1037020"/>
                  <a:gd name="connsiteX7" fmla="*/ 66191 w 918380"/>
                  <a:gd name="connsiteY7" fmla="*/ 561386 h 1037020"/>
                  <a:gd name="connsiteX8" fmla="*/ 46067 w 918380"/>
                  <a:gd name="connsiteY8" fmla="*/ 445833 h 1037020"/>
                  <a:gd name="connsiteX9" fmla="*/ 44355 w 918380"/>
                  <a:gd name="connsiteY9" fmla="*/ 377474 h 1037020"/>
                  <a:gd name="connsiteX10" fmla="*/ 507499 w 918380"/>
                  <a:gd name="connsiteY10" fmla="*/ 0 h 1037020"/>
                  <a:gd name="connsiteX11" fmla="*/ 918336 w 918380"/>
                  <a:gd name="connsiteY11" fmla="*/ 489417 h 1037020"/>
                  <a:gd name="connsiteX12" fmla="*/ 617792 w 918380"/>
                  <a:gd name="connsiteY12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94392 w 918380"/>
                  <a:gd name="connsiteY3" fmla="*/ 851249 h 1037020"/>
                  <a:gd name="connsiteX4" fmla="*/ 72942 w 918380"/>
                  <a:gd name="connsiteY4" fmla="*/ 848502 h 1037020"/>
                  <a:gd name="connsiteX5" fmla="*/ 57933 w 918380"/>
                  <a:gd name="connsiteY5" fmla="*/ 772181 h 1037020"/>
                  <a:gd name="connsiteX6" fmla="*/ 58 w 918380"/>
                  <a:gd name="connsiteY6" fmla="*/ 739896 h 1037020"/>
                  <a:gd name="connsiteX7" fmla="*/ 66191 w 918380"/>
                  <a:gd name="connsiteY7" fmla="*/ 561386 h 1037020"/>
                  <a:gd name="connsiteX8" fmla="*/ 46067 w 918380"/>
                  <a:gd name="connsiteY8" fmla="*/ 445833 h 1037020"/>
                  <a:gd name="connsiteX9" fmla="*/ 44355 w 918380"/>
                  <a:gd name="connsiteY9" fmla="*/ 377474 h 1037020"/>
                  <a:gd name="connsiteX10" fmla="*/ 507499 w 918380"/>
                  <a:gd name="connsiteY10" fmla="*/ 0 h 1037020"/>
                  <a:gd name="connsiteX11" fmla="*/ 918336 w 918380"/>
                  <a:gd name="connsiteY11" fmla="*/ 489417 h 1037020"/>
                  <a:gd name="connsiteX12" fmla="*/ 617792 w 918380"/>
                  <a:gd name="connsiteY12" fmla="*/ 985344 h 1037020"/>
                  <a:gd name="connsiteX0" fmla="*/ 546354 w 918380"/>
                  <a:gd name="connsiteY0" fmla="*/ 830563 h 1044504"/>
                  <a:gd name="connsiteX1" fmla="*/ 243973 w 918380"/>
                  <a:gd name="connsiteY1" fmla="*/ 1033660 h 1044504"/>
                  <a:gd name="connsiteX2" fmla="*/ 128868 w 918380"/>
                  <a:gd name="connsiteY2" fmla="*/ 976948 h 1044504"/>
                  <a:gd name="connsiteX3" fmla="*/ 194392 w 918380"/>
                  <a:gd name="connsiteY3" fmla="*/ 851249 h 1044504"/>
                  <a:gd name="connsiteX4" fmla="*/ 72942 w 918380"/>
                  <a:gd name="connsiteY4" fmla="*/ 848502 h 1044504"/>
                  <a:gd name="connsiteX5" fmla="*/ 57933 w 918380"/>
                  <a:gd name="connsiteY5" fmla="*/ 772181 h 1044504"/>
                  <a:gd name="connsiteX6" fmla="*/ 58 w 918380"/>
                  <a:gd name="connsiteY6" fmla="*/ 739896 h 1044504"/>
                  <a:gd name="connsiteX7" fmla="*/ 66191 w 918380"/>
                  <a:gd name="connsiteY7" fmla="*/ 561386 h 1044504"/>
                  <a:gd name="connsiteX8" fmla="*/ 46067 w 918380"/>
                  <a:gd name="connsiteY8" fmla="*/ 445833 h 1044504"/>
                  <a:gd name="connsiteX9" fmla="*/ 44355 w 918380"/>
                  <a:gd name="connsiteY9" fmla="*/ 377474 h 1044504"/>
                  <a:gd name="connsiteX10" fmla="*/ 507499 w 918380"/>
                  <a:gd name="connsiteY10" fmla="*/ 0 h 1044504"/>
                  <a:gd name="connsiteX11" fmla="*/ 918336 w 918380"/>
                  <a:gd name="connsiteY11" fmla="*/ 489417 h 1044504"/>
                  <a:gd name="connsiteX12" fmla="*/ 617792 w 918380"/>
                  <a:gd name="connsiteY12" fmla="*/ 985344 h 1044504"/>
                  <a:gd name="connsiteX0" fmla="*/ 546354 w 918380"/>
                  <a:gd name="connsiteY0" fmla="*/ 830563 h 1054320"/>
                  <a:gd name="connsiteX1" fmla="*/ 255879 w 918380"/>
                  <a:gd name="connsiteY1" fmla="*/ 1045567 h 1054320"/>
                  <a:gd name="connsiteX2" fmla="*/ 128868 w 918380"/>
                  <a:gd name="connsiteY2" fmla="*/ 976948 h 1054320"/>
                  <a:gd name="connsiteX3" fmla="*/ 194392 w 918380"/>
                  <a:gd name="connsiteY3" fmla="*/ 851249 h 1054320"/>
                  <a:gd name="connsiteX4" fmla="*/ 72942 w 918380"/>
                  <a:gd name="connsiteY4" fmla="*/ 848502 h 1054320"/>
                  <a:gd name="connsiteX5" fmla="*/ 57933 w 918380"/>
                  <a:gd name="connsiteY5" fmla="*/ 772181 h 1054320"/>
                  <a:gd name="connsiteX6" fmla="*/ 58 w 918380"/>
                  <a:gd name="connsiteY6" fmla="*/ 739896 h 1054320"/>
                  <a:gd name="connsiteX7" fmla="*/ 66191 w 918380"/>
                  <a:gd name="connsiteY7" fmla="*/ 561386 h 1054320"/>
                  <a:gd name="connsiteX8" fmla="*/ 46067 w 918380"/>
                  <a:gd name="connsiteY8" fmla="*/ 445833 h 1054320"/>
                  <a:gd name="connsiteX9" fmla="*/ 44355 w 918380"/>
                  <a:gd name="connsiteY9" fmla="*/ 377474 h 1054320"/>
                  <a:gd name="connsiteX10" fmla="*/ 507499 w 918380"/>
                  <a:gd name="connsiteY10" fmla="*/ 0 h 1054320"/>
                  <a:gd name="connsiteX11" fmla="*/ 918336 w 918380"/>
                  <a:gd name="connsiteY11" fmla="*/ 489417 h 1054320"/>
                  <a:gd name="connsiteX12" fmla="*/ 617792 w 918380"/>
                  <a:gd name="connsiteY12" fmla="*/ 985344 h 1054320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48502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62790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62790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56626">
                    <a:moveTo>
                      <a:pt x="546354" y="830563"/>
                    </a:moveTo>
                    <a:cubicBezTo>
                      <a:pt x="485103" y="983358"/>
                      <a:pt x="325063" y="1019582"/>
                      <a:pt x="255879" y="1045567"/>
                    </a:cubicBezTo>
                    <a:cubicBezTo>
                      <a:pt x="186695" y="1071552"/>
                      <a:pt x="157660" y="1051707"/>
                      <a:pt x="131250" y="986473"/>
                    </a:cubicBezTo>
                    <a:cubicBezTo>
                      <a:pt x="137216" y="965211"/>
                      <a:pt x="204110" y="871863"/>
                      <a:pt x="194392" y="851249"/>
                    </a:cubicBezTo>
                    <a:cubicBezTo>
                      <a:pt x="184674" y="830635"/>
                      <a:pt x="86557" y="879143"/>
                      <a:pt x="72942" y="862790"/>
                    </a:cubicBezTo>
                    <a:cubicBezTo>
                      <a:pt x="55550" y="833152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4" name="円/楕円 27">
                <a:extLst>
                  <a:ext uri="{FF2B5EF4-FFF2-40B4-BE49-F238E27FC236}">
                    <a16:creationId xmlns:a16="http://schemas.microsoft.com/office/drawing/2014/main" id="{CBA92C35-27C1-4BA2-90EC-848D7B70F66A}"/>
                  </a:ext>
                </a:extLst>
              </p:cNvPr>
              <p:cNvSpPr/>
              <p:nvPr/>
            </p:nvSpPr>
            <p:spPr>
              <a:xfrm rot="13500000" flipH="1">
                <a:off x="1029941" y="5037887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25" name="グループ化 724">
                <a:extLst>
                  <a:ext uri="{FF2B5EF4-FFF2-40B4-BE49-F238E27FC236}">
                    <a16:creationId xmlns:a16="http://schemas.microsoft.com/office/drawing/2014/main" id="{39CC6C73-D9D9-4720-8A83-43F7EA0681F9}"/>
                  </a:ext>
                </a:extLst>
              </p:cNvPr>
              <p:cNvGrpSpPr/>
              <p:nvPr/>
            </p:nvGrpSpPr>
            <p:grpSpPr>
              <a:xfrm>
                <a:off x="961487" y="4569758"/>
                <a:ext cx="237859" cy="222134"/>
                <a:chOff x="1189999" y="4569758"/>
                <a:chExt cx="237859" cy="222134"/>
              </a:xfrm>
            </p:grpSpPr>
            <p:sp>
              <p:nvSpPr>
                <p:cNvPr id="726" name="円/楕円 27">
                  <a:extLst>
                    <a:ext uri="{FF2B5EF4-FFF2-40B4-BE49-F238E27FC236}">
                      <a16:creationId xmlns:a16="http://schemas.microsoft.com/office/drawing/2014/main" id="{4B35D092-7853-4ACB-BF79-A35C19B3CAEF}"/>
                    </a:ext>
                  </a:extLst>
                </p:cNvPr>
                <p:cNvSpPr/>
                <p:nvPr/>
              </p:nvSpPr>
              <p:spPr>
                <a:xfrm rot="297402" flipH="1">
                  <a:off x="1318375" y="4764421"/>
                  <a:ext cx="109474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7" name="円/楕円 27">
                  <a:extLst>
                    <a:ext uri="{FF2B5EF4-FFF2-40B4-BE49-F238E27FC236}">
                      <a16:creationId xmlns:a16="http://schemas.microsoft.com/office/drawing/2014/main" id="{846143AB-0032-4DDC-A73B-98C5CC409987}"/>
                    </a:ext>
                  </a:extLst>
                </p:cNvPr>
                <p:cNvSpPr/>
                <p:nvPr/>
              </p:nvSpPr>
              <p:spPr>
                <a:xfrm rot="21076560" flipH="1">
                  <a:off x="1318383" y="470384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28" name="円/楕円 27">
                  <a:extLst>
                    <a:ext uri="{FF2B5EF4-FFF2-40B4-BE49-F238E27FC236}">
                      <a16:creationId xmlns:a16="http://schemas.microsoft.com/office/drawing/2014/main" id="{6AB87ED3-962D-4E58-94C1-15E2E1EF9E3D}"/>
                    </a:ext>
                  </a:extLst>
                </p:cNvPr>
                <p:cNvSpPr/>
                <p:nvPr/>
              </p:nvSpPr>
              <p:spPr>
                <a:xfrm rot="10800000">
                  <a:off x="118999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0" name="フリーフォーム: 図形 729">
                <a:extLst>
                  <a:ext uri="{FF2B5EF4-FFF2-40B4-BE49-F238E27FC236}">
                    <a16:creationId xmlns:a16="http://schemas.microsoft.com/office/drawing/2014/main" id="{ABB593AC-BAFE-4AD0-9940-53300FD5CE4F}"/>
                  </a:ext>
                </a:extLst>
              </p:cNvPr>
              <p:cNvSpPr/>
              <p:nvPr/>
            </p:nvSpPr>
            <p:spPr>
              <a:xfrm>
                <a:off x="977014" y="4095130"/>
                <a:ext cx="971072" cy="997037"/>
              </a:xfrm>
              <a:custGeom>
                <a:avLst/>
                <a:gdLst>
                  <a:gd name="connsiteX0" fmla="*/ 206777 w 971072"/>
                  <a:gd name="connsiteY0" fmla="*/ 0 h 997037"/>
                  <a:gd name="connsiteX1" fmla="*/ 287264 w 971072"/>
                  <a:gd name="connsiteY1" fmla="*/ 16250 h 997037"/>
                  <a:gd name="connsiteX2" fmla="*/ 347334 w 971072"/>
                  <a:gd name="connsiteY2" fmla="*/ 56750 h 997037"/>
                  <a:gd name="connsiteX3" fmla="*/ 356139 w 971072"/>
                  <a:gd name="connsiteY3" fmla="*/ 50814 h 997037"/>
                  <a:gd name="connsiteX4" fmla="*/ 436626 w 971072"/>
                  <a:gd name="connsiteY4" fmla="*/ 34564 h 997037"/>
                  <a:gd name="connsiteX5" fmla="*/ 627154 w 971072"/>
                  <a:gd name="connsiteY5" fmla="*/ 160854 h 997037"/>
                  <a:gd name="connsiteX6" fmla="*/ 631796 w 971072"/>
                  <a:gd name="connsiteY6" fmla="*/ 183847 h 997037"/>
                  <a:gd name="connsiteX7" fmla="*/ 659519 w 971072"/>
                  <a:gd name="connsiteY7" fmla="*/ 181052 h 997037"/>
                  <a:gd name="connsiteX8" fmla="*/ 866296 w 971072"/>
                  <a:gd name="connsiteY8" fmla="*/ 387829 h 997037"/>
                  <a:gd name="connsiteX9" fmla="*/ 862095 w 971072"/>
                  <a:gd name="connsiteY9" fmla="*/ 429502 h 997037"/>
                  <a:gd name="connsiteX10" fmla="*/ 858189 w 971072"/>
                  <a:gd name="connsiteY10" fmla="*/ 442085 h 997037"/>
                  <a:gd name="connsiteX11" fmla="*/ 910509 w 971072"/>
                  <a:gd name="connsiteY11" fmla="*/ 477360 h 997037"/>
                  <a:gd name="connsiteX12" fmla="*/ 971072 w 971072"/>
                  <a:gd name="connsiteY12" fmla="*/ 623573 h 997037"/>
                  <a:gd name="connsiteX13" fmla="*/ 910509 w 971072"/>
                  <a:gd name="connsiteY13" fmla="*/ 769787 h 997037"/>
                  <a:gd name="connsiteX14" fmla="*/ 870397 w 971072"/>
                  <a:gd name="connsiteY14" fmla="*/ 796831 h 997037"/>
                  <a:gd name="connsiteX15" fmla="*/ 866858 w 971072"/>
                  <a:gd name="connsiteY15" fmla="*/ 831933 h 997037"/>
                  <a:gd name="connsiteX16" fmla="*/ 664282 w 971072"/>
                  <a:gd name="connsiteY16" fmla="*/ 997037 h 997037"/>
                  <a:gd name="connsiteX17" fmla="*/ 457505 w 971072"/>
                  <a:gd name="connsiteY17" fmla="*/ 790260 h 997037"/>
                  <a:gd name="connsiteX18" fmla="*/ 473755 w 971072"/>
                  <a:gd name="connsiteY18" fmla="*/ 709773 h 997037"/>
                  <a:gd name="connsiteX19" fmla="*/ 492623 w 971072"/>
                  <a:gd name="connsiteY19" fmla="*/ 681787 h 997037"/>
                  <a:gd name="connsiteX20" fmla="*/ 439487 w 971072"/>
                  <a:gd name="connsiteY20" fmla="*/ 645962 h 997037"/>
                  <a:gd name="connsiteX21" fmla="*/ 378923 w 971072"/>
                  <a:gd name="connsiteY21" fmla="*/ 499748 h 997037"/>
                  <a:gd name="connsiteX22" fmla="*/ 390475 w 971072"/>
                  <a:gd name="connsiteY22" fmla="*/ 442527 h 997037"/>
                  <a:gd name="connsiteX23" fmla="*/ 356139 w 971072"/>
                  <a:gd name="connsiteY23" fmla="*/ 431869 h 997037"/>
                  <a:gd name="connsiteX24" fmla="*/ 296069 w 971072"/>
                  <a:gd name="connsiteY24" fmla="*/ 391368 h 997037"/>
                  <a:gd name="connsiteX25" fmla="*/ 287264 w 971072"/>
                  <a:gd name="connsiteY25" fmla="*/ 397305 h 997037"/>
                  <a:gd name="connsiteX26" fmla="*/ 206777 w 971072"/>
                  <a:gd name="connsiteY26" fmla="*/ 413554 h 997037"/>
                  <a:gd name="connsiteX27" fmla="*/ 0 w 971072"/>
                  <a:gd name="connsiteY27" fmla="*/ 206777 h 997037"/>
                  <a:gd name="connsiteX28" fmla="*/ 206777 w 971072"/>
                  <a:gd name="connsiteY28" fmla="*/ 0 h 99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1072" h="997037">
                    <a:moveTo>
                      <a:pt x="206777" y="0"/>
                    </a:moveTo>
                    <a:cubicBezTo>
                      <a:pt x="235327" y="0"/>
                      <a:pt x="262526" y="5786"/>
                      <a:pt x="287264" y="16250"/>
                    </a:cubicBezTo>
                    <a:lnTo>
                      <a:pt x="347334" y="56750"/>
                    </a:lnTo>
                    <a:lnTo>
                      <a:pt x="356139" y="50814"/>
                    </a:lnTo>
                    <a:cubicBezTo>
                      <a:pt x="380878" y="40350"/>
                      <a:pt x="408076" y="34564"/>
                      <a:pt x="436626" y="34564"/>
                    </a:cubicBezTo>
                    <a:cubicBezTo>
                      <a:pt x="522276" y="34564"/>
                      <a:pt x="595763" y="86639"/>
                      <a:pt x="627154" y="160854"/>
                    </a:cubicBezTo>
                    <a:lnTo>
                      <a:pt x="631796" y="183847"/>
                    </a:lnTo>
                    <a:lnTo>
                      <a:pt x="659519" y="181052"/>
                    </a:lnTo>
                    <a:cubicBezTo>
                      <a:pt x="773719" y="181052"/>
                      <a:pt x="866296" y="273629"/>
                      <a:pt x="866296" y="387829"/>
                    </a:cubicBezTo>
                    <a:cubicBezTo>
                      <a:pt x="866296" y="402104"/>
                      <a:pt x="864850" y="416041"/>
                      <a:pt x="862095" y="429502"/>
                    </a:cubicBezTo>
                    <a:lnTo>
                      <a:pt x="858189" y="442085"/>
                    </a:lnTo>
                    <a:lnTo>
                      <a:pt x="910509" y="477360"/>
                    </a:lnTo>
                    <a:cubicBezTo>
                      <a:pt x="947928" y="514779"/>
                      <a:pt x="971072" y="566473"/>
                      <a:pt x="971072" y="623573"/>
                    </a:cubicBezTo>
                    <a:cubicBezTo>
                      <a:pt x="971072" y="680673"/>
                      <a:pt x="947928" y="732368"/>
                      <a:pt x="910509" y="769787"/>
                    </a:cubicBezTo>
                    <a:lnTo>
                      <a:pt x="870397" y="796831"/>
                    </a:lnTo>
                    <a:lnTo>
                      <a:pt x="866858" y="831933"/>
                    </a:lnTo>
                    <a:cubicBezTo>
                      <a:pt x="847577" y="926158"/>
                      <a:pt x="764207" y="997037"/>
                      <a:pt x="664282" y="997037"/>
                    </a:cubicBezTo>
                    <a:cubicBezTo>
                      <a:pt x="550082" y="997037"/>
                      <a:pt x="457505" y="904460"/>
                      <a:pt x="457505" y="790260"/>
                    </a:cubicBezTo>
                    <a:cubicBezTo>
                      <a:pt x="457505" y="761710"/>
                      <a:pt x="463291" y="734512"/>
                      <a:pt x="473755" y="709773"/>
                    </a:cubicBezTo>
                    <a:lnTo>
                      <a:pt x="492623" y="681787"/>
                    </a:lnTo>
                    <a:lnTo>
                      <a:pt x="439487" y="645962"/>
                    </a:lnTo>
                    <a:cubicBezTo>
                      <a:pt x="402067" y="608543"/>
                      <a:pt x="378923" y="556848"/>
                      <a:pt x="378923" y="499748"/>
                    </a:cubicBezTo>
                    <a:lnTo>
                      <a:pt x="390475" y="442527"/>
                    </a:lnTo>
                    <a:lnTo>
                      <a:pt x="356139" y="431869"/>
                    </a:lnTo>
                    <a:lnTo>
                      <a:pt x="296069" y="391368"/>
                    </a:lnTo>
                    <a:lnTo>
                      <a:pt x="287264" y="397305"/>
                    </a:lnTo>
                    <a:cubicBezTo>
                      <a:pt x="262526" y="407768"/>
                      <a:pt x="235327" y="413554"/>
                      <a:pt x="206777" y="413554"/>
                    </a:cubicBezTo>
                    <a:cubicBezTo>
                      <a:pt x="92577" y="413554"/>
                      <a:pt x="0" y="320977"/>
                      <a:pt x="0" y="206777"/>
                    </a:cubicBezTo>
                    <a:cubicBezTo>
                      <a:pt x="0" y="92577"/>
                      <a:pt x="92577" y="0"/>
                      <a:pt x="20677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608BD4AB-40A3-4132-BFB3-D5D54D265E7B}"/>
                  </a:ext>
                </a:extLst>
              </p:cNvPr>
              <p:cNvGrpSpPr/>
              <p:nvPr/>
            </p:nvGrpSpPr>
            <p:grpSpPr>
              <a:xfrm>
                <a:off x="1368308" y="4701498"/>
                <a:ext cx="188990" cy="342286"/>
                <a:chOff x="1368308" y="1783038"/>
                <a:chExt cx="188990" cy="342286"/>
              </a:xfrm>
            </p:grpSpPr>
            <p:sp>
              <p:nvSpPr>
                <p:cNvPr id="732" name="フリーフォーム: 図形 731">
                  <a:extLst>
                    <a:ext uri="{FF2B5EF4-FFF2-40B4-BE49-F238E27FC236}">
                      <a16:creationId xmlns:a16="http://schemas.microsoft.com/office/drawing/2014/main" id="{B67C3B47-2FEA-4A33-92AE-4BE992BC043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3" name="フリーフォーム: 図形 732">
                  <a:extLst>
                    <a:ext uri="{FF2B5EF4-FFF2-40B4-BE49-F238E27FC236}">
                      <a16:creationId xmlns:a16="http://schemas.microsoft.com/office/drawing/2014/main" id="{C1DD53B3-3A7F-45C4-A291-E743180D65A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734" name="フリーフォーム: 図形 733">
                <a:extLst>
                  <a:ext uri="{FF2B5EF4-FFF2-40B4-BE49-F238E27FC236}">
                    <a16:creationId xmlns:a16="http://schemas.microsoft.com/office/drawing/2014/main" id="{E2A2FFD9-7477-4663-BF9E-C967EBFEF1D0}"/>
                  </a:ext>
                </a:extLst>
              </p:cNvPr>
              <p:cNvSpPr/>
              <p:nvPr/>
            </p:nvSpPr>
            <p:spPr>
              <a:xfrm rot="1800000">
                <a:off x="916988" y="4284322"/>
                <a:ext cx="459668" cy="220536"/>
              </a:xfrm>
              <a:custGeom>
                <a:avLst/>
                <a:gdLst>
                  <a:gd name="connsiteX0" fmla="*/ 37033 w 459668"/>
                  <a:gd name="connsiteY0" fmla="*/ 52288 h 220536"/>
                  <a:gd name="connsiteX1" fmla="*/ 47256 w 459668"/>
                  <a:gd name="connsiteY1" fmla="*/ 73882 h 220536"/>
                  <a:gd name="connsiteX2" fmla="*/ 144959 w 459668"/>
                  <a:gd name="connsiteY2" fmla="*/ 134140 h 220536"/>
                  <a:gd name="connsiteX3" fmla="*/ 232709 w 459668"/>
                  <a:gd name="connsiteY3" fmla="*/ 60133 h 220536"/>
                  <a:gd name="connsiteX4" fmla="*/ 250926 w 459668"/>
                  <a:gd name="connsiteY4" fmla="*/ 0 h 220536"/>
                  <a:gd name="connsiteX5" fmla="*/ 319296 w 459668"/>
                  <a:gd name="connsiteY5" fmla="*/ 6684 h 220536"/>
                  <a:gd name="connsiteX6" fmla="*/ 459668 w 459668"/>
                  <a:gd name="connsiteY6" fmla="*/ 109237 h 220536"/>
                  <a:gd name="connsiteX7" fmla="*/ 229834 w 459668"/>
                  <a:gd name="connsiteY7" fmla="*/ 220536 h 220536"/>
                  <a:gd name="connsiteX8" fmla="*/ 0 w 459668"/>
                  <a:gd name="connsiteY8" fmla="*/ 109237 h 220536"/>
                  <a:gd name="connsiteX9" fmla="*/ 18061 w 459668"/>
                  <a:gd name="connsiteY9" fmla="*/ 65914 h 220536"/>
                  <a:gd name="connsiteX0" fmla="*/ 144959 w 459668"/>
                  <a:gd name="connsiteY0" fmla="*/ 134140 h 225580"/>
                  <a:gd name="connsiteX1" fmla="*/ 232709 w 459668"/>
                  <a:gd name="connsiteY1" fmla="*/ 60133 h 225580"/>
                  <a:gd name="connsiteX2" fmla="*/ 250926 w 459668"/>
                  <a:gd name="connsiteY2" fmla="*/ 0 h 225580"/>
                  <a:gd name="connsiteX3" fmla="*/ 319296 w 459668"/>
                  <a:gd name="connsiteY3" fmla="*/ 6684 h 225580"/>
                  <a:gd name="connsiteX4" fmla="*/ 459668 w 459668"/>
                  <a:gd name="connsiteY4" fmla="*/ 109237 h 225580"/>
                  <a:gd name="connsiteX5" fmla="*/ 229834 w 459668"/>
                  <a:gd name="connsiteY5" fmla="*/ 220536 h 225580"/>
                  <a:gd name="connsiteX6" fmla="*/ 0 w 459668"/>
                  <a:gd name="connsiteY6" fmla="*/ 109237 h 225580"/>
                  <a:gd name="connsiteX7" fmla="*/ 18061 w 459668"/>
                  <a:gd name="connsiteY7" fmla="*/ 65914 h 225580"/>
                  <a:gd name="connsiteX8" fmla="*/ 37033 w 459668"/>
                  <a:gd name="connsiteY8" fmla="*/ 52288 h 225580"/>
                  <a:gd name="connsiteX9" fmla="*/ 47256 w 459668"/>
                  <a:gd name="connsiteY9" fmla="*/ 73882 h 225580"/>
                  <a:gd name="connsiteX10" fmla="*/ 236399 w 459668"/>
                  <a:gd name="connsiteY10" fmla="*/ 225580 h 225580"/>
                  <a:gd name="connsiteX0" fmla="*/ 144959 w 459668"/>
                  <a:gd name="connsiteY0" fmla="*/ 134140 h 220536"/>
                  <a:gd name="connsiteX1" fmla="*/ 232709 w 459668"/>
                  <a:gd name="connsiteY1" fmla="*/ 60133 h 220536"/>
                  <a:gd name="connsiteX2" fmla="*/ 250926 w 459668"/>
                  <a:gd name="connsiteY2" fmla="*/ 0 h 220536"/>
                  <a:gd name="connsiteX3" fmla="*/ 319296 w 459668"/>
                  <a:gd name="connsiteY3" fmla="*/ 6684 h 220536"/>
                  <a:gd name="connsiteX4" fmla="*/ 459668 w 459668"/>
                  <a:gd name="connsiteY4" fmla="*/ 109237 h 220536"/>
                  <a:gd name="connsiteX5" fmla="*/ 229834 w 459668"/>
                  <a:gd name="connsiteY5" fmla="*/ 220536 h 220536"/>
                  <a:gd name="connsiteX6" fmla="*/ 0 w 459668"/>
                  <a:gd name="connsiteY6" fmla="*/ 109237 h 220536"/>
                  <a:gd name="connsiteX7" fmla="*/ 18061 w 459668"/>
                  <a:gd name="connsiteY7" fmla="*/ 65914 h 220536"/>
                  <a:gd name="connsiteX8" fmla="*/ 37033 w 459668"/>
                  <a:gd name="connsiteY8" fmla="*/ 52288 h 220536"/>
                  <a:gd name="connsiteX9" fmla="*/ 47256 w 459668"/>
                  <a:gd name="connsiteY9" fmla="*/ 73882 h 220536"/>
                  <a:gd name="connsiteX0" fmla="*/ 232709 w 459668"/>
                  <a:gd name="connsiteY0" fmla="*/ 60133 h 220536"/>
                  <a:gd name="connsiteX1" fmla="*/ 250926 w 459668"/>
                  <a:gd name="connsiteY1" fmla="*/ 0 h 220536"/>
                  <a:gd name="connsiteX2" fmla="*/ 319296 w 459668"/>
                  <a:gd name="connsiteY2" fmla="*/ 6684 h 220536"/>
                  <a:gd name="connsiteX3" fmla="*/ 459668 w 459668"/>
                  <a:gd name="connsiteY3" fmla="*/ 109237 h 220536"/>
                  <a:gd name="connsiteX4" fmla="*/ 229834 w 459668"/>
                  <a:gd name="connsiteY4" fmla="*/ 220536 h 220536"/>
                  <a:gd name="connsiteX5" fmla="*/ 0 w 459668"/>
                  <a:gd name="connsiteY5" fmla="*/ 109237 h 220536"/>
                  <a:gd name="connsiteX6" fmla="*/ 18061 w 459668"/>
                  <a:gd name="connsiteY6" fmla="*/ 65914 h 220536"/>
                  <a:gd name="connsiteX7" fmla="*/ 37033 w 459668"/>
                  <a:gd name="connsiteY7" fmla="*/ 52288 h 220536"/>
                  <a:gd name="connsiteX8" fmla="*/ 47256 w 459668"/>
                  <a:gd name="connsiteY8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  <a:gd name="connsiteX7" fmla="*/ 47256 w 459668"/>
                  <a:gd name="connsiteY7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668" h="220536">
                    <a:moveTo>
                      <a:pt x="250926" y="0"/>
                    </a:moveTo>
                    <a:lnTo>
                      <a:pt x="319296" y="6684"/>
                    </a:lnTo>
                    <a:cubicBezTo>
                      <a:pt x="401787" y="23580"/>
                      <a:pt x="459668" y="63135"/>
                      <a:pt x="459668" y="109237"/>
                    </a:cubicBezTo>
                    <a:cubicBezTo>
                      <a:pt x="459668" y="170706"/>
                      <a:pt x="356768" y="220536"/>
                      <a:pt x="229834" y="220536"/>
                    </a:cubicBezTo>
                    <a:cubicBezTo>
                      <a:pt x="102900" y="220536"/>
                      <a:pt x="0" y="170706"/>
                      <a:pt x="0" y="109237"/>
                    </a:cubicBezTo>
                    <a:cubicBezTo>
                      <a:pt x="0" y="93870"/>
                      <a:pt x="6431" y="79230"/>
                      <a:pt x="18061" y="65914"/>
                    </a:cubicBezTo>
                    <a:lnTo>
                      <a:pt x="37033" y="52288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CE8EED99-0394-4F51-B615-20BA392BB2E1}"/>
                </a:ext>
              </a:extLst>
            </p:cNvPr>
            <p:cNvSpPr/>
            <p:nvPr/>
          </p:nvSpPr>
          <p:spPr>
            <a:xfrm>
              <a:off x="1545510" y="4705350"/>
              <a:ext cx="86466" cy="49276"/>
            </a:xfrm>
            <a:custGeom>
              <a:avLst/>
              <a:gdLst>
                <a:gd name="connsiteX0" fmla="*/ 43233 w 86466"/>
                <a:gd name="connsiteY0" fmla="*/ 0 h 49276"/>
                <a:gd name="connsiteX1" fmla="*/ 86466 w 86466"/>
                <a:gd name="connsiteY1" fmla="*/ 46359 h 49276"/>
                <a:gd name="connsiteX2" fmla="*/ 85339 w 86466"/>
                <a:gd name="connsiteY2" fmla="*/ 49276 h 49276"/>
                <a:gd name="connsiteX3" fmla="*/ 79959 w 86466"/>
                <a:gd name="connsiteY3" fmla="*/ 42153 h 49276"/>
                <a:gd name="connsiteX4" fmla="*/ 43233 w 86466"/>
                <a:gd name="connsiteY4" fmla="*/ 28575 h 49276"/>
                <a:gd name="connsiteX5" fmla="*/ 6507 w 86466"/>
                <a:gd name="connsiteY5" fmla="*/ 42153 h 49276"/>
                <a:gd name="connsiteX6" fmla="*/ 1127 w 86466"/>
                <a:gd name="connsiteY6" fmla="*/ 49276 h 49276"/>
                <a:gd name="connsiteX7" fmla="*/ 0 w 86466"/>
                <a:gd name="connsiteY7" fmla="*/ 46359 h 49276"/>
                <a:gd name="connsiteX8" fmla="*/ 43233 w 86466"/>
                <a:gd name="connsiteY8" fmla="*/ 0 h 49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466" h="49276">
                  <a:moveTo>
                    <a:pt x="43233" y="0"/>
                  </a:moveTo>
                  <a:cubicBezTo>
                    <a:pt x="67110" y="0"/>
                    <a:pt x="86466" y="20755"/>
                    <a:pt x="86466" y="46359"/>
                  </a:cubicBezTo>
                  <a:lnTo>
                    <a:pt x="85339" y="49276"/>
                  </a:lnTo>
                  <a:lnTo>
                    <a:pt x="79959" y="42153"/>
                  </a:lnTo>
                  <a:cubicBezTo>
                    <a:pt x="70560" y="33764"/>
                    <a:pt x="57575" y="28575"/>
                    <a:pt x="43233" y="28575"/>
                  </a:cubicBezTo>
                  <a:cubicBezTo>
                    <a:pt x="28891" y="28575"/>
                    <a:pt x="15906" y="33764"/>
                    <a:pt x="6507" y="42153"/>
                  </a:cubicBezTo>
                  <a:lnTo>
                    <a:pt x="1127" y="49276"/>
                  </a:lnTo>
                  <a:lnTo>
                    <a:pt x="0" y="46359"/>
                  </a:lnTo>
                  <a:cubicBezTo>
                    <a:pt x="0" y="20755"/>
                    <a:pt x="19356" y="0"/>
                    <a:pt x="432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F8E3D16C-98DD-4F11-A314-8476D67208AF}"/>
              </a:ext>
            </a:extLst>
          </p:cNvPr>
          <p:cNvGrpSpPr/>
          <p:nvPr/>
        </p:nvGrpSpPr>
        <p:grpSpPr>
          <a:xfrm>
            <a:off x="3756216" y="4005067"/>
            <a:ext cx="1845451" cy="2441428"/>
            <a:chOff x="3756216" y="4005067"/>
            <a:chExt cx="1845451" cy="2441428"/>
          </a:xfrm>
        </p:grpSpPr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85E4C43E-9E3E-43F2-A231-8396593A5C55}"/>
                </a:ext>
              </a:extLst>
            </p:cNvPr>
            <p:cNvGrpSpPr/>
            <p:nvPr/>
          </p:nvGrpSpPr>
          <p:grpSpPr>
            <a:xfrm>
              <a:off x="3756216" y="5576478"/>
              <a:ext cx="1092379" cy="727249"/>
              <a:chOff x="444652" y="5006060"/>
              <a:chExt cx="1399600" cy="931780"/>
            </a:xfrm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B07697CA-8001-4929-A7C4-F4B0BFE2F738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44" name="グループ化 243">
                <a:extLst>
                  <a:ext uri="{FF2B5EF4-FFF2-40B4-BE49-F238E27FC236}">
                    <a16:creationId xmlns:a16="http://schemas.microsoft.com/office/drawing/2014/main" id="{ABCD37BE-6FA5-44FF-8E83-7E452CC65DBE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45" name="グループ化 244">
                  <a:extLst>
                    <a:ext uri="{FF2B5EF4-FFF2-40B4-BE49-F238E27FC236}">
                      <a16:creationId xmlns:a16="http://schemas.microsoft.com/office/drawing/2014/main" id="{B9E519F0-0D3E-403F-B2A9-483077AE622C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56" name="フリーフォーム: 図形 255">
                    <a:extLst>
                      <a:ext uri="{FF2B5EF4-FFF2-40B4-BE49-F238E27FC236}">
                        <a16:creationId xmlns:a16="http://schemas.microsoft.com/office/drawing/2014/main" id="{8CDAA0DA-C1DC-475D-9995-BE3F2016FCC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7" name="フリーフォーム: 図形 256">
                    <a:extLst>
                      <a:ext uri="{FF2B5EF4-FFF2-40B4-BE49-F238E27FC236}">
                        <a16:creationId xmlns:a16="http://schemas.microsoft.com/office/drawing/2014/main" id="{C0A8AFA6-AE5F-4DDD-AB3C-FA5B24A088C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8" name="フリーフォーム: 図形 257">
                    <a:extLst>
                      <a:ext uri="{FF2B5EF4-FFF2-40B4-BE49-F238E27FC236}">
                        <a16:creationId xmlns:a16="http://schemas.microsoft.com/office/drawing/2014/main" id="{514E3503-7DD8-442E-93B3-E785EC51201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9" name="月 258">
                    <a:extLst>
                      <a:ext uri="{FF2B5EF4-FFF2-40B4-BE49-F238E27FC236}">
                        <a16:creationId xmlns:a16="http://schemas.microsoft.com/office/drawing/2014/main" id="{5C72151A-034C-4F4A-84BB-61D2BE5C7452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6" name="四角形: 角を丸くする 245">
                  <a:extLst>
                    <a:ext uri="{FF2B5EF4-FFF2-40B4-BE49-F238E27FC236}">
                      <a16:creationId xmlns:a16="http://schemas.microsoft.com/office/drawing/2014/main" id="{48B6B5AA-61F9-4DE1-8945-925D5D6DC486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47" name="四角形: 上の 2 つの角を丸める 109">
                  <a:extLst>
                    <a:ext uri="{FF2B5EF4-FFF2-40B4-BE49-F238E27FC236}">
                      <a16:creationId xmlns:a16="http://schemas.microsoft.com/office/drawing/2014/main" id="{F8232856-1D7A-4FD1-B634-517FE05E44AF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1333EF4A-E309-48C2-82F4-BBF73CC5374D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フリーフォーム: 図形 248">
                  <a:extLst>
                    <a:ext uri="{FF2B5EF4-FFF2-40B4-BE49-F238E27FC236}">
                      <a16:creationId xmlns:a16="http://schemas.microsoft.com/office/drawing/2014/main" id="{59A0D842-A8FA-4679-B4AB-19BDA9395B78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四角形: 上の 2 つの角を丸める 109">
                  <a:extLst>
                    <a:ext uri="{FF2B5EF4-FFF2-40B4-BE49-F238E27FC236}">
                      <a16:creationId xmlns:a16="http://schemas.microsoft.com/office/drawing/2014/main" id="{60624417-3008-4451-94F3-2833A495C338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2503728D-F34D-4D10-A1F5-5010763EE7B3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8CD98F9B-3F16-46DC-BF72-B5CFC0F70631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3" name="四角形: 上の 2 つの角を丸める 109">
                  <a:extLst>
                    <a:ext uri="{FF2B5EF4-FFF2-40B4-BE49-F238E27FC236}">
                      <a16:creationId xmlns:a16="http://schemas.microsoft.com/office/drawing/2014/main" id="{42BFF893-D4B7-46B8-8D57-34040FB4BC37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647CE84D-83BE-4227-B20F-F5C7EF51E6E4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5" name="フリーフォーム: 図形 254">
                  <a:extLst>
                    <a:ext uri="{FF2B5EF4-FFF2-40B4-BE49-F238E27FC236}">
                      <a16:creationId xmlns:a16="http://schemas.microsoft.com/office/drawing/2014/main" id="{7B8EDFFF-021B-4227-A31D-88AF2790C98B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1" name="四角形: 上の 2 つの角を丸める 280">
              <a:extLst>
                <a:ext uri="{FF2B5EF4-FFF2-40B4-BE49-F238E27FC236}">
                  <a16:creationId xmlns:a16="http://schemas.microsoft.com/office/drawing/2014/main" id="{50D303CE-2780-4C6E-B13B-4F5B78C64BC6}"/>
                </a:ext>
              </a:extLst>
            </p:cNvPr>
            <p:cNvSpPr/>
            <p:nvPr/>
          </p:nvSpPr>
          <p:spPr>
            <a:xfrm rot="7200000">
              <a:off x="4349084" y="5774823"/>
              <a:ext cx="309785" cy="741802"/>
            </a:xfrm>
            <a:custGeom>
              <a:avLst/>
              <a:gdLst>
                <a:gd name="connsiteX0" fmla="*/ 118830 w 237660"/>
                <a:gd name="connsiteY0" fmla="*/ 0 h 699597"/>
                <a:gd name="connsiteX1" fmla="*/ 118830 w 237660"/>
                <a:gd name="connsiteY1" fmla="*/ 0 h 699597"/>
                <a:gd name="connsiteX2" fmla="*/ 237660 w 237660"/>
                <a:gd name="connsiteY2" fmla="*/ 118830 h 699597"/>
                <a:gd name="connsiteX3" fmla="*/ 237660 w 237660"/>
                <a:gd name="connsiteY3" fmla="*/ 699597 h 699597"/>
                <a:gd name="connsiteX4" fmla="*/ 237660 w 237660"/>
                <a:gd name="connsiteY4" fmla="*/ 699597 h 699597"/>
                <a:gd name="connsiteX5" fmla="*/ 0 w 237660"/>
                <a:gd name="connsiteY5" fmla="*/ 699597 h 699597"/>
                <a:gd name="connsiteX6" fmla="*/ 0 w 237660"/>
                <a:gd name="connsiteY6" fmla="*/ 699597 h 699597"/>
                <a:gd name="connsiteX7" fmla="*/ 0 w 237660"/>
                <a:gd name="connsiteY7" fmla="*/ 118830 h 699597"/>
                <a:gd name="connsiteX8" fmla="*/ 118830 w 237660"/>
                <a:gd name="connsiteY8" fmla="*/ 0 h 69959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237660 w 237660"/>
                <a:gd name="connsiteY3" fmla="*/ 699597 h 708507"/>
                <a:gd name="connsiteX4" fmla="*/ 160315 w 237660"/>
                <a:gd name="connsiteY4" fmla="*/ 708507 h 708507"/>
                <a:gd name="connsiteX5" fmla="*/ 0 w 237660"/>
                <a:gd name="connsiteY5" fmla="*/ 699597 h 708507"/>
                <a:gd name="connsiteX6" fmla="*/ 0 w 237660"/>
                <a:gd name="connsiteY6" fmla="*/ 699597 h 708507"/>
                <a:gd name="connsiteX7" fmla="*/ 0 w 237660"/>
                <a:gd name="connsiteY7" fmla="*/ 118830 h 708507"/>
                <a:gd name="connsiteX8" fmla="*/ 118830 w 237660"/>
                <a:gd name="connsiteY8" fmla="*/ 0 h 708507"/>
                <a:gd name="connsiteX0" fmla="*/ 118830 w 261831"/>
                <a:gd name="connsiteY0" fmla="*/ 0 h 708507"/>
                <a:gd name="connsiteX1" fmla="*/ 118830 w 261831"/>
                <a:gd name="connsiteY1" fmla="*/ 0 h 708507"/>
                <a:gd name="connsiteX2" fmla="*/ 237660 w 261831"/>
                <a:gd name="connsiteY2" fmla="*/ 118830 h 708507"/>
                <a:gd name="connsiteX3" fmla="*/ 261831 w 261831"/>
                <a:gd name="connsiteY3" fmla="*/ 622400 h 708507"/>
                <a:gd name="connsiteX4" fmla="*/ 160315 w 261831"/>
                <a:gd name="connsiteY4" fmla="*/ 708507 h 708507"/>
                <a:gd name="connsiteX5" fmla="*/ 0 w 261831"/>
                <a:gd name="connsiteY5" fmla="*/ 699597 h 708507"/>
                <a:gd name="connsiteX6" fmla="*/ 0 w 261831"/>
                <a:gd name="connsiteY6" fmla="*/ 699597 h 708507"/>
                <a:gd name="connsiteX7" fmla="*/ 0 w 261831"/>
                <a:gd name="connsiteY7" fmla="*/ 118830 h 708507"/>
                <a:gd name="connsiteX8" fmla="*/ 118830 w 261831"/>
                <a:gd name="connsiteY8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699597 h 708507"/>
                <a:gd name="connsiteX6" fmla="*/ 0 w 237660"/>
                <a:gd name="connsiteY6" fmla="*/ 118830 h 708507"/>
                <a:gd name="connsiteX7" fmla="*/ 118830 w 237660"/>
                <a:gd name="connsiteY7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118830 h 708507"/>
                <a:gd name="connsiteX6" fmla="*/ 118830 w 237660"/>
                <a:gd name="connsiteY6" fmla="*/ 0 h 708507"/>
                <a:gd name="connsiteX0" fmla="*/ 118830 w 237660"/>
                <a:gd name="connsiteY0" fmla="*/ 0 h 716798"/>
                <a:gd name="connsiteX1" fmla="*/ 118830 w 237660"/>
                <a:gd name="connsiteY1" fmla="*/ 0 h 716798"/>
                <a:gd name="connsiteX2" fmla="*/ 237660 w 237660"/>
                <a:gd name="connsiteY2" fmla="*/ 118830 h 716798"/>
                <a:gd name="connsiteX3" fmla="*/ 160315 w 237660"/>
                <a:gd name="connsiteY3" fmla="*/ 708507 h 716798"/>
                <a:gd name="connsiteX4" fmla="*/ 0 w 237660"/>
                <a:gd name="connsiteY4" fmla="*/ 699597 h 716798"/>
                <a:gd name="connsiteX5" fmla="*/ 0 w 237660"/>
                <a:gd name="connsiteY5" fmla="*/ 118830 h 716798"/>
                <a:gd name="connsiteX6" fmla="*/ 118830 w 237660"/>
                <a:gd name="connsiteY6" fmla="*/ 0 h 716798"/>
                <a:gd name="connsiteX0" fmla="*/ 118830 w 237660"/>
                <a:gd name="connsiteY0" fmla="*/ 0 h 712315"/>
                <a:gd name="connsiteX1" fmla="*/ 118830 w 237660"/>
                <a:gd name="connsiteY1" fmla="*/ 0 h 712315"/>
                <a:gd name="connsiteX2" fmla="*/ 237660 w 237660"/>
                <a:gd name="connsiteY2" fmla="*/ 118830 h 712315"/>
                <a:gd name="connsiteX3" fmla="*/ 184509 w 237660"/>
                <a:gd name="connsiteY3" fmla="*/ 702788 h 712315"/>
                <a:gd name="connsiteX4" fmla="*/ 0 w 237660"/>
                <a:gd name="connsiteY4" fmla="*/ 699597 h 712315"/>
                <a:gd name="connsiteX5" fmla="*/ 0 w 237660"/>
                <a:gd name="connsiteY5" fmla="*/ 118830 h 712315"/>
                <a:gd name="connsiteX6" fmla="*/ 118830 w 237660"/>
                <a:gd name="connsiteY6" fmla="*/ 0 h 712315"/>
                <a:gd name="connsiteX0" fmla="*/ 118830 w 237660"/>
                <a:gd name="connsiteY0" fmla="*/ 0 h 723367"/>
                <a:gd name="connsiteX1" fmla="*/ 118830 w 237660"/>
                <a:gd name="connsiteY1" fmla="*/ 0 h 723367"/>
                <a:gd name="connsiteX2" fmla="*/ 237660 w 237660"/>
                <a:gd name="connsiteY2" fmla="*/ 118830 h 723367"/>
                <a:gd name="connsiteX3" fmla="*/ 184509 w 237660"/>
                <a:gd name="connsiteY3" fmla="*/ 702788 h 723367"/>
                <a:gd name="connsiteX4" fmla="*/ 0 w 237660"/>
                <a:gd name="connsiteY4" fmla="*/ 699597 h 723367"/>
                <a:gd name="connsiteX5" fmla="*/ 0 w 237660"/>
                <a:gd name="connsiteY5" fmla="*/ 118830 h 723367"/>
                <a:gd name="connsiteX6" fmla="*/ 118830 w 237660"/>
                <a:gd name="connsiteY6" fmla="*/ 0 h 723367"/>
                <a:gd name="connsiteX0" fmla="*/ 128482 w 247312"/>
                <a:gd name="connsiteY0" fmla="*/ 0 h 725915"/>
                <a:gd name="connsiteX1" fmla="*/ 128482 w 247312"/>
                <a:gd name="connsiteY1" fmla="*/ 0 h 725915"/>
                <a:gd name="connsiteX2" fmla="*/ 247312 w 247312"/>
                <a:gd name="connsiteY2" fmla="*/ 118830 h 725915"/>
                <a:gd name="connsiteX3" fmla="*/ 194161 w 247312"/>
                <a:gd name="connsiteY3" fmla="*/ 702788 h 725915"/>
                <a:gd name="connsiteX4" fmla="*/ 9652 w 247312"/>
                <a:gd name="connsiteY4" fmla="*/ 699597 h 725915"/>
                <a:gd name="connsiteX5" fmla="*/ 9652 w 247312"/>
                <a:gd name="connsiteY5" fmla="*/ 118830 h 725915"/>
                <a:gd name="connsiteX6" fmla="*/ 128482 w 247312"/>
                <a:gd name="connsiteY6" fmla="*/ 0 h 725915"/>
                <a:gd name="connsiteX0" fmla="*/ 132962 w 251792"/>
                <a:gd name="connsiteY0" fmla="*/ 0 h 755822"/>
                <a:gd name="connsiteX1" fmla="*/ 132962 w 251792"/>
                <a:gd name="connsiteY1" fmla="*/ 0 h 755822"/>
                <a:gd name="connsiteX2" fmla="*/ 251792 w 251792"/>
                <a:gd name="connsiteY2" fmla="*/ 118830 h 755822"/>
                <a:gd name="connsiteX3" fmla="*/ 204913 w 251792"/>
                <a:gd name="connsiteY3" fmla="*/ 718414 h 755822"/>
                <a:gd name="connsiteX4" fmla="*/ 14132 w 251792"/>
                <a:gd name="connsiteY4" fmla="*/ 699597 h 755822"/>
                <a:gd name="connsiteX5" fmla="*/ 14132 w 251792"/>
                <a:gd name="connsiteY5" fmla="*/ 118830 h 755822"/>
                <a:gd name="connsiteX6" fmla="*/ 132962 w 251792"/>
                <a:gd name="connsiteY6" fmla="*/ 0 h 755822"/>
                <a:gd name="connsiteX0" fmla="*/ 132962 w 251792"/>
                <a:gd name="connsiteY0" fmla="*/ 0 h 770033"/>
                <a:gd name="connsiteX1" fmla="*/ 132962 w 251792"/>
                <a:gd name="connsiteY1" fmla="*/ 0 h 770033"/>
                <a:gd name="connsiteX2" fmla="*/ 251792 w 251792"/>
                <a:gd name="connsiteY2" fmla="*/ 118830 h 770033"/>
                <a:gd name="connsiteX3" fmla="*/ 204913 w 251792"/>
                <a:gd name="connsiteY3" fmla="*/ 718414 h 770033"/>
                <a:gd name="connsiteX4" fmla="*/ 14132 w 251792"/>
                <a:gd name="connsiteY4" fmla="*/ 699597 h 770033"/>
                <a:gd name="connsiteX5" fmla="*/ 14132 w 251792"/>
                <a:gd name="connsiteY5" fmla="*/ 118830 h 770033"/>
                <a:gd name="connsiteX6" fmla="*/ 132962 w 251792"/>
                <a:gd name="connsiteY6" fmla="*/ 0 h 770033"/>
                <a:gd name="connsiteX0" fmla="*/ 132962 w 251792"/>
                <a:gd name="connsiteY0" fmla="*/ 0 h 758433"/>
                <a:gd name="connsiteX1" fmla="*/ 132962 w 251792"/>
                <a:gd name="connsiteY1" fmla="*/ 0 h 758433"/>
                <a:gd name="connsiteX2" fmla="*/ 251792 w 251792"/>
                <a:gd name="connsiteY2" fmla="*/ 118830 h 758433"/>
                <a:gd name="connsiteX3" fmla="*/ 204913 w 251792"/>
                <a:gd name="connsiteY3" fmla="*/ 718414 h 758433"/>
                <a:gd name="connsiteX4" fmla="*/ 14132 w 251792"/>
                <a:gd name="connsiteY4" fmla="*/ 699597 h 758433"/>
                <a:gd name="connsiteX5" fmla="*/ 14132 w 251792"/>
                <a:gd name="connsiteY5" fmla="*/ 118830 h 758433"/>
                <a:gd name="connsiteX6" fmla="*/ 132962 w 251792"/>
                <a:gd name="connsiteY6" fmla="*/ 0 h 758433"/>
                <a:gd name="connsiteX0" fmla="*/ 128266 w 247096"/>
                <a:gd name="connsiteY0" fmla="*/ 0 h 738800"/>
                <a:gd name="connsiteX1" fmla="*/ 128266 w 247096"/>
                <a:gd name="connsiteY1" fmla="*/ 0 h 738800"/>
                <a:gd name="connsiteX2" fmla="*/ 247096 w 247096"/>
                <a:gd name="connsiteY2" fmla="*/ 118830 h 738800"/>
                <a:gd name="connsiteX3" fmla="*/ 200217 w 247096"/>
                <a:gd name="connsiteY3" fmla="*/ 718414 h 738800"/>
                <a:gd name="connsiteX4" fmla="*/ 9436 w 247096"/>
                <a:gd name="connsiteY4" fmla="*/ 699597 h 738800"/>
                <a:gd name="connsiteX5" fmla="*/ 9436 w 247096"/>
                <a:gd name="connsiteY5" fmla="*/ 118830 h 738800"/>
                <a:gd name="connsiteX6" fmla="*/ 128266 w 247096"/>
                <a:gd name="connsiteY6" fmla="*/ 0 h 738800"/>
                <a:gd name="connsiteX0" fmla="*/ 128266 w 272162"/>
                <a:gd name="connsiteY0" fmla="*/ 0 h 768389"/>
                <a:gd name="connsiteX1" fmla="*/ 128266 w 272162"/>
                <a:gd name="connsiteY1" fmla="*/ 0 h 768389"/>
                <a:gd name="connsiteX2" fmla="*/ 272162 w 272162"/>
                <a:gd name="connsiteY2" fmla="*/ 109857 h 768389"/>
                <a:gd name="connsiteX3" fmla="*/ 200217 w 272162"/>
                <a:gd name="connsiteY3" fmla="*/ 718414 h 768389"/>
                <a:gd name="connsiteX4" fmla="*/ 9436 w 272162"/>
                <a:gd name="connsiteY4" fmla="*/ 699597 h 768389"/>
                <a:gd name="connsiteX5" fmla="*/ 9436 w 272162"/>
                <a:gd name="connsiteY5" fmla="*/ 118830 h 768389"/>
                <a:gd name="connsiteX6" fmla="*/ 128266 w 272162"/>
                <a:gd name="connsiteY6" fmla="*/ 0 h 768389"/>
                <a:gd name="connsiteX0" fmla="*/ 128266 w 276606"/>
                <a:gd name="connsiteY0" fmla="*/ 0 h 768389"/>
                <a:gd name="connsiteX1" fmla="*/ 128266 w 276606"/>
                <a:gd name="connsiteY1" fmla="*/ 0 h 768389"/>
                <a:gd name="connsiteX2" fmla="*/ 272162 w 276606"/>
                <a:gd name="connsiteY2" fmla="*/ 109857 h 768389"/>
                <a:gd name="connsiteX3" fmla="*/ 200217 w 276606"/>
                <a:gd name="connsiteY3" fmla="*/ 718414 h 768389"/>
                <a:gd name="connsiteX4" fmla="*/ 9436 w 276606"/>
                <a:gd name="connsiteY4" fmla="*/ 699597 h 768389"/>
                <a:gd name="connsiteX5" fmla="*/ 9436 w 276606"/>
                <a:gd name="connsiteY5" fmla="*/ 118830 h 768389"/>
                <a:gd name="connsiteX6" fmla="*/ 128266 w 276606"/>
                <a:gd name="connsiteY6" fmla="*/ 0 h 768389"/>
                <a:gd name="connsiteX0" fmla="*/ 128266 w 276258"/>
                <a:gd name="connsiteY0" fmla="*/ 0 h 741802"/>
                <a:gd name="connsiteX1" fmla="*/ 128266 w 276258"/>
                <a:gd name="connsiteY1" fmla="*/ 0 h 741802"/>
                <a:gd name="connsiteX2" fmla="*/ 272162 w 276258"/>
                <a:gd name="connsiteY2" fmla="*/ 109857 h 741802"/>
                <a:gd name="connsiteX3" fmla="*/ 200217 w 276258"/>
                <a:gd name="connsiteY3" fmla="*/ 718414 h 741802"/>
                <a:gd name="connsiteX4" fmla="*/ 9436 w 276258"/>
                <a:gd name="connsiteY4" fmla="*/ 699597 h 741802"/>
                <a:gd name="connsiteX5" fmla="*/ 9436 w 276258"/>
                <a:gd name="connsiteY5" fmla="*/ 118830 h 741802"/>
                <a:gd name="connsiteX6" fmla="*/ 128266 w 276258"/>
                <a:gd name="connsiteY6" fmla="*/ 0 h 7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58" h="741802">
                  <a:moveTo>
                    <a:pt x="128266" y="0"/>
                  </a:moveTo>
                  <a:lnTo>
                    <a:pt x="128266" y="0"/>
                  </a:lnTo>
                  <a:cubicBezTo>
                    <a:pt x="193894" y="0"/>
                    <a:pt x="272162" y="44229"/>
                    <a:pt x="272162" y="109857"/>
                  </a:cubicBezTo>
                  <a:cubicBezTo>
                    <a:pt x="291515" y="294105"/>
                    <a:pt x="238074" y="681290"/>
                    <a:pt x="200217" y="718414"/>
                  </a:cubicBezTo>
                  <a:cubicBezTo>
                    <a:pt x="162360" y="755538"/>
                    <a:pt x="30665" y="747886"/>
                    <a:pt x="9436" y="699597"/>
                  </a:cubicBezTo>
                  <a:cubicBezTo>
                    <a:pt x="-11793" y="651308"/>
                    <a:pt x="9436" y="312419"/>
                    <a:pt x="9436" y="118830"/>
                  </a:cubicBezTo>
                  <a:cubicBezTo>
                    <a:pt x="9436" y="53202"/>
                    <a:pt x="62638" y="0"/>
                    <a:pt x="1282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9C06E6B9-4889-4C4C-BF09-4F71638C866E}"/>
                </a:ext>
              </a:extLst>
            </p:cNvPr>
            <p:cNvGrpSpPr/>
            <p:nvPr/>
          </p:nvGrpSpPr>
          <p:grpSpPr>
            <a:xfrm>
              <a:off x="4454521" y="4005067"/>
              <a:ext cx="1147146" cy="2441428"/>
              <a:chOff x="3876551" y="4005067"/>
              <a:chExt cx="1147146" cy="2441428"/>
            </a:xfrm>
          </p:grpSpPr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E3561403-434B-4823-ADA3-0D77285AE3D4}"/>
                  </a:ext>
                </a:extLst>
              </p:cNvPr>
              <p:cNvSpPr/>
              <p:nvPr/>
            </p:nvSpPr>
            <p:spPr>
              <a:xfrm>
                <a:off x="425946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8" name="楕円 647">
                <a:extLst>
                  <a:ext uri="{FF2B5EF4-FFF2-40B4-BE49-F238E27FC236}">
                    <a16:creationId xmlns:a16="http://schemas.microsoft.com/office/drawing/2014/main" id="{CBF17557-387F-4BB4-9E96-D8BE5E965A54}"/>
                  </a:ext>
                </a:extLst>
              </p:cNvPr>
              <p:cNvSpPr/>
              <p:nvPr/>
            </p:nvSpPr>
            <p:spPr>
              <a:xfrm rot="1800000">
                <a:off x="3879173" y="4306425"/>
                <a:ext cx="732633" cy="46222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35" name="フリーフォーム: 図形 734">
                <a:extLst>
                  <a:ext uri="{FF2B5EF4-FFF2-40B4-BE49-F238E27FC236}">
                    <a16:creationId xmlns:a16="http://schemas.microsoft.com/office/drawing/2014/main" id="{4FC844AD-582B-45CB-8F70-A17161F7B535}"/>
                  </a:ext>
                </a:extLst>
              </p:cNvPr>
              <p:cNvSpPr/>
              <p:nvPr/>
            </p:nvSpPr>
            <p:spPr>
              <a:xfrm>
                <a:off x="3876551" y="4266450"/>
                <a:ext cx="918380" cy="1054041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8264"/>
                  <a:gd name="connsiteX1" fmla="*/ 243973 w 918380"/>
                  <a:gd name="connsiteY1" fmla="*/ 1033660 h 1038264"/>
                  <a:gd name="connsiteX2" fmla="*/ 105056 w 918380"/>
                  <a:gd name="connsiteY2" fmla="*/ 924561 h 1038264"/>
                  <a:gd name="connsiteX3" fmla="*/ 86786 w 918380"/>
                  <a:gd name="connsiteY3" fmla="*/ 894624 h 1038264"/>
                  <a:gd name="connsiteX4" fmla="*/ 92123 w 918380"/>
                  <a:gd name="connsiteY4" fmla="*/ 893038 h 1038264"/>
                  <a:gd name="connsiteX5" fmla="*/ 125336 w 918380"/>
                  <a:gd name="connsiteY5" fmla="*/ 870299 h 1038264"/>
                  <a:gd name="connsiteX6" fmla="*/ 92123 w 918380"/>
                  <a:gd name="connsiteY6" fmla="*/ 875066 h 1038264"/>
                  <a:gd name="connsiteX7" fmla="*/ 81632 w 918380"/>
                  <a:gd name="connsiteY7" fmla="*/ 877453 h 1038264"/>
                  <a:gd name="connsiteX8" fmla="*/ 72942 w 918380"/>
                  <a:gd name="connsiteY8" fmla="*/ 848502 h 1038264"/>
                  <a:gd name="connsiteX9" fmla="*/ 57933 w 918380"/>
                  <a:gd name="connsiteY9" fmla="*/ 772181 h 1038264"/>
                  <a:gd name="connsiteX10" fmla="*/ 58 w 918380"/>
                  <a:gd name="connsiteY10" fmla="*/ 739896 h 1038264"/>
                  <a:gd name="connsiteX11" fmla="*/ 66191 w 918380"/>
                  <a:gd name="connsiteY11" fmla="*/ 561386 h 1038264"/>
                  <a:gd name="connsiteX12" fmla="*/ 46067 w 918380"/>
                  <a:gd name="connsiteY12" fmla="*/ 445833 h 1038264"/>
                  <a:gd name="connsiteX13" fmla="*/ 44355 w 918380"/>
                  <a:gd name="connsiteY13" fmla="*/ 377474 h 1038264"/>
                  <a:gd name="connsiteX14" fmla="*/ 507499 w 918380"/>
                  <a:gd name="connsiteY14" fmla="*/ 0 h 1038264"/>
                  <a:gd name="connsiteX15" fmla="*/ 918336 w 918380"/>
                  <a:gd name="connsiteY15" fmla="*/ 489417 h 1038264"/>
                  <a:gd name="connsiteX16" fmla="*/ 617792 w 918380"/>
                  <a:gd name="connsiteY16" fmla="*/ 985344 h 1038264"/>
                  <a:gd name="connsiteX0" fmla="*/ 546354 w 918380"/>
                  <a:gd name="connsiteY0" fmla="*/ 830563 h 1036047"/>
                  <a:gd name="connsiteX1" fmla="*/ 243973 w 918380"/>
                  <a:gd name="connsiteY1" fmla="*/ 1033660 h 1036047"/>
                  <a:gd name="connsiteX2" fmla="*/ 105056 w 918380"/>
                  <a:gd name="connsiteY2" fmla="*/ 924561 h 1036047"/>
                  <a:gd name="connsiteX3" fmla="*/ 86786 w 918380"/>
                  <a:gd name="connsiteY3" fmla="*/ 894624 h 1036047"/>
                  <a:gd name="connsiteX4" fmla="*/ 92123 w 918380"/>
                  <a:gd name="connsiteY4" fmla="*/ 893038 h 1036047"/>
                  <a:gd name="connsiteX5" fmla="*/ 125336 w 918380"/>
                  <a:gd name="connsiteY5" fmla="*/ 870299 h 1036047"/>
                  <a:gd name="connsiteX6" fmla="*/ 92123 w 918380"/>
                  <a:gd name="connsiteY6" fmla="*/ 875066 h 1036047"/>
                  <a:gd name="connsiteX7" fmla="*/ 81632 w 918380"/>
                  <a:gd name="connsiteY7" fmla="*/ 877453 h 1036047"/>
                  <a:gd name="connsiteX8" fmla="*/ 72942 w 918380"/>
                  <a:gd name="connsiteY8" fmla="*/ 848502 h 1036047"/>
                  <a:gd name="connsiteX9" fmla="*/ 57933 w 918380"/>
                  <a:gd name="connsiteY9" fmla="*/ 772181 h 1036047"/>
                  <a:gd name="connsiteX10" fmla="*/ 58 w 918380"/>
                  <a:gd name="connsiteY10" fmla="*/ 739896 h 1036047"/>
                  <a:gd name="connsiteX11" fmla="*/ 66191 w 918380"/>
                  <a:gd name="connsiteY11" fmla="*/ 561386 h 1036047"/>
                  <a:gd name="connsiteX12" fmla="*/ 46067 w 918380"/>
                  <a:gd name="connsiteY12" fmla="*/ 445833 h 1036047"/>
                  <a:gd name="connsiteX13" fmla="*/ 44355 w 918380"/>
                  <a:gd name="connsiteY13" fmla="*/ 377474 h 1036047"/>
                  <a:gd name="connsiteX14" fmla="*/ 507499 w 918380"/>
                  <a:gd name="connsiteY14" fmla="*/ 0 h 1036047"/>
                  <a:gd name="connsiteX15" fmla="*/ 918336 w 918380"/>
                  <a:gd name="connsiteY15" fmla="*/ 489417 h 1036047"/>
                  <a:gd name="connsiteX16" fmla="*/ 617792 w 918380"/>
                  <a:gd name="connsiteY16" fmla="*/ 985344 h 1036047"/>
                  <a:gd name="connsiteX0" fmla="*/ 546354 w 918380"/>
                  <a:gd name="connsiteY0" fmla="*/ 830563 h 1047641"/>
                  <a:gd name="connsiteX1" fmla="*/ 253498 w 918380"/>
                  <a:gd name="connsiteY1" fmla="*/ 1045566 h 1047641"/>
                  <a:gd name="connsiteX2" fmla="*/ 105056 w 918380"/>
                  <a:gd name="connsiteY2" fmla="*/ 924561 h 1047641"/>
                  <a:gd name="connsiteX3" fmla="*/ 86786 w 918380"/>
                  <a:gd name="connsiteY3" fmla="*/ 894624 h 1047641"/>
                  <a:gd name="connsiteX4" fmla="*/ 92123 w 918380"/>
                  <a:gd name="connsiteY4" fmla="*/ 893038 h 1047641"/>
                  <a:gd name="connsiteX5" fmla="*/ 125336 w 918380"/>
                  <a:gd name="connsiteY5" fmla="*/ 870299 h 1047641"/>
                  <a:gd name="connsiteX6" fmla="*/ 92123 w 918380"/>
                  <a:gd name="connsiteY6" fmla="*/ 875066 h 1047641"/>
                  <a:gd name="connsiteX7" fmla="*/ 81632 w 918380"/>
                  <a:gd name="connsiteY7" fmla="*/ 877453 h 1047641"/>
                  <a:gd name="connsiteX8" fmla="*/ 72942 w 918380"/>
                  <a:gd name="connsiteY8" fmla="*/ 848502 h 1047641"/>
                  <a:gd name="connsiteX9" fmla="*/ 57933 w 918380"/>
                  <a:gd name="connsiteY9" fmla="*/ 772181 h 1047641"/>
                  <a:gd name="connsiteX10" fmla="*/ 58 w 918380"/>
                  <a:gd name="connsiteY10" fmla="*/ 739896 h 1047641"/>
                  <a:gd name="connsiteX11" fmla="*/ 66191 w 918380"/>
                  <a:gd name="connsiteY11" fmla="*/ 561386 h 1047641"/>
                  <a:gd name="connsiteX12" fmla="*/ 46067 w 918380"/>
                  <a:gd name="connsiteY12" fmla="*/ 445833 h 1047641"/>
                  <a:gd name="connsiteX13" fmla="*/ 44355 w 918380"/>
                  <a:gd name="connsiteY13" fmla="*/ 377474 h 1047641"/>
                  <a:gd name="connsiteX14" fmla="*/ 507499 w 918380"/>
                  <a:gd name="connsiteY14" fmla="*/ 0 h 1047641"/>
                  <a:gd name="connsiteX15" fmla="*/ 918336 w 918380"/>
                  <a:gd name="connsiteY15" fmla="*/ 489417 h 1047641"/>
                  <a:gd name="connsiteX16" fmla="*/ 617792 w 918380"/>
                  <a:gd name="connsiteY16" fmla="*/ 985344 h 1047641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92123 w 918380"/>
                  <a:gd name="connsiteY4" fmla="*/ 893038 h 1045723"/>
                  <a:gd name="connsiteX5" fmla="*/ 125336 w 918380"/>
                  <a:gd name="connsiteY5" fmla="*/ 870299 h 1045723"/>
                  <a:gd name="connsiteX6" fmla="*/ 92123 w 918380"/>
                  <a:gd name="connsiteY6" fmla="*/ 875066 h 1045723"/>
                  <a:gd name="connsiteX7" fmla="*/ 81632 w 918380"/>
                  <a:gd name="connsiteY7" fmla="*/ 877453 h 1045723"/>
                  <a:gd name="connsiteX8" fmla="*/ 72942 w 918380"/>
                  <a:gd name="connsiteY8" fmla="*/ 848502 h 1045723"/>
                  <a:gd name="connsiteX9" fmla="*/ 57933 w 918380"/>
                  <a:gd name="connsiteY9" fmla="*/ 772181 h 1045723"/>
                  <a:gd name="connsiteX10" fmla="*/ 58 w 918380"/>
                  <a:gd name="connsiteY10" fmla="*/ 739896 h 1045723"/>
                  <a:gd name="connsiteX11" fmla="*/ 66191 w 918380"/>
                  <a:gd name="connsiteY11" fmla="*/ 561386 h 1045723"/>
                  <a:gd name="connsiteX12" fmla="*/ 46067 w 918380"/>
                  <a:gd name="connsiteY12" fmla="*/ 445833 h 1045723"/>
                  <a:gd name="connsiteX13" fmla="*/ 44355 w 918380"/>
                  <a:gd name="connsiteY13" fmla="*/ 377474 h 1045723"/>
                  <a:gd name="connsiteX14" fmla="*/ 507499 w 918380"/>
                  <a:gd name="connsiteY14" fmla="*/ 0 h 1045723"/>
                  <a:gd name="connsiteX15" fmla="*/ 918336 w 918380"/>
                  <a:gd name="connsiteY15" fmla="*/ 489417 h 1045723"/>
                  <a:gd name="connsiteX16" fmla="*/ 617792 w 918380"/>
                  <a:gd name="connsiteY16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125336 w 918380"/>
                  <a:gd name="connsiteY4" fmla="*/ 870299 h 1045723"/>
                  <a:gd name="connsiteX5" fmla="*/ 92123 w 918380"/>
                  <a:gd name="connsiteY5" fmla="*/ 875066 h 1045723"/>
                  <a:gd name="connsiteX6" fmla="*/ 81632 w 918380"/>
                  <a:gd name="connsiteY6" fmla="*/ 877453 h 1045723"/>
                  <a:gd name="connsiteX7" fmla="*/ 72942 w 918380"/>
                  <a:gd name="connsiteY7" fmla="*/ 848502 h 1045723"/>
                  <a:gd name="connsiteX8" fmla="*/ 57933 w 918380"/>
                  <a:gd name="connsiteY8" fmla="*/ 772181 h 1045723"/>
                  <a:gd name="connsiteX9" fmla="*/ 58 w 918380"/>
                  <a:gd name="connsiteY9" fmla="*/ 739896 h 1045723"/>
                  <a:gd name="connsiteX10" fmla="*/ 66191 w 918380"/>
                  <a:gd name="connsiteY10" fmla="*/ 561386 h 1045723"/>
                  <a:gd name="connsiteX11" fmla="*/ 46067 w 918380"/>
                  <a:gd name="connsiteY11" fmla="*/ 445833 h 1045723"/>
                  <a:gd name="connsiteX12" fmla="*/ 44355 w 918380"/>
                  <a:gd name="connsiteY12" fmla="*/ 377474 h 1045723"/>
                  <a:gd name="connsiteX13" fmla="*/ 507499 w 918380"/>
                  <a:gd name="connsiteY13" fmla="*/ 0 h 1045723"/>
                  <a:gd name="connsiteX14" fmla="*/ 918336 w 918380"/>
                  <a:gd name="connsiteY14" fmla="*/ 489417 h 1045723"/>
                  <a:gd name="connsiteX15" fmla="*/ 617792 w 918380"/>
                  <a:gd name="connsiteY15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72942 w 918380"/>
                  <a:gd name="connsiteY5" fmla="*/ 848502 h 1045723"/>
                  <a:gd name="connsiteX6" fmla="*/ 57933 w 918380"/>
                  <a:gd name="connsiteY6" fmla="*/ 772181 h 1045723"/>
                  <a:gd name="connsiteX7" fmla="*/ 58 w 918380"/>
                  <a:gd name="connsiteY7" fmla="*/ 739896 h 1045723"/>
                  <a:gd name="connsiteX8" fmla="*/ 66191 w 918380"/>
                  <a:gd name="connsiteY8" fmla="*/ 561386 h 1045723"/>
                  <a:gd name="connsiteX9" fmla="*/ 46067 w 918380"/>
                  <a:gd name="connsiteY9" fmla="*/ 445833 h 1045723"/>
                  <a:gd name="connsiteX10" fmla="*/ 44355 w 918380"/>
                  <a:gd name="connsiteY10" fmla="*/ 377474 h 1045723"/>
                  <a:gd name="connsiteX11" fmla="*/ 507499 w 918380"/>
                  <a:gd name="connsiteY11" fmla="*/ 0 h 1045723"/>
                  <a:gd name="connsiteX12" fmla="*/ 918336 w 918380"/>
                  <a:gd name="connsiteY12" fmla="*/ 489417 h 1045723"/>
                  <a:gd name="connsiteX13" fmla="*/ 617792 w 918380"/>
                  <a:gd name="connsiteY13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5818 w 918380"/>
                  <a:gd name="connsiteY3" fmla="*/ 844105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5818 w 918380"/>
                  <a:gd name="connsiteY3" fmla="*/ 844105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72961 w 918380"/>
                  <a:gd name="connsiteY3" fmla="*/ 851249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72961 w 918380"/>
                  <a:gd name="connsiteY3" fmla="*/ 851249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52403"/>
                  <a:gd name="connsiteX1" fmla="*/ 253498 w 918380"/>
                  <a:gd name="connsiteY1" fmla="*/ 1045566 h 1052403"/>
                  <a:gd name="connsiteX2" fmla="*/ 121725 w 918380"/>
                  <a:gd name="connsiteY2" fmla="*/ 969804 h 1052403"/>
                  <a:gd name="connsiteX3" fmla="*/ 172961 w 918380"/>
                  <a:gd name="connsiteY3" fmla="*/ 851249 h 1052403"/>
                  <a:gd name="connsiteX4" fmla="*/ 72942 w 918380"/>
                  <a:gd name="connsiteY4" fmla="*/ 848502 h 1052403"/>
                  <a:gd name="connsiteX5" fmla="*/ 57933 w 918380"/>
                  <a:gd name="connsiteY5" fmla="*/ 772181 h 1052403"/>
                  <a:gd name="connsiteX6" fmla="*/ 58 w 918380"/>
                  <a:gd name="connsiteY6" fmla="*/ 739896 h 1052403"/>
                  <a:gd name="connsiteX7" fmla="*/ 66191 w 918380"/>
                  <a:gd name="connsiteY7" fmla="*/ 561386 h 1052403"/>
                  <a:gd name="connsiteX8" fmla="*/ 46067 w 918380"/>
                  <a:gd name="connsiteY8" fmla="*/ 445833 h 1052403"/>
                  <a:gd name="connsiteX9" fmla="*/ 44355 w 918380"/>
                  <a:gd name="connsiteY9" fmla="*/ 377474 h 1052403"/>
                  <a:gd name="connsiteX10" fmla="*/ 507499 w 918380"/>
                  <a:gd name="connsiteY10" fmla="*/ 0 h 1052403"/>
                  <a:gd name="connsiteX11" fmla="*/ 918336 w 918380"/>
                  <a:gd name="connsiteY11" fmla="*/ 489417 h 1052403"/>
                  <a:gd name="connsiteX12" fmla="*/ 617792 w 918380"/>
                  <a:gd name="connsiteY12" fmla="*/ 985344 h 1052403"/>
                  <a:gd name="connsiteX0" fmla="*/ 546354 w 918380"/>
                  <a:gd name="connsiteY0" fmla="*/ 830563 h 1046757"/>
                  <a:gd name="connsiteX1" fmla="*/ 253498 w 918380"/>
                  <a:gd name="connsiteY1" fmla="*/ 1045566 h 1046757"/>
                  <a:gd name="connsiteX2" fmla="*/ 121725 w 918380"/>
                  <a:gd name="connsiteY2" fmla="*/ 969804 h 1046757"/>
                  <a:gd name="connsiteX3" fmla="*/ 172961 w 918380"/>
                  <a:gd name="connsiteY3" fmla="*/ 851249 h 1046757"/>
                  <a:gd name="connsiteX4" fmla="*/ 72942 w 918380"/>
                  <a:gd name="connsiteY4" fmla="*/ 848502 h 1046757"/>
                  <a:gd name="connsiteX5" fmla="*/ 57933 w 918380"/>
                  <a:gd name="connsiteY5" fmla="*/ 772181 h 1046757"/>
                  <a:gd name="connsiteX6" fmla="*/ 58 w 918380"/>
                  <a:gd name="connsiteY6" fmla="*/ 739896 h 1046757"/>
                  <a:gd name="connsiteX7" fmla="*/ 66191 w 918380"/>
                  <a:gd name="connsiteY7" fmla="*/ 561386 h 1046757"/>
                  <a:gd name="connsiteX8" fmla="*/ 46067 w 918380"/>
                  <a:gd name="connsiteY8" fmla="*/ 445833 h 1046757"/>
                  <a:gd name="connsiteX9" fmla="*/ 44355 w 918380"/>
                  <a:gd name="connsiteY9" fmla="*/ 377474 h 1046757"/>
                  <a:gd name="connsiteX10" fmla="*/ 507499 w 918380"/>
                  <a:gd name="connsiteY10" fmla="*/ 0 h 1046757"/>
                  <a:gd name="connsiteX11" fmla="*/ 918336 w 918380"/>
                  <a:gd name="connsiteY11" fmla="*/ 489417 h 1046757"/>
                  <a:gd name="connsiteX12" fmla="*/ 617792 w 918380"/>
                  <a:gd name="connsiteY12" fmla="*/ 985344 h 1046757"/>
                  <a:gd name="connsiteX0" fmla="*/ 555879 w 918380"/>
                  <a:gd name="connsiteY0" fmla="*/ 832945 h 1052251"/>
                  <a:gd name="connsiteX1" fmla="*/ 253498 w 918380"/>
                  <a:gd name="connsiteY1" fmla="*/ 1045566 h 1052251"/>
                  <a:gd name="connsiteX2" fmla="*/ 121725 w 918380"/>
                  <a:gd name="connsiteY2" fmla="*/ 969804 h 1052251"/>
                  <a:gd name="connsiteX3" fmla="*/ 172961 w 918380"/>
                  <a:gd name="connsiteY3" fmla="*/ 851249 h 1052251"/>
                  <a:gd name="connsiteX4" fmla="*/ 72942 w 918380"/>
                  <a:gd name="connsiteY4" fmla="*/ 848502 h 1052251"/>
                  <a:gd name="connsiteX5" fmla="*/ 57933 w 918380"/>
                  <a:gd name="connsiteY5" fmla="*/ 772181 h 1052251"/>
                  <a:gd name="connsiteX6" fmla="*/ 58 w 918380"/>
                  <a:gd name="connsiteY6" fmla="*/ 739896 h 1052251"/>
                  <a:gd name="connsiteX7" fmla="*/ 66191 w 918380"/>
                  <a:gd name="connsiteY7" fmla="*/ 561386 h 1052251"/>
                  <a:gd name="connsiteX8" fmla="*/ 46067 w 918380"/>
                  <a:gd name="connsiteY8" fmla="*/ 445833 h 1052251"/>
                  <a:gd name="connsiteX9" fmla="*/ 44355 w 918380"/>
                  <a:gd name="connsiteY9" fmla="*/ 377474 h 1052251"/>
                  <a:gd name="connsiteX10" fmla="*/ 507499 w 918380"/>
                  <a:gd name="connsiteY10" fmla="*/ 0 h 1052251"/>
                  <a:gd name="connsiteX11" fmla="*/ 918336 w 918380"/>
                  <a:gd name="connsiteY11" fmla="*/ 489417 h 1052251"/>
                  <a:gd name="connsiteX12" fmla="*/ 617792 w 918380"/>
                  <a:gd name="connsiteY12" fmla="*/ 985344 h 1052251"/>
                  <a:gd name="connsiteX0" fmla="*/ 555879 w 918380"/>
                  <a:gd name="connsiteY0" fmla="*/ 832945 h 1054041"/>
                  <a:gd name="connsiteX1" fmla="*/ 253498 w 918380"/>
                  <a:gd name="connsiteY1" fmla="*/ 1045566 h 1054041"/>
                  <a:gd name="connsiteX2" fmla="*/ 136012 w 918380"/>
                  <a:gd name="connsiteY2" fmla="*/ 979329 h 1054041"/>
                  <a:gd name="connsiteX3" fmla="*/ 172961 w 918380"/>
                  <a:gd name="connsiteY3" fmla="*/ 851249 h 1054041"/>
                  <a:gd name="connsiteX4" fmla="*/ 72942 w 918380"/>
                  <a:gd name="connsiteY4" fmla="*/ 848502 h 1054041"/>
                  <a:gd name="connsiteX5" fmla="*/ 57933 w 918380"/>
                  <a:gd name="connsiteY5" fmla="*/ 772181 h 1054041"/>
                  <a:gd name="connsiteX6" fmla="*/ 58 w 918380"/>
                  <a:gd name="connsiteY6" fmla="*/ 739896 h 1054041"/>
                  <a:gd name="connsiteX7" fmla="*/ 66191 w 918380"/>
                  <a:gd name="connsiteY7" fmla="*/ 561386 h 1054041"/>
                  <a:gd name="connsiteX8" fmla="*/ 46067 w 918380"/>
                  <a:gd name="connsiteY8" fmla="*/ 445833 h 1054041"/>
                  <a:gd name="connsiteX9" fmla="*/ 44355 w 918380"/>
                  <a:gd name="connsiteY9" fmla="*/ 377474 h 1054041"/>
                  <a:gd name="connsiteX10" fmla="*/ 507499 w 918380"/>
                  <a:gd name="connsiteY10" fmla="*/ 0 h 1054041"/>
                  <a:gd name="connsiteX11" fmla="*/ 918336 w 918380"/>
                  <a:gd name="connsiteY11" fmla="*/ 489417 h 1054041"/>
                  <a:gd name="connsiteX12" fmla="*/ 617792 w 918380"/>
                  <a:gd name="connsiteY12" fmla="*/ 985344 h 1054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54041">
                    <a:moveTo>
                      <a:pt x="555879" y="832945"/>
                    </a:moveTo>
                    <a:cubicBezTo>
                      <a:pt x="494628" y="985740"/>
                      <a:pt x="323476" y="1021169"/>
                      <a:pt x="253498" y="1045566"/>
                    </a:cubicBezTo>
                    <a:cubicBezTo>
                      <a:pt x="183520" y="1069963"/>
                      <a:pt x="174328" y="1039800"/>
                      <a:pt x="136012" y="979329"/>
                    </a:cubicBezTo>
                    <a:cubicBezTo>
                      <a:pt x="142772" y="961242"/>
                      <a:pt x="183473" y="873054"/>
                      <a:pt x="172961" y="851249"/>
                    </a:cubicBezTo>
                    <a:cubicBezTo>
                      <a:pt x="162449" y="829445"/>
                      <a:pt x="86954" y="865649"/>
                      <a:pt x="72942" y="848502"/>
                    </a:cubicBez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3" name="台形 692">
                <a:extLst>
                  <a:ext uri="{FF2B5EF4-FFF2-40B4-BE49-F238E27FC236}">
                    <a16:creationId xmlns:a16="http://schemas.microsoft.com/office/drawing/2014/main" id="{95239858-1CB3-4C1F-BE12-5D7994F740EB}"/>
                  </a:ext>
                </a:extLst>
              </p:cNvPr>
              <p:cNvSpPr/>
              <p:nvPr/>
            </p:nvSpPr>
            <p:spPr>
              <a:xfrm rot="16200000">
                <a:off x="4411423" y="3977871"/>
                <a:ext cx="45719" cy="219397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0" name="楕円 689">
                <a:extLst>
                  <a:ext uri="{FF2B5EF4-FFF2-40B4-BE49-F238E27FC236}">
                    <a16:creationId xmlns:a16="http://schemas.microsoft.com/office/drawing/2014/main" id="{5E2E7525-4060-4006-898D-F2DACA65F4B5}"/>
                  </a:ext>
                </a:extLst>
              </p:cNvPr>
              <p:cNvSpPr/>
              <p:nvPr/>
            </p:nvSpPr>
            <p:spPr>
              <a:xfrm>
                <a:off x="4368788" y="4005067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0" name="フリーフォーム: 図形 619">
                <a:extLst>
                  <a:ext uri="{FF2B5EF4-FFF2-40B4-BE49-F238E27FC236}">
                    <a16:creationId xmlns:a16="http://schemas.microsoft.com/office/drawing/2014/main" id="{75CCF478-7B76-4DCE-8F07-DF518B3BA567}"/>
                  </a:ext>
                </a:extLst>
              </p:cNvPr>
              <p:cNvSpPr/>
              <p:nvPr/>
            </p:nvSpPr>
            <p:spPr>
              <a:xfrm>
                <a:off x="4273755" y="5133027"/>
                <a:ext cx="150815" cy="203696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91D821DF-EC4D-4D32-BB82-5C89A411C8C8}"/>
                  </a:ext>
                </a:extLst>
              </p:cNvPr>
              <p:cNvSpPr/>
              <p:nvPr/>
            </p:nvSpPr>
            <p:spPr>
              <a:xfrm>
                <a:off x="3973609" y="5403588"/>
                <a:ext cx="69148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62379 w 691489"/>
                  <a:gd name="connsiteY0" fmla="*/ 0 h 1042907"/>
                  <a:gd name="connsiteX1" fmla="*/ 454067 w 691489"/>
                  <a:gd name="connsiteY1" fmla="*/ 0 h 1042907"/>
                  <a:gd name="connsiteX2" fmla="*/ 691489 w 691489"/>
                  <a:gd name="connsiteY2" fmla="*/ 237422 h 1042907"/>
                  <a:gd name="connsiteX3" fmla="*/ 691489 w 691489"/>
                  <a:gd name="connsiteY3" fmla="*/ 1042907 h 1042907"/>
                  <a:gd name="connsiteX4" fmla="*/ 591475 w 691489"/>
                  <a:gd name="connsiteY4" fmla="*/ 1042907 h 1042907"/>
                  <a:gd name="connsiteX5" fmla="*/ 40818 w 691489"/>
                  <a:gd name="connsiteY5" fmla="*/ 1039430 h 1042907"/>
                  <a:gd name="connsiteX6" fmla="*/ 5894 w 691489"/>
                  <a:gd name="connsiteY6" fmla="*/ 530486 h 1042907"/>
                  <a:gd name="connsiteX7" fmla="*/ 144826 w 691489"/>
                  <a:gd name="connsiteY7" fmla="*/ 150781 h 1042907"/>
                  <a:gd name="connsiteX8" fmla="*/ 269964 w 691489"/>
                  <a:gd name="connsiteY8" fmla="*/ 18658 h 1042907"/>
                  <a:gd name="connsiteX9" fmla="*/ 362379 w 69148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1489" h="1042907">
                    <a:moveTo>
                      <a:pt x="362379" y="0"/>
                    </a:moveTo>
                    <a:lnTo>
                      <a:pt x="454067" y="0"/>
                    </a:lnTo>
                    <a:cubicBezTo>
                      <a:pt x="585192" y="0"/>
                      <a:pt x="691489" y="106297"/>
                      <a:pt x="691489" y="237422"/>
                    </a:cubicBezTo>
                    <a:lnTo>
                      <a:pt x="691489" y="1042907"/>
                    </a:lnTo>
                    <a:lnTo>
                      <a:pt x="591475" y="1042907"/>
                    </a:lnTo>
                    <a:lnTo>
                      <a:pt x="40818" y="1039430"/>
                    </a:lnTo>
                    <a:cubicBezTo>
                      <a:pt x="12243" y="870311"/>
                      <a:pt x="-11441" y="678594"/>
                      <a:pt x="5894" y="530486"/>
                    </a:cubicBezTo>
                    <a:cubicBezTo>
                      <a:pt x="23229" y="382378"/>
                      <a:pt x="53189" y="314667"/>
                      <a:pt x="144826" y="150781"/>
                    </a:cubicBezTo>
                    <a:cubicBezTo>
                      <a:pt x="190508" y="51972"/>
                      <a:pt x="243332" y="36505"/>
                      <a:pt x="269964" y="18658"/>
                    </a:cubicBezTo>
                    <a:cubicBezTo>
                      <a:pt x="298369" y="6643"/>
                      <a:pt x="329598" y="0"/>
                      <a:pt x="36237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3" name="四角形: 上の 2 つの角を丸める 622">
                <a:extLst>
                  <a:ext uri="{FF2B5EF4-FFF2-40B4-BE49-F238E27FC236}">
                    <a16:creationId xmlns:a16="http://schemas.microsoft.com/office/drawing/2014/main" id="{CA10110A-2873-4691-8152-EB6115FF3059}"/>
                  </a:ext>
                </a:extLst>
              </p:cNvPr>
              <p:cNvSpPr/>
              <p:nvPr/>
            </p:nvSpPr>
            <p:spPr>
              <a:xfrm>
                <a:off x="418527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4" name="フリーフォーム: 図形 623">
                <a:extLst>
                  <a:ext uri="{FF2B5EF4-FFF2-40B4-BE49-F238E27FC236}">
                    <a16:creationId xmlns:a16="http://schemas.microsoft.com/office/drawing/2014/main" id="{6525148B-C56A-4A17-8AEA-02EC154A76BE}"/>
                  </a:ext>
                </a:extLst>
              </p:cNvPr>
              <p:cNvSpPr/>
              <p:nvPr/>
            </p:nvSpPr>
            <p:spPr>
              <a:xfrm flipH="1">
                <a:off x="4219176" y="5498757"/>
                <a:ext cx="352105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31777 w 344697"/>
                  <a:gd name="connsiteY0" fmla="*/ 43235 h 947738"/>
                  <a:gd name="connsiteX1" fmla="*/ 344697 w 344697"/>
                  <a:gd name="connsiteY1" fmla="*/ 107231 h 947738"/>
                  <a:gd name="connsiteX2" fmla="*/ 344697 w 344697"/>
                  <a:gd name="connsiteY2" fmla="*/ 947738 h 947738"/>
                  <a:gd name="connsiteX3" fmla="*/ 15875 w 344697"/>
                  <a:gd name="connsiteY3" fmla="*/ 947738 h 947738"/>
                  <a:gd name="connsiteX4" fmla="*/ 15875 w 344697"/>
                  <a:gd name="connsiteY4" fmla="*/ 107231 h 947738"/>
                  <a:gd name="connsiteX5" fmla="*/ 28795 w 344697"/>
                  <a:gd name="connsiteY5" fmla="*/ 43235 h 947738"/>
                  <a:gd name="connsiteX6" fmla="*/ 57945 w 344697"/>
                  <a:gd name="connsiteY6" fmla="*/ 0 h 947738"/>
                  <a:gd name="connsiteX0" fmla="*/ 331777 w 352105"/>
                  <a:gd name="connsiteY0" fmla="*/ 43235 h 947738"/>
                  <a:gd name="connsiteX1" fmla="*/ 344697 w 352105"/>
                  <a:gd name="connsiteY1" fmla="*/ 107231 h 947738"/>
                  <a:gd name="connsiteX2" fmla="*/ 344697 w 352105"/>
                  <a:gd name="connsiteY2" fmla="*/ 947738 h 947738"/>
                  <a:gd name="connsiteX3" fmla="*/ 15875 w 352105"/>
                  <a:gd name="connsiteY3" fmla="*/ 947738 h 947738"/>
                  <a:gd name="connsiteX4" fmla="*/ 15875 w 352105"/>
                  <a:gd name="connsiteY4" fmla="*/ 107231 h 947738"/>
                  <a:gd name="connsiteX5" fmla="*/ 28795 w 352105"/>
                  <a:gd name="connsiteY5" fmla="*/ 43235 h 947738"/>
                  <a:gd name="connsiteX6" fmla="*/ 57945 w 352105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2105" h="947738">
                    <a:moveTo>
                      <a:pt x="331777" y="43235"/>
                    </a:moveTo>
                    <a:cubicBezTo>
                      <a:pt x="340097" y="62905"/>
                      <a:pt x="344697" y="84531"/>
                      <a:pt x="344697" y="107231"/>
                    </a:cubicBezTo>
                    <a:cubicBezTo>
                      <a:pt x="344697" y="387400"/>
                      <a:pt x="361366" y="667569"/>
                      <a:pt x="344697" y="947738"/>
                    </a:cubicBezTo>
                    <a:lnTo>
                      <a:pt x="15875" y="947738"/>
                    </a:lnTo>
                    <a:cubicBezTo>
                      <a:pt x="-19844" y="722337"/>
                      <a:pt x="15875" y="387400"/>
                      <a:pt x="15875" y="107231"/>
                    </a:cubicBezTo>
                    <a:cubicBezTo>
                      <a:pt x="15875" y="84531"/>
                      <a:pt x="20476" y="62905"/>
                      <a:pt x="28795" y="43235"/>
                    </a:cubicBezTo>
                    <a:lnTo>
                      <a:pt x="57945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28" name="月 627">
                <a:extLst>
                  <a:ext uri="{FF2B5EF4-FFF2-40B4-BE49-F238E27FC236}">
                    <a16:creationId xmlns:a16="http://schemas.microsoft.com/office/drawing/2014/main" id="{EFB5C64C-80F4-4665-B676-B7D974F45BEF}"/>
                  </a:ext>
                </a:extLst>
              </p:cNvPr>
              <p:cNvSpPr/>
              <p:nvPr/>
            </p:nvSpPr>
            <p:spPr>
              <a:xfrm rot="19800000" flipH="1">
                <a:off x="407377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DC556297-7170-4F4B-9B37-5803AE370985}"/>
                  </a:ext>
                </a:extLst>
              </p:cNvPr>
              <p:cNvGrpSpPr/>
              <p:nvPr/>
            </p:nvGrpSpPr>
            <p:grpSpPr>
              <a:xfrm>
                <a:off x="3952621" y="4641270"/>
                <a:ext cx="269237" cy="229432"/>
                <a:chOff x="3952621" y="4641270"/>
                <a:chExt cx="337093" cy="229432"/>
              </a:xfrm>
            </p:grpSpPr>
            <p:sp>
              <p:nvSpPr>
                <p:cNvPr id="637" name="円/楕円 27">
                  <a:extLst>
                    <a:ext uri="{FF2B5EF4-FFF2-40B4-BE49-F238E27FC236}">
                      <a16:creationId xmlns:a16="http://schemas.microsoft.com/office/drawing/2014/main" id="{48EDED4B-0B73-46E7-AEE2-C28B6C36A2F3}"/>
                    </a:ext>
                  </a:extLst>
                </p:cNvPr>
                <p:cNvSpPr/>
                <p:nvPr/>
              </p:nvSpPr>
              <p:spPr>
                <a:xfrm rot="297402" flipH="1">
                  <a:off x="4180238" y="4843231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8" name="円/楕円 27">
                  <a:extLst>
                    <a:ext uri="{FF2B5EF4-FFF2-40B4-BE49-F238E27FC236}">
                      <a16:creationId xmlns:a16="http://schemas.microsoft.com/office/drawing/2014/main" id="{F188B093-868E-4AB7-A598-D76A8B1678C0}"/>
                    </a:ext>
                  </a:extLst>
                </p:cNvPr>
                <p:cNvSpPr/>
                <p:nvPr/>
              </p:nvSpPr>
              <p:spPr>
                <a:xfrm rot="21076560" flipH="1">
                  <a:off x="4180239" y="478265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42" name="円/楕円 27">
                  <a:extLst>
                    <a:ext uri="{FF2B5EF4-FFF2-40B4-BE49-F238E27FC236}">
                      <a16:creationId xmlns:a16="http://schemas.microsoft.com/office/drawing/2014/main" id="{A94D90CF-C5AA-48BA-8A70-D07A13D75113}"/>
                    </a:ext>
                  </a:extLst>
                </p:cNvPr>
                <p:cNvSpPr/>
                <p:nvPr/>
              </p:nvSpPr>
              <p:spPr>
                <a:xfrm rot="10800000">
                  <a:off x="3952621" y="4641270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43" name="フリーフォーム: 図形 642">
                <a:extLst>
                  <a:ext uri="{FF2B5EF4-FFF2-40B4-BE49-F238E27FC236}">
                    <a16:creationId xmlns:a16="http://schemas.microsoft.com/office/drawing/2014/main" id="{0019355A-D149-4F2D-A856-757716A7FB0D}"/>
                  </a:ext>
                </a:extLst>
              </p:cNvPr>
              <p:cNvSpPr/>
              <p:nvPr/>
            </p:nvSpPr>
            <p:spPr>
              <a:xfrm>
                <a:off x="4184842" y="5374246"/>
                <a:ext cx="396684" cy="109773"/>
              </a:xfrm>
              <a:custGeom>
                <a:avLst/>
                <a:gdLst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4855 w 399064"/>
                  <a:gd name="connsiteY6" fmla="*/ 91340 h 122467"/>
                  <a:gd name="connsiteX7" fmla="*/ 0 w 399064"/>
                  <a:gd name="connsiteY7" fmla="*/ 91340 h 122467"/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0 w 399064"/>
                  <a:gd name="connsiteY6" fmla="*/ 91340 h 122467"/>
                  <a:gd name="connsiteX7" fmla="*/ 49029 w 399064"/>
                  <a:gd name="connsiteY7" fmla="*/ 0 h 12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064" h="122467">
                    <a:moveTo>
                      <a:pt x="49029" y="0"/>
                    </a:moveTo>
                    <a:lnTo>
                      <a:pt x="339342" y="0"/>
                    </a:lnTo>
                    <a:lnTo>
                      <a:pt x="384940" y="84949"/>
                    </a:lnTo>
                    <a:lnTo>
                      <a:pt x="399064" y="94688"/>
                    </a:lnTo>
                    <a:cubicBezTo>
                      <a:pt x="399064" y="110030"/>
                      <a:pt x="309730" y="122467"/>
                      <a:pt x="199532" y="122467"/>
                    </a:cubicBezTo>
                    <a:cubicBezTo>
                      <a:pt x="89334" y="122467"/>
                      <a:pt x="0" y="110030"/>
                      <a:pt x="0" y="94688"/>
                    </a:cubicBezTo>
                    <a:lnTo>
                      <a:pt x="0" y="91340"/>
                    </a:lnTo>
                    <a:lnTo>
                      <a:pt x="490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9" name="フリーフォーム: 図形 648">
                <a:extLst>
                  <a:ext uri="{FF2B5EF4-FFF2-40B4-BE49-F238E27FC236}">
                    <a16:creationId xmlns:a16="http://schemas.microsoft.com/office/drawing/2014/main" id="{8C5BBA41-BF40-4740-9666-40C7546441D4}"/>
                  </a:ext>
                </a:extLst>
              </p:cNvPr>
              <p:cNvSpPr/>
              <p:nvPr/>
            </p:nvSpPr>
            <p:spPr>
              <a:xfrm rot="1800000">
                <a:off x="3878587" y="4164330"/>
                <a:ext cx="1145110" cy="851563"/>
              </a:xfrm>
              <a:custGeom>
                <a:avLst/>
                <a:gdLst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76385 w 1145110"/>
                  <a:gd name="connsiteY6" fmla="*/ 656178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26340 w 1145110"/>
                  <a:gd name="connsiteY6" fmla="*/ 693320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64884 w 1145110"/>
                  <a:gd name="connsiteY6" fmla="*/ 447759 h 851563"/>
                  <a:gd name="connsiteX7" fmla="*/ 4738 w 1145110"/>
                  <a:gd name="connsiteY7" fmla="*/ 491502 h 851563"/>
                  <a:gd name="connsiteX8" fmla="*/ 0 w 1145110"/>
                  <a:gd name="connsiteY8" fmla="*/ 454215 h 851563"/>
                  <a:gd name="connsiteX9" fmla="*/ 252434 w 1145110"/>
                  <a:gd name="connsiteY9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10" fmla="*/ 156324 w 1145110"/>
                  <a:gd name="connsiteY10" fmla="*/ 539199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0" fmla="*/ 4738 w 1145110"/>
                  <a:gd name="connsiteY0" fmla="*/ 491502 h 851563"/>
                  <a:gd name="connsiteX1" fmla="*/ 0 w 1145110"/>
                  <a:gd name="connsiteY1" fmla="*/ 454215 h 851563"/>
                  <a:gd name="connsiteX2" fmla="*/ 252434 w 1145110"/>
                  <a:gd name="connsiteY2" fmla="*/ 77573 h 851563"/>
                  <a:gd name="connsiteX3" fmla="*/ 572555 w 1145110"/>
                  <a:gd name="connsiteY3" fmla="*/ 0 h 851563"/>
                  <a:gd name="connsiteX4" fmla="*/ 1145110 w 1145110"/>
                  <a:gd name="connsiteY4" fmla="*/ 454215 h 851563"/>
                  <a:gd name="connsiteX5" fmla="*/ 892676 w 1145110"/>
                  <a:gd name="connsiteY5" fmla="*/ 830857 h 851563"/>
                  <a:gd name="connsiteX6" fmla="*/ 844588 w 1145110"/>
                  <a:gd name="connsiteY6" fmla="*/ 851563 h 851563"/>
                  <a:gd name="connsiteX7" fmla="*/ 726340 w 1145110"/>
                  <a:gd name="connsiteY7" fmla="*/ 693320 h 851563"/>
                  <a:gd name="connsiteX8" fmla="*/ 152136 w 1145110"/>
                  <a:gd name="connsiteY8" fmla="*/ 408379 h 85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110" h="851563">
                    <a:moveTo>
                      <a:pt x="4738" y="491502"/>
                    </a:moveTo>
                    <a:lnTo>
                      <a:pt x="0" y="454215"/>
                    </a:lnTo>
                    <a:cubicBezTo>
                      <a:pt x="0" y="297430"/>
                      <a:pt x="100134" y="159199"/>
                      <a:pt x="252434" y="77573"/>
                    </a:cubicBezTo>
                    <a:cubicBezTo>
                      <a:pt x="343815" y="28597"/>
                      <a:pt x="453975" y="0"/>
                      <a:pt x="572555" y="0"/>
                    </a:cubicBezTo>
                    <a:cubicBezTo>
                      <a:pt x="888768" y="0"/>
                      <a:pt x="1145110" y="203359"/>
                      <a:pt x="1145110" y="454215"/>
                    </a:cubicBezTo>
                    <a:cubicBezTo>
                      <a:pt x="1145110" y="611000"/>
                      <a:pt x="1044976" y="749232"/>
                      <a:pt x="892676" y="830857"/>
                    </a:cubicBezTo>
                    <a:lnTo>
                      <a:pt x="844588" y="851563"/>
                    </a:lnTo>
                    <a:cubicBezTo>
                      <a:pt x="805172" y="798815"/>
                      <a:pt x="765366" y="746357"/>
                      <a:pt x="726340" y="693320"/>
                    </a:cubicBezTo>
                    <a:cubicBezTo>
                      <a:pt x="618285" y="546469"/>
                      <a:pt x="460906" y="326437"/>
                      <a:pt x="152136" y="408379"/>
                    </a:cubicBezTo>
                  </a:path>
                </a:pathLst>
              </a:cu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50" name="グループ化 649">
                <a:extLst>
                  <a:ext uri="{FF2B5EF4-FFF2-40B4-BE49-F238E27FC236}">
                    <a16:creationId xmlns:a16="http://schemas.microsoft.com/office/drawing/2014/main" id="{38485A55-F96E-4988-8268-A375E875C002}"/>
                  </a:ext>
                </a:extLst>
              </p:cNvPr>
              <p:cNvGrpSpPr/>
              <p:nvPr/>
            </p:nvGrpSpPr>
            <p:grpSpPr>
              <a:xfrm>
                <a:off x="439138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651" name="フリーフォーム: 図形 650">
                  <a:extLst>
                    <a:ext uri="{FF2B5EF4-FFF2-40B4-BE49-F238E27FC236}">
                      <a16:creationId xmlns:a16="http://schemas.microsoft.com/office/drawing/2014/main" id="{077FE33B-A40C-4695-A3AE-CDEC06FBDECE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52" name="フリーフォーム: 図形 651">
                  <a:extLst>
                    <a:ext uri="{FF2B5EF4-FFF2-40B4-BE49-F238E27FC236}">
                      <a16:creationId xmlns:a16="http://schemas.microsoft.com/office/drawing/2014/main" id="{38CFD0A1-C629-4609-BC90-6C022D782422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94" name="楕円 693">
                <a:extLst>
                  <a:ext uri="{FF2B5EF4-FFF2-40B4-BE49-F238E27FC236}">
                    <a16:creationId xmlns:a16="http://schemas.microsoft.com/office/drawing/2014/main" id="{B1F79A61-8A0D-4EE0-8639-768A625CF127}"/>
                  </a:ext>
                </a:extLst>
              </p:cNvPr>
              <p:cNvSpPr/>
              <p:nvPr/>
            </p:nvSpPr>
            <p:spPr>
              <a:xfrm>
                <a:off x="4700815" y="4020781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D34F0622-37E9-4437-BB2B-0375D1AE01A2}"/>
                </a:ext>
              </a:extLst>
            </p:cNvPr>
            <p:cNvSpPr/>
            <p:nvPr/>
          </p:nvSpPr>
          <p:spPr>
            <a:xfrm>
              <a:off x="4563663" y="4781494"/>
              <a:ext cx="121864" cy="58451"/>
            </a:xfrm>
            <a:custGeom>
              <a:avLst/>
              <a:gdLst>
                <a:gd name="connsiteX0" fmla="*/ 60932 w 121864"/>
                <a:gd name="connsiteY0" fmla="*/ 0 h 58451"/>
                <a:gd name="connsiteX1" fmla="*/ 121864 w 121864"/>
                <a:gd name="connsiteY1" fmla="*/ 57525 h 58451"/>
                <a:gd name="connsiteX2" fmla="*/ 121666 w 121864"/>
                <a:gd name="connsiteY2" fmla="*/ 58451 h 58451"/>
                <a:gd name="connsiteX3" fmla="*/ 112983 w 121864"/>
                <a:gd name="connsiteY3" fmla="*/ 49163 h 58451"/>
                <a:gd name="connsiteX4" fmla="*/ 60932 w 121864"/>
                <a:gd name="connsiteY4" fmla="*/ 33612 h 58451"/>
                <a:gd name="connsiteX5" fmla="*/ 8882 w 121864"/>
                <a:gd name="connsiteY5" fmla="*/ 49163 h 58451"/>
                <a:gd name="connsiteX6" fmla="*/ 198 w 121864"/>
                <a:gd name="connsiteY6" fmla="*/ 58451 h 58451"/>
                <a:gd name="connsiteX7" fmla="*/ 0 w 121864"/>
                <a:gd name="connsiteY7" fmla="*/ 57525 h 58451"/>
                <a:gd name="connsiteX8" fmla="*/ 60932 w 121864"/>
                <a:gd name="connsiteY8" fmla="*/ 0 h 58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64" h="58451">
                  <a:moveTo>
                    <a:pt x="60932" y="0"/>
                  </a:moveTo>
                  <a:cubicBezTo>
                    <a:pt x="94584" y="0"/>
                    <a:pt x="121864" y="25755"/>
                    <a:pt x="121864" y="57525"/>
                  </a:cubicBezTo>
                  <a:lnTo>
                    <a:pt x="121666" y="58451"/>
                  </a:lnTo>
                  <a:lnTo>
                    <a:pt x="112983" y="49163"/>
                  </a:lnTo>
                  <a:cubicBezTo>
                    <a:pt x="99662" y="39555"/>
                    <a:pt x="81259" y="33612"/>
                    <a:pt x="60932" y="33612"/>
                  </a:cubicBezTo>
                  <a:cubicBezTo>
                    <a:pt x="40605" y="33612"/>
                    <a:pt x="22203" y="39555"/>
                    <a:pt x="8882" y="49163"/>
                  </a:cubicBezTo>
                  <a:lnTo>
                    <a:pt x="198" y="58451"/>
                  </a:lnTo>
                  <a:lnTo>
                    <a:pt x="0" y="57525"/>
                  </a:lnTo>
                  <a:cubicBezTo>
                    <a:pt x="0" y="25755"/>
                    <a:pt x="27280" y="0"/>
                    <a:pt x="6093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6913A7D2-C98E-409A-A967-E3D32922A553}"/>
              </a:ext>
            </a:extLst>
          </p:cNvPr>
          <p:cNvGrpSpPr/>
          <p:nvPr/>
        </p:nvGrpSpPr>
        <p:grpSpPr>
          <a:xfrm>
            <a:off x="6795735" y="4095129"/>
            <a:ext cx="1772824" cy="2351366"/>
            <a:chOff x="6795735" y="4095129"/>
            <a:chExt cx="1772824" cy="2351366"/>
          </a:xfrm>
        </p:grpSpPr>
        <p:grpSp>
          <p:nvGrpSpPr>
            <p:cNvPr id="220" name="グループ化 219">
              <a:extLst>
                <a:ext uri="{FF2B5EF4-FFF2-40B4-BE49-F238E27FC236}">
                  <a16:creationId xmlns:a16="http://schemas.microsoft.com/office/drawing/2014/main" id="{A06C005C-7C6F-40BA-9556-E1AA2C9DAF88}"/>
                </a:ext>
              </a:extLst>
            </p:cNvPr>
            <p:cNvGrpSpPr/>
            <p:nvPr/>
          </p:nvGrpSpPr>
          <p:grpSpPr>
            <a:xfrm>
              <a:off x="6795735" y="5576478"/>
              <a:ext cx="1092379" cy="727249"/>
              <a:chOff x="444652" y="5006060"/>
              <a:chExt cx="1399600" cy="931780"/>
            </a:xfrm>
          </p:grpSpPr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D8532949-8DEC-4139-8F1B-E88875A9BC0E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3" name="グループ化 222">
                <a:extLst>
                  <a:ext uri="{FF2B5EF4-FFF2-40B4-BE49-F238E27FC236}">
                    <a16:creationId xmlns:a16="http://schemas.microsoft.com/office/drawing/2014/main" id="{93A2F20A-8FAC-4772-BC1C-C7D9035BD169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24" name="グループ化 223">
                  <a:extLst>
                    <a:ext uri="{FF2B5EF4-FFF2-40B4-BE49-F238E27FC236}">
                      <a16:creationId xmlns:a16="http://schemas.microsoft.com/office/drawing/2014/main" id="{3A843EBB-0175-4ADB-A715-FD0A98AB2205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35" name="フリーフォーム: 図形 234">
                    <a:extLst>
                      <a:ext uri="{FF2B5EF4-FFF2-40B4-BE49-F238E27FC236}">
                        <a16:creationId xmlns:a16="http://schemas.microsoft.com/office/drawing/2014/main" id="{942C7206-DF52-47A2-A15A-FB93B15191F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E0423247-99AD-46A6-998B-2E027B75637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7" name="フリーフォーム: 図形 236">
                    <a:extLst>
                      <a:ext uri="{FF2B5EF4-FFF2-40B4-BE49-F238E27FC236}">
                        <a16:creationId xmlns:a16="http://schemas.microsoft.com/office/drawing/2014/main" id="{F4810B0D-2730-4664-8055-6603B9F61E8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月 238">
                    <a:extLst>
                      <a:ext uri="{FF2B5EF4-FFF2-40B4-BE49-F238E27FC236}">
                        <a16:creationId xmlns:a16="http://schemas.microsoft.com/office/drawing/2014/main" id="{4856A254-6222-4B64-AE4F-173800A07299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5" name="四角形: 角を丸くする 224">
                  <a:extLst>
                    <a:ext uri="{FF2B5EF4-FFF2-40B4-BE49-F238E27FC236}">
                      <a16:creationId xmlns:a16="http://schemas.microsoft.com/office/drawing/2014/main" id="{30C1FC47-3969-4333-BE05-9FE58A046628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26" name="四角形: 上の 2 つの角を丸める 109">
                  <a:extLst>
                    <a:ext uri="{FF2B5EF4-FFF2-40B4-BE49-F238E27FC236}">
                      <a16:creationId xmlns:a16="http://schemas.microsoft.com/office/drawing/2014/main" id="{EEFEACA6-7AF5-495F-AB32-BACA1AFA63FC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7B7D01E5-D28A-423B-A7A4-B253FC1E40F9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7B247D7F-2922-4FAB-821B-B24379904839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9" name="四角形: 上の 2 つの角を丸める 109">
                  <a:extLst>
                    <a:ext uri="{FF2B5EF4-FFF2-40B4-BE49-F238E27FC236}">
                      <a16:creationId xmlns:a16="http://schemas.microsoft.com/office/drawing/2014/main" id="{B6E13167-39E1-499F-A6E0-0BAA56397AF6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7C8EAB72-EB79-4C2E-8AE0-3B42C8525ECD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C8B90712-CDD2-48FA-B310-BA68A67F2E4C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109">
                  <a:extLst>
                    <a:ext uri="{FF2B5EF4-FFF2-40B4-BE49-F238E27FC236}">
                      <a16:creationId xmlns:a16="http://schemas.microsoft.com/office/drawing/2014/main" id="{85067C9E-2B6B-4C6D-86A7-ED5252EF788A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88C472BD-24C6-4842-94FF-F0F600D30E58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5B1D02E9-3AE6-49BA-BD32-B4B325B06869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82" name="四角形: 上の 2 つの角を丸める 281">
              <a:extLst>
                <a:ext uri="{FF2B5EF4-FFF2-40B4-BE49-F238E27FC236}">
                  <a16:creationId xmlns:a16="http://schemas.microsoft.com/office/drawing/2014/main" id="{9D6BEF6E-BE8F-4D7C-AE50-EFA45FD7EACC}"/>
                </a:ext>
              </a:extLst>
            </p:cNvPr>
            <p:cNvSpPr/>
            <p:nvPr/>
          </p:nvSpPr>
          <p:spPr>
            <a:xfrm rot="7200000">
              <a:off x="7456255" y="5783419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4" name="グループ化 143">
              <a:extLst>
                <a:ext uri="{FF2B5EF4-FFF2-40B4-BE49-F238E27FC236}">
                  <a16:creationId xmlns:a16="http://schemas.microsoft.com/office/drawing/2014/main" id="{78550C9B-4F05-4EBA-9E97-7E1DFFB0CDCD}"/>
                </a:ext>
              </a:extLst>
            </p:cNvPr>
            <p:cNvGrpSpPr/>
            <p:nvPr/>
          </p:nvGrpSpPr>
          <p:grpSpPr>
            <a:xfrm>
              <a:off x="7440733" y="4095129"/>
              <a:ext cx="1127826" cy="2351366"/>
              <a:chOff x="6862763" y="4095129"/>
              <a:chExt cx="1127826" cy="2351366"/>
            </a:xfrm>
          </p:grpSpPr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69CE65B8-ECA6-4DCA-8730-2B566F9BA1EF}"/>
                  </a:ext>
                </a:extLst>
              </p:cNvPr>
              <p:cNvSpPr/>
              <p:nvPr/>
            </p:nvSpPr>
            <p:spPr>
              <a:xfrm>
                <a:off x="729222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EA787ADC-1A3B-40D8-923F-847226569192}"/>
                  </a:ext>
                </a:extLst>
              </p:cNvPr>
              <p:cNvSpPr/>
              <p:nvPr/>
            </p:nvSpPr>
            <p:spPr>
              <a:xfrm>
                <a:off x="7306516" y="511275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59E5B0F1-9E1F-4C3B-9178-4B6E9D0ABD4B}"/>
                  </a:ext>
                </a:extLst>
              </p:cNvPr>
              <p:cNvSpPr/>
              <p:nvPr/>
            </p:nvSpPr>
            <p:spPr>
              <a:xfrm>
                <a:off x="6911091" y="4266450"/>
                <a:ext cx="918380" cy="1033765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8649"/>
                  <a:gd name="connsiteX1" fmla="*/ 243973 w 918380"/>
                  <a:gd name="connsiteY1" fmla="*/ 1033660 h 1038649"/>
                  <a:gd name="connsiteX2" fmla="*/ 100293 w 918380"/>
                  <a:gd name="connsiteY2" fmla="*/ 926942 h 1038649"/>
                  <a:gd name="connsiteX3" fmla="*/ 125336 w 918380"/>
                  <a:gd name="connsiteY3" fmla="*/ 870299 h 1038649"/>
                  <a:gd name="connsiteX4" fmla="*/ 92123 w 918380"/>
                  <a:gd name="connsiteY4" fmla="*/ 875066 h 1038649"/>
                  <a:gd name="connsiteX5" fmla="*/ 81632 w 918380"/>
                  <a:gd name="connsiteY5" fmla="*/ 877453 h 1038649"/>
                  <a:gd name="connsiteX6" fmla="*/ 72942 w 918380"/>
                  <a:gd name="connsiteY6" fmla="*/ 848502 h 1038649"/>
                  <a:gd name="connsiteX7" fmla="*/ 57933 w 918380"/>
                  <a:gd name="connsiteY7" fmla="*/ 772181 h 1038649"/>
                  <a:gd name="connsiteX8" fmla="*/ 58 w 918380"/>
                  <a:gd name="connsiteY8" fmla="*/ 739896 h 1038649"/>
                  <a:gd name="connsiteX9" fmla="*/ 66191 w 918380"/>
                  <a:gd name="connsiteY9" fmla="*/ 561386 h 1038649"/>
                  <a:gd name="connsiteX10" fmla="*/ 46067 w 918380"/>
                  <a:gd name="connsiteY10" fmla="*/ 445833 h 1038649"/>
                  <a:gd name="connsiteX11" fmla="*/ 44355 w 918380"/>
                  <a:gd name="connsiteY11" fmla="*/ 377474 h 1038649"/>
                  <a:gd name="connsiteX12" fmla="*/ 507499 w 918380"/>
                  <a:gd name="connsiteY12" fmla="*/ 0 h 1038649"/>
                  <a:gd name="connsiteX13" fmla="*/ 918336 w 918380"/>
                  <a:gd name="connsiteY13" fmla="*/ 489417 h 1038649"/>
                  <a:gd name="connsiteX14" fmla="*/ 617792 w 918380"/>
                  <a:gd name="connsiteY14" fmla="*/ 985344 h 1038649"/>
                  <a:gd name="connsiteX0" fmla="*/ 546354 w 918380"/>
                  <a:gd name="connsiteY0" fmla="*/ 830563 h 1036866"/>
                  <a:gd name="connsiteX1" fmla="*/ 243973 w 918380"/>
                  <a:gd name="connsiteY1" fmla="*/ 1033660 h 1036866"/>
                  <a:gd name="connsiteX2" fmla="*/ 100293 w 918380"/>
                  <a:gd name="connsiteY2" fmla="*/ 926942 h 1036866"/>
                  <a:gd name="connsiteX3" fmla="*/ 125336 w 918380"/>
                  <a:gd name="connsiteY3" fmla="*/ 870299 h 1036866"/>
                  <a:gd name="connsiteX4" fmla="*/ 92123 w 918380"/>
                  <a:gd name="connsiteY4" fmla="*/ 875066 h 1036866"/>
                  <a:gd name="connsiteX5" fmla="*/ 81632 w 918380"/>
                  <a:gd name="connsiteY5" fmla="*/ 877453 h 1036866"/>
                  <a:gd name="connsiteX6" fmla="*/ 72942 w 918380"/>
                  <a:gd name="connsiteY6" fmla="*/ 848502 h 1036866"/>
                  <a:gd name="connsiteX7" fmla="*/ 57933 w 918380"/>
                  <a:gd name="connsiteY7" fmla="*/ 772181 h 1036866"/>
                  <a:gd name="connsiteX8" fmla="*/ 58 w 918380"/>
                  <a:gd name="connsiteY8" fmla="*/ 739896 h 1036866"/>
                  <a:gd name="connsiteX9" fmla="*/ 66191 w 918380"/>
                  <a:gd name="connsiteY9" fmla="*/ 561386 h 1036866"/>
                  <a:gd name="connsiteX10" fmla="*/ 46067 w 918380"/>
                  <a:gd name="connsiteY10" fmla="*/ 445833 h 1036866"/>
                  <a:gd name="connsiteX11" fmla="*/ 44355 w 918380"/>
                  <a:gd name="connsiteY11" fmla="*/ 377474 h 1036866"/>
                  <a:gd name="connsiteX12" fmla="*/ 507499 w 918380"/>
                  <a:gd name="connsiteY12" fmla="*/ 0 h 1036866"/>
                  <a:gd name="connsiteX13" fmla="*/ 918336 w 918380"/>
                  <a:gd name="connsiteY13" fmla="*/ 489417 h 1036866"/>
                  <a:gd name="connsiteX14" fmla="*/ 617792 w 918380"/>
                  <a:gd name="connsiteY14" fmla="*/ 985344 h 1036866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72942 w 918380"/>
                  <a:gd name="connsiteY5" fmla="*/ 848502 h 1033778"/>
                  <a:gd name="connsiteX6" fmla="*/ 57933 w 918380"/>
                  <a:gd name="connsiteY6" fmla="*/ 772181 h 1033778"/>
                  <a:gd name="connsiteX7" fmla="*/ 58 w 918380"/>
                  <a:gd name="connsiteY7" fmla="*/ 739896 h 1033778"/>
                  <a:gd name="connsiteX8" fmla="*/ 66191 w 918380"/>
                  <a:gd name="connsiteY8" fmla="*/ 561386 h 1033778"/>
                  <a:gd name="connsiteX9" fmla="*/ 46067 w 918380"/>
                  <a:gd name="connsiteY9" fmla="*/ 445833 h 1033778"/>
                  <a:gd name="connsiteX10" fmla="*/ 44355 w 918380"/>
                  <a:gd name="connsiteY10" fmla="*/ 377474 h 1033778"/>
                  <a:gd name="connsiteX11" fmla="*/ 507499 w 918380"/>
                  <a:gd name="connsiteY11" fmla="*/ 0 h 1033778"/>
                  <a:gd name="connsiteX12" fmla="*/ 918336 w 918380"/>
                  <a:gd name="connsiteY12" fmla="*/ 489417 h 1033778"/>
                  <a:gd name="connsiteX13" fmla="*/ 617792 w 918380"/>
                  <a:gd name="connsiteY13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75343 w 918380"/>
                  <a:gd name="connsiteY3" fmla="*/ 8441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75343 w 918380"/>
                  <a:gd name="connsiteY3" fmla="*/ 8441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41111"/>
                  <a:gd name="connsiteX1" fmla="*/ 243973 w 918380"/>
                  <a:gd name="connsiteY1" fmla="*/ 1033660 h 1041111"/>
                  <a:gd name="connsiteX2" fmla="*/ 126486 w 918380"/>
                  <a:gd name="connsiteY2" fmla="*/ 955517 h 1041111"/>
                  <a:gd name="connsiteX3" fmla="*/ 175343 w 918380"/>
                  <a:gd name="connsiteY3" fmla="*/ 844105 h 1041111"/>
                  <a:gd name="connsiteX4" fmla="*/ 72942 w 918380"/>
                  <a:gd name="connsiteY4" fmla="*/ 848502 h 1041111"/>
                  <a:gd name="connsiteX5" fmla="*/ 57933 w 918380"/>
                  <a:gd name="connsiteY5" fmla="*/ 772181 h 1041111"/>
                  <a:gd name="connsiteX6" fmla="*/ 58 w 918380"/>
                  <a:gd name="connsiteY6" fmla="*/ 739896 h 1041111"/>
                  <a:gd name="connsiteX7" fmla="*/ 66191 w 918380"/>
                  <a:gd name="connsiteY7" fmla="*/ 561386 h 1041111"/>
                  <a:gd name="connsiteX8" fmla="*/ 46067 w 918380"/>
                  <a:gd name="connsiteY8" fmla="*/ 445833 h 1041111"/>
                  <a:gd name="connsiteX9" fmla="*/ 44355 w 918380"/>
                  <a:gd name="connsiteY9" fmla="*/ 377474 h 1041111"/>
                  <a:gd name="connsiteX10" fmla="*/ 507499 w 918380"/>
                  <a:gd name="connsiteY10" fmla="*/ 0 h 1041111"/>
                  <a:gd name="connsiteX11" fmla="*/ 918336 w 918380"/>
                  <a:gd name="connsiteY11" fmla="*/ 489417 h 1041111"/>
                  <a:gd name="connsiteX12" fmla="*/ 617792 w 918380"/>
                  <a:gd name="connsiteY12" fmla="*/ 985344 h 1041111"/>
                  <a:gd name="connsiteX0" fmla="*/ 546354 w 918380"/>
                  <a:gd name="connsiteY0" fmla="*/ 830563 h 1039572"/>
                  <a:gd name="connsiteX1" fmla="*/ 243973 w 918380"/>
                  <a:gd name="connsiteY1" fmla="*/ 1033660 h 1039572"/>
                  <a:gd name="connsiteX2" fmla="*/ 126486 w 918380"/>
                  <a:gd name="connsiteY2" fmla="*/ 955517 h 1039572"/>
                  <a:gd name="connsiteX3" fmla="*/ 175343 w 918380"/>
                  <a:gd name="connsiteY3" fmla="*/ 844105 h 1039572"/>
                  <a:gd name="connsiteX4" fmla="*/ 72942 w 918380"/>
                  <a:gd name="connsiteY4" fmla="*/ 848502 h 1039572"/>
                  <a:gd name="connsiteX5" fmla="*/ 57933 w 918380"/>
                  <a:gd name="connsiteY5" fmla="*/ 772181 h 1039572"/>
                  <a:gd name="connsiteX6" fmla="*/ 58 w 918380"/>
                  <a:gd name="connsiteY6" fmla="*/ 739896 h 1039572"/>
                  <a:gd name="connsiteX7" fmla="*/ 66191 w 918380"/>
                  <a:gd name="connsiteY7" fmla="*/ 561386 h 1039572"/>
                  <a:gd name="connsiteX8" fmla="*/ 46067 w 918380"/>
                  <a:gd name="connsiteY8" fmla="*/ 445833 h 1039572"/>
                  <a:gd name="connsiteX9" fmla="*/ 44355 w 918380"/>
                  <a:gd name="connsiteY9" fmla="*/ 377474 h 1039572"/>
                  <a:gd name="connsiteX10" fmla="*/ 507499 w 918380"/>
                  <a:gd name="connsiteY10" fmla="*/ 0 h 1039572"/>
                  <a:gd name="connsiteX11" fmla="*/ 918336 w 918380"/>
                  <a:gd name="connsiteY11" fmla="*/ 489417 h 1039572"/>
                  <a:gd name="connsiteX12" fmla="*/ 617792 w 918380"/>
                  <a:gd name="connsiteY12" fmla="*/ 985344 h 1039572"/>
                  <a:gd name="connsiteX0" fmla="*/ 546354 w 918380"/>
                  <a:gd name="connsiteY0" fmla="*/ 830563 h 1033765"/>
                  <a:gd name="connsiteX1" fmla="*/ 243973 w 918380"/>
                  <a:gd name="connsiteY1" fmla="*/ 1033660 h 1033765"/>
                  <a:gd name="connsiteX2" fmla="*/ 126486 w 918380"/>
                  <a:gd name="connsiteY2" fmla="*/ 955517 h 1033765"/>
                  <a:gd name="connsiteX3" fmla="*/ 175343 w 918380"/>
                  <a:gd name="connsiteY3" fmla="*/ 844105 h 1033765"/>
                  <a:gd name="connsiteX4" fmla="*/ 72942 w 918380"/>
                  <a:gd name="connsiteY4" fmla="*/ 848502 h 1033765"/>
                  <a:gd name="connsiteX5" fmla="*/ 57933 w 918380"/>
                  <a:gd name="connsiteY5" fmla="*/ 772181 h 1033765"/>
                  <a:gd name="connsiteX6" fmla="*/ 58 w 918380"/>
                  <a:gd name="connsiteY6" fmla="*/ 739896 h 1033765"/>
                  <a:gd name="connsiteX7" fmla="*/ 66191 w 918380"/>
                  <a:gd name="connsiteY7" fmla="*/ 561386 h 1033765"/>
                  <a:gd name="connsiteX8" fmla="*/ 46067 w 918380"/>
                  <a:gd name="connsiteY8" fmla="*/ 445833 h 1033765"/>
                  <a:gd name="connsiteX9" fmla="*/ 44355 w 918380"/>
                  <a:gd name="connsiteY9" fmla="*/ 377474 h 1033765"/>
                  <a:gd name="connsiteX10" fmla="*/ 507499 w 918380"/>
                  <a:gd name="connsiteY10" fmla="*/ 0 h 1033765"/>
                  <a:gd name="connsiteX11" fmla="*/ 918336 w 918380"/>
                  <a:gd name="connsiteY11" fmla="*/ 489417 h 1033765"/>
                  <a:gd name="connsiteX12" fmla="*/ 617792 w 918380"/>
                  <a:gd name="connsiteY12" fmla="*/ 985344 h 103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33765">
                    <a:moveTo>
                      <a:pt x="546354" y="830563"/>
                    </a:moveTo>
                    <a:cubicBezTo>
                      <a:pt x="485103" y="983358"/>
                      <a:pt x="323476" y="1031884"/>
                      <a:pt x="243973" y="1033660"/>
                    </a:cubicBezTo>
                    <a:cubicBezTo>
                      <a:pt x="170980" y="1035291"/>
                      <a:pt x="155278" y="1018370"/>
                      <a:pt x="126486" y="955517"/>
                    </a:cubicBezTo>
                    <a:cubicBezTo>
                      <a:pt x="134834" y="936636"/>
                      <a:pt x="184267" y="861941"/>
                      <a:pt x="175343" y="844105"/>
                    </a:cubicBezTo>
                    <a:cubicBezTo>
                      <a:pt x="166419" y="826269"/>
                      <a:pt x="85367" y="866839"/>
                      <a:pt x="72942" y="848502"/>
                    </a:cubicBez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E743D4F2-519A-4BD0-B617-13ACBC568E37}"/>
                  </a:ext>
                </a:extLst>
              </p:cNvPr>
              <p:cNvSpPr/>
              <p:nvPr/>
            </p:nvSpPr>
            <p:spPr>
              <a:xfrm>
                <a:off x="7011451" y="5403588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9" name="四角形: 上の 2 つの角を丸める 578">
                <a:extLst>
                  <a:ext uri="{FF2B5EF4-FFF2-40B4-BE49-F238E27FC236}">
                    <a16:creationId xmlns:a16="http://schemas.microsoft.com/office/drawing/2014/main" id="{BC3BE5F6-2693-478F-A4FC-51905ADA5981}"/>
                  </a:ext>
                </a:extLst>
              </p:cNvPr>
              <p:cNvSpPr/>
              <p:nvPr/>
            </p:nvSpPr>
            <p:spPr>
              <a:xfrm>
                <a:off x="721803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0" name="フリーフォーム: 図形 579">
                <a:extLst>
                  <a:ext uri="{FF2B5EF4-FFF2-40B4-BE49-F238E27FC236}">
                    <a16:creationId xmlns:a16="http://schemas.microsoft.com/office/drawing/2014/main" id="{9FF701A9-3948-4910-9678-2CD5A2C7C959}"/>
                  </a:ext>
                </a:extLst>
              </p:cNvPr>
              <p:cNvSpPr/>
              <p:nvPr/>
            </p:nvSpPr>
            <p:spPr>
              <a:xfrm flipH="1">
                <a:off x="7259344" y="5498757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3" name="フリーフォーム: 図形 612">
                <a:extLst>
                  <a:ext uri="{FF2B5EF4-FFF2-40B4-BE49-F238E27FC236}">
                    <a16:creationId xmlns:a16="http://schemas.microsoft.com/office/drawing/2014/main" id="{21669625-B82E-4CFC-BF91-B5A2EC2FD665}"/>
                  </a:ext>
                </a:extLst>
              </p:cNvPr>
              <p:cNvSpPr/>
              <p:nvPr/>
            </p:nvSpPr>
            <p:spPr>
              <a:xfrm>
                <a:off x="6862763" y="4095129"/>
                <a:ext cx="1127826" cy="1067057"/>
              </a:xfrm>
              <a:custGeom>
                <a:avLst/>
                <a:gdLst>
                  <a:gd name="connsiteX0" fmla="*/ 474543 w 1127826"/>
                  <a:gd name="connsiteY0" fmla="*/ 605 h 1067057"/>
                  <a:gd name="connsiteX1" fmla="*/ 493205 w 1127826"/>
                  <a:gd name="connsiteY1" fmla="*/ 2421 h 1067057"/>
                  <a:gd name="connsiteX2" fmla="*/ 495646 w 1127826"/>
                  <a:gd name="connsiteY2" fmla="*/ 1108 h 1067057"/>
                  <a:gd name="connsiteX3" fmla="*/ 563914 w 1127826"/>
                  <a:gd name="connsiteY3" fmla="*/ 33635 h 1067057"/>
                  <a:gd name="connsiteX4" fmla="*/ 632180 w 1127826"/>
                  <a:gd name="connsiteY4" fmla="*/ 1108 h 1067057"/>
                  <a:gd name="connsiteX5" fmla="*/ 634621 w 1127826"/>
                  <a:gd name="connsiteY5" fmla="*/ 2421 h 1067057"/>
                  <a:gd name="connsiteX6" fmla="*/ 682367 w 1127826"/>
                  <a:gd name="connsiteY6" fmla="*/ 10348 h 1067057"/>
                  <a:gd name="connsiteX7" fmla="*/ 716501 w 1127826"/>
                  <a:gd name="connsiteY7" fmla="*/ 45177 h 1067057"/>
                  <a:gd name="connsiteX8" fmla="*/ 857921 w 1127826"/>
                  <a:gd name="connsiteY8" fmla="*/ 95434 h 1067057"/>
                  <a:gd name="connsiteX9" fmla="*/ 1019039 w 1127826"/>
                  <a:gd name="connsiteY9" fmla="*/ 127586 h 1067057"/>
                  <a:gd name="connsiteX10" fmla="*/ 1052159 w 1127826"/>
                  <a:gd name="connsiteY10" fmla="*/ 268321 h 1067057"/>
                  <a:gd name="connsiteX11" fmla="*/ 1052869 w 1127826"/>
                  <a:gd name="connsiteY11" fmla="*/ 270904 h 1067057"/>
                  <a:gd name="connsiteX12" fmla="*/ 1127219 w 1127826"/>
                  <a:gd name="connsiteY12" fmla="*/ 368907 h 1067057"/>
                  <a:gd name="connsiteX13" fmla="*/ 1086507 w 1127826"/>
                  <a:gd name="connsiteY13" fmla="*/ 479168 h 1067057"/>
                  <a:gd name="connsiteX14" fmla="*/ 1105787 w 1127826"/>
                  <a:gd name="connsiteY14" fmla="*/ 586637 h 1067057"/>
                  <a:gd name="connsiteX15" fmla="*/ 1015560 w 1127826"/>
                  <a:gd name="connsiteY15" fmla="*/ 666254 h 1067057"/>
                  <a:gd name="connsiteX16" fmla="*/ 1014997 w 1127826"/>
                  <a:gd name="connsiteY16" fmla="*/ 667110 h 1067057"/>
                  <a:gd name="connsiteX17" fmla="*/ 1026239 w 1127826"/>
                  <a:gd name="connsiteY17" fmla="*/ 683785 h 1067057"/>
                  <a:gd name="connsiteX18" fmla="*/ 1034719 w 1127826"/>
                  <a:gd name="connsiteY18" fmla="*/ 725787 h 1067057"/>
                  <a:gd name="connsiteX19" fmla="*/ 1026239 w 1127826"/>
                  <a:gd name="connsiteY19" fmla="*/ 767790 h 1067057"/>
                  <a:gd name="connsiteX20" fmla="*/ 1006448 w 1127826"/>
                  <a:gd name="connsiteY20" fmla="*/ 797144 h 1067057"/>
                  <a:gd name="connsiteX21" fmla="*/ 1016714 w 1127826"/>
                  <a:gd name="connsiteY21" fmla="*/ 812372 h 1067057"/>
                  <a:gd name="connsiteX22" fmla="*/ 1025194 w 1127826"/>
                  <a:gd name="connsiteY22" fmla="*/ 854374 h 1067057"/>
                  <a:gd name="connsiteX23" fmla="*/ 959289 w 1127826"/>
                  <a:gd name="connsiteY23" fmla="*/ 953802 h 1067057"/>
                  <a:gd name="connsiteX24" fmla="*/ 952937 w 1127826"/>
                  <a:gd name="connsiteY24" fmla="*/ 955085 h 1067057"/>
                  <a:gd name="connsiteX25" fmla="*/ 953757 w 1127826"/>
                  <a:gd name="connsiteY25" fmla="*/ 959149 h 1067057"/>
                  <a:gd name="connsiteX26" fmla="*/ 845849 w 1127826"/>
                  <a:gd name="connsiteY26" fmla="*/ 1067057 h 1067057"/>
                  <a:gd name="connsiteX27" fmla="*/ 746421 w 1127826"/>
                  <a:gd name="connsiteY27" fmla="*/ 1001152 h 1067057"/>
                  <a:gd name="connsiteX28" fmla="*/ 746275 w 1127826"/>
                  <a:gd name="connsiteY28" fmla="*/ 1000426 h 1067057"/>
                  <a:gd name="connsiteX29" fmla="*/ 727647 w 1127826"/>
                  <a:gd name="connsiteY29" fmla="*/ 996665 h 1067057"/>
                  <a:gd name="connsiteX30" fmla="*/ 661741 w 1127826"/>
                  <a:gd name="connsiteY30" fmla="*/ 897237 h 1067057"/>
                  <a:gd name="connsiteX31" fmla="*/ 693347 w 1127826"/>
                  <a:gd name="connsiteY31" fmla="*/ 820935 h 1067057"/>
                  <a:gd name="connsiteX32" fmla="*/ 695699 w 1127826"/>
                  <a:gd name="connsiteY32" fmla="*/ 819349 h 1067057"/>
                  <a:gd name="connsiteX33" fmla="*/ 695078 w 1127826"/>
                  <a:gd name="connsiteY33" fmla="*/ 816274 h 1067057"/>
                  <a:gd name="connsiteX34" fmla="*/ 695780 w 1127826"/>
                  <a:gd name="connsiteY34" fmla="*/ 812797 h 1067057"/>
                  <a:gd name="connsiteX35" fmla="*/ 672200 w 1127826"/>
                  <a:gd name="connsiteY35" fmla="*/ 810213 h 1067057"/>
                  <a:gd name="connsiteX36" fmla="*/ 619597 w 1127826"/>
                  <a:gd name="connsiteY36" fmla="*/ 774395 h 1067057"/>
                  <a:gd name="connsiteX37" fmla="*/ 609600 w 1127826"/>
                  <a:gd name="connsiteY37" fmla="*/ 595933 h 1067057"/>
                  <a:gd name="connsiteX38" fmla="*/ 381000 w 1127826"/>
                  <a:gd name="connsiteY38" fmla="*/ 267320 h 1067057"/>
                  <a:gd name="connsiteX39" fmla="*/ 95250 w 1127826"/>
                  <a:gd name="connsiteY39" fmla="*/ 586408 h 1067057"/>
                  <a:gd name="connsiteX40" fmla="*/ 101056 w 1127826"/>
                  <a:gd name="connsiteY40" fmla="*/ 650715 h 1067057"/>
                  <a:gd name="connsiteX41" fmla="*/ 105216 w 1127826"/>
                  <a:gd name="connsiteY41" fmla="*/ 665682 h 1067057"/>
                  <a:gd name="connsiteX42" fmla="*/ 82635 w 1127826"/>
                  <a:gd name="connsiteY42" fmla="*/ 663851 h 1067057"/>
                  <a:gd name="connsiteX43" fmla="*/ 22040 w 1127826"/>
                  <a:gd name="connsiteY43" fmla="*/ 586637 h 1067057"/>
                  <a:gd name="connsiteX44" fmla="*/ 41319 w 1127826"/>
                  <a:gd name="connsiteY44" fmla="*/ 479168 h 1067057"/>
                  <a:gd name="connsiteX45" fmla="*/ 607 w 1127826"/>
                  <a:gd name="connsiteY45" fmla="*/ 368907 h 1067057"/>
                  <a:gd name="connsiteX46" fmla="*/ 74957 w 1127826"/>
                  <a:gd name="connsiteY46" fmla="*/ 270904 h 1067057"/>
                  <a:gd name="connsiteX47" fmla="*/ 75669 w 1127826"/>
                  <a:gd name="connsiteY47" fmla="*/ 268321 h 1067057"/>
                  <a:gd name="connsiteX48" fmla="*/ 108788 w 1127826"/>
                  <a:gd name="connsiteY48" fmla="*/ 127586 h 1067057"/>
                  <a:gd name="connsiteX49" fmla="*/ 269905 w 1127826"/>
                  <a:gd name="connsiteY49" fmla="*/ 95434 h 1067057"/>
                  <a:gd name="connsiteX50" fmla="*/ 411326 w 1127826"/>
                  <a:gd name="connsiteY50" fmla="*/ 45177 h 1067057"/>
                  <a:gd name="connsiteX51" fmla="*/ 445459 w 1127826"/>
                  <a:gd name="connsiteY51" fmla="*/ 10348 h 1067057"/>
                  <a:gd name="connsiteX52" fmla="*/ 474543 w 1127826"/>
                  <a:gd name="connsiteY52" fmla="*/ 605 h 106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27826" h="1067057">
                    <a:moveTo>
                      <a:pt x="474543" y="605"/>
                    </a:moveTo>
                    <a:cubicBezTo>
                      <a:pt x="480865" y="-110"/>
                      <a:pt x="487193" y="42"/>
                      <a:pt x="493205" y="2421"/>
                    </a:cubicBezTo>
                    <a:cubicBezTo>
                      <a:pt x="493893" y="1458"/>
                      <a:pt x="494768" y="1274"/>
                      <a:pt x="495646" y="1108"/>
                    </a:cubicBezTo>
                    <a:cubicBezTo>
                      <a:pt x="521675" y="-3823"/>
                      <a:pt x="547674" y="7841"/>
                      <a:pt x="563914" y="33635"/>
                    </a:cubicBezTo>
                    <a:cubicBezTo>
                      <a:pt x="580153" y="7841"/>
                      <a:pt x="606153" y="-3823"/>
                      <a:pt x="632180" y="1108"/>
                    </a:cubicBezTo>
                    <a:cubicBezTo>
                      <a:pt x="633059" y="1274"/>
                      <a:pt x="633934" y="1458"/>
                      <a:pt x="634621" y="2421"/>
                    </a:cubicBezTo>
                    <a:cubicBezTo>
                      <a:pt x="650345" y="-1494"/>
                      <a:pt x="666881" y="1443"/>
                      <a:pt x="682367" y="10348"/>
                    </a:cubicBezTo>
                    <a:lnTo>
                      <a:pt x="716501" y="45177"/>
                    </a:lnTo>
                    <a:cubicBezTo>
                      <a:pt x="763063" y="2656"/>
                      <a:pt x="829599" y="24134"/>
                      <a:pt x="857921" y="95434"/>
                    </a:cubicBezTo>
                    <a:cubicBezTo>
                      <a:pt x="910608" y="54230"/>
                      <a:pt x="977674" y="67600"/>
                      <a:pt x="1019039" y="127586"/>
                    </a:cubicBezTo>
                    <a:cubicBezTo>
                      <a:pt x="1045219" y="165565"/>
                      <a:pt x="1057368" y="217160"/>
                      <a:pt x="1052159" y="268321"/>
                    </a:cubicBezTo>
                    <a:cubicBezTo>
                      <a:pt x="1052389" y="269188"/>
                      <a:pt x="1052638" y="270036"/>
                      <a:pt x="1052869" y="270904"/>
                    </a:cubicBezTo>
                    <a:cubicBezTo>
                      <a:pt x="1091660" y="276260"/>
                      <a:pt x="1122529" y="316954"/>
                      <a:pt x="1127219" y="368907"/>
                    </a:cubicBezTo>
                    <a:cubicBezTo>
                      <a:pt x="1131218" y="413279"/>
                      <a:pt x="1115225" y="456595"/>
                      <a:pt x="1086507" y="479168"/>
                    </a:cubicBezTo>
                    <a:cubicBezTo>
                      <a:pt x="1106748" y="507944"/>
                      <a:pt x="1114072" y="548790"/>
                      <a:pt x="1105787" y="586637"/>
                    </a:cubicBezTo>
                    <a:cubicBezTo>
                      <a:pt x="1094351" y="638948"/>
                      <a:pt x="1056195" y="672609"/>
                      <a:pt x="1015560" y="666254"/>
                    </a:cubicBezTo>
                    <a:lnTo>
                      <a:pt x="1014997" y="667110"/>
                    </a:lnTo>
                    <a:lnTo>
                      <a:pt x="1026239" y="683785"/>
                    </a:lnTo>
                    <a:cubicBezTo>
                      <a:pt x="1031700" y="696694"/>
                      <a:pt x="1034719" y="710888"/>
                      <a:pt x="1034719" y="725787"/>
                    </a:cubicBezTo>
                    <a:cubicBezTo>
                      <a:pt x="1034719" y="740686"/>
                      <a:pt x="1031700" y="754880"/>
                      <a:pt x="1026239" y="767790"/>
                    </a:cubicBezTo>
                    <a:lnTo>
                      <a:pt x="1006448" y="797144"/>
                    </a:lnTo>
                    <a:lnTo>
                      <a:pt x="1016714" y="812372"/>
                    </a:lnTo>
                    <a:cubicBezTo>
                      <a:pt x="1022175" y="825281"/>
                      <a:pt x="1025194" y="839475"/>
                      <a:pt x="1025194" y="854374"/>
                    </a:cubicBezTo>
                    <a:cubicBezTo>
                      <a:pt x="1025194" y="899071"/>
                      <a:pt x="998019" y="937421"/>
                      <a:pt x="959289" y="953802"/>
                    </a:cubicBezTo>
                    <a:lnTo>
                      <a:pt x="952937" y="955085"/>
                    </a:lnTo>
                    <a:lnTo>
                      <a:pt x="953757" y="959149"/>
                    </a:lnTo>
                    <a:cubicBezTo>
                      <a:pt x="953757" y="1018745"/>
                      <a:pt x="905445" y="1067057"/>
                      <a:pt x="845849" y="1067057"/>
                    </a:cubicBezTo>
                    <a:cubicBezTo>
                      <a:pt x="801152" y="1067057"/>
                      <a:pt x="762802" y="1039882"/>
                      <a:pt x="746421" y="1001152"/>
                    </a:cubicBezTo>
                    <a:lnTo>
                      <a:pt x="746275" y="1000426"/>
                    </a:lnTo>
                    <a:lnTo>
                      <a:pt x="727647" y="996665"/>
                    </a:lnTo>
                    <a:cubicBezTo>
                      <a:pt x="688917" y="980284"/>
                      <a:pt x="661741" y="941934"/>
                      <a:pt x="661741" y="897237"/>
                    </a:cubicBezTo>
                    <a:cubicBezTo>
                      <a:pt x="661741" y="867439"/>
                      <a:pt x="673819" y="840462"/>
                      <a:pt x="693347" y="820935"/>
                    </a:cubicBezTo>
                    <a:lnTo>
                      <a:pt x="695699" y="819349"/>
                    </a:lnTo>
                    <a:lnTo>
                      <a:pt x="695078" y="816274"/>
                    </a:lnTo>
                    <a:lnTo>
                      <a:pt x="695780" y="812797"/>
                    </a:lnTo>
                    <a:lnTo>
                      <a:pt x="672200" y="810213"/>
                    </a:lnTo>
                    <a:cubicBezTo>
                      <a:pt x="652376" y="803850"/>
                      <a:pt x="634322" y="791467"/>
                      <a:pt x="619597" y="774395"/>
                    </a:cubicBezTo>
                    <a:lnTo>
                      <a:pt x="609600" y="595933"/>
                    </a:lnTo>
                    <a:cubicBezTo>
                      <a:pt x="609600" y="419706"/>
                      <a:pt x="490537" y="283194"/>
                      <a:pt x="381000" y="267320"/>
                    </a:cubicBezTo>
                    <a:cubicBezTo>
                      <a:pt x="271463" y="251446"/>
                      <a:pt x="95250" y="410181"/>
                      <a:pt x="95250" y="586408"/>
                    </a:cubicBezTo>
                    <a:cubicBezTo>
                      <a:pt x="95250" y="608437"/>
                      <a:pt x="97249" y="629944"/>
                      <a:pt x="101056" y="650715"/>
                    </a:cubicBezTo>
                    <a:lnTo>
                      <a:pt x="105216" y="665682"/>
                    </a:lnTo>
                    <a:lnTo>
                      <a:pt x="82635" y="663851"/>
                    </a:lnTo>
                    <a:cubicBezTo>
                      <a:pt x="54225" y="654613"/>
                      <a:pt x="30618" y="625870"/>
                      <a:pt x="22040" y="586637"/>
                    </a:cubicBezTo>
                    <a:cubicBezTo>
                      <a:pt x="13756" y="548790"/>
                      <a:pt x="21079" y="507944"/>
                      <a:pt x="41319" y="479168"/>
                    </a:cubicBezTo>
                    <a:cubicBezTo>
                      <a:pt x="12602" y="456595"/>
                      <a:pt x="-3392" y="413279"/>
                      <a:pt x="607" y="368907"/>
                    </a:cubicBezTo>
                    <a:cubicBezTo>
                      <a:pt x="5298" y="316954"/>
                      <a:pt x="36168" y="276260"/>
                      <a:pt x="74957" y="270904"/>
                    </a:cubicBezTo>
                    <a:cubicBezTo>
                      <a:pt x="75188" y="270036"/>
                      <a:pt x="75438" y="269188"/>
                      <a:pt x="75669" y="268321"/>
                    </a:cubicBezTo>
                    <a:cubicBezTo>
                      <a:pt x="70460" y="217160"/>
                      <a:pt x="82608" y="165565"/>
                      <a:pt x="108788" y="127586"/>
                    </a:cubicBezTo>
                    <a:cubicBezTo>
                      <a:pt x="150154" y="67600"/>
                      <a:pt x="217218" y="54230"/>
                      <a:pt x="269905" y="95434"/>
                    </a:cubicBezTo>
                    <a:cubicBezTo>
                      <a:pt x="298227" y="24134"/>
                      <a:pt x="364765" y="2656"/>
                      <a:pt x="411326" y="45177"/>
                    </a:cubicBezTo>
                    <a:lnTo>
                      <a:pt x="445459" y="10348"/>
                    </a:lnTo>
                    <a:cubicBezTo>
                      <a:pt x="454888" y="4926"/>
                      <a:pt x="464706" y="1717"/>
                      <a:pt x="474543" y="60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6" name="グループ化 605">
                <a:extLst>
                  <a:ext uri="{FF2B5EF4-FFF2-40B4-BE49-F238E27FC236}">
                    <a16:creationId xmlns:a16="http://schemas.microsoft.com/office/drawing/2014/main" id="{4D7B2FD0-CD10-4682-97E7-10A542003F91}"/>
                  </a:ext>
                </a:extLst>
              </p:cNvPr>
              <p:cNvGrpSpPr/>
              <p:nvPr/>
            </p:nvGrpSpPr>
            <p:grpSpPr>
              <a:xfrm>
                <a:off x="742414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269DF548-C2D6-48A8-AE41-B336810783A3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9CCE892C-A4A0-4A32-B481-0FD4965AC27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5" name="月 614">
                <a:extLst>
                  <a:ext uri="{FF2B5EF4-FFF2-40B4-BE49-F238E27FC236}">
                    <a16:creationId xmlns:a16="http://schemas.microsoft.com/office/drawing/2014/main" id="{876B0C41-0563-4E3D-BEB9-EAA202C4AC92}"/>
                  </a:ext>
                </a:extLst>
              </p:cNvPr>
              <p:cNvSpPr/>
              <p:nvPr/>
            </p:nvSpPr>
            <p:spPr>
              <a:xfrm rot="19800000" flipH="1">
                <a:off x="710653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17" name="円/楕円 27">
                <a:extLst>
                  <a:ext uri="{FF2B5EF4-FFF2-40B4-BE49-F238E27FC236}">
                    <a16:creationId xmlns:a16="http://schemas.microsoft.com/office/drawing/2014/main" id="{1321EDBB-85E5-491B-BA32-C1911573BF39}"/>
                  </a:ext>
                </a:extLst>
              </p:cNvPr>
              <p:cNvSpPr/>
              <p:nvPr/>
            </p:nvSpPr>
            <p:spPr>
              <a:xfrm rot="10800000">
                <a:off x="7005904" y="4564670"/>
                <a:ext cx="174295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EFA94804-2532-4CE2-A758-00189BD8D053}"/>
                </a:ext>
              </a:extLst>
            </p:cNvPr>
            <p:cNvSpPr/>
            <p:nvPr/>
          </p:nvSpPr>
          <p:spPr>
            <a:xfrm>
              <a:off x="7618496" y="4705350"/>
              <a:ext cx="89060" cy="107092"/>
            </a:xfrm>
            <a:custGeom>
              <a:avLst/>
              <a:gdLst>
                <a:gd name="connsiteX0" fmla="*/ 13540 w 89060"/>
                <a:gd name="connsiteY0" fmla="*/ 0 h 129570"/>
                <a:gd name="connsiteX1" fmla="*/ 15688 w 89060"/>
                <a:gd name="connsiteY1" fmla="*/ 43863 h 129570"/>
                <a:gd name="connsiteX2" fmla="*/ 16248 w 89060"/>
                <a:gd name="connsiteY2" fmla="*/ 44637 h 129570"/>
                <a:gd name="connsiteX3" fmla="*/ 46480 w 89060"/>
                <a:gd name="connsiteY3" fmla="*/ 17766 h 129570"/>
                <a:gd name="connsiteX4" fmla="*/ 89060 w 89060"/>
                <a:gd name="connsiteY4" fmla="*/ 107384 h 129570"/>
                <a:gd name="connsiteX5" fmla="*/ 84694 w 89060"/>
                <a:gd name="connsiteY5" fmla="*/ 129570 h 129570"/>
                <a:gd name="connsiteX6" fmla="*/ 77442 w 89060"/>
                <a:gd name="connsiteY6" fmla="*/ 99972 h 129570"/>
                <a:gd name="connsiteX7" fmla="*/ 45001 w 89060"/>
                <a:gd name="connsiteY7" fmla="*/ 62997 h 129570"/>
                <a:gd name="connsiteX8" fmla="*/ 12561 w 89060"/>
                <a:gd name="connsiteY8" fmla="*/ 99972 h 129570"/>
                <a:gd name="connsiteX9" fmla="*/ 6948 w 89060"/>
                <a:gd name="connsiteY9" fmla="*/ 122878 h 129570"/>
                <a:gd name="connsiteX10" fmla="*/ 3899 w 89060"/>
                <a:gd name="connsiteY10" fmla="*/ 107384 h 129570"/>
                <a:gd name="connsiteX11" fmla="*/ 12958 w 89060"/>
                <a:gd name="connsiteY11" fmla="*/ 61352 h 129570"/>
                <a:gd name="connsiteX12" fmla="*/ 4357 w 89060"/>
                <a:gd name="connsiteY12" fmla="*/ 52330 h 129570"/>
                <a:gd name="connsiteX13" fmla="*/ 13540 w 89060"/>
                <a:gd name="connsiteY13" fmla="*/ 0 h 12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60" h="129570">
                  <a:moveTo>
                    <a:pt x="13540" y="0"/>
                  </a:moveTo>
                  <a:cubicBezTo>
                    <a:pt x="8769" y="13694"/>
                    <a:pt x="9575" y="30156"/>
                    <a:pt x="15688" y="43863"/>
                  </a:cubicBezTo>
                  <a:lnTo>
                    <a:pt x="16248" y="44637"/>
                  </a:lnTo>
                  <a:cubicBezTo>
                    <a:pt x="23847" y="28013"/>
                    <a:pt x="34594" y="17766"/>
                    <a:pt x="46480" y="17766"/>
                  </a:cubicBezTo>
                  <a:cubicBezTo>
                    <a:pt x="69996" y="17766"/>
                    <a:pt x="89060" y="57889"/>
                    <a:pt x="89060" y="107384"/>
                  </a:cubicBezTo>
                  <a:lnTo>
                    <a:pt x="84694" y="129570"/>
                  </a:lnTo>
                  <a:lnTo>
                    <a:pt x="77442" y="99972"/>
                  </a:lnTo>
                  <a:cubicBezTo>
                    <a:pt x="69140" y="77127"/>
                    <a:pt x="57670" y="62997"/>
                    <a:pt x="45001" y="62997"/>
                  </a:cubicBezTo>
                  <a:cubicBezTo>
                    <a:pt x="32332" y="62997"/>
                    <a:pt x="20863" y="77127"/>
                    <a:pt x="12561" y="99972"/>
                  </a:cubicBezTo>
                  <a:lnTo>
                    <a:pt x="6948" y="122878"/>
                  </a:lnTo>
                  <a:lnTo>
                    <a:pt x="3899" y="107384"/>
                  </a:lnTo>
                  <a:lnTo>
                    <a:pt x="12958" y="61352"/>
                  </a:lnTo>
                  <a:cubicBezTo>
                    <a:pt x="8770" y="60456"/>
                    <a:pt x="6311" y="56711"/>
                    <a:pt x="4357" y="52330"/>
                  </a:cubicBezTo>
                  <a:cubicBezTo>
                    <a:pt x="-4043" y="33497"/>
                    <a:pt x="68" y="10068"/>
                    <a:pt x="1354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68560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2967AA7-D036-47DE-BEC1-55449053954C}"/>
              </a:ext>
            </a:extLst>
          </p:cNvPr>
          <p:cNvGrpSpPr/>
          <p:nvPr/>
        </p:nvGrpSpPr>
        <p:grpSpPr>
          <a:xfrm>
            <a:off x="742804" y="1212947"/>
            <a:ext cx="1739016" cy="2323209"/>
            <a:chOff x="742804" y="1212947"/>
            <a:chExt cx="1739016" cy="232320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640EA7D8-0237-4C49-BBB5-57960AE5CFD3}"/>
                </a:ext>
              </a:extLst>
            </p:cNvPr>
            <p:cNvGrpSpPr/>
            <p:nvPr/>
          </p:nvGrpSpPr>
          <p:grpSpPr>
            <a:xfrm>
              <a:off x="742804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17E9FE0-8A6A-4545-BA02-2EEFE762B51E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31" name="フリーフォーム: 図形 30">
                  <a:extLst>
                    <a:ext uri="{FF2B5EF4-FFF2-40B4-BE49-F238E27FC236}">
                      <a16:creationId xmlns:a16="http://schemas.microsoft.com/office/drawing/2014/main" id="{F4EC352D-0F34-4C84-91F8-887FB08FABCE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32" name="グループ化 31">
                  <a:extLst>
                    <a:ext uri="{FF2B5EF4-FFF2-40B4-BE49-F238E27FC236}">
                      <a16:creationId xmlns:a16="http://schemas.microsoft.com/office/drawing/2014/main" id="{346FAD6A-1A39-43F3-8DCE-95CE2622443A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33" name="グループ化 32">
                    <a:extLst>
                      <a:ext uri="{FF2B5EF4-FFF2-40B4-BE49-F238E27FC236}">
                        <a16:creationId xmlns:a16="http://schemas.microsoft.com/office/drawing/2014/main" id="{C515F201-B7D3-447C-92A6-BDDFAB0F9176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44" name="フリーフォーム: 図形 43">
                      <a:extLst>
                        <a:ext uri="{FF2B5EF4-FFF2-40B4-BE49-F238E27FC236}">
                          <a16:creationId xmlns:a16="http://schemas.microsoft.com/office/drawing/2014/main" id="{F1E516F5-D91F-4B8B-A5BB-9A72719CDA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66AE651A-57FB-4BA8-8A9E-57ED377A153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A1D0AE90-FD41-4785-B809-4FBCA5784539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47" name="月 46">
                      <a:extLst>
                        <a:ext uri="{FF2B5EF4-FFF2-40B4-BE49-F238E27FC236}">
                          <a16:creationId xmlns:a16="http://schemas.microsoft.com/office/drawing/2014/main" id="{1C94CEAB-D6DF-4BC2-87FB-C75881BCEA15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34" name="四角形: 角を丸くする 33">
                    <a:extLst>
                      <a:ext uri="{FF2B5EF4-FFF2-40B4-BE49-F238E27FC236}">
                        <a16:creationId xmlns:a16="http://schemas.microsoft.com/office/drawing/2014/main" id="{5CF57E73-CAED-47B9-9E60-9DFDB4F80909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35" name="四角形: 上の 2 つの角を丸める 109">
                    <a:extLst>
                      <a:ext uri="{FF2B5EF4-FFF2-40B4-BE49-F238E27FC236}">
                        <a16:creationId xmlns:a16="http://schemas.microsoft.com/office/drawing/2014/main" id="{0B2E4817-3925-4819-AF34-ADD52BE83E3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フリーフォーム: 図形 35">
                    <a:extLst>
                      <a:ext uri="{FF2B5EF4-FFF2-40B4-BE49-F238E27FC236}">
                        <a16:creationId xmlns:a16="http://schemas.microsoft.com/office/drawing/2014/main" id="{25866064-AC2B-4C5E-BCC6-62A80836B5CC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" name="フリーフォーム: 図形 36">
                    <a:extLst>
                      <a:ext uri="{FF2B5EF4-FFF2-40B4-BE49-F238E27FC236}">
                        <a16:creationId xmlns:a16="http://schemas.microsoft.com/office/drawing/2014/main" id="{45609DCD-7792-4182-8922-32A025CC196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上の 2 つの角を丸める 109">
                    <a:extLst>
                      <a:ext uri="{FF2B5EF4-FFF2-40B4-BE49-F238E27FC236}">
                        <a16:creationId xmlns:a16="http://schemas.microsoft.com/office/drawing/2014/main" id="{22ACE90C-7203-46A8-A99A-C40C64F7089C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1AABDE3B-855F-4B38-98B2-0CAE860820B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0" name="フリーフォーム: 図形 39">
                    <a:extLst>
                      <a:ext uri="{FF2B5EF4-FFF2-40B4-BE49-F238E27FC236}">
                        <a16:creationId xmlns:a16="http://schemas.microsoft.com/office/drawing/2014/main" id="{268C36E3-5D36-46B1-94FB-CD495FFD56F7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" name="四角形: 上の 2 つの角を丸める 109">
                    <a:extLst>
                      <a:ext uri="{FF2B5EF4-FFF2-40B4-BE49-F238E27FC236}">
                        <a16:creationId xmlns:a16="http://schemas.microsoft.com/office/drawing/2014/main" id="{8CCAF112-3813-407E-96C4-89592A4FCE84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" name="フリーフォーム: 図形 41">
                    <a:extLst>
                      <a:ext uri="{FF2B5EF4-FFF2-40B4-BE49-F238E27FC236}">
                        <a16:creationId xmlns:a16="http://schemas.microsoft.com/office/drawing/2014/main" id="{F56AE075-26A9-4B14-8052-2592AD5A3DE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" name="フリーフォーム: 図形 42">
                    <a:extLst>
                      <a:ext uri="{FF2B5EF4-FFF2-40B4-BE49-F238E27FC236}">
                        <a16:creationId xmlns:a16="http://schemas.microsoft.com/office/drawing/2014/main" id="{8E444DAE-8BC2-40E0-B1F0-D27BE20D320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30" name="四角形: 上の 2 つの角を丸める 29">
                <a:extLst>
                  <a:ext uri="{FF2B5EF4-FFF2-40B4-BE49-F238E27FC236}">
                    <a16:creationId xmlns:a16="http://schemas.microsoft.com/office/drawing/2014/main" id="{2F0E5C0A-82F8-4F02-ACA6-7D07E662FC57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9B342922-1E7C-4A27-B045-925E1FB48209}"/>
                </a:ext>
              </a:extLst>
            </p:cNvPr>
            <p:cNvGrpSpPr/>
            <p:nvPr/>
          </p:nvGrpSpPr>
          <p:grpSpPr>
            <a:xfrm>
              <a:off x="1400390" y="1212947"/>
              <a:ext cx="1081430" cy="2323209"/>
              <a:chOff x="822420" y="1212947"/>
              <a:chExt cx="1081430" cy="2323209"/>
            </a:xfrm>
          </p:grpSpPr>
          <p:sp>
            <p:nvSpPr>
              <p:cNvPr id="6" name="楕円 5">
                <a:extLst>
                  <a:ext uri="{FF2B5EF4-FFF2-40B4-BE49-F238E27FC236}">
                    <a16:creationId xmlns:a16="http://schemas.microsoft.com/office/drawing/2014/main" id="{A67F47D6-04C8-41B0-ADA1-509C6BE06D4A}"/>
                  </a:ext>
                </a:extLst>
              </p:cNvPr>
              <p:cNvSpPr/>
              <p:nvPr/>
            </p:nvSpPr>
            <p:spPr>
              <a:xfrm rot="5400000">
                <a:off x="858200" y="1371822"/>
                <a:ext cx="521578" cy="593137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A076BCA-14C3-44C8-AB62-DFD38C5B3490}"/>
                  </a:ext>
                </a:extLst>
              </p:cNvPr>
              <p:cNvGrpSpPr/>
              <p:nvPr/>
            </p:nvGrpSpPr>
            <p:grpSpPr>
              <a:xfrm>
                <a:off x="1229499" y="2142208"/>
                <a:ext cx="248020" cy="361687"/>
                <a:chOff x="321469" y="2142208"/>
                <a:chExt cx="248020" cy="361687"/>
              </a:xfrm>
            </p:grpSpPr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F3C8A641-C06D-4187-AFAA-E313F996E2E2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FF14A28D-50F1-42FB-AF43-44ABD5A4325D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51B06A5-8DB5-4D3A-A9AE-8612AB502F48}"/>
                  </a:ext>
                </a:extLst>
              </p:cNvPr>
              <p:cNvSpPr/>
              <p:nvPr/>
            </p:nvSpPr>
            <p:spPr>
              <a:xfrm>
                <a:off x="852272" y="1324468"/>
                <a:ext cx="932606" cy="1074531"/>
              </a:xfrm>
              <a:custGeom>
                <a:avLst/>
                <a:gdLst>
                  <a:gd name="connsiteX0" fmla="*/ 497916 w 930225"/>
                  <a:gd name="connsiteY0" fmla="*/ 0 h 1026724"/>
                  <a:gd name="connsiteX1" fmla="*/ 930184 w 930225"/>
                  <a:gd name="connsiteY1" fmla="*/ 489417 h 1026724"/>
                  <a:gd name="connsiteX2" fmla="*/ 603446 w 930225"/>
                  <a:gd name="connsiteY2" fmla="*/ 968675 h 1026724"/>
                  <a:gd name="connsiteX3" fmla="*/ 536771 w 930225"/>
                  <a:gd name="connsiteY3" fmla="*/ 830563 h 1026724"/>
                  <a:gd name="connsiteX4" fmla="*/ 251059 w 930225"/>
                  <a:gd name="connsiteY4" fmla="*/ 1026516 h 1026724"/>
                  <a:gd name="connsiteX5" fmla="*/ 104383 w 930225"/>
                  <a:gd name="connsiteY5" fmla="*/ 949804 h 1026724"/>
                  <a:gd name="connsiteX6" fmla="*/ 89156 w 930225"/>
                  <a:gd name="connsiteY6" fmla="*/ 911436 h 1026724"/>
                  <a:gd name="connsiteX7" fmla="*/ 89800 w 930225"/>
                  <a:gd name="connsiteY7" fmla="*/ 911237 h 1026724"/>
                  <a:gd name="connsiteX8" fmla="*/ 125958 w 930225"/>
                  <a:gd name="connsiteY8" fmla="*/ 885372 h 1026724"/>
                  <a:gd name="connsiteX9" fmla="*/ 89800 w 930225"/>
                  <a:gd name="connsiteY9" fmla="*/ 890794 h 1026724"/>
                  <a:gd name="connsiteX10" fmla="*/ 83087 w 930225"/>
                  <a:gd name="connsiteY10" fmla="*/ 892390 h 1026724"/>
                  <a:gd name="connsiteX11" fmla="*/ 69781 w 930225"/>
                  <a:gd name="connsiteY11" fmla="*/ 836474 h 1026724"/>
                  <a:gd name="connsiteX12" fmla="*/ 0 w 930225"/>
                  <a:gd name="connsiteY12" fmla="*/ 794665 h 1026724"/>
                  <a:gd name="connsiteX13" fmla="*/ 66133 w 930225"/>
                  <a:gd name="connsiteY13" fmla="*/ 616155 h 1026724"/>
                  <a:gd name="connsiteX14" fmla="*/ 36484 w 930225"/>
                  <a:gd name="connsiteY14" fmla="*/ 445833 h 1026724"/>
                  <a:gd name="connsiteX15" fmla="*/ 34772 w 930225"/>
                  <a:gd name="connsiteY15" fmla="*/ 377474 h 1026724"/>
                  <a:gd name="connsiteX16" fmla="*/ 497916 w 930225"/>
                  <a:gd name="connsiteY16" fmla="*/ 0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16" fmla="*/ 628211 w 930225"/>
                  <a:gd name="connsiteY16" fmla="*/ 922003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5958 w 930225"/>
                  <a:gd name="connsiteY5" fmla="*/ 885372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21196 w 930225"/>
                  <a:gd name="connsiteY5" fmla="*/ 890135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11237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89800 w 930225"/>
                  <a:gd name="connsiteY4" fmla="*/ 923143 h 1026724"/>
                  <a:gd name="connsiteX5" fmla="*/ 156915 w 930225"/>
                  <a:gd name="connsiteY5" fmla="*/ 880610 h 1026724"/>
                  <a:gd name="connsiteX6" fmla="*/ 89800 w 930225"/>
                  <a:gd name="connsiteY6" fmla="*/ 890794 h 1026724"/>
                  <a:gd name="connsiteX7" fmla="*/ 83087 w 930225"/>
                  <a:gd name="connsiteY7" fmla="*/ 892390 h 1026724"/>
                  <a:gd name="connsiteX8" fmla="*/ 69781 w 930225"/>
                  <a:gd name="connsiteY8" fmla="*/ 836474 h 1026724"/>
                  <a:gd name="connsiteX9" fmla="*/ 0 w 930225"/>
                  <a:gd name="connsiteY9" fmla="*/ 794665 h 1026724"/>
                  <a:gd name="connsiteX10" fmla="*/ 66133 w 930225"/>
                  <a:gd name="connsiteY10" fmla="*/ 616155 h 1026724"/>
                  <a:gd name="connsiteX11" fmla="*/ 36484 w 930225"/>
                  <a:gd name="connsiteY11" fmla="*/ 445833 h 1026724"/>
                  <a:gd name="connsiteX12" fmla="*/ 34772 w 930225"/>
                  <a:gd name="connsiteY12" fmla="*/ 377474 h 1026724"/>
                  <a:gd name="connsiteX13" fmla="*/ 497916 w 930225"/>
                  <a:gd name="connsiteY13" fmla="*/ 0 h 1026724"/>
                  <a:gd name="connsiteX14" fmla="*/ 930184 w 930225"/>
                  <a:gd name="connsiteY14" fmla="*/ 489417 h 1026724"/>
                  <a:gd name="connsiteX15" fmla="*/ 603446 w 930225"/>
                  <a:gd name="connsiteY15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89156 w 930225"/>
                  <a:gd name="connsiteY3" fmla="*/ 911436 h 1026724"/>
                  <a:gd name="connsiteX4" fmla="*/ 156915 w 930225"/>
                  <a:gd name="connsiteY4" fmla="*/ 880610 h 1026724"/>
                  <a:gd name="connsiteX5" fmla="*/ 89800 w 930225"/>
                  <a:gd name="connsiteY5" fmla="*/ 890794 h 1026724"/>
                  <a:gd name="connsiteX6" fmla="*/ 83087 w 930225"/>
                  <a:gd name="connsiteY6" fmla="*/ 892390 h 1026724"/>
                  <a:gd name="connsiteX7" fmla="*/ 69781 w 930225"/>
                  <a:gd name="connsiteY7" fmla="*/ 836474 h 1026724"/>
                  <a:gd name="connsiteX8" fmla="*/ 0 w 930225"/>
                  <a:gd name="connsiteY8" fmla="*/ 794665 h 1026724"/>
                  <a:gd name="connsiteX9" fmla="*/ 66133 w 930225"/>
                  <a:gd name="connsiteY9" fmla="*/ 616155 h 1026724"/>
                  <a:gd name="connsiteX10" fmla="*/ 36484 w 930225"/>
                  <a:gd name="connsiteY10" fmla="*/ 445833 h 1026724"/>
                  <a:gd name="connsiteX11" fmla="*/ 34772 w 930225"/>
                  <a:gd name="connsiteY11" fmla="*/ 377474 h 1026724"/>
                  <a:gd name="connsiteX12" fmla="*/ 497916 w 930225"/>
                  <a:gd name="connsiteY12" fmla="*/ 0 h 1026724"/>
                  <a:gd name="connsiteX13" fmla="*/ 930184 w 930225"/>
                  <a:gd name="connsiteY13" fmla="*/ 489417 h 1026724"/>
                  <a:gd name="connsiteX14" fmla="*/ 603446 w 930225"/>
                  <a:gd name="connsiteY14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6771 w 930225"/>
                  <a:gd name="connsiteY0" fmla="*/ 830563 h 1026724"/>
                  <a:gd name="connsiteX1" fmla="*/ 251059 w 930225"/>
                  <a:gd name="connsiteY1" fmla="*/ 1026516 h 1026724"/>
                  <a:gd name="connsiteX2" fmla="*/ 104383 w 930225"/>
                  <a:gd name="connsiteY2" fmla="*/ 949804 h 1026724"/>
                  <a:gd name="connsiteX3" fmla="*/ 156915 w 930225"/>
                  <a:gd name="connsiteY3" fmla="*/ 880610 h 1026724"/>
                  <a:gd name="connsiteX4" fmla="*/ 89800 w 930225"/>
                  <a:gd name="connsiteY4" fmla="*/ 890794 h 1026724"/>
                  <a:gd name="connsiteX5" fmla="*/ 83087 w 930225"/>
                  <a:gd name="connsiteY5" fmla="*/ 892390 h 1026724"/>
                  <a:gd name="connsiteX6" fmla="*/ 69781 w 930225"/>
                  <a:gd name="connsiteY6" fmla="*/ 836474 h 1026724"/>
                  <a:gd name="connsiteX7" fmla="*/ 0 w 930225"/>
                  <a:gd name="connsiteY7" fmla="*/ 794665 h 1026724"/>
                  <a:gd name="connsiteX8" fmla="*/ 66133 w 930225"/>
                  <a:gd name="connsiteY8" fmla="*/ 616155 h 1026724"/>
                  <a:gd name="connsiteX9" fmla="*/ 36484 w 930225"/>
                  <a:gd name="connsiteY9" fmla="*/ 445833 h 1026724"/>
                  <a:gd name="connsiteX10" fmla="*/ 34772 w 930225"/>
                  <a:gd name="connsiteY10" fmla="*/ 377474 h 1026724"/>
                  <a:gd name="connsiteX11" fmla="*/ 497916 w 930225"/>
                  <a:gd name="connsiteY11" fmla="*/ 0 h 1026724"/>
                  <a:gd name="connsiteX12" fmla="*/ 930184 w 930225"/>
                  <a:gd name="connsiteY12" fmla="*/ 489417 h 1026724"/>
                  <a:gd name="connsiteX13" fmla="*/ 603446 w 930225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72162 w 932606"/>
                  <a:gd name="connsiteY6" fmla="*/ 836474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85468 w 932606"/>
                  <a:gd name="connsiteY5" fmla="*/ 892390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92181 w 932606"/>
                  <a:gd name="connsiteY4" fmla="*/ 890794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59296 w 932606"/>
                  <a:gd name="connsiteY3" fmla="*/ 880610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247402 w 932606"/>
                  <a:gd name="connsiteY3" fmla="*/ 840129 h 1026724"/>
                  <a:gd name="connsiteX4" fmla="*/ 68369 w 932606"/>
                  <a:gd name="connsiteY4" fmla="*/ 862219 h 1026724"/>
                  <a:gd name="connsiteX5" fmla="*/ 65018 w 932606"/>
                  <a:gd name="connsiteY5" fmla="*/ 795993 h 1026724"/>
                  <a:gd name="connsiteX6" fmla="*/ 0 w 932606"/>
                  <a:gd name="connsiteY6" fmla="*/ 754183 h 1026724"/>
                  <a:gd name="connsiteX7" fmla="*/ 68514 w 932606"/>
                  <a:gd name="connsiteY7" fmla="*/ 616155 h 1026724"/>
                  <a:gd name="connsiteX8" fmla="*/ 38865 w 932606"/>
                  <a:gd name="connsiteY8" fmla="*/ 445833 h 1026724"/>
                  <a:gd name="connsiteX9" fmla="*/ 37153 w 932606"/>
                  <a:gd name="connsiteY9" fmla="*/ 377474 h 1026724"/>
                  <a:gd name="connsiteX10" fmla="*/ 500297 w 932606"/>
                  <a:gd name="connsiteY10" fmla="*/ 0 h 1026724"/>
                  <a:gd name="connsiteX11" fmla="*/ 932565 w 932606"/>
                  <a:gd name="connsiteY11" fmla="*/ 489417 h 1026724"/>
                  <a:gd name="connsiteX12" fmla="*/ 605827 w 932606"/>
                  <a:gd name="connsiteY12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47402 w 932606"/>
                  <a:gd name="connsiteY4" fmla="*/ 840129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26724"/>
                  <a:gd name="connsiteX1" fmla="*/ 253440 w 932606"/>
                  <a:gd name="connsiteY1" fmla="*/ 1026516 h 1026724"/>
                  <a:gd name="connsiteX2" fmla="*/ 106764 w 932606"/>
                  <a:gd name="connsiteY2" fmla="*/ 949804 h 1026724"/>
                  <a:gd name="connsiteX3" fmla="*/ 179483 w 932606"/>
                  <a:gd name="connsiteY3" fmla="*/ 916289 h 1026724"/>
                  <a:gd name="connsiteX4" fmla="*/ 218827 w 932606"/>
                  <a:gd name="connsiteY4" fmla="*/ 837748 h 1026724"/>
                  <a:gd name="connsiteX5" fmla="*/ 68369 w 932606"/>
                  <a:gd name="connsiteY5" fmla="*/ 862219 h 1026724"/>
                  <a:gd name="connsiteX6" fmla="*/ 65018 w 932606"/>
                  <a:gd name="connsiteY6" fmla="*/ 795993 h 1026724"/>
                  <a:gd name="connsiteX7" fmla="*/ 0 w 932606"/>
                  <a:gd name="connsiteY7" fmla="*/ 754183 h 1026724"/>
                  <a:gd name="connsiteX8" fmla="*/ 68514 w 932606"/>
                  <a:gd name="connsiteY8" fmla="*/ 616155 h 1026724"/>
                  <a:gd name="connsiteX9" fmla="*/ 38865 w 932606"/>
                  <a:gd name="connsiteY9" fmla="*/ 445833 h 1026724"/>
                  <a:gd name="connsiteX10" fmla="*/ 37153 w 932606"/>
                  <a:gd name="connsiteY10" fmla="*/ 377474 h 1026724"/>
                  <a:gd name="connsiteX11" fmla="*/ 500297 w 932606"/>
                  <a:gd name="connsiteY11" fmla="*/ 0 h 1026724"/>
                  <a:gd name="connsiteX12" fmla="*/ 932565 w 932606"/>
                  <a:gd name="connsiteY12" fmla="*/ 489417 h 1026724"/>
                  <a:gd name="connsiteX13" fmla="*/ 605827 w 932606"/>
                  <a:gd name="connsiteY13" fmla="*/ 968675 h 1026724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79483 w 932606"/>
                  <a:gd name="connsiteY3" fmla="*/ 91628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40613"/>
                  <a:gd name="connsiteX1" fmla="*/ 253440 w 932606"/>
                  <a:gd name="connsiteY1" fmla="*/ 1026516 h 1040613"/>
                  <a:gd name="connsiteX2" fmla="*/ 116289 w 932606"/>
                  <a:gd name="connsiteY2" fmla="*/ 971235 h 1040613"/>
                  <a:gd name="connsiteX3" fmla="*/ 143765 w 932606"/>
                  <a:gd name="connsiteY3" fmla="*/ 935339 h 1040613"/>
                  <a:gd name="connsiteX4" fmla="*/ 218827 w 932606"/>
                  <a:gd name="connsiteY4" fmla="*/ 837748 h 1040613"/>
                  <a:gd name="connsiteX5" fmla="*/ 68369 w 932606"/>
                  <a:gd name="connsiteY5" fmla="*/ 862219 h 1040613"/>
                  <a:gd name="connsiteX6" fmla="*/ 65018 w 932606"/>
                  <a:gd name="connsiteY6" fmla="*/ 795993 h 1040613"/>
                  <a:gd name="connsiteX7" fmla="*/ 0 w 932606"/>
                  <a:gd name="connsiteY7" fmla="*/ 754183 h 1040613"/>
                  <a:gd name="connsiteX8" fmla="*/ 68514 w 932606"/>
                  <a:gd name="connsiteY8" fmla="*/ 616155 h 1040613"/>
                  <a:gd name="connsiteX9" fmla="*/ 38865 w 932606"/>
                  <a:gd name="connsiteY9" fmla="*/ 445833 h 1040613"/>
                  <a:gd name="connsiteX10" fmla="*/ 37153 w 932606"/>
                  <a:gd name="connsiteY10" fmla="*/ 377474 h 1040613"/>
                  <a:gd name="connsiteX11" fmla="*/ 500297 w 932606"/>
                  <a:gd name="connsiteY11" fmla="*/ 0 h 1040613"/>
                  <a:gd name="connsiteX12" fmla="*/ 932565 w 932606"/>
                  <a:gd name="connsiteY12" fmla="*/ 489417 h 1040613"/>
                  <a:gd name="connsiteX13" fmla="*/ 605827 w 932606"/>
                  <a:gd name="connsiteY13" fmla="*/ 968675 h 1040613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43765 w 932606"/>
                  <a:gd name="connsiteY3" fmla="*/ 935339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30130"/>
                  <a:gd name="connsiteX1" fmla="*/ 253440 w 932606"/>
                  <a:gd name="connsiteY1" fmla="*/ 1026516 h 1030130"/>
                  <a:gd name="connsiteX2" fmla="*/ 116289 w 932606"/>
                  <a:gd name="connsiteY2" fmla="*/ 971235 h 1030130"/>
                  <a:gd name="connsiteX3" fmla="*/ 110427 w 932606"/>
                  <a:gd name="connsiteY3" fmla="*/ 947245 h 1030130"/>
                  <a:gd name="connsiteX4" fmla="*/ 218827 w 932606"/>
                  <a:gd name="connsiteY4" fmla="*/ 837748 h 1030130"/>
                  <a:gd name="connsiteX5" fmla="*/ 68369 w 932606"/>
                  <a:gd name="connsiteY5" fmla="*/ 862219 h 1030130"/>
                  <a:gd name="connsiteX6" fmla="*/ 65018 w 932606"/>
                  <a:gd name="connsiteY6" fmla="*/ 795993 h 1030130"/>
                  <a:gd name="connsiteX7" fmla="*/ 0 w 932606"/>
                  <a:gd name="connsiteY7" fmla="*/ 754183 h 1030130"/>
                  <a:gd name="connsiteX8" fmla="*/ 68514 w 932606"/>
                  <a:gd name="connsiteY8" fmla="*/ 616155 h 1030130"/>
                  <a:gd name="connsiteX9" fmla="*/ 38865 w 932606"/>
                  <a:gd name="connsiteY9" fmla="*/ 445833 h 1030130"/>
                  <a:gd name="connsiteX10" fmla="*/ 37153 w 932606"/>
                  <a:gd name="connsiteY10" fmla="*/ 377474 h 1030130"/>
                  <a:gd name="connsiteX11" fmla="*/ 500297 w 932606"/>
                  <a:gd name="connsiteY11" fmla="*/ 0 h 1030130"/>
                  <a:gd name="connsiteX12" fmla="*/ 932565 w 932606"/>
                  <a:gd name="connsiteY12" fmla="*/ 489417 h 1030130"/>
                  <a:gd name="connsiteX13" fmla="*/ 605827 w 932606"/>
                  <a:gd name="connsiteY13" fmla="*/ 968675 h 1030130"/>
                  <a:gd name="connsiteX0" fmla="*/ 539152 w 932606"/>
                  <a:gd name="connsiteY0" fmla="*/ 830563 h 1042454"/>
                  <a:gd name="connsiteX1" fmla="*/ 253440 w 932606"/>
                  <a:gd name="connsiteY1" fmla="*/ 1026516 h 1042454"/>
                  <a:gd name="connsiteX2" fmla="*/ 135339 w 932606"/>
                  <a:gd name="connsiteY2" fmla="*/ 975998 h 1042454"/>
                  <a:gd name="connsiteX3" fmla="*/ 110427 w 932606"/>
                  <a:gd name="connsiteY3" fmla="*/ 947245 h 1042454"/>
                  <a:gd name="connsiteX4" fmla="*/ 218827 w 932606"/>
                  <a:gd name="connsiteY4" fmla="*/ 837748 h 1042454"/>
                  <a:gd name="connsiteX5" fmla="*/ 68369 w 932606"/>
                  <a:gd name="connsiteY5" fmla="*/ 862219 h 1042454"/>
                  <a:gd name="connsiteX6" fmla="*/ 65018 w 932606"/>
                  <a:gd name="connsiteY6" fmla="*/ 795993 h 1042454"/>
                  <a:gd name="connsiteX7" fmla="*/ 0 w 932606"/>
                  <a:gd name="connsiteY7" fmla="*/ 754183 h 1042454"/>
                  <a:gd name="connsiteX8" fmla="*/ 68514 w 932606"/>
                  <a:gd name="connsiteY8" fmla="*/ 616155 h 1042454"/>
                  <a:gd name="connsiteX9" fmla="*/ 38865 w 932606"/>
                  <a:gd name="connsiteY9" fmla="*/ 445833 h 1042454"/>
                  <a:gd name="connsiteX10" fmla="*/ 37153 w 932606"/>
                  <a:gd name="connsiteY10" fmla="*/ 377474 h 1042454"/>
                  <a:gd name="connsiteX11" fmla="*/ 500297 w 932606"/>
                  <a:gd name="connsiteY11" fmla="*/ 0 h 1042454"/>
                  <a:gd name="connsiteX12" fmla="*/ 932565 w 932606"/>
                  <a:gd name="connsiteY12" fmla="*/ 489417 h 1042454"/>
                  <a:gd name="connsiteX13" fmla="*/ 605827 w 932606"/>
                  <a:gd name="connsiteY13" fmla="*/ 968675 h 1042454"/>
                  <a:gd name="connsiteX0" fmla="*/ 539152 w 932606"/>
                  <a:gd name="connsiteY0" fmla="*/ 830563 h 1037280"/>
                  <a:gd name="connsiteX1" fmla="*/ 253440 w 932606"/>
                  <a:gd name="connsiteY1" fmla="*/ 1026516 h 1037280"/>
                  <a:gd name="connsiteX2" fmla="*/ 135339 w 932606"/>
                  <a:gd name="connsiteY2" fmla="*/ 975998 h 1037280"/>
                  <a:gd name="connsiteX3" fmla="*/ 110427 w 932606"/>
                  <a:gd name="connsiteY3" fmla="*/ 947245 h 1037280"/>
                  <a:gd name="connsiteX4" fmla="*/ 218827 w 932606"/>
                  <a:gd name="connsiteY4" fmla="*/ 837748 h 1037280"/>
                  <a:gd name="connsiteX5" fmla="*/ 68369 w 932606"/>
                  <a:gd name="connsiteY5" fmla="*/ 862219 h 1037280"/>
                  <a:gd name="connsiteX6" fmla="*/ 65018 w 932606"/>
                  <a:gd name="connsiteY6" fmla="*/ 795993 h 1037280"/>
                  <a:gd name="connsiteX7" fmla="*/ 0 w 932606"/>
                  <a:gd name="connsiteY7" fmla="*/ 754183 h 1037280"/>
                  <a:gd name="connsiteX8" fmla="*/ 68514 w 932606"/>
                  <a:gd name="connsiteY8" fmla="*/ 616155 h 1037280"/>
                  <a:gd name="connsiteX9" fmla="*/ 38865 w 932606"/>
                  <a:gd name="connsiteY9" fmla="*/ 445833 h 1037280"/>
                  <a:gd name="connsiteX10" fmla="*/ 37153 w 932606"/>
                  <a:gd name="connsiteY10" fmla="*/ 377474 h 1037280"/>
                  <a:gd name="connsiteX11" fmla="*/ 500297 w 932606"/>
                  <a:gd name="connsiteY11" fmla="*/ 0 h 1037280"/>
                  <a:gd name="connsiteX12" fmla="*/ 932565 w 932606"/>
                  <a:gd name="connsiteY12" fmla="*/ 489417 h 1037280"/>
                  <a:gd name="connsiteX13" fmla="*/ 605827 w 932606"/>
                  <a:gd name="connsiteY13" fmla="*/ 968675 h 1037280"/>
                  <a:gd name="connsiteX0" fmla="*/ 539152 w 932606"/>
                  <a:gd name="connsiteY0" fmla="*/ 830563 h 1049361"/>
                  <a:gd name="connsiteX1" fmla="*/ 258203 w 932606"/>
                  <a:gd name="connsiteY1" fmla="*/ 1043185 h 1049361"/>
                  <a:gd name="connsiteX2" fmla="*/ 135339 w 932606"/>
                  <a:gd name="connsiteY2" fmla="*/ 975998 h 1049361"/>
                  <a:gd name="connsiteX3" fmla="*/ 110427 w 932606"/>
                  <a:gd name="connsiteY3" fmla="*/ 947245 h 1049361"/>
                  <a:gd name="connsiteX4" fmla="*/ 218827 w 932606"/>
                  <a:gd name="connsiteY4" fmla="*/ 837748 h 1049361"/>
                  <a:gd name="connsiteX5" fmla="*/ 68369 w 932606"/>
                  <a:gd name="connsiteY5" fmla="*/ 862219 h 1049361"/>
                  <a:gd name="connsiteX6" fmla="*/ 65018 w 932606"/>
                  <a:gd name="connsiteY6" fmla="*/ 795993 h 1049361"/>
                  <a:gd name="connsiteX7" fmla="*/ 0 w 932606"/>
                  <a:gd name="connsiteY7" fmla="*/ 754183 h 1049361"/>
                  <a:gd name="connsiteX8" fmla="*/ 68514 w 932606"/>
                  <a:gd name="connsiteY8" fmla="*/ 616155 h 1049361"/>
                  <a:gd name="connsiteX9" fmla="*/ 38865 w 932606"/>
                  <a:gd name="connsiteY9" fmla="*/ 445833 h 1049361"/>
                  <a:gd name="connsiteX10" fmla="*/ 37153 w 932606"/>
                  <a:gd name="connsiteY10" fmla="*/ 377474 h 1049361"/>
                  <a:gd name="connsiteX11" fmla="*/ 500297 w 932606"/>
                  <a:gd name="connsiteY11" fmla="*/ 0 h 1049361"/>
                  <a:gd name="connsiteX12" fmla="*/ 932565 w 932606"/>
                  <a:gd name="connsiteY12" fmla="*/ 489417 h 1049361"/>
                  <a:gd name="connsiteX13" fmla="*/ 605827 w 932606"/>
                  <a:gd name="connsiteY13" fmla="*/ 968675 h 1049361"/>
                  <a:gd name="connsiteX0" fmla="*/ 539152 w 932606"/>
                  <a:gd name="connsiteY0" fmla="*/ 830563 h 1061307"/>
                  <a:gd name="connsiteX1" fmla="*/ 258203 w 932606"/>
                  <a:gd name="connsiteY1" fmla="*/ 1043185 h 1061307"/>
                  <a:gd name="connsiteX2" fmla="*/ 144864 w 932606"/>
                  <a:gd name="connsiteY2" fmla="*/ 995048 h 1061307"/>
                  <a:gd name="connsiteX3" fmla="*/ 110427 w 932606"/>
                  <a:gd name="connsiteY3" fmla="*/ 947245 h 1061307"/>
                  <a:gd name="connsiteX4" fmla="*/ 218827 w 932606"/>
                  <a:gd name="connsiteY4" fmla="*/ 837748 h 1061307"/>
                  <a:gd name="connsiteX5" fmla="*/ 68369 w 932606"/>
                  <a:gd name="connsiteY5" fmla="*/ 862219 h 1061307"/>
                  <a:gd name="connsiteX6" fmla="*/ 65018 w 932606"/>
                  <a:gd name="connsiteY6" fmla="*/ 795993 h 1061307"/>
                  <a:gd name="connsiteX7" fmla="*/ 0 w 932606"/>
                  <a:gd name="connsiteY7" fmla="*/ 754183 h 1061307"/>
                  <a:gd name="connsiteX8" fmla="*/ 68514 w 932606"/>
                  <a:gd name="connsiteY8" fmla="*/ 616155 h 1061307"/>
                  <a:gd name="connsiteX9" fmla="*/ 38865 w 932606"/>
                  <a:gd name="connsiteY9" fmla="*/ 445833 h 1061307"/>
                  <a:gd name="connsiteX10" fmla="*/ 37153 w 932606"/>
                  <a:gd name="connsiteY10" fmla="*/ 377474 h 1061307"/>
                  <a:gd name="connsiteX11" fmla="*/ 500297 w 932606"/>
                  <a:gd name="connsiteY11" fmla="*/ 0 h 1061307"/>
                  <a:gd name="connsiteX12" fmla="*/ 932565 w 932606"/>
                  <a:gd name="connsiteY12" fmla="*/ 489417 h 1061307"/>
                  <a:gd name="connsiteX13" fmla="*/ 605827 w 932606"/>
                  <a:gd name="connsiteY13" fmla="*/ 968675 h 1061307"/>
                  <a:gd name="connsiteX0" fmla="*/ 539152 w 932606"/>
                  <a:gd name="connsiteY0" fmla="*/ 830563 h 1054734"/>
                  <a:gd name="connsiteX1" fmla="*/ 258203 w 932606"/>
                  <a:gd name="connsiteY1" fmla="*/ 1043185 h 1054734"/>
                  <a:gd name="connsiteX2" fmla="*/ 144864 w 932606"/>
                  <a:gd name="connsiteY2" fmla="*/ 995048 h 1054734"/>
                  <a:gd name="connsiteX3" fmla="*/ 110427 w 932606"/>
                  <a:gd name="connsiteY3" fmla="*/ 947245 h 1054734"/>
                  <a:gd name="connsiteX4" fmla="*/ 218827 w 932606"/>
                  <a:gd name="connsiteY4" fmla="*/ 837748 h 1054734"/>
                  <a:gd name="connsiteX5" fmla="*/ 68369 w 932606"/>
                  <a:gd name="connsiteY5" fmla="*/ 862219 h 1054734"/>
                  <a:gd name="connsiteX6" fmla="*/ 65018 w 932606"/>
                  <a:gd name="connsiteY6" fmla="*/ 795993 h 1054734"/>
                  <a:gd name="connsiteX7" fmla="*/ 0 w 932606"/>
                  <a:gd name="connsiteY7" fmla="*/ 754183 h 1054734"/>
                  <a:gd name="connsiteX8" fmla="*/ 68514 w 932606"/>
                  <a:gd name="connsiteY8" fmla="*/ 616155 h 1054734"/>
                  <a:gd name="connsiteX9" fmla="*/ 38865 w 932606"/>
                  <a:gd name="connsiteY9" fmla="*/ 445833 h 1054734"/>
                  <a:gd name="connsiteX10" fmla="*/ 37153 w 932606"/>
                  <a:gd name="connsiteY10" fmla="*/ 377474 h 1054734"/>
                  <a:gd name="connsiteX11" fmla="*/ 500297 w 932606"/>
                  <a:gd name="connsiteY11" fmla="*/ 0 h 1054734"/>
                  <a:gd name="connsiteX12" fmla="*/ 932565 w 932606"/>
                  <a:gd name="connsiteY12" fmla="*/ 489417 h 1054734"/>
                  <a:gd name="connsiteX13" fmla="*/ 605827 w 932606"/>
                  <a:gd name="connsiteY13" fmla="*/ 968675 h 1054734"/>
                  <a:gd name="connsiteX0" fmla="*/ 539152 w 932606"/>
                  <a:gd name="connsiteY0" fmla="*/ 830563 h 1046512"/>
                  <a:gd name="connsiteX1" fmla="*/ 258203 w 932606"/>
                  <a:gd name="connsiteY1" fmla="*/ 1043185 h 1046512"/>
                  <a:gd name="connsiteX2" fmla="*/ 144864 w 932606"/>
                  <a:gd name="connsiteY2" fmla="*/ 995048 h 1046512"/>
                  <a:gd name="connsiteX3" fmla="*/ 110427 w 932606"/>
                  <a:gd name="connsiteY3" fmla="*/ 947245 h 1046512"/>
                  <a:gd name="connsiteX4" fmla="*/ 218827 w 932606"/>
                  <a:gd name="connsiteY4" fmla="*/ 837748 h 1046512"/>
                  <a:gd name="connsiteX5" fmla="*/ 68369 w 932606"/>
                  <a:gd name="connsiteY5" fmla="*/ 862219 h 1046512"/>
                  <a:gd name="connsiteX6" fmla="*/ 65018 w 932606"/>
                  <a:gd name="connsiteY6" fmla="*/ 795993 h 1046512"/>
                  <a:gd name="connsiteX7" fmla="*/ 0 w 932606"/>
                  <a:gd name="connsiteY7" fmla="*/ 754183 h 1046512"/>
                  <a:gd name="connsiteX8" fmla="*/ 68514 w 932606"/>
                  <a:gd name="connsiteY8" fmla="*/ 616155 h 1046512"/>
                  <a:gd name="connsiteX9" fmla="*/ 38865 w 932606"/>
                  <a:gd name="connsiteY9" fmla="*/ 445833 h 1046512"/>
                  <a:gd name="connsiteX10" fmla="*/ 37153 w 932606"/>
                  <a:gd name="connsiteY10" fmla="*/ 377474 h 1046512"/>
                  <a:gd name="connsiteX11" fmla="*/ 500297 w 932606"/>
                  <a:gd name="connsiteY11" fmla="*/ 0 h 1046512"/>
                  <a:gd name="connsiteX12" fmla="*/ 932565 w 932606"/>
                  <a:gd name="connsiteY12" fmla="*/ 489417 h 1046512"/>
                  <a:gd name="connsiteX13" fmla="*/ 605827 w 932606"/>
                  <a:gd name="connsiteY13" fmla="*/ 968675 h 1046512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0427 w 932606"/>
                  <a:gd name="connsiteY3" fmla="*/ 947245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8369 w 932606"/>
                  <a:gd name="connsiteY5" fmla="*/ 862219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18827 w 932606"/>
                  <a:gd name="connsiteY4" fmla="*/ 83774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4546 w 932606"/>
                  <a:gd name="connsiteY4" fmla="*/ 856798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53501"/>
                  <a:gd name="connsiteX1" fmla="*/ 258203 w 932606"/>
                  <a:gd name="connsiteY1" fmla="*/ 1043185 h 1053501"/>
                  <a:gd name="connsiteX2" fmla="*/ 140101 w 932606"/>
                  <a:gd name="connsiteY2" fmla="*/ 990286 h 1053501"/>
                  <a:gd name="connsiteX3" fmla="*/ 117571 w 932606"/>
                  <a:gd name="connsiteY3" fmla="*/ 963914 h 1053501"/>
                  <a:gd name="connsiteX4" fmla="*/ 256927 w 932606"/>
                  <a:gd name="connsiteY4" fmla="*/ 844892 h 1053501"/>
                  <a:gd name="connsiteX5" fmla="*/ 63607 w 932606"/>
                  <a:gd name="connsiteY5" fmla="*/ 869363 h 1053501"/>
                  <a:gd name="connsiteX6" fmla="*/ 65018 w 932606"/>
                  <a:gd name="connsiteY6" fmla="*/ 795993 h 1053501"/>
                  <a:gd name="connsiteX7" fmla="*/ 0 w 932606"/>
                  <a:gd name="connsiteY7" fmla="*/ 754183 h 1053501"/>
                  <a:gd name="connsiteX8" fmla="*/ 68514 w 932606"/>
                  <a:gd name="connsiteY8" fmla="*/ 616155 h 1053501"/>
                  <a:gd name="connsiteX9" fmla="*/ 38865 w 932606"/>
                  <a:gd name="connsiteY9" fmla="*/ 445833 h 1053501"/>
                  <a:gd name="connsiteX10" fmla="*/ 37153 w 932606"/>
                  <a:gd name="connsiteY10" fmla="*/ 377474 h 1053501"/>
                  <a:gd name="connsiteX11" fmla="*/ 500297 w 932606"/>
                  <a:gd name="connsiteY11" fmla="*/ 0 h 1053501"/>
                  <a:gd name="connsiteX12" fmla="*/ 932565 w 932606"/>
                  <a:gd name="connsiteY12" fmla="*/ 489417 h 1053501"/>
                  <a:gd name="connsiteX13" fmla="*/ 605827 w 932606"/>
                  <a:gd name="connsiteY13" fmla="*/ 968675 h 1053501"/>
                  <a:gd name="connsiteX0" fmla="*/ 539152 w 932606"/>
                  <a:gd name="connsiteY0" fmla="*/ 830563 h 1069970"/>
                  <a:gd name="connsiteX1" fmla="*/ 258203 w 932606"/>
                  <a:gd name="connsiteY1" fmla="*/ 1062235 h 1069970"/>
                  <a:gd name="connsiteX2" fmla="*/ 140101 w 932606"/>
                  <a:gd name="connsiteY2" fmla="*/ 990286 h 1069970"/>
                  <a:gd name="connsiteX3" fmla="*/ 117571 w 932606"/>
                  <a:gd name="connsiteY3" fmla="*/ 963914 h 1069970"/>
                  <a:gd name="connsiteX4" fmla="*/ 256927 w 932606"/>
                  <a:gd name="connsiteY4" fmla="*/ 844892 h 1069970"/>
                  <a:gd name="connsiteX5" fmla="*/ 63607 w 932606"/>
                  <a:gd name="connsiteY5" fmla="*/ 869363 h 1069970"/>
                  <a:gd name="connsiteX6" fmla="*/ 65018 w 932606"/>
                  <a:gd name="connsiteY6" fmla="*/ 795993 h 1069970"/>
                  <a:gd name="connsiteX7" fmla="*/ 0 w 932606"/>
                  <a:gd name="connsiteY7" fmla="*/ 754183 h 1069970"/>
                  <a:gd name="connsiteX8" fmla="*/ 68514 w 932606"/>
                  <a:gd name="connsiteY8" fmla="*/ 616155 h 1069970"/>
                  <a:gd name="connsiteX9" fmla="*/ 38865 w 932606"/>
                  <a:gd name="connsiteY9" fmla="*/ 445833 h 1069970"/>
                  <a:gd name="connsiteX10" fmla="*/ 37153 w 932606"/>
                  <a:gd name="connsiteY10" fmla="*/ 377474 h 1069970"/>
                  <a:gd name="connsiteX11" fmla="*/ 500297 w 932606"/>
                  <a:gd name="connsiteY11" fmla="*/ 0 h 1069970"/>
                  <a:gd name="connsiteX12" fmla="*/ 932565 w 932606"/>
                  <a:gd name="connsiteY12" fmla="*/ 489417 h 1069970"/>
                  <a:gd name="connsiteX13" fmla="*/ 605827 w 932606"/>
                  <a:gd name="connsiteY13" fmla="*/ 968675 h 1069970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17571 w 932606"/>
                  <a:gd name="connsiteY3" fmla="*/ 963914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56927 w 932606"/>
                  <a:gd name="connsiteY4" fmla="*/ 844892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66452 w 932606"/>
                  <a:gd name="connsiteY4" fmla="*/ 854417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29477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47402 w 932606"/>
                  <a:gd name="connsiteY4" fmla="*/ 852036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  <a:gd name="connsiteX0" fmla="*/ 539152 w 932606"/>
                  <a:gd name="connsiteY0" fmla="*/ 830563 h 1074531"/>
                  <a:gd name="connsiteX1" fmla="*/ 258203 w 932606"/>
                  <a:gd name="connsiteY1" fmla="*/ 1062235 h 1074531"/>
                  <a:gd name="connsiteX2" fmla="*/ 154389 w 932606"/>
                  <a:gd name="connsiteY2" fmla="*/ 1011717 h 1074531"/>
                  <a:gd name="connsiteX3" fmla="*/ 139002 w 932606"/>
                  <a:gd name="connsiteY3" fmla="*/ 980583 h 1074531"/>
                  <a:gd name="connsiteX4" fmla="*/ 261690 w 932606"/>
                  <a:gd name="connsiteY4" fmla="*/ 863943 h 1074531"/>
                  <a:gd name="connsiteX5" fmla="*/ 63607 w 932606"/>
                  <a:gd name="connsiteY5" fmla="*/ 869363 h 1074531"/>
                  <a:gd name="connsiteX6" fmla="*/ 65018 w 932606"/>
                  <a:gd name="connsiteY6" fmla="*/ 795993 h 1074531"/>
                  <a:gd name="connsiteX7" fmla="*/ 0 w 932606"/>
                  <a:gd name="connsiteY7" fmla="*/ 754183 h 1074531"/>
                  <a:gd name="connsiteX8" fmla="*/ 68514 w 932606"/>
                  <a:gd name="connsiteY8" fmla="*/ 616155 h 1074531"/>
                  <a:gd name="connsiteX9" fmla="*/ 38865 w 932606"/>
                  <a:gd name="connsiteY9" fmla="*/ 445833 h 1074531"/>
                  <a:gd name="connsiteX10" fmla="*/ 37153 w 932606"/>
                  <a:gd name="connsiteY10" fmla="*/ 377474 h 1074531"/>
                  <a:gd name="connsiteX11" fmla="*/ 500297 w 932606"/>
                  <a:gd name="connsiteY11" fmla="*/ 0 h 1074531"/>
                  <a:gd name="connsiteX12" fmla="*/ 932565 w 932606"/>
                  <a:gd name="connsiteY12" fmla="*/ 489417 h 1074531"/>
                  <a:gd name="connsiteX13" fmla="*/ 605827 w 932606"/>
                  <a:gd name="connsiteY13" fmla="*/ 968675 h 10745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932606" h="1074531">
                    <a:moveTo>
                      <a:pt x="539152" y="830563"/>
                    </a:moveTo>
                    <a:cubicBezTo>
                      <a:pt x="477901" y="983358"/>
                      <a:pt x="322330" y="1032043"/>
                      <a:pt x="258203" y="1062235"/>
                    </a:cubicBezTo>
                    <a:cubicBezTo>
                      <a:pt x="194076" y="1092427"/>
                      <a:pt x="195552" y="1063762"/>
                      <a:pt x="154389" y="1011717"/>
                    </a:cubicBezTo>
                    <a:cubicBezTo>
                      <a:pt x="135713" y="994933"/>
                      <a:pt x="115562" y="998862"/>
                      <a:pt x="139002" y="980583"/>
                    </a:cubicBezTo>
                    <a:cubicBezTo>
                      <a:pt x="162442" y="962304"/>
                      <a:pt x="274256" y="882480"/>
                      <a:pt x="261690" y="863943"/>
                    </a:cubicBezTo>
                    <a:cubicBezTo>
                      <a:pt x="249124" y="845406"/>
                      <a:pt x="96386" y="880688"/>
                      <a:pt x="63607" y="869363"/>
                    </a:cubicBezTo>
                    <a:cubicBezTo>
                      <a:pt x="30828" y="858038"/>
                      <a:pt x="64548" y="820450"/>
                      <a:pt x="65018" y="795993"/>
                    </a:cubicBezTo>
                    <a:cubicBezTo>
                      <a:pt x="40170" y="789994"/>
                      <a:pt x="11721" y="778997"/>
                      <a:pt x="0" y="754183"/>
                    </a:cubicBezTo>
                    <a:cubicBezTo>
                      <a:pt x="40667" y="676982"/>
                      <a:pt x="62037" y="667547"/>
                      <a:pt x="68514" y="616155"/>
                    </a:cubicBezTo>
                    <a:cubicBezTo>
                      <a:pt x="74991" y="564763"/>
                      <a:pt x="42504" y="476485"/>
                      <a:pt x="38865" y="445833"/>
                    </a:cubicBezTo>
                    <a:cubicBezTo>
                      <a:pt x="33531" y="418284"/>
                      <a:pt x="37724" y="400260"/>
                      <a:pt x="37153" y="377474"/>
                    </a:cubicBezTo>
                    <a:cubicBezTo>
                      <a:pt x="81235" y="162050"/>
                      <a:pt x="271842" y="0"/>
                      <a:pt x="500297" y="0"/>
                    </a:cubicBezTo>
                    <a:cubicBezTo>
                      <a:pt x="761389" y="0"/>
                      <a:pt x="929264" y="280346"/>
                      <a:pt x="932565" y="489417"/>
                    </a:cubicBezTo>
                    <a:cubicBezTo>
                      <a:pt x="935866" y="698488"/>
                      <a:pt x="741107" y="891859"/>
                      <a:pt x="605827" y="968675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438AB887-E392-458E-BB37-88827B50571C}"/>
                  </a:ext>
                </a:extLst>
              </p:cNvPr>
              <p:cNvSpPr/>
              <p:nvPr/>
            </p:nvSpPr>
            <p:spPr>
              <a:xfrm rot="5400000">
                <a:off x="854577" y="1367324"/>
                <a:ext cx="1069683" cy="897811"/>
              </a:xfrm>
              <a:custGeom>
                <a:avLst/>
                <a:gdLst>
                  <a:gd name="connsiteX0" fmla="*/ 0 w 1069683"/>
                  <a:gd name="connsiteY0" fmla="*/ 512306 h 897811"/>
                  <a:gd name="connsiteX1" fmla="*/ 540406 w 1069683"/>
                  <a:gd name="connsiteY1" fmla="*/ 0 h 897811"/>
                  <a:gd name="connsiteX2" fmla="*/ 1038343 w 1069683"/>
                  <a:gd name="connsiteY2" fmla="*/ 312893 h 897811"/>
                  <a:gd name="connsiteX3" fmla="*/ 1069683 w 1069683"/>
                  <a:gd name="connsiteY3" fmla="*/ 408605 h 897811"/>
                  <a:gd name="connsiteX4" fmla="*/ 1017677 w 1069683"/>
                  <a:gd name="connsiteY4" fmla="*/ 400658 h 897811"/>
                  <a:gd name="connsiteX5" fmla="*/ 895158 w 1069683"/>
                  <a:gd name="connsiteY5" fmla="*/ 394579 h 897811"/>
                  <a:gd name="connsiteX6" fmla="*/ 772639 w 1069683"/>
                  <a:gd name="connsiteY6" fmla="*/ 400658 h 897811"/>
                  <a:gd name="connsiteX7" fmla="*/ 772635 w 1069683"/>
                  <a:gd name="connsiteY7" fmla="*/ 400659 h 897811"/>
                  <a:gd name="connsiteX8" fmla="*/ 727147 w 1069683"/>
                  <a:gd name="connsiteY8" fmla="*/ 397396 h 897811"/>
                  <a:gd name="connsiteX9" fmla="*/ 197720 w 1069683"/>
                  <a:gd name="connsiteY9" fmla="*/ 806454 h 897811"/>
                  <a:gd name="connsiteX10" fmla="*/ 188006 w 1069683"/>
                  <a:gd name="connsiteY10" fmla="*/ 897811 h 897811"/>
                  <a:gd name="connsiteX11" fmla="*/ 158281 w 1069683"/>
                  <a:gd name="connsiteY11" fmla="*/ 874561 h 897811"/>
                  <a:gd name="connsiteX12" fmla="*/ 0 w 1069683"/>
                  <a:gd name="connsiteY12" fmla="*/ 512306 h 897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69683" h="897811">
                    <a:moveTo>
                      <a:pt x="0" y="512306"/>
                    </a:moveTo>
                    <a:cubicBezTo>
                      <a:pt x="0" y="229367"/>
                      <a:pt x="241947" y="0"/>
                      <a:pt x="540406" y="0"/>
                    </a:cubicBezTo>
                    <a:cubicBezTo>
                      <a:pt x="764249" y="0"/>
                      <a:pt x="956305" y="129019"/>
                      <a:pt x="1038343" y="312893"/>
                    </a:cubicBezTo>
                    <a:lnTo>
                      <a:pt x="1069683" y="408605"/>
                    </a:lnTo>
                    <a:lnTo>
                      <a:pt x="1017677" y="400658"/>
                    </a:lnTo>
                    <a:cubicBezTo>
                      <a:pt x="978102" y="396672"/>
                      <a:pt x="937127" y="394579"/>
                      <a:pt x="895158" y="394579"/>
                    </a:cubicBezTo>
                    <a:cubicBezTo>
                      <a:pt x="853189" y="394579"/>
                      <a:pt x="812214" y="396672"/>
                      <a:pt x="772639" y="400658"/>
                    </a:cubicBezTo>
                    <a:lnTo>
                      <a:pt x="772635" y="400659"/>
                    </a:lnTo>
                    <a:lnTo>
                      <a:pt x="727147" y="397396"/>
                    </a:lnTo>
                    <a:cubicBezTo>
                      <a:pt x="465996" y="397396"/>
                      <a:pt x="248111" y="573005"/>
                      <a:pt x="197720" y="806454"/>
                    </a:cubicBezTo>
                    <a:lnTo>
                      <a:pt x="188006" y="897811"/>
                    </a:lnTo>
                    <a:lnTo>
                      <a:pt x="158281" y="874561"/>
                    </a:lnTo>
                    <a:cubicBezTo>
                      <a:pt x="60487" y="781852"/>
                      <a:pt x="0" y="653775"/>
                      <a:pt x="0" y="512306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" name="円/楕円 27">
                <a:extLst>
                  <a:ext uri="{FF2B5EF4-FFF2-40B4-BE49-F238E27FC236}">
                    <a16:creationId xmlns:a16="http://schemas.microsoft.com/office/drawing/2014/main" id="{782A993E-F6AC-411F-8ABE-866C61D0CC97}"/>
                  </a:ext>
                </a:extLst>
              </p:cNvPr>
              <p:cNvSpPr/>
              <p:nvPr/>
            </p:nvSpPr>
            <p:spPr>
              <a:xfrm rot="10800000">
                <a:off x="929800" y="1626259"/>
                <a:ext cx="172927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6D812215-8270-42F2-AC73-007995C70F4A}"/>
                  </a:ext>
                </a:extLst>
              </p:cNvPr>
              <p:cNvSpPr/>
              <p:nvPr/>
            </p:nvSpPr>
            <p:spPr>
              <a:xfrm rot="5400000">
                <a:off x="1338014" y="1213142"/>
                <a:ext cx="566032" cy="565641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560834D-4A0A-4EC1-A264-98FC23553650}"/>
                  </a:ext>
                </a:extLst>
              </p:cNvPr>
              <p:cNvGrpSpPr/>
              <p:nvPr/>
            </p:nvGrpSpPr>
            <p:grpSpPr>
              <a:xfrm>
                <a:off x="958521" y="2448029"/>
                <a:ext cx="686518" cy="1088127"/>
                <a:chOff x="-50484" y="2448029"/>
                <a:chExt cx="686518" cy="1088127"/>
              </a:xfrm>
            </p:grpSpPr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D58CF1B9-72AA-4B92-8645-DBB1515C5E2A}"/>
                    </a:ext>
                  </a:extLst>
                </p:cNvPr>
                <p:cNvSpPr/>
                <p:nvPr/>
              </p:nvSpPr>
              <p:spPr>
                <a:xfrm>
                  <a:off x="16301" y="2448029"/>
                  <a:ext cx="503999" cy="273976"/>
                </a:xfrm>
                <a:custGeom>
                  <a:avLst/>
                  <a:gdLst>
                    <a:gd name="connsiteX0" fmla="*/ 132635 w 503999"/>
                    <a:gd name="connsiteY0" fmla="*/ 0 h 273976"/>
                    <a:gd name="connsiteX1" fmla="*/ 503999 w 503999"/>
                    <a:gd name="connsiteY1" fmla="*/ 0 h 273976"/>
                    <a:gd name="connsiteX2" fmla="*/ 503999 w 503999"/>
                    <a:gd name="connsiteY2" fmla="*/ 273976 h 273976"/>
                    <a:gd name="connsiteX3" fmla="*/ 0 w 503999"/>
                    <a:gd name="connsiteY3" fmla="*/ 273976 h 2739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03999" h="273976">
                      <a:moveTo>
                        <a:pt x="132635" y="0"/>
                      </a:moveTo>
                      <a:lnTo>
                        <a:pt x="503999" y="0"/>
                      </a:lnTo>
                      <a:lnTo>
                        <a:pt x="503999" y="273976"/>
                      </a:lnTo>
                      <a:lnTo>
                        <a:pt x="0" y="273976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四角形: 上の 2 つの角を丸める 230">
                  <a:extLst>
                    <a:ext uri="{FF2B5EF4-FFF2-40B4-BE49-F238E27FC236}">
                      <a16:creationId xmlns:a16="http://schemas.microsoft.com/office/drawing/2014/main" id="{DF96E07A-467B-480B-B1DA-215A558B558B}"/>
                    </a:ext>
                  </a:extLst>
                </p:cNvPr>
                <p:cNvSpPr/>
                <p:nvPr/>
              </p:nvSpPr>
              <p:spPr>
                <a:xfrm>
                  <a:off x="-50484" y="2584534"/>
                  <a:ext cx="586504" cy="951622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D4EEA752-DF91-4C6F-B381-C80088E86A1D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3" name="グループ化 22">
                  <a:extLst>
                    <a:ext uri="{FF2B5EF4-FFF2-40B4-BE49-F238E27FC236}">
                      <a16:creationId xmlns:a16="http://schemas.microsoft.com/office/drawing/2014/main" id="{21E83347-56A3-4A39-B0CF-2ACB6DC82C68}"/>
                    </a:ext>
                  </a:extLst>
                </p:cNvPr>
                <p:cNvGrpSpPr/>
                <p:nvPr/>
              </p:nvGrpSpPr>
              <p:grpSpPr>
                <a:xfrm rot="900000">
                  <a:off x="-28122" y="2662316"/>
                  <a:ext cx="88884" cy="201806"/>
                  <a:chOff x="-4310" y="2657554"/>
                  <a:chExt cx="88884" cy="201806"/>
                </a:xfrm>
              </p:grpSpPr>
              <p:sp>
                <p:nvSpPr>
                  <p:cNvPr id="25" name="円/楕円 82">
                    <a:extLst>
                      <a:ext uri="{FF2B5EF4-FFF2-40B4-BE49-F238E27FC236}">
                        <a16:creationId xmlns:a16="http://schemas.microsoft.com/office/drawing/2014/main" id="{FCE0EAD7-8A34-4E05-95EF-9CCCE7D10828}"/>
                      </a:ext>
                    </a:extLst>
                  </p:cNvPr>
                  <p:cNvSpPr/>
                  <p:nvPr/>
                </p:nvSpPr>
                <p:spPr>
                  <a:xfrm>
                    <a:off x="5168" y="2657554"/>
                    <a:ext cx="79406" cy="201806"/>
                  </a:xfrm>
                  <a:prstGeom prst="ellipse">
                    <a:avLst/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円/楕円 83">
                    <a:extLst>
                      <a:ext uri="{FF2B5EF4-FFF2-40B4-BE49-F238E27FC236}">
                        <a16:creationId xmlns:a16="http://schemas.microsoft.com/office/drawing/2014/main" id="{849EB301-6E55-4FCE-A0CC-5B4B15BE39D6}"/>
                      </a:ext>
                    </a:extLst>
                  </p:cNvPr>
                  <p:cNvSpPr/>
                  <p:nvPr/>
                </p:nvSpPr>
                <p:spPr>
                  <a:xfrm flipH="1">
                    <a:off x="-4310" y="2684534"/>
                    <a:ext cx="59505" cy="147845"/>
                  </a:xfrm>
                  <a:prstGeom prst="ellipse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" name="円/楕円 83">
                  <a:extLst>
                    <a:ext uri="{FF2B5EF4-FFF2-40B4-BE49-F238E27FC236}">
                      <a16:creationId xmlns:a16="http://schemas.microsoft.com/office/drawing/2014/main" id="{AC731E43-FB64-41CB-95D3-5B15C0B759CD}"/>
                    </a:ext>
                  </a:extLst>
                </p:cNvPr>
                <p:cNvSpPr/>
                <p:nvPr/>
              </p:nvSpPr>
              <p:spPr>
                <a:xfrm rot="887567" flipH="1">
                  <a:off x="-4923" y="2707365"/>
                  <a:ext cx="27683" cy="41898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D735B904-F781-45BF-A29F-E57A7A72982E}"/>
                  </a:ext>
                </a:extLst>
              </p:cNvPr>
              <p:cNvSpPr/>
              <p:nvPr/>
            </p:nvSpPr>
            <p:spPr>
              <a:xfrm rot="556922" flipH="1">
                <a:off x="1354440" y="2057383"/>
                <a:ext cx="88900" cy="418745"/>
              </a:xfrm>
              <a:custGeom>
                <a:avLst/>
                <a:gdLst>
                  <a:gd name="connsiteX0" fmla="*/ 58779 w 88900"/>
                  <a:gd name="connsiteY0" fmla="*/ 0 h 418745"/>
                  <a:gd name="connsiteX1" fmla="*/ 19842 w 88900"/>
                  <a:gd name="connsiteY1" fmla="*/ 0 h 418745"/>
                  <a:gd name="connsiteX2" fmla="*/ 6986 w 88900"/>
                  <a:gd name="connsiteY2" fmla="*/ 56004 h 418745"/>
                  <a:gd name="connsiteX3" fmla="*/ 0 w 88900"/>
                  <a:gd name="connsiteY3" fmla="*/ 157638 h 418745"/>
                  <a:gd name="connsiteX4" fmla="*/ 88900 w 88900"/>
                  <a:gd name="connsiteY4" fmla="*/ 418745 h 418745"/>
                  <a:gd name="connsiteX5" fmla="*/ 88900 w 88900"/>
                  <a:gd name="connsiteY5" fmla="*/ 418743 h 418745"/>
                  <a:gd name="connsiteX6" fmla="*/ 44450 w 88900"/>
                  <a:gd name="connsiteY6" fmla="*/ 157637 h 418745"/>
                  <a:gd name="connsiteX7" fmla="*/ 56182 w 88900"/>
                  <a:gd name="connsiteY7" fmla="*/ 11675 h 4187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900" h="418745">
                    <a:moveTo>
                      <a:pt x="58779" y="0"/>
                    </a:moveTo>
                    <a:lnTo>
                      <a:pt x="19842" y="0"/>
                    </a:lnTo>
                    <a:lnTo>
                      <a:pt x="6986" y="56004"/>
                    </a:lnTo>
                    <a:cubicBezTo>
                      <a:pt x="2488" y="87242"/>
                      <a:pt x="0" y="121587"/>
                      <a:pt x="0" y="157638"/>
                    </a:cubicBezTo>
                    <a:cubicBezTo>
                      <a:pt x="0" y="301843"/>
                      <a:pt x="39802" y="418745"/>
                      <a:pt x="88900" y="418745"/>
                    </a:cubicBezTo>
                    <a:lnTo>
                      <a:pt x="88900" y="418743"/>
                    </a:lnTo>
                    <a:cubicBezTo>
                      <a:pt x="60918" y="357105"/>
                      <a:pt x="44450" y="260368"/>
                      <a:pt x="44450" y="157637"/>
                    </a:cubicBezTo>
                    <a:cubicBezTo>
                      <a:pt x="44450" y="106272"/>
                      <a:pt x="48567" y="56405"/>
                      <a:pt x="56182" y="11675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D6E36FF7-F195-4EF5-BB1E-250ADE99A627}"/>
                  </a:ext>
                </a:extLst>
              </p:cNvPr>
              <p:cNvGrpSpPr/>
              <p:nvPr/>
            </p:nvGrpSpPr>
            <p:grpSpPr>
              <a:xfrm>
                <a:off x="1368308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3CF5210F-CD2C-431B-8B9A-C7B2EC385606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57FE5FD-6B9C-427F-98E5-88A07C0EA16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1E97CB0A-C8B2-4903-8069-AAF4E87DE8D8}"/>
                  </a:ext>
                </a:extLst>
              </p:cNvPr>
              <p:cNvSpPr/>
              <p:nvPr/>
            </p:nvSpPr>
            <p:spPr>
              <a:xfrm rot="21368376" flipH="1">
                <a:off x="1351908" y="1630757"/>
                <a:ext cx="88562" cy="424125"/>
              </a:xfrm>
              <a:prstGeom prst="moon">
                <a:avLst>
                  <a:gd name="adj" fmla="val 46965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8DB38C28-E910-4881-9A94-D0D94D5E438C}"/>
                  </a:ext>
                </a:extLst>
              </p:cNvPr>
              <p:cNvSpPr/>
              <p:nvPr/>
            </p:nvSpPr>
            <p:spPr>
              <a:xfrm>
                <a:off x="1180773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0B08C3F2-19F4-4508-A0A9-223312B98F96}"/>
                  </a:ext>
                </a:extLst>
              </p:cNvPr>
              <p:cNvSpPr/>
              <p:nvPr/>
            </p:nvSpPr>
            <p:spPr>
              <a:xfrm flipH="1">
                <a:off x="120652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9E3CC376-45D3-42A1-9BE9-4497EB42BBE6}"/>
                </a:ext>
              </a:extLst>
            </p:cNvPr>
            <p:cNvSpPr/>
            <p:nvPr/>
          </p:nvSpPr>
          <p:spPr>
            <a:xfrm>
              <a:off x="1538807" y="1792921"/>
              <a:ext cx="168415" cy="93005"/>
            </a:xfrm>
            <a:custGeom>
              <a:avLst/>
              <a:gdLst>
                <a:gd name="connsiteX0" fmla="*/ 167194 w 168415"/>
                <a:gd name="connsiteY0" fmla="*/ 0 h 93005"/>
                <a:gd name="connsiteX1" fmla="*/ 158784 w 168415"/>
                <a:gd name="connsiteY1" fmla="*/ 35723 h 93005"/>
                <a:gd name="connsiteX2" fmla="*/ 128082 w 168415"/>
                <a:gd name="connsiteY2" fmla="*/ 55441 h 93005"/>
                <a:gd name="connsiteX3" fmla="*/ 128790 w 168415"/>
                <a:gd name="connsiteY3" fmla="*/ 56696 h 93005"/>
                <a:gd name="connsiteX4" fmla="*/ 134970 w 168415"/>
                <a:gd name="connsiteY4" fmla="*/ 89960 h 93005"/>
                <a:gd name="connsiteX5" fmla="*/ 108717 w 168415"/>
                <a:gd name="connsiteY5" fmla="*/ 91145 h 93005"/>
                <a:gd name="connsiteX6" fmla="*/ 66149 w 168415"/>
                <a:gd name="connsiteY6" fmla="*/ 32848 h 93005"/>
                <a:gd name="connsiteX7" fmla="*/ 26275 w 168415"/>
                <a:gd name="connsiteY7" fmla="*/ 93005 h 93005"/>
                <a:gd name="connsiteX8" fmla="*/ 0 w 168415"/>
                <a:gd name="connsiteY8" fmla="*/ 93005 h 93005"/>
                <a:gd name="connsiteX9" fmla="*/ 65557 w 168415"/>
                <a:gd name="connsiteY9" fmla="*/ 6577 h 93005"/>
                <a:gd name="connsiteX10" fmla="*/ 113686 w 168415"/>
                <a:gd name="connsiteY10" fmla="*/ 29938 h 93005"/>
                <a:gd name="connsiteX11" fmla="*/ 120032 w 168415"/>
                <a:gd name="connsiteY11" fmla="*/ 41180 h 93005"/>
                <a:gd name="connsiteX12" fmla="*/ 148914 w 168415"/>
                <a:gd name="connsiteY12" fmla="*/ 26241 h 93005"/>
                <a:gd name="connsiteX13" fmla="*/ 167194 w 168415"/>
                <a:gd name="connsiteY13" fmla="*/ 0 h 93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8415" h="93005">
                  <a:moveTo>
                    <a:pt x="167194" y="0"/>
                  </a:moveTo>
                  <a:cubicBezTo>
                    <a:pt x="170462" y="12195"/>
                    <a:pt x="167008" y="24954"/>
                    <a:pt x="158784" y="35723"/>
                  </a:cubicBezTo>
                  <a:lnTo>
                    <a:pt x="128082" y="55441"/>
                  </a:lnTo>
                  <a:lnTo>
                    <a:pt x="128790" y="56696"/>
                  </a:lnTo>
                  <a:cubicBezTo>
                    <a:pt x="132460" y="66847"/>
                    <a:pt x="134643" y="78083"/>
                    <a:pt x="134970" y="89960"/>
                  </a:cubicBezTo>
                  <a:lnTo>
                    <a:pt x="108717" y="91145"/>
                  </a:lnTo>
                  <a:cubicBezTo>
                    <a:pt x="108012" y="57872"/>
                    <a:pt x="88940" y="31752"/>
                    <a:pt x="66149" y="32848"/>
                  </a:cubicBezTo>
                  <a:cubicBezTo>
                    <a:pt x="43918" y="33917"/>
                    <a:pt x="26275" y="60534"/>
                    <a:pt x="26275" y="93005"/>
                  </a:cubicBezTo>
                  <a:lnTo>
                    <a:pt x="0" y="93005"/>
                  </a:lnTo>
                  <a:cubicBezTo>
                    <a:pt x="0" y="46225"/>
                    <a:pt x="29048" y="7928"/>
                    <a:pt x="65557" y="6577"/>
                  </a:cubicBezTo>
                  <a:cubicBezTo>
                    <a:pt x="84107" y="5890"/>
                    <a:pt x="101134" y="14859"/>
                    <a:pt x="113686" y="29938"/>
                  </a:cubicBezTo>
                  <a:lnTo>
                    <a:pt x="120032" y="41180"/>
                  </a:lnTo>
                  <a:lnTo>
                    <a:pt x="148914" y="26241"/>
                  </a:lnTo>
                  <a:cubicBezTo>
                    <a:pt x="157579" y="18849"/>
                    <a:pt x="164008" y="9816"/>
                    <a:pt x="16719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63FFF510-9819-4776-801C-BA62AD623678}"/>
              </a:ext>
            </a:extLst>
          </p:cNvPr>
          <p:cNvGrpSpPr/>
          <p:nvPr/>
        </p:nvGrpSpPr>
        <p:grpSpPr>
          <a:xfrm>
            <a:off x="3814617" y="1291443"/>
            <a:ext cx="1725877" cy="2240863"/>
            <a:chOff x="3814617" y="1291443"/>
            <a:chExt cx="1725877" cy="2240863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C54225D5-88C6-4D0D-BA47-082979B83B12}"/>
                </a:ext>
              </a:extLst>
            </p:cNvPr>
            <p:cNvSpPr/>
            <p:nvPr/>
          </p:nvSpPr>
          <p:spPr>
            <a:xfrm>
              <a:off x="4903163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7D8C8145-115B-49C2-BE43-0583ACF30201}"/>
                </a:ext>
              </a:extLst>
            </p:cNvPr>
            <p:cNvSpPr/>
            <p:nvPr/>
          </p:nvSpPr>
          <p:spPr>
            <a:xfrm rot="1972559">
              <a:off x="4499060" y="1444650"/>
              <a:ext cx="429778" cy="456202"/>
            </a:xfrm>
            <a:prstGeom prst="ellipse">
              <a:avLst/>
            </a:prstGeom>
            <a:solidFill>
              <a:srgbClr val="ED7D31">
                <a:lumMod val="75000"/>
              </a:srgb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862050B1-E43F-4254-8E61-F08E95C99F0A}"/>
                </a:ext>
              </a:extLst>
            </p:cNvPr>
            <p:cNvSpPr/>
            <p:nvPr/>
          </p:nvSpPr>
          <p:spPr>
            <a:xfrm>
              <a:off x="4518633" y="1324468"/>
              <a:ext cx="932606" cy="1074531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23143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156915 w 930225"/>
                <a:gd name="connsiteY4" fmla="*/ 880610 h 1026724"/>
                <a:gd name="connsiteX5" fmla="*/ 89800 w 930225"/>
                <a:gd name="connsiteY5" fmla="*/ 890794 h 1026724"/>
                <a:gd name="connsiteX6" fmla="*/ 83087 w 930225"/>
                <a:gd name="connsiteY6" fmla="*/ 892390 h 1026724"/>
                <a:gd name="connsiteX7" fmla="*/ 69781 w 930225"/>
                <a:gd name="connsiteY7" fmla="*/ 836474 h 1026724"/>
                <a:gd name="connsiteX8" fmla="*/ 0 w 930225"/>
                <a:gd name="connsiteY8" fmla="*/ 794665 h 1026724"/>
                <a:gd name="connsiteX9" fmla="*/ 66133 w 930225"/>
                <a:gd name="connsiteY9" fmla="*/ 616155 h 1026724"/>
                <a:gd name="connsiteX10" fmla="*/ 36484 w 930225"/>
                <a:gd name="connsiteY10" fmla="*/ 445833 h 1026724"/>
                <a:gd name="connsiteX11" fmla="*/ 34772 w 930225"/>
                <a:gd name="connsiteY11" fmla="*/ 377474 h 1026724"/>
                <a:gd name="connsiteX12" fmla="*/ 497916 w 930225"/>
                <a:gd name="connsiteY12" fmla="*/ 0 h 1026724"/>
                <a:gd name="connsiteX13" fmla="*/ 930184 w 930225"/>
                <a:gd name="connsiteY13" fmla="*/ 489417 h 1026724"/>
                <a:gd name="connsiteX14" fmla="*/ 603446 w 930225"/>
                <a:gd name="connsiteY14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72162 w 932606"/>
                <a:gd name="connsiteY6" fmla="*/ 836474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47402 w 932606"/>
                <a:gd name="connsiteY4" fmla="*/ 840129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18827 w 932606"/>
                <a:gd name="connsiteY4" fmla="*/ 837748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79483 w 932606"/>
                <a:gd name="connsiteY3" fmla="*/ 91628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43765 w 932606"/>
                <a:gd name="connsiteY3" fmla="*/ 93533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43765 w 932606"/>
                <a:gd name="connsiteY3" fmla="*/ 935339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10427 w 932606"/>
                <a:gd name="connsiteY3" fmla="*/ 947245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42454"/>
                <a:gd name="connsiteX1" fmla="*/ 253440 w 932606"/>
                <a:gd name="connsiteY1" fmla="*/ 1026516 h 1042454"/>
                <a:gd name="connsiteX2" fmla="*/ 135339 w 932606"/>
                <a:gd name="connsiteY2" fmla="*/ 975998 h 1042454"/>
                <a:gd name="connsiteX3" fmla="*/ 110427 w 932606"/>
                <a:gd name="connsiteY3" fmla="*/ 947245 h 1042454"/>
                <a:gd name="connsiteX4" fmla="*/ 218827 w 932606"/>
                <a:gd name="connsiteY4" fmla="*/ 837748 h 1042454"/>
                <a:gd name="connsiteX5" fmla="*/ 68369 w 932606"/>
                <a:gd name="connsiteY5" fmla="*/ 862219 h 1042454"/>
                <a:gd name="connsiteX6" fmla="*/ 65018 w 932606"/>
                <a:gd name="connsiteY6" fmla="*/ 795993 h 1042454"/>
                <a:gd name="connsiteX7" fmla="*/ 0 w 932606"/>
                <a:gd name="connsiteY7" fmla="*/ 754183 h 1042454"/>
                <a:gd name="connsiteX8" fmla="*/ 68514 w 932606"/>
                <a:gd name="connsiteY8" fmla="*/ 616155 h 1042454"/>
                <a:gd name="connsiteX9" fmla="*/ 38865 w 932606"/>
                <a:gd name="connsiteY9" fmla="*/ 445833 h 1042454"/>
                <a:gd name="connsiteX10" fmla="*/ 37153 w 932606"/>
                <a:gd name="connsiteY10" fmla="*/ 377474 h 1042454"/>
                <a:gd name="connsiteX11" fmla="*/ 500297 w 932606"/>
                <a:gd name="connsiteY11" fmla="*/ 0 h 1042454"/>
                <a:gd name="connsiteX12" fmla="*/ 932565 w 932606"/>
                <a:gd name="connsiteY12" fmla="*/ 489417 h 1042454"/>
                <a:gd name="connsiteX13" fmla="*/ 605827 w 932606"/>
                <a:gd name="connsiteY13" fmla="*/ 968675 h 1042454"/>
                <a:gd name="connsiteX0" fmla="*/ 539152 w 932606"/>
                <a:gd name="connsiteY0" fmla="*/ 830563 h 1037280"/>
                <a:gd name="connsiteX1" fmla="*/ 253440 w 932606"/>
                <a:gd name="connsiteY1" fmla="*/ 1026516 h 1037280"/>
                <a:gd name="connsiteX2" fmla="*/ 135339 w 932606"/>
                <a:gd name="connsiteY2" fmla="*/ 975998 h 1037280"/>
                <a:gd name="connsiteX3" fmla="*/ 110427 w 932606"/>
                <a:gd name="connsiteY3" fmla="*/ 947245 h 1037280"/>
                <a:gd name="connsiteX4" fmla="*/ 218827 w 932606"/>
                <a:gd name="connsiteY4" fmla="*/ 837748 h 1037280"/>
                <a:gd name="connsiteX5" fmla="*/ 68369 w 932606"/>
                <a:gd name="connsiteY5" fmla="*/ 862219 h 1037280"/>
                <a:gd name="connsiteX6" fmla="*/ 65018 w 932606"/>
                <a:gd name="connsiteY6" fmla="*/ 795993 h 1037280"/>
                <a:gd name="connsiteX7" fmla="*/ 0 w 932606"/>
                <a:gd name="connsiteY7" fmla="*/ 754183 h 1037280"/>
                <a:gd name="connsiteX8" fmla="*/ 68514 w 932606"/>
                <a:gd name="connsiteY8" fmla="*/ 616155 h 1037280"/>
                <a:gd name="connsiteX9" fmla="*/ 38865 w 932606"/>
                <a:gd name="connsiteY9" fmla="*/ 445833 h 1037280"/>
                <a:gd name="connsiteX10" fmla="*/ 37153 w 932606"/>
                <a:gd name="connsiteY10" fmla="*/ 377474 h 1037280"/>
                <a:gd name="connsiteX11" fmla="*/ 500297 w 932606"/>
                <a:gd name="connsiteY11" fmla="*/ 0 h 1037280"/>
                <a:gd name="connsiteX12" fmla="*/ 932565 w 932606"/>
                <a:gd name="connsiteY12" fmla="*/ 489417 h 1037280"/>
                <a:gd name="connsiteX13" fmla="*/ 605827 w 932606"/>
                <a:gd name="connsiteY13" fmla="*/ 968675 h 1037280"/>
                <a:gd name="connsiteX0" fmla="*/ 539152 w 932606"/>
                <a:gd name="connsiteY0" fmla="*/ 830563 h 1049361"/>
                <a:gd name="connsiteX1" fmla="*/ 258203 w 932606"/>
                <a:gd name="connsiteY1" fmla="*/ 1043185 h 1049361"/>
                <a:gd name="connsiteX2" fmla="*/ 135339 w 932606"/>
                <a:gd name="connsiteY2" fmla="*/ 975998 h 1049361"/>
                <a:gd name="connsiteX3" fmla="*/ 110427 w 932606"/>
                <a:gd name="connsiteY3" fmla="*/ 947245 h 1049361"/>
                <a:gd name="connsiteX4" fmla="*/ 218827 w 932606"/>
                <a:gd name="connsiteY4" fmla="*/ 837748 h 1049361"/>
                <a:gd name="connsiteX5" fmla="*/ 68369 w 932606"/>
                <a:gd name="connsiteY5" fmla="*/ 862219 h 1049361"/>
                <a:gd name="connsiteX6" fmla="*/ 65018 w 932606"/>
                <a:gd name="connsiteY6" fmla="*/ 795993 h 1049361"/>
                <a:gd name="connsiteX7" fmla="*/ 0 w 932606"/>
                <a:gd name="connsiteY7" fmla="*/ 754183 h 1049361"/>
                <a:gd name="connsiteX8" fmla="*/ 68514 w 932606"/>
                <a:gd name="connsiteY8" fmla="*/ 616155 h 1049361"/>
                <a:gd name="connsiteX9" fmla="*/ 38865 w 932606"/>
                <a:gd name="connsiteY9" fmla="*/ 445833 h 1049361"/>
                <a:gd name="connsiteX10" fmla="*/ 37153 w 932606"/>
                <a:gd name="connsiteY10" fmla="*/ 377474 h 1049361"/>
                <a:gd name="connsiteX11" fmla="*/ 500297 w 932606"/>
                <a:gd name="connsiteY11" fmla="*/ 0 h 1049361"/>
                <a:gd name="connsiteX12" fmla="*/ 932565 w 932606"/>
                <a:gd name="connsiteY12" fmla="*/ 489417 h 1049361"/>
                <a:gd name="connsiteX13" fmla="*/ 605827 w 932606"/>
                <a:gd name="connsiteY13" fmla="*/ 968675 h 1049361"/>
                <a:gd name="connsiteX0" fmla="*/ 539152 w 932606"/>
                <a:gd name="connsiteY0" fmla="*/ 830563 h 1061307"/>
                <a:gd name="connsiteX1" fmla="*/ 258203 w 932606"/>
                <a:gd name="connsiteY1" fmla="*/ 1043185 h 1061307"/>
                <a:gd name="connsiteX2" fmla="*/ 144864 w 932606"/>
                <a:gd name="connsiteY2" fmla="*/ 995048 h 1061307"/>
                <a:gd name="connsiteX3" fmla="*/ 110427 w 932606"/>
                <a:gd name="connsiteY3" fmla="*/ 947245 h 1061307"/>
                <a:gd name="connsiteX4" fmla="*/ 218827 w 932606"/>
                <a:gd name="connsiteY4" fmla="*/ 837748 h 1061307"/>
                <a:gd name="connsiteX5" fmla="*/ 68369 w 932606"/>
                <a:gd name="connsiteY5" fmla="*/ 862219 h 1061307"/>
                <a:gd name="connsiteX6" fmla="*/ 65018 w 932606"/>
                <a:gd name="connsiteY6" fmla="*/ 795993 h 1061307"/>
                <a:gd name="connsiteX7" fmla="*/ 0 w 932606"/>
                <a:gd name="connsiteY7" fmla="*/ 754183 h 1061307"/>
                <a:gd name="connsiteX8" fmla="*/ 68514 w 932606"/>
                <a:gd name="connsiteY8" fmla="*/ 616155 h 1061307"/>
                <a:gd name="connsiteX9" fmla="*/ 38865 w 932606"/>
                <a:gd name="connsiteY9" fmla="*/ 445833 h 1061307"/>
                <a:gd name="connsiteX10" fmla="*/ 37153 w 932606"/>
                <a:gd name="connsiteY10" fmla="*/ 377474 h 1061307"/>
                <a:gd name="connsiteX11" fmla="*/ 500297 w 932606"/>
                <a:gd name="connsiteY11" fmla="*/ 0 h 1061307"/>
                <a:gd name="connsiteX12" fmla="*/ 932565 w 932606"/>
                <a:gd name="connsiteY12" fmla="*/ 489417 h 1061307"/>
                <a:gd name="connsiteX13" fmla="*/ 605827 w 932606"/>
                <a:gd name="connsiteY13" fmla="*/ 968675 h 1061307"/>
                <a:gd name="connsiteX0" fmla="*/ 539152 w 932606"/>
                <a:gd name="connsiteY0" fmla="*/ 830563 h 1054734"/>
                <a:gd name="connsiteX1" fmla="*/ 258203 w 932606"/>
                <a:gd name="connsiteY1" fmla="*/ 1043185 h 1054734"/>
                <a:gd name="connsiteX2" fmla="*/ 144864 w 932606"/>
                <a:gd name="connsiteY2" fmla="*/ 995048 h 1054734"/>
                <a:gd name="connsiteX3" fmla="*/ 110427 w 932606"/>
                <a:gd name="connsiteY3" fmla="*/ 947245 h 1054734"/>
                <a:gd name="connsiteX4" fmla="*/ 218827 w 932606"/>
                <a:gd name="connsiteY4" fmla="*/ 837748 h 1054734"/>
                <a:gd name="connsiteX5" fmla="*/ 68369 w 932606"/>
                <a:gd name="connsiteY5" fmla="*/ 862219 h 1054734"/>
                <a:gd name="connsiteX6" fmla="*/ 65018 w 932606"/>
                <a:gd name="connsiteY6" fmla="*/ 795993 h 1054734"/>
                <a:gd name="connsiteX7" fmla="*/ 0 w 932606"/>
                <a:gd name="connsiteY7" fmla="*/ 754183 h 1054734"/>
                <a:gd name="connsiteX8" fmla="*/ 68514 w 932606"/>
                <a:gd name="connsiteY8" fmla="*/ 616155 h 1054734"/>
                <a:gd name="connsiteX9" fmla="*/ 38865 w 932606"/>
                <a:gd name="connsiteY9" fmla="*/ 445833 h 1054734"/>
                <a:gd name="connsiteX10" fmla="*/ 37153 w 932606"/>
                <a:gd name="connsiteY10" fmla="*/ 377474 h 1054734"/>
                <a:gd name="connsiteX11" fmla="*/ 500297 w 932606"/>
                <a:gd name="connsiteY11" fmla="*/ 0 h 1054734"/>
                <a:gd name="connsiteX12" fmla="*/ 932565 w 932606"/>
                <a:gd name="connsiteY12" fmla="*/ 489417 h 1054734"/>
                <a:gd name="connsiteX13" fmla="*/ 605827 w 932606"/>
                <a:gd name="connsiteY13" fmla="*/ 968675 h 1054734"/>
                <a:gd name="connsiteX0" fmla="*/ 539152 w 932606"/>
                <a:gd name="connsiteY0" fmla="*/ 830563 h 1046512"/>
                <a:gd name="connsiteX1" fmla="*/ 258203 w 932606"/>
                <a:gd name="connsiteY1" fmla="*/ 1043185 h 1046512"/>
                <a:gd name="connsiteX2" fmla="*/ 144864 w 932606"/>
                <a:gd name="connsiteY2" fmla="*/ 995048 h 1046512"/>
                <a:gd name="connsiteX3" fmla="*/ 110427 w 932606"/>
                <a:gd name="connsiteY3" fmla="*/ 947245 h 1046512"/>
                <a:gd name="connsiteX4" fmla="*/ 218827 w 932606"/>
                <a:gd name="connsiteY4" fmla="*/ 837748 h 1046512"/>
                <a:gd name="connsiteX5" fmla="*/ 68369 w 932606"/>
                <a:gd name="connsiteY5" fmla="*/ 862219 h 1046512"/>
                <a:gd name="connsiteX6" fmla="*/ 65018 w 932606"/>
                <a:gd name="connsiteY6" fmla="*/ 795993 h 1046512"/>
                <a:gd name="connsiteX7" fmla="*/ 0 w 932606"/>
                <a:gd name="connsiteY7" fmla="*/ 754183 h 1046512"/>
                <a:gd name="connsiteX8" fmla="*/ 68514 w 932606"/>
                <a:gd name="connsiteY8" fmla="*/ 616155 h 1046512"/>
                <a:gd name="connsiteX9" fmla="*/ 38865 w 932606"/>
                <a:gd name="connsiteY9" fmla="*/ 445833 h 1046512"/>
                <a:gd name="connsiteX10" fmla="*/ 37153 w 932606"/>
                <a:gd name="connsiteY10" fmla="*/ 377474 h 1046512"/>
                <a:gd name="connsiteX11" fmla="*/ 500297 w 932606"/>
                <a:gd name="connsiteY11" fmla="*/ 0 h 1046512"/>
                <a:gd name="connsiteX12" fmla="*/ 932565 w 932606"/>
                <a:gd name="connsiteY12" fmla="*/ 489417 h 1046512"/>
                <a:gd name="connsiteX13" fmla="*/ 605827 w 932606"/>
                <a:gd name="connsiteY13" fmla="*/ 968675 h 1046512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0427 w 932606"/>
                <a:gd name="connsiteY3" fmla="*/ 947245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69970"/>
                <a:gd name="connsiteX1" fmla="*/ 258203 w 932606"/>
                <a:gd name="connsiteY1" fmla="*/ 1062235 h 1069970"/>
                <a:gd name="connsiteX2" fmla="*/ 140101 w 932606"/>
                <a:gd name="connsiteY2" fmla="*/ 990286 h 1069970"/>
                <a:gd name="connsiteX3" fmla="*/ 117571 w 932606"/>
                <a:gd name="connsiteY3" fmla="*/ 963914 h 1069970"/>
                <a:gd name="connsiteX4" fmla="*/ 256927 w 932606"/>
                <a:gd name="connsiteY4" fmla="*/ 844892 h 1069970"/>
                <a:gd name="connsiteX5" fmla="*/ 63607 w 932606"/>
                <a:gd name="connsiteY5" fmla="*/ 869363 h 1069970"/>
                <a:gd name="connsiteX6" fmla="*/ 65018 w 932606"/>
                <a:gd name="connsiteY6" fmla="*/ 795993 h 1069970"/>
                <a:gd name="connsiteX7" fmla="*/ 0 w 932606"/>
                <a:gd name="connsiteY7" fmla="*/ 754183 h 1069970"/>
                <a:gd name="connsiteX8" fmla="*/ 68514 w 932606"/>
                <a:gd name="connsiteY8" fmla="*/ 616155 h 1069970"/>
                <a:gd name="connsiteX9" fmla="*/ 38865 w 932606"/>
                <a:gd name="connsiteY9" fmla="*/ 445833 h 1069970"/>
                <a:gd name="connsiteX10" fmla="*/ 37153 w 932606"/>
                <a:gd name="connsiteY10" fmla="*/ 377474 h 1069970"/>
                <a:gd name="connsiteX11" fmla="*/ 500297 w 932606"/>
                <a:gd name="connsiteY11" fmla="*/ 0 h 1069970"/>
                <a:gd name="connsiteX12" fmla="*/ 932565 w 932606"/>
                <a:gd name="connsiteY12" fmla="*/ 489417 h 1069970"/>
                <a:gd name="connsiteX13" fmla="*/ 605827 w 932606"/>
                <a:gd name="connsiteY13" fmla="*/ 968675 h 1069970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17571 w 932606"/>
                <a:gd name="connsiteY3" fmla="*/ 963914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61690 w 932606"/>
                <a:gd name="connsiteY4" fmla="*/ 863943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2606" h="1074531">
                  <a:moveTo>
                    <a:pt x="539152" y="830563"/>
                  </a:moveTo>
                  <a:cubicBezTo>
                    <a:pt x="477901" y="983358"/>
                    <a:pt x="322330" y="1032043"/>
                    <a:pt x="258203" y="1062235"/>
                  </a:cubicBezTo>
                  <a:cubicBezTo>
                    <a:pt x="194076" y="1092427"/>
                    <a:pt x="195552" y="1063762"/>
                    <a:pt x="154389" y="1011717"/>
                  </a:cubicBezTo>
                  <a:cubicBezTo>
                    <a:pt x="135713" y="994933"/>
                    <a:pt x="115562" y="998862"/>
                    <a:pt x="139002" y="980583"/>
                  </a:cubicBezTo>
                  <a:cubicBezTo>
                    <a:pt x="162442" y="962304"/>
                    <a:pt x="274256" y="882480"/>
                    <a:pt x="261690" y="863943"/>
                  </a:cubicBezTo>
                  <a:cubicBezTo>
                    <a:pt x="249124" y="845406"/>
                    <a:pt x="96386" y="880688"/>
                    <a:pt x="63607" y="869363"/>
                  </a:cubicBezTo>
                  <a:cubicBezTo>
                    <a:pt x="30828" y="858038"/>
                    <a:pt x="64548" y="820450"/>
                    <a:pt x="65018" y="795993"/>
                  </a:cubicBezTo>
                  <a:cubicBezTo>
                    <a:pt x="40170" y="789994"/>
                    <a:pt x="11721" y="778997"/>
                    <a:pt x="0" y="754183"/>
                  </a:cubicBezTo>
                  <a:cubicBezTo>
                    <a:pt x="40667" y="676982"/>
                    <a:pt x="62037" y="667547"/>
                    <a:pt x="68514" y="616155"/>
                  </a:cubicBezTo>
                  <a:cubicBezTo>
                    <a:pt x="74991" y="564763"/>
                    <a:pt x="42504" y="476485"/>
                    <a:pt x="38865" y="445833"/>
                  </a:cubicBezTo>
                  <a:cubicBezTo>
                    <a:pt x="33531" y="418284"/>
                    <a:pt x="37724" y="400260"/>
                    <a:pt x="37153" y="377474"/>
                  </a:cubicBezTo>
                  <a:cubicBezTo>
                    <a:pt x="81235" y="162050"/>
                    <a:pt x="271842" y="0"/>
                    <a:pt x="500297" y="0"/>
                  </a:cubicBezTo>
                  <a:cubicBezTo>
                    <a:pt x="761389" y="0"/>
                    <a:pt x="929264" y="280346"/>
                    <a:pt x="932565" y="489417"/>
                  </a:cubicBezTo>
                  <a:cubicBezTo>
                    <a:pt x="935866" y="698488"/>
                    <a:pt x="741107" y="891859"/>
                    <a:pt x="605827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4ED7615A-916A-4F33-A677-1A02A3E337F2}"/>
                </a:ext>
              </a:extLst>
            </p:cNvPr>
            <p:cNvGrpSpPr/>
            <p:nvPr/>
          </p:nvGrpSpPr>
          <p:grpSpPr>
            <a:xfrm>
              <a:off x="3814617" y="2642778"/>
              <a:ext cx="1129149" cy="727249"/>
              <a:chOff x="444652" y="5006060"/>
              <a:chExt cx="1446711" cy="931780"/>
            </a:xfrm>
          </p:grpSpPr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FD372F17-A05B-47A9-B8CC-447B64916992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1399600" cy="931780"/>
                <a:chOff x="444652" y="5006060"/>
                <a:chExt cx="1399600" cy="931780"/>
              </a:xfrm>
            </p:grpSpPr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C61616A4-D340-4F5A-B089-0800B5E251D3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E96371FB-A14B-4241-B50C-C3ADF3DC905D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72" name="グループ化 71">
                    <a:extLst>
                      <a:ext uri="{FF2B5EF4-FFF2-40B4-BE49-F238E27FC236}">
                        <a16:creationId xmlns:a16="http://schemas.microsoft.com/office/drawing/2014/main" id="{EA6EC0B8-1B91-4896-A9F0-AA357B44A7F2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83" name="フリーフォーム: 図形 82">
                      <a:extLst>
                        <a:ext uri="{FF2B5EF4-FFF2-40B4-BE49-F238E27FC236}">
                          <a16:creationId xmlns:a16="http://schemas.microsoft.com/office/drawing/2014/main" id="{9E92B4E0-ED6A-408A-870E-0F08482DEA8B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4" name="フリーフォーム: 図形 83">
                      <a:extLst>
                        <a:ext uri="{FF2B5EF4-FFF2-40B4-BE49-F238E27FC236}">
                          <a16:creationId xmlns:a16="http://schemas.microsoft.com/office/drawing/2014/main" id="{747E96FC-1ADB-447B-AC57-9BE6003576C2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5" name="フリーフォーム: 図形 84">
                      <a:extLst>
                        <a:ext uri="{FF2B5EF4-FFF2-40B4-BE49-F238E27FC236}">
                          <a16:creationId xmlns:a16="http://schemas.microsoft.com/office/drawing/2014/main" id="{ACE9A125-E259-4108-A353-CEDFE9A8EBDA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86" name="月 85">
                      <a:extLst>
                        <a:ext uri="{FF2B5EF4-FFF2-40B4-BE49-F238E27FC236}">
                          <a16:creationId xmlns:a16="http://schemas.microsoft.com/office/drawing/2014/main" id="{D9F4DB7E-B0BA-4041-BF99-75BF5D6D96B8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73" name="四角形: 角を丸くする 72">
                    <a:extLst>
                      <a:ext uri="{FF2B5EF4-FFF2-40B4-BE49-F238E27FC236}">
                        <a16:creationId xmlns:a16="http://schemas.microsoft.com/office/drawing/2014/main" id="{572D9D68-FD3F-45B1-A6FA-A38FA3DDB1D7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74" name="四角形: 上の 2 つの角を丸める 109">
                    <a:extLst>
                      <a:ext uri="{FF2B5EF4-FFF2-40B4-BE49-F238E27FC236}">
                        <a16:creationId xmlns:a16="http://schemas.microsoft.com/office/drawing/2014/main" id="{2F318E13-AAA0-46BC-86DB-22389077F428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フリーフォーム: 図形 74">
                    <a:extLst>
                      <a:ext uri="{FF2B5EF4-FFF2-40B4-BE49-F238E27FC236}">
                        <a16:creationId xmlns:a16="http://schemas.microsoft.com/office/drawing/2014/main" id="{EA936D55-F07A-42EA-9460-0B4F82BBCB4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フリーフォーム: 図形 75">
                    <a:extLst>
                      <a:ext uri="{FF2B5EF4-FFF2-40B4-BE49-F238E27FC236}">
                        <a16:creationId xmlns:a16="http://schemas.microsoft.com/office/drawing/2014/main" id="{8ACA3716-136E-42F9-8BD3-2895FE8A227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四角形: 上の 2 つの角を丸める 109">
                    <a:extLst>
                      <a:ext uri="{FF2B5EF4-FFF2-40B4-BE49-F238E27FC236}">
                        <a16:creationId xmlns:a16="http://schemas.microsoft.com/office/drawing/2014/main" id="{D457FC30-E3EF-4A62-ADC5-E838042E4395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フリーフォーム: 図形 77">
                    <a:extLst>
                      <a:ext uri="{FF2B5EF4-FFF2-40B4-BE49-F238E27FC236}">
                        <a16:creationId xmlns:a16="http://schemas.microsoft.com/office/drawing/2014/main" id="{CF337C54-DFE3-446C-8D2C-747EADF94A1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フリーフォーム: 図形 78">
                    <a:extLst>
                      <a:ext uri="{FF2B5EF4-FFF2-40B4-BE49-F238E27FC236}">
                        <a16:creationId xmlns:a16="http://schemas.microsoft.com/office/drawing/2014/main" id="{A4D438EC-65F8-4C8F-945A-F5DB6D91FB2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0" name="四角形: 上の 2 つの角を丸める 109">
                    <a:extLst>
                      <a:ext uri="{FF2B5EF4-FFF2-40B4-BE49-F238E27FC236}">
                        <a16:creationId xmlns:a16="http://schemas.microsoft.com/office/drawing/2014/main" id="{0F5AC1F7-76C6-4F1B-A2A7-B73231DB896B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1" name="フリーフォーム: 図形 80">
                    <a:extLst>
                      <a:ext uri="{FF2B5EF4-FFF2-40B4-BE49-F238E27FC236}">
                        <a16:creationId xmlns:a16="http://schemas.microsoft.com/office/drawing/2014/main" id="{362E2585-760D-4BE3-A5BC-EFC23EDC000A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2" name="フリーフォーム: 図形 81">
                    <a:extLst>
                      <a:ext uri="{FF2B5EF4-FFF2-40B4-BE49-F238E27FC236}">
                        <a16:creationId xmlns:a16="http://schemas.microsoft.com/office/drawing/2014/main" id="{534ECCFB-B93B-427B-B589-9B0D1087D29C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79B05707-CE8E-4CF6-BFB2-3D23B1293E61}"/>
                  </a:ext>
                </a:extLst>
              </p:cNvPr>
              <p:cNvSpPr/>
              <p:nvPr/>
            </p:nvSpPr>
            <p:spPr>
              <a:xfrm rot="7200000">
                <a:off x="1290937" y="5271201"/>
                <a:ext cx="304499" cy="89635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3" name="グループ化 52">
              <a:extLst>
                <a:ext uri="{FF2B5EF4-FFF2-40B4-BE49-F238E27FC236}">
                  <a16:creationId xmlns:a16="http://schemas.microsoft.com/office/drawing/2014/main" id="{C5884FC7-BC12-48BC-B95A-938772A5B487}"/>
                </a:ext>
              </a:extLst>
            </p:cNvPr>
            <p:cNvGrpSpPr/>
            <p:nvPr/>
          </p:nvGrpSpPr>
          <p:grpSpPr>
            <a:xfrm>
              <a:off x="4561770" y="1291443"/>
              <a:ext cx="978724" cy="2240863"/>
              <a:chOff x="3983800" y="1291443"/>
              <a:chExt cx="978724" cy="2240863"/>
            </a:xfrm>
          </p:grpSpPr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A8AD742-28CE-4886-8355-9C93581BEE38}"/>
                  </a:ext>
                </a:extLst>
              </p:cNvPr>
              <p:cNvSpPr/>
              <p:nvPr/>
            </p:nvSpPr>
            <p:spPr>
              <a:xfrm>
                <a:off x="4339480" y="216891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677AD6D0-7E31-47EA-87CB-CF34D12A2FD9}"/>
                  </a:ext>
                </a:extLst>
              </p:cNvPr>
              <p:cNvSpPr/>
              <p:nvPr/>
            </p:nvSpPr>
            <p:spPr>
              <a:xfrm>
                <a:off x="4052359" y="2489366"/>
                <a:ext cx="686400" cy="1042940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6485 w 685595"/>
                  <a:gd name="connsiteY0" fmla="*/ 0 h 1042907"/>
                  <a:gd name="connsiteX1" fmla="*/ 448173 w 685595"/>
                  <a:gd name="connsiteY1" fmla="*/ 0 h 1042907"/>
                  <a:gd name="connsiteX2" fmla="*/ 685595 w 685595"/>
                  <a:gd name="connsiteY2" fmla="*/ 237422 h 1042907"/>
                  <a:gd name="connsiteX3" fmla="*/ 685595 w 685595"/>
                  <a:gd name="connsiteY3" fmla="*/ 1042907 h 1042907"/>
                  <a:gd name="connsiteX4" fmla="*/ 585581 w 685595"/>
                  <a:gd name="connsiteY4" fmla="*/ 1042907 h 1042907"/>
                  <a:gd name="connsiteX5" fmla="*/ 119063 w 685595"/>
                  <a:gd name="connsiteY5" fmla="*/ 1042907 h 1042907"/>
                  <a:gd name="connsiteX6" fmla="*/ 119063 w 685595"/>
                  <a:gd name="connsiteY6" fmla="*/ 1038179 h 1042907"/>
                  <a:gd name="connsiteX7" fmla="*/ 0 w 685595"/>
                  <a:gd name="connsiteY7" fmla="*/ 530486 h 1042907"/>
                  <a:gd name="connsiteX8" fmla="*/ 138932 w 685595"/>
                  <a:gd name="connsiteY8" fmla="*/ 150781 h 1042907"/>
                  <a:gd name="connsiteX9" fmla="*/ 264070 w 685595"/>
                  <a:gd name="connsiteY9" fmla="*/ 18658 h 1042907"/>
                  <a:gd name="connsiteX10" fmla="*/ 356485 w 685595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119961 w 686493"/>
                  <a:gd name="connsiteY5" fmla="*/ 1042907 h 1042907"/>
                  <a:gd name="connsiteX6" fmla="*/ 84242 w 686493"/>
                  <a:gd name="connsiteY6" fmla="*/ 1038179 h 1042907"/>
                  <a:gd name="connsiteX7" fmla="*/ 898 w 686493"/>
                  <a:gd name="connsiteY7" fmla="*/ 530486 h 1042907"/>
                  <a:gd name="connsiteX8" fmla="*/ 139830 w 686493"/>
                  <a:gd name="connsiteY8" fmla="*/ 150781 h 1042907"/>
                  <a:gd name="connsiteX9" fmla="*/ 264968 w 686493"/>
                  <a:gd name="connsiteY9" fmla="*/ 18658 h 1042907"/>
                  <a:gd name="connsiteX10" fmla="*/ 357383 w 686493"/>
                  <a:gd name="connsiteY10" fmla="*/ 0 h 1042907"/>
                  <a:gd name="connsiteX0" fmla="*/ 357383 w 686493"/>
                  <a:gd name="connsiteY0" fmla="*/ 0 h 1042907"/>
                  <a:gd name="connsiteX1" fmla="*/ 449071 w 686493"/>
                  <a:gd name="connsiteY1" fmla="*/ 0 h 1042907"/>
                  <a:gd name="connsiteX2" fmla="*/ 686493 w 686493"/>
                  <a:gd name="connsiteY2" fmla="*/ 237422 h 1042907"/>
                  <a:gd name="connsiteX3" fmla="*/ 686493 w 686493"/>
                  <a:gd name="connsiteY3" fmla="*/ 1042907 h 1042907"/>
                  <a:gd name="connsiteX4" fmla="*/ 586479 w 686493"/>
                  <a:gd name="connsiteY4" fmla="*/ 1042907 h 1042907"/>
                  <a:gd name="connsiteX5" fmla="*/ 84242 w 686493"/>
                  <a:gd name="connsiteY5" fmla="*/ 1038179 h 1042907"/>
                  <a:gd name="connsiteX6" fmla="*/ 898 w 686493"/>
                  <a:gd name="connsiteY6" fmla="*/ 530486 h 1042907"/>
                  <a:gd name="connsiteX7" fmla="*/ 139830 w 686493"/>
                  <a:gd name="connsiteY7" fmla="*/ 150781 h 1042907"/>
                  <a:gd name="connsiteX8" fmla="*/ 264968 w 686493"/>
                  <a:gd name="connsiteY8" fmla="*/ 18658 h 1042907"/>
                  <a:gd name="connsiteX9" fmla="*/ 357383 w 686493"/>
                  <a:gd name="connsiteY9" fmla="*/ 0 h 1042907"/>
                  <a:gd name="connsiteX0" fmla="*/ 357290 w 686400"/>
                  <a:gd name="connsiteY0" fmla="*/ 0 h 1045322"/>
                  <a:gd name="connsiteX1" fmla="*/ 448978 w 686400"/>
                  <a:gd name="connsiteY1" fmla="*/ 0 h 1045322"/>
                  <a:gd name="connsiteX2" fmla="*/ 686400 w 686400"/>
                  <a:gd name="connsiteY2" fmla="*/ 237422 h 1045322"/>
                  <a:gd name="connsiteX3" fmla="*/ 686400 w 686400"/>
                  <a:gd name="connsiteY3" fmla="*/ 1042907 h 1045322"/>
                  <a:gd name="connsiteX4" fmla="*/ 586386 w 686400"/>
                  <a:gd name="connsiteY4" fmla="*/ 1042907 h 1045322"/>
                  <a:gd name="connsiteX5" fmla="*/ 86530 w 686400"/>
                  <a:gd name="connsiteY5" fmla="*/ 1045322 h 1045322"/>
                  <a:gd name="connsiteX6" fmla="*/ 805 w 686400"/>
                  <a:gd name="connsiteY6" fmla="*/ 530486 h 1045322"/>
                  <a:gd name="connsiteX7" fmla="*/ 139737 w 686400"/>
                  <a:gd name="connsiteY7" fmla="*/ 150781 h 1045322"/>
                  <a:gd name="connsiteX8" fmla="*/ 264875 w 686400"/>
                  <a:gd name="connsiteY8" fmla="*/ 18658 h 1045322"/>
                  <a:gd name="connsiteX9" fmla="*/ 357290 w 686400"/>
                  <a:gd name="connsiteY9" fmla="*/ 0 h 1045322"/>
                  <a:gd name="connsiteX0" fmla="*/ 357290 w 686400"/>
                  <a:gd name="connsiteY0" fmla="*/ 0 h 1042940"/>
                  <a:gd name="connsiteX1" fmla="*/ 448978 w 686400"/>
                  <a:gd name="connsiteY1" fmla="*/ 0 h 1042940"/>
                  <a:gd name="connsiteX2" fmla="*/ 686400 w 686400"/>
                  <a:gd name="connsiteY2" fmla="*/ 237422 h 1042940"/>
                  <a:gd name="connsiteX3" fmla="*/ 686400 w 686400"/>
                  <a:gd name="connsiteY3" fmla="*/ 1042907 h 1042940"/>
                  <a:gd name="connsiteX4" fmla="*/ 586386 w 686400"/>
                  <a:gd name="connsiteY4" fmla="*/ 1042907 h 1042940"/>
                  <a:gd name="connsiteX5" fmla="*/ 86530 w 686400"/>
                  <a:gd name="connsiteY5" fmla="*/ 1042940 h 1042940"/>
                  <a:gd name="connsiteX6" fmla="*/ 805 w 686400"/>
                  <a:gd name="connsiteY6" fmla="*/ 530486 h 1042940"/>
                  <a:gd name="connsiteX7" fmla="*/ 139737 w 686400"/>
                  <a:gd name="connsiteY7" fmla="*/ 150781 h 1042940"/>
                  <a:gd name="connsiteX8" fmla="*/ 264875 w 686400"/>
                  <a:gd name="connsiteY8" fmla="*/ 18658 h 1042940"/>
                  <a:gd name="connsiteX9" fmla="*/ 357290 w 686400"/>
                  <a:gd name="connsiteY9" fmla="*/ 0 h 10429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0" h="1042940">
                    <a:moveTo>
                      <a:pt x="357290" y="0"/>
                    </a:moveTo>
                    <a:lnTo>
                      <a:pt x="448978" y="0"/>
                    </a:lnTo>
                    <a:cubicBezTo>
                      <a:pt x="580103" y="0"/>
                      <a:pt x="686400" y="106297"/>
                      <a:pt x="686400" y="237422"/>
                    </a:cubicBezTo>
                    <a:lnTo>
                      <a:pt x="686400" y="1042907"/>
                    </a:lnTo>
                    <a:lnTo>
                      <a:pt x="586386" y="1042907"/>
                    </a:lnTo>
                    <a:lnTo>
                      <a:pt x="86530" y="1042940"/>
                    </a:lnTo>
                    <a:cubicBezTo>
                      <a:pt x="58749" y="873709"/>
                      <a:pt x="-8063" y="679179"/>
                      <a:pt x="805" y="530486"/>
                    </a:cubicBezTo>
                    <a:cubicBezTo>
                      <a:pt x="9673" y="381793"/>
                      <a:pt x="48100" y="314667"/>
                      <a:pt x="139737" y="150781"/>
                    </a:cubicBezTo>
                    <a:cubicBezTo>
                      <a:pt x="185419" y="51972"/>
                      <a:pt x="238243" y="36505"/>
                      <a:pt x="264875" y="18658"/>
                    </a:cubicBezTo>
                    <a:cubicBezTo>
                      <a:pt x="293280" y="6643"/>
                      <a:pt x="324509" y="0"/>
                      <a:pt x="357290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7" name="台形 53">
                <a:extLst>
                  <a:ext uri="{FF2B5EF4-FFF2-40B4-BE49-F238E27FC236}">
                    <a16:creationId xmlns:a16="http://schemas.microsoft.com/office/drawing/2014/main" id="{E0C71423-352E-493B-948F-5822D58DFB0B}"/>
                  </a:ext>
                </a:extLst>
              </p:cNvPr>
              <p:cNvSpPr/>
              <p:nvPr/>
            </p:nvSpPr>
            <p:spPr>
              <a:xfrm>
                <a:off x="4282868" y="2483644"/>
                <a:ext cx="355807" cy="54769"/>
              </a:xfrm>
              <a:custGeom>
                <a:avLst/>
                <a:gdLst>
                  <a:gd name="connsiteX0" fmla="*/ 0 w 379620"/>
                  <a:gd name="connsiteY0" fmla="*/ 52387 h 52387"/>
                  <a:gd name="connsiteX1" fmla="*/ 39673 w 379620"/>
                  <a:gd name="connsiteY1" fmla="*/ 0 h 52387"/>
                  <a:gd name="connsiteX2" fmla="*/ 339947 w 379620"/>
                  <a:gd name="connsiteY2" fmla="*/ 0 h 52387"/>
                  <a:gd name="connsiteX3" fmla="*/ 379620 w 379620"/>
                  <a:gd name="connsiteY3" fmla="*/ 52387 h 52387"/>
                  <a:gd name="connsiteX4" fmla="*/ 0 w 379620"/>
                  <a:gd name="connsiteY4" fmla="*/ 52387 h 52387"/>
                  <a:gd name="connsiteX0" fmla="*/ 0 w 355807"/>
                  <a:gd name="connsiteY0" fmla="*/ 54769 h 54769"/>
                  <a:gd name="connsiteX1" fmla="*/ 15860 w 355807"/>
                  <a:gd name="connsiteY1" fmla="*/ 0 h 54769"/>
                  <a:gd name="connsiteX2" fmla="*/ 316134 w 355807"/>
                  <a:gd name="connsiteY2" fmla="*/ 0 h 54769"/>
                  <a:gd name="connsiteX3" fmla="*/ 355807 w 355807"/>
                  <a:gd name="connsiteY3" fmla="*/ 52387 h 54769"/>
                  <a:gd name="connsiteX4" fmla="*/ 0 w 355807"/>
                  <a:gd name="connsiteY4" fmla="*/ 54769 h 54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5807" h="54769">
                    <a:moveTo>
                      <a:pt x="0" y="54769"/>
                    </a:moveTo>
                    <a:lnTo>
                      <a:pt x="15860" y="0"/>
                    </a:lnTo>
                    <a:lnTo>
                      <a:pt x="316134" y="0"/>
                    </a:lnTo>
                    <a:lnTo>
                      <a:pt x="355807" y="52387"/>
                    </a:lnTo>
                    <a:lnTo>
                      <a:pt x="0" y="54769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64AE65DD-FC9C-46CF-85A3-D203152A8442}"/>
                  </a:ext>
                </a:extLst>
              </p:cNvPr>
              <p:cNvSpPr/>
              <p:nvPr/>
            </p:nvSpPr>
            <p:spPr>
              <a:xfrm>
                <a:off x="4041990" y="2511655"/>
                <a:ext cx="306501" cy="682994"/>
              </a:xfrm>
              <a:custGeom>
                <a:avLst/>
                <a:gdLst>
                  <a:gd name="connsiteX0" fmla="*/ 257873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38932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288835 w 290715"/>
                  <a:gd name="connsiteY3" fmla="*/ 39164 h 613938"/>
                  <a:gd name="connsiteX4" fmla="*/ 151748 w 290715"/>
                  <a:gd name="connsiteY4" fmla="*/ 173533 h 613938"/>
                  <a:gd name="connsiteX5" fmla="*/ 180714 w 290715"/>
                  <a:gd name="connsiteY5" fmla="*/ 258156 h 613938"/>
                  <a:gd name="connsiteX6" fmla="*/ 5055 w 290715"/>
                  <a:gd name="connsiteY6" fmla="*/ 613938 h 613938"/>
                  <a:gd name="connsiteX7" fmla="*/ 0 w 290715"/>
                  <a:gd name="connsiteY7" fmla="*/ 508196 h 613938"/>
                  <a:gd name="connsiteX8" fmla="*/ 129407 w 290715"/>
                  <a:gd name="connsiteY8" fmla="*/ 128491 h 613938"/>
                  <a:gd name="connsiteX9" fmla="*/ 239706 w 290715"/>
                  <a:gd name="connsiteY9" fmla="*/ 10647 h 613938"/>
                  <a:gd name="connsiteX10" fmla="*/ 255491 w 290715"/>
                  <a:gd name="connsiteY10" fmla="*/ 0 h 613938"/>
                  <a:gd name="connsiteX0" fmla="*/ 255491 w 291216"/>
                  <a:gd name="connsiteY0" fmla="*/ 0 h 613938"/>
                  <a:gd name="connsiteX1" fmla="*/ 282829 w 291216"/>
                  <a:gd name="connsiteY1" fmla="*/ 22548 h 613938"/>
                  <a:gd name="connsiteX2" fmla="*/ 290715 w 291216"/>
                  <a:gd name="connsiteY2" fmla="*/ 35357 h 613938"/>
                  <a:gd name="connsiteX3" fmla="*/ 291216 w 291216"/>
                  <a:gd name="connsiteY3" fmla="*/ 46308 h 613938"/>
                  <a:gd name="connsiteX4" fmla="*/ 151748 w 291216"/>
                  <a:gd name="connsiteY4" fmla="*/ 173533 h 613938"/>
                  <a:gd name="connsiteX5" fmla="*/ 180714 w 291216"/>
                  <a:gd name="connsiteY5" fmla="*/ 258156 h 613938"/>
                  <a:gd name="connsiteX6" fmla="*/ 5055 w 291216"/>
                  <a:gd name="connsiteY6" fmla="*/ 613938 h 613938"/>
                  <a:gd name="connsiteX7" fmla="*/ 0 w 291216"/>
                  <a:gd name="connsiteY7" fmla="*/ 508196 h 613938"/>
                  <a:gd name="connsiteX8" fmla="*/ 129407 w 291216"/>
                  <a:gd name="connsiteY8" fmla="*/ 128491 h 613938"/>
                  <a:gd name="connsiteX9" fmla="*/ 239706 w 291216"/>
                  <a:gd name="connsiteY9" fmla="*/ 10647 h 613938"/>
                  <a:gd name="connsiteX10" fmla="*/ 255491 w 291216"/>
                  <a:gd name="connsiteY10" fmla="*/ 0 h 613938"/>
                  <a:gd name="connsiteX0" fmla="*/ 255491 w 290715"/>
                  <a:gd name="connsiteY0" fmla="*/ 0 h 613938"/>
                  <a:gd name="connsiteX1" fmla="*/ 282829 w 290715"/>
                  <a:gd name="connsiteY1" fmla="*/ 22548 h 613938"/>
                  <a:gd name="connsiteX2" fmla="*/ 290715 w 290715"/>
                  <a:gd name="connsiteY2" fmla="*/ 35357 h 613938"/>
                  <a:gd name="connsiteX3" fmla="*/ 151748 w 290715"/>
                  <a:gd name="connsiteY3" fmla="*/ 173533 h 613938"/>
                  <a:gd name="connsiteX4" fmla="*/ 180714 w 290715"/>
                  <a:gd name="connsiteY4" fmla="*/ 258156 h 613938"/>
                  <a:gd name="connsiteX5" fmla="*/ 5055 w 290715"/>
                  <a:gd name="connsiteY5" fmla="*/ 613938 h 613938"/>
                  <a:gd name="connsiteX6" fmla="*/ 0 w 290715"/>
                  <a:gd name="connsiteY6" fmla="*/ 508196 h 613938"/>
                  <a:gd name="connsiteX7" fmla="*/ 129407 w 290715"/>
                  <a:gd name="connsiteY7" fmla="*/ 128491 h 613938"/>
                  <a:gd name="connsiteX8" fmla="*/ 239706 w 290715"/>
                  <a:gd name="connsiteY8" fmla="*/ 10647 h 613938"/>
                  <a:gd name="connsiteX9" fmla="*/ 255491 w 290715"/>
                  <a:gd name="connsiteY9" fmla="*/ 0 h 613938"/>
                  <a:gd name="connsiteX0" fmla="*/ 255491 w 309765"/>
                  <a:gd name="connsiteY0" fmla="*/ 0 h 613938"/>
                  <a:gd name="connsiteX1" fmla="*/ 282829 w 309765"/>
                  <a:gd name="connsiteY1" fmla="*/ 22548 h 613938"/>
                  <a:gd name="connsiteX2" fmla="*/ 309765 w 309765"/>
                  <a:gd name="connsiteY2" fmla="*/ 63932 h 613938"/>
                  <a:gd name="connsiteX3" fmla="*/ 151748 w 309765"/>
                  <a:gd name="connsiteY3" fmla="*/ 173533 h 613938"/>
                  <a:gd name="connsiteX4" fmla="*/ 180714 w 309765"/>
                  <a:gd name="connsiteY4" fmla="*/ 258156 h 613938"/>
                  <a:gd name="connsiteX5" fmla="*/ 5055 w 309765"/>
                  <a:gd name="connsiteY5" fmla="*/ 613938 h 613938"/>
                  <a:gd name="connsiteX6" fmla="*/ 0 w 309765"/>
                  <a:gd name="connsiteY6" fmla="*/ 508196 h 613938"/>
                  <a:gd name="connsiteX7" fmla="*/ 129407 w 309765"/>
                  <a:gd name="connsiteY7" fmla="*/ 128491 h 613938"/>
                  <a:gd name="connsiteX8" fmla="*/ 239706 w 309765"/>
                  <a:gd name="connsiteY8" fmla="*/ 10647 h 613938"/>
                  <a:gd name="connsiteX9" fmla="*/ 255491 w 309765"/>
                  <a:gd name="connsiteY9" fmla="*/ 0 h 613938"/>
                  <a:gd name="connsiteX0" fmla="*/ 255491 w 309765"/>
                  <a:gd name="connsiteY0" fmla="*/ 0 h 613938"/>
                  <a:gd name="connsiteX1" fmla="*/ 309765 w 309765"/>
                  <a:gd name="connsiteY1" fmla="*/ 63932 h 613938"/>
                  <a:gd name="connsiteX2" fmla="*/ 151748 w 309765"/>
                  <a:gd name="connsiteY2" fmla="*/ 173533 h 613938"/>
                  <a:gd name="connsiteX3" fmla="*/ 180714 w 309765"/>
                  <a:gd name="connsiteY3" fmla="*/ 258156 h 613938"/>
                  <a:gd name="connsiteX4" fmla="*/ 5055 w 309765"/>
                  <a:gd name="connsiteY4" fmla="*/ 613938 h 613938"/>
                  <a:gd name="connsiteX5" fmla="*/ 0 w 309765"/>
                  <a:gd name="connsiteY5" fmla="*/ 508196 h 613938"/>
                  <a:gd name="connsiteX6" fmla="*/ 129407 w 309765"/>
                  <a:gd name="connsiteY6" fmla="*/ 128491 h 613938"/>
                  <a:gd name="connsiteX7" fmla="*/ 239706 w 309765"/>
                  <a:gd name="connsiteY7" fmla="*/ 10647 h 613938"/>
                  <a:gd name="connsiteX8" fmla="*/ 255491 w 309765"/>
                  <a:gd name="connsiteY8" fmla="*/ 0 h 613938"/>
                  <a:gd name="connsiteX0" fmla="*/ 255491 w 293096"/>
                  <a:gd name="connsiteY0" fmla="*/ 0 h 613938"/>
                  <a:gd name="connsiteX1" fmla="*/ 293096 w 293096"/>
                  <a:gd name="connsiteY1" fmla="*/ 52026 h 613938"/>
                  <a:gd name="connsiteX2" fmla="*/ 151748 w 293096"/>
                  <a:gd name="connsiteY2" fmla="*/ 173533 h 613938"/>
                  <a:gd name="connsiteX3" fmla="*/ 180714 w 293096"/>
                  <a:gd name="connsiteY3" fmla="*/ 258156 h 613938"/>
                  <a:gd name="connsiteX4" fmla="*/ 5055 w 293096"/>
                  <a:gd name="connsiteY4" fmla="*/ 613938 h 613938"/>
                  <a:gd name="connsiteX5" fmla="*/ 0 w 293096"/>
                  <a:gd name="connsiteY5" fmla="*/ 508196 h 613938"/>
                  <a:gd name="connsiteX6" fmla="*/ 129407 w 293096"/>
                  <a:gd name="connsiteY6" fmla="*/ 128491 h 613938"/>
                  <a:gd name="connsiteX7" fmla="*/ 239706 w 293096"/>
                  <a:gd name="connsiteY7" fmla="*/ 10647 h 613938"/>
                  <a:gd name="connsiteX8" fmla="*/ 255491 w 293096"/>
                  <a:gd name="connsiteY8" fmla="*/ 0 h 613938"/>
                  <a:gd name="connsiteX0" fmla="*/ 255491 w 293096"/>
                  <a:gd name="connsiteY0" fmla="*/ 0 h 692519"/>
                  <a:gd name="connsiteX1" fmla="*/ 293096 w 293096"/>
                  <a:gd name="connsiteY1" fmla="*/ 52026 h 692519"/>
                  <a:gd name="connsiteX2" fmla="*/ 151748 w 293096"/>
                  <a:gd name="connsiteY2" fmla="*/ 173533 h 692519"/>
                  <a:gd name="connsiteX3" fmla="*/ 180714 w 293096"/>
                  <a:gd name="connsiteY3" fmla="*/ 258156 h 692519"/>
                  <a:gd name="connsiteX4" fmla="*/ 7436 w 293096"/>
                  <a:gd name="connsiteY4" fmla="*/ 692519 h 692519"/>
                  <a:gd name="connsiteX5" fmla="*/ 0 w 293096"/>
                  <a:gd name="connsiteY5" fmla="*/ 508196 h 692519"/>
                  <a:gd name="connsiteX6" fmla="*/ 129407 w 293096"/>
                  <a:gd name="connsiteY6" fmla="*/ 128491 h 692519"/>
                  <a:gd name="connsiteX7" fmla="*/ 239706 w 293096"/>
                  <a:gd name="connsiteY7" fmla="*/ 10647 h 692519"/>
                  <a:gd name="connsiteX8" fmla="*/ 255491 w 293096"/>
                  <a:gd name="connsiteY8" fmla="*/ 0 h 692519"/>
                  <a:gd name="connsiteX0" fmla="*/ 267397 w 305002"/>
                  <a:gd name="connsiteY0" fmla="*/ 0 h 692519"/>
                  <a:gd name="connsiteX1" fmla="*/ 305002 w 305002"/>
                  <a:gd name="connsiteY1" fmla="*/ 52026 h 692519"/>
                  <a:gd name="connsiteX2" fmla="*/ 163654 w 305002"/>
                  <a:gd name="connsiteY2" fmla="*/ 173533 h 692519"/>
                  <a:gd name="connsiteX3" fmla="*/ 192620 w 305002"/>
                  <a:gd name="connsiteY3" fmla="*/ 258156 h 692519"/>
                  <a:gd name="connsiteX4" fmla="*/ 19342 w 305002"/>
                  <a:gd name="connsiteY4" fmla="*/ 692519 h 692519"/>
                  <a:gd name="connsiteX5" fmla="*/ 0 w 305002"/>
                  <a:gd name="connsiteY5" fmla="*/ 512959 h 692519"/>
                  <a:gd name="connsiteX6" fmla="*/ 141313 w 305002"/>
                  <a:gd name="connsiteY6" fmla="*/ 128491 h 692519"/>
                  <a:gd name="connsiteX7" fmla="*/ 251612 w 305002"/>
                  <a:gd name="connsiteY7" fmla="*/ 10647 h 692519"/>
                  <a:gd name="connsiteX8" fmla="*/ 267397 w 305002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69142 w 306747"/>
                  <a:gd name="connsiteY0" fmla="*/ 0 h 692519"/>
                  <a:gd name="connsiteX1" fmla="*/ 306747 w 306747"/>
                  <a:gd name="connsiteY1" fmla="*/ 52026 h 692519"/>
                  <a:gd name="connsiteX2" fmla="*/ 165399 w 306747"/>
                  <a:gd name="connsiteY2" fmla="*/ 173533 h 692519"/>
                  <a:gd name="connsiteX3" fmla="*/ 194365 w 306747"/>
                  <a:gd name="connsiteY3" fmla="*/ 258156 h 692519"/>
                  <a:gd name="connsiteX4" fmla="*/ 21087 w 306747"/>
                  <a:gd name="connsiteY4" fmla="*/ 692519 h 692519"/>
                  <a:gd name="connsiteX5" fmla="*/ 1745 w 306747"/>
                  <a:gd name="connsiteY5" fmla="*/ 512959 h 692519"/>
                  <a:gd name="connsiteX6" fmla="*/ 143058 w 306747"/>
                  <a:gd name="connsiteY6" fmla="*/ 128491 h 692519"/>
                  <a:gd name="connsiteX7" fmla="*/ 253357 w 306747"/>
                  <a:gd name="connsiteY7" fmla="*/ 10647 h 692519"/>
                  <a:gd name="connsiteX8" fmla="*/ 269142 w 306747"/>
                  <a:gd name="connsiteY8" fmla="*/ 0 h 692519"/>
                  <a:gd name="connsiteX0" fmla="*/ 271904 w 309509"/>
                  <a:gd name="connsiteY0" fmla="*/ 0 h 697281"/>
                  <a:gd name="connsiteX1" fmla="*/ 309509 w 309509"/>
                  <a:gd name="connsiteY1" fmla="*/ 52026 h 697281"/>
                  <a:gd name="connsiteX2" fmla="*/ 168161 w 309509"/>
                  <a:gd name="connsiteY2" fmla="*/ 173533 h 697281"/>
                  <a:gd name="connsiteX3" fmla="*/ 197127 w 309509"/>
                  <a:gd name="connsiteY3" fmla="*/ 258156 h 697281"/>
                  <a:gd name="connsiteX4" fmla="*/ 35756 w 309509"/>
                  <a:gd name="connsiteY4" fmla="*/ 697281 h 697281"/>
                  <a:gd name="connsiteX5" fmla="*/ 4507 w 309509"/>
                  <a:gd name="connsiteY5" fmla="*/ 512959 h 697281"/>
                  <a:gd name="connsiteX6" fmla="*/ 145820 w 309509"/>
                  <a:gd name="connsiteY6" fmla="*/ 128491 h 697281"/>
                  <a:gd name="connsiteX7" fmla="*/ 256119 w 309509"/>
                  <a:gd name="connsiteY7" fmla="*/ 10647 h 697281"/>
                  <a:gd name="connsiteX8" fmla="*/ 271904 w 309509"/>
                  <a:gd name="connsiteY8" fmla="*/ 0 h 697281"/>
                  <a:gd name="connsiteX0" fmla="*/ 272497 w 310102"/>
                  <a:gd name="connsiteY0" fmla="*/ 0 h 697281"/>
                  <a:gd name="connsiteX1" fmla="*/ 310102 w 310102"/>
                  <a:gd name="connsiteY1" fmla="*/ 52026 h 697281"/>
                  <a:gd name="connsiteX2" fmla="*/ 168754 w 310102"/>
                  <a:gd name="connsiteY2" fmla="*/ 173533 h 697281"/>
                  <a:gd name="connsiteX3" fmla="*/ 197720 w 310102"/>
                  <a:gd name="connsiteY3" fmla="*/ 258156 h 697281"/>
                  <a:gd name="connsiteX4" fmla="*/ 36349 w 310102"/>
                  <a:gd name="connsiteY4" fmla="*/ 697281 h 697281"/>
                  <a:gd name="connsiteX5" fmla="*/ 5100 w 310102"/>
                  <a:gd name="connsiteY5" fmla="*/ 512959 h 697281"/>
                  <a:gd name="connsiteX6" fmla="*/ 146413 w 310102"/>
                  <a:gd name="connsiteY6" fmla="*/ 128491 h 697281"/>
                  <a:gd name="connsiteX7" fmla="*/ 256712 w 310102"/>
                  <a:gd name="connsiteY7" fmla="*/ 10647 h 697281"/>
                  <a:gd name="connsiteX8" fmla="*/ 272497 w 310102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8260 w 305865"/>
                  <a:gd name="connsiteY0" fmla="*/ 0 h 697281"/>
                  <a:gd name="connsiteX1" fmla="*/ 305865 w 305865"/>
                  <a:gd name="connsiteY1" fmla="*/ 52026 h 697281"/>
                  <a:gd name="connsiteX2" fmla="*/ 164517 w 305865"/>
                  <a:gd name="connsiteY2" fmla="*/ 173533 h 697281"/>
                  <a:gd name="connsiteX3" fmla="*/ 193483 w 305865"/>
                  <a:gd name="connsiteY3" fmla="*/ 258156 h 697281"/>
                  <a:gd name="connsiteX4" fmla="*/ 32112 w 305865"/>
                  <a:gd name="connsiteY4" fmla="*/ 697281 h 697281"/>
                  <a:gd name="connsiteX5" fmla="*/ 5625 w 305865"/>
                  <a:gd name="connsiteY5" fmla="*/ 470096 h 697281"/>
                  <a:gd name="connsiteX6" fmla="*/ 142176 w 305865"/>
                  <a:gd name="connsiteY6" fmla="*/ 128491 h 697281"/>
                  <a:gd name="connsiteX7" fmla="*/ 252475 w 305865"/>
                  <a:gd name="connsiteY7" fmla="*/ 10647 h 697281"/>
                  <a:gd name="connsiteX8" fmla="*/ 268260 w 305865"/>
                  <a:gd name="connsiteY8" fmla="*/ 0 h 697281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53443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6774 w 306833"/>
                  <a:gd name="connsiteY7" fmla="*/ 17791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9228 w 306833"/>
                  <a:gd name="connsiteY0" fmla="*/ 0 h 682994"/>
                  <a:gd name="connsiteX1" fmla="*/ 306833 w 306833"/>
                  <a:gd name="connsiteY1" fmla="*/ 52026 h 682994"/>
                  <a:gd name="connsiteX2" fmla="*/ 165485 w 306833"/>
                  <a:gd name="connsiteY2" fmla="*/ 173533 h 682994"/>
                  <a:gd name="connsiteX3" fmla="*/ 194451 w 306833"/>
                  <a:gd name="connsiteY3" fmla="*/ 258156 h 682994"/>
                  <a:gd name="connsiteX4" fmla="*/ 28317 w 306833"/>
                  <a:gd name="connsiteY4" fmla="*/ 682994 h 682994"/>
                  <a:gd name="connsiteX5" fmla="*/ 6593 w 306833"/>
                  <a:gd name="connsiteY5" fmla="*/ 470096 h 682994"/>
                  <a:gd name="connsiteX6" fmla="*/ 143144 w 306833"/>
                  <a:gd name="connsiteY6" fmla="*/ 128491 h 682994"/>
                  <a:gd name="connsiteX7" fmla="*/ 239155 w 306833"/>
                  <a:gd name="connsiteY7" fmla="*/ 10647 h 682994"/>
                  <a:gd name="connsiteX8" fmla="*/ 269228 w 306833"/>
                  <a:gd name="connsiteY8" fmla="*/ 0 h 682994"/>
                  <a:gd name="connsiteX0" fmla="*/ 268896 w 306501"/>
                  <a:gd name="connsiteY0" fmla="*/ 0 h 682994"/>
                  <a:gd name="connsiteX1" fmla="*/ 306501 w 306501"/>
                  <a:gd name="connsiteY1" fmla="*/ 52026 h 682994"/>
                  <a:gd name="connsiteX2" fmla="*/ 165153 w 306501"/>
                  <a:gd name="connsiteY2" fmla="*/ 173533 h 682994"/>
                  <a:gd name="connsiteX3" fmla="*/ 194119 w 306501"/>
                  <a:gd name="connsiteY3" fmla="*/ 258156 h 682994"/>
                  <a:gd name="connsiteX4" fmla="*/ 27985 w 306501"/>
                  <a:gd name="connsiteY4" fmla="*/ 682994 h 682994"/>
                  <a:gd name="connsiteX5" fmla="*/ 6261 w 306501"/>
                  <a:gd name="connsiteY5" fmla="*/ 470096 h 682994"/>
                  <a:gd name="connsiteX6" fmla="*/ 138049 w 306501"/>
                  <a:gd name="connsiteY6" fmla="*/ 128491 h 682994"/>
                  <a:gd name="connsiteX7" fmla="*/ 238823 w 306501"/>
                  <a:gd name="connsiteY7" fmla="*/ 10647 h 682994"/>
                  <a:gd name="connsiteX8" fmla="*/ 268896 w 306501"/>
                  <a:gd name="connsiteY8" fmla="*/ 0 h 682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6501" h="682994">
                    <a:moveTo>
                      <a:pt x="268896" y="0"/>
                    </a:moveTo>
                    <a:lnTo>
                      <a:pt x="306501" y="52026"/>
                    </a:lnTo>
                    <a:lnTo>
                      <a:pt x="165153" y="173533"/>
                    </a:lnTo>
                    <a:lnTo>
                      <a:pt x="194119" y="258156"/>
                    </a:lnTo>
                    <a:cubicBezTo>
                      <a:pt x="74447" y="405325"/>
                      <a:pt x="61931" y="533444"/>
                      <a:pt x="27985" y="682994"/>
                    </a:cubicBezTo>
                    <a:cubicBezTo>
                      <a:pt x="14394" y="625523"/>
                      <a:pt x="-12083" y="562513"/>
                      <a:pt x="6261" y="470096"/>
                    </a:cubicBezTo>
                    <a:cubicBezTo>
                      <a:pt x="24605" y="377679"/>
                      <a:pt x="46412" y="292377"/>
                      <a:pt x="138049" y="128491"/>
                    </a:cubicBezTo>
                    <a:cubicBezTo>
                      <a:pt x="186598" y="54384"/>
                      <a:pt x="208209" y="41445"/>
                      <a:pt x="238823" y="10647"/>
                    </a:cubicBezTo>
                    <a:cubicBezTo>
                      <a:pt x="244879" y="7098"/>
                      <a:pt x="262840" y="3549"/>
                      <a:pt x="268896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CF35CA36-CF01-4272-AC67-DAF514485309}"/>
                  </a:ext>
                </a:extLst>
              </p:cNvPr>
              <p:cNvSpPr/>
              <p:nvPr/>
            </p:nvSpPr>
            <p:spPr>
              <a:xfrm>
                <a:off x="3992553" y="1291443"/>
                <a:ext cx="969971" cy="1163626"/>
              </a:xfrm>
              <a:custGeom>
                <a:avLst/>
                <a:gdLst>
                  <a:gd name="connsiteX0" fmla="*/ 451328 w 921156"/>
                  <a:gd name="connsiteY0" fmla="*/ 207 h 1161244"/>
                  <a:gd name="connsiteX1" fmla="*/ 730373 w 921156"/>
                  <a:gd name="connsiteY1" fmla="*/ 99079 h 1161244"/>
                  <a:gd name="connsiteX2" fmla="*/ 895672 w 921156"/>
                  <a:gd name="connsiteY2" fmla="*/ 344674 h 1161244"/>
                  <a:gd name="connsiteX3" fmla="*/ 903935 w 921156"/>
                  <a:gd name="connsiteY3" fmla="*/ 389317 h 1161244"/>
                  <a:gd name="connsiteX4" fmla="*/ 915218 w 921156"/>
                  <a:gd name="connsiteY4" fmla="*/ 431830 h 1161244"/>
                  <a:gd name="connsiteX5" fmla="*/ 921156 w 921156"/>
                  <a:gd name="connsiteY5" fmla="*/ 499987 h 1161244"/>
                  <a:gd name="connsiteX6" fmla="*/ 921155 w 921156"/>
                  <a:gd name="connsiteY6" fmla="*/ 1161244 h 1161244"/>
                  <a:gd name="connsiteX7" fmla="*/ 520502 w 921156"/>
                  <a:gd name="connsiteY7" fmla="*/ 1161244 h 1161244"/>
                  <a:gd name="connsiteX8" fmla="*/ 520502 w 921156"/>
                  <a:gd name="connsiteY8" fmla="*/ 547378 h 1161244"/>
                  <a:gd name="connsiteX9" fmla="*/ 438992 w 921156"/>
                  <a:gd name="connsiteY9" fmla="*/ 474943 h 1161244"/>
                  <a:gd name="connsiteX10" fmla="*/ 1 w 921156"/>
                  <a:gd name="connsiteY10" fmla="*/ 220589 h 1161244"/>
                  <a:gd name="connsiteX11" fmla="*/ 0 w 921156"/>
                  <a:gd name="connsiteY11" fmla="*/ 220588 h 1161244"/>
                  <a:gd name="connsiteX12" fmla="*/ 451328 w 921156"/>
                  <a:gd name="connsiteY12" fmla="*/ 207 h 1161244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520502 w 921156"/>
                  <a:gd name="connsiteY8" fmla="*/ 547378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  <a:gd name="connsiteX0" fmla="*/ 451328 w 921156"/>
                  <a:gd name="connsiteY0" fmla="*/ 207 h 1163626"/>
                  <a:gd name="connsiteX1" fmla="*/ 730373 w 921156"/>
                  <a:gd name="connsiteY1" fmla="*/ 99079 h 1163626"/>
                  <a:gd name="connsiteX2" fmla="*/ 895672 w 921156"/>
                  <a:gd name="connsiteY2" fmla="*/ 344674 h 1163626"/>
                  <a:gd name="connsiteX3" fmla="*/ 903935 w 921156"/>
                  <a:gd name="connsiteY3" fmla="*/ 389317 h 1163626"/>
                  <a:gd name="connsiteX4" fmla="*/ 915218 w 921156"/>
                  <a:gd name="connsiteY4" fmla="*/ 431830 h 1163626"/>
                  <a:gd name="connsiteX5" fmla="*/ 921156 w 921156"/>
                  <a:gd name="connsiteY5" fmla="*/ 499987 h 1163626"/>
                  <a:gd name="connsiteX6" fmla="*/ 921155 w 921156"/>
                  <a:gd name="connsiteY6" fmla="*/ 1161244 h 1163626"/>
                  <a:gd name="connsiteX7" fmla="*/ 463966 w 921156"/>
                  <a:gd name="connsiteY7" fmla="*/ 1163626 h 1163626"/>
                  <a:gd name="connsiteX8" fmla="*/ 479797 w 921156"/>
                  <a:gd name="connsiteY8" fmla="*/ 542616 h 1163626"/>
                  <a:gd name="connsiteX9" fmla="*/ 438992 w 921156"/>
                  <a:gd name="connsiteY9" fmla="*/ 474943 h 1163626"/>
                  <a:gd name="connsiteX10" fmla="*/ 1 w 921156"/>
                  <a:gd name="connsiteY10" fmla="*/ 220589 h 1163626"/>
                  <a:gd name="connsiteX11" fmla="*/ 0 w 921156"/>
                  <a:gd name="connsiteY11" fmla="*/ 220588 h 1163626"/>
                  <a:gd name="connsiteX12" fmla="*/ 451328 w 921156"/>
                  <a:gd name="connsiteY12" fmla="*/ 207 h 1163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21156" h="1163626">
                    <a:moveTo>
                      <a:pt x="451328" y="207"/>
                    </a:moveTo>
                    <a:cubicBezTo>
                      <a:pt x="550655" y="3055"/>
                      <a:pt x="648075" y="35279"/>
                      <a:pt x="730373" y="99079"/>
                    </a:cubicBezTo>
                    <a:cubicBezTo>
                      <a:pt x="812670" y="162878"/>
                      <a:pt x="868158" y="249192"/>
                      <a:pt x="895672" y="344674"/>
                    </a:cubicBezTo>
                    <a:lnTo>
                      <a:pt x="903935" y="389317"/>
                    </a:lnTo>
                    <a:lnTo>
                      <a:pt x="915218" y="431830"/>
                    </a:lnTo>
                    <a:cubicBezTo>
                      <a:pt x="919128" y="454053"/>
                      <a:pt x="921156" y="476814"/>
                      <a:pt x="921156" y="499987"/>
                    </a:cubicBezTo>
                    <a:cubicBezTo>
                      <a:pt x="921156" y="720406"/>
                      <a:pt x="921155" y="940825"/>
                      <a:pt x="921155" y="1161244"/>
                    </a:cubicBezTo>
                    <a:lnTo>
                      <a:pt x="463966" y="1163626"/>
                    </a:lnTo>
                    <a:lnTo>
                      <a:pt x="479797" y="542616"/>
                    </a:lnTo>
                    <a:cubicBezTo>
                      <a:pt x="457149" y="517677"/>
                      <a:pt x="452594" y="497501"/>
                      <a:pt x="438992" y="474943"/>
                    </a:cubicBezTo>
                    <a:cubicBezTo>
                      <a:pt x="305502" y="371458"/>
                      <a:pt x="158137" y="285871"/>
                      <a:pt x="1" y="220589"/>
                    </a:cubicBezTo>
                    <a:lnTo>
                      <a:pt x="0" y="220588"/>
                    </a:lnTo>
                    <a:cubicBezTo>
                      <a:pt x="114946" y="72314"/>
                      <a:pt x="285785" y="-4540"/>
                      <a:pt x="451328" y="207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C43880EA-D38F-4438-A781-AD9C89F41A78}"/>
                  </a:ext>
                </a:extLst>
              </p:cNvPr>
              <p:cNvGrpSpPr/>
              <p:nvPr/>
            </p:nvGrpSpPr>
            <p:grpSpPr>
              <a:xfrm>
                <a:off x="4471396" y="1783038"/>
                <a:ext cx="188990" cy="342286"/>
                <a:chOff x="1368308" y="1783038"/>
                <a:chExt cx="188990" cy="342286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4BA4740A-4D5D-48DF-B215-82EAB509008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1DBB9C90-F34E-4C98-AE80-380A90E21E70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F92734DD-4354-40FC-AFC6-48EC7811A213}"/>
                  </a:ext>
                </a:extLst>
              </p:cNvPr>
              <p:cNvSpPr/>
              <p:nvPr/>
            </p:nvSpPr>
            <p:spPr>
              <a:xfrm flipH="1">
                <a:off x="4382647" y="1736883"/>
                <a:ext cx="134584" cy="693077"/>
              </a:xfrm>
              <a:custGeom>
                <a:avLst/>
                <a:gdLst>
                  <a:gd name="connsiteX0" fmla="*/ 78677 w 134584"/>
                  <a:gd name="connsiteY0" fmla="*/ 0 h 693077"/>
                  <a:gd name="connsiteX1" fmla="*/ 9157 w 134584"/>
                  <a:gd name="connsiteY1" fmla="*/ 44460 h 693077"/>
                  <a:gd name="connsiteX2" fmla="*/ 0 w 134584"/>
                  <a:gd name="connsiteY2" fmla="*/ 207950 h 693077"/>
                  <a:gd name="connsiteX3" fmla="*/ 134584 w 134584"/>
                  <a:gd name="connsiteY3" fmla="*/ 693077 h 693077"/>
                  <a:gd name="connsiteX4" fmla="*/ 134584 w 134584"/>
                  <a:gd name="connsiteY4" fmla="*/ 693075 h 693077"/>
                  <a:gd name="connsiteX5" fmla="*/ 67292 w 134584"/>
                  <a:gd name="connsiteY5" fmla="*/ 207949 h 693077"/>
                  <a:gd name="connsiteX6" fmla="*/ 71850 w 134584"/>
                  <a:gd name="connsiteY6" fmla="*/ 67729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  <a:gd name="connsiteX7" fmla="*/ 100597 w 134584"/>
                  <a:gd name="connsiteY7" fmla="*/ 135900 h 693077"/>
                  <a:gd name="connsiteX0" fmla="*/ 9157 w 134584"/>
                  <a:gd name="connsiteY0" fmla="*/ 44460 h 693077"/>
                  <a:gd name="connsiteX1" fmla="*/ 0 w 134584"/>
                  <a:gd name="connsiteY1" fmla="*/ 207950 h 693077"/>
                  <a:gd name="connsiteX2" fmla="*/ 134584 w 134584"/>
                  <a:gd name="connsiteY2" fmla="*/ 693077 h 693077"/>
                  <a:gd name="connsiteX3" fmla="*/ 134584 w 134584"/>
                  <a:gd name="connsiteY3" fmla="*/ 693075 h 693077"/>
                  <a:gd name="connsiteX4" fmla="*/ 67292 w 134584"/>
                  <a:gd name="connsiteY4" fmla="*/ 207949 h 693077"/>
                  <a:gd name="connsiteX5" fmla="*/ 71850 w 134584"/>
                  <a:gd name="connsiteY5" fmla="*/ 67729 h 693077"/>
                  <a:gd name="connsiteX6" fmla="*/ 78677 w 134584"/>
                  <a:gd name="connsiteY6" fmla="*/ 0 h 693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584" h="693077">
                    <a:moveTo>
                      <a:pt x="9157" y="44460"/>
                    </a:moveTo>
                    <a:lnTo>
                      <a:pt x="0" y="207950"/>
                    </a:lnTo>
                    <a:cubicBezTo>
                      <a:pt x="0" y="475878"/>
                      <a:pt x="60255" y="693077"/>
                      <a:pt x="134584" y="693077"/>
                    </a:cubicBezTo>
                    <a:lnTo>
                      <a:pt x="134584" y="693075"/>
                    </a:lnTo>
                    <a:cubicBezTo>
                      <a:pt x="92223" y="578553"/>
                      <a:pt x="67292" y="398820"/>
                      <a:pt x="67292" y="207949"/>
                    </a:cubicBezTo>
                    <a:cubicBezTo>
                      <a:pt x="67292" y="160231"/>
                      <a:pt x="68850" y="113210"/>
                      <a:pt x="71850" y="67729"/>
                    </a:cubicBezTo>
                    <a:lnTo>
                      <a:pt x="78677" y="0"/>
                    </a:ln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BEB97C94-E96F-470B-9089-1697E793B24D}"/>
                  </a:ext>
                </a:extLst>
              </p:cNvPr>
              <p:cNvSpPr/>
              <p:nvPr/>
            </p:nvSpPr>
            <p:spPr>
              <a:xfrm rot="7200000">
                <a:off x="4170371" y="1240253"/>
                <a:ext cx="354985" cy="728127"/>
              </a:xfrm>
              <a:custGeom>
                <a:avLst/>
                <a:gdLst>
                  <a:gd name="connsiteX0" fmla="*/ 54975 w 355439"/>
                  <a:gd name="connsiteY0" fmla="*/ 567015 h 727358"/>
                  <a:gd name="connsiteX1" fmla="*/ 54178 w 355439"/>
                  <a:gd name="connsiteY1" fmla="*/ 565542 h 727358"/>
                  <a:gd name="connsiteX2" fmla="*/ 60615 w 355439"/>
                  <a:gd name="connsiteY2" fmla="*/ 461568 h 727358"/>
                  <a:gd name="connsiteX3" fmla="*/ 94585 w 355439"/>
                  <a:gd name="connsiteY3" fmla="*/ 280794 h 727358"/>
                  <a:gd name="connsiteX4" fmla="*/ 21560 w 355439"/>
                  <a:gd name="connsiteY4" fmla="*/ 288183 h 727358"/>
                  <a:gd name="connsiteX5" fmla="*/ 0 w 355439"/>
                  <a:gd name="connsiteY5" fmla="*/ 294900 h 727358"/>
                  <a:gd name="connsiteX6" fmla="*/ 454 w 355439"/>
                  <a:gd name="connsiteY6" fmla="*/ 290385 h 727358"/>
                  <a:gd name="connsiteX7" fmla="*/ 355439 w 355439"/>
                  <a:gd name="connsiteY7" fmla="*/ 0 h 727358"/>
                  <a:gd name="connsiteX8" fmla="*/ 355439 w 355439"/>
                  <a:gd name="connsiteY8" fmla="*/ 727358 h 727358"/>
                  <a:gd name="connsiteX9" fmla="*/ 54975 w 355439"/>
                  <a:gd name="connsiteY9" fmla="*/ 567015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9" fmla="*/ 186025 w 355439"/>
                  <a:gd name="connsiteY9" fmla="*/ 372234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8" fmla="*/ 60615 w 355439"/>
                  <a:gd name="connsiteY8" fmla="*/ 461568 h 727358"/>
                  <a:gd name="connsiteX0" fmla="*/ 94585 w 355439"/>
                  <a:gd name="connsiteY0" fmla="*/ 280794 h 727358"/>
                  <a:gd name="connsiteX1" fmla="*/ 21560 w 355439"/>
                  <a:gd name="connsiteY1" fmla="*/ 288183 h 727358"/>
                  <a:gd name="connsiteX2" fmla="*/ 0 w 355439"/>
                  <a:gd name="connsiteY2" fmla="*/ 294900 h 727358"/>
                  <a:gd name="connsiteX3" fmla="*/ 454 w 355439"/>
                  <a:gd name="connsiteY3" fmla="*/ 290385 h 727358"/>
                  <a:gd name="connsiteX4" fmla="*/ 355439 w 355439"/>
                  <a:gd name="connsiteY4" fmla="*/ 0 h 727358"/>
                  <a:gd name="connsiteX5" fmla="*/ 355439 w 355439"/>
                  <a:gd name="connsiteY5" fmla="*/ 727358 h 727358"/>
                  <a:gd name="connsiteX6" fmla="*/ 54975 w 355439"/>
                  <a:gd name="connsiteY6" fmla="*/ 567015 h 727358"/>
                  <a:gd name="connsiteX7" fmla="*/ 54178 w 355439"/>
                  <a:gd name="connsiteY7" fmla="*/ 565542 h 727358"/>
                  <a:gd name="connsiteX0" fmla="*/ 21560 w 355439"/>
                  <a:gd name="connsiteY0" fmla="*/ 288183 h 727358"/>
                  <a:gd name="connsiteX1" fmla="*/ 0 w 355439"/>
                  <a:gd name="connsiteY1" fmla="*/ 294900 h 727358"/>
                  <a:gd name="connsiteX2" fmla="*/ 454 w 355439"/>
                  <a:gd name="connsiteY2" fmla="*/ 290385 h 727358"/>
                  <a:gd name="connsiteX3" fmla="*/ 355439 w 355439"/>
                  <a:gd name="connsiteY3" fmla="*/ 0 h 727358"/>
                  <a:gd name="connsiteX4" fmla="*/ 355439 w 355439"/>
                  <a:gd name="connsiteY4" fmla="*/ 727358 h 727358"/>
                  <a:gd name="connsiteX5" fmla="*/ 54975 w 355439"/>
                  <a:gd name="connsiteY5" fmla="*/ 567015 h 727358"/>
                  <a:gd name="connsiteX6" fmla="*/ 54178 w 355439"/>
                  <a:gd name="connsiteY6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5439"/>
                  <a:gd name="connsiteY0" fmla="*/ 294900 h 727358"/>
                  <a:gd name="connsiteX1" fmla="*/ 454 w 355439"/>
                  <a:gd name="connsiteY1" fmla="*/ 290385 h 727358"/>
                  <a:gd name="connsiteX2" fmla="*/ 355439 w 355439"/>
                  <a:gd name="connsiteY2" fmla="*/ 0 h 727358"/>
                  <a:gd name="connsiteX3" fmla="*/ 355439 w 355439"/>
                  <a:gd name="connsiteY3" fmla="*/ 727358 h 727358"/>
                  <a:gd name="connsiteX4" fmla="*/ 54975 w 355439"/>
                  <a:gd name="connsiteY4" fmla="*/ 567015 h 727358"/>
                  <a:gd name="connsiteX5" fmla="*/ 54178 w 355439"/>
                  <a:gd name="connsiteY5" fmla="*/ 5655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54521 w 354985"/>
                  <a:gd name="connsiteY3" fmla="*/ 567015 h 727358"/>
                  <a:gd name="connsiteX4" fmla="*/ 53724 w 354985"/>
                  <a:gd name="connsiteY4" fmla="*/ 565542 h 727358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5" fmla="*/ 53724 w 354985"/>
                  <a:gd name="connsiteY5" fmla="*/ 565542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4" fmla="*/ 54521 w 354985"/>
                  <a:gd name="connsiteY4" fmla="*/ 567015 h 771459"/>
                  <a:gd name="connsiteX0" fmla="*/ 0 w 354985"/>
                  <a:gd name="connsiteY0" fmla="*/ 290385 h 771459"/>
                  <a:gd name="connsiteX1" fmla="*/ 354985 w 354985"/>
                  <a:gd name="connsiteY1" fmla="*/ 0 h 771459"/>
                  <a:gd name="connsiteX2" fmla="*/ 354985 w 354985"/>
                  <a:gd name="connsiteY2" fmla="*/ 727358 h 771459"/>
                  <a:gd name="connsiteX3" fmla="*/ 158328 w 354985"/>
                  <a:gd name="connsiteY3" fmla="*/ 677242 h 771459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58328 w 354985"/>
                  <a:gd name="connsiteY3" fmla="*/ 67724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65387 w 354985"/>
                  <a:gd name="connsiteY3" fmla="*/ 670417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7982"/>
                  <a:gd name="connsiteX1" fmla="*/ 354985 w 354985"/>
                  <a:gd name="connsiteY1" fmla="*/ 0 h 727982"/>
                  <a:gd name="connsiteX2" fmla="*/ 354985 w 354985"/>
                  <a:gd name="connsiteY2" fmla="*/ 727358 h 727982"/>
                  <a:gd name="connsiteX3" fmla="*/ 183799 w 354985"/>
                  <a:gd name="connsiteY3" fmla="*/ 692782 h 727982"/>
                  <a:gd name="connsiteX0" fmla="*/ 0 w 354985"/>
                  <a:gd name="connsiteY0" fmla="*/ 290385 h 727358"/>
                  <a:gd name="connsiteX1" fmla="*/ 354985 w 354985"/>
                  <a:gd name="connsiteY1" fmla="*/ 0 h 727358"/>
                  <a:gd name="connsiteX2" fmla="*/ 354985 w 354985"/>
                  <a:gd name="connsiteY2" fmla="*/ 727358 h 727358"/>
                  <a:gd name="connsiteX3" fmla="*/ 183799 w 354985"/>
                  <a:gd name="connsiteY3" fmla="*/ 692782 h 727358"/>
                  <a:gd name="connsiteX0" fmla="*/ 0 w 354985"/>
                  <a:gd name="connsiteY0" fmla="*/ 290385 h 728691"/>
                  <a:gd name="connsiteX1" fmla="*/ 354985 w 354985"/>
                  <a:gd name="connsiteY1" fmla="*/ 0 h 728691"/>
                  <a:gd name="connsiteX2" fmla="*/ 354985 w 354985"/>
                  <a:gd name="connsiteY2" fmla="*/ 727358 h 728691"/>
                  <a:gd name="connsiteX3" fmla="*/ 183799 w 354985"/>
                  <a:gd name="connsiteY3" fmla="*/ 692782 h 728691"/>
                  <a:gd name="connsiteX0" fmla="*/ 0 w 354985"/>
                  <a:gd name="connsiteY0" fmla="*/ 290385 h 728127"/>
                  <a:gd name="connsiteX1" fmla="*/ 354985 w 354985"/>
                  <a:gd name="connsiteY1" fmla="*/ 0 h 728127"/>
                  <a:gd name="connsiteX2" fmla="*/ 354985 w 354985"/>
                  <a:gd name="connsiteY2" fmla="*/ 727358 h 728127"/>
                  <a:gd name="connsiteX3" fmla="*/ 183799 w 354985"/>
                  <a:gd name="connsiteY3" fmla="*/ 692782 h 728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4985" h="728127">
                    <a:moveTo>
                      <a:pt x="0" y="290385"/>
                    </a:moveTo>
                    <a:cubicBezTo>
                      <a:pt x="33787" y="124663"/>
                      <a:pt x="179881" y="0"/>
                      <a:pt x="354985" y="0"/>
                    </a:cubicBezTo>
                    <a:cubicBezTo>
                      <a:pt x="294594" y="238664"/>
                      <a:pt x="294593" y="488694"/>
                      <a:pt x="354985" y="727358"/>
                    </a:cubicBezTo>
                    <a:cubicBezTo>
                      <a:pt x="323206" y="732418"/>
                      <a:pt x="223799" y="711576"/>
                      <a:pt x="183799" y="692782"/>
                    </a:cubicBezTo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EF157502-9C23-4EB3-948D-210B66FFE948}"/>
                  </a:ext>
                </a:extLst>
              </p:cNvPr>
              <p:cNvSpPr/>
              <p:nvPr/>
            </p:nvSpPr>
            <p:spPr>
              <a:xfrm rot="5400000">
                <a:off x="4067636" y="1568064"/>
                <a:ext cx="59509" cy="18267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4" name="四角形: 上の 2 つの角を丸める 63">
                <a:extLst>
                  <a:ext uri="{FF2B5EF4-FFF2-40B4-BE49-F238E27FC236}">
                    <a16:creationId xmlns:a16="http://schemas.microsoft.com/office/drawing/2014/main" id="{8E5E9DC5-5444-4614-A683-A7EC019B6360}"/>
                  </a:ext>
                </a:extLst>
              </p:cNvPr>
              <p:cNvSpPr/>
              <p:nvPr/>
            </p:nvSpPr>
            <p:spPr>
              <a:xfrm>
                <a:off x="4270048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DC078602-496E-4F7B-A19B-5BEFCF25A8C0}"/>
                  </a:ext>
                </a:extLst>
              </p:cNvPr>
              <p:cNvSpPr/>
              <p:nvPr/>
            </p:nvSpPr>
            <p:spPr>
              <a:xfrm flipH="1">
                <a:off x="43002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B3D58710-FF47-4071-BC76-A300444A7B62}"/>
                </a:ext>
              </a:extLst>
            </p:cNvPr>
            <p:cNvSpPr/>
            <p:nvPr/>
          </p:nvSpPr>
          <p:spPr>
            <a:xfrm rot="2700000" flipH="1">
              <a:off x="4614524" y="1744655"/>
              <a:ext cx="138368" cy="184756"/>
            </a:xfrm>
            <a:custGeom>
              <a:avLst/>
              <a:gdLst>
                <a:gd name="connsiteX0" fmla="*/ 75436 w 138368"/>
                <a:gd name="connsiteY0" fmla="*/ 0 h 184756"/>
                <a:gd name="connsiteX1" fmla="*/ 86430 w 138368"/>
                <a:gd name="connsiteY1" fmla="*/ 48402 h 184756"/>
                <a:gd name="connsiteX2" fmla="*/ 101884 w 138368"/>
                <a:gd name="connsiteY2" fmla="*/ 46960 h 184756"/>
                <a:gd name="connsiteX3" fmla="*/ 126330 w 138368"/>
                <a:gd name="connsiteY3" fmla="*/ 58433 h 184756"/>
                <a:gd name="connsiteX4" fmla="*/ 118437 w 138368"/>
                <a:gd name="connsiteY4" fmla="*/ 151353 h 184756"/>
                <a:gd name="connsiteX5" fmla="*/ 91809 w 138368"/>
                <a:gd name="connsiteY5" fmla="*/ 184756 h 184756"/>
                <a:gd name="connsiteX6" fmla="*/ 103658 w 138368"/>
                <a:gd name="connsiteY6" fmla="*/ 153023 h 184756"/>
                <a:gd name="connsiteX7" fmla="*/ 89711 w 138368"/>
                <a:gd name="connsiteY7" fmla="*/ 95053 h 184756"/>
                <a:gd name="connsiteX8" fmla="*/ 31741 w 138368"/>
                <a:gd name="connsiteY8" fmla="*/ 81106 h 184756"/>
                <a:gd name="connsiteX9" fmla="*/ 0 w 138368"/>
                <a:gd name="connsiteY9" fmla="*/ 92958 h 184756"/>
                <a:gd name="connsiteX10" fmla="*/ 25917 w 138368"/>
                <a:gd name="connsiteY10" fmla="*/ 72299 h 184756"/>
                <a:gd name="connsiteX11" fmla="*/ 39323 w 138368"/>
                <a:gd name="connsiteY11" fmla="*/ 13279 h 184756"/>
                <a:gd name="connsiteX12" fmla="*/ 49698 w 138368"/>
                <a:gd name="connsiteY12" fmla="*/ 58955 h 184756"/>
                <a:gd name="connsiteX13" fmla="*/ 63459 w 138368"/>
                <a:gd name="connsiteY13" fmla="*/ 52729 h 1847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368" h="184756">
                  <a:moveTo>
                    <a:pt x="75436" y="0"/>
                  </a:moveTo>
                  <a:lnTo>
                    <a:pt x="86430" y="48402"/>
                  </a:lnTo>
                  <a:lnTo>
                    <a:pt x="101884" y="46960"/>
                  </a:lnTo>
                  <a:cubicBezTo>
                    <a:pt x="111581" y="48303"/>
                    <a:pt x="119959" y="52063"/>
                    <a:pt x="126330" y="58433"/>
                  </a:cubicBezTo>
                  <a:cubicBezTo>
                    <a:pt x="145442" y="77545"/>
                    <a:pt x="141054" y="114727"/>
                    <a:pt x="118437" y="151353"/>
                  </a:cubicBezTo>
                  <a:lnTo>
                    <a:pt x="91809" y="184756"/>
                  </a:lnTo>
                  <a:lnTo>
                    <a:pt x="103658" y="153023"/>
                  </a:lnTo>
                  <a:cubicBezTo>
                    <a:pt x="108055" y="130221"/>
                    <a:pt x="103754" y="109096"/>
                    <a:pt x="89711" y="95053"/>
                  </a:cubicBezTo>
                  <a:cubicBezTo>
                    <a:pt x="75668" y="81010"/>
                    <a:pt x="54544" y="76709"/>
                    <a:pt x="31741" y="81106"/>
                  </a:cubicBezTo>
                  <a:lnTo>
                    <a:pt x="0" y="92958"/>
                  </a:lnTo>
                  <a:lnTo>
                    <a:pt x="25917" y="72299"/>
                  </a:lnTo>
                  <a:lnTo>
                    <a:pt x="39323" y="13279"/>
                  </a:lnTo>
                  <a:lnTo>
                    <a:pt x="49698" y="58955"/>
                  </a:lnTo>
                  <a:lnTo>
                    <a:pt x="63459" y="5272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99B5D4AB-CAD2-4A0E-8F70-5CFBA666BD2C}"/>
              </a:ext>
            </a:extLst>
          </p:cNvPr>
          <p:cNvGrpSpPr/>
          <p:nvPr/>
        </p:nvGrpSpPr>
        <p:grpSpPr>
          <a:xfrm>
            <a:off x="6795735" y="1143771"/>
            <a:ext cx="1709205" cy="2388501"/>
            <a:chOff x="6795735" y="1143771"/>
            <a:chExt cx="1709205" cy="2388501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26007512-9531-4138-A69A-1A522039CDFE}"/>
                </a:ext>
              </a:extLst>
            </p:cNvPr>
            <p:cNvSpPr/>
            <p:nvPr/>
          </p:nvSpPr>
          <p:spPr>
            <a:xfrm>
              <a:off x="7633613" y="1276350"/>
              <a:ext cx="871327" cy="1533787"/>
            </a:xfrm>
            <a:custGeom>
              <a:avLst/>
              <a:gdLst>
                <a:gd name="connsiteX0" fmla="*/ 336094 w 883916"/>
                <a:gd name="connsiteY0" fmla="*/ 0 h 1565177"/>
                <a:gd name="connsiteX1" fmla="*/ 883916 w 883916"/>
                <a:gd name="connsiteY1" fmla="*/ 581775 h 1565177"/>
                <a:gd name="connsiteX2" fmla="*/ 790357 w 883916"/>
                <a:gd name="connsiteY2" fmla="*/ 907051 h 1565177"/>
                <a:gd name="connsiteX3" fmla="*/ 783837 w 883916"/>
                <a:gd name="connsiteY3" fmla="*/ 915443 h 1565177"/>
                <a:gd name="connsiteX4" fmla="*/ 786615 w 883916"/>
                <a:gd name="connsiteY4" fmla="*/ 953248 h 1565177"/>
                <a:gd name="connsiteX5" fmla="*/ 425977 w 883916"/>
                <a:gd name="connsiteY5" fmla="*/ 1560194 h 1565177"/>
                <a:gd name="connsiteX6" fmla="*/ 389941 w 883916"/>
                <a:gd name="connsiteY6" fmla="*/ 1565177 h 1565177"/>
                <a:gd name="connsiteX7" fmla="*/ 389941 w 883916"/>
                <a:gd name="connsiteY7" fmla="*/ 715046 h 1565177"/>
                <a:gd name="connsiteX8" fmla="*/ 406873 w 883916"/>
                <a:gd name="connsiteY8" fmla="*/ 714661 h 1565177"/>
                <a:gd name="connsiteX9" fmla="*/ 432415 w 883916"/>
                <a:gd name="connsiteY9" fmla="*/ 701426 h 1565177"/>
                <a:gd name="connsiteX10" fmla="*/ 418387 w 883916"/>
                <a:gd name="connsiteY10" fmla="*/ 548264 h 1565177"/>
                <a:gd name="connsiteX11" fmla="*/ 389941 w 883916"/>
                <a:gd name="connsiteY11" fmla="*/ 496370 h 1565177"/>
                <a:gd name="connsiteX12" fmla="*/ 389941 w 883916"/>
                <a:gd name="connsiteY12" fmla="*/ 476933 h 1565177"/>
                <a:gd name="connsiteX13" fmla="*/ 267133 w 883916"/>
                <a:gd name="connsiteY13" fmla="*/ 291658 h 1565177"/>
                <a:gd name="connsiteX14" fmla="*/ 208912 w 883916"/>
                <a:gd name="connsiteY14" fmla="*/ 279904 h 1565177"/>
                <a:gd name="connsiteX15" fmla="*/ 127380 w 883916"/>
                <a:gd name="connsiteY15" fmla="*/ 206553 h 1565177"/>
                <a:gd name="connsiteX16" fmla="*/ 15906 w 883916"/>
                <a:gd name="connsiteY16" fmla="*/ 133802 h 1565177"/>
                <a:gd name="connsiteX17" fmla="*/ 0 w 883916"/>
                <a:gd name="connsiteY17" fmla="*/ 126797 h 1565177"/>
                <a:gd name="connsiteX18" fmla="*/ 74970 w 883916"/>
                <a:gd name="connsiteY18" fmla="*/ 70217 h 1565177"/>
                <a:gd name="connsiteX19" fmla="*/ 336094 w 883916"/>
                <a:gd name="connsiteY19" fmla="*/ 0 h 15651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83916" h="1565177">
                  <a:moveTo>
                    <a:pt x="336094" y="0"/>
                  </a:moveTo>
                  <a:cubicBezTo>
                    <a:pt x="638648" y="0"/>
                    <a:pt x="883916" y="260470"/>
                    <a:pt x="883916" y="581775"/>
                  </a:cubicBezTo>
                  <a:cubicBezTo>
                    <a:pt x="883916" y="702265"/>
                    <a:pt x="849425" y="814199"/>
                    <a:pt x="790357" y="907051"/>
                  </a:cubicBezTo>
                  <a:lnTo>
                    <a:pt x="783837" y="915443"/>
                  </a:lnTo>
                  <a:lnTo>
                    <a:pt x="786615" y="953248"/>
                  </a:lnTo>
                  <a:cubicBezTo>
                    <a:pt x="786615" y="1252637"/>
                    <a:pt x="631793" y="1502425"/>
                    <a:pt x="425977" y="1560194"/>
                  </a:cubicBezTo>
                  <a:lnTo>
                    <a:pt x="389941" y="1565177"/>
                  </a:lnTo>
                  <a:lnTo>
                    <a:pt x="389941" y="715046"/>
                  </a:lnTo>
                  <a:lnTo>
                    <a:pt x="406873" y="714661"/>
                  </a:lnTo>
                  <a:cubicBezTo>
                    <a:pt x="417047" y="712366"/>
                    <a:pt x="425646" y="707999"/>
                    <a:pt x="432415" y="701426"/>
                  </a:cubicBezTo>
                  <a:cubicBezTo>
                    <a:pt x="459489" y="675135"/>
                    <a:pt x="452146" y="618529"/>
                    <a:pt x="418387" y="548264"/>
                  </a:cubicBezTo>
                  <a:lnTo>
                    <a:pt x="389941" y="496370"/>
                  </a:lnTo>
                  <a:lnTo>
                    <a:pt x="389941" y="476933"/>
                  </a:lnTo>
                  <a:cubicBezTo>
                    <a:pt x="389941" y="393644"/>
                    <a:pt x="339302" y="322183"/>
                    <a:pt x="267133" y="291658"/>
                  </a:cubicBezTo>
                  <a:lnTo>
                    <a:pt x="208912" y="279904"/>
                  </a:lnTo>
                  <a:lnTo>
                    <a:pt x="127380" y="206553"/>
                  </a:lnTo>
                  <a:cubicBezTo>
                    <a:pt x="88370" y="176309"/>
                    <a:pt x="50529" y="151705"/>
                    <a:pt x="15906" y="133802"/>
                  </a:cubicBezTo>
                  <a:lnTo>
                    <a:pt x="0" y="126797"/>
                  </a:lnTo>
                  <a:lnTo>
                    <a:pt x="74970" y="70217"/>
                  </a:lnTo>
                  <a:cubicBezTo>
                    <a:pt x="152593" y="25437"/>
                    <a:pt x="241546" y="0"/>
                    <a:pt x="336094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C2B872D8-1F0D-4D2E-8883-F35B5DD59C97}"/>
                </a:ext>
              </a:extLst>
            </p:cNvPr>
            <p:cNvSpPr/>
            <p:nvPr/>
          </p:nvSpPr>
          <p:spPr>
            <a:xfrm>
              <a:off x="7870200" y="2142208"/>
              <a:ext cx="248020" cy="361687"/>
            </a:xfrm>
            <a:custGeom>
              <a:avLst/>
              <a:gdLst>
                <a:gd name="connsiteX0" fmla="*/ 22650 w 248020"/>
                <a:gd name="connsiteY0" fmla="*/ 0 h 258102"/>
                <a:gd name="connsiteX1" fmla="*/ 225369 w 248020"/>
                <a:gd name="connsiteY1" fmla="*/ 0 h 258102"/>
                <a:gd name="connsiteX2" fmla="*/ 248020 w 248020"/>
                <a:gd name="connsiteY2" fmla="*/ 258102 h 258102"/>
                <a:gd name="connsiteX3" fmla="*/ 0 w 248020"/>
                <a:gd name="connsiteY3" fmla="*/ 258102 h 258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48020" h="258102">
                  <a:moveTo>
                    <a:pt x="22650" y="0"/>
                  </a:moveTo>
                  <a:lnTo>
                    <a:pt x="225369" y="0"/>
                  </a:lnTo>
                  <a:lnTo>
                    <a:pt x="248020" y="258102"/>
                  </a:lnTo>
                  <a:lnTo>
                    <a:pt x="0" y="258102"/>
                  </a:lnTo>
                  <a:close/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14A8F64A-B934-492A-AA03-A3056608E974}"/>
                </a:ext>
              </a:extLst>
            </p:cNvPr>
            <p:cNvSpPr/>
            <p:nvPr/>
          </p:nvSpPr>
          <p:spPr>
            <a:xfrm>
              <a:off x="7884487" y="2168910"/>
              <a:ext cx="135732" cy="223973"/>
            </a:xfrm>
            <a:custGeom>
              <a:avLst/>
              <a:gdLst>
                <a:gd name="connsiteX0" fmla="*/ 152408 w 161003"/>
                <a:gd name="connsiteY0" fmla="*/ 0 h 223973"/>
                <a:gd name="connsiteX1" fmla="*/ 9452 w 161003"/>
                <a:gd name="connsiteY1" fmla="*/ 219737 h 223973"/>
                <a:gd name="connsiteX2" fmla="*/ 0 w 161003"/>
                <a:gd name="connsiteY2" fmla="*/ 223973 h 223973"/>
                <a:gd name="connsiteX3" fmla="*/ 4657 w 161003"/>
                <a:gd name="connsiteY3" fmla="*/ 149621 h 223973"/>
                <a:gd name="connsiteX4" fmla="*/ 85033 w 161003"/>
                <a:gd name="connsiteY4" fmla="*/ 89394 h 223973"/>
                <a:gd name="connsiteX5" fmla="*/ 152408 w 161003"/>
                <a:gd name="connsiteY5" fmla="*/ 0 h 2239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61003" h="223973">
                  <a:moveTo>
                    <a:pt x="152408" y="0"/>
                  </a:moveTo>
                  <a:cubicBezTo>
                    <a:pt x="185219" y="56830"/>
                    <a:pt x="121216" y="155210"/>
                    <a:pt x="9452" y="219737"/>
                  </a:cubicBezTo>
                  <a:lnTo>
                    <a:pt x="0" y="223973"/>
                  </a:lnTo>
                  <a:lnTo>
                    <a:pt x="4657" y="149621"/>
                  </a:lnTo>
                  <a:lnTo>
                    <a:pt x="85033" y="89394"/>
                  </a:lnTo>
                  <a:cubicBezTo>
                    <a:pt x="114612" y="60564"/>
                    <a:pt x="137872" y="29985"/>
                    <a:pt x="152408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lt1"/>
                </a:solidFill>
              </a:endParaRPr>
            </a:p>
          </p:txBody>
        </p:sp>
        <p:sp>
          <p:nvSpPr>
            <p:cNvPr id="91" name="楕円 90">
              <a:extLst>
                <a:ext uri="{FF2B5EF4-FFF2-40B4-BE49-F238E27FC236}">
                  <a16:creationId xmlns:a16="http://schemas.microsoft.com/office/drawing/2014/main" id="{52D9BE2B-09F3-4701-A020-8318AA5A70D5}"/>
                </a:ext>
              </a:extLst>
            </p:cNvPr>
            <p:cNvSpPr/>
            <p:nvPr/>
          </p:nvSpPr>
          <p:spPr>
            <a:xfrm rot="1972559">
              <a:off x="7517698" y="1346722"/>
              <a:ext cx="473167" cy="515842"/>
            </a:xfrm>
            <a:prstGeom prst="ellipse">
              <a:avLst/>
            </a:pr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ADFF869-4238-4969-ADAE-F668FB689915}"/>
                </a:ext>
              </a:extLst>
            </p:cNvPr>
            <p:cNvSpPr/>
            <p:nvPr/>
          </p:nvSpPr>
          <p:spPr>
            <a:xfrm>
              <a:off x="7485046" y="1322087"/>
              <a:ext cx="932606" cy="1074531"/>
            </a:xfrm>
            <a:custGeom>
              <a:avLst/>
              <a:gdLst>
                <a:gd name="connsiteX0" fmla="*/ 497916 w 930225"/>
                <a:gd name="connsiteY0" fmla="*/ 0 h 1026724"/>
                <a:gd name="connsiteX1" fmla="*/ 930184 w 930225"/>
                <a:gd name="connsiteY1" fmla="*/ 489417 h 1026724"/>
                <a:gd name="connsiteX2" fmla="*/ 603446 w 930225"/>
                <a:gd name="connsiteY2" fmla="*/ 968675 h 1026724"/>
                <a:gd name="connsiteX3" fmla="*/ 536771 w 930225"/>
                <a:gd name="connsiteY3" fmla="*/ 830563 h 1026724"/>
                <a:gd name="connsiteX4" fmla="*/ 251059 w 930225"/>
                <a:gd name="connsiteY4" fmla="*/ 1026516 h 1026724"/>
                <a:gd name="connsiteX5" fmla="*/ 104383 w 930225"/>
                <a:gd name="connsiteY5" fmla="*/ 949804 h 1026724"/>
                <a:gd name="connsiteX6" fmla="*/ 89156 w 930225"/>
                <a:gd name="connsiteY6" fmla="*/ 911436 h 1026724"/>
                <a:gd name="connsiteX7" fmla="*/ 89800 w 930225"/>
                <a:gd name="connsiteY7" fmla="*/ 911237 h 1026724"/>
                <a:gd name="connsiteX8" fmla="*/ 125958 w 930225"/>
                <a:gd name="connsiteY8" fmla="*/ 885372 h 1026724"/>
                <a:gd name="connsiteX9" fmla="*/ 89800 w 930225"/>
                <a:gd name="connsiteY9" fmla="*/ 890794 h 1026724"/>
                <a:gd name="connsiteX10" fmla="*/ 83087 w 930225"/>
                <a:gd name="connsiteY10" fmla="*/ 892390 h 1026724"/>
                <a:gd name="connsiteX11" fmla="*/ 69781 w 930225"/>
                <a:gd name="connsiteY11" fmla="*/ 836474 h 1026724"/>
                <a:gd name="connsiteX12" fmla="*/ 0 w 930225"/>
                <a:gd name="connsiteY12" fmla="*/ 794665 h 1026724"/>
                <a:gd name="connsiteX13" fmla="*/ 66133 w 930225"/>
                <a:gd name="connsiteY13" fmla="*/ 616155 h 1026724"/>
                <a:gd name="connsiteX14" fmla="*/ 36484 w 930225"/>
                <a:gd name="connsiteY14" fmla="*/ 445833 h 1026724"/>
                <a:gd name="connsiteX15" fmla="*/ 34772 w 930225"/>
                <a:gd name="connsiteY15" fmla="*/ 377474 h 1026724"/>
                <a:gd name="connsiteX16" fmla="*/ 497916 w 930225"/>
                <a:gd name="connsiteY16" fmla="*/ 0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16" fmla="*/ 628211 w 930225"/>
                <a:gd name="connsiteY16" fmla="*/ 922003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5958 w 930225"/>
                <a:gd name="connsiteY5" fmla="*/ 885372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21196 w 930225"/>
                <a:gd name="connsiteY5" fmla="*/ 890135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11237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89800 w 930225"/>
                <a:gd name="connsiteY4" fmla="*/ 923143 h 1026724"/>
                <a:gd name="connsiteX5" fmla="*/ 156915 w 930225"/>
                <a:gd name="connsiteY5" fmla="*/ 880610 h 1026724"/>
                <a:gd name="connsiteX6" fmla="*/ 89800 w 930225"/>
                <a:gd name="connsiteY6" fmla="*/ 890794 h 1026724"/>
                <a:gd name="connsiteX7" fmla="*/ 83087 w 930225"/>
                <a:gd name="connsiteY7" fmla="*/ 892390 h 1026724"/>
                <a:gd name="connsiteX8" fmla="*/ 69781 w 930225"/>
                <a:gd name="connsiteY8" fmla="*/ 836474 h 1026724"/>
                <a:gd name="connsiteX9" fmla="*/ 0 w 930225"/>
                <a:gd name="connsiteY9" fmla="*/ 794665 h 1026724"/>
                <a:gd name="connsiteX10" fmla="*/ 66133 w 930225"/>
                <a:gd name="connsiteY10" fmla="*/ 616155 h 1026724"/>
                <a:gd name="connsiteX11" fmla="*/ 36484 w 930225"/>
                <a:gd name="connsiteY11" fmla="*/ 445833 h 1026724"/>
                <a:gd name="connsiteX12" fmla="*/ 34772 w 930225"/>
                <a:gd name="connsiteY12" fmla="*/ 377474 h 1026724"/>
                <a:gd name="connsiteX13" fmla="*/ 497916 w 930225"/>
                <a:gd name="connsiteY13" fmla="*/ 0 h 1026724"/>
                <a:gd name="connsiteX14" fmla="*/ 930184 w 930225"/>
                <a:gd name="connsiteY14" fmla="*/ 489417 h 1026724"/>
                <a:gd name="connsiteX15" fmla="*/ 603446 w 930225"/>
                <a:gd name="connsiteY15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89156 w 930225"/>
                <a:gd name="connsiteY3" fmla="*/ 911436 h 1026724"/>
                <a:gd name="connsiteX4" fmla="*/ 156915 w 930225"/>
                <a:gd name="connsiteY4" fmla="*/ 880610 h 1026724"/>
                <a:gd name="connsiteX5" fmla="*/ 89800 w 930225"/>
                <a:gd name="connsiteY5" fmla="*/ 890794 h 1026724"/>
                <a:gd name="connsiteX6" fmla="*/ 83087 w 930225"/>
                <a:gd name="connsiteY6" fmla="*/ 892390 h 1026724"/>
                <a:gd name="connsiteX7" fmla="*/ 69781 w 930225"/>
                <a:gd name="connsiteY7" fmla="*/ 836474 h 1026724"/>
                <a:gd name="connsiteX8" fmla="*/ 0 w 930225"/>
                <a:gd name="connsiteY8" fmla="*/ 794665 h 1026724"/>
                <a:gd name="connsiteX9" fmla="*/ 66133 w 930225"/>
                <a:gd name="connsiteY9" fmla="*/ 616155 h 1026724"/>
                <a:gd name="connsiteX10" fmla="*/ 36484 w 930225"/>
                <a:gd name="connsiteY10" fmla="*/ 445833 h 1026724"/>
                <a:gd name="connsiteX11" fmla="*/ 34772 w 930225"/>
                <a:gd name="connsiteY11" fmla="*/ 377474 h 1026724"/>
                <a:gd name="connsiteX12" fmla="*/ 497916 w 930225"/>
                <a:gd name="connsiteY12" fmla="*/ 0 h 1026724"/>
                <a:gd name="connsiteX13" fmla="*/ 930184 w 930225"/>
                <a:gd name="connsiteY13" fmla="*/ 489417 h 1026724"/>
                <a:gd name="connsiteX14" fmla="*/ 603446 w 930225"/>
                <a:gd name="connsiteY14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6771 w 930225"/>
                <a:gd name="connsiteY0" fmla="*/ 830563 h 1026724"/>
                <a:gd name="connsiteX1" fmla="*/ 251059 w 930225"/>
                <a:gd name="connsiteY1" fmla="*/ 1026516 h 1026724"/>
                <a:gd name="connsiteX2" fmla="*/ 104383 w 930225"/>
                <a:gd name="connsiteY2" fmla="*/ 949804 h 1026724"/>
                <a:gd name="connsiteX3" fmla="*/ 156915 w 930225"/>
                <a:gd name="connsiteY3" fmla="*/ 880610 h 1026724"/>
                <a:gd name="connsiteX4" fmla="*/ 89800 w 930225"/>
                <a:gd name="connsiteY4" fmla="*/ 890794 h 1026724"/>
                <a:gd name="connsiteX5" fmla="*/ 83087 w 930225"/>
                <a:gd name="connsiteY5" fmla="*/ 892390 h 1026724"/>
                <a:gd name="connsiteX6" fmla="*/ 69781 w 930225"/>
                <a:gd name="connsiteY6" fmla="*/ 836474 h 1026724"/>
                <a:gd name="connsiteX7" fmla="*/ 0 w 930225"/>
                <a:gd name="connsiteY7" fmla="*/ 794665 h 1026724"/>
                <a:gd name="connsiteX8" fmla="*/ 66133 w 930225"/>
                <a:gd name="connsiteY8" fmla="*/ 616155 h 1026724"/>
                <a:gd name="connsiteX9" fmla="*/ 36484 w 930225"/>
                <a:gd name="connsiteY9" fmla="*/ 445833 h 1026724"/>
                <a:gd name="connsiteX10" fmla="*/ 34772 w 930225"/>
                <a:gd name="connsiteY10" fmla="*/ 377474 h 1026724"/>
                <a:gd name="connsiteX11" fmla="*/ 497916 w 930225"/>
                <a:gd name="connsiteY11" fmla="*/ 0 h 1026724"/>
                <a:gd name="connsiteX12" fmla="*/ 930184 w 930225"/>
                <a:gd name="connsiteY12" fmla="*/ 489417 h 1026724"/>
                <a:gd name="connsiteX13" fmla="*/ 603446 w 930225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72162 w 932606"/>
                <a:gd name="connsiteY6" fmla="*/ 836474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85468 w 932606"/>
                <a:gd name="connsiteY5" fmla="*/ 892390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92181 w 932606"/>
                <a:gd name="connsiteY4" fmla="*/ 890794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59296 w 932606"/>
                <a:gd name="connsiteY3" fmla="*/ 880610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247402 w 932606"/>
                <a:gd name="connsiteY3" fmla="*/ 840129 h 1026724"/>
                <a:gd name="connsiteX4" fmla="*/ 68369 w 932606"/>
                <a:gd name="connsiteY4" fmla="*/ 862219 h 1026724"/>
                <a:gd name="connsiteX5" fmla="*/ 65018 w 932606"/>
                <a:gd name="connsiteY5" fmla="*/ 795993 h 1026724"/>
                <a:gd name="connsiteX6" fmla="*/ 0 w 932606"/>
                <a:gd name="connsiteY6" fmla="*/ 754183 h 1026724"/>
                <a:gd name="connsiteX7" fmla="*/ 68514 w 932606"/>
                <a:gd name="connsiteY7" fmla="*/ 616155 h 1026724"/>
                <a:gd name="connsiteX8" fmla="*/ 38865 w 932606"/>
                <a:gd name="connsiteY8" fmla="*/ 445833 h 1026724"/>
                <a:gd name="connsiteX9" fmla="*/ 37153 w 932606"/>
                <a:gd name="connsiteY9" fmla="*/ 377474 h 1026724"/>
                <a:gd name="connsiteX10" fmla="*/ 500297 w 932606"/>
                <a:gd name="connsiteY10" fmla="*/ 0 h 1026724"/>
                <a:gd name="connsiteX11" fmla="*/ 932565 w 932606"/>
                <a:gd name="connsiteY11" fmla="*/ 489417 h 1026724"/>
                <a:gd name="connsiteX12" fmla="*/ 605827 w 932606"/>
                <a:gd name="connsiteY12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47402 w 932606"/>
                <a:gd name="connsiteY4" fmla="*/ 840129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26724"/>
                <a:gd name="connsiteX1" fmla="*/ 253440 w 932606"/>
                <a:gd name="connsiteY1" fmla="*/ 1026516 h 1026724"/>
                <a:gd name="connsiteX2" fmla="*/ 106764 w 932606"/>
                <a:gd name="connsiteY2" fmla="*/ 949804 h 1026724"/>
                <a:gd name="connsiteX3" fmla="*/ 179483 w 932606"/>
                <a:gd name="connsiteY3" fmla="*/ 916289 h 1026724"/>
                <a:gd name="connsiteX4" fmla="*/ 218827 w 932606"/>
                <a:gd name="connsiteY4" fmla="*/ 837748 h 1026724"/>
                <a:gd name="connsiteX5" fmla="*/ 68369 w 932606"/>
                <a:gd name="connsiteY5" fmla="*/ 862219 h 1026724"/>
                <a:gd name="connsiteX6" fmla="*/ 65018 w 932606"/>
                <a:gd name="connsiteY6" fmla="*/ 795993 h 1026724"/>
                <a:gd name="connsiteX7" fmla="*/ 0 w 932606"/>
                <a:gd name="connsiteY7" fmla="*/ 754183 h 1026724"/>
                <a:gd name="connsiteX8" fmla="*/ 68514 w 932606"/>
                <a:gd name="connsiteY8" fmla="*/ 616155 h 1026724"/>
                <a:gd name="connsiteX9" fmla="*/ 38865 w 932606"/>
                <a:gd name="connsiteY9" fmla="*/ 445833 h 1026724"/>
                <a:gd name="connsiteX10" fmla="*/ 37153 w 932606"/>
                <a:gd name="connsiteY10" fmla="*/ 377474 h 1026724"/>
                <a:gd name="connsiteX11" fmla="*/ 500297 w 932606"/>
                <a:gd name="connsiteY11" fmla="*/ 0 h 1026724"/>
                <a:gd name="connsiteX12" fmla="*/ 932565 w 932606"/>
                <a:gd name="connsiteY12" fmla="*/ 489417 h 1026724"/>
                <a:gd name="connsiteX13" fmla="*/ 605827 w 932606"/>
                <a:gd name="connsiteY13" fmla="*/ 968675 h 1026724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79483 w 932606"/>
                <a:gd name="connsiteY3" fmla="*/ 91628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40613"/>
                <a:gd name="connsiteX1" fmla="*/ 253440 w 932606"/>
                <a:gd name="connsiteY1" fmla="*/ 1026516 h 1040613"/>
                <a:gd name="connsiteX2" fmla="*/ 116289 w 932606"/>
                <a:gd name="connsiteY2" fmla="*/ 971235 h 1040613"/>
                <a:gd name="connsiteX3" fmla="*/ 143765 w 932606"/>
                <a:gd name="connsiteY3" fmla="*/ 935339 h 1040613"/>
                <a:gd name="connsiteX4" fmla="*/ 218827 w 932606"/>
                <a:gd name="connsiteY4" fmla="*/ 837748 h 1040613"/>
                <a:gd name="connsiteX5" fmla="*/ 68369 w 932606"/>
                <a:gd name="connsiteY5" fmla="*/ 862219 h 1040613"/>
                <a:gd name="connsiteX6" fmla="*/ 65018 w 932606"/>
                <a:gd name="connsiteY6" fmla="*/ 795993 h 1040613"/>
                <a:gd name="connsiteX7" fmla="*/ 0 w 932606"/>
                <a:gd name="connsiteY7" fmla="*/ 754183 h 1040613"/>
                <a:gd name="connsiteX8" fmla="*/ 68514 w 932606"/>
                <a:gd name="connsiteY8" fmla="*/ 616155 h 1040613"/>
                <a:gd name="connsiteX9" fmla="*/ 38865 w 932606"/>
                <a:gd name="connsiteY9" fmla="*/ 445833 h 1040613"/>
                <a:gd name="connsiteX10" fmla="*/ 37153 w 932606"/>
                <a:gd name="connsiteY10" fmla="*/ 377474 h 1040613"/>
                <a:gd name="connsiteX11" fmla="*/ 500297 w 932606"/>
                <a:gd name="connsiteY11" fmla="*/ 0 h 1040613"/>
                <a:gd name="connsiteX12" fmla="*/ 932565 w 932606"/>
                <a:gd name="connsiteY12" fmla="*/ 489417 h 1040613"/>
                <a:gd name="connsiteX13" fmla="*/ 605827 w 932606"/>
                <a:gd name="connsiteY13" fmla="*/ 968675 h 1040613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43765 w 932606"/>
                <a:gd name="connsiteY3" fmla="*/ 935339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30130"/>
                <a:gd name="connsiteX1" fmla="*/ 253440 w 932606"/>
                <a:gd name="connsiteY1" fmla="*/ 1026516 h 1030130"/>
                <a:gd name="connsiteX2" fmla="*/ 116289 w 932606"/>
                <a:gd name="connsiteY2" fmla="*/ 971235 h 1030130"/>
                <a:gd name="connsiteX3" fmla="*/ 110427 w 932606"/>
                <a:gd name="connsiteY3" fmla="*/ 947245 h 1030130"/>
                <a:gd name="connsiteX4" fmla="*/ 218827 w 932606"/>
                <a:gd name="connsiteY4" fmla="*/ 837748 h 1030130"/>
                <a:gd name="connsiteX5" fmla="*/ 68369 w 932606"/>
                <a:gd name="connsiteY5" fmla="*/ 862219 h 1030130"/>
                <a:gd name="connsiteX6" fmla="*/ 65018 w 932606"/>
                <a:gd name="connsiteY6" fmla="*/ 795993 h 1030130"/>
                <a:gd name="connsiteX7" fmla="*/ 0 w 932606"/>
                <a:gd name="connsiteY7" fmla="*/ 754183 h 1030130"/>
                <a:gd name="connsiteX8" fmla="*/ 68514 w 932606"/>
                <a:gd name="connsiteY8" fmla="*/ 616155 h 1030130"/>
                <a:gd name="connsiteX9" fmla="*/ 38865 w 932606"/>
                <a:gd name="connsiteY9" fmla="*/ 445833 h 1030130"/>
                <a:gd name="connsiteX10" fmla="*/ 37153 w 932606"/>
                <a:gd name="connsiteY10" fmla="*/ 377474 h 1030130"/>
                <a:gd name="connsiteX11" fmla="*/ 500297 w 932606"/>
                <a:gd name="connsiteY11" fmla="*/ 0 h 1030130"/>
                <a:gd name="connsiteX12" fmla="*/ 932565 w 932606"/>
                <a:gd name="connsiteY12" fmla="*/ 489417 h 1030130"/>
                <a:gd name="connsiteX13" fmla="*/ 605827 w 932606"/>
                <a:gd name="connsiteY13" fmla="*/ 968675 h 1030130"/>
                <a:gd name="connsiteX0" fmla="*/ 539152 w 932606"/>
                <a:gd name="connsiteY0" fmla="*/ 830563 h 1042454"/>
                <a:gd name="connsiteX1" fmla="*/ 253440 w 932606"/>
                <a:gd name="connsiteY1" fmla="*/ 1026516 h 1042454"/>
                <a:gd name="connsiteX2" fmla="*/ 135339 w 932606"/>
                <a:gd name="connsiteY2" fmla="*/ 975998 h 1042454"/>
                <a:gd name="connsiteX3" fmla="*/ 110427 w 932606"/>
                <a:gd name="connsiteY3" fmla="*/ 947245 h 1042454"/>
                <a:gd name="connsiteX4" fmla="*/ 218827 w 932606"/>
                <a:gd name="connsiteY4" fmla="*/ 837748 h 1042454"/>
                <a:gd name="connsiteX5" fmla="*/ 68369 w 932606"/>
                <a:gd name="connsiteY5" fmla="*/ 862219 h 1042454"/>
                <a:gd name="connsiteX6" fmla="*/ 65018 w 932606"/>
                <a:gd name="connsiteY6" fmla="*/ 795993 h 1042454"/>
                <a:gd name="connsiteX7" fmla="*/ 0 w 932606"/>
                <a:gd name="connsiteY7" fmla="*/ 754183 h 1042454"/>
                <a:gd name="connsiteX8" fmla="*/ 68514 w 932606"/>
                <a:gd name="connsiteY8" fmla="*/ 616155 h 1042454"/>
                <a:gd name="connsiteX9" fmla="*/ 38865 w 932606"/>
                <a:gd name="connsiteY9" fmla="*/ 445833 h 1042454"/>
                <a:gd name="connsiteX10" fmla="*/ 37153 w 932606"/>
                <a:gd name="connsiteY10" fmla="*/ 377474 h 1042454"/>
                <a:gd name="connsiteX11" fmla="*/ 500297 w 932606"/>
                <a:gd name="connsiteY11" fmla="*/ 0 h 1042454"/>
                <a:gd name="connsiteX12" fmla="*/ 932565 w 932606"/>
                <a:gd name="connsiteY12" fmla="*/ 489417 h 1042454"/>
                <a:gd name="connsiteX13" fmla="*/ 605827 w 932606"/>
                <a:gd name="connsiteY13" fmla="*/ 968675 h 1042454"/>
                <a:gd name="connsiteX0" fmla="*/ 539152 w 932606"/>
                <a:gd name="connsiteY0" fmla="*/ 830563 h 1037280"/>
                <a:gd name="connsiteX1" fmla="*/ 253440 w 932606"/>
                <a:gd name="connsiteY1" fmla="*/ 1026516 h 1037280"/>
                <a:gd name="connsiteX2" fmla="*/ 135339 w 932606"/>
                <a:gd name="connsiteY2" fmla="*/ 975998 h 1037280"/>
                <a:gd name="connsiteX3" fmla="*/ 110427 w 932606"/>
                <a:gd name="connsiteY3" fmla="*/ 947245 h 1037280"/>
                <a:gd name="connsiteX4" fmla="*/ 218827 w 932606"/>
                <a:gd name="connsiteY4" fmla="*/ 837748 h 1037280"/>
                <a:gd name="connsiteX5" fmla="*/ 68369 w 932606"/>
                <a:gd name="connsiteY5" fmla="*/ 862219 h 1037280"/>
                <a:gd name="connsiteX6" fmla="*/ 65018 w 932606"/>
                <a:gd name="connsiteY6" fmla="*/ 795993 h 1037280"/>
                <a:gd name="connsiteX7" fmla="*/ 0 w 932606"/>
                <a:gd name="connsiteY7" fmla="*/ 754183 h 1037280"/>
                <a:gd name="connsiteX8" fmla="*/ 68514 w 932606"/>
                <a:gd name="connsiteY8" fmla="*/ 616155 h 1037280"/>
                <a:gd name="connsiteX9" fmla="*/ 38865 w 932606"/>
                <a:gd name="connsiteY9" fmla="*/ 445833 h 1037280"/>
                <a:gd name="connsiteX10" fmla="*/ 37153 w 932606"/>
                <a:gd name="connsiteY10" fmla="*/ 377474 h 1037280"/>
                <a:gd name="connsiteX11" fmla="*/ 500297 w 932606"/>
                <a:gd name="connsiteY11" fmla="*/ 0 h 1037280"/>
                <a:gd name="connsiteX12" fmla="*/ 932565 w 932606"/>
                <a:gd name="connsiteY12" fmla="*/ 489417 h 1037280"/>
                <a:gd name="connsiteX13" fmla="*/ 605827 w 932606"/>
                <a:gd name="connsiteY13" fmla="*/ 968675 h 1037280"/>
                <a:gd name="connsiteX0" fmla="*/ 539152 w 932606"/>
                <a:gd name="connsiteY0" fmla="*/ 830563 h 1049361"/>
                <a:gd name="connsiteX1" fmla="*/ 258203 w 932606"/>
                <a:gd name="connsiteY1" fmla="*/ 1043185 h 1049361"/>
                <a:gd name="connsiteX2" fmla="*/ 135339 w 932606"/>
                <a:gd name="connsiteY2" fmla="*/ 975998 h 1049361"/>
                <a:gd name="connsiteX3" fmla="*/ 110427 w 932606"/>
                <a:gd name="connsiteY3" fmla="*/ 947245 h 1049361"/>
                <a:gd name="connsiteX4" fmla="*/ 218827 w 932606"/>
                <a:gd name="connsiteY4" fmla="*/ 837748 h 1049361"/>
                <a:gd name="connsiteX5" fmla="*/ 68369 w 932606"/>
                <a:gd name="connsiteY5" fmla="*/ 862219 h 1049361"/>
                <a:gd name="connsiteX6" fmla="*/ 65018 w 932606"/>
                <a:gd name="connsiteY6" fmla="*/ 795993 h 1049361"/>
                <a:gd name="connsiteX7" fmla="*/ 0 w 932606"/>
                <a:gd name="connsiteY7" fmla="*/ 754183 h 1049361"/>
                <a:gd name="connsiteX8" fmla="*/ 68514 w 932606"/>
                <a:gd name="connsiteY8" fmla="*/ 616155 h 1049361"/>
                <a:gd name="connsiteX9" fmla="*/ 38865 w 932606"/>
                <a:gd name="connsiteY9" fmla="*/ 445833 h 1049361"/>
                <a:gd name="connsiteX10" fmla="*/ 37153 w 932606"/>
                <a:gd name="connsiteY10" fmla="*/ 377474 h 1049361"/>
                <a:gd name="connsiteX11" fmla="*/ 500297 w 932606"/>
                <a:gd name="connsiteY11" fmla="*/ 0 h 1049361"/>
                <a:gd name="connsiteX12" fmla="*/ 932565 w 932606"/>
                <a:gd name="connsiteY12" fmla="*/ 489417 h 1049361"/>
                <a:gd name="connsiteX13" fmla="*/ 605827 w 932606"/>
                <a:gd name="connsiteY13" fmla="*/ 968675 h 1049361"/>
                <a:gd name="connsiteX0" fmla="*/ 539152 w 932606"/>
                <a:gd name="connsiteY0" fmla="*/ 830563 h 1061307"/>
                <a:gd name="connsiteX1" fmla="*/ 258203 w 932606"/>
                <a:gd name="connsiteY1" fmla="*/ 1043185 h 1061307"/>
                <a:gd name="connsiteX2" fmla="*/ 144864 w 932606"/>
                <a:gd name="connsiteY2" fmla="*/ 995048 h 1061307"/>
                <a:gd name="connsiteX3" fmla="*/ 110427 w 932606"/>
                <a:gd name="connsiteY3" fmla="*/ 947245 h 1061307"/>
                <a:gd name="connsiteX4" fmla="*/ 218827 w 932606"/>
                <a:gd name="connsiteY4" fmla="*/ 837748 h 1061307"/>
                <a:gd name="connsiteX5" fmla="*/ 68369 w 932606"/>
                <a:gd name="connsiteY5" fmla="*/ 862219 h 1061307"/>
                <a:gd name="connsiteX6" fmla="*/ 65018 w 932606"/>
                <a:gd name="connsiteY6" fmla="*/ 795993 h 1061307"/>
                <a:gd name="connsiteX7" fmla="*/ 0 w 932606"/>
                <a:gd name="connsiteY7" fmla="*/ 754183 h 1061307"/>
                <a:gd name="connsiteX8" fmla="*/ 68514 w 932606"/>
                <a:gd name="connsiteY8" fmla="*/ 616155 h 1061307"/>
                <a:gd name="connsiteX9" fmla="*/ 38865 w 932606"/>
                <a:gd name="connsiteY9" fmla="*/ 445833 h 1061307"/>
                <a:gd name="connsiteX10" fmla="*/ 37153 w 932606"/>
                <a:gd name="connsiteY10" fmla="*/ 377474 h 1061307"/>
                <a:gd name="connsiteX11" fmla="*/ 500297 w 932606"/>
                <a:gd name="connsiteY11" fmla="*/ 0 h 1061307"/>
                <a:gd name="connsiteX12" fmla="*/ 932565 w 932606"/>
                <a:gd name="connsiteY12" fmla="*/ 489417 h 1061307"/>
                <a:gd name="connsiteX13" fmla="*/ 605827 w 932606"/>
                <a:gd name="connsiteY13" fmla="*/ 968675 h 1061307"/>
                <a:gd name="connsiteX0" fmla="*/ 539152 w 932606"/>
                <a:gd name="connsiteY0" fmla="*/ 830563 h 1054734"/>
                <a:gd name="connsiteX1" fmla="*/ 258203 w 932606"/>
                <a:gd name="connsiteY1" fmla="*/ 1043185 h 1054734"/>
                <a:gd name="connsiteX2" fmla="*/ 144864 w 932606"/>
                <a:gd name="connsiteY2" fmla="*/ 995048 h 1054734"/>
                <a:gd name="connsiteX3" fmla="*/ 110427 w 932606"/>
                <a:gd name="connsiteY3" fmla="*/ 947245 h 1054734"/>
                <a:gd name="connsiteX4" fmla="*/ 218827 w 932606"/>
                <a:gd name="connsiteY4" fmla="*/ 837748 h 1054734"/>
                <a:gd name="connsiteX5" fmla="*/ 68369 w 932606"/>
                <a:gd name="connsiteY5" fmla="*/ 862219 h 1054734"/>
                <a:gd name="connsiteX6" fmla="*/ 65018 w 932606"/>
                <a:gd name="connsiteY6" fmla="*/ 795993 h 1054734"/>
                <a:gd name="connsiteX7" fmla="*/ 0 w 932606"/>
                <a:gd name="connsiteY7" fmla="*/ 754183 h 1054734"/>
                <a:gd name="connsiteX8" fmla="*/ 68514 w 932606"/>
                <a:gd name="connsiteY8" fmla="*/ 616155 h 1054734"/>
                <a:gd name="connsiteX9" fmla="*/ 38865 w 932606"/>
                <a:gd name="connsiteY9" fmla="*/ 445833 h 1054734"/>
                <a:gd name="connsiteX10" fmla="*/ 37153 w 932606"/>
                <a:gd name="connsiteY10" fmla="*/ 377474 h 1054734"/>
                <a:gd name="connsiteX11" fmla="*/ 500297 w 932606"/>
                <a:gd name="connsiteY11" fmla="*/ 0 h 1054734"/>
                <a:gd name="connsiteX12" fmla="*/ 932565 w 932606"/>
                <a:gd name="connsiteY12" fmla="*/ 489417 h 1054734"/>
                <a:gd name="connsiteX13" fmla="*/ 605827 w 932606"/>
                <a:gd name="connsiteY13" fmla="*/ 968675 h 1054734"/>
                <a:gd name="connsiteX0" fmla="*/ 539152 w 932606"/>
                <a:gd name="connsiteY0" fmla="*/ 830563 h 1046512"/>
                <a:gd name="connsiteX1" fmla="*/ 258203 w 932606"/>
                <a:gd name="connsiteY1" fmla="*/ 1043185 h 1046512"/>
                <a:gd name="connsiteX2" fmla="*/ 144864 w 932606"/>
                <a:gd name="connsiteY2" fmla="*/ 995048 h 1046512"/>
                <a:gd name="connsiteX3" fmla="*/ 110427 w 932606"/>
                <a:gd name="connsiteY3" fmla="*/ 947245 h 1046512"/>
                <a:gd name="connsiteX4" fmla="*/ 218827 w 932606"/>
                <a:gd name="connsiteY4" fmla="*/ 837748 h 1046512"/>
                <a:gd name="connsiteX5" fmla="*/ 68369 w 932606"/>
                <a:gd name="connsiteY5" fmla="*/ 862219 h 1046512"/>
                <a:gd name="connsiteX6" fmla="*/ 65018 w 932606"/>
                <a:gd name="connsiteY6" fmla="*/ 795993 h 1046512"/>
                <a:gd name="connsiteX7" fmla="*/ 0 w 932606"/>
                <a:gd name="connsiteY7" fmla="*/ 754183 h 1046512"/>
                <a:gd name="connsiteX8" fmla="*/ 68514 w 932606"/>
                <a:gd name="connsiteY8" fmla="*/ 616155 h 1046512"/>
                <a:gd name="connsiteX9" fmla="*/ 38865 w 932606"/>
                <a:gd name="connsiteY9" fmla="*/ 445833 h 1046512"/>
                <a:gd name="connsiteX10" fmla="*/ 37153 w 932606"/>
                <a:gd name="connsiteY10" fmla="*/ 377474 h 1046512"/>
                <a:gd name="connsiteX11" fmla="*/ 500297 w 932606"/>
                <a:gd name="connsiteY11" fmla="*/ 0 h 1046512"/>
                <a:gd name="connsiteX12" fmla="*/ 932565 w 932606"/>
                <a:gd name="connsiteY12" fmla="*/ 489417 h 1046512"/>
                <a:gd name="connsiteX13" fmla="*/ 605827 w 932606"/>
                <a:gd name="connsiteY13" fmla="*/ 968675 h 1046512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0427 w 932606"/>
                <a:gd name="connsiteY3" fmla="*/ 947245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8369 w 932606"/>
                <a:gd name="connsiteY5" fmla="*/ 862219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18827 w 932606"/>
                <a:gd name="connsiteY4" fmla="*/ 83774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4546 w 932606"/>
                <a:gd name="connsiteY4" fmla="*/ 856798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53501"/>
                <a:gd name="connsiteX1" fmla="*/ 258203 w 932606"/>
                <a:gd name="connsiteY1" fmla="*/ 1043185 h 1053501"/>
                <a:gd name="connsiteX2" fmla="*/ 140101 w 932606"/>
                <a:gd name="connsiteY2" fmla="*/ 990286 h 1053501"/>
                <a:gd name="connsiteX3" fmla="*/ 117571 w 932606"/>
                <a:gd name="connsiteY3" fmla="*/ 963914 h 1053501"/>
                <a:gd name="connsiteX4" fmla="*/ 256927 w 932606"/>
                <a:gd name="connsiteY4" fmla="*/ 844892 h 1053501"/>
                <a:gd name="connsiteX5" fmla="*/ 63607 w 932606"/>
                <a:gd name="connsiteY5" fmla="*/ 869363 h 1053501"/>
                <a:gd name="connsiteX6" fmla="*/ 65018 w 932606"/>
                <a:gd name="connsiteY6" fmla="*/ 795993 h 1053501"/>
                <a:gd name="connsiteX7" fmla="*/ 0 w 932606"/>
                <a:gd name="connsiteY7" fmla="*/ 754183 h 1053501"/>
                <a:gd name="connsiteX8" fmla="*/ 68514 w 932606"/>
                <a:gd name="connsiteY8" fmla="*/ 616155 h 1053501"/>
                <a:gd name="connsiteX9" fmla="*/ 38865 w 932606"/>
                <a:gd name="connsiteY9" fmla="*/ 445833 h 1053501"/>
                <a:gd name="connsiteX10" fmla="*/ 37153 w 932606"/>
                <a:gd name="connsiteY10" fmla="*/ 377474 h 1053501"/>
                <a:gd name="connsiteX11" fmla="*/ 500297 w 932606"/>
                <a:gd name="connsiteY11" fmla="*/ 0 h 1053501"/>
                <a:gd name="connsiteX12" fmla="*/ 932565 w 932606"/>
                <a:gd name="connsiteY12" fmla="*/ 489417 h 1053501"/>
                <a:gd name="connsiteX13" fmla="*/ 605827 w 932606"/>
                <a:gd name="connsiteY13" fmla="*/ 968675 h 1053501"/>
                <a:gd name="connsiteX0" fmla="*/ 539152 w 932606"/>
                <a:gd name="connsiteY0" fmla="*/ 830563 h 1069970"/>
                <a:gd name="connsiteX1" fmla="*/ 258203 w 932606"/>
                <a:gd name="connsiteY1" fmla="*/ 1062235 h 1069970"/>
                <a:gd name="connsiteX2" fmla="*/ 140101 w 932606"/>
                <a:gd name="connsiteY2" fmla="*/ 990286 h 1069970"/>
                <a:gd name="connsiteX3" fmla="*/ 117571 w 932606"/>
                <a:gd name="connsiteY3" fmla="*/ 963914 h 1069970"/>
                <a:gd name="connsiteX4" fmla="*/ 256927 w 932606"/>
                <a:gd name="connsiteY4" fmla="*/ 844892 h 1069970"/>
                <a:gd name="connsiteX5" fmla="*/ 63607 w 932606"/>
                <a:gd name="connsiteY5" fmla="*/ 869363 h 1069970"/>
                <a:gd name="connsiteX6" fmla="*/ 65018 w 932606"/>
                <a:gd name="connsiteY6" fmla="*/ 795993 h 1069970"/>
                <a:gd name="connsiteX7" fmla="*/ 0 w 932606"/>
                <a:gd name="connsiteY7" fmla="*/ 754183 h 1069970"/>
                <a:gd name="connsiteX8" fmla="*/ 68514 w 932606"/>
                <a:gd name="connsiteY8" fmla="*/ 616155 h 1069970"/>
                <a:gd name="connsiteX9" fmla="*/ 38865 w 932606"/>
                <a:gd name="connsiteY9" fmla="*/ 445833 h 1069970"/>
                <a:gd name="connsiteX10" fmla="*/ 37153 w 932606"/>
                <a:gd name="connsiteY10" fmla="*/ 377474 h 1069970"/>
                <a:gd name="connsiteX11" fmla="*/ 500297 w 932606"/>
                <a:gd name="connsiteY11" fmla="*/ 0 h 1069970"/>
                <a:gd name="connsiteX12" fmla="*/ 932565 w 932606"/>
                <a:gd name="connsiteY12" fmla="*/ 489417 h 1069970"/>
                <a:gd name="connsiteX13" fmla="*/ 605827 w 932606"/>
                <a:gd name="connsiteY13" fmla="*/ 968675 h 1069970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17571 w 932606"/>
                <a:gd name="connsiteY3" fmla="*/ 963914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56927 w 932606"/>
                <a:gd name="connsiteY4" fmla="*/ 844892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66452 w 932606"/>
                <a:gd name="connsiteY4" fmla="*/ 854417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29477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47402 w 932606"/>
                <a:gd name="connsiteY4" fmla="*/ 852036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  <a:gd name="connsiteX0" fmla="*/ 539152 w 932606"/>
                <a:gd name="connsiteY0" fmla="*/ 830563 h 1074531"/>
                <a:gd name="connsiteX1" fmla="*/ 258203 w 932606"/>
                <a:gd name="connsiteY1" fmla="*/ 1062235 h 1074531"/>
                <a:gd name="connsiteX2" fmla="*/ 154389 w 932606"/>
                <a:gd name="connsiteY2" fmla="*/ 1011717 h 1074531"/>
                <a:gd name="connsiteX3" fmla="*/ 139002 w 932606"/>
                <a:gd name="connsiteY3" fmla="*/ 980583 h 1074531"/>
                <a:gd name="connsiteX4" fmla="*/ 261690 w 932606"/>
                <a:gd name="connsiteY4" fmla="*/ 863943 h 1074531"/>
                <a:gd name="connsiteX5" fmla="*/ 63607 w 932606"/>
                <a:gd name="connsiteY5" fmla="*/ 869363 h 1074531"/>
                <a:gd name="connsiteX6" fmla="*/ 65018 w 932606"/>
                <a:gd name="connsiteY6" fmla="*/ 795993 h 1074531"/>
                <a:gd name="connsiteX7" fmla="*/ 0 w 932606"/>
                <a:gd name="connsiteY7" fmla="*/ 754183 h 1074531"/>
                <a:gd name="connsiteX8" fmla="*/ 68514 w 932606"/>
                <a:gd name="connsiteY8" fmla="*/ 616155 h 1074531"/>
                <a:gd name="connsiteX9" fmla="*/ 38865 w 932606"/>
                <a:gd name="connsiteY9" fmla="*/ 445833 h 1074531"/>
                <a:gd name="connsiteX10" fmla="*/ 37153 w 932606"/>
                <a:gd name="connsiteY10" fmla="*/ 377474 h 1074531"/>
                <a:gd name="connsiteX11" fmla="*/ 500297 w 932606"/>
                <a:gd name="connsiteY11" fmla="*/ 0 h 1074531"/>
                <a:gd name="connsiteX12" fmla="*/ 932565 w 932606"/>
                <a:gd name="connsiteY12" fmla="*/ 489417 h 1074531"/>
                <a:gd name="connsiteX13" fmla="*/ 605827 w 932606"/>
                <a:gd name="connsiteY13" fmla="*/ 968675 h 10745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32606" h="1074531">
                  <a:moveTo>
                    <a:pt x="539152" y="830563"/>
                  </a:moveTo>
                  <a:cubicBezTo>
                    <a:pt x="477901" y="983358"/>
                    <a:pt x="322330" y="1032043"/>
                    <a:pt x="258203" y="1062235"/>
                  </a:cubicBezTo>
                  <a:cubicBezTo>
                    <a:pt x="194076" y="1092427"/>
                    <a:pt x="195552" y="1063762"/>
                    <a:pt x="154389" y="1011717"/>
                  </a:cubicBezTo>
                  <a:cubicBezTo>
                    <a:pt x="135713" y="994933"/>
                    <a:pt x="115562" y="998862"/>
                    <a:pt x="139002" y="980583"/>
                  </a:cubicBezTo>
                  <a:cubicBezTo>
                    <a:pt x="162442" y="962304"/>
                    <a:pt x="274256" y="882480"/>
                    <a:pt x="261690" y="863943"/>
                  </a:cubicBezTo>
                  <a:cubicBezTo>
                    <a:pt x="249124" y="845406"/>
                    <a:pt x="96386" y="880688"/>
                    <a:pt x="63607" y="869363"/>
                  </a:cubicBezTo>
                  <a:cubicBezTo>
                    <a:pt x="30828" y="858038"/>
                    <a:pt x="64548" y="820450"/>
                    <a:pt x="65018" y="795993"/>
                  </a:cubicBezTo>
                  <a:cubicBezTo>
                    <a:pt x="40170" y="789994"/>
                    <a:pt x="11721" y="778997"/>
                    <a:pt x="0" y="754183"/>
                  </a:cubicBezTo>
                  <a:cubicBezTo>
                    <a:pt x="40667" y="676982"/>
                    <a:pt x="62037" y="667547"/>
                    <a:pt x="68514" y="616155"/>
                  </a:cubicBezTo>
                  <a:cubicBezTo>
                    <a:pt x="74991" y="564763"/>
                    <a:pt x="42504" y="476485"/>
                    <a:pt x="38865" y="445833"/>
                  </a:cubicBezTo>
                  <a:cubicBezTo>
                    <a:pt x="33531" y="418284"/>
                    <a:pt x="37724" y="400260"/>
                    <a:pt x="37153" y="377474"/>
                  </a:cubicBezTo>
                  <a:cubicBezTo>
                    <a:pt x="81235" y="162050"/>
                    <a:pt x="271842" y="0"/>
                    <a:pt x="500297" y="0"/>
                  </a:cubicBezTo>
                  <a:cubicBezTo>
                    <a:pt x="761389" y="0"/>
                    <a:pt x="929264" y="280346"/>
                    <a:pt x="932565" y="489417"/>
                  </a:cubicBezTo>
                  <a:cubicBezTo>
                    <a:pt x="935866" y="698488"/>
                    <a:pt x="741107" y="891859"/>
                    <a:pt x="605827" y="968675"/>
                  </a:cubicBez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93" name="グループ化 92">
              <a:extLst>
                <a:ext uri="{FF2B5EF4-FFF2-40B4-BE49-F238E27FC236}">
                  <a16:creationId xmlns:a16="http://schemas.microsoft.com/office/drawing/2014/main" id="{775000DF-11FA-4B11-8FE9-7162A5E1729C}"/>
                </a:ext>
              </a:extLst>
            </p:cNvPr>
            <p:cNvGrpSpPr/>
            <p:nvPr/>
          </p:nvGrpSpPr>
          <p:grpSpPr>
            <a:xfrm>
              <a:off x="6795735" y="2642778"/>
              <a:ext cx="1129148" cy="727249"/>
              <a:chOff x="5248130" y="2642778"/>
              <a:chExt cx="1129148" cy="727249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5798EE38-1969-4B5E-9B83-EACA67903212}"/>
                  </a:ext>
                </a:extLst>
              </p:cNvPr>
              <p:cNvGrpSpPr/>
              <p:nvPr/>
            </p:nvGrpSpPr>
            <p:grpSpPr>
              <a:xfrm>
                <a:off x="5248130" y="26427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D9820412-AD14-4EA3-92B6-7D7845F43157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AD1DD396-364F-47E2-989F-4E8382C2B9E9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09" name="グループ化 108">
                    <a:extLst>
                      <a:ext uri="{FF2B5EF4-FFF2-40B4-BE49-F238E27FC236}">
                        <a16:creationId xmlns:a16="http://schemas.microsoft.com/office/drawing/2014/main" id="{352FC69A-C9F4-4847-80CB-0CDF4B9E9543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20" name="フリーフォーム: 図形 119">
                      <a:extLst>
                        <a:ext uri="{FF2B5EF4-FFF2-40B4-BE49-F238E27FC236}">
                          <a16:creationId xmlns:a16="http://schemas.microsoft.com/office/drawing/2014/main" id="{DE5BD9B2-596E-416C-A688-461F3F94AD86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1" name="フリーフォーム: 図形 120">
                      <a:extLst>
                        <a:ext uri="{FF2B5EF4-FFF2-40B4-BE49-F238E27FC236}">
                          <a16:creationId xmlns:a16="http://schemas.microsoft.com/office/drawing/2014/main" id="{BAB4ACC3-AA1A-4BFF-8079-E1B75432EEE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2" name="フリーフォーム: 図形 121">
                      <a:extLst>
                        <a:ext uri="{FF2B5EF4-FFF2-40B4-BE49-F238E27FC236}">
                          <a16:creationId xmlns:a16="http://schemas.microsoft.com/office/drawing/2014/main" id="{0412B9F4-98BD-44A3-8831-4E277158C9CC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23" name="月 122">
                      <a:extLst>
                        <a:ext uri="{FF2B5EF4-FFF2-40B4-BE49-F238E27FC236}">
                          <a16:creationId xmlns:a16="http://schemas.microsoft.com/office/drawing/2014/main" id="{748F0270-A9F3-46C2-9A4C-1C6DD9B154EA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10" name="四角形: 角を丸くする 109">
                    <a:extLst>
                      <a:ext uri="{FF2B5EF4-FFF2-40B4-BE49-F238E27FC236}">
                        <a16:creationId xmlns:a16="http://schemas.microsoft.com/office/drawing/2014/main" id="{6D487497-CF94-4459-B128-40DFBD21F7E0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11" name="四角形: 上の 2 つの角を丸める 109">
                    <a:extLst>
                      <a:ext uri="{FF2B5EF4-FFF2-40B4-BE49-F238E27FC236}">
                        <a16:creationId xmlns:a16="http://schemas.microsoft.com/office/drawing/2014/main" id="{0CB17656-6E28-4C0E-8682-177BCA75FD59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AF0EFFB9-6BCA-4DB8-BFD0-429637E5F37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" name="フリーフォーム: 図形 112">
                    <a:extLst>
                      <a:ext uri="{FF2B5EF4-FFF2-40B4-BE49-F238E27FC236}">
                        <a16:creationId xmlns:a16="http://schemas.microsoft.com/office/drawing/2014/main" id="{F43A6001-9986-4A0F-BAB1-DCC63741B26F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" name="四角形: 上の 2 つの角を丸める 109">
                    <a:extLst>
                      <a:ext uri="{FF2B5EF4-FFF2-40B4-BE49-F238E27FC236}">
                        <a16:creationId xmlns:a16="http://schemas.microsoft.com/office/drawing/2014/main" id="{A0476F4C-8615-434A-A60A-821BEBEA2FFD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D1EB1374-4303-49FE-BAFB-B1A81811D16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6" name="フリーフォーム: 図形 115">
                    <a:extLst>
                      <a:ext uri="{FF2B5EF4-FFF2-40B4-BE49-F238E27FC236}">
                        <a16:creationId xmlns:a16="http://schemas.microsoft.com/office/drawing/2014/main" id="{8E307341-1018-4E19-8A4E-0DAF85CE7DC5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7" name="四角形: 上の 2 つの角を丸める 109">
                    <a:extLst>
                      <a:ext uri="{FF2B5EF4-FFF2-40B4-BE49-F238E27FC236}">
                        <a16:creationId xmlns:a16="http://schemas.microsoft.com/office/drawing/2014/main" id="{BEAFC156-3040-4BB5-ABDB-6DD6A8ADC69A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8" name="フリーフォーム: 図形 117">
                    <a:extLst>
                      <a:ext uri="{FF2B5EF4-FFF2-40B4-BE49-F238E27FC236}">
                        <a16:creationId xmlns:a16="http://schemas.microsoft.com/office/drawing/2014/main" id="{B44E5146-49CF-4F82-BDA9-E4A9278BA6F8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9" name="フリーフォーム: 図形 118">
                    <a:extLst>
                      <a:ext uri="{FF2B5EF4-FFF2-40B4-BE49-F238E27FC236}">
                        <a16:creationId xmlns:a16="http://schemas.microsoft.com/office/drawing/2014/main" id="{08649168-FFD9-47BE-B665-007614DEBC51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06" name="四角形: 上の 2 つの角を丸める 105">
                <a:extLst>
                  <a:ext uri="{FF2B5EF4-FFF2-40B4-BE49-F238E27FC236}">
                    <a16:creationId xmlns:a16="http://schemas.microsoft.com/office/drawing/2014/main" id="{406D3789-0783-4701-800B-82599C48FA2A}"/>
                  </a:ext>
                </a:extLst>
              </p:cNvPr>
              <p:cNvSpPr/>
              <p:nvPr/>
            </p:nvSpPr>
            <p:spPr>
              <a:xfrm rot="7200000">
                <a:off x="5908650" y="28497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C5528AD3-20CE-4DD1-828D-572C4E527377}"/>
                </a:ext>
              </a:extLst>
            </p:cNvPr>
            <p:cNvGrpSpPr/>
            <p:nvPr/>
          </p:nvGrpSpPr>
          <p:grpSpPr>
            <a:xfrm>
              <a:off x="7574012" y="1143771"/>
              <a:ext cx="821828" cy="2388501"/>
              <a:chOff x="6996042" y="1143771"/>
              <a:chExt cx="821828" cy="2388501"/>
            </a:xfrm>
          </p:grpSpPr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D17A3068-E78C-46D3-9511-36EE4D22FE1D}"/>
                  </a:ext>
                </a:extLst>
              </p:cNvPr>
              <p:cNvSpPr/>
              <p:nvPr/>
            </p:nvSpPr>
            <p:spPr>
              <a:xfrm>
                <a:off x="7011451" y="2489365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99" name="四角形: 上の 2 つの角を丸める 98">
                <a:extLst>
                  <a:ext uri="{FF2B5EF4-FFF2-40B4-BE49-F238E27FC236}">
                    <a16:creationId xmlns:a16="http://schemas.microsoft.com/office/drawing/2014/main" id="{8EA34BB1-0467-47D5-B0CC-D4A808ABD253}"/>
                  </a:ext>
                </a:extLst>
              </p:cNvPr>
              <p:cNvSpPr/>
              <p:nvPr/>
            </p:nvSpPr>
            <p:spPr>
              <a:xfrm>
                <a:off x="7218036" y="262977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0286A0FA-D07E-487D-9BA7-D7AF63E60CA4}"/>
                  </a:ext>
                </a:extLst>
              </p:cNvPr>
              <p:cNvSpPr/>
              <p:nvPr/>
            </p:nvSpPr>
            <p:spPr>
              <a:xfrm flipH="1">
                <a:off x="7259344" y="258453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B7C2A65F-9778-4EB1-B1B3-23B773C798B5}"/>
                  </a:ext>
                </a:extLst>
              </p:cNvPr>
              <p:cNvSpPr/>
              <p:nvPr/>
            </p:nvSpPr>
            <p:spPr>
              <a:xfrm rot="5400000">
                <a:off x="7042377" y="1605015"/>
                <a:ext cx="60540" cy="153209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A1EB9A21-1434-43D4-A922-4CDA3FBCCEA0}"/>
                  </a:ext>
                </a:extLst>
              </p:cNvPr>
              <p:cNvSpPr/>
              <p:nvPr/>
            </p:nvSpPr>
            <p:spPr>
              <a:xfrm flipH="1">
                <a:off x="7444965" y="1457075"/>
                <a:ext cx="331789" cy="1079124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3" name="月 102">
                <a:extLst>
                  <a:ext uri="{FF2B5EF4-FFF2-40B4-BE49-F238E27FC236}">
                    <a16:creationId xmlns:a16="http://schemas.microsoft.com/office/drawing/2014/main" id="{AA5FD085-3438-40CE-9BD9-14DCD0482F8C}"/>
                  </a:ext>
                </a:extLst>
              </p:cNvPr>
              <p:cNvSpPr/>
              <p:nvPr/>
            </p:nvSpPr>
            <p:spPr>
              <a:xfrm rot="19088992" flipH="1">
                <a:off x="7426446" y="1143771"/>
                <a:ext cx="391424" cy="887833"/>
              </a:xfrm>
              <a:prstGeom prst="moon">
                <a:avLst>
                  <a:gd name="adj" fmla="val 875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04" name="月 103">
                <a:extLst>
                  <a:ext uri="{FF2B5EF4-FFF2-40B4-BE49-F238E27FC236}">
                    <a16:creationId xmlns:a16="http://schemas.microsoft.com/office/drawing/2014/main" id="{25B1D9B9-B43B-4E2C-948A-B8DE4852A772}"/>
                  </a:ext>
                </a:extLst>
              </p:cNvPr>
              <p:cNvSpPr/>
              <p:nvPr/>
            </p:nvSpPr>
            <p:spPr>
              <a:xfrm rot="5400000">
                <a:off x="7013199" y="1771166"/>
                <a:ext cx="97400" cy="131712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6BDCF088-F1CE-46F1-9FCC-F7B6570BEA5E}"/>
                </a:ext>
              </a:extLst>
            </p:cNvPr>
            <p:cNvSpPr/>
            <p:nvPr/>
          </p:nvSpPr>
          <p:spPr>
            <a:xfrm rot="900000" flipH="1">
              <a:off x="8002116" y="1783038"/>
              <a:ext cx="188990" cy="342286"/>
            </a:xfrm>
            <a:custGeom>
              <a:avLst/>
              <a:gdLst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88990 w 188990"/>
                <a:gd name="connsiteY4" fmla="*/ 53688 h 342286"/>
                <a:gd name="connsiteX5" fmla="*/ 187449 w 188990"/>
                <a:gd name="connsiteY5" fmla="*/ 50126 h 342286"/>
                <a:gd name="connsiteX6" fmla="*/ 109805 w 188990"/>
                <a:gd name="connsiteY6" fmla="*/ 0 h 342286"/>
                <a:gd name="connsiteX0" fmla="*/ 109805 w 188990"/>
                <a:gd name="connsiteY0" fmla="*/ 0 h 342286"/>
                <a:gd name="connsiteX1" fmla="*/ 0 w 188990"/>
                <a:gd name="connsiteY1" fmla="*/ 171143 h 342286"/>
                <a:gd name="connsiteX2" fmla="*/ 109805 w 188990"/>
                <a:gd name="connsiteY2" fmla="*/ 342286 h 342286"/>
                <a:gd name="connsiteX3" fmla="*/ 111831 w 188990"/>
                <a:gd name="connsiteY3" fmla="*/ 341648 h 342286"/>
                <a:gd name="connsiteX4" fmla="*/ 178321 w 188990"/>
                <a:gd name="connsiteY4" fmla="*/ 93383 h 342286"/>
                <a:gd name="connsiteX5" fmla="*/ 188990 w 188990"/>
                <a:gd name="connsiteY5" fmla="*/ 53688 h 342286"/>
                <a:gd name="connsiteX6" fmla="*/ 187449 w 188990"/>
                <a:gd name="connsiteY6" fmla="*/ 50126 h 342286"/>
                <a:gd name="connsiteX7" fmla="*/ 109805 w 188990"/>
                <a:gd name="connsiteY7" fmla="*/ 0 h 342286"/>
                <a:gd name="connsiteX0" fmla="*/ 178321 w 269761"/>
                <a:gd name="connsiteY0" fmla="*/ 93383 h 342286"/>
                <a:gd name="connsiteX1" fmla="*/ 188990 w 269761"/>
                <a:gd name="connsiteY1" fmla="*/ 53688 h 342286"/>
                <a:gd name="connsiteX2" fmla="*/ 187449 w 269761"/>
                <a:gd name="connsiteY2" fmla="*/ 50126 h 342286"/>
                <a:gd name="connsiteX3" fmla="*/ 109805 w 269761"/>
                <a:gd name="connsiteY3" fmla="*/ 0 h 342286"/>
                <a:gd name="connsiteX4" fmla="*/ 0 w 269761"/>
                <a:gd name="connsiteY4" fmla="*/ 171143 h 342286"/>
                <a:gd name="connsiteX5" fmla="*/ 109805 w 269761"/>
                <a:gd name="connsiteY5" fmla="*/ 342286 h 342286"/>
                <a:gd name="connsiteX6" fmla="*/ 111831 w 269761"/>
                <a:gd name="connsiteY6" fmla="*/ 341648 h 342286"/>
                <a:gd name="connsiteX7" fmla="*/ 269761 w 269761"/>
                <a:gd name="connsiteY7" fmla="*/ 184823 h 342286"/>
                <a:gd name="connsiteX0" fmla="*/ 188990 w 269761"/>
                <a:gd name="connsiteY0" fmla="*/ 53688 h 342286"/>
                <a:gd name="connsiteX1" fmla="*/ 187449 w 269761"/>
                <a:gd name="connsiteY1" fmla="*/ 50126 h 342286"/>
                <a:gd name="connsiteX2" fmla="*/ 109805 w 269761"/>
                <a:gd name="connsiteY2" fmla="*/ 0 h 342286"/>
                <a:gd name="connsiteX3" fmla="*/ 0 w 269761"/>
                <a:gd name="connsiteY3" fmla="*/ 171143 h 342286"/>
                <a:gd name="connsiteX4" fmla="*/ 109805 w 269761"/>
                <a:gd name="connsiteY4" fmla="*/ 342286 h 342286"/>
                <a:gd name="connsiteX5" fmla="*/ 111831 w 269761"/>
                <a:gd name="connsiteY5" fmla="*/ 341648 h 342286"/>
                <a:gd name="connsiteX6" fmla="*/ 269761 w 269761"/>
                <a:gd name="connsiteY6" fmla="*/ 184823 h 342286"/>
                <a:gd name="connsiteX0" fmla="*/ 188990 w 188990"/>
                <a:gd name="connsiteY0" fmla="*/ 53688 h 342286"/>
                <a:gd name="connsiteX1" fmla="*/ 187449 w 188990"/>
                <a:gd name="connsiteY1" fmla="*/ 50126 h 342286"/>
                <a:gd name="connsiteX2" fmla="*/ 109805 w 188990"/>
                <a:gd name="connsiteY2" fmla="*/ 0 h 342286"/>
                <a:gd name="connsiteX3" fmla="*/ 0 w 188990"/>
                <a:gd name="connsiteY3" fmla="*/ 171143 h 342286"/>
                <a:gd name="connsiteX4" fmla="*/ 109805 w 188990"/>
                <a:gd name="connsiteY4" fmla="*/ 342286 h 342286"/>
                <a:gd name="connsiteX5" fmla="*/ 111831 w 188990"/>
                <a:gd name="connsiteY5" fmla="*/ 341648 h 342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88990" h="342286">
                  <a:moveTo>
                    <a:pt x="188990" y="53688"/>
                  </a:moveTo>
                  <a:lnTo>
                    <a:pt x="187449" y="50126"/>
                  </a:lnTo>
                  <a:cubicBezTo>
                    <a:pt x="167578" y="19156"/>
                    <a:pt x="140127" y="0"/>
                    <a:pt x="109805" y="0"/>
                  </a:cubicBezTo>
                  <a:cubicBezTo>
                    <a:pt x="49161" y="0"/>
                    <a:pt x="0" y="76623"/>
                    <a:pt x="0" y="171143"/>
                  </a:cubicBezTo>
                  <a:cubicBezTo>
                    <a:pt x="0" y="265663"/>
                    <a:pt x="49161" y="342286"/>
                    <a:pt x="109805" y="342286"/>
                  </a:cubicBezTo>
                  <a:lnTo>
                    <a:pt x="111831" y="341648"/>
                  </a:lnTo>
                </a:path>
              </a:pathLst>
            </a:custGeom>
            <a:solidFill>
              <a:srgbClr val="FFCC99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558F011A-3114-4710-A412-E637E7526248}"/>
                </a:ext>
              </a:extLst>
            </p:cNvPr>
            <p:cNvSpPr/>
            <p:nvPr/>
          </p:nvSpPr>
          <p:spPr>
            <a:xfrm rot="900000" flipH="1">
              <a:off x="8020318" y="1839869"/>
              <a:ext cx="131404" cy="222946"/>
            </a:xfrm>
            <a:custGeom>
              <a:avLst/>
              <a:gdLst>
                <a:gd name="connsiteX0" fmla="*/ 70049 w 131404"/>
                <a:gd name="connsiteY0" fmla="*/ 0 h 222946"/>
                <a:gd name="connsiteX1" fmla="*/ 0 w 131404"/>
                <a:gd name="connsiteY1" fmla="*/ 111473 h 222946"/>
                <a:gd name="connsiteX2" fmla="*/ 70049 w 131404"/>
                <a:gd name="connsiteY2" fmla="*/ 222946 h 222946"/>
                <a:gd name="connsiteX3" fmla="*/ 89572 w 131404"/>
                <a:gd name="connsiteY3" fmla="*/ 216674 h 222946"/>
                <a:gd name="connsiteX4" fmla="*/ 131404 w 131404"/>
                <a:gd name="connsiteY4" fmla="*/ 60555 h 222946"/>
                <a:gd name="connsiteX5" fmla="*/ 119581 w 131404"/>
                <a:gd name="connsiteY5" fmla="*/ 32650 h 222946"/>
                <a:gd name="connsiteX6" fmla="*/ 70049 w 131404"/>
                <a:gd name="connsiteY6" fmla="*/ 0 h 2229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1404" h="222946">
                  <a:moveTo>
                    <a:pt x="70049" y="0"/>
                  </a:moveTo>
                  <a:cubicBezTo>
                    <a:pt x="31362" y="0"/>
                    <a:pt x="0" y="49908"/>
                    <a:pt x="0" y="111473"/>
                  </a:cubicBezTo>
                  <a:cubicBezTo>
                    <a:pt x="0" y="173038"/>
                    <a:pt x="31362" y="222946"/>
                    <a:pt x="70049" y="222946"/>
                  </a:cubicBezTo>
                  <a:lnTo>
                    <a:pt x="89572" y="216674"/>
                  </a:lnTo>
                  <a:lnTo>
                    <a:pt x="131404" y="60555"/>
                  </a:lnTo>
                  <a:lnTo>
                    <a:pt x="119581" y="32650"/>
                  </a:lnTo>
                  <a:cubicBezTo>
                    <a:pt x="106905" y="12477"/>
                    <a:pt x="89392" y="0"/>
                    <a:pt x="70049" y="0"/>
                  </a:cubicBezTo>
                  <a:close/>
                </a:path>
              </a:pathLst>
            </a:custGeom>
            <a:solidFill>
              <a:srgbClr val="FF9966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06818B6C-0947-4188-B477-E2C37108C750}"/>
                </a:ext>
              </a:extLst>
            </p:cNvPr>
            <p:cNvSpPr/>
            <p:nvPr/>
          </p:nvSpPr>
          <p:spPr>
            <a:xfrm rot="9000000">
              <a:off x="7754259" y="1277287"/>
              <a:ext cx="354985" cy="615374"/>
            </a:xfrm>
            <a:custGeom>
              <a:avLst/>
              <a:gdLst>
                <a:gd name="connsiteX0" fmla="*/ 54975 w 355439"/>
                <a:gd name="connsiteY0" fmla="*/ 567015 h 727358"/>
                <a:gd name="connsiteX1" fmla="*/ 54178 w 355439"/>
                <a:gd name="connsiteY1" fmla="*/ 565542 h 727358"/>
                <a:gd name="connsiteX2" fmla="*/ 60615 w 355439"/>
                <a:gd name="connsiteY2" fmla="*/ 461568 h 727358"/>
                <a:gd name="connsiteX3" fmla="*/ 94585 w 355439"/>
                <a:gd name="connsiteY3" fmla="*/ 280794 h 727358"/>
                <a:gd name="connsiteX4" fmla="*/ 21560 w 355439"/>
                <a:gd name="connsiteY4" fmla="*/ 288183 h 727358"/>
                <a:gd name="connsiteX5" fmla="*/ 0 w 355439"/>
                <a:gd name="connsiteY5" fmla="*/ 294900 h 727358"/>
                <a:gd name="connsiteX6" fmla="*/ 454 w 355439"/>
                <a:gd name="connsiteY6" fmla="*/ 290385 h 727358"/>
                <a:gd name="connsiteX7" fmla="*/ 355439 w 355439"/>
                <a:gd name="connsiteY7" fmla="*/ 0 h 727358"/>
                <a:gd name="connsiteX8" fmla="*/ 355439 w 355439"/>
                <a:gd name="connsiteY8" fmla="*/ 727358 h 727358"/>
                <a:gd name="connsiteX9" fmla="*/ 54975 w 355439"/>
                <a:gd name="connsiteY9" fmla="*/ 567015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9" fmla="*/ 186025 w 355439"/>
                <a:gd name="connsiteY9" fmla="*/ 372234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8" fmla="*/ 60615 w 355439"/>
                <a:gd name="connsiteY8" fmla="*/ 461568 h 727358"/>
                <a:gd name="connsiteX0" fmla="*/ 94585 w 355439"/>
                <a:gd name="connsiteY0" fmla="*/ 280794 h 727358"/>
                <a:gd name="connsiteX1" fmla="*/ 21560 w 355439"/>
                <a:gd name="connsiteY1" fmla="*/ 288183 h 727358"/>
                <a:gd name="connsiteX2" fmla="*/ 0 w 355439"/>
                <a:gd name="connsiteY2" fmla="*/ 294900 h 727358"/>
                <a:gd name="connsiteX3" fmla="*/ 454 w 355439"/>
                <a:gd name="connsiteY3" fmla="*/ 290385 h 727358"/>
                <a:gd name="connsiteX4" fmla="*/ 355439 w 355439"/>
                <a:gd name="connsiteY4" fmla="*/ 0 h 727358"/>
                <a:gd name="connsiteX5" fmla="*/ 355439 w 355439"/>
                <a:gd name="connsiteY5" fmla="*/ 727358 h 727358"/>
                <a:gd name="connsiteX6" fmla="*/ 54975 w 355439"/>
                <a:gd name="connsiteY6" fmla="*/ 567015 h 727358"/>
                <a:gd name="connsiteX7" fmla="*/ 54178 w 355439"/>
                <a:gd name="connsiteY7" fmla="*/ 565542 h 727358"/>
                <a:gd name="connsiteX0" fmla="*/ 21560 w 355439"/>
                <a:gd name="connsiteY0" fmla="*/ 288183 h 727358"/>
                <a:gd name="connsiteX1" fmla="*/ 0 w 355439"/>
                <a:gd name="connsiteY1" fmla="*/ 294900 h 727358"/>
                <a:gd name="connsiteX2" fmla="*/ 454 w 355439"/>
                <a:gd name="connsiteY2" fmla="*/ 290385 h 727358"/>
                <a:gd name="connsiteX3" fmla="*/ 355439 w 355439"/>
                <a:gd name="connsiteY3" fmla="*/ 0 h 727358"/>
                <a:gd name="connsiteX4" fmla="*/ 355439 w 355439"/>
                <a:gd name="connsiteY4" fmla="*/ 727358 h 727358"/>
                <a:gd name="connsiteX5" fmla="*/ 54975 w 355439"/>
                <a:gd name="connsiteY5" fmla="*/ 567015 h 727358"/>
                <a:gd name="connsiteX6" fmla="*/ 54178 w 355439"/>
                <a:gd name="connsiteY6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5439"/>
                <a:gd name="connsiteY0" fmla="*/ 294900 h 727358"/>
                <a:gd name="connsiteX1" fmla="*/ 454 w 355439"/>
                <a:gd name="connsiteY1" fmla="*/ 290385 h 727358"/>
                <a:gd name="connsiteX2" fmla="*/ 355439 w 355439"/>
                <a:gd name="connsiteY2" fmla="*/ 0 h 727358"/>
                <a:gd name="connsiteX3" fmla="*/ 355439 w 355439"/>
                <a:gd name="connsiteY3" fmla="*/ 727358 h 727358"/>
                <a:gd name="connsiteX4" fmla="*/ 54975 w 355439"/>
                <a:gd name="connsiteY4" fmla="*/ 567015 h 727358"/>
                <a:gd name="connsiteX5" fmla="*/ 54178 w 355439"/>
                <a:gd name="connsiteY5" fmla="*/ 5655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54521 w 354985"/>
                <a:gd name="connsiteY3" fmla="*/ 567015 h 727358"/>
                <a:gd name="connsiteX4" fmla="*/ 53724 w 354985"/>
                <a:gd name="connsiteY4" fmla="*/ 565542 h 727358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5" fmla="*/ 53724 w 354985"/>
                <a:gd name="connsiteY5" fmla="*/ 565542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4" fmla="*/ 54521 w 354985"/>
                <a:gd name="connsiteY4" fmla="*/ 567015 h 771459"/>
                <a:gd name="connsiteX0" fmla="*/ 0 w 354985"/>
                <a:gd name="connsiteY0" fmla="*/ 290385 h 771459"/>
                <a:gd name="connsiteX1" fmla="*/ 354985 w 354985"/>
                <a:gd name="connsiteY1" fmla="*/ 0 h 771459"/>
                <a:gd name="connsiteX2" fmla="*/ 354985 w 354985"/>
                <a:gd name="connsiteY2" fmla="*/ 727358 h 771459"/>
                <a:gd name="connsiteX3" fmla="*/ 158328 w 354985"/>
                <a:gd name="connsiteY3" fmla="*/ 677242 h 771459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58328 w 354985"/>
                <a:gd name="connsiteY3" fmla="*/ 67724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65387 w 354985"/>
                <a:gd name="connsiteY3" fmla="*/ 670417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7982"/>
                <a:gd name="connsiteX1" fmla="*/ 354985 w 354985"/>
                <a:gd name="connsiteY1" fmla="*/ 0 h 727982"/>
                <a:gd name="connsiteX2" fmla="*/ 354985 w 354985"/>
                <a:gd name="connsiteY2" fmla="*/ 727358 h 727982"/>
                <a:gd name="connsiteX3" fmla="*/ 183799 w 354985"/>
                <a:gd name="connsiteY3" fmla="*/ 692782 h 727982"/>
                <a:gd name="connsiteX0" fmla="*/ 0 w 354985"/>
                <a:gd name="connsiteY0" fmla="*/ 290385 h 727358"/>
                <a:gd name="connsiteX1" fmla="*/ 354985 w 354985"/>
                <a:gd name="connsiteY1" fmla="*/ 0 h 727358"/>
                <a:gd name="connsiteX2" fmla="*/ 354985 w 354985"/>
                <a:gd name="connsiteY2" fmla="*/ 727358 h 727358"/>
                <a:gd name="connsiteX3" fmla="*/ 183799 w 354985"/>
                <a:gd name="connsiteY3" fmla="*/ 692782 h 727358"/>
                <a:gd name="connsiteX0" fmla="*/ 0 w 354985"/>
                <a:gd name="connsiteY0" fmla="*/ 290385 h 728691"/>
                <a:gd name="connsiteX1" fmla="*/ 354985 w 354985"/>
                <a:gd name="connsiteY1" fmla="*/ 0 h 728691"/>
                <a:gd name="connsiteX2" fmla="*/ 354985 w 354985"/>
                <a:gd name="connsiteY2" fmla="*/ 727358 h 728691"/>
                <a:gd name="connsiteX3" fmla="*/ 183799 w 354985"/>
                <a:gd name="connsiteY3" fmla="*/ 692782 h 728691"/>
                <a:gd name="connsiteX0" fmla="*/ 0 w 354985"/>
                <a:gd name="connsiteY0" fmla="*/ 290385 h 728127"/>
                <a:gd name="connsiteX1" fmla="*/ 354985 w 354985"/>
                <a:gd name="connsiteY1" fmla="*/ 0 h 728127"/>
                <a:gd name="connsiteX2" fmla="*/ 354985 w 354985"/>
                <a:gd name="connsiteY2" fmla="*/ 727358 h 728127"/>
                <a:gd name="connsiteX3" fmla="*/ 183799 w 354985"/>
                <a:gd name="connsiteY3" fmla="*/ 692782 h 728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4985" h="728127">
                  <a:moveTo>
                    <a:pt x="0" y="290385"/>
                  </a:moveTo>
                  <a:cubicBezTo>
                    <a:pt x="33787" y="124663"/>
                    <a:pt x="179881" y="0"/>
                    <a:pt x="354985" y="0"/>
                  </a:cubicBezTo>
                  <a:cubicBezTo>
                    <a:pt x="294594" y="238664"/>
                    <a:pt x="294593" y="488694"/>
                    <a:pt x="354985" y="727358"/>
                  </a:cubicBezTo>
                  <a:cubicBezTo>
                    <a:pt x="323206" y="732418"/>
                    <a:pt x="223799" y="711576"/>
                    <a:pt x="183799" y="692782"/>
                  </a:cubicBezTo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5354C01B-C969-4155-A006-F47A47F576E5}"/>
              </a:ext>
            </a:extLst>
          </p:cNvPr>
          <p:cNvGrpSpPr/>
          <p:nvPr/>
        </p:nvGrpSpPr>
        <p:grpSpPr>
          <a:xfrm>
            <a:off x="742804" y="4095130"/>
            <a:ext cx="1783252" cy="2361195"/>
            <a:chOff x="742804" y="4095130"/>
            <a:chExt cx="1783252" cy="2361195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EF07C6BE-928D-4BFD-9E2C-93D57547411C}"/>
                </a:ext>
              </a:extLst>
            </p:cNvPr>
            <p:cNvGrpSpPr/>
            <p:nvPr/>
          </p:nvGrpSpPr>
          <p:grpSpPr>
            <a:xfrm>
              <a:off x="742804" y="5576478"/>
              <a:ext cx="1129148" cy="727249"/>
              <a:chOff x="742804" y="5576478"/>
              <a:chExt cx="1129148" cy="727249"/>
            </a:xfrm>
          </p:grpSpPr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45A096DA-A294-4C65-B33F-B14434CB2FDF}"/>
                  </a:ext>
                </a:extLst>
              </p:cNvPr>
              <p:cNvGrpSpPr/>
              <p:nvPr/>
            </p:nvGrpSpPr>
            <p:grpSpPr>
              <a:xfrm>
                <a:off x="742804" y="5576478"/>
                <a:ext cx="1092379" cy="727249"/>
                <a:chOff x="444652" y="5006060"/>
                <a:chExt cx="1399600" cy="931780"/>
              </a:xfrm>
            </p:grpSpPr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CE7ECA8B-D27D-491E-ADC8-FF30E662574E}"/>
                    </a:ext>
                  </a:extLst>
                </p:cNvPr>
                <p:cNvSpPr/>
                <p:nvPr/>
              </p:nvSpPr>
              <p:spPr>
                <a:xfrm>
                  <a:off x="678753" y="5039307"/>
                  <a:ext cx="1165499" cy="898533"/>
                </a:xfrm>
                <a:custGeom>
                  <a:avLst/>
                  <a:gdLst>
                    <a:gd name="connsiteX0" fmla="*/ 46656 w 1165499"/>
                    <a:gd name="connsiteY0" fmla="*/ 403 h 898533"/>
                    <a:gd name="connsiteX1" fmla="*/ 99330 w 1165499"/>
                    <a:gd name="connsiteY1" fmla="*/ 26622 h 898533"/>
                    <a:gd name="connsiteX2" fmla="*/ 180581 w 1165499"/>
                    <a:gd name="connsiteY2" fmla="*/ 167352 h 898533"/>
                    <a:gd name="connsiteX3" fmla="*/ 299427 w 1165499"/>
                    <a:gd name="connsiteY3" fmla="*/ 199196 h 898533"/>
                    <a:gd name="connsiteX4" fmla="*/ 387635 w 1165499"/>
                    <a:gd name="connsiteY4" fmla="*/ 266881 h 898533"/>
                    <a:gd name="connsiteX5" fmla="*/ 403273 w 1165499"/>
                    <a:gd name="connsiteY5" fmla="*/ 312322 h 898533"/>
                    <a:gd name="connsiteX6" fmla="*/ 1119162 w 1165499"/>
                    <a:gd name="connsiteY6" fmla="*/ 725642 h 898533"/>
                    <a:gd name="connsiteX7" fmla="*/ 1153073 w 1165499"/>
                    <a:gd name="connsiteY7" fmla="*/ 852196 h 898533"/>
                    <a:gd name="connsiteX8" fmla="*/ 1026519 w 1165499"/>
                    <a:gd name="connsiteY8" fmla="*/ 886106 h 898533"/>
                    <a:gd name="connsiteX9" fmla="*/ 311430 w 1165499"/>
                    <a:gd name="connsiteY9" fmla="*/ 473249 h 898533"/>
                    <a:gd name="connsiteX10" fmla="*/ 281803 w 1165499"/>
                    <a:gd name="connsiteY10" fmla="*/ 483444 h 898533"/>
                    <a:gd name="connsiteX11" fmla="*/ 224229 w 1165499"/>
                    <a:gd name="connsiteY11" fmla="*/ 479836 h 898533"/>
                    <a:gd name="connsiteX12" fmla="*/ 61742 w 1165499"/>
                    <a:gd name="connsiteY12" fmla="*/ 436297 h 898533"/>
                    <a:gd name="connsiteX13" fmla="*/ 14135 w 1165499"/>
                    <a:gd name="connsiteY13" fmla="*/ 353839 h 898533"/>
                    <a:gd name="connsiteX14" fmla="*/ 54481 w 1165499"/>
                    <a:gd name="connsiteY14" fmla="*/ 203265 h 898533"/>
                    <a:gd name="connsiteX15" fmla="*/ 65539 w 1165499"/>
                    <a:gd name="connsiteY15" fmla="*/ 181002 h 898533"/>
                    <a:gd name="connsiteX16" fmla="*/ 7139 w 1165499"/>
                    <a:gd name="connsiteY16" fmla="*/ 79849 h 898533"/>
                    <a:gd name="connsiteX17" fmla="*/ 26621 w 1165499"/>
                    <a:gd name="connsiteY17" fmla="*/ 7140 h 898533"/>
                    <a:gd name="connsiteX18" fmla="*/ 46656 w 1165499"/>
                    <a:gd name="connsiteY18" fmla="*/ 403 h 898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165499" h="898533">
                      <a:moveTo>
                        <a:pt x="46656" y="403"/>
                      </a:moveTo>
                      <a:cubicBezTo>
                        <a:pt x="67239" y="-2151"/>
                        <a:pt x="88307" y="7529"/>
                        <a:pt x="99330" y="26622"/>
                      </a:cubicBezTo>
                      <a:lnTo>
                        <a:pt x="180581" y="167352"/>
                      </a:lnTo>
                      <a:lnTo>
                        <a:pt x="299427" y="199196"/>
                      </a:lnTo>
                      <a:cubicBezTo>
                        <a:pt x="338175" y="209580"/>
                        <a:pt x="369046" y="234684"/>
                        <a:pt x="387635" y="266881"/>
                      </a:cubicBezTo>
                      <a:lnTo>
                        <a:pt x="403273" y="312322"/>
                      </a:lnTo>
                      <a:lnTo>
                        <a:pt x="1119162" y="725642"/>
                      </a:lnTo>
                      <a:cubicBezTo>
                        <a:pt x="1163473" y="751225"/>
                        <a:pt x="1178655" y="807885"/>
                        <a:pt x="1153073" y="852196"/>
                      </a:cubicBezTo>
                      <a:cubicBezTo>
                        <a:pt x="1127490" y="896507"/>
                        <a:pt x="1070830" y="911689"/>
                        <a:pt x="1026519" y="886106"/>
                      </a:cubicBezTo>
                      <a:lnTo>
                        <a:pt x="311430" y="473249"/>
                      </a:lnTo>
                      <a:lnTo>
                        <a:pt x="281803" y="483444"/>
                      </a:lnTo>
                      <a:cubicBezTo>
                        <a:pt x="263113" y="486046"/>
                        <a:pt x="243603" y="485026"/>
                        <a:pt x="224229" y="479836"/>
                      </a:cubicBezTo>
                      <a:lnTo>
                        <a:pt x="61742" y="436297"/>
                      </a:lnTo>
                      <a:cubicBezTo>
                        <a:pt x="25826" y="426673"/>
                        <a:pt x="4512" y="389755"/>
                        <a:pt x="14135" y="353839"/>
                      </a:cubicBezTo>
                      <a:lnTo>
                        <a:pt x="54481" y="203265"/>
                      </a:lnTo>
                      <a:lnTo>
                        <a:pt x="65539" y="181002"/>
                      </a:lnTo>
                      <a:lnTo>
                        <a:pt x="7139" y="79849"/>
                      </a:lnTo>
                      <a:cubicBezTo>
                        <a:pt x="-7559" y="54392"/>
                        <a:pt x="1163" y="21838"/>
                        <a:pt x="26621" y="7140"/>
                      </a:cubicBezTo>
                      <a:cubicBezTo>
                        <a:pt x="32985" y="3465"/>
                        <a:pt x="39794" y="1254"/>
                        <a:pt x="46656" y="403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3D3D2288-5675-4058-86CE-EE50FB0D4BCE}"/>
                    </a:ext>
                  </a:extLst>
                </p:cNvPr>
                <p:cNvGrpSpPr/>
                <p:nvPr/>
              </p:nvGrpSpPr>
              <p:grpSpPr>
                <a:xfrm>
                  <a:off x="444652" y="5006060"/>
                  <a:ext cx="483321" cy="425271"/>
                  <a:chOff x="458025" y="3477713"/>
                  <a:chExt cx="1521155" cy="1338455"/>
                </a:xfrm>
              </p:grpSpPr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36910F83-08C9-4FBB-B566-6261920B7048}"/>
                      </a:ext>
                    </a:extLst>
                  </p:cNvPr>
                  <p:cNvGrpSpPr/>
                  <p:nvPr/>
                </p:nvGrpSpPr>
                <p:grpSpPr>
                  <a:xfrm>
                    <a:off x="826495" y="3477713"/>
                    <a:ext cx="1152685" cy="1166747"/>
                    <a:chOff x="798968" y="2934075"/>
                    <a:chExt cx="975141" cy="987038"/>
                  </a:xfrm>
                </p:grpSpPr>
                <p:sp>
                  <p:nvSpPr>
                    <p:cNvPr id="162" name="フリーフォーム: 図形 161">
                      <a:extLst>
                        <a:ext uri="{FF2B5EF4-FFF2-40B4-BE49-F238E27FC236}">
                          <a16:creationId xmlns:a16="http://schemas.microsoft.com/office/drawing/2014/main" id="{2C351547-2997-438C-B5E3-44039119D11D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798968" y="2934075"/>
                      <a:ext cx="385384" cy="829654"/>
                    </a:xfrm>
                    <a:custGeom>
                      <a:avLst/>
                      <a:gdLst>
                        <a:gd name="connsiteX0" fmla="*/ 148419 w 415210"/>
                        <a:gd name="connsiteY0" fmla="*/ 8395 h 899070"/>
                        <a:gd name="connsiteX1" fmla="*/ 213668 w 415210"/>
                        <a:gd name="connsiteY1" fmla="*/ 106834 h 899070"/>
                        <a:gd name="connsiteX2" fmla="*/ 213668 w 415210"/>
                        <a:gd name="connsiteY2" fmla="*/ 439191 h 899070"/>
                        <a:gd name="connsiteX3" fmla="*/ 415210 w 415210"/>
                        <a:gd name="connsiteY3" fmla="*/ 788271 h 899070"/>
                        <a:gd name="connsiteX4" fmla="*/ 223302 w 415210"/>
                        <a:gd name="connsiteY4" fmla="*/ 899070 h 899070"/>
                        <a:gd name="connsiteX5" fmla="*/ 19208 w 415210"/>
                        <a:gd name="connsiteY5" fmla="*/ 545569 h 899070"/>
                        <a:gd name="connsiteX6" fmla="*/ 13837 w 415210"/>
                        <a:gd name="connsiteY6" fmla="*/ 529597 h 899070"/>
                        <a:gd name="connsiteX7" fmla="*/ 8396 w 415210"/>
                        <a:gd name="connsiteY7" fmla="*/ 521526 h 899070"/>
                        <a:gd name="connsiteX8" fmla="*/ 0 w 415210"/>
                        <a:gd name="connsiteY8" fmla="*/ 479941 h 899070"/>
                        <a:gd name="connsiteX9" fmla="*/ 0 w 415210"/>
                        <a:gd name="connsiteY9" fmla="*/ 106834 h 899070"/>
                        <a:gd name="connsiteX10" fmla="*/ 106834 w 415210"/>
                        <a:gd name="connsiteY10" fmla="*/ 0 h 899070"/>
                        <a:gd name="connsiteX11" fmla="*/ 148419 w 415210"/>
                        <a:gd name="connsiteY11" fmla="*/ 8395 h 899070"/>
                        <a:gd name="connsiteX0" fmla="*/ 415210 w 506650"/>
                        <a:gd name="connsiteY0" fmla="*/ 788271 h 899070"/>
                        <a:gd name="connsiteX1" fmla="*/ 223302 w 506650"/>
                        <a:gd name="connsiteY1" fmla="*/ 899070 h 899070"/>
                        <a:gd name="connsiteX2" fmla="*/ 19208 w 506650"/>
                        <a:gd name="connsiteY2" fmla="*/ 545569 h 899070"/>
                        <a:gd name="connsiteX3" fmla="*/ 13837 w 506650"/>
                        <a:gd name="connsiteY3" fmla="*/ 529597 h 899070"/>
                        <a:gd name="connsiteX4" fmla="*/ 8396 w 506650"/>
                        <a:gd name="connsiteY4" fmla="*/ 521526 h 899070"/>
                        <a:gd name="connsiteX5" fmla="*/ 0 w 506650"/>
                        <a:gd name="connsiteY5" fmla="*/ 479941 h 899070"/>
                        <a:gd name="connsiteX6" fmla="*/ 0 w 506650"/>
                        <a:gd name="connsiteY6" fmla="*/ 106834 h 899070"/>
                        <a:gd name="connsiteX7" fmla="*/ 106834 w 506650"/>
                        <a:gd name="connsiteY7" fmla="*/ 0 h 899070"/>
                        <a:gd name="connsiteX8" fmla="*/ 148419 w 506650"/>
                        <a:gd name="connsiteY8" fmla="*/ 8395 h 899070"/>
                        <a:gd name="connsiteX9" fmla="*/ 213668 w 506650"/>
                        <a:gd name="connsiteY9" fmla="*/ 106834 h 899070"/>
                        <a:gd name="connsiteX10" fmla="*/ 213668 w 506650"/>
                        <a:gd name="connsiteY10" fmla="*/ 439191 h 899070"/>
                        <a:gd name="connsiteX11" fmla="*/ 506650 w 506650"/>
                        <a:gd name="connsiteY11" fmla="*/ 879711 h 899070"/>
                        <a:gd name="connsiteX0" fmla="*/ 223302 w 506650"/>
                        <a:gd name="connsiteY0" fmla="*/ 899070 h 899070"/>
                        <a:gd name="connsiteX1" fmla="*/ 19208 w 506650"/>
                        <a:gd name="connsiteY1" fmla="*/ 545569 h 899070"/>
                        <a:gd name="connsiteX2" fmla="*/ 13837 w 506650"/>
                        <a:gd name="connsiteY2" fmla="*/ 529597 h 899070"/>
                        <a:gd name="connsiteX3" fmla="*/ 8396 w 506650"/>
                        <a:gd name="connsiteY3" fmla="*/ 521526 h 899070"/>
                        <a:gd name="connsiteX4" fmla="*/ 0 w 506650"/>
                        <a:gd name="connsiteY4" fmla="*/ 479941 h 899070"/>
                        <a:gd name="connsiteX5" fmla="*/ 0 w 506650"/>
                        <a:gd name="connsiteY5" fmla="*/ 106834 h 899070"/>
                        <a:gd name="connsiteX6" fmla="*/ 106834 w 506650"/>
                        <a:gd name="connsiteY6" fmla="*/ 0 h 899070"/>
                        <a:gd name="connsiteX7" fmla="*/ 148419 w 506650"/>
                        <a:gd name="connsiteY7" fmla="*/ 8395 h 899070"/>
                        <a:gd name="connsiteX8" fmla="*/ 213668 w 506650"/>
                        <a:gd name="connsiteY8" fmla="*/ 106834 h 899070"/>
                        <a:gd name="connsiteX9" fmla="*/ 213668 w 506650"/>
                        <a:gd name="connsiteY9" fmla="*/ 439191 h 899070"/>
                        <a:gd name="connsiteX10" fmla="*/ 506650 w 506650"/>
                        <a:gd name="connsiteY10" fmla="*/ 879711 h 899070"/>
                        <a:gd name="connsiteX0" fmla="*/ 223302 w 405256"/>
                        <a:gd name="connsiteY0" fmla="*/ 899070 h 899070"/>
                        <a:gd name="connsiteX1" fmla="*/ 19208 w 405256"/>
                        <a:gd name="connsiteY1" fmla="*/ 545569 h 899070"/>
                        <a:gd name="connsiteX2" fmla="*/ 13837 w 405256"/>
                        <a:gd name="connsiteY2" fmla="*/ 529597 h 899070"/>
                        <a:gd name="connsiteX3" fmla="*/ 8396 w 405256"/>
                        <a:gd name="connsiteY3" fmla="*/ 521526 h 899070"/>
                        <a:gd name="connsiteX4" fmla="*/ 0 w 405256"/>
                        <a:gd name="connsiteY4" fmla="*/ 479941 h 899070"/>
                        <a:gd name="connsiteX5" fmla="*/ 0 w 405256"/>
                        <a:gd name="connsiteY5" fmla="*/ 106834 h 899070"/>
                        <a:gd name="connsiteX6" fmla="*/ 106834 w 405256"/>
                        <a:gd name="connsiteY6" fmla="*/ 0 h 899070"/>
                        <a:gd name="connsiteX7" fmla="*/ 148419 w 405256"/>
                        <a:gd name="connsiteY7" fmla="*/ 8395 h 899070"/>
                        <a:gd name="connsiteX8" fmla="*/ 213668 w 405256"/>
                        <a:gd name="connsiteY8" fmla="*/ 106834 h 899070"/>
                        <a:gd name="connsiteX9" fmla="*/ 213668 w 405256"/>
                        <a:gd name="connsiteY9" fmla="*/ 439191 h 899070"/>
                        <a:gd name="connsiteX10" fmla="*/ 405256 w 405256"/>
                        <a:gd name="connsiteY10" fmla="*/ 744181 h 899070"/>
                        <a:gd name="connsiteX0" fmla="*/ 223302 w 394682"/>
                        <a:gd name="connsiteY0" fmla="*/ 899070 h 899070"/>
                        <a:gd name="connsiteX1" fmla="*/ 19208 w 394682"/>
                        <a:gd name="connsiteY1" fmla="*/ 545569 h 899070"/>
                        <a:gd name="connsiteX2" fmla="*/ 13837 w 394682"/>
                        <a:gd name="connsiteY2" fmla="*/ 529597 h 899070"/>
                        <a:gd name="connsiteX3" fmla="*/ 8396 w 394682"/>
                        <a:gd name="connsiteY3" fmla="*/ 521526 h 899070"/>
                        <a:gd name="connsiteX4" fmla="*/ 0 w 394682"/>
                        <a:gd name="connsiteY4" fmla="*/ 479941 h 899070"/>
                        <a:gd name="connsiteX5" fmla="*/ 0 w 394682"/>
                        <a:gd name="connsiteY5" fmla="*/ 106834 h 899070"/>
                        <a:gd name="connsiteX6" fmla="*/ 106834 w 394682"/>
                        <a:gd name="connsiteY6" fmla="*/ 0 h 899070"/>
                        <a:gd name="connsiteX7" fmla="*/ 148419 w 394682"/>
                        <a:gd name="connsiteY7" fmla="*/ 8395 h 899070"/>
                        <a:gd name="connsiteX8" fmla="*/ 213668 w 394682"/>
                        <a:gd name="connsiteY8" fmla="*/ 106834 h 899070"/>
                        <a:gd name="connsiteX9" fmla="*/ 213668 w 394682"/>
                        <a:gd name="connsiteY9" fmla="*/ 439191 h 899070"/>
                        <a:gd name="connsiteX10" fmla="*/ 394682 w 394682"/>
                        <a:gd name="connsiteY10" fmla="*/ 730745 h 899070"/>
                        <a:gd name="connsiteX0" fmla="*/ 223302 w 385384"/>
                        <a:gd name="connsiteY0" fmla="*/ 899070 h 899070"/>
                        <a:gd name="connsiteX1" fmla="*/ 19208 w 385384"/>
                        <a:gd name="connsiteY1" fmla="*/ 545569 h 899070"/>
                        <a:gd name="connsiteX2" fmla="*/ 13837 w 385384"/>
                        <a:gd name="connsiteY2" fmla="*/ 529597 h 899070"/>
                        <a:gd name="connsiteX3" fmla="*/ 8396 w 385384"/>
                        <a:gd name="connsiteY3" fmla="*/ 521526 h 899070"/>
                        <a:gd name="connsiteX4" fmla="*/ 0 w 385384"/>
                        <a:gd name="connsiteY4" fmla="*/ 479941 h 899070"/>
                        <a:gd name="connsiteX5" fmla="*/ 0 w 385384"/>
                        <a:gd name="connsiteY5" fmla="*/ 106834 h 899070"/>
                        <a:gd name="connsiteX6" fmla="*/ 106834 w 385384"/>
                        <a:gd name="connsiteY6" fmla="*/ 0 h 899070"/>
                        <a:gd name="connsiteX7" fmla="*/ 148419 w 385384"/>
                        <a:gd name="connsiteY7" fmla="*/ 8395 h 899070"/>
                        <a:gd name="connsiteX8" fmla="*/ 213668 w 385384"/>
                        <a:gd name="connsiteY8" fmla="*/ 106834 h 899070"/>
                        <a:gd name="connsiteX9" fmla="*/ 213668 w 385384"/>
                        <a:gd name="connsiteY9" fmla="*/ 439191 h 899070"/>
                        <a:gd name="connsiteX10" fmla="*/ 385384 w 385384"/>
                        <a:gd name="connsiteY10" fmla="*/ 696048 h 899070"/>
                        <a:gd name="connsiteX0" fmla="*/ 222221 w 385384"/>
                        <a:gd name="connsiteY0" fmla="*/ 810457 h 810457"/>
                        <a:gd name="connsiteX1" fmla="*/ 19208 w 385384"/>
                        <a:gd name="connsiteY1" fmla="*/ 545569 h 810457"/>
                        <a:gd name="connsiteX2" fmla="*/ 13837 w 385384"/>
                        <a:gd name="connsiteY2" fmla="*/ 529597 h 810457"/>
                        <a:gd name="connsiteX3" fmla="*/ 8396 w 385384"/>
                        <a:gd name="connsiteY3" fmla="*/ 521526 h 810457"/>
                        <a:gd name="connsiteX4" fmla="*/ 0 w 385384"/>
                        <a:gd name="connsiteY4" fmla="*/ 479941 h 810457"/>
                        <a:gd name="connsiteX5" fmla="*/ 0 w 385384"/>
                        <a:gd name="connsiteY5" fmla="*/ 106834 h 810457"/>
                        <a:gd name="connsiteX6" fmla="*/ 106834 w 385384"/>
                        <a:gd name="connsiteY6" fmla="*/ 0 h 810457"/>
                        <a:gd name="connsiteX7" fmla="*/ 148419 w 385384"/>
                        <a:gd name="connsiteY7" fmla="*/ 8395 h 810457"/>
                        <a:gd name="connsiteX8" fmla="*/ 213668 w 385384"/>
                        <a:gd name="connsiteY8" fmla="*/ 106834 h 810457"/>
                        <a:gd name="connsiteX9" fmla="*/ 213668 w 385384"/>
                        <a:gd name="connsiteY9" fmla="*/ 439191 h 810457"/>
                        <a:gd name="connsiteX10" fmla="*/ 385384 w 385384"/>
                        <a:gd name="connsiteY10" fmla="*/ 696048 h 810457"/>
                        <a:gd name="connsiteX0" fmla="*/ 222136 w 385384"/>
                        <a:gd name="connsiteY0" fmla="*/ 829654 h 829654"/>
                        <a:gd name="connsiteX1" fmla="*/ 19208 w 385384"/>
                        <a:gd name="connsiteY1" fmla="*/ 545569 h 829654"/>
                        <a:gd name="connsiteX2" fmla="*/ 13837 w 385384"/>
                        <a:gd name="connsiteY2" fmla="*/ 529597 h 829654"/>
                        <a:gd name="connsiteX3" fmla="*/ 8396 w 385384"/>
                        <a:gd name="connsiteY3" fmla="*/ 521526 h 829654"/>
                        <a:gd name="connsiteX4" fmla="*/ 0 w 385384"/>
                        <a:gd name="connsiteY4" fmla="*/ 479941 h 829654"/>
                        <a:gd name="connsiteX5" fmla="*/ 0 w 385384"/>
                        <a:gd name="connsiteY5" fmla="*/ 106834 h 829654"/>
                        <a:gd name="connsiteX6" fmla="*/ 106834 w 385384"/>
                        <a:gd name="connsiteY6" fmla="*/ 0 h 829654"/>
                        <a:gd name="connsiteX7" fmla="*/ 148419 w 385384"/>
                        <a:gd name="connsiteY7" fmla="*/ 8395 h 829654"/>
                        <a:gd name="connsiteX8" fmla="*/ 213668 w 385384"/>
                        <a:gd name="connsiteY8" fmla="*/ 106834 h 829654"/>
                        <a:gd name="connsiteX9" fmla="*/ 213668 w 385384"/>
                        <a:gd name="connsiteY9" fmla="*/ 439191 h 829654"/>
                        <a:gd name="connsiteX10" fmla="*/ 385384 w 385384"/>
                        <a:gd name="connsiteY10" fmla="*/ 696048 h 829654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</a:cxnLst>
                      <a:rect l="l" t="t" r="r" b="b"/>
                      <a:pathLst>
                        <a:path w="385384" h="829654">
                          <a:moveTo>
                            <a:pt x="222136" y="829654"/>
                          </a:moveTo>
                          <a:lnTo>
                            <a:pt x="19208" y="545569"/>
                          </a:lnTo>
                          <a:lnTo>
                            <a:pt x="13837" y="529597"/>
                          </a:lnTo>
                          <a:lnTo>
                            <a:pt x="8396" y="521526"/>
                          </a:lnTo>
                          <a:cubicBezTo>
                            <a:pt x="2989" y="508744"/>
                            <a:pt x="0" y="494692"/>
                            <a:pt x="0" y="479941"/>
                          </a:cubicBezTo>
                          <a:lnTo>
                            <a:pt x="0" y="106834"/>
                          </a:lnTo>
                          <a:cubicBezTo>
                            <a:pt x="0" y="47831"/>
                            <a:pt x="47831" y="0"/>
                            <a:pt x="106834" y="0"/>
                          </a:cubicBezTo>
                          <a:cubicBezTo>
                            <a:pt x="121585" y="0"/>
                            <a:pt x="135637" y="2989"/>
                            <a:pt x="148419" y="8395"/>
                          </a:cubicBezTo>
                          <a:cubicBezTo>
                            <a:pt x="186763" y="24614"/>
                            <a:pt x="213668" y="62582"/>
                            <a:pt x="213668" y="106834"/>
                          </a:cubicBezTo>
                          <a:lnTo>
                            <a:pt x="213668" y="439191"/>
                          </a:lnTo>
                          <a:cubicBezTo>
                            <a:pt x="280849" y="555551"/>
                            <a:pt x="385384" y="696048"/>
                            <a:pt x="385384" y="696048"/>
                          </a:cubicBezTo>
                        </a:path>
                      </a:pathLst>
                    </a:custGeom>
                    <a:solidFill>
                      <a:srgbClr val="FFCC99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3" name="フリーフォーム: 図形 162">
                      <a:extLst>
                        <a:ext uri="{FF2B5EF4-FFF2-40B4-BE49-F238E27FC236}">
                          <a16:creationId xmlns:a16="http://schemas.microsoft.com/office/drawing/2014/main" id="{8CD1505A-0C44-433D-944B-08D769D3FFF3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1326636" y="3000278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4" name="フリーフォーム: 図形 163">
                      <a:extLst>
                        <a:ext uri="{FF2B5EF4-FFF2-40B4-BE49-F238E27FC236}">
                          <a16:creationId xmlns:a16="http://schemas.microsoft.com/office/drawing/2014/main" id="{900B547F-77D7-41C9-873F-E2E85769FBE8}"/>
                        </a:ext>
                      </a:extLst>
                    </p:cNvPr>
                    <p:cNvSpPr/>
                    <p:nvPr/>
                  </p:nvSpPr>
                  <p:spPr>
                    <a:xfrm rot="19800000">
                      <a:off x="819431" y="2995516"/>
                      <a:ext cx="79843" cy="387065"/>
                    </a:xfrm>
                    <a:custGeom>
                      <a:avLst/>
                      <a:gdLst>
                        <a:gd name="connsiteX0" fmla="*/ 22876 w 88125"/>
                        <a:gd name="connsiteY0" fmla="*/ 4618 h 438031"/>
                        <a:gd name="connsiteX1" fmla="*/ 88125 w 88125"/>
                        <a:gd name="connsiteY1" fmla="*/ 103057 h 438031"/>
                        <a:gd name="connsiteX2" fmla="*/ 88125 w 88125"/>
                        <a:gd name="connsiteY2" fmla="*/ 425062 h 438031"/>
                        <a:gd name="connsiteX3" fmla="*/ 51446 w 88125"/>
                        <a:gd name="connsiteY3" fmla="*/ 438031 h 438031"/>
                        <a:gd name="connsiteX4" fmla="*/ 49728 w 88125"/>
                        <a:gd name="connsiteY4" fmla="*/ 435242 h 438031"/>
                        <a:gd name="connsiteX5" fmla="*/ 53619 w 88125"/>
                        <a:gd name="connsiteY5" fmla="*/ 91383 h 438031"/>
                        <a:gd name="connsiteX6" fmla="*/ 14742 w 88125"/>
                        <a:gd name="connsiteY6" fmla="*/ 8944 h 438031"/>
                        <a:gd name="connsiteX7" fmla="*/ 0 w 88125"/>
                        <a:gd name="connsiteY7" fmla="*/ 0 h 438031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88125" h="438031">
                          <a:moveTo>
                            <a:pt x="22876" y="4618"/>
                          </a:moveTo>
                          <a:cubicBezTo>
                            <a:pt x="61220" y="20837"/>
                            <a:pt x="88125" y="58805"/>
                            <a:pt x="88125" y="103057"/>
                          </a:cubicBezTo>
                          <a:lnTo>
                            <a:pt x="88125" y="425062"/>
                          </a:lnTo>
                          <a:lnTo>
                            <a:pt x="51446" y="438031"/>
                          </a:lnTo>
                          <a:lnTo>
                            <a:pt x="49728" y="435242"/>
                          </a:lnTo>
                          <a:lnTo>
                            <a:pt x="53619" y="91383"/>
                          </a:lnTo>
                          <a:cubicBezTo>
                            <a:pt x="53619" y="58194"/>
                            <a:pt x="38485" y="28539"/>
                            <a:pt x="14742" y="8944"/>
                          </a:cubicBezTo>
                          <a:lnTo>
                            <a:pt x="0" y="0"/>
                          </a:lnTo>
                          <a:close/>
                        </a:path>
                      </a:pathLst>
                    </a:custGeom>
                    <a:solidFill>
                      <a:srgbClr val="FFFFFF">
                        <a:alpha val="4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wrap="square" rtlCol="0" anchor="ctr">
                      <a:noAutofit/>
                    </a:bodyPr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5" name="月 164">
                      <a:extLst>
                        <a:ext uri="{FF2B5EF4-FFF2-40B4-BE49-F238E27FC236}">
                          <a16:creationId xmlns:a16="http://schemas.microsoft.com/office/drawing/2014/main" id="{29F5F317-913E-4502-A32C-5AA7946073A1}"/>
                        </a:ext>
                      </a:extLst>
                    </p:cNvPr>
                    <p:cNvSpPr/>
                    <p:nvPr/>
                  </p:nvSpPr>
                  <p:spPr>
                    <a:xfrm rot="4500000">
                      <a:off x="1478625" y="3625630"/>
                      <a:ext cx="105561" cy="485406"/>
                    </a:xfrm>
                    <a:prstGeom prst="moon">
                      <a:avLst>
                        <a:gd name="adj" fmla="val 38709"/>
                      </a:avLst>
                    </a:prstGeom>
                    <a:solidFill>
                      <a:srgbClr val="000000">
                        <a:alpha val="20000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152" name="四角形: 角を丸くする 151">
                    <a:extLst>
                      <a:ext uri="{FF2B5EF4-FFF2-40B4-BE49-F238E27FC236}">
                        <a16:creationId xmlns:a16="http://schemas.microsoft.com/office/drawing/2014/main" id="{BA6F0691-C180-4781-A384-6C7F2FE68F94}"/>
                      </a:ext>
                    </a:extLst>
                  </p:cNvPr>
                  <p:cNvSpPr/>
                  <p:nvPr/>
                </p:nvSpPr>
                <p:spPr>
                  <a:xfrm rot="900000">
                    <a:off x="1303782" y="4152514"/>
                    <a:ext cx="100880" cy="642819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solidFill>
                        <a:schemeClr val="accent2">
                          <a:lumMod val="60000"/>
                          <a:lumOff val="40000"/>
                        </a:schemeClr>
                      </a:solidFill>
                    </a:endParaRPr>
                  </a:p>
                </p:txBody>
              </p:sp>
              <p:sp>
                <p:nvSpPr>
                  <p:cNvPr id="153" name="四角形: 上の 2 つの角を丸める 109">
                    <a:extLst>
                      <a:ext uri="{FF2B5EF4-FFF2-40B4-BE49-F238E27FC236}">
                        <a16:creationId xmlns:a16="http://schemas.microsoft.com/office/drawing/2014/main" id="{20371B64-4F77-4C72-861C-4EB7D1664AA2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97146" y="4137286"/>
                    <a:ext cx="604156" cy="75574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65805 w 499540"/>
                      <a:gd name="connsiteY0" fmla="*/ 0 h 79078"/>
                      <a:gd name="connsiteX1" fmla="*/ 460001 w 499540"/>
                      <a:gd name="connsiteY1" fmla="*/ 0 h 79078"/>
                      <a:gd name="connsiteX2" fmla="*/ 499540 w 499540"/>
                      <a:gd name="connsiteY2" fmla="*/ 39539 h 79078"/>
                      <a:gd name="connsiteX3" fmla="*/ 499540 w 499540"/>
                      <a:gd name="connsiteY3" fmla="*/ 79078 h 79078"/>
                      <a:gd name="connsiteX4" fmla="*/ 252785 w 499540"/>
                      <a:gd name="connsiteY4" fmla="*/ 66377 h 79078"/>
                      <a:gd name="connsiteX5" fmla="*/ 26266 w 499540"/>
                      <a:gd name="connsiteY5" fmla="*/ 79078 h 79078"/>
                      <a:gd name="connsiteX6" fmla="*/ 26266 w 499540"/>
                      <a:gd name="connsiteY6" fmla="*/ 79078 h 79078"/>
                      <a:gd name="connsiteX7" fmla="*/ 0 w 499540"/>
                      <a:gd name="connsiteY7" fmla="*/ 31857 h 79078"/>
                      <a:gd name="connsiteX8" fmla="*/ 65805 w 499540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29700 w 502974"/>
                      <a:gd name="connsiteY6" fmla="*/ 79078 h 79078"/>
                      <a:gd name="connsiteX7" fmla="*/ 0 w 502974"/>
                      <a:gd name="connsiteY7" fmla="*/ 47255 h 79078"/>
                      <a:gd name="connsiteX8" fmla="*/ 69239 w 502974"/>
                      <a:gd name="connsiteY8" fmla="*/ 0 h 79078"/>
                      <a:gd name="connsiteX0" fmla="*/ 69239 w 502974"/>
                      <a:gd name="connsiteY0" fmla="*/ 0 h 79078"/>
                      <a:gd name="connsiteX1" fmla="*/ 463435 w 502974"/>
                      <a:gd name="connsiteY1" fmla="*/ 0 h 79078"/>
                      <a:gd name="connsiteX2" fmla="*/ 502974 w 502974"/>
                      <a:gd name="connsiteY2" fmla="*/ 39539 h 79078"/>
                      <a:gd name="connsiteX3" fmla="*/ 502974 w 502974"/>
                      <a:gd name="connsiteY3" fmla="*/ 79078 h 79078"/>
                      <a:gd name="connsiteX4" fmla="*/ 256219 w 502974"/>
                      <a:gd name="connsiteY4" fmla="*/ 66377 h 79078"/>
                      <a:gd name="connsiteX5" fmla="*/ 29700 w 502974"/>
                      <a:gd name="connsiteY5" fmla="*/ 79078 h 79078"/>
                      <a:gd name="connsiteX6" fmla="*/ 0 w 502974"/>
                      <a:gd name="connsiteY6" fmla="*/ 47255 h 79078"/>
                      <a:gd name="connsiteX7" fmla="*/ 69239 w 502974"/>
                      <a:gd name="connsiteY7" fmla="*/ 0 h 79078"/>
                      <a:gd name="connsiteX0" fmla="*/ 69239 w 502974"/>
                      <a:gd name="connsiteY0" fmla="*/ 0 h 79278"/>
                      <a:gd name="connsiteX1" fmla="*/ 463435 w 502974"/>
                      <a:gd name="connsiteY1" fmla="*/ 0 h 79278"/>
                      <a:gd name="connsiteX2" fmla="*/ 502974 w 502974"/>
                      <a:gd name="connsiteY2" fmla="*/ 39539 h 79278"/>
                      <a:gd name="connsiteX3" fmla="*/ 502974 w 502974"/>
                      <a:gd name="connsiteY3" fmla="*/ 79078 h 79278"/>
                      <a:gd name="connsiteX4" fmla="*/ 256219 w 502974"/>
                      <a:gd name="connsiteY4" fmla="*/ 66377 h 79278"/>
                      <a:gd name="connsiteX5" fmla="*/ 29700 w 502974"/>
                      <a:gd name="connsiteY5" fmla="*/ 79078 h 79278"/>
                      <a:gd name="connsiteX6" fmla="*/ 0 w 502974"/>
                      <a:gd name="connsiteY6" fmla="*/ 47255 h 79278"/>
                      <a:gd name="connsiteX7" fmla="*/ 69239 w 502974"/>
                      <a:gd name="connsiteY7" fmla="*/ 0 h 792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02974" h="79278">
                        <a:moveTo>
                          <a:pt x="69239" y="0"/>
                        </a:moveTo>
                        <a:lnTo>
                          <a:pt x="463435" y="0"/>
                        </a:lnTo>
                        <a:cubicBezTo>
                          <a:pt x="485272" y="0"/>
                          <a:pt x="502974" y="17702"/>
                          <a:pt x="502974" y="39539"/>
                        </a:cubicBezTo>
                        <a:lnTo>
                          <a:pt x="502974" y="79078"/>
                        </a:lnTo>
                        <a:cubicBezTo>
                          <a:pt x="424357" y="69856"/>
                          <a:pt x="424546" y="64197"/>
                          <a:pt x="256219" y="66377"/>
                        </a:cubicBezTo>
                        <a:cubicBezTo>
                          <a:pt x="87892" y="68557"/>
                          <a:pt x="71127" y="80995"/>
                          <a:pt x="29700" y="79078"/>
                        </a:cubicBezTo>
                        <a:cubicBezTo>
                          <a:pt x="-11727" y="77161"/>
                          <a:pt x="9900" y="57863"/>
                          <a:pt x="0" y="47255"/>
                        </a:cubicBezTo>
                        <a:cubicBezTo>
                          <a:pt x="0" y="25418"/>
                          <a:pt x="47402" y="0"/>
                          <a:pt x="6923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フリーフォーム: 図形 153">
                    <a:extLst>
                      <a:ext uri="{FF2B5EF4-FFF2-40B4-BE49-F238E27FC236}">
                        <a16:creationId xmlns:a16="http://schemas.microsoft.com/office/drawing/2014/main" id="{203B1018-1266-4CDD-89A5-7B4960FAFD04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5624" y="3482004"/>
                    <a:ext cx="605299" cy="119818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523729"/>
                      <a:gd name="connsiteY0" fmla="*/ 1084373 h 1084373"/>
                      <a:gd name="connsiteX1" fmla="*/ 24707 w 523729"/>
                      <a:gd name="connsiteY1" fmla="*/ 548745 h 1084373"/>
                      <a:gd name="connsiteX2" fmla="*/ 20743 w 523729"/>
                      <a:gd name="connsiteY2" fmla="*/ 536956 h 1084373"/>
                      <a:gd name="connsiteX3" fmla="*/ 8707 w 523729"/>
                      <a:gd name="connsiteY3" fmla="*/ 519105 h 1084373"/>
                      <a:gd name="connsiteX4" fmla="*/ 0 w 523729"/>
                      <a:gd name="connsiteY4" fmla="*/ 475977 h 1084373"/>
                      <a:gd name="connsiteX5" fmla="*/ 0 w 523729"/>
                      <a:gd name="connsiteY5" fmla="*/ 110798 h 1084373"/>
                      <a:gd name="connsiteX6" fmla="*/ 110798 w 523729"/>
                      <a:gd name="connsiteY6" fmla="*/ 0 h 1084373"/>
                      <a:gd name="connsiteX7" fmla="*/ 153926 w 523729"/>
                      <a:gd name="connsiteY7" fmla="*/ 8707 h 1084373"/>
                      <a:gd name="connsiteX8" fmla="*/ 221596 w 523729"/>
                      <a:gd name="connsiteY8" fmla="*/ 110798 h 1084373"/>
                      <a:gd name="connsiteX9" fmla="*/ 221596 w 523729"/>
                      <a:gd name="connsiteY9" fmla="*/ 446574 h 1084373"/>
                      <a:gd name="connsiteX10" fmla="*/ 523729 w 523729"/>
                      <a:gd name="connsiteY10" fmla="*/ 941335 h 1084373"/>
                      <a:gd name="connsiteX0" fmla="*/ 353313 w 523729"/>
                      <a:gd name="connsiteY0" fmla="*/ 1069888 h 1069888"/>
                      <a:gd name="connsiteX1" fmla="*/ 24707 w 523729"/>
                      <a:gd name="connsiteY1" fmla="*/ 548745 h 1069888"/>
                      <a:gd name="connsiteX2" fmla="*/ 20743 w 523729"/>
                      <a:gd name="connsiteY2" fmla="*/ 536956 h 1069888"/>
                      <a:gd name="connsiteX3" fmla="*/ 8707 w 523729"/>
                      <a:gd name="connsiteY3" fmla="*/ 519105 h 1069888"/>
                      <a:gd name="connsiteX4" fmla="*/ 0 w 523729"/>
                      <a:gd name="connsiteY4" fmla="*/ 475977 h 1069888"/>
                      <a:gd name="connsiteX5" fmla="*/ 0 w 523729"/>
                      <a:gd name="connsiteY5" fmla="*/ 110798 h 1069888"/>
                      <a:gd name="connsiteX6" fmla="*/ 110798 w 523729"/>
                      <a:gd name="connsiteY6" fmla="*/ 0 h 1069888"/>
                      <a:gd name="connsiteX7" fmla="*/ 153926 w 523729"/>
                      <a:gd name="connsiteY7" fmla="*/ 8707 h 1069888"/>
                      <a:gd name="connsiteX8" fmla="*/ 221596 w 523729"/>
                      <a:gd name="connsiteY8" fmla="*/ 110798 h 1069888"/>
                      <a:gd name="connsiteX9" fmla="*/ 221596 w 523729"/>
                      <a:gd name="connsiteY9" fmla="*/ 446574 h 1069888"/>
                      <a:gd name="connsiteX10" fmla="*/ 523729 w 523729"/>
                      <a:gd name="connsiteY10" fmla="*/ 941335 h 1069888"/>
                      <a:gd name="connsiteX0" fmla="*/ 353313 w 531241"/>
                      <a:gd name="connsiteY0" fmla="*/ 1069888 h 1069888"/>
                      <a:gd name="connsiteX1" fmla="*/ 24707 w 531241"/>
                      <a:gd name="connsiteY1" fmla="*/ 548745 h 1069888"/>
                      <a:gd name="connsiteX2" fmla="*/ 20743 w 531241"/>
                      <a:gd name="connsiteY2" fmla="*/ 536956 h 1069888"/>
                      <a:gd name="connsiteX3" fmla="*/ 8707 w 531241"/>
                      <a:gd name="connsiteY3" fmla="*/ 519105 h 1069888"/>
                      <a:gd name="connsiteX4" fmla="*/ 0 w 531241"/>
                      <a:gd name="connsiteY4" fmla="*/ 475977 h 1069888"/>
                      <a:gd name="connsiteX5" fmla="*/ 0 w 531241"/>
                      <a:gd name="connsiteY5" fmla="*/ 110798 h 1069888"/>
                      <a:gd name="connsiteX6" fmla="*/ 110798 w 531241"/>
                      <a:gd name="connsiteY6" fmla="*/ 0 h 1069888"/>
                      <a:gd name="connsiteX7" fmla="*/ 153926 w 531241"/>
                      <a:gd name="connsiteY7" fmla="*/ 8707 h 1069888"/>
                      <a:gd name="connsiteX8" fmla="*/ 221596 w 531241"/>
                      <a:gd name="connsiteY8" fmla="*/ 110798 h 1069888"/>
                      <a:gd name="connsiteX9" fmla="*/ 221596 w 531241"/>
                      <a:gd name="connsiteY9" fmla="*/ 446574 h 1069888"/>
                      <a:gd name="connsiteX10" fmla="*/ 531241 w 531241"/>
                      <a:gd name="connsiteY10" fmla="*/ 934674 h 1069888"/>
                      <a:gd name="connsiteX0" fmla="*/ 353313 w 512067"/>
                      <a:gd name="connsiteY0" fmla="*/ 1069888 h 1069888"/>
                      <a:gd name="connsiteX1" fmla="*/ 24707 w 512067"/>
                      <a:gd name="connsiteY1" fmla="*/ 548745 h 1069888"/>
                      <a:gd name="connsiteX2" fmla="*/ 20743 w 512067"/>
                      <a:gd name="connsiteY2" fmla="*/ 536956 h 1069888"/>
                      <a:gd name="connsiteX3" fmla="*/ 8707 w 512067"/>
                      <a:gd name="connsiteY3" fmla="*/ 519105 h 1069888"/>
                      <a:gd name="connsiteX4" fmla="*/ 0 w 512067"/>
                      <a:gd name="connsiteY4" fmla="*/ 475977 h 1069888"/>
                      <a:gd name="connsiteX5" fmla="*/ 0 w 512067"/>
                      <a:gd name="connsiteY5" fmla="*/ 110798 h 1069888"/>
                      <a:gd name="connsiteX6" fmla="*/ 110798 w 512067"/>
                      <a:gd name="connsiteY6" fmla="*/ 0 h 1069888"/>
                      <a:gd name="connsiteX7" fmla="*/ 153926 w 512067"/>
                      <a:gd name="connsiteY7" fmla="*/ 8707 h 1069888"/>
                      <a:gd name="connsiteX8" fmla="*/ 221596 w 512067"/>
                      <a:gd name="connsiteY8" fmla="*/ 110798 h 1069888"/>
                      <a:gd name="connsiteX9" fmla="*/ 221596 w 512067"/>
                      <a:gd name="connsiteY9" fmla="*/ 446574 h 1069888"/>
                      <a:gd name="connsiteX10" fmla="*/ 512067 w 512067"/>
                      <a:gd name="connsiteY10" fmla="*/ 863111 h 1069888"/>
                      <a:gd name="connsiteX0" fmla="*/ 314068 w 512067"/>
                      <a:gd name="connsiteY0" fmla="*/ 994987 h 994987"/>
                      <a:gd name="connsiteX1" fmla="*/ 24707 w 512067"/>
                      <a:gd name="connsiteY1" fmla="*/ 548745 h 994987"/>
                      <a:gd name="connsiteX2" fmla="*/ 20743 w 512067"/>
                      <a:gd name="connsiteY2" fmla="*/ 536956 h 994987"/>
                      <a:gd name="connsiteX3" fmla="*/ 8707 w 512067"/>
                      <a:gd name="connsiteY3" fmla="*/ 519105 h 994987"/>
                      <a:gd name="connsiteX4" fmla="*/ 0 w 512067"/>
                      <a:gd name="connsiteY4" fmla="*/ 475977 h 994987"/>
                      <a:gd name="connsiteX5" fmla="*/ 0 w 512067"/>
                      <a:gd name="connsiteY5" fmla="*/ 110798 h 994987"/>
                      <a:gd name="connsiteX6" fmla="*/ 110798 w 512067"/>
                      <a:gd name="connsiteY6" fmla="*/ 0 h 994987"/>
                      <a:gd name="connsiteX7" fmla="*/ 153926 w 512067"/>
                      <a:gd name="connsiteY7" fmla="*/ 8707 h 994987"/>
                      <a:gd name="connsiteX8" fmla="*/ 221596 w 512067"/>
                      <a:gd name="connsiteY8" fmla="*/ 110798 h 994987"/>
                      <a:gd name="connsiteX9" fmla="*/ 221596 w 512067"/>
                      <a:gd name="connsiteY9" fmla="*/ 446574 h 994987"/>
                      <a:gd name="connsiteX10" fmla="*/ 512067 w 512067"/>
                      <a:gd name="connsiteY10" fmla="*/ 863111 h 994987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  <a:gd name="connsiteX0" fmla="*/ 322551 w 512067"/>
                      <a:gd name="connsiteY0" fmla="*/ 1013633 h 1013633"/>
                      <a:gd name="connsiteX1" fmla="*/ 24707 w 512067"/>
                      <a:gd name="connsiteY1" fmla="*/ 548745 h 1013633"/>
                      <a:gd name="connsiteX2" fmla="*/ 20743 w 512067"/>
                      <a:gd name="connsiteY2" fmla="*/ 536956 h 1013633"/>
                      <a:gd name="connsiteX3" fmla="*/ 8707 w 512067"/>
                      <a:gd name="connsiteY3" fmla="*/ 519105 h 1013633"/>
                      <a:gd name="connsiteX4" fmla="*/ 0 w 512067"/>
                      <a:gd name="connsiteY4" fmla="*/ 475977 h 1013633"/>
                      <a:gd name="connsiteX5" fmla="*/ 0 w 512067"/>
                      <a:gd name="connsiteY5" fmla="*/ 110798 h 1013633"/>
                      <a:gd name="connsiteX6" fmla="*/ 110798 w 512067"/>
                      <a:gd name="connsiteY6" fmla="*/ 0 h 1013633"/>
                      <a:gd name="connsiteX7" fmla="*/ 153926 w 512067"/>
                      <a:gd name="connsiteY7" fmla="*/ 8707 h 1013633"/>
                      <a:gd name="connsiteX8" fmla="*/ 221596 w 512067"/>
                      <a:gd name="connsiteY8" fmla="*/ 110798 h 1013633"/>
                      <a:gd name="connsiteX9" fmla="*/ 221596 w 512067"/>
                      <a:gd name="connsiteY9" fmla="*/ 446574 h 1013633"/>
                      <a:gd name="connsiteX10" fmla="*/ 512067 w 512067"/>
                      <a:gd name="connsiteY10" fmla="*/ 863111 h 101363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512067" h="1013633">
                        <a:moveTo>
                          <a:pt x="322551" y="1013633"/>
                        </a:moveTo>
                        <a:lnTo>
                          <a:pt x="24707" y="548745"/>
                        </a:lnTo>
                        <a:lnTo>
                          <a:pt x="20743" y="536956"/>
                        </a:lnTo>
                        <a:lnTo>
                          <a:pt x="8707" y="519105"/>
                        </a:ln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21596" y="64904"/>
                          <a:pt x="221596" y="110798"/>
                        </a:cubicBezTo>
                        <a:lnTo>
                          <a:pt x="221596" y="446574"/>
                        </a:lnTo>
                        <a:cubicBezTo>
                          <a:pt x="274906" y="596789"/>
                          <a:pt x="512067" y="863111"/>
                          <a:pt x="512067" y="863111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フリーフォーム: 図形 154">
                    <a:extLst>
                      <a:ext uri="{FF2B5EF4-FFF2-40B4-BE49-F238E27FC236}">
                        <a16:creationId xmlns:a16="http://schemas.microsoft.com/office/drawing/2014/main" id="{442EC38E-8210-4234-9EB0-12151FA737CD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00166" y="3601008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四角形: 上の 2 つの角を丸める 109">
                    <a:extLst>
                      <a:ext uri="{FF2B5EF4-FFF2-40B4-BE49-F238E27FC236}">
                        <a16:creationId xmlns:a16="http://schemas.microsoft.com/office/drawing/2014/main" id="{A036314E-C79B-4051-8DD2-D443DC29285E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806525" y="4318275"/>
                    <a:ext cx="535643" cy="79176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11733 w 485007"/>
                      <a:gd name="connsiteY6" fmla="*/ 79078 h 79078"/>
                      <a:gd name="connsiteX7" fmla="*/ 0 w 485007"/>
                      <a:gd name="connsiteY7" fmla="*/ 39808 h 79078"/>
                      <a:gd name="connsiteX8" fmla="*/ 51272 w 485007"/>
                      <a:gd name="connsiteY8" fmla="*/ 0 h 79078"/>
                      <a:gd name="connsiteX0" fmla="*/ 51272 w 485007"/>
                      <a:gd name="connsiteY0" fmla="*/ 0 h 79078"/>
                      <a:gd name="connsiteX1" fmla="*/ 445468 w 485007"/>
                      <a:gd name="connsiteY1" fmla="*/ 0 h 79078"/>
                      <a:gd name="connsiteX2" fmla="*/ 485007 w 485007"/>
                      <a:gd name="connsiteY2" fmla="*/ 39539 h 79078"/>
                      <a:gd name="connsiteX3" fmla="*/ 485007 w 485007"/>
                      <a:gd name="connsiteY3" fmla="*/ 79078 h 79078"/>
                      <a:gd name="connsiteX4" fmla="*/ 238252 w 485007"/>
                      <a:gd name="connsiteY4" fmla="*/ 66377 h 79078"/>
                      <a:gd name="connsiteX5" fmla="*/ 11733 w 485007"/>
                      <a:gd name="connsiteY5" fmla="*/ 79078 h 79078"/>
                      <a:gd name="connsiteX6" fmla="*/ 0 w 485007"/>
                      <a:gd name="connsiteY6" fmla="*/ 39808 h 79078"/>
                      <a:gd name="connsiteX7" fmla="*/ 51272 w 485007"/>
                      <a:gd name="connsiteY7" fmla="*/ 0 h 79078"/>
                      <a:gd name="connsiteX0" fmla="*/ 56437 w 490172"/>
                      <a:gd name="connsiteY0" fmla="*/ 0 h 82055"/>
                      <a:gd name="connsiteX1" fmla="*/ 450633 w 490172"/>
                      <a:gd name="connsiteY1" fmla="*/ 0 h 82055"/>
                      <a:gd name="connsiteX2" fmla="*/ 490172 w 490172"/>
                      <a:gd name="connsiteY2" fmla="*/ 39539 h 82055"/>
                      <a:gd name="connsiteX3" fmla="*/ 490172 w 490172"/>
                      <a:gd name="connsiteY3" fmla="*/ 79078 h 82055"/>
                      <a:gd name="connsiteX4" fmla="*/ 243417 w 490172"/>
                      <a:gd name="connsiteY4" fmla="*/ 66377 h 82055"/>
                      <a:gd name="connsiteX5" fmla="*/ 16898 w 490172"/>
                      <a:gd name="connsiteY5" fmla="*/ 79078 h 82055"/>
                      <a:gd name="connsiteX6" fmla="*/ 5165 w 490172"/>
                      <a:gd name="connsiteY6" fmla="*/ 39808 h 82055"/>
                      <a:gd name="connsiteX7" fmla="*/ 56437 w 490172"/>
                      <a:gd name="connsiteY7" fmla="*/ 0 h 820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90172" h="82055">
                        <a:moveTo>
                          <a:pt x="56437" y="0"/>
                        </a:moveTo>
                        <a:lnTo>
                          <a:pt x="450633" y="0"/>
                        </a:lnTo>
                        <a:cubicBezTo>
                          <a:pt x="472470" y="0"/>
                          <a:pt x="490172" y="17702"/>
                          <a:pt x="490172" y="39539"/>
                        </a:cubicBezTo>
                        <a:lnTo>
                          <a:pt x="490172" y="79078"/>
                        </a:lnTo>
                        <a:cubicBezTo>
                          <a:pt x="411555" y="69856"/>
                          <a:pt x="411744" y="64197"/>
                          <a:pt x="243417" y="66377"/>
                        </a:cubicBezTo>
                        <a:cubicBezTo>
                          <a:pt x="75090" y="68557"/>
                          <a:pt x="49040" y="89726"/>
                          <a:pt x="16898" y="79078"/>
                        </a:cubicBezTo>
                        <a:cubicBezTo>
                          <a:pt x="-15244" y="68430"/>
                          <a:pt x="9076" y="52898"/>
                          <a:pt x="5165" y="39808"/>
                        </a:cubicBezTo>
                        <a:cubicBezTo>
                          <a:pt x="5165" y="17971"/>
                          <a:pt x="34600" y="0"/>
                          <a:pt x="56437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フリーフォーム: 図形 156">
                    <a:extLst>
                      <a:ext uri="{FF2B5EF4-FFF2-40B4-BE49-F238E27FC236}">
                        <a16:creationId xmlns:a16="http://schemas.microsoft.com/office/drawing/2014/main" id="{5B6A6542-ABD1-4FDF-BB7F-6F123F7910D2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613503" y="3714073"/>
                    <a:ext cx="558484" cy="1102095"/>
                  </a:xfrm>
                  <a:custGeom>
                    <a:avLst/>
                    <a:gdLst>
                      <a:gd name="connsiteX0" fmla="*/ 153926 w 525860"/>
                      <a:gd name="connsiteY0" fmla="*/ 8707 h 1084373"/>
                      <a:gd name="connsiteX1" fmla="*/ 221596 w 525860"/>
                      <a:gd name="connsiteY1" fmla="*/ 110798 h 1084373"/>
                      <a:gd name="connsiteX2" fmla="*/ 221596 w 525860"/>
                      <a:gd name="connsiteY2" fmla="*/ 446574 h 1084373"/>
                      <a:gd name="connsiteX3" fmla="*/ 525860 w 525860"/>
                      <a:gd name="connsiteY3" fmla="*/ 973575 h 1084373"/>
                      <a:gd name="connsiteX4" fmla="*/ 333952 w 525860"/>
                      <a:gd name="connsiteY4" fmla="*/ 1084373 h 1084373"/>
                      <a:gd name="connsiteX5" fmla="*/ 24707 w 525860"/>
                      <a:gd name="connsiteY5" fmla="*/ 548745 h 1084373"/>
                      <a:gd name="connsiteX6" fmla="*/ 20743 w 525860"/>
                      <a:gd name="connsiteY6" fmla="*/ 536956 h 1084373"/>
                      <a:gd name="connsiteX7" fmla="*/ 8707 w 525860"/>
                      <a:gd name="connsiteY7" fmla="*/ 519105 h 1084373"/>
                      <a:gd name="connsiteX8" fmla="*/ 0 w 525860"/>
                      <a:gd name="connsiteY8" fmla="*/ 475977 h 1084373"/>
                      <a:gd name="connsiteX9" fmla="*/ 0 w 525860"/>
                      <a:gd name="connsiteY9" fmla="*/ 110798 h 1084373"/>
                      <a:gd name="connsiteX10" fmla="*/ 110798 w 525860"/>
                      <a:gd name="connsiteY10" fmla="*/ 0 h 1084373"/>
                      <a:gd name="connsiteX11" fmla="*/ 153926 w 525860"/>
                      <a:gd name="connsiteY11" fmla="*/ 8707 h 1084373"/>
                      <a:gd name="connsiteX0" fmla="*/ 525860 w 617300"/>
                      <a:gd name="connsiteY0" fmla="*/ 973575 h 1084373"/>
                      <a:gd name="connsiteX1" fmla="*/ 333952 w 617300"/>
                      <a:gd name="connsiteY1" fmla="*/ 1084373 h 1084373"/>
                      <a:gd name="connsiteX2" fmla="*/ 24707 w 617300"/>
                      <a:gd name="connsiteY2" fmla="*/ 548745 h 1084373"/>
                      <a:gd name="connsiteX3" fmla="*/ 20743 w 617300"/>
                      <a:gd name="connsiteY3" fmla="*/ 536956 h 1084373"/>
                      <a:gd name="connsiteX4" fmla="*/ 8707 w 617300"/>
                      <a:gd name="connsiteY4" fmla="*/ 519105 h 1084373"/>
                      <a:gd name="connsiteX5" fmla="*/ 0 w 617300"/>
                      <a:gd name="connsiteY5" fmla="*/ 475977 h 1084373"/>
                      <a:gd name="connsiteX6" fmla="*/ 0 w 617300"/>
                      <a:gd name="connsiteY6" fmla="*/ 110798 h 1084373"/>
                      <a:gd name="connsiteX7" fmla="*/ 110798 w 617300"/>
                      <a:gd name="connsiteY7" fmla="*/ 0 h 1084373"/>
                      <a:gd name="connsiteX8" fmla="*/ 153926 w 617300"/>
                      <a:gd name="connsiteY8" fmla="*/ 8707 h 1084373"/>
                      <a:gd name="connsiteX9" fmla="*/ 221596 w 617300"/>
                      <a:gd name="connsiteY9" fmla="*/ 110798 h 1084373"/>
                      <a:gd name="connsiteX10" fmla="*/ 221596 w 617300"/>
                      <a:gd name="connsiteY10" fmla="*/ 446574 h 1084373"/>
                      <a:gd name="connsiteX11" fmla="*/ 617300 w 617300"/>
                      <a:gd name="connsiteY11" fmla="*/ 1065015 h 1084373"/>
                      <a:gd name="connsiteX0" fmla="*/ 333952 w 617300"/>
                      <a:gd name="connsiteY0" fmla="*/ 1084373 h 1084373"/>
                      <a:gd name="connsiteX1" fmla="*/ 24707 w 617300"/>
                      <a:gd name="connsiteY1" fmla="*/ 548745 h 1084373"/>
                      <a:gd name="connsiteX2" fmla="*/ 20743 w 617300"/>
                      <a:gd name="connsiteY2" fmla="*/ 536956 h 1084373"/>
                      <a:gd name="connsiteX3" fmla="*/ 8707 w 617300"/>
                      <a:gd name="connsiteY3" fmla="*/ 519105 h 1084373"/>
                      <a:gd name="connsiteX4" fmla="*/ 0 w 617300"/>
                      <a:gd name="connsiteY4" fmla="*/ 475977 h 1084373"/>
                      <a:gd name="connsiteX5" fmla="*/ 0 w 617300"/>
                      <a:gd name="connsiteY5" fmla="*/ 110798 h 1084373"/>
                      <a:gd name="connsiteX6" fmla="*/ 110798 w 617300"/>
                      <a:gd name="connsiteY6" fmla="*/ 0 h 1084373"/>
                      <a:gd name="connsiteX7" fmla="*/ 153926 w 617300"/>
                      <a:gd name="connsiteY7" fmla="*/ 8707 h 1084373"/>
                      <a:gd name="connsiteX8" fmla="*/ 221596 w 617300"/>
                      <a:gd name="connsiteY8" fmla="*/ 110798 h 1084373"/>
                      <a:gd name="connsiteX9" fmla="*/ 221596 w 617300"/>
                      <a:gd name="connsiteY9" fmla="*/ 446574 h 1084373"/>
                      <a:gd name="connsiteX10" fmla="*/ 617300 w 617300"/>
                      <a:gd name="connsiteY10" fmla="*/ 1065015 h 1084373"/>
                      <a:gd name="connsiteX0" fmla="*/ 333952 w 490650"/>
                      <a:gd name="connsiteY0" fmla="*/ 1084373 h 1084373"/>
                      <a:gd name="connsiteX1" fmla="*/ 24707 w 490650"/>
                      <a:gd name="connsiteY1" fmla="*/ 548745 h 1084373"/>
                      <a:gd name="connsiteX2" fmla="*/ 20743 w 490650"/>
                      <a:gd name="connsiteY2" fmla="*/ 536956 h 1084373"/>
                      <a:gd name="connsiteX3" fmla="*/ 8707 w 490650"/>
                      <a:gd name="connsiteY3" fmla="*/ 519105 h 1084373"/>
                      <a:gd name="connsiteX4" fmla="*/ 0 w 490650"/>
                      <a:gd name="connsiteY4" fmla="*/ 475977 h 1084373"/>
                      <a:gd name="connsiteX5" fmla="*/ 0 w 490650"/>
                      <a:gd name="connsiteY5" fmla="*/ 110798 h 1084373"/>
                      <a:gd name="connsiteX6" fmla="*/ 110798 w 490650"/>
                      <a:gd name="connsiteY6" fmla="*/ 0 h 1084373"/>
                      <a:gd name="connsiteX7" fmla="*/ 153926 w 490650"/>
                      <a:gd name="connsiteY7" fmla="*/ 8707 h 1084373"/>
                      <a:gd name="connsiteX8" fmla="*/ 221596 w 490650"/>
                      <a:gd name="connsiteY8" fmla="*/ 110798 h 1084373"/>
                      <a:gd name="connsiteX9" fmla="*/ 221596 w 490650"/>
                      <a:gd name="connsiteY9" fmla="*/ 446574 h 1084373"/>
                      <a:gd name="connsiteX10" fmla="*/ 490650 w 490650"/>
                      <a:gd name="connsiteY10" fmla="*/ 852579 h 1084373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21596 w 490650"/>
                      <a:gd name="connsiteY8" fmla="*/ 110798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90650"/>
                      <a:gd name="connsiteY0" fmla="*/ 997008 h 997008"/>
                      <a:gd name="connsiteX1" fmla="*/ 24707 w 490650"/>
                      <a:gd name="connsiteY1" fmla="*/ 548745 h 997008"/>
                      <a:gd name="connsiteX2" fmla="*/ 20743 w 490650"/>
                      <a:gd name="connsiteY2" fmla="*/ 536956 h 997008"/>
                      <a:gd name="connsiteX3" fmla="*/ 8707 w 490650"/>
                      <a:gd name="connsiteY3" fmla="*/ 519105 h 997008"/>
                      <a:gd name="connsiteX4" fmla="*/ 0 w 490650"/>
                      <a:gd name="connsiteY4" fmla="*/ 475977 h 997008"/>
                      <a:gd name="connsiteX5" fmla="*/ 0 w 490650"/>
                      <a:gd name="connsiteY5" fmla="*/ 110798 h 997008"/>
                      <a:gd name="connsiteX6" fmla="*/ 110798 w 490650"/>
                      <a:gd name="connsiteY6" fmla="*/ 0 h 997008"/>
                      <a:gd name="connsiteX7" fmla="*/ 153926 w 490650"/>
                      <a:gd name="connsiteY7" fmla="*/ 8707 h 997008"/>
                      <a:gd name="connsiteX8" fmla="*/ 206146 w 490650"/>
                      <a:gd name="connsiteY8" fmla="*/ 131207 h 997008"/>
                      <a:gd name="connsiteX9" fmla="*/ 221596 w 490650"/>
                      <a:gd name="connsiteY9" fmla="*/ 446574 h 997008"/>
                      <a:gd name="connsiteX10" fmla="*/ 490650 w 490650"/>
                      <a:gd name="connsiteY10" fmla="*/ 852579 h 997008"/>
                      <a:gd name="connsiteX0" fmla="*/ 347730 w 465288"/>
                      <a:gd name="connsiteY0" fmla="*/ 997008 h 997008"/>
                      <a:gd name="connsiteX1" fmla="*/ 24707 w 465288"/>
                      <a:gd name="connsiteY1" fmla="*/ 548745 h 997008"/>
                      <a:gd name="connsiteX2" fmla="*/ 20743 w 465288"/>
                      <a:gd name="connsiteY2" fmla="*/ 536956 h 997008"/>
                      <a:gd name="connsiteX3" fmla="*/ 8707 w 465288"/>
                      <a:gd name="connsiteY3" fmla="*/ 519105 h 997008"/>
                      <a:gd name="connsiteX4" fmla="*/ 0 w 465288"/>
                      <a:gd name="connsiteY4" fmla="*/ 475977 h 997008"/>
                      <a:gd name="connsiteX5" fmla="*/ 0 w 465288"/>
                      <a:gd name="connsiteY5" fmla="*/ 110798 h 997008"/>
                      <a:gd name="connsiteX6" fmla="*/ 110798 w 465288"/>
                      <a:gd name="connsiteY6" fmla="*/ 0 h 997008"/>
                      <a:gd name="connsiteX7" fmla="*/ 153926 w 465288"/>
                      <a:gd name="connsiteY7" fmla="*/ 8707 h 997008"/>
                      <a:gd name="connsiteX8" fmla="*/ 206146 w 465288"/>
                      <a:gd name="connsiteY8" fmla="*/ 131207 h 997008"/>
                      <a:gd name="connsiteX9" fmla="*/ 221596 w 465288"/>
                      <a:gd name="connsiteY9" fmla="*/ 446574 h 997008"/>
                      <a:gd name="connsiteX10" fmla="*/ 465288 w 465288"/>
                      <a:gd name="connsiteY10" fmla="*/ 777445 h 997008"/>
                      <a:gd name="connsiteX0" fmla="*/ 347730 w 465288"/>
                      <a:gd name="connsiteY0" fmla="*/ 997008 h 997008"/>
                      <a:gd name="connsiteX1" fmla="*/ 285827 w 465288"/>
                      <a:gd name="connsiteY1" fmla="*/ 880043 h 997008"/>
                      <a:gd name="connsiteX2" fmla="*/ 24707 w 465288"/>
                      <a:gd name="connsiteY2" fmla="*/ 548745 h 997008"/>
                      <a:gd name="connsiteX3" fmla="*/ 20743 w 465288"/>
                      <a:gd name="connsiteY3" fmla="*/ 536956 h 997008"/>
                      <a:gd name="connsiteX4" fmla="*/ 8707 w 465288"/>
                      <a:gd name="connsiteY4" fmla="*/ 519105 h 997008"/>
                      <a:gd name="connsiteX5" fmla="*/ 0 w 465288"/>
                      <a:gd name="connsiteY5" fmla="*/ 475977 h 997008"/>
                      <a:gd name="connsiteX6" fmla="*/ 0 w 465288"/>
                      <a:gd name="connsiteY6" fmla="*/ 110798 h 997008"/>
                      <a:gd name="connsiteX7" fmla="*/ 110798 w 465288"/>
                      <a:gd name="connsiteY7" fmla="*/ 0 h 997008"/>
                      <a:gd name="connsiteX8" fmla="*/ 153926 w 465288"/>
                      <a:gd name="connsiteY8" fmla="*/ 8707 h 997008"/>
                      <a:gd name="connsiteX9" fmla="*/ 206146 w 465288"/>
                      <a:gd name="connsiteY9" fmla="*/ 131207 h 997008"/>
                      <a:gd name="connsiteX10" fmla="*/ 221596 w 465288"/>
                      <a:gd name="connsiteY10" fmla="*/ 446574 h 997008"/>
                      <a:gd name="connsiteX11" fmla="*/ 465288 w 465288"/>
                      <a:gd name="connsiteY11" fmla="*/ 777445 h 997008"/>
                      <a:gd name="connsiteX0" fmla="*/ 285827 w 465288"/>
                      <a:gd name="connsiteY0" fmla="*/ 880043 h 880043"/>
                      <a:gd name="connsiteX1" fmla="*/ 24707 w 465288"/>
                      <a:gd name="connsiteY1" fmla="*/ 548745 h 880043"/>
                      <a:gd name="connsiteX2" fmla="*/ 20743 w 465288"/>
                      <a:gd name="connsiteY2" fmla="*/ 536956 h 880043"/>
                      <a:gd name="connsiteX3" fmla="*/ 8707 w 465288"/>
                      <a:gd name="connsiteY3" fmla="*/ 519105 h 880043"/>
                      <a:gd name="connsiteX4" fmla="*/ 0 w 465288"/>
                      <a:gd name="connsiteY4" fmla="*/ 475977 h 880043"/>
                      <a:gd name="connsiteX5" fmla="*/ 0 w 465288"/>
                      <a:gd name="connsiteY5" fmla="*/ 110798 h 880043"/>
                      <a:gd name="connsiteX6" fmla="*/ 110798 w 465288"/>
                      <a:gd name="connsiteY6" fmla="*/ 0 h 880043"/>
                      <a:gd name="connsiteX7" fmla="*/ 153926 w 465288"/>
                      <a:gd name="connsiteY7" fmla="*/ 8707 h 880043"/>
                      <a:gd name="connsiteX8" fmla="*/ 206146 w 465288"/>
                      <a:gd name="connsiteY8" fmla="*/ 131207 h 880043"/>
                      <a:gd name="connsiteX9" fmla="*/ 221596 w 465288"/>
                      <a:gd name="connsiteY9" fmla="*/ 446574 h 880043"/>
                      <a:gd name="connsiteX10" fmla="*/ 465288 w 465288"/>
                      <a:gd name="connsiteY10" fmla="*/ 777445 h 880043"/>
                      <a:gd name="connsiteX0" fmla="*/ 323096 w 465288"/>
                      <a:gd name="connsiteY0" fmla="*/ 934556 h 934556"/>
                      <a:gd name="connsiteX1" fmla="*/ 24707 w 465288"/>
                      <a:gd name="connsiteY1" fmla="*/ 548745 h 934556"/>
                      <a:gd name="connsiteX2" fmla="*/ 20743 w 465288"/>
                      <a:gd name="connsiteY2" fmla="*/ 536956 h 934556"/>
                      <a:gd name="connsiteX3" fmla="*/ 8707 w 465288"/>
                      <a:gd name="connsiteY3" fmla="*/ 519105 h 934556"/>
                      <a:gd name="connsiteX4" fmla="*/ 0 w 465288"/>
                      <a:gd name="connsiteY4" fmla="*/ 475977 h 934556"/>
                      <a:gd name="connsiteX5" fmla="*/ 0 w 465288"/>
                      <a:gd name="connsiteY5" fmla="*/ 110798 h 934556"/>
                      <a:gd name="connsiteX6" fmla="*/ 110798 w 465288"/>
                      <a:gd name="connsiteY6" fmla="*/ 0 h 934556"/>
                      <a:gd name="connsiteX7" fmla="*/ 153926 w 465288"/>
                      <a:gd name="connsiteY7" fmla="*/ 8707 h 934556"/>
                      <a:gd name="connsiteX8" fmla="*/ 206146 w 465288"/>
                      <a:gd name="connsiteY8" fmla="*/ 131207 h 934556"/>
                      <a:gd name="connsiteX9" fmla="*/ 221596 w 465288"/>
                      <a:gd name="connsiteY9" fmla="*/ 446574 h 934556"/>
                      <a:gd name="connsiteX10" fmla="*/ 465288 w 465288"/>
                      <a:gd name="connsiteY10" fmla="*/ 777445 h 934556"/>
                      <a:gd name="connsiteX0" fmla="*/ 299949 w 465288"/>
                      <a:gd name="connsiteY0" fmla="*/ 914214 h 914214"/>
                      <a:gd name="connsiteX1" fmla="*/ 24707 w 465288"/>
                      <a:gd name="connsiteY1" fmla="*/ 548745 h 914214"/>
                      <a:gd name="connsiteX2" fmla="*/ 20743 w 465288"/>
                      <a:gd name="connsiteY2" fmla="*/ 536956 h 914214"/>
                      <a:gd name="connsiteX3" fmla="*/ 8707 w 465288"/>
                      <a:gd name="connsiteY3" fmla="*/ 519105 h 914214"/>
                      <a:gd name="connsiteX4" fmla="*/ 0 w 465288"/>
                      <a:gd name="connsiteY4" fmla="*/ 475977 h 914214"/>
                      <a:gd name="connsiteX5" fmla="*/ 0 w 465288"/>
                      <a:gd name="connsiteY5" fmla="*/ 110798 h 914214"/>
                      <a:gd name="connsiteX6" fmla="*/ 110798 w 465288"/>
                      <a:gd name="connsiteY6" fmla="*/ 0 h 914214"/>
                      <a:gd name="connsiteX7" fmla="*/ 153926 w 465288"/>
                      <a:gd name="connsiteY7" fmla="*/ 8707 h 914214"/>
                      <a:gd name="connsiteX8" fmla="*/ 206146 w 465288"/>
                      <a:gd name="connsiteY8" fmla="*/ 131207 h 914214"/>
                      <a:gd name="connsiteX9" fmla="*/ 221596 w 465288"/>
                      <a:gd name="connsiteY9" fmla="*/ 446574 h 914214"/>
                      <a:gd name="connsiteX10" fmla="*/ 465288 w 465288"/>
                      <a:gd name="connsiteY10" fmla="*/ 777445 h 91421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4707 w 465288"/>
                      <a:gd name="connsiteY1" fmla="*/ 548745 h 932344"/>
                      <a:gd name="connsiteX2" fmla="*/ 20743 w 465288"/>
                      <a:gd name="connsiteY2" fmla="*/ 536956 h 932344"/>
                      <a:gd name="connsiteX3" fmla="*/ 8707 w 465288"/>
                      <a:gd name="connsiteY3" fmla="*/ 519105 h 932344"/>
                      <a:gd name="connsiteX4" fmla="*/ 0 w 465288"/>
                      <a:gd name="connsiteY4" fmla="*/ 475977 h 932344"/>
                      <a:gd name="connsiteX5" fmla="*/ 0 w 465288"/>
                      <a:gd name="connsiteY5" fmla="*/ 110798 h 932344"/>
                      <a:gd name="connsiteX6" fmla="*/ 110798 w 465288"/>
                      <a:gd name="connsiteY6" fmla="*/ 0 h 932344"/>
                      <a:gd name="connsiteX7" fmla="*/ 153926 w 465288"/>
                      <a:gd name="connsiteY7" fmla="*/ 8707 h 932344"/>
                      <a:gd name="connsiteX8" fmla="*/ 206146 w 465288"/>
                      <a:gd name="connsiteY8" fmla="*/ 131207 h 932344"/>
                      <a:gd name="connsiteX9" fmla="*/ 221596 w 465288"/>
                      <a:gd name="connsiteY9" fmla="*/ 446574 h 932344"/>
                      <a:gd name="connsiteX10" fmla="*/ 465288 w 465288"/>
                      <a:gd name="connsiteY10" fmla="*/ 777445 h 932344"/>
                      <a:gd name="connsiteX0" fmla="*/ 331351 w 465288"/>
                      <a:gd name="connsiteY0" fmla="*/ 932344 h 932344"/>
                      <a:gd name="connsiteX1" fmla="*/ 20743 w 465288"/>
                      <a:gd name="connsiteY1" fmla="*/ 536956 h 932344"/>
                      <a:gd name="connsiteX2" fmla="*/ 8707 w 465288"/>
                      <a:gd name="connsiteY2" fmla="*/ 519105 h 932344"/>
                      <a:gd name="connsiteX3" fmla="*/ 0 w 465288"/>
                      <a:gd name="connsiteY3" fmla="*/ 475977 h 932344"/>
                      <a:gd name="connsiteX4" fmla="*/ 0 w 465288"/>
                      <a:gd name="connsiteY4" fmla="*/ 110798 h 932344"/>
                      <a:gd name="connsiteX5" fmla="*/ 110798 w 465288"/>
                      <a:gd name="connsiteY5" fmla="*/ 0 h 932344"/>
                      <a:gd name="connsiteX6" fmla="*/ 153926 w 465288"/>
                      <a:gd name="connsiteY6" fmla="*/ 8707 h 932344"/>
                      <a:gd name="connsiteX7" fmla="*/ 206146 w 465288"/>
                      <a:gd name="connsiteY7" fmla="*/ 131207 h 932344"/>
                      <a:gd name="connsiteX8" fmla="*/ 221596 w 465288"/>
                      <a:gd name="connsiteY8" fmla="*/ 446574 h 932344"/>
                      <a:gd name="connsiteX9" fmla="*/ 465288 w 465288"/>
                      <a:gd name="connsiteY9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65288"/>
                      <a:gd name="connsiteY0" fmla="*/ 932344 h 932344"/>
                      <a:gd name="connsiteX1" fmla="*/ 8707 w 465288"/>
                      <a:gd name="connsiteY1" fmla="*/ 519105 h 932344"/>
                      <a:gd name="connsiteX2" fmla="*/ 0 w 465288"/>
                      <a:gd name="connsiteY2" fmla="*/ 475977 h 932344"/>
                      <a:gd name="connsiteX3" fmla="*/ 0 w 465288"/>
                      <a:gd name="connsiteY3" fmla="*/ 110798 h 932344"/>
                      <a:gd name="connsiteX4" fmla="*/ 110798 w 465288"/>
                      <a:gd name="connsiteY4" fmla="*/ 0 h 932344"/>
                      <a:gd name="connsiteX5" fmla="*/ 153926 w 465288"/>
                      <a:gd name="connsiteY5" fmla="*/ 8707 h 932344"/>
                      <a:gd name="connsiteX6" fmla="*/ 206146 w 465288"/>
                      <a:gd name="connsiteY6" fmla="*/ 131207 h 932344"/>
                      <a:gd name="connsiteX7" fmla="*/ 221596 w 465288"/>
                      <a:gd name="connsiteY7" fmla="*/ 446574 h 932344"/>
                      <a:gd name="connsiteX8" fmla="*/ 465288 w 465288"/>
                      <a:gd name="connsiteY8" fmla="*/ 777445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  <a:gd name="connsiteX0" fmla="*/ 331351 w 472463"/>
                      <a:gd name="connsiteY0" fmla="*/ 932344 h 932344"/>
                      <a:gd name="connsiteX1" fmla="*/ 8707 w 472463"/>
                      <a:gd name="connsiteY1" fmla="*/ 519105 h 932344"/>
                      <a:gd name="connsiteX2" fmla="*/ 0 w 472463"/>
                      <a:gd name="connsiteY2" fmla="*/ 475977 h 932344"/>
                      <a:gd name="connsiteX3" fmla="*/ 0 w 472463"/>
                      <a:gd name="connsiteY3" fmla="*/ 110798 h 932344"/>
                      <a:gd name="connsiteX4" fmla="*/ 110798 w 472463"/>
                      <a:gd name="connsiteY4" fmla="*/ 0 h 932344"/>
                      <a:gd name="connsiteX5" fmla="*/ 153926 w 472463"/>
                      <a:gd name="connsiteY5" fmla="*/ 8707 h 932344"/>
                      <a:gd name="connsiteX6" fmla="*/ 206146 w 472463"/>
                      <a:gd name="connsiteY6" fmla="*/ 131207 h 932344"/>
                      <a:gd name="connsiteX7" fmla="*/ 221596 w 472463"/>
                      <a:gd name="connsiteY7" fmla="*/ 446574 h 932344"/>
                      <a:gd name="connsiteX8" fmla="*/ 472463 w 472463"/>
                      <a:gd name="connsiteY8" fmla="*/ 793220 h 9323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2463" h="932344">
                        <a:moveTo>
                          <a:pt x="331351" y="932344"/>
                        </a:moveTo>
                        <a:cubicBezTo>
                          <a:pt x="198497" y="810228"/>
                          <a:pt x="90067" y="702211"/>
                          <a:pt x="8707" y="519105"/>
                        </a:cubicBezTo>
                        <a:cubicBezTo>
                          <a:pt x="3100" y="505849"/>
                          <a:pt x="0" y="491275"/>
                          <a:pt x="0" y="475977"/>
                        </a:cubicBezTo>
                        <a:lnTo>
                          <a:pt x="0" y="110798"/>
                        </a:lnTo>
                        <a:cubicBezTo>
                          <a:pt x="0" y="49606"/>
                          <a:pt x="49606" y="0"/>
                          <a:pt x="110798" y="0"/>
                        </a:cubicBezTo>
                        <a:cubicBezTo>
                          <a:pt x="126096" y="0"/>
                          <a:pt x="140670" y="3100"/>
                          <a:pt x="153926" y="8707"/>
                        </a:cubicBezTo>
                        <a:cubicBezTo>
                          <a:pt x="193693" y="25527"/>
                          <a:pt x="206146" y="85313"/>
                          <a:pt x="206146" y="131207"/>
                        </a:cubicBezTo>
                        <a:lnTo>
                          <a:pt x="221596" y="446574"/>
                        </a:lnTo>
                        <a:cubicBezTo>
                          <a:pt x="296776" y="623373"/>
                          <a:pt x="472463" y="793220"/>
                          <a:pt x="472463" y="793220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8" name="フリーフォーム: 図形 157">
                    <a:extLst>
                      <a:ext uri="{FF2B5EF4-FFF2-40B4-BE49-F238E27FC236}">
                        <a16:creationId xmlns:a16="http://schemas.microsoft.com/office/drawing/2014/main" id="{4105DED3-AE68-43FE-A44D-73FED4F7DC72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05797" y="3814934"/>
                    <a:ext cx="94380" cy="457538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四角形: 上の 2 つの角を丸める 109">
                    <a:extLst>
                      <a:ext uri="{FF2B5EF4-FFF2-40B4-BE49-F238E27FC236}">
                        <a16:creationId xmlns:a16="http://schemas.microsoft.com/office/drawing/2014/main" id="{F06991AE-DBC3-4A7E-BC15-CEAA4115B920}"/>
                      </a:ext>
                    </a:extLst>
                  </p:cNvPr>
                  <p:cNvSpPr/>
                  <p:nvPr/>
                </p:nvSpPr>
                <p:spPr>
                  <a:xfrm rot="12177584">
                    <a:off x="733744" y="4498753"/>
                    <a:ext cx="564378" cy="110868"/>
                  </a:xfrm>
                  <a:custGeom>
                    <a:avLst/>
                    <a:gdLst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473274 w 473274"/>
                      <a:gd name="connsiteY4" fmla="*/ 79078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91305"/>
                      <a:gd name="connsiteX1" fmla="*/ 433735 w 473274"/>
                      <a:gd name="connsiteY1" fmla="*/ 0 h 91305"/>
                      <a:gd name="connsiteX2" fmla="*/ 473274 w 473274"/>
                      <a:gd name="connsiteY2" fmla="*/ 39539 h 91305"/>
                      <a:gd name="connsiteX3" fmla="*/ 473274 w 473274"/>
                      <a:gd name="connsiteY3" fmla="*/ 79078 h 91305"/>
                      <a:gd name="connsiteX4" fmla="*/ 306045 w 473274"/>
                      <a:gd name="connsiteY4" fmla="*/ 91305 h 91305"/>
                      <a:gd name="connsiteX5" fmla="*/ 0 w 473274"/>
                      <a:gd name="connsiteY5" fmla="*/ 79078 h 91305"/>
                      <a:gd name="connsiteX6" fmla="*/ 0 w 473274"/>
                      <a:gd name="connsiteY6" fmla="*/ 79078 h 91305"/>
                      <a:gd name="connsiteX7" fmla="*/ 0 w 473274"/>
                      <a:gd name="connsiteY7" fmla="*/ 39539 h 91305"/>
                      <a:gd name="connsiteX8" fmla="*/ 39539 w 473274"/>
                      <a:gd name="connsiteY8" fmla="*/ 0 h 91305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7422 w 473274"/>
                      <a:gd name="connsiteY4" fmla="*/ 51413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35290 w 473274"/>
                      <a:gd name="connsiteY4" fmla="*/ 62661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473274"/>
                      <a:gd name="connsiteY0" fmla="*/ 0 h 79078"/>
                      <a:gd name="connsiteX1" fmla="*/ 433735 w 473274"/>
                      <a:gd name="connsiteY1" fmla="*/ 0 h 79078"/>
                      <a:gd name="connsiteX2" fmla="*/ 473274 w 473274"/>
                      <a:gd name="connsiteY2" fmla="*/ 39539 h 79078"/>
                      <a:gd name="connsiteX3" fmla="*/ 473274 w 473274"/>
                      <a:gd name="connsiteY3" fmla="*/ 79078 h 79078"/>
                      <a:gd name="connsiteX4" fmla="*/ 226519 w 473274"/>
                      <a:gd name="connsiteY4" fmla="*/ 66377 h 79078"/>
                      <a:gd name="connsiteX5" fmla="*/ 0 w 473274"/>
                      <a:gd name="connsiteY5" fmla="*/ 79078 h 79078"/>
                      <a:gd name="connsiteX6" fmla="*/ 0 w 473274"/>
                      <a:gd name="connsiteY6" fmla="*/ 79078 h 79078"/>
                      <a:gd name="connsiteX7" fmla="*/ 0 w 473274"/>
                      <a:gd name="connsiteY7" fmla="*/ 39539 h 79078"/>
                      <a:gd name="connsiteX8" fmla="*/ 39539 w 473274"/>
                      <a:gd name="connsiteY8" fmla="*/ 0 h 79078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6519 w 585176"/>
                      <a:gd name="connsiteY4" fmla="*/ 66377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39539 w 585176"/>
                      <a:gd name="connsiteY0" fmla="*/ 0 h 116264"/>
                      <a:gd name="connsiteX1" fmla="*/ 433735 w 585176"/>
                      <a:gd name="connsiteY1" fmla="*/ 0 h 116264"/>
                      <a:gd name="connsiteX2" fmla="*/ 473274 w 585176"/>
                      <a:gd name="connsiteY2" fmla="*/ 39539 h 116264"/>
                      <a:gd name="connsiteX3" fmla="*/ 585176 w 585176"/>
                      <a:gd name="connsiteY3" fmla="*/ 116264 h 116264"/>
                      <a:gd name="connsiteX4" fmla="*/ 229910 w 585176"/>
                      <a:gd name="connsiteY4" fmla="*/ 48684 h 116264"/>
                      <a:gd name="connsiteX5" fmla="*/ 0 w 585176"/>
                      <a:gd name="connsiteY5" fmla="*/ 79078 h 116264"/>
                      <a:gd name="connsiteX6" fmla="*/ 0 w 585176"/>
                      <a:gd name="connsiteY6" fmla="*/ 79078 h 116264"/>
                      <a:gd name="connsiteX7" fmla="*/ 0 w 585176"/>
                      <a:gd name="connsiteY7" fmla="*/ 39539 h 116264"/>
                      <a:gd name="connsiteX8" fmla="*/ 39539 w 58517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13240 w 598416"/>
                      <a:gd name="connsiteY6" fmla="*/ 79078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23170 w 598416"/>
                      <a:gd name="connsiteY6" fmla="*/ 83054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63322 w 598416"/>
                      <a:gd name="connsiteY6" fmla="*/ 74365 h 116264"/>
                      <a:gd name="connsiteX7" fmla="*/ 0 w 598416"/>
                      <a:gd name="connsiteY7" fmla="*/ 34239 h 116264"/>
                      <a:gd name="connsiteX8" fmla="*/ 52779 w 598416"/>
                      <a:gd name="connsiteY8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13240 w 598416"/>
                      <a:gd name="connsiteY5" fmla="*/ 79078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  <a:gd name="connsiteX0" fmla="*/ 52779 w 598416"/>
                      <a:gd name="connsiteY0" fmla="*/ 0 h 116264"/>
                      <a:gd name="connsiteX1" fmla="*/ 446975 w 598416"/>
                      <a:gd name="connsiteY1" fmla="*/ 0 h 116264"/>
                      <a:gd name="connsiteX2" fmla="*/ 486514 w 598416"/>
                      <a:gd name="connsiteY2" fmla="*/ 39539 h 116264"/>
                      <a:gd name="connsiteX3" fmla="*/ 598416 w 598416"/>
                      <a:gd name="connsiteY3" fmla="*/ 116264 h 116264"/>
                      <a:gd name="connsiteX4" fmla="*/ 243150 w 598416"/>
                      <a:gd name="connsiteY4" fmla="*/ 48684 h 116264"/>
                      <a:gd name="connsiteX5" fmla="*/ 28174 w 598416"/>
                      <a:gd name="connsiteY5" fmla="*/ 75531 h 116264"/>
                      <a:gd name="connsiteX6" fmla="*/ 0 w 598416"/>
                      <a:gd name="connsiteY6" fmla="*/ 34239 h 116264"/>
                      <a:gd name="connsiteX7" fmla="*/ 52779 w 598416"/>
                      <a:gd name="connsiteY7" fmla="*/ 0 h 116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598416" h="116264">
                        <a:moveTo>
                          <a:pt x="52779" y="0"/>
                        </a:moveTo>
                        <a:lnTo>
                          <a:pt x="446975" y="0"/>
                        </a:lnTo>
                        <a:cubicBezTo>
                          <a:pt x="468812" y="0"/>
                          <a:pt x="486514" y="17702"/>
                          <a:pt x="486514" y="39539"/>
                        </a:cubicBezTo>
                        <a:lnTo>
                          <a:pt x="598416" y="116264"/>
                        </a:lnTo>
                        <a:cubicBezTo>
                          <a:pt x="519799" y="107042"/>
                          <a:pt x="338190" y="55473"/>
                          <a:pt x="243150" y="48684"/>
                        </a:cubicBezTo>
                        <a:cubicBezTo>
                          <a:pt x="148110" y="41895"/>
                          <a:pt x="107315" y="66309"/>
                          <a:pt x="28174" y="75531"/>
                        </a:cubicBezTo>
                        <a:cubicBezTo>
                          <a:pt x="-6106" y="67677"/>
                          <a:pt x="4413" y="49185"/>
                          <a:pt x="0" y="34239"/>
                        </a:cubicBezTo>
                        <a:cubicBezTo>
                          <a:pt x="0" y="12402"/>
                          <a:pt x="30942" y="0"/>
                          <a:pt x="52779" y="0"/>
                        </a:cubicBezTo>
                        <a:close/>
                      </a:path>
                    </a:pathLst>
                  </a:cu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フリーフォーム: 図形 159">
                    <a:extLst>
                      <a:ext uri="{FF2B5EF4-FFF2-40B4-BE49-F238E27FC236}">
                        <a16:creationId xmlns:a16="http://schemas.microsoft.com/office/drawing/2014/main" id="{29580B12-7B7F-4CC2-A83F-BDE8497EEE66}"/>
                      </a:ext>
                    </a:extLst>
                  </p:cNvPr>
                  <p:cNvSpPr/>
                  <p:nvPr/>
                </p:nvSpPr>
                <p:spPr>
                  <a:xfrm rot="17497709">
                    <a:off x="765675" y="4070511"/>
                    <a:ext cx="422053" cy="1037353"/>
                  </a:xfrm>
                  <a:custGeom>
                    <a:avLst/>
                    <a:gdLst>
                      <a:gd name="connsiteX0" fmla="*/ 315192 w 334508"/>
                      <a:gd name="connsiteY0" fmla="*/ 37879 h 991241"/>
                      <a:gd name="connsiteX1" fmla="*/ 321704 w 334508"/>
                      <a:gd name="connsiteY1" fmla="*/ 143203 h 991241"/>
                      <a:gd name="connsiteX2" fmla="*/ 189158 w 334508"/>
                      <a:gd name="connsiteY2" fmla="*/ 372778 h 991241"/>
                      <a:gd name="connsiteX3" fmla="*/ 189158 w 334508"/>
                      <a:gd name="connsiteY3" fmla="*/ 897301 h 991241"/>
                      <a:gd name="connsiteX4" fmla="*/ 95218 w 334508"/>
                      <a:gd name="connsiteY4" fmla="*/ 991241 h 991241"/>
                      <a:gd name="connsiteX5" fmla="*/ 1278 w 334508"/>
                      <a:gd name="connsiteY5" fmla="*/ 897301 h 991241"/>
                      <a:gd name="connsiteX6" fmla="*/ 1278 w 334508"/>
                      <a:gd name="connsiteY6" fmla="*/ 355893 h 991241"/>
                      <a:gd name="connsiteX7" fmla="*/ 1484 w 334508"/>
                      <a:gd name="connsiteY7" fmla="*/ 354871 h 991241"/>
                      <a:gd name="connsiteX8" fmla="*/ 0 w 334508"/>
                      <a:gd name="connsiteY8" fmla="*/ 333581 h 991241"/>
                      <a:gd name="connsiteX9" fmla="*/ 12082 w 334508"/>
                      <a:gd name="connsiteY9" fmla="*/ 297652 h 991241"/>
                      <a:gd name="connsiteX10" fmla="*/ 156366 w 334508"/>
                      <a:gd name="connsiteY10" fmla="*/ 47745 h 991241"/>
                      <a:gd name="connsiteX11" fmla="*/ 286764 w 334508"/>
                      <a:gd name="connsiteY11" fmla="*/ 12805 h 991241"/>
                      <a:gd name="connsiteX12" fmla="*/ 315192 w 334508"/>
                      <a:gd name="connsiteY12" fmla="*/ 37879 h 991241"/>
                      <a:gd name="connsiteX0" fmla="*/ 95218 w 334508"/>
                      <a:gd name="connsiteY0" fmla="*/ 991241 h 1082681"/>
                      <a:gd name="connsiteX1" fmla="*/ 1278 w 334508"/>
                      <a:gd name="connsiteY1" fmla="*/ 897301 h 1082681"/>
                      <a:gd name="connsiteX2" fmla="*/ 1278 w 334508"/>
                      <a:gd name="connsiteY2" fmla="*/ 355893 h 1082681"/>
                      <a:gd name="connsiteX3" fmla="*/ 1484 w 334508"/>
                      <a:gd name="connsiteY3" fmla="*/ 354871 h 1082681"/>
                      <a:gd name="connsiteX4" fmla="*/ 0 w 334508"/>
                      <a:gd name="connsiteY4" fmla="*/ 333581 h 1082681"/>
                      <a:gd name="connsiteX5" fmla="*/ 12082 w 334508"/>
                      <a:gd name="connsiteY5" fmla="*/ 297652 h 1082681"/>
                      <a:gd name="connsiteX6" fmla="*/ 156366 w 334508"/>
                      <a:gd name="connsiteY6" fmla="*/ 47745 h 1082681"/>
                      <a:gd name="connsiteX7" fmla="*/ 286764 w 334508"/>
                      <a:gd name="connsiteY7" fmla="*/ 12805 h 1082681"/>
                      <a:gd name="connsiteX8" fmla="*/ 315192 w 334508"/>
                      <a:gd name="connsiteY8" fmla="*/ 37879 h 1082681"/>
                      <a:gd name="connsiteX9" fmla="*/ 321704 w 334508"/>
                      <a:gd name="connsiteY9" fmla="*/ 143203 h 1082681"/>
                      <a:gd name="connsiteX10" fmla="*/ 189158 w 334508"/>
                      <a:gd name="connsiteY10" fmla="*/ 372778 h 1082681"/>
                      <a:gd name="connsiteX11" fmla="*/ 189158 w 334508"/>
                      <a:gd name="connsiteY11" fmla="*/ 897301 h 1082681"/>
                      <a:gd name="connsiteX12" fmla="*/ 186658 w 334508"/>
                      <a:gd name="connsiteY12" fmla="*/ 1082681 h 1082681"/>
                      <a:gd name="connsiteX0" fmla="*/ 95218 w 334508"/>
                      <a:gd name="connsiteY0" fmla="*/ 991241 h 991241"/>
                      <a:gd name="connsiteX1" fmla="*/ 1278 w 334508"/>
                      <a:gd name="connsiteY1" fmla="*/ 897301 h 991241"/>
                      <a:gd name="connsiteX2" fmla="*/ 1278 w 334508"/>
                      <a:gd name="connsiteY2" fmla="*/ 355893 h 991241"/>
                      <a:gd name="connsiteX3" fmla="*/ 1484 w 334508"/>
                      <a:gd name="connsiteY3" fmla="*/ 354871 h 991241"/>
                      <a:gd name="connsiteX4" fmla="*/ 0 w 334508"/>
                      <a:gd name="connsiteY4" fmla="*/ 333581 h 991241"/>
                      <a:gd name="connsiteX5" fmla="*/ 12082 w 334508"/>
                      <a:gd name="connsiteY5" fmla="*/ 297652 h 991241"/>
                      <a:gd name="connsiteX6" fmla="*/ 156366 w 334508"/>
                      <a:gd name="connsiteY6" fmla="*/ 47745 h 991241"/>
                      <a:gd name="connsiteX7" fmla="*/ 286764 w 334508"/>
                      <a:gd name="connsiteY7" fmla="*/ 12805 h 991241"/>
                      <a:gd name="connsiteX8" fmla="*/ 315192 w 334508"/>
                      <a:gd name="connsiteY8" fmla="*/ 37879 h 991241"/>
                      <a:gd name="connsiteX9" fmla="*/ 321704 w 334508"/>
                      <a:gd name="connsiteY9" fmla="*/ 143203 h 991241"/>
                      <a:gd name="connsiteX10" fmla="*/ 189158 w 334508"/>
                      <a:gd name="connsiteY10" fmla="*/ 372778 h 991241"/>
                      <a:gd name="connsiteX11" fmla="*/ 189158 w 334508"/>
                      <a:gd name="connsiteY11" fmla="*/ 897301 h 991241"/>
                      <a:gd name="connsiteX0" fmla="*/ 1278 w 334508"/>
                      <a:gd name="connsiteY0" fmla="*/ 897301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0 w 408583"/>
                      <a:gd name="connsiteY0" fmla="*/ 664187 h 897301"/>
                      <a:gd name="connsiteX1" fmla="*/ 75353 w 408583"/>
                      <a:gd name="connsiteY1" fmla="*/ 355893 h 897301"/>
                      <a:gd name="connsiteX2" fmla="*/ 75559 w 408583"/>
                      <a:gd name="connsiteY2" fmla="*/ 354871 h 897301"/>
                      <a:gd name="connsiteX3" fmla="*/ 74075 w 408583"/>
                      <a:gd name="connsiteY3" fmla="*/ 333581 h 897301"/>
                      <a:gd name="connsiteX4" fmla="*/ 86157 w 408583"/>
                      <a:gd name="connsiteY4" fmla="*/ 297652 h 897301"/>
                      <a:gd name="connsiteX5" fmla="*/ 230441 w 408583"/>
                      <a:gd name="connsiteY5" fmla="*/ 47745 h 897301"/>
                      <a:gd name="connsiteX6" fmla="*/ 360839 w 408583"/>
                      <a:gd name="connsiteY6" fmla="*/ 12805 h 897301"/>
                      <a:gd name="connsiteX7" fmla="*/ 389267 w 408583"/>
                      <a:gd name="connsiteY7" fmla="*/ 37879 h 897301"/>
                      <a:gd name="connsiteX8" fmla="*/ 395779 w 408583"/>
                      <a:gd name="connsiteY8" fmla="*/ 143203 h 897301"/>
                      <a:gd name="connsiteX9" fmla="*/ 263233 w 408583"/>
                      <a:gd name="connsiteY9" fmla="*/ 372778 h 897301"/>
                      <a:gd name="connsiteX10" fmla="*/ 263233 w 408583"/>
                      <a:gd name="connsiteY10" fmla="*/ 897301 h 897301"/>
                      <a:gd name="connsiteX0" fmla="*/ 5451 w 334508"/>
                      <a:gd name="connsiteY0" fmla="*/ 881985 h 897301"/>
                      <a:gd name="connsiteX1" fmla="*/ 1278 w 334508"/>
                      <a:gd name="connsiteY1" fmla="*/ 355893 h 897301"/>
                      <a:gd name="connsiteX2" fmla="*/ 1484 w 334508"/>
                      <a:gd name="connsiteY2" fmla="*/ 354871 h 897301"/>
                      <a:gd name="connsiteX3" fmla="*/ 0 w 334508"/>
                      <a:gd name="connsiteY3" fmla="*/ 333581 h 897301"/>
                      <a:gd name="connsiteX4" fmla="*/ 12082 w 334508"/>
                      <a:gd name="connsiteY4" fmla="*/ 297652 h 897301"/>
                      <a:gd name="connsiteX5" fmla="*/ 156366 w 334508"/>
                      <a:gd name="connsiteY5" fmla="*/ 47745 h 897301"/>
                      <a:gd name="connsiteX6" fmla="*/ 286764 w 334508"/>
                      <a:gd name="connsiteY6" fmla="*/ 12805 h 897301"/>
                      <a:gd name="connsiteX7" fmla="*/ 315192 w 334508"/>
                      <a:gd name="connsiteY7" fmla="*/ 37879 h 897301"/>
                      <a:gd name="connsiteX8" fmla="*/ 321704 w 334508"/>
                      <a:gd name="connsiteY8" fmla="*/ 143203 h 897301"/>
                      <a:gd name="connsiteX9" fmla="*/ 189158 w 334508"/>
                      <a:gd name="connsiteY9" fmla="*/ 372778 h 897301"/>
                      <a:gd name="connsiteX10" fmla="*/ 189158 w 334508"/>
                      <a:gd name="connsiteY10" fmla="*/ 897301 h 897301"/>
                      <a:gd name="connsiteX0" fmla="*/ 5451 w 334508"/>
                      <a:gd name="connsiteY0" fmla="*/ 881985 h 881985"/>
                      <a:gd name="connsiteX1" fmla="*/ 1278 w 334508"/>
                      <a:gd name="connsiteY1" fmla="*/ 355893 h 881985"/>
                      <a:gd name="connsiteX2" fmla="*/ 1484 w 334508"/>
                      <a:gd name="connsiteY2" fmla="*/ 354871 h 881985"/>
                      <a:gd name="connsiteX3" fmla="*/ 0 w 334508"/>
                      <a:gd name="connsiteY3" fmla="*/ 333581 h 881985"/>
                      <a:gd name="connsiteX4" fmla="*/ 12082 w 334508"/>
                      <a:gd name="connsiteY4" fmla="*/ 297652 h 881985"/>
                      <a:gd name="connsiteX5" fmla="*/ 156366 w 334508"/>
                      <a:gd name="connsiteY5" fmla="*/ 47745 h 881985"/>
                      <a:gd name="connsiteX6" fmla="*/ 286764 w 334508"/>
                      <a:gd name="connsiteY6" fmla="*/ 12805 h 881985"/>
                      <a:gd name="connsiteX7" fmla="*/ 315192 w 334508"/>
                      <a:gd name="connsiteY7" fmla="*/ 37879 h 881985"/>
                      <a:gd name="connsiteX8" fmla="*/ 321704 w 334508"/>
                      <a:gd name="connsiteY8" fmla="*/ 143203 h 881985"/>
                      <a:gd name="connsiteX9" fmla="*/ 189158 w 334508"/>
                      <a:gd name="connsiteY9" fmla="*/ 372778 h 881985"/>
                      <a:gd name="connsiteX10" fmla="*/ 194708 w 334508"/>
                      <a:gd name="connsiteY10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06 w 333230"/>
                      <a:gd name="connsiteY2" fmla="*/ 354871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38936 w 333230"/>
                      <a:gd name="connsiteY2" fmla="*/ 219973 h 881985"/>
                      <a:gd name="connsiteX3" fmla="*/ 10804 w 333230"/>
                      <a:gd name="connsiteY3" fmla="*/ 297652 h 881985"/>
                      <a:gd name="connsiteX4" fmla="*/ 155088 w 333230"/>
                      <a:gd name="connsiteY4" fmla="*/ 47745 h 881985"/>
                      <a:gd name="connsiteX5" fmla="*/ 285486 w 333230"/>
                      <a:gd name="connsiteY5" fmla="*/ 12805 h 881985"/>
                      <a:gd name="connsiteX6" fmla="*/ 313914 w 333230"/>
                      <a:gd name="connsiteY6" fmla="*/ 37879 h 881985"/>
                      <a:gd name="connsiteX7" fmla="*/ 320426 w 333230"/>
                      <a:gd name="connsiteY7" fmla="*/ 143203 h 881985"/>
                      <a:gd name="connsiteX8" fmla="*/ 187880 w 333230"/>
                      <a:gd name="connsiteY8" fmla="*/ 372778 h 881985"/>
                      <a:gd name="connsiteX9" fmla="*/ 193430 w 333230"/>
                      <a:gd name="connsiteY9" fmla="*/ 816544 h 881985"/>
                      <a:gd name="connsiteX0" fmla="*/ 8149 w 337206"/>
                      <a:gd name="connsiteY0" fmla="*/ 881985 h 881985"/>
                      <a:gd name="connsiteX1" fmla="*/ 3976 w 337206"/>
                      <a:gd name="connsiteY1" fmla="*/ 355893 h 881985"/>
                      <a:gd name="connsiteX2" fmla="*/ 14780 w 337206"/>
                      <a:gd name="connsiteY2" fmla="*/ 297652 h 881985"/>
                      <a:gd name="connsiteX3" fmla="*/ 159064 w 337206"/>
                      <a:gd name="connsiteY3" fmla="*/ 47745 h 881985"/>
                      <a:gd name="connsiteX4" fmla="*/ 289462 w 337206"/>
                      <a:gd name="connsiteY4" fmla="*/ 12805 h 881985"/>
                      <a:gd name="connsiteX5" fmla="*/ 317890 w 337206"/>
                      <a:gd name="connsiteY5" fmla="*/ 37879 h 881985"/>
                      <a:gd name="connsiteX6" fmla="*/ 324402 w 337206"/>
                      <a:gd name="connsiteY6" fmla="*/ 143203 h 881985"/>
                      <a:gd name="connsiteX7" fmla="*/ 191856 w 337206"/>
                      <a:gd name="connsiteY7" fmla="*/ 372778 h 881985"/>
                      <a:gd name="connsiteX8" fmla="*/ 197406 w 337206"/>
                      <a:gd name="connsiteY8" fmla="*/ 816544 h 881985"/>
                      <a:gd name="connsiteX0" fmla="*/ 4173 w 333230"/>
                      <a:gd name="connsiteY0" fmla="*/ 881985 h 881985"/>
                      <a:gd name="connsiteX1" fmla="*/ 0 w 333230"/>
                      <a:gd name="connsiteY1" fmla="*/ 355893 h 881985"/>
                      <a:gd name="connsiteX2" fmla="*/ 29175 w 333230"/>
                      <a:gd name="connsiteY2" fmla="*/ 266459 h 881985"/>
                      <a:gd name="connsiteX3" fmla="*/ 155088 w 333230"/>
                      <a:gd name="connsiteY3" fmla="*/ 47745 h 881985"/>
                      <a:gd name="connsiteX4" fmla="*/ 285486 w 333230"/>
                      <a:gd name="connsiteY4" fmla="*/ 12805 h 881985"/>
                      <a:gd name="connsiteX5" fmla="*/ 313914 w 333230"/>
                      <a:gd name="connsiteY5" fmla="*/ 37879 h 881985"/>
                      <a:gd name="connsiteX6" fmla="*/ 320426 w 333230"/>
                      <a:gd name="connsiteY6" fmla="*/ 143203 h 881985"/>
                      <a:gd name="connsiteX7" fmla="*/ 187880 w 333230"/>
                      <a:gd name="connsiteY7" fmla="*/ 372778 h 881985"/>
                      <a:gd name="connsiteX8" fmla="*/ 193430 w 333230"/>
                      <a:gd name="connsiteY8" fmla="*/ 816544 h 881985"/>
                      <a:gd name="connsiteX0" fmla="*/ 10790 w 339847"/>
                      <a:gd name="connsiteY0" fmla="*/ 881985 h 881985"/>
                      <a:gd name="connsiteX1" fmla="*/ 0 w 339847"/>
                      <a:gd name="connsiteY1" fmla="*/ 399502 h 881985"/>
                      <a:gd name="connsiteX2" fmla="*/ 35792 w 339847"/>
                      <a:gd name="connsiteY2" fmla="*/ 266459 h 881985"/>
                      <a:gd name="connsiteX3" fmla="*/ 161705 w 339847"/>
                      <a:gd name="connsiteY3" fmla="*/ 47745 h 881985"/>
                      <a:gd name="connsiteX4" fmla="*/ 292103 w 339847"/>
                      <a:gd name="connsiteY4" fmla="*/ 12805 h 881985"/>
                      <a:gd name="connsiteX5" fmla="*/ 320531 w 339847"/>
                      <a:gd name="connsiteY5" fmla="*/ 37879 h 881985"/>
                      <a:gd name="connsiteX6" fmla="*/ 327043 w 339847"/>
                      <a:gd name="connsiteY6" fmla="*/ 143203 h 881985"/>
                      <a:gd name="connsiteX7" fmla="*/ 194497 w 339847"/>
                      <a:gd name="connsiteY7" fmla="*/ 372778 h 881985"/>
                      <a:gd name="connsiteX8" fmla="*/ 200047 w 339847"/>
                      <a:gd name="connsiteY8" fmla="*/ 816544 h 881985"/>
                      <a:gd name="connsiteX0" fmla="*/ 11117 w 340174"/>
                      <a:gd name="connsiteY0" fmla="*/ 881985 h 881985"/>
                      <a:gd name="connsiteX1" fmla="*/ 327 w 340174"/>
                      <a:gd name="connsiteY1" fmla="*/ 399502 h 881985"/>
                      <a:gd name="connsiteX2" fmla="*/ 36119 w 340174"/>
                      <a:gd name="connsiteY2" fmla="*/ 266459 h 881985"/>
                      <a:gd name="connsiteX3" fmla="*/ 162032 w 340174"/>
                      <a:gd name="connsiteY3" fmla="*/ 47745 h 881985"/>
                      <a:gd name="connsiteX4" fmla="*/ 292430 w 340174"/>
                      <a:gd name="connsiteY4" fmla="*/ 12805 h 881985"/>
                      <a:gd name="connsiteX5" fmla="*/ 320858 w 340174"/>
                      <a:gd name="connsiteY5" fmla="*/ 37879 h 881985"/>
                      <a:gd name="connsiteX6" fmla="*/ 327370 w 340174"/>
                      <a:gd name="connsiteY6" fmla="*/ 143203 h 881985"/>
                      <a:gd name="connsiteX7" fmla="*/ 194824 w 340174"/>
                      <a:gd name="connsiteY7" fmla="*/ 372778 h 881985"/>
                      <a:gd name="connsiteX8" fmla="*/ 200374 w 340174"/>
                      <a:gd name="connsiteY8" fmla="*/ 816544 h 881985"/>
                      <a:gd name="connsiteX0" fmla="*/ 13668 w 342725"/>
                      <a:gd name="connsiteY0" fmla="*/ 881985 h 881985"/>
                      <a:gd name="connsiteX1" fmla="*/ 280 w 342725"/>
                      <a:gd name="connsiteY1" fmla="*/ 479088 h 881985"/>
                      <a:gd name="connsiteX2" fmla="*/ 38670 w 342725"/>
                      <a:gd name="connsiteY2" fmla="*/ 266459 h 881985"/>
                      <a:gd name="connsiteX3" fmla="*/ 164583 w 342725"/>
                      <a:gd name="connsiteY3" fmla="*/ 47745 h 881985"/>
                      <a:gd name="connsiteX4" fmla="*/ 294981 w 342725"/>
                      <a:gd name="connsiteY4" fmla="*/ 12805 h 881985"/>
                      <a:gd name="connsiteX5" fmla="*/ 323409 w 342725"/>
                      <a:gd name="connsiteY5" fmla="*/ 37879 h 881985"/>
                      <a:gd name="connsiteX6" fmla="*/ 329921 w 342725"/>
                      <a:gd name="connsiteY6" fmla="*/ 143203 h 881985"/>
                      <a:gd name="connsiteX7" fmla="*/ 197375 w 342725"/>
                      <a:gd name="connsiteY7" fmla="*/ 372778 h 881985"/>
                      <a:gd name="connsiteX8" fmla="*/ 202925 w 342725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5969 w 355026"/>
                      <a:gd name="connsiteY0" fmla="*/ 881985 h 881985"/>
                      <a:gd name="connsiteX1" fmla="*/ 165 w 355026"/>
                      <a:gd name="connsiteY1" fmla="*/ 490842 h 881985"/>
                      <a:gd name="connsiteX2" fmla="*/ 50971 w 355026"/>
                      <a:gd name="connsiteY2" fmla="*/ 266459 h 881985"/>
                      <a:gd name="connsiteX3" fmla="*/ 176884 w 355026"/>
                      <a:gd name="connsiteY3" fmla="*/ 47745 h 881985"/>
                      <a:gd name="connsiteX4" fmla="*/ 307282 w 355026"/>
                      <a:gd name="connsiteY4" fmla="*/ 12805 h 881985"/>
                      <a:gd name="connsiteX5" fmla="*/ 335710 w 355026"/>
                      <a:gd name="connsiteY5" fmla="*/ 37879 h 881985"/>
                      <a:gd name="connsiteX6" fmla="*/ 342222 w 355026"/>
                      <a:gd name="connsiteY6" fmla="*/ 143203 h 881985"/>
                      <a:gd name="connsiteX7" fmla="*/ 209676 w 355026"/>
                      <a:gd name="connsiteY7" fmla="*/ 372778 h 881985"/>
                      <a:gd name="connsiteX8" fmla="*/ 215226 w 355026"/>
                      <a:gd name="connsiteY8" fmla="*/ 816544 h 881985"/>
                      <a:gd name="connsiteX0" fmla="*/ 27264 w 356321"/>
                      <a:gd name="connsiteY0" fmla="*/ 881985 h 881985"/>
                      <a:gd name="connsiteX1" fmla="*/ 1460 w 356321"/>
                      <a:gd name="connsiteY1" fmla="*/ 490842 h 881985"/>
                      <a:gd name="connsiteX2" fmla="*/ 52266 w 356321"/>
                      <a:gd name="connsiteY2" fmla="*/ 266459 h 881985"/>
                      <a:gd name="connsiteX3" fmla="*/ 178179 w 356321"/>
                      <a:gd name="connsiteY3" fmla="*/ 47745 h 881985"/>
                      <a:gd name="connsiteX4" fmla="*/ 308577 w 356321"/>
                      <a:gd name="connsiteY4" fmla="*/ 12805 h 881985"/>
                      <a:gd name="connsiteX5" fmla="*/ 337005 w 356321"/>
                      <a:gd name="connsiteY5" fmla="*/ 37879 h 881985"/>
                      <a:gd name="connsiteX6" fmla="*/ 343517 w 356321"/>
                      <a:gd name="connsiteY6" fmla="*/ 143203 h 881985"/>
                      <a:gd name="connsiteX7" fmla="*/ 210971 w 356321"/>
                      <a:gd name="connsiteY7" fmla="*/ 372778 h 881985"/>
                      <a:gd name="connsiteX8" fmla="*/ 216521 w 356321"/>
                      <a:gd name="connsiteY8" fmla="*/ 816544 h 881985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7246 w 357046"/>
                      <a:gd name="connsiteY8" fmla="*/ 816544 h 881374"/>
                      <a:gd name="connsiteX0" fmla="*/ 20916 w 357046"/>
                      <a:gd name="connsiteY0" fmla="*/ 881374 h 881374"/>
                      <a:gd name="connsiteX1" fmla="*/ 2185 w 357046"/>
                      <a:gd name="connsiteY1" fmla="*/ 490842 h 881374"/>
                      <a:gd name="connsiteX2" fmla="*/ 52991 w 357046"/>
                      <a:gd name="connsiteY2" fmla="*/ 266459 h 881374"/>
                      <a:gd name="connsiteX3" fmla="*/ 178904 w 357046"/>
                      <a:gd name="connsiteY3" fmla="*/ 47745 h 881374"/>
                      <a:gd name="connsiteX4" fmla="*/ 309302 w 357046"/>
                      <a:gd name="connsiteY4" fmla="*/ 12805 h 881374"/>
                      <a:gd name="connsiteX5" fmla="*/ 337730 w 357046"/>
                      <a:gd name="connsiteY5" fmla="*/ 37879 h 881374"/>
                      <a:gd name="connsiteX6" fmla="*/ 344242 w 357046"/>
                      <a:gd name="connsiteY6" fmla="*/ 143203 h 881374"/>
                      <a:gd name="connsiteX7" fmla="*/ 211696 w 357046"/>
                      <a:gd name="connsiteY7" fmla="*/ 372778 h 881374"/>
                      <a:gd name="connsiteX8" fmla="*/ 214450 w 357046"/>
                      <a:gd name="connsiteY8" fmla="*/ 766421 h 881374"/>
                      <a:gd name="connsiteX0" fmla="*/ 20916 w 357046"/>
                      <a:gd name="connsiteY0" fmla="*/ 881281 h 881281"/>
                      <a:gd name="connsiteX1" fmla="*/ 2185 w 357046"/>
                      <a:gd name="connsiteY1" fmla="*/ 490749 h 881281"/>
                      <a:gd name="connsiteX2" fmla="*/ 52991 w 357046"/>
                      <a:gd name="connsiteY2" fmla="*/ 266366 h 881281"/>
                      <a:gd name="connsiteX3" fmla="*/ 178904 w 357046"/>
                      <a:gd name="connsiteY3" fmla="*/ 47652 h 881281"/>
                      <a:gd name="connsiteX4" fmla="*/ 309302 w 357046"/>
                      <a:gd name="connsiteY4" fmla="*/ 12712 h 881281"/>
                      <a:gd name="connsiteX5" fmla="*/ 337730 w 357046"/>
                      <a:gd name="connsiteY5" fmla="*/ 37786 h 881281"/>
                      <a:gd name="connsiteX6" fmla="*/ 344242 w 357046"/>
                      <a:gd name="connsiteY6" fmla="*/ 143110 h 881281"/>
                      <a:gd name="connsiteX7" fmla="*/ 211696 w 357046"/>
                      <a:gd name="connsiteY7" fmla="*/ 372685 h 881281"/>
                      <a:gd name="connsiteX8" fmla="*/ 214450 w 357046"/>
                      <a:gd name="connsiteY8" fmla="*/ 766328 h 881281"/>
                      <a:gd name="connsiteX0" fmla="*/ 20916 w 357046"/>
                      <a:gd name="connsiteY0" fmla="*/ 879964 h 879964"/>
                      <a:gd name="connsiteX1" fmla="*/ 2185 w 357046"/>
                      <a:gd name="connsiteY1" fmla="*/ 489432 h 879964"/>
                      <a:gd name="connsiteX2" fmla="*/ 52991 w 357046"/>
                      <a:gd name="connsiteY2" fmla="*/ 265049 h 879964"/>
                      <a:gd name="connsiteX3" fmla="*/ 178904 w 357046"/>
                      <a:gd name="connsiteY3" fmla="*/ 46335 h 879964"/>
                      <a:gd name="connsiteX4" fmla="*/ 309302 w 357046"/>
                      <a:gd name="connsiteY4" fmla="*/ 11395 h 879964"/>
                      <a:gd name="connsiteX5" fmla="*/ 337730 w 357046"/>
                      <a:gd name="connsiteY5" fmla="*/ 36469 h 879964"/>
                      <a:gd name="connsiteX6" fmla="*/ 344242 w 357046"/>
                      <a:gd name="connsiteY6" fmla="*/ 141793 h 879964"/>
                      <a:gd name="connsiteX7" fmla="*/ 211696 w 357046"/>
                      <a:gd name="connsiteY7" fmla="*/ 371368 h 879964"/>
                      <a:gd name="connsiteX8" fmla="*/ 214450 w 357046"/>
                      <a:gd name="connsiteY8" fmla="*/ 765011 h 879964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4450 w 357046"/>
                      <a:gd name="connsiteY8" fmla="*/ 762620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06248 w 357046"/>
                      <a:gd name="connsiteY8" fmla="*/ 696709 h 877573"/>
                      <a:gd name="connsiteX0" fmla="*/ 20916 w 357046"/>
                      <a:gd name="connsiteY0" fmla="*/ 877573 h 877573"/>
                      <a:gd name="connsiteX1" fmla="*/ 2185 w 357046"/>
                      <a:gd name="connsiteY1" fmla="*/ 487041 h 877573"/>
                      <a:gd name="connsiteX2" fmla="*/ 52991 w 357046"/>
                      <a:gd name="connsiteY2" fmla="*/ 262658 h 877573"/>
                      <a:gd name="connsiteX3" fmla="*/ 187706 w 357046"/>
                      <a:gd name="connsiteY3" fmla="*/ 57530 h 877573"/>
                      <a:gd name="connsiteX4" fmla="*/ 309302 w 357046"/>
                      <a:gd name="connsiteY4" fmla="*/ 9004 h 877573"/>
                      <a:gd name="connsiteX5" fmla="*/ 337730 w 357046"/>
                      <a:gd name="connsiteY5" fmla="*/ 34078 h 877573"/>
                      <a:gd name="connsiteX6" fmla="*/ 344242 w 357046"/>
                      <a:gd name="connsiteY6" fmla="*/ 139402 h 877573"/>
                      <a:gd name="connsiteX7" fmla="*/ 211696 w 357046"/>
                      <a:gd name="connsiteY7" fmla="*/ 368977 h 877573"/>
                      <a:gd name="connsiteX8" fmla="*/ 210140 w 357046"/>
                      <a:gd name="connsiteY8" fmla="*/ 725905 h 8775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357046" h="877573">
                        <a:moveTo>
                          <a:pt x="20916" y="877573"/>
                        </a:moveTo>
                        <a:cubicBezTo>
                          <a:pt x="2901" y="740678"/>
                          <a:pt x="-3920" y="606175"/>
                          <a:pt x="2185" y="487041"/>
                        </a:cubicBezTo>
                        <a:cubicBezTo>
                          <a:pt x="-375" y="432092"/>
                          <a:pt x="27143" y="314016"/>
                          <a:pt x="52991" y="262658"/>
                        </a:cubicBezTo>
                        <a:cubicBezTo>
                          <a:pt x="94962" y="189753"/>
                          <a:pt x="145838" y="96239"/>
                          <a:pt x="187706" y="57530"/>
                        </a:cubicBezTo>
                        <a:cubicBezTo>
                          <a:pt x="229574" y="18821"/>
                          <a:pt x="263645" y="-17357"/>
                          <a:pt x="309302" y="9004"/>
                        </a:cubicBezTo>
                        <a:cubicBezTo>
                          <a:pt x="320716" y="15594"/>
                          <a:pt x="330254" y="24185"/>
                          <a:pt x="337730" y="34078"/>
                        </a:cubicBezTo>
                        <a:cubicBezTo>
                          <a:pt x="360155" y="63759"/>
                          <a:pt x="364012" y="105159"/>
                          <a:pt x="344242" y="139402"/>
                        </a:cubicBezTo>
                        <a:lnTo>
                          <a:pt x="211696" y="368977"/>
                        </a:lnTo>
                        <a:cubicBezTo>
                          <a:pt x="172837" y="526209"/>
                          <a:pt x="200399" y="652836"/>
                          <a:pt x="210140" y="725905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フリーフォーム: 図形 160">
                    <a:extLst>
                      <a:ext uri="{FF2B5EF4-FFF2-40B4-BE49-F238E27FC236}">
                        <a16:creationId xmlns:a16="http://schemas.microsoft.com/office/drawing/2014/main" id="{84DFEB38-A640-44C4-9E34-CCE6925C5066}"/>
                      </a:ext>
                    </a:extLst>
                  </p:cNvPr>
                  <p:cNvSpPr/>
                  <p:nvPr/>
                </p:nvSpPr>
                <p:spPr>
                  <a:xfrm rot="19623778">
                    <a:off x="641794" y="4198085"/>
                    <a:ext cx="119166" cy="369492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49728 w 111268"/>
                      <a:gd name="connsiteY4" fmla="*/ 435242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438031"/>
                      <a:gd name="connsiteX1" fmla="*/ 88125 w 111268"/>
                      <a:gd name="connsiteY1" fmla="*/ 103057 h 438031"/>
                      <a:gd name="connsiteX2" fmla="*/ 111268 w 111268"/>
                      <a:gd name="connsiteY2" fmla="*/ 353740 h 438031"/>
                      <a:gd name="connsiteX3" fmla="*/ 51446 w 111268"/>
                      <a:gd name="connsiteY3" fmla="*/ 438031 h 438031"/>
                      <a:gd name="connsiteX4" fmla="*/ 88063 w 111268"/>
                      <a:gd name="connsiteY4" fmla="*/ 354747 h 438031"/>
                      <a:gd name="connsiteX5" fmla="*/ 53619 w 111268"/>
                      <a:gd name="connsiteY5" fmla="*/ 91383 h 438031"/>
                      <a:gd name="connsiteX6" fmla="*/ 14742 w 111268"/>
                      <a:gd name="connsiteY6" fmla="*/ 8944 h 438031"/>
                      <a:gd name="connsiteX7" fmla="*/ 0 w 111268"/>
                      <a:gd name="connsiteY7" fmla="*/ 0 h 438031"/>
                      <a:gd name="connsiteX8" fmla="*/ 22876 w 111268"/>
                      <a:gd name="connsiteY8" fmla="*/ 4618 h 438031"/>
                      <a:gd name="connsiteX0" fmla="*/ 22876 w 111268"/>
                      <a:gd name="connsiteY0" fmla="*/ 4618 h 354747"/>
                      <a:gd name="connsiteX1" fmla="*/ 88125 w 111268"/>
                      <a:gd name="connsiteY1" fmla="*/ 103057 h 354747"/>
                      <a:gd name="connsiteX2" fmla="*/ 111268 w 111268"/>
                      <a:gd name="connsiteY2" fmla="*/ 353740 h 354747"/>
                      <a:gd name="connsiteX3" fmla="*/ 88063 w 111268"/>
                      <a:gd name="connsiteY3" fmla="*/ 354747 h 354747"/>
                      <a:gd name="connsiteX4" fmla="*/ 53619 w 111268"/>
                      <a:gd name="connsiteY4" fmla="*/ 91383 h 354747"/>
                      <a:gd name="connsiteX5" fmla="*/ 14742 w 111268"/>
                      <a:gd name="connsiteY5" fmla="*/ 8944 h 354747"/>
                      <a:gd name="connsiteX6" fmla="*/ 0 w 111268"/>
                      <a:gd name="connsiteY6" fmla="*/ 0 h 354747"/>
                      <a:gd name="connsiteX7" fmla="*/ 22876 w 111268"/>
                      <a:gd name="connsiteY7" fmla="*/ 4618 h 354747"/>
                      <a:gd name="connsiteX0" fmla="*/ 22876 w 111268"/>
                      <a:gd name="connsiteY0" fmla="*/ 4618 h 353740"/>
                      <a:gd name="connsiteX1" fmla="*/ 88125 w 111268"/>
                      <a:gd name="connsiteY1" fmla="*/ 103057 h 353740"/>
                      <a:gd name="connsiteX2" fmla="*/ 111268 w 111268"/>
                      <a:gd name="connsiteY2" fmla="*/ 353740 h 353740"/>
                      <a:gd name="connsiteX3" fmla="*/ 82099 w 111268"/>
                      <a:gd name="connsiteY3" fmla="*/ 344363 h 353740"/>
                      <a:gd name="connsiteX4" fmla="*/ 53619 w 111268"/>
                      <a:gd name="connsiteY4" fmla="*/ 91383 h 353740"/>
                      <a:gd name="connsiteX5" fmla="*/ 14742 w 111268"/>
                      <a:gd name="connsiteY5" fmla="*/ 8944 h 353740"/>
                      <a:gd name="connsiteX6" fmla="*/ 0 w 111268"/>
                      <a:gd name="connsiteY6" fmla="*/ 0 h 353740"/>
                      <a:gd name="connsiteX7" fmla="*/ 22876 w 111268"/>
                      <a:gd name="connsiteY7" fmla="*/ 4618 h 3537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111268" h="353740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111268" y="353740"/>
                        </a:lnTo>
                        <a:lnTo>
                          <a:pt x="82099" y="344363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lnTo>
                          <a:pt x="22876" y="4618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48" name="四角形: 上の 2 つの角を丸める 147">
                <a:extLst>
                  <a:ext uri="{FF2B5EF4-FFF2-40B4-BE49-F238E27FC236}">
                    <a16:creationId xmlns:a16="http://schemas.microsoft.com/office/drawing/2014/main" id="{593CA7FB-0D2D-4FF7-A0A4-E128380ED6DE}"/>
                  </a:ext>
                </a:extLst>
              </p:cNvPr>
              <p:cNvSpPr/>
              <p:nvPr/>
            </p:nvSpPr>
            <p:spPr>
              <a:xfrm rot="7200000">
                <a:off x="1403324" y="5783419"/>
                <a:ext cx="237660" cy="699597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126" name="グループ化 125">
              <a:extLst>
                <a:ext uri="{FF2B5EF4-FFF2-40B4-BE49-F238E27FC236}">
                  <a16:creationId xmlns:a16="http://schemas.microsoft.com/office/drawing/2014/main" id="{CCF1B97F-1C54-483D-A060-E4EC83F4C78B}"/>
                </a:ext>
              </a:extLst>
            </p:cNvPr>
            <p:cNvGrpSpPr/>
            <p:nvPr/>
          </p:nvGrpSpPr>
          <p:grpSpPr>
            <a:xfrm>
              <a:off x="1423038" y="4095130"/>
              <a:ext cx="1103018" cy="2361195"/>
              <a:chOff x="845068" y="4095130"/>
              <a:chExt cx="1103018" cy="2361195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202E7E3C-A4A6-4558-B079-3A66A1A66F0F}"/>
                  </a:ext>
                </a:extLst>
              </p:cNvPr>
              <p:cNvGrpSpPr/>
              <p:nvPr/>
            </p:nvGrpSpPr>
            <p:grpSpPr>
              <a:xfrm>
                <a:off x="1229499" y="5060668"/>
                <a:ext cx="248020" cy="361687"/>
                <a:chOff x="321469" y="2142208"/>
                <a:chExt cx="248020" cy="361687"/>
              </a:xfrm>
            </p:grpSpPr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EF225CA8-B5D2-49C3-BDD5-9C0C3D59DC67}"/>
                    </a:ext>
                  </a:extLst>
                </p:cNvPr>
                <p:cNvSpPr/>
                <p:nvPr/>
              </p:nvSpPr>
              <p:spPr>
                <a:xfrm>
                  <a:off x="321469" y="2142208"/>
                  <a:ext cx="248020" cy="361687"/>
                </a:xfrm>
                <a:custGeom>
                  <a:avLst/>
                  <a:gdLst>
                    <a:gd name="connsiteX0" fmla="*/ 22650 w 248020"/>
                    <a:gd name="connsiteY0" fmla="*/ 0 h 258102"/>
                    <a:gd name="connsiteX1" fmla="*/ 225369 w 248020"/>
                    <a:gd name="connsiteY1" fmla="*/ 0 h 258102"/>
                    <a:gd name="connsiteX2" fmla="*/ 248020 w 248020"/>
                    <a:gd name="connsiteY2" fmla="*/ 258102 h 258102"/>
                    <a:gd name="connsiteX3" fmla="*/ 0 w 248020"/>
                    <a:gd name="connsiteY3" fmla="*/ 258102 h 25810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020" h="258102">
                      <a:moveTo>
                        <a:pt x="22650" y="0"/>
                      </a:moveTo>
                      <a:lnTo>
                        <a:pt x="225369" y="0"/>
                      </a:lnTo>
                      <a:lnTo>
                        <a:pt x="248020" y="258102"/>
                      </a:lnTo>
                      <a:lnTo>
                        <a:pt x="0" y="258102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FDE3492D-B692-4AC3-BC6A-660B1FA75C16}"/>
                    </a:ext>
                  </a:extLst>
                </p:cNvPr>
                <p:cNvSpPr/>
                <p:nvPr/>
              </p:nvSpPr>
              <p:spPr>
                <a:xfrm>
                  <a:off x="335756" y="2168910"/>
                  <a:ext cx="135732" cy="223973"/>
                </a:xfrm>
                <a:custGeom>
                  <a:avLst/>
                  <a:gdLst>
                    <a:gd name="connsiteX0" fmla="*/ 152408 w 161003"/>
                    <a:gd name="connsiteY0" fmla="*/ 0 h 223973"/>
                    <a:gd name="connsiteX1" fmla="*/ 9452 w 161003"/>
                    <a:gd name="connsiteY1" fmla="*/ 219737 h 223973"/>
                    <a:gd name="connsiteX2" fmla="*/ 0 w 161003"/>
                    <a:gd name="connsiteY2" fmla="*/ 223973 h 223973"/>
                    <a:gd name="connsiteX3" fmla="*/ 4657 w 161003"/>
                    <a:gd name="connsiteY3" fmla="*/ 149621 h 223973"/>
                    <a:gd name="connsiteX4" fmla="*/ 85033 w 161003"/>
                    <a:gd name="connsiteY4" fmla="*/ 89394 h 223973"/>
                    <a:gd name="connsiteX5" fmla="*/ 152408 w 161003"/>
                    <a:gd name="connsiteY5" fmla="*/ 0 h 2239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61003" h="223973">
                      <a:moveTo>
                        <a:pt x="152408" y="0"/>
                      </a:moveTo>
                      <a:cubicBezTo>
                        <a:pt x="185219" y="56830"/>
                        <a:pt x="121216" y="155210"/>
                        <a:pt x="9452" y="219737"/>
                      </a:cubicBezTo>
                      <a:lnTo>
                        <a:pt x="0" y="223973"/>
                      </a:lnTo>
                      <a:lnTo>
                        <a:pt x="4657" y="149621"/>
                      </a:lnTo>
                      <a:lnTo>
                        <a:pt x="85033" y="89394"/>
                      </a:lnTo>
                      <a:cubicBezTo>
                        <a:pt x="114612" y="60564"/>
                        <a:pt x="137872" y="29985"/>
                        <a:pt x="15240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lt1"/>
                    </a:solidFill>
                  </a:endParaRPr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838E413B-9EA7-4877-8B2D-DCACE2105D82}"/>
                  </a:ext>
                </a:extLst>
              </p:cNvPr>
              <p:cNvGrpSpPr/>
              <p:nvPr/>
            </p:nvGrpSpPr>
            <p:grpSpPr>
              <a:xfrm>
                <a:off x="958521" y="5407825"/>
                <a:ext cx="686518" cy="1048500"/>
                <a:chOff x="-50484" y="2489365"/>
                <a:chExt cx="686518" cy="1048500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3" name="四角形: 上の 2 つの角を丸める 230">
                  <a:extLst>
                    <a:ext uri="{FF2B5EF4-FFF2-40B4-BE49-F238E27FC236}">
                      <a16:creationId xmlns:a16="http://schemas.microsoft.com/office/drawing/2014/main" id="{0AA8D486-E7B0-4CAF-AEEA-8FCBB0ACC8EB}"/>
                    </a:ext>
                  </a:extLst>
                </p:cNvPr>
                <p:cNvSpPr/>
                <p:nvPr/>
              </p:nvSpPr>
              <p:spPr>
                <a:xfrm>
                  <a:off x="-50484" y="2590127"/>
                  <a:ext cx="586504" cy="947738"/>
                </a:xfrm>
                <a:custGeom>
                  <a:avLst/>
                  <a:gdLst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0 w 566532"/>
                    <a:gd name="connsiteY6" fmla="*/ 947738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0 w 566532"/>
                    <a:gd name="connsiteY5" fmla="*/ 947738 h 947738"/>
                    <a:gd name="connsiteX6" fmla="*/ 66675 w 566532"/>
                    <a:gd name="connsiteY6" fmla="*/ 942976 h 947738"/>
                    <a:gd name="connsiteX7" fmla="*/ 0 w 566532"/>
                    <a:gd name="connsiteY7" fmla="*/ 237422 h 947738"/>
                    <a:gd name="connsiteX8" fmla="*/ 237422 w 566532"/>
                    <a:gd name="connsiteY8" fmla="*/ 0 h 947738"/>
                    <a:gd name="connsiteX0" fmla="*/ 237422 w 566532"/>
                    <a:gd name="connsiteY0" fmla="*/ 0 h 947738"/>
                    <a:gd name="connsiteX1" fmla="*/ 329110 w 566532"/>
                    <a:gd name="connsiteY1" fmla="*/ 0 h 947738"/>
                    <a:gd name="connsiteX2" fmla="*/ 566532 w 566532"/>
                    <a:gd name="connsiteY2" fmla="*/ 237422 h 947738"/>
                    <a:gd name="connsiteX3" fmla="*/ 566532 w 566532"/>
                    <a:gd name="connsiteY3" fmla="*/ 947738 h 947738"/>
                    <a:gd name="connsiteX4" fmla="*/ 566532 w 566532"/>
                    <a:gd name="connsiteY4" fmla="*/ 947738 h 947738"/>
                    <a:gd name="connsiteX5" fmla="*/ 66675 w 566532"/>
                    <a:gd name="connsiteY5" fmla="*/ 942976 h 947738"/>
                    <a:gd name="connsiteX6" fmla="*/ 0 w 566532"/>
                    <a:gd name="connsiteY6" fmla="*/ 237422 h 947738"/>
                    <a:gd name="connsiteX7" fmla="*/ 237422 w 566532"/>
                    <a:gd name="connsiteY7" fmla="*/ 0 h 947738"/>
                    <a:gd name="connsiteX0" fmla="*/ 242184 w 571294"/>
                    <a:gd name="connsiteY0" fmla="*/ 0 h 947738"/>
                    <a:gd name="connsiteX1" fmla="*/ 333872 w 571294"/>
                    <a:gd name="connsiteY1" fmla="*/ 0 h 947738"/>
                    <a:gd name="connsiteX2" fmla="*/ 571294 w 571294"/>
                    <a:gd name="connsiteY2" fmla="*/ 237422 h 947738"/>
                    <a:gd name="connsiteX3" fmla="*/ 571294 w 571294"/>
                    <a:gd name="connsiteY3" fmla="*/ 947738 h 947738"/>
                    <a:gd name="connsiteX4" fmla="*/ 571294 w 571294"/>
                    <a:gd name="connsiteY4" fmla="*/ 947738 h 947738"/>
                    <a:gd name="connsiteX5" fmla="*/ 71437 w 571294"/>
                    <a:gd name="connsiteY5" fmla="*/ 942976 h 947738"/>
                    <a:gd name="connsiteX6" fmla="*/ 0 w 571294"/>
                    <a:gd name="connsiteY6" fmla="*/ 499359 h 947738"/>
                    <a:gd name="connsiteX7" fmla="*/ 242184 w 571294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6471 w 585581"/>
                    <a:gd name="connsiteY0" fmla="*/ 0 h 947738"/>
                    <a:gd name="connsiteX1" fmla="*/ 348159 w 585581"/>
                    <a:gd name="connsiteY1" fmla="*/ 0 h 947738"/>
                    <a:gd name="connsiteX2" fmla="*/ 585581 w 585581"/>
                    <a:gd name="connsiteY2" fmla="*/ 237422 h 947738"/>
                    <a:gd name="connsiteX3" fmla="*/ 585581 w 585581"/>
                    <a:gd name="connsiteY3" fmla="*/ 947738 h 947738"/>
                    <a:gd name="connsiteX4" fmla="*/ 585581 w 585581"/>
                    <a:gd name="connsiteY4" fmla="*/ 947738 h 947738"/>
                    <a:gd name="connsiteX5" fmla="*/ 85724 w 585581"/>
                    <a:gd name="connsiteY5" fmla="*/ 942976 h 947738"/>
                    <a:gd name="connsiteX6" fmla="*/ 0 w 585581"/>
                    <a:gd name="connsiteY6" fmla="*/ 466022 h 947738"/>
                    <a:gd name="connsiteX7" fmla="*/ 256471 w 585581"/>
                    <a:gd name="connsiteY7" fmla="*/ 0 h 947738"/>
                    <a:gd name="connsiteX0" fmla="*/ 257394 w 586504"/>
                    <a:gd name="connsiteY0" fmla="*/ 0 h 947738"/>
                    <a:gd name="connsiteX1" fmla="*/ 349082 w 586504"/>
                    <a:gd name="connsiteY1" fmla="*/ 0 h 947738"/>
                    <a:gd name="connsiteX2" fmla="*/ 586504 w 586504"/>
                    <a:gd name="connsiteY2" fmla="*/ 237422 h 947738"/>
                    <a:gd name="connsiteX3" fmla="*/ 586504 w 586504"/>
                    <a:gd name="connsiteY3" fmla="*/ 947738 h 947738"/>
                    <a:gd name="connsiteX4" fmla="*/ 586504 w 586504"/>
                    <a:gd name="connsiteY4" fmla="*/ 947738 h 947738"/>
                    <a:gd name="connsiteX5" fmla="*/ 86647 w 586504"/>
                    <a:gd name="connsiteY5" fmla="*/ 942976 h 947738"/>
                    <a:gd name="connsiteX6" fmla="*/ 923 w 586504"/>
                    <a:gd name="connsiteY6" fmla="*/ 466022 h 947738"/>
                    <a:gd name="connsiteX7" fmla="*/ 257394 w 586504"/>
                    <a:gd name="connsiteY7" fmla="*/ 0 h 947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86504" h="947738">
                      <a:moveTo>
                        <a:pt x="257394" y="0"/>
                      </a:moveTo>
                      <a:lnTo>
                        <a:pt x="349082" y="0"/>
                      </a:lnTo>
                      <a:cubicBezTo>
                        <a:pt x="480207" y="0"/>
                        <a:pt x="586504" y="106297"/>
                        <a:pt x="586504" y="237422"/>
                      </a:cubicBezTo>
                      <a:lnTo>
                        <a:pt x="586504" y="947738"/>
                      </a:lnTo>
                      <a:lnTo>
                        <a:pt x="586504" y="947738"/>
                      </a:lnTo>
                      <a:lnTo>
                        <a:pt x="86647" y="942976"/>
                      </a:lnTo>
                      <a:cubicBezTo>
                        <a:pt x="58072" y="783991"/>
                        <a:pt x="-8602" y="620960"/>
                        <a:pt x="923" y="466022"/>
                      </a:cubicBezTo>
                      <a:cubicBezTo>
                        <a:pt x="10448" y="311084"/>
                        <a:pt x="126269" y="0"/>
                        <a:pt x="257394" y="0"/>
                      </a:cubicBezTo>
                      <a:close/>
                    </a:path>
                  </a:pathLst>
                </a:custGeom>
                <a:solidFill>
                  <a:schemeClr val="accent4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44" name="四角形: 上の 2 つの角を丸める 143">
                  <a:extLst>
                    <a:ext uri="{FF2B5EF4-FFF2-40B4-BE49-F238E27FC236}">
                      <a16:creationId xmlns:a16="http://schemas.microsoft.com/office/drawing/2014/main" id="{73D361D5-E830-4905-8A2F-2D69A2F6B7FE}"/>
                    </a:ext>
                  </a:extLst>
                </p:cNvPr>
                <p:cNvSpPr/>
                <p:nvPr/>
              </p:nvSpPr>
              <p:spPr>
                <a:xfrm>
                  <a:off x="69502" y="2489365"/>
                  <a:ext cx="566532" cy="1042907"/>
                </a:xfrm>
                <a:prstGeom prst="round2SameRect">
                  <a:avLst>
                    <a:gd name="adj1" fmla="val 41908"/>
                    <a:gd name="adj2" fmla="val 0"/>
                  </a:avLst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sp>
            <p:nvSpPr>
              <p:cNvPr id="130" name="四角形: 上の 2 つの角を丸める 129">
                <a:extLst>
                  <a:ext uri="{FF2B5EF4-FFF2-40B4-BE49-F238E27FC236}">
                    <a16:creationId xmlns:a16="http://schemas.microsoft.com/office/drawing/2014/main" id="{D90FA34B-E3AD-41D4-9F51-7D9B15283D73}"/>
                  </a:ext>
                </a:extLst>
              </p:cNvPr>
              <p:cNvSpPr/>
              <p:nvPr/>
            </p:nvSpPr>
            <p:spPr>
              <a:xfrm>
                <a:off x="1180773" y="5548231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D599D18B-A44C-426D-9941-60F9C6467B44}"/>
                  </a:ext>
                </a:extLst>
              </p:cNvPr>
              <p:cNvSpPr/>
              <p:nvPr/>
            </p:nvSpPr>
            <p:spPr>
              <a:xfrm flipH="1">
                <a:off x="1206524" y="5502994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4A60FAEC-51F8-4AD0-9650-391D42425F6D}"/>
                  </a:ext>
                </a:extLst>
              </p:cNvPr>
              <p:cNvSpPr/>
              <p:nvPr/>
            </p:nvSpPr>
            <p:spPr>
              <a:xfrm>
                <a:off x="845068" y="4242927"/>
                <a:ext cx="918380" cy="1056626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96311 w 918380"/>
                  <a:gd name="connsiteY3" fmla="*/ 923199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25336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81632 w 918380"/>
                  <a:gd name="connsiteY5" fmla="*/ 877453 h 1037020"/>
                  <a:gd name="connsiteX6" fmla="*/ 72942 w 918380"/>
                  <a:gd name="connsiteY6" fmla="*/ 848502 h 1037020"/>
                  <a:gd name="connsiteX7" fmla="*/ 57933 w 918380"/>
                  <a:gd name="connsiteY7" fmla="*/ 772181 h 1037020"/>
                  <a:gd name="connsiteX8" fmla="*/ 58 w 918380"/>
                  <a:gd name="connsiteY8" fmla="*/ 739896 h 1037020"/>
                  <a:gd name="connsiteX9" fmla="*/ 66191 w 918380"/>
                  <a:gd name="connsiteY9" fmla="*/ 561386 h 1037020"/>
                  <a:gd name="connsiteX10" fmla="*/ 46067 w 918380"/>
                  <a:gd name="connsiteY10" fmla="*/ 445833 h 1037020"/>
                  <a:gd name="connsiteX11" fmla="*/ 44355 w 918380"/>
                  <a:gd name="connsiteY11" fmla="*/ 377474 h 1037020"/>
                  <a:gd name="connsiteX12" fmla="*/ 507499 w 918380"/>
                  <a:gd name="connsiteY12" fmla="*/ 0 h 1037020"/>
                  <a:gd name="connsiteX13" fmla="*/ 918336 w 918380"/>
                  <a:gd name="connsiteY13" fmla="*/ 489417 h 1037020"/>
                  <a:gd name="connsiteX14" fmla="*/ 617792 w 918380"/>
                  <a:gd name="connsiteY14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92123 w 918380"/>
                  <a:gd name="connsiteY4" fmla="*/ 875066 h 1037020"/>
                  <a:gd name="connsiteX5" fmla="*/ 72942 w 918380"/>
                  <a:gd name="connsiteY5" fmla="*/ 848502 h 1037020"/>
                  <a:gd name="connsiteX6" fmla="*/ 57933 w 918380"/>
                  <a:gd name="connsiteY6" fmla="*/ 772181 h 1037020"/>
                  <a:gd name="connsiteX7" fmla="*/ 58 w 918380"/>
                  <a:gd name="connsiteY7" fmla="*/ 739896 h 1037020"/>
                  <a:gd name="connsiteX8" fmla="*/ 66191 w 918380"/>
                  <a:gd name="connsiteY8" fmla="*/ 561386 h 1037020"/>
                  <a:gd name="connsiteX9" fmla="*/ 46067 w 918380"/>
                  <a:gd name="connsiteY9" fmla="*/ 445833 h 1037020"/>
                  <a:gd name="connsiteX10" fmla="*/ 44355 w 918380"/>
                  <a:gd name="connsiteY10" fmla="*/ 377474 h 1037020"/>
                  <a:gd name="connsiteX11" fmla="*/ 507499 w 918380"/>
                  <a:gd name="connsiteY11" fmla="*/ 0 h 1037020"/>
                  <a:gd name="connsiteX12" fmla="*/ 918336 w 918380"/>
                  <a:gd name="connsiteY12" fmla="*/ 489417 h 1037020"/>
                  <a:gd name="connsiteX13" fmla="*/ 617792 w 918380"/>
                  <a:gd name="connsiteY13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39623 w 918380"/>
                  <a:gd name="connsiteY3" fmla="*/ 870299 h 1037020"/>
                  <a:gd name="connsiteX4" fmla="*/ 72942 w 918380"/>
                  <a:gd name="connsiteY4" fmla="*/ 848502 h 1037020"/>
                  <a:gd name="connsiteX5" fmla="*/ 57933 w 918380"/>
                  <a:gd name="connsiteY5" fmla="*/ 772181 h 1037020"/>
                  <a:gd name="connsiteX6" fmla="*/ 58 w 918380"/>
                  <a:gd name="connsiteY6" fmla="*/ 739896 h 1037020"/>
                  <a:gd name="connsiteX7" fmla="*/ 66191 w 918380"/>
                  <a:gd name="connsiteY7" fmla="*/ 561386 h 1037020"/>
                  <a:gd name="connsiteX8" fmla="*/ 46067 w 918380"/>
                  <a:gd name="connsiteY8" fmla="*/ 445833 h 1037020"/>
                  <a:gd name="connsiteX9" fmla="*/ 44355 w 918380"/>
                  <a:gd name="connsiteY9" fmla="*/ 377474 h 1037020"/>
                  <a:gd name="connsiteX10" fmla="*/ 507499 w 918380"/>
                  <a:gd name="connsiteY10" fmla="*/ 0 h 1037020"/>
                  <a:gd name="connsiteX11" fmla="*/ 918336 w 918380"/>
                  <a:gd name="connsiteY11" fmla="*/ 489417 h 1037020"/>
                  <a:gd name="connsiteX12" fmla="*/ 617792 w 918380"/>
                  <a:gd name="connsiteY12" fmla="*/ 985344 h 1037020"/>
                  <a:gd name="connsiteX0" fmla="*/ 546354 w 918380"/>
                  <a:gd name="connsiteY0" fmla="*/ 830563 h 1037020"/>
                  <a:gd name="connsiteX1" fmla="*/ 243973 w 918380"/>
                  <a:gd name="connsiteY1" fmla="*/ 1033660 h 1037020"/>
                  <a:gd name="connsiteX2" fmla="*/ 107437 w 918380"/>
                  <a:gd name="connsiteY2" fmla="*/ 934086 h 1037020"/>
                  <a:gd name="connsiteX3" fmla="*/ 194392 w 918380"/>
                  <a:gd name="connsiteY3" fmla="*/ 851249 h 1037020"/>
                  <a:gd name="connsiteX4" fmla="*/ 72942 w 918380"/>
                  <a:gd name="connsiteY4" fmla="*/ 848502 h 1037020"/>
                  <a:gd name="connsiteX5" fmla="*/ 57933 w 918380"/>
                  <a:gd name="connsiteY5" fmla="*/ 772181 h 1037020"/>
                  <a:gd name="connsiteX6" fmla="*/ 58 w 918380"/>
                  <a:gd name="connsiteY6" fmla="*/ 739896 h 1037020"/>
                  <a:gd name="connsiteX7" fmla="*/ 66191 w 918380"/>
                  <a:gd name="connsiteY7" fmla="*/ 561386 h 1037020"/>
                  <a:gd name="connsiteX8" fmla="*/ 46067 w 918380"/>
                  <a:gd name="connsiteY8" fmla="*/ 445833 h 1037020"/>
                  <a:gd name="connsiteX9" fmla="*/ 44355 w 918380"/>
                  <a:gd name="connsiteY9" fmla="*/ 377474 h 1037020"/>
                  <a:gd name="connsiteX10" fmla="*/ 507499 w 918380"/>
                  <a:gd name="connsiteY10" fmla="*/ 0 h 1037020"/>
                  <a:gd name="connsiteX11" fmla="*/ 918336 w 918380"/>
                  <a:gd name="connsiteY11" fmla="*/ 489417 h 1037020"/>
                  <a:gd name="connsiteX12" fmla="*/ 617792 w 918380"/>
                  <a:gd name="connsiteY12" fmla="*/ 985344 h 1037020"/>
                  <a:gd name="connsiteX0" fmla="*/ 546354 w 918380"/>
                  <a:gd name="connsiteY0" fmla="*/ 830563 h 1044504"/>
                  <a:gd name="connsiteX1" fmla="*/ 243973 w 918380"/>
                  <a:gd name="connsiteY1" fmla="*/ 1033660 h 1044504"/>
                  <a:gd name="connsiteX2" fmla="*/ 128868 w 918380"/>
                  <a:gd name="connsiteY2" fmla="*/ 976948 h 1044504"/>
                  <a:gd name="connsiteX3" fmla="*/ 194392 w 918380"/>
                  <a:gd name="connsiteY3" fmla="*/ 851249 h 1044504"/>
                  <a:gd name="connsiteX4" fmla="*/ 72942 w 918380"/>
                  <a:gd name="connsiteY4" fmla="*/ 848502 h 1044504"/>
                  <a:gd name="connsiteX5" fmla="*/ 57933 w 918380"/>
                  <a:gd name="connsiteY5" fmla="*/ 772181 h 1044504"/>
                  <a:gd name="connsiteX6" fmla="*/ 58 w 918380"/>
                  <a:gd name="connsiteY6" fmla="*/ 739896 h 1044504"/>
                  <a:gd name="connsiteX7" fmla="*/ 66191 w 918380"/>
                  <a:gd name="connsiteY7" fmla="*/ 561386 h 1044504"/>
                  <a:gd name="connsiteX8" fmla="*/ 46067 w 918380"/>
                  <a:gd name="connsiteY8" fmla="*/ 445833 h 1044504"/>
                  <a:gd name="connsiteX9" fmla="*/ 44355 w 918380"/>
                  <a:gd name="connsiteY9" fmla="*/ 377474 h 1044504"/>
                  <a:gd name="connsiteX10" fmla="*/ 507499 w 918380"/>
                  <a:gd name="connsiteY10" fmla="*/ 0 h 1044504"/>
                  <a:gd name="connsiteX11" fmla="*/ 918336 w 918380"/>
                  <a:gd name="connsiteY11" fmla="*/ 489417 h 1044504"/>
                  <a:gd name="connsiteX12" fmla="*/ 617792 w 918380"/>
                  <a:gd name="connsiteY12" fmla="*/ 985344 h 1044504"/>
                  <a:gd name="connsiteX0" fmla="*/ 546354 w 918380"/>
                  <a:gd name="connsiteY0" fmla="*/ 830563 h 1054320"/>
                  <a:gd name="connsiteX1" fmla="*/ 255879 w 918380"/>
                  <a:gd name="connsiteY1" fmla="*/ 1045567 h 1054320"/>
                  <a:gd name="connsiteX2" fmla="*/ 128868 w 918380"/>
                  <a:gd name="connsiteY2" fmla="*/ 976948 h 1054320"/>
                  <a:gd name="connsiteX3" fmla="*/ 194392 w 918380"/>
                  <a:gd name="connsiteY3" fmla="*/ 851249 h 1054320"/>
                  <a:gd name="connsiteX4" fmla="*/ 72942 w 918380"/>
                  <a:gd name="connsiteY4" fmla="*/ 848502 h 1054320"/>
                  <a:gd name="connsiteX5" fmla="*/ 57933 w 918380"/>
                  <a:gd name="connsiteY5" fmla="*/ 772181 h 1054320"/>
                  <a:gd name="connsiteX6" fmla="*/ 58 w 918380"/>
                  <a:gd name="connsiteY6" fmla="*/ 739896 h 1054320"/>
                  <a:gd name="connsiteX7" fmla="*/ 66191 w 918380"/>
                  <a:gd name="connsiteY7" fmla="*/ 561386 h 1054320"/>
                  <a:gd name="connsiteX8" fmla="*/ 46067 w 918380"/>
                  <a:gd name="connsiteY8" fmla="*/ 445833 h 1054320"/>
                  <a:gd name="connsiteX9" fmla="*/ 44355 w 918380"/>
                  <a:gd name="connsiteY9" fmla="*/ 377474 h 1054320"/>
                  <a:gd name="connsiteX10" fmla="*/ 507499 w 918380"/>
                  <a:gd name="connsiteY10" fmla="*/ 0 h 1054320"/>
                  <a:gd name="connsiteX11" fmla="*/ 918336 w 918380"/>
                  <a:gd name="connsiteY11" fmla="*/ 489417 h 1054320"/>
                  <a:gd name="connsiteX12" fmla="*/ 617792 w 918380"/>
                  <a:gd name="connsiteY12" fmla="*/ 985344 h 1054320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48502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62790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  <a:gd name="connsiteX0" fmla="*/ 546354 w 918380"/>
                  <a:gd name="connsiteY0" fmla="*/ 830563 h 1056626"/>
                  <a:gd name="connsiteX1" fmla="*/ 255879 w 918380"/>
                  <a:gd name="connsiteY1" fmla="*/ 1045567 h 1056626"/>
                  <a:gd name="connsiteX2" fmla="*/ 131250 w 918380"/>
                  <a:gd name="connsiteY2" fmla="*/ 986473 h 1056626"/>
                  <a:gd name="connsiteX3" fmla="*/ 194392 w 918380"/>
                  <a:gd name="connsiteY3" fmla="*/ 851249 h 1056626"/>
                  <a:gd name="connsiteX4" fmla="*/ 72942 w 918380"/>
                  <a:gd name="connsiteY4" fmla="*/ 862790 h 1056626"/>
                  <a:gd name="connsiteX5" fmla="*/ 57933 w 918380"/>
                  <a:gd name="connsiteY5" fmla="*/ 772181 h 1056626"/>
                  <a:gd name="connsiteX6" fmla="*/ 58 w 918380"/>
                  <a:gd name="connsiteY6" fmla="*/ 739896 h 1056626"/>
                  <a:gd name="connsiteX7" fmla="*/ 66191 w 918380"/>
                  <a:gd name="connsiteY7" fmla="*/ 561386 h 1056626"/>
                  <a:gd name="connsiteX8" fmla="*/ 46067 w 918380"/>
                  <a:gd name="connsiteY8" fmla="*/ 445833 h 1056626"/>
                  <a:gd name="connsiteX9" fmla="*/ 44355 w 918380"/>
                  <a:gd name="connsiteY9" fmla="*/ 377474 h 1056626"/>
                  <a:gd name="connsiteX10" fmla="*/ 507499 w 918380"/>
                  <a:gd name="connsiteY10" fmla="*/ 0 h 1056626"/>
                  <a:gd name="connsiteX11" fmla="*/ 918336 w 918380"/>
                  <a:gd name="connsiteY11" fmla="*/ 489417 h 1056626"/>
                  <a:gd name="connsiteX12" fmla="*/ 617792 w 918380"/>
                  <a:gd name="connsiteY12" fmla="*/ 985344 h 10566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56626">
                    <a:moveTo>
                      <a:pt x="546354" y="830563"/>
                    </a:moveTo>
                    <a:cubicBezTo>
                      <a:pt x="485103" y="983358"/>
                      <a:pt x="325063" y="1019582"/>
                      <a:pt x="255879" y="1045567"/>
                    </a:cubicBezTo>
                    <a:cubicBezTo>
                      <a:pt x="186695" y="1071552"/>
                      <a:pt x="157660" y="1051707"/>
                      <a:pt x="131250" y="986473"/>
                    </a:cubicBezTo>
                    <a:cubicBezTo>
                      <a:pt x="137216" y="965211"/>
                      <a:pt x="204110" y="871863"/>
                      <a:pt x="194392" y="851249"/>
                    </a:cubicBezTo>
                    <a:cubicBezTo>
                      <a:pt x="184674" y="830635"/>
                      <a:pt x="86557" y="879143"/>
                      <a:pt x="72942" y="862790"/>
                    </a:cubicBezTo>
                    <a:cubicBezTo>
                      <a:pt x="55550" y="833152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3" name="円/楕円 27">
                <a:extLst>
                  <a:ext uri="{FF2B5EF4-FFF2-40B4-BE49-F238E27FC236}">
                    <a16:creationId xmlns:a16="http://schemas.microsoft.com/office/drawing/2014/main" id="{36C261F9-0A5A-4385-AAB5-52DF8234484B}"/>
                  </a:ext>
                </a:extLst>
              </p:cNvPr>
              <p:cNvSpPr/>
              <p:nvPr/>
            </p:nvSpPr>
            <p:spPr>
              <a:xfrm rot="13500000" flipH="1">
                <a:off x="1029941" y="5037887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34" name="グループ化 133">
                <a:extLst>
                  <a:ext uri="{FF2B5EF4-FFF2-40B4-BE49-F238E27FC236}">
                    <a16:creationId xmlns:a16="http://schemas.microsoft.com/office/drawing/2014/main" id="{BB19D931-6A20-405C-B424-A73001852EF8}"/>
                  </a:ext>
                </a:extLst>
              </p:cNvPr>
              <p:cNvGrpSpPr/>
              <p:nvPr/>
            </p:nvGrpSpPr>
            <p:grpSpPr>
              <a:xfrm>
                <a:off x="961487" y="4569758"/>
                <a:ext cx="237859" cy="222134"/>
                <a:chOff x="1189999" y="4569758"/>
                <a:chExt cx="237859" cy="222134"/>
              </a:xfrm>
            </p:grpSpPr>
            <p:sp>
              <p:nvSpPr>
                <p:cNvPr id="140" name="円/楕円 27">
                  <a:extLst>
                    <a:ext uri="{FF2B5EF4-FFF2-40B4-BE49-F238E27FC236}">
                      <a16:creationId xmlns:a16="http://schemas.microsoft.com/office/drawing/2014/main" id="{2BCA7ACF-AC90-4C95-830E-11054C256630}"/>
                    </a:ext>
                  </a:extLst>
                </p:cNvPr>
                <p:cNvSpPr/>
                <p:nvPr/>
              </p:nvSpPr>
              <p:spPr>
                <a:xfrm rot="297402" flipH="1">
                  <a:off x="1318375" y="4764421"/>
                  <a:ext cx="109474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円/楕円 27">
                  <a:extLst>
                    <a:ext uri="{FF2B5EF4-FFF2-40B4-BE49-F238E27FC236}">
                      <a16:creationId xmlns:a16="http://schemas.microsoft.com/office/drawing/2014/main" id="{2211AB50-01F6-4257-AB52-674008AA92EB}"/>
                    </a:ext>
                  </a:extLst>
                </p:cNvPr>
                <p:cNvSpPr/>
                <p:nvPr/>
              </p:nvSpPr>
              <p:spPr>
                <a:xfrm rot="21076560" flipH="1">
                  <a:off x="1318383" y="470384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円/楕円 27">
                  <a:extLst>
                    <a:ext uri="{FF2B5EF4-FFF2-40B4-BE49-F238E27FC236}">
                      <a16:creationId xmlns:a16="http://schemas.microsoft.com/office/drawing/2014/main" id="{5EDD88A8-AD0D-4C54-A226-80A21D852BDF}"/>
                    </a:ext>
                  </a:extLst>
                </p:cNvPr>
                <p:cNvSpPr/>
                <p:nvPr/>
              </p:nvSpPr>
              <p:spPr>
                <a:xfrm rot="10800000">
                  <a:off x="1189999" y="4569758"/>
                  <a:ext cx="226794" cy="40194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3BA6A342-97AB-4922-B0A1-914DB34F78EC}"/>
                  </a:ext>
                </a:extLst>
              </p:cNvPr>
              <p:cNvSpPr/>
              <p:nvPr/>
            </p:nvSpPr>
            <p:spPr>
              <a:xfrm>
                <a:off x="977014" y="4095130"/>
                <a:ext cx="971072" cy="997037"/>
              </a:xfrm>
              <a:custGeom>
                <a:avLst/>
                <a:gdLst>
                  <a:gd name="connsiteX0" fmla="*/ 206777 w 971072"/>
                  <a:gd name="connsiteY0" fmla="*/ 0 h 997037"/>
                  <a:gd name="connsiteX1" fmla="*/ 287264 w 971072"/>
                  <a:gd name="connsiteY1" fmla="*/ 16250 h 997037"/>
                  <a:gd name="connsiteX2" fmla="*/ 347334 w 971072"/>
                  <a:gd name="connsiteY2" fmla="*/ 56750 h 997037"/>
                  <a:gd name="connsiteX3" fmla="*/ 356139 w 971072"/>
                  <a:gd name="connsiteY3" fmla="*/ 50814 h 997037"/>
                  <a:gd name="connsiteX4" fmla="*/ 436626 w 971072"/>
                  <a:gd name="connsiteY4" fmla="*/ 34564 h 997037"/>
                  <a:gd name="connsiteX5" fmla="*/ 627154 w 971072"/>
                  <a:gd name="connsiteY5" fmla="*/ 160854 h 997037"/>
                  <a:gd name="connsiteX6" fmla="*/ 631796 w 971072"/>
                  <a:gd name="connsiteY6" fmla="*/ 183847 h 997037"/>
                  <a:gd name="connsiteX7" fmla="*/ 659519 w 971072"/>
                  <a:gd name="connsiteY7" fmla="*/ 181052 h 997037"/>
                  <a:gd name="connsiteX8" fmla="*/ 866296 w 971072"/>
                  <a:gd name="connsiteY8" fmla="*/ 387829 h 997037"/>
                  <a:gd name="connsiteX9" fmla="*/ 862095 w 971072"/>
                  <a:gd name="connsiteY9" fmla="*/ 429502 h 997037"/>
                  <a:gd name="connsiteX10" fmla="*/ 858189 w 971072"/>
                  <a:gd name="connsiteY10" fmla="*/ 442085 h 997037"/>
                  <a:gd name="connsiteX11" fmla="*/ 910509 w 971072"/>
                  <a:gd name="connsiteY11" fmla="*/ 477360 h 997037"/>
                  <a:gd name="connsiteX12" fmla="*/ 971072 w 971072"/>
                  <a:gd name="connsiteY12" fmla="*/ 623573 h 997037"/>
                  <a:gd name="connsiteX13" fmla="*/ 910509 w 971072"/>
                  <a:gd name="connsiteY13" fmla="*/ 769787 h 997037"/>
                  <a:gd name="connsiteX14" fmla="*/ 870397 w 971072"/>
                  <a:gd name="connsiteY14" fmla="*/ 796831 h 997037"/>
                  <a:gd name="connsiteX15" fmla="*/ 866858 w 971072"/>
                  <a:gd name="connsiteY15" fmla="*/ 831933 h 997037"/>
                  <a:gd name="connsiteX16" fmla="*/ 664282 w 971072"/>
                  <a:gd name="connsiteY16" fmla="*/ 997037 h 997037"/>
                  <a:gd name="connsiteX17" fmla="*/ 457505 w 971072"/>
                  <a:gd name="connsiteY17" fmla="*/ 790260 h 997037"/>
                  <a:gd name="connsiteX18" fmla="*/ 473755 w 971072"/>
                  <a:gd name="connsiteY18" fmla="*/ 709773 h 997037"/>
                  <a:gd name="connsiteX19" fmla="*/ 492623 w 971072"/>
                  <a:gd name="connsiteY19" fmla="*/ 681787 h 997037"/>
                  <a:gd name="connsiteX20" fmla="*/ 439487 w 971072"/>
                  <a:gd name="connsiteY20" fmla="*/ 645962 h 997037"/>
                  <a:gd name="connsiteX21" fmla="*/ 378923 w 971072"/>
                  <a:gd name="connsiteY21" fmla="*/ 499748 h 997037"/>
                  <a:gd name="connsiteX22" fmla="*/ 390475 w 971072"/>
                  <a:gd name="connsiteY22" fmla="*/ 442527 h 997037"/>
                  <a:gd name="connsiteX23" fmla="*/ 356139 w 971072"/>
                  <a:gd name="connsiteY23" fmla="*/ 431869 h 997037"/>
                  <a:gd name="connsiteX24" fmla="*/ 296069 w 971072"/>
                  <a:gd name="connsiteY24" fmla="*/ 391368 h 997037"/>
                  <a:gd name="connsiteX25" fmla="*/ 287264 w 971072"/>
                  <a:gd name="connsiteY25" fmla="*/ 397305 h 997037"/>
                  <a:gd name="connsiteX26" fmla="*/ 206777 w 971072"/>
                  <a:gd name="connsiteY26" fmla="*/ 413554 h 997037"/>
                  <a:gd name="connsiteX27" fmla="*/ 0 w 971072"/>
                  <a:gd name="connsiteY27" fmla="*/ 206777 h 997037"/>
                  <a:gd name="connsiteX28" fmla="*/ 206777 w 971072"/>
                  <a:gd name="connsiteY28" fmla="*/ 0 h 997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1072" h="997037">
                    <a:moveTo>
                      <a:pt x="206777" y="0"/>
                    </a:moveTo>
                    <a:cubicBezTo>
                      <a:pt x="235327" y="0"/>
                      <a:pt x="262526" y="5786"/>
                      <a:pt x="287264" y="16250"/>
                    </a:cubicBezTo>
                    <a:lnTo>
                      <a:pt x="347334" y="56750"/>
                    </a:lnTo>
                    <a:lnTo>
                      <a:pt x="356139" y="50814"/>
                    </a:lnTo>
                    <a:cubicBezTo>
                      <a:pt x="380878" y="40350"/>
                      <a:pt x="408076" y="34564"/>
                      <a:pt x="436626" y="34564"/>
                    </a:cubicBezTo>
                    <a:cubicBezTo>
                      <a:pt x="522276" y="34564"/>
                      <a:pt x="595763" y="86639"/>
                      <a:pt x="627154" y="160854"/>
                    </a:cubicBezTo>
                    <a:lnTo>
                      <a:pt x="631796" y="183847"/>
                    </a:lnTo>
                    <a:lnTo>
                      <a:pt x="659519" y="181052"/>
                    </a:lnTo>
                    <a:cubicBezTo>
                      <a:pt x="773719" y="181052"/>
                      <a:pt x="866296" y="273629"/>
                      <a:pt x="866296" y="387829"/>
                    </a:cubicBezTo>
                    <a:cubicBezTo>
                      <a:pt x="866296" y="402104"/>
                      <a:pt x="864850" y="416041"/>
                      <a:pt x="862095" y="429502"/>
                    </a:cubicBezTo>
                    <a:lnTo>
                      <a:pt x="858189" y="442085"/>
                    </a:lnTo>
                    <a:lnTo>
                      <a:pt x="910509" y="477360"/>
                    </a:lnTo>
                    <a:cubicBezTo>
                      <a:pt x="947928" y="514779"/>
                      <a:pt x="971072" y="566473"/>
                      <a:pt x="971072" y="623573"/>
                    </a:cubicBezTo>
                    <a:cubicBezTo>
                      <a:pt x="971072" y="680673"/>
                      <a:pt x="947928" y="732368"/>
                      <a:pt x="910509" y="769787"/>
                    </a:cubicBezTo>
                    <a:lnTo>
                      <a:pt x="870397" y="796831"/>
                    </a:lnTo>
                    <a:lnTo>
                      <a:pt x="866858" y="831933"/>
                    </a:lnTo>
                    <a:cubicBezTo>
                      <a:pt x="847577" y="926158"/>
                      <a:pt x="764207" y="997037"/>
                      <a:pt x="664282" y="997037"/>
                    </a:cubicBezTo>
                    <a:cubicBezTo>
                      <a:pt x="550082" y="997037"/>
                      <a:pt x="457505" y="904460"/>
                      <a:pt x="457505" y="790260"/>
                    </a:cubicBezTo>
                    <a:cubicBezTo>
                      <a:pt x="457505" y="761710"/>
                      <a:pt x="463291" y="734512"/>
                      <a:pt x="473755" y="709773"/>
                    </a:cubicBezTo>
                    <a:lnTo>
                      <a:pt x="492623" y="681787"/>
                    </a:lnTo>
                    <a:lnTo>
                      <a:pt x="439487" y="645962"/>
                    </a:lnTo>
                    <a:cubicBezTo>
                      <a:pt x="402067" y="608543"/>
                      <a:pt x="378923" y="556848"/>
                      <a:pt x="378923" y="499748"/>
                    </a:cubicBezTo>
                    <a:lnTo>
                      <a:pt x="390475" y="442527"/>
                    </a:lnTo>
                    <a:lnTo>
                      <a:pt x="356139" y="431869"/>
                    </a:lnTo>
                    <a:lnTo>
                      <a:pt x="296069" y="391368"/>
                    </a:lnTo>
                    <a:lnTo>
                      <a:pt x="287264" y="397305"/>
                    </a:lnTo>
                    <a:cubicBezTo>
                      <a:pt x="262526" y="407768"/>
                      <a:pt x="235327" y="413554"/>
                      <a:pt x="206777" y="413554"/>
                    </a:cubicBezTo>
                    <a:cubicBezTo>
                      <a:pt x="92577" y="413554"/>
                      <a:pt x="0" y="320977"/>
                      <a:pt x="0" y="206777"/>
                    </a:cubicBezTo>
                    <a:cubicBezTo>
                      <a:pt x="0" y="92577"/>
                      <a:pt x="92577" y="0"/>
                      <a:pt x="206777" y="0"/>
                    </a:cubicBezTo>
                    <a:close/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690A55E4-EFCB-46A4-8B64-37DD528D254E}"/>
                  </a:ext>
                </a:extLst>
              </p:cNvPr>
              <p:cNvGrpSpPr/>
              <p:nvPr/>
            </p:nvGrpSpPr>
            <p:grpSpPr>
              <a:xfrm>
                <a:off x="1368308" y="4701498"/>
                <a:ext cx="188990" cy="342286"/>
                <a:chOff x="1368308" y="1783038"/>
                <a:chExt cx="188990" cy="342286"/>
              </a:xfrm>
            </p:grpSpPr>
            <p:sp>
              <p:nvSpPr>
                <p:cNvPr id="138" name="フリーフォーム: 図形 137">
                  <a:extLst>
                    <a:ext uri="{FF2B5EF4-FFF2-40B4-BE49-F238E27FC236}">
                      <a16:creationId xmlns:a16="http://schemas.microsoft.com/office/drawing/2014/main" id="{4A86B473-7A89-496B-A7D5-C8ADA04BAD4A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76E8B221-787D-4DFD-8AD9-180401569E1E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CD39EEC-E86E-4575-AA76-429370351059}"/>
                  </a:ext>
                </a:extLst>
              </p:cNvPr>
              <p:cNvSpPr/>
              <p:nvPr/>
            </p:nvSpPr>
            <p:spPr>
              <a:xfrm rot="1800000">
                <a:off x="916988" y="4284322"/>
                <a:ext cx="459668" cy="220536"/>
              </a:xfrm>
              <a:custGeom>
                <a:avLst/>
                <a:gdLst>
                  <a:gd name="connsiteX0" fmla="*/ 37033 w 459668"/>
                  <a:gd name="connsiteY0" fmla="*/ 52288 h 220536"/>
                  <a:gd name="connsiteX1" fmla="*/ 47256 w 459668"/>
                  <a:gd name="connsiteY1" fmla="*/ 73882 h 220536"/>
                  <a:gd name="connsiteX2" fmla="*/ 144959 w 459668"/>
                  <a:gd name="connsiteY2" fmla="*/ 134140 h 220536"/>
                  <a:gd name="connsiteX3" fmla="*/ 232709 w 459668"/>
                  <a:gd name="connsiteY3" fmla="*/ 60133 h 220536"/>
                  <a:gd name="connsiteX4" fmla="*/ 250926 w 459668"/>
                  <a:gd name="connsiteY4" fmla="*/ 0 h 220536"/>
                  <a:gd name="connsiteX5" fmla="*/ 319296 w 459668"/>
                  <a:gd name="connsiteY5" fmla="*/ 6684 h 220536"/>
                  <a:gd name="connsiteX6" fmla="*/ 459668 w 459668"/>
                  <a:gd name="connsiteY6" fmla="*/ 109237 h 220536"/>
                  <a:gd name="connsiteX7" fmla="*/ 229834 w 459668"/>
                  <a:gd name="connsiteY7" fmla="*/ 220536 h 220536"/>
                  <a:gd name="connsiteX8" fmla="*/ 0 w 459668"/>
                  <a:gd name="connsiteY8" fmla="*/ 109237 h 220536"/>
                  <a:gd name="connsiteX9" fmla="*/ 18061 w 459668"/>
                  <a:gd name="connsiteY9" fmla="*/ 65914 h 220536"/>
                  <a:gd name="connsiteX0" fmla="*/ 144959 w 459668"/>
                  <a:gd name="connsiteY0" fmla="*/ 134140 h 225580"/>
                  <a:gd name="connsiteX1" fmla="*/ 232709 w 459668"/>
                  <a:gd name="connsiteY1" fmla="*/ 60133 h 225580"/>
                  <a:gd name="connsiteX2" fmla="*/ 250926 w 459668"/>
                  <a:gd name="connsiteY2" fmla="*/ 0 h 225580"/>
                  <a:gd name="connsiteX3" fmla="*/ 319296 w 459668"/>
                  <a:gd name="connsiteY3" fmla="*/ 6684 h 225580"/>
                  <a:gd name="connsiteX4" fmla="*/ 459668 w 459668"/>
                  <a:gd name="connsiteY4" fmla="*/ 109237 h 225580"/>
                  <a:gd name="connsiteX5" fmla="*/ 229834 w 459668"/>
                  <a:gd name="connsiteY5" fmla="*/ 220536 h 225580"/>
                  <a:gd name="connsiteX6" fmla="*/ 0 w 459668"/>
                  <a:gd name="connsiteY6" fmla="*/ 109237 h 225580"/>
                  <a:gd name="connsiteX7" fmla="*/ 18061 w 459668"/>
                  <a:gd name="connsiteY7" fmla="*/ 65914 h 225580"/>
                  <a:gd name="connsiteX8" fmla="*/ 37033 w 459668"/>
                  <a:gd name="connsiteY8" fmla="*/ 52288 h 225580"/>
                  <a:gd name="connsiteX9" fmla="*/ 47256 w 459668"/>
                  <a:gd name="connsiteY9" fmla="*/ 73882 h 225580"/>
                  <a:gd name="connsiteX10" fmla="*/ 236399 w 459668"/>
                  <a:gd name="connsiteY10" fmla="*/ 225580 h 225580"/>
                  <a:gd name="connsiteX0" fmla="*/ 144959 w 459668"/>
                  <a:gd name="connsiteY0" fmla="*/ 134140 h 220536"/>
                  <a:gd name="connsiteX1" fmla="*/ 232709 w 459668"/>
                  <a:gd name="connsiteY1" fmla="*/ 60133 h 220536"/>
                  <a:gd name="connsiteX2" fmla="*/ 250926 w 459668"/>
                  <a:gd name="connsiteY2" fmla="*/ 0 h 220536"/>
                  <a:gd name="connsiteX3" fmla="*/ 319296 w 459668"/>
                  <a:gd name="connsiteY3" fmla="*/ 6684 h 220536"/>
                  <a:gd name="connsiteX4" fmla="*/ 459668 w 459668"/>
                  <a:gd name="connsiteY4" fmla="*/ 109237 h 220536"/>
                  <a:gd name="connsiteX5" fmla="*/ 229834 w 459668"/>
                  <a:gd name="connsiteY5" fmla="*/ 220536 h 220536"/>
                  <a:gd name="connsiteX6" fmla="*/ 0 w 459668"/>
                  <a:gd name="connsiteY6" fmla="*/ 109237 h 220536"/>
                  <a:gd name="connsiteX7" fmla="*/ 18061 w 459668"/>
                  <a:gd name="connsiteY7" fmla="*/ 65914 h 220536"/>
                  <a:gd name="connsiteX8" fmla="*/ 37033 w 459668"/>
                  <a:gd name="connsiteY8" fmla="*/ 52288 h 220536"/>
                  <a:gd name="connsiteX9" fmla="*/ 47256 w 459668"/>
                  <a:gd name="connsiteY9" fmla="*/ 73882 h 220536"/>
                  <a:gd name="connsiteX0" fmla="*/ 232709 w 459668"/>
                  <a:gd name="connsiteY0" fmla="*/ 60133 h 220536"/>
                  <a:gd name="connsiteX1" fmla="*/ 250926 w 459668"/>
                  <a:gd name="connsiteY1" fmla="*/ 0 h 220536"/>
                  <a:gd name="connsiteX2" fmla="*/ 319296 w 459668"/>
                  <a:gd name="connsiteY2" fmla="*/ 6684 h 220536"/>
                  <a:gd name="connsiteX3" fmla="*/ 459668 w 459668"/>
                  <a:gd name="connsiteY3" fmla="*/ 109237 h 220536"/>
                  <a:gd name="connsiteX4" fmla="*/ 229834 w 459668"/>
                  <a:gd name="connsiteY4" fmla="*/ 220536 h 220536"/>
                  <a:gd name="connsiteX5" fmla="*/ 0 w 459668"/>
                  <a:gd name="connsiteY5" fmla="*/ 109237 h 220536"/>
                  <a:gd name="connsiteX6" fmla="*/ 18061 w 459668"/>
                  <a:gd name="connsiteY6" fmla="*/ 65914 h 220536"/>
                  <a:gd name="connsiteX7" fmla="*/ 37033 w 459668"/>
                  <a:gd name="connsiteY7" fmla="*/ 52288 h 220536"/>
                  <a:gd name="connsiteX8" fmla="*/ 47256 w 459668"/>
                  <a:gd name="connsiteY8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  <a:gd name="connsiteX7" fmla="*/ 47256 w 459668"/>
                  <a:gd name="connsiteY7" fmla="*/ 73882 h 220536"/>
                  <a:gd name="connsiteX0" fmla="*/ 250926 w 459668"/>
                  <a:gd name="connsiteY0" fmla="*/ 0 h 220536"/>
                  <a:gd name="connsiteX1" fmla="*/ 319296 w 459668"/>
                  <a:gd name="connsiteY1" fmla="*/ 6684 h 220536"/>
                  <a:gd name="connsiteX2" fmla="*/ 459668 w 459668"/>
                  <a:gd name="connsiteY2" fmla="*/ 109237 h 220536"/>
                  <a:gd name="connsiteX3" fmla="*/ 229834 w 459668"/>
                  <a:gd name="connsiteY3" fmla="*/ 220536 h 220536"/>
                  <a:gd name="connsiteX4" fmla="*/ 0 w 459668"/>
                  <a:gd name="connsiteY4" fmla="*/ 109237 h 220536"/>
                  <a:gd name="connsiteX5" fmla="*/ 18061 w 459668"/>
                  <a:gd name="connsiteY5" fmla="*/ 65914 h 220536"/>
                  <a:gd name="connsiteX6" fmla="*/ 37033 w 459668"/>
                  <a:gd name="connsiteY6" fmla="*/ 52288 h 2205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59668" h="220536">
                    <a:moveTo>
                      <a:pt x="250926" y="0"/>
                    </a:moveTo>
                    <a:lnTo>
                      <a:pt x="319296" y="6684"/>
                    </a:lnTo>
                    <a:cubicBezTo>
                      <a:pt x="401787" y="23580"/>
                      <a:pt x="459668" y="63135"/>
                      <a:pt x="459668" y="109237"/>
                    </a:cubicBezTo>
                    <a:cubicBezTo>
                      <a:pt x="459668" y="170706"/>
                      <a:pt x="356768" y="220536"/>
                      <a:pt x="229834" y="220536"/>
                    </a:cubicBezTo>
                    <a:cubicBezTo>
                      <a:pt x="102900" y="220536"/>
                      <a:pt x="0" y="170706"/>
                      <a:pt x="0" y="109237"/>
                    </a:cubicBezTo>
                    <a:cubicBezTo>
                      <a:pt x="0" y="93870"/>
                      <a:pt x="6431" y="79230"/>
                      <a:pt x="18061" y="65914"/>
                    </a:cubicBezTo>
                    <a:lnTo>
                      <a:pt x="37033" y="52288"/>
                    </a:ln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5B17D9BB-D239-4A20-9397-0C8DACC9DB80}"/>
                </a:ext>
              </a:extLst>
            </p:cNvPr>
            <p:cNvSpPr/>
            <p:nvPr/>
          </p:nvSpPr>
          <p:spPr>
            <a:xfrm>
              <a:off x="1545510" y="4705350"/>
              <a:ext cx="86466" cy="49276"/>
            </a:xfrm>
            <a:custGeom>
              <a:avLst/>
              <a:gdLst>
                <a:gd name="connsiteX0" fmla="*/ 43233 w 86466"/>
                <a:gd name="connsiteY0" fmla="*/ 0 h 49276"/>
                <a:gd name="connsiteX1" fmla="*/ 86466 w 86466"/>
                <a:gd name="connsiteY1" fmla="*/ 46359 h 49276"/>
                <a:gd name="connsiteX2" fmla="*/ 85339 w 86466"/>
                <a:gd name="connsiteY2" fmla="*/ 49276 h 49276"/>
                <a:gd name="connsiteX3" fmla="*/ 79959 w 86466"/>
                <a:gd name="connsiteY3" fmla="*/ 42153 h 49276"/>
                <a:gd name="connsiteX4" fmla="*/ 43233 w 86466"/>
                <a:gd name="connsiteY4" fmla="*/ 28575 h 49276"/>
                <a:gd name="connsiteX5" fmla="*/ 6507 w 86466"/>
                <a:gd name="connsiteY5" fmla="*/ 42153 h 49276"/>
                <a:gd name="connsiteX6" fmla="*/ 1127 w 86466"/>
                <a:gd name="connsiteY6" fmla="*/ 49276 h 49276"/>
                <a:gd name="connsiteX7" fmla="*/ 0 w 86466"/>
                <a:gd name="connsiteY7" fmla="*/ 46359 h 49276"/>
                <a:gd name="connsiteX8" fmla="*/ 43233 w 86466"/>
                <a:gd name="connsiteY8" fmla="*/ 0 h 492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466" h="49276">
                  <a:moveTo>
                    <a:pt x="43233" y="0"/>
                  </a:moveTo>
                  <a:cubicBezTo>
                    <a:pt x="67110" y="0"/>
                    <a:pt x="86466" y="20755"/>
                    <a:pt x="86466" y="46359"/>
                  </a:cubicBezTo>
                  <a:lnTo>
                    <a:pt x="85339" y="49276"/>
                  </a:lnTo>
                  <a:lnTo>
                    <a:pt x="79959" y="42153"/>
                  </a:lnTo>
                  <a:cubicBezTo>
                    <a:pt x="70560" y="33764"/>
                    <a:pt x="57575" y="28575"/>
                    <a:pt x="43233" y="28575"/>
                  </a:cubicBezTo>
                  <a:cubicBezTo>
                    <a:pt x="28891" y="28575"/>
                    <a:pt x="15906" y="33764"/>
                    <a:pt x="6507" y="42153"/>
                  </a:cubicBezTo>
                  <a:lnTo>
                    <a:pt x="1127" y="49276"/>
                  </a:lnTo>
                  <a:lnTo>
                    <a:pt x="0" y="46359"/>
                  </a:lnTo>
                  <a:cubicBezTo>
                    <a:pt x="0" y="20755"/>
                    <a:pt x="19356" y="0"/>
                    <a:pt x="43233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166" name="グループ化 165">
            <a:extLst>
              <a:ext uri="{FF2B5EF4-FFF2-40B4-BE49-F238E27FC236}">
                <a16:creationId xmlns:a16="http://schemas.microsoft.com/office/drawing/2014/main" id="{7C982C51-C22C-4FDF-8E34-F850E7A950C0}"/>
              </a:ext>
            </a:extLst>
          </p:cNvPr>
          <p:cNvGrpSpPr/>
          <p:nvPr/>
        </p:nvGrpSpPr>
        <p:grpSpPr>
          <a:xfrm>
            <a:off x="3756216" y="4005067"/>
            <a:ext cx="1845451" cy="2441428"/>
            <a:chOff x="3756216" y="4005067"/>
            <a:chExt cx="1845451" cy="2441428"/>
          </a:xfrm>
        </p:grpSpPr>
        <p:grpSp>
          <p:nvGrpSpPr>
            <p:cNvPr id="167" name="グループ化 166">
              <a:extLst>
                <a:ext uri="{FF2B5EF4-FFF2-40B4-BE49-F238E27FC236}">
                  <a16:creationId xmlns:a16="http://schemas.microsoft.com/office/drawing/2014/main" id="{1CEEFE1B-C447-4E35-BF80-2F1217A4AFA7}"/>
                </a:ext>
              </a:extLst>
            </p:cNvPr>
            <p:cNvGrpSpPr/>
            <p:nvPr/>
          </p:nvGrpSpPr>
          <p:grpSpPr>
            <a:xfrm>
              <a:off x="3756216" y="5576478"/>
              <a:ext cx="1092379" cy="727249"/>
              <a:chOff x="444652" y="5006060"/>
              <a:chExt cx="1399600" cy="931780"/>
            </a:xfrm>
          </p:grpSpPr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F531D788-7988-4C49-8F39-3146B5D3FB0F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A29E884F-5F70-4881-B1C8-DE42D2D6FE0A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193" name="グループ化 192">
                  <a:extLst>
                    <a:ext uri="{FF2B5EF4-FFF2-40B4-BE49-F238E27FC236}">
                      <a16:creationId xmlns:a16="http://schemas.microsoft.com/office/drawing/2014/main" id="{B6EBC929-DF3D-4DAB-BD21-4A50A9BF43DD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04" name="フリーフォーム: 図形 203">
                    <a:extLst>
                      <a:ext uri="{FF2B5EF4-FFF2-40B4-BE49-F238E27FC236}">
                        <a16:creationId xmlns:a16="http://schemas.microsoft.com/office/drawing/2014/main" id="{B3A3BCF2-876D-4AD6-91A7-54165370B179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5" name="フリーフォーム: 図形 204">
                    <a:extLst>
                      <a:ext uri="{FF2B5EF4-FFF2-40B4-BE49-F238E27FC236}">
                        <a16:creationId xmlns:a16="http://schemas.microsoft.com/office/drawing/2014/main" id="{67DCBBE7-E592-4DAC-89D0-01C656FCA066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6" name="フリーフォーム: 図形 205">
                    <a:extLst>
                      <a:ext uri="{FF2B5EF4-FFF2-40B4-BE49-F238E27FC236}">
                        <a16:creationId xmlns:a16="http://schemas.microsoft.com/office/drawing/2014/main" id="{F13CF90E-02DF-45C9-8D56-59A5FDEA5431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7" name="月 206">
                    <a:extLst>
                      <a:ext uri="{FF2B5EF4-FFF2-40B4-BE49-F238E27FC236}">
                        <a16:creationId xmlns:a16="http://schemas.microsoft.com/office/drawing/2014/main" id="{EFA7AF88-5A8A-4DDF-8C90-F95FD1419E5D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AA2DA6E1-3EE3-404B-8902-ABC18B433825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195" name="四角形: 上の 2 つの角を丸める 109">
                  <a:extLst>
                    <a:ext uri="{FF2B5EF4-FFF2-40B4-BE49-F238E27FC236}">
                      <a16:creationId xmlns:a16="http://schemas.microsoft.com/office/drawing/2014/main" id="{75A48C5B-F2AE-4978-B605-D013D01F6AB1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33DF59B7-083B-40B3-94A3-C00689AAAE1E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" name="フリーフォーム: 図形 196">
                  <a:extLst>
                    <a:ext uri="{FF2B5EF4-FFF2-40B4-BE49-F238E27FC236}">
                      <a16:creationId xmlns:a16="http://schemas.microsoft.com/office/drawing/2014/main" id="{D0E06910-08AC-4FEE-AE60-FEE32D146FDD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" name="四角形: 上の 2 つの角を丸める 109">
                  <a:extLst>
                    <a:ext uri="{FF2B5EF4-FFF2-40B4-BE49-F238E27FC236}">
                      <a16:creationId xmlns:a16="http://schemas.microsoft.com/office/drawing/2014/main" id="{636950BB-51BC-4E70-9E8B-3F05804450BC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" name="フリーフォーム: 図形 198">
                  <a:extLst>
                    <a:ext uri="{FF2B5EF4-FFF2-40B4-BE49-F238E27FC236}">
                      <a16:creationId xmlns:a16="http://schemas.microsoft.com/office/drawing/2014/main" id="{80766F95-B4FC-4D59-985E-5369F1DE2304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フリーフォーム: 図形 199">
                  <a:extLst>
                    <a:ext uri="{FF2B5EF4-FFF2-40B4-BE49-F238E27FC236}">
                      <a16:creationId xmlns:a16="http://schemas.microsoft.com/office/drawing/2014/main" id="{DCF7FDEC-EBB9-4BEC-8B2F-7A6829D32302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四角形: 上の 2 つの角を丸める 109">
                  <a:extLst>
                    <a:ext uri="{FF2B5EF4-FFF2-40B4-BE49-F238E27FC236}">
                      <a16:creationId xmlns:a16="http://schemas.microsoft.com/office/drawing/2014/main" id="{0E01118C-AEA6-4DAD-A6C8-B7E50BCD7DD3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C94A638F-4BF1-41D4-9D8D-5E18426E4A0E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フリーフォーム: 図形 202">
                  <a:extLst>
                    <a:ext uri="{FF2B5EF4-FFF2-40B4-BE49-F238E27FC236}">
                      <a16:creationId xmlns:a16="http://schemas.microsoft.com/office/drawing/2014/main" id="{98232268-93FE-4F2B-B4FA-F8B828496C9B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68" name="四角形: 上の 2 つの角を丸める 280">
              <a:extLst>
                <a:ext uri="{FF2B5EF4-FFF2-40B4-BE49-F238E27FC236}">
                  <a16:creationId xmlns:a16="http://schemas.microsoft.com/office/drawing/2014/main" id="{C9511453-C525-4DD7-AD53-41910E16B5FB}"/>
                </a:ext>
              </a:extLst>
            </p:cNvPr>
            <p:cNvSpPr/>
            <p:nvPr/>
          </p:nvSpPr>
          <p:spPr>
            <a:xfrm rot="7200000">
              <a:off x="4349084" y="5774823"/>
              <a:ext cx="309785" cy="741802"/>
            </a:xfrm>
            <a:custGeom>
              <a:avLst/>
              <a:gdLst>
                <a:gd name="connsiteX0" fmla="*/ 118830 w 237660"/>
                <a:gd name="connsiteY0" fmla="*/ 0 h 699597"/>
                <a:gd name="connsiteX1" fmla="*/ 118830 w 237660"/>
                <a:gd name="connsiteY1" fmla="*/ 0 h 699597"/>
                <a:gd name="connsiteX2" fmla="*/ 237660 w 237660"/>
                <a:gd name="connsiteY2" fmla="*/ 118830 h 699597"/>
                <a:gd name="connsiteX3" fmla="*/ 237660 w 237660"/>
                <a:gd name="connsiteY3" fmla="*/ 699597 h 699597"/>
                <a:gd name="connsiteX4" fmla="*/ 237660 w 237660"/>
                <a:gd name="connsiteY4" fmla="*/ 699597 h 699597"/>
                <a:gd name="connsiteX5" fmla="*/ 0 w 237660"/>
                <a:gd name="connsiteY5" fmla="*/ 699597 h 699597"/>
                <a:gd name="connsiteX6" fmla="*/ 0 w 237660"/>
                <a:gd name="connsiteY6" fmla="*/ 699597 h 699597"/>
                <a:gd name="connsiteX7" fmla="*/ 0 w 237660"/>
                <a:gd name="connsiteY7" fmla="*/ 118830 h 699597"/>
                <a:gd name="connsiteX8" fmla="*/ 118830 w 237660"/>
                <a:gd name="connsiteY8" fmla="*/ 0 h 69959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237660 w 237660"/>
                <a:gd name="connsiteY3" fmla="*/ 699597 h 708507"/>
                <a:gd name="connsiteX4" fmla="*/ 160315 w 237660"/>
                <a:gd name="connsiteY4" fmla="*/ 708507 h 708507"/>
                <a:gd name="connsiteX5" fmla="*/ 0 w 237660"/>
                <a:gd name="connsiteY5" fmla="*/ 699597 h 708507"/>
                <a:gd name="connsiteX6" fmla="*/ 0 w 237660"/>
                <a:gd name="connsiteY6" fmla="*/ 699597 h 708507"/>
                <a:gd name="connsiteX7" fmla="*/ 0 w 237660"/>
                <a:gd name="connsiteY7" fmla="*/ 118830 h 708507"/>
                <a:gd name="connsiteX8" fmla="*/ 118830 w 237660"/>
                <a:gd name="connsiteY8" fmla="*/ 0 h 708507"/>
                <a:gd name="connsiteX0" fmla="*/ 118830 w 261831"/>
                <a:gd name="connsiteY0" fmla="*/ 0 h 708507"/>
                <a:gd name="connsiteX1" fmla="*/ 118830 w 261831"/>
                <a:gd name="connsiteY1" fmla="*/ 0 h 708507"/>
                <a:gd name="connsiteX2" fmla="*/ 237660 w 261831"/>
                <a:gd name="connsiteY2" fmla="*/ 118830 h 708507"/>
                <a:gd name="connsiteX3" fmla="*/ 261831 w 261831"/>
                <a:gd name="connsiteY3" fmla="*/ 622400 h 708507"/>
                <a:gd name="connsiteX4" fmla="*/ 160315 w 261831"/>
                <a:gd name="connsiteY4" fmla="*/ 708507 h 708507"/>
                <a:gd name="connsiteX5" fmla="*/ 0 w 261831"/>
                <a:gd name="connsiteY5" fmla="*/ 699597 h 708507"/>
                <a:gd name="connsiteX6" fmla="*/ 0 w 261831"/>
                <a:gd name="connsiteY6" fmla="*/ 699597 h 708507"/>
                <a:gd name="connsiteX7" fmla="*/ 0 w 261831"/>
                <a:gd name="connsiteY7" fmla="*/ 118830 h 708507"/>
                <a:gd name="connsiteX8" fmla="*/ 118830 w 261831"/>
                <a:gd name="connsiteY8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699597 h 708507"/>
                <a:gd name="connsiteX6" fmla="*/ 0 w 237660"/>
                <a:gd name="connsiteY6" fmla="*/ 118830 h 708507"/>
                <a:gd name="connsiteX7" fmla="*/ 118830 w 237660"/>
                <a:gd name="connsiteY7" fmla="*/ 0 h 708507"/>
                <a:gd name="connsiteX0" fmla="*/ 118830 w 237660"/>
                <a:gd name="connsiteY0" fmla="*/ 0 h 708507"/>
                <a:gd name="connsiteX1" fmla="*/ 118830 w 237660"/>
                <a:gd name="connsiteY1" fmla="*/ 0 h 708507"/>
                <a:gd name="connsiteX2" fmla="*/ 237660 w 237660"/>
                <a:gd name="connsiteY2" fmla="*/ 118830 h 708507"/>
                <a:gd name="connsiteX3" fmla="*/ 160315 w 237660"/>
                <a:gd name="connsiteY3" fmla="*/ 708507 h 708507"/>
                <a:gd name="connsiteX4" fmla="*/ 0 w 237660"/>
                <a:gd name="connsiteY4" fmla="*/ 699597 h 708507"/>
                <a:gd name="connsiteX5" fmla="*/ 0 w 237660"/>
                <a:gd name="connsiteY5" fmla="*/ 118830 h 708507"/>
                <a:gd name="connsiteX6" fmla="*/ 118830 w 237660"/>
                <a:gd name="connsiteY6" fmla="*/ 0 h 708507"/>
                <a:gd name="connsiteX0" fmla="*/ 118830 w 237660"/>
                <a:gd name="connsiteY0" fmla="*/ 0 h 716798"/>
                <a:gd name="connsiteX1" fmla="*/ 118830 w 237660"/>
                <a:gd name="connsiteY1" fmla="*/ 0 h 716798"/>
                <a:gd name="connsiteX2" fmla="*/ 237660 w 237660"/>
                <a:gd name="connsiteY2" fmla="*/ 118830 h 716798"/>
                <a:gd name="connsiteX3" fmla="*/ 160315 w 237660"/>
                <a:gd name="connsiteY3" fmla="*/ 708507 h 716798"/>
                <a:gd name="connsiteX4" fmla="*/ 0 w 237660"/>
                <a:gd name="connsiteY4" fmla="*/ 699597 h 716798"/>
                <a:gd name="connsiteX5" fmla="*/ 0 w 237660"/>
                <a:gd name="connsiteY5" fmla="*/ 118830 h 716798"/>
                <a:gd name="connsiteX6" fmla="*/ 118830 w 237660"/>
                <a:gd name="connsiteY6" fmla="*/ 0 h 716798"/>
                <a:gd name="connsiteX0" fmla="*/ 118830 w 237660"/>
                <a:gd name="connsiteY0" fmla="*/ 0 h 712315"/>
                <a:gd name="connsiteX1" fmla="*/ 118830 w 237660"/>
                <a:gd name="connsiteY1" fmla="*/ 0 h 712315"/>
                <a:gd name="connsiteX2" fmla="*/ 237660 w 237660"/>
                <a:gd name="connsiteY2" fmla="*/ 118830 h 712315"/>
                <a:gd name="connsiteX3" fmla="*/ 184509 w 237660"/>
                <a:gd name="connsiteY3" fmla="*/ 702788 h 712315"/>
                <a:gd name="connsiteX4" fmla="*/ 0 w 237660"/>
                <a:gd name="connsiteY4" fmla="*/ 699597 h 712315"/>
                <a:gd name="connsiteX5" fmla="*/ 0 w 237660"/>
                <a:gd name="connsiteY5" fmla="*/ 118830 h 712315"/>
                <a:gd name="connsiteX6" fmla="*/ 118830 w 237660"/>
                <a:gd name="connsiteY6" fmla="*/ 0 h 712315"/>
                <a:gd name="connsiteX0" fmla="*/ 118830 w 237660"/>
                <a:gd name="connsiteY0" fmla="*/ 0 h 723367"/>
                <a:gd name="connsiteX1" fmla="*/ 118830 w 237660"/>
                <a:gd name="connsiteY1" fmla="*/ 0 h 723367"/>
                <a:gd name="connsiteX2" fmla="*/ 237660 w 237660"/>
                <a:gd name="connsiteY2" fmla="*/ 118830 h 723367"/>
                <a:gd name="connsiteX3" fmla="*/ 184509 w 237660"/>
                <a:gd name="connsiteY3" fmla="*/ 702788 h 723367"/>
                <a:gd name="connsiteX4" fmla="*/ 0 w 237660"/>
                <a:gd name="connsiteY4" fmla="*/ 699597 h 723367"/>
                <a:gd name="connsiteX5" fmla="*/ 0 w 237660"/>
                <a:gd name="connsiteY5" fmla="*/ 118830 h 723367"/>
                <a:gd name="connsiteX6" fmla="*/ 118830 w 237660"/>
                <a:gd name="connsiteY6" fmla="*/ 0 h 723367"/>
                <a:gd name="connsiteX0" fmla="*/ 128482 w 247312"/>
                <a:gd name="connsiteY0" fmla="*/ 0 h 725915"/>
                <a:gd name="connsiteX1" fmla="*/ 128482 w 247312"/>
                <a:gd name="connsiteY1" fmla="*/ 0 h 725915"/>
                <a:gd name="connsiteX2" fmla="*/ 247312 w 247312"/>
                <a:gd name="connsiteY2" fmla="*/ 118830 h 725915"/>
                <a:gd name="connsiteX3" fmla="*/ 194161 w 247312"/>
                <a:gd name="connsiteY3" fmla="*/ 702788 h 725915"/>
                <a:gd name="connsiteX4" fmla="*/ 9652 w 247312"/>
                <a:gd name="connsiteY4" fmla="*/ 699597 h 725915"/>
                <a:gd name="connsiteX5" fmla="*/ 9652 w 247312"/>
                <a:gd name="connsiteY5" fmla="*/ 118830 h 725915"/>
                <a:gd name="connsiteX6" fmla="*/ 128482 w 247312"/>
                <a:gd name="connsiteY6" fmla="*/ 0 h 725915"/>
                <a:gd name="connsiteX0" fmla="*/ 132962 w 251792"/>
                <a:gd name="connsiteY0" fmla="*/ 0 h 755822"/>
                <a:gd name="connsiteX1" fmla="*/ 132962 w 251792"/>
                <a:gd name="connsiteY1" fmla="*/ 0 h 755822"/>
                <a:gd name="connsiteX2" fmla="*/ 251792 w 251792"/>
                <a:gd name="connsiteY2" fmla="*/ 118830 h 755822"/>
                <a:gd name="connsiteX3" fmla="*/ 204913 w 251792"/>
                <a:gd name="connsiteY3" fmla="*/ 718414 h 755822"/>
                <a:gd name="connsiteX4" fmla="*/ 14132 w 251792"/>
                <a:gd name="connsiteY4" fmla="*/ 699597 h 755822"/>
                <a:gd name="connsiteX5" fmla="*/ 14132 w 251792"/>
                <a:gd name="connsiteY5" fmla="*/ 118830 h 755822"/>
                <a:gd name="connsiteX6" fmla="*/ 132962 w 251792"/>
                <a:gd name="connsiteY6" fmla="*/ 0 h 755822"/>
                <a:gd name="connsiteX0" fmla="*/ 132962 w 251792"/>
                <a:gd name="connsiteY0" fmla="*/ 0 h 770033"/>
                <a:gd name="connsiteX1" fmla="*/ 132962 w 251792"/>
                <a:gd name="connsiteY1" fmla="*/ 0 h 770033"/>
                <a:gd name="connsiteX2" fmla="*/ 251792 w 251792"/>
                <a:gd name="connsiteY2" fmla="*/ 118830 h 770033"/>
                <a:gd name="connsiteX3" fmla="*/ 204913 w 251792"/>
                <a:gd name="connsiteY3" fmla="*/ 718414 h 770033"/>
                <a:gd name="connsiteX4" fmla="*/ 14132 w 251792"/>
                <a:gd name="connsiteY4" fmla="*/ 699597 h 770033"/>
                <a:gd name="connsiteX5" fmla="*/ 14132 w 251792"/>
                <a:gd name="connsiteY5" fmla="*/ 118830 h 770033"/>
                <a:gd name="connsiteX6" fmla="*/ 132962 w 251792"/>
                <a:gd name="connsiteY6" fmla="*/ 0 h 770033"/>
                <a:gd name="connsiteX0" fmla="*/ 132962 w 251792"/>
                <a:gd name="connsiteY0" fmla="*/ 0 h 758433"/>
                <a:gd name="connsiteX1" fmla="*/ 132962 w 251792"/>
                <a:gd name="connsiteY1" fmla="*/ 0 h 758433"/>
                <a:gd name="connsiteX2" fmla="*/ 251792 w 251792"/>
                <a:gd name="connsiteY2" fmla="*/ 118830 h 758433"/>
                <a:gd name="connsiteX3" fmla="*/ 204913 w 251792"/>
                <a:gd name="connsiteY3" fmla="*/ 718414 h 758433"/>
                <a:gd name="connsiteX4" fmla="*/ 14132 w 251792"/>
                <a:gd name="connsiteY4" fmla="*/ 699597 h 758433"/>
                <a:gd name="connsiteX5" fmla="*/ 14132 w 251792"/>
                <a:gd name="connsiteY5" fmla="*/ 118830 h 758433"/>
                <a:gd name="connsiteX6" fmla="*/ 132962 w 251792"/>
                <a:gd name="connsiteY6" fmla="*/ 0 h 758433"/>
                <a:gd name="connsiteX0" fmla="*/ 128266 w 247096"/>
                <a:gd name="connsiteY0" fmla="*/ 0 h 738800"/>
                <a:gd name="connsiteX1" fmla="*/ 128266 w 247096"/>
                <a:gd name="connsiteY1" fmla="*/ 0 h 738800"/>
                <a:gd name="connsiteX2" fmla="*/ 247096 w 247096"/>
                <a:gd name="connsiteY2" fmla="*/ 118830 h 738800"/>
                <a:gd name="connsiteX3" fmla="*/ 200217 w 247096"/>
                <a:gd name="connsiteY3" fmla="*/ 718414 h 738800"/>
                <a:gd name="connsiteX4" fmla="*/ 9436 w 247096"/>
                <a:gd name="connsiteY4" fmla="*/ 699597 h 738800"/>
                <a:gd name="connsiteX5" fmla="*/ 9436 w 247096"/>
                <a:gd name="connsiteY5" fmla="*/ 118830 h 738800"/>
                <a:gd name="connsiteX6" fmla="*/ 128266 w 247096"/>
                <a:gd name="connsiteY6" fmla="*/ 0 h 738800"/>
                <a:gd name="connsiteX0" fmla="*/ 128266 w 272162"/>
                <a:gd name="connsiteY0" fmla="*/ 0 h 768389"/>
                <a:gd name="connsiteX1" fmla="*/ 128266 w 272162"/>
                <a:gd name="connsiteY1" fmla="*/ 0 h 768389"/>
                <a:gd name="connsiteX2" fmla="*/ 272162 w 272162"/>
                <a:gd name="connsiteY2" fmla="*/ 109857 h 768389"/>
                <a:gd name="connsiteX3" fmla="*/ 200217 w 272162"/>
                <a:gd name="connsiteY3" fmla="*/ 718414 h 768389"/>
                <a:gd name="connsiteX4" fmla="*/ 9436 w 272162"/>
                <a:gd name="connsiteY4" fmla="*/ 699597 h 768389"/>
                <a:gd name="connsiteX5" fmla="*/ 9436 w 272162"/>
                <a:gd name="connsiteY5" fmla="*/ 118830 h 768389"/>
                <a:gd name="connsiteX6" fmla="*/ 128266 w 272162"/>
                <a:gd name="connsiteY6" fmla="*/ 0 h 768389"/>
                <a:gd name="connsiteX0" fmla="*/ 128266 w 276606"/>
                <a:gd name="connsiteY0" fmla="*/ 0 h 768389"/>
                <a:gd name="connsiteX1" fmla="*/ 128266 w 276606"/>
                <a:gd name="connsiteY1" fmla="*/ 0 h 768389"/>
                <a:gd name="connsiteX2" fmla="*/ 272162 w 276606"/>
                <a:gd name="connsiteY2" fmla="*/ 109857 h 768389"/>
                <a:gd name="connsiteX3" fmla="*/ 200217 w 276606"/>
                <a:gd name="connsiteY3" fmla="*/ 718414 h 768389"/>
                <a:gd name="connsiteX4" fmla="*/ 9436 w 276606"/>
                <a:gd name="connsiteY4" fmla="*/ 699597 h 768389"/>
                <a:gd name="connsiteX5" fmla="*/ 9436 w 276606"/>
                <a:gd name="connsiteY5" fmla="*/ 118830 h 768389"/>
                <a:gd name="connsiteX6" fmla="*/ 128266 w 276606"/>
                <a:gd name="connsiteY6" fmla="*/ 0 h 768389"/>
                <a:gd name="connsiteX0" fmla="*/ 128266 w 276258"/>
                <a:gd name="connsiteY0" fmla="*/ 0 h 741802"/>
                <a:gd name="connsiteX1" fmla="*/ 128266 w 276258"/>
                <a:gd name="connsiteY1" fmla="*/ 0 h 741802"/>
                <a:gd name="connsiteX2" fmla="*/ 272162 w 276258"/>
                <a:gd name="connsiteY2" fmla="*/ 109857 h 741802"/>
                <a:gd name="connsiteX3" fmla="*/ 200217 w 276258"/>
                <a:gd name="connsiteY3" fmla="*/ 718414 h 741802"/>
                <a:gd name="connsiteX4" fmla="*/ 9436 w 276258"/>
                <a:gd name="connsiteY4" fmla="*/ 699597 h 741802"/>
                <a:gd name="connsiteX5" fmla="*/ 9436 w 276258"/>
                <a:gd name="connsiteY5" fmla="*/ 118830 h 741802"/>
                <a:gd name="connsiteX6" fmla="*/ 128266 w 276258"/>
                <a:gd name="connsiteY6" fmla="*/ 0 h 741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76258" h="741802">
                  <a:moveTo>
                    <a:pt x="128266" y="0"/>
                  </a:moveTo>
                  <a:lnTo>
                    <a:pt x="128266" y="0"/>
                  </a:lnTo>
                  <a:cubicBezTo>
                    <a:pt x="193894" y="0"/>
                    <a:pt x="272162" y="44229"/>
                    <a:pt x="272162" y="109857"/>
                  </a:cubicBezTo>
                  <a:cubicBezTo>
                    <a:pt x="291515" y="294105"/>
                    <a:pt x="238074" y="681290"/>
                    <a:pt x="200217" y="718414"/>
                  </a:cubicBezTo>
                  <a:cubicBezTo>
                    <a:pt x="162360" y="755538"/>
                    <a:pt x="30665" y="747886"/>
                    <a:pt x="9436" y="699597"/>
                  </a:cubicBezTo>
                  <a:cubicBezTo>
                    <a:pt x="-11793" y="651308"/>
                    <a:pt x="9436" y="312419"/>
                    <a:pt x="9436" y="118830"/>
                  </a:cubicBezTo>
                  <a:cubicBezTo>
                    <a:pt x="9436" y="53202"/>
                    <a:pt x="62638" y="0"/>
                    <a:pt x="128266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6A4C4BB7-FC1F-472C-A114-5BDF8E018FF9}"/>
                </a:ext>
              </a:extLst>
            </p:cNvPr>
            <p:cNvGrpSpPr/>
            <p:nvPr/>
          </p:nvGrpSpPr>
          <p:grpSpPr>
            <a:xfrm>
              <a:off x="4454521" y="4005067"/>
              <a:ext cx="1147146" cy="2441428"/>
              <a:chOff x="3876551" y="4005067"/>
              <a:chExt cx="1147146" cy="2441428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7F869D5E-0483-496D-905B-04423EDEE3DE}"/>
                  </a:ext>
                </a:extLst>
              </p:cNvPr>
              <p:cNvSpPr/>
              <p:nvPr/>
            </p:nvSpPr>
            <p:spPr>
              <a:xfrm>
                <a:off x="425946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EE275A0D-CC9A-45D5-B0E9-D4EB5FB9FBBC}"/>
                  </a:ext>
                </a:extLst>
              </p:cNvPr>
              <p:cNvSpPr/>
              <p:nvPr/>
            </p:nvSpPr>
            <p:spPr>
              <a:xfrm rot="1800000">
                <a:off x="3879173" y="4306425"/>
                <a:ext cx="732633" cy="46222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35EFA79A-6270-418A-9B08-11FB026BB150}"/>
                  </a:ext>
                </a:extLst>
              </p:cNvPr>
              <p:cNvSpPr/>
              <p:nvPr/>
            </p:nvSpPr>
            <p:spPr>
              <a:xfrm>
                <a:off x="3876551" y="4266450"/>
                <a:ext cx="918380" cy="1054041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8264"/>
                  <a:gd name="connsiteX1" fmla="*/ 243973 w 918380"/>
                  <a:gd name="connsiteY1" fmla="*/ 1033660 h 1038264"/>
                  <a:gd name="connsiteX2" fmla="*/ 105056 w 918380"/>
                  <a:gd name="connsiteY2" fmla="*/ 924561 h 1038264"/>
                  <a:gd name="connsiteX3" fmla="*/ 86786 w 918380"/>
                  <a:gd name="connsiteY3" fmla="*/ 894624 h 1038264"/>
                  <a:gd name="connsiteX4" fmla="*/ 92123 w 918380"/>
                  <a:gd name="connsiteY4" fmla="*/ 893038 h 1038264"/>
                  <a:gd name="connsiteX5" fmla="*/ 125336 w 918380"/>
                  <a:gd name="connsiteY5" fmla="*/ 870299 h 1038264"/>
                  <a:gd name="connsiteX6" fmla="*/ 92123 w 918380"/>
                  <a:gd name="connsiteY6" fmla="*/ 875066 h 1038264"/>
                  <a:gd name="connsiteX7" fmla="*/ 81632 w 918380"/>
                  <a:gd name="connsiteY7" fmla="*/ 877453 h 1038264"/>
                  <a:gd name="connsiteX8" fmla="*/ 72942 w 918380"/>
                  <a:gd name="connsiteY8" fmla="*/ 848502 h 1038264"/>
                  <a:gd name="connsiteX9" fmla="*/ 57933 w 918380"/>
                  <a:gd name="connsiteY9" fmla="*/ 772181 h 1038264"/>
                  <a:gd name="connsiteX10" fmla="*/ 58 w 918380"/>
                  <a:gd name="connsiteY10" fmla="*/ 739896 h 1038264"/>
                  <a:gd name="connsiteX11" fmla="*/ 66191 w 918380"/>
                  <a:gd name="connsiteY11" fmla="*/ 561386 h 1038264"/>
                  <a:gd name="connsiteX12" fmla="*/ 46067 w 918380"/>
                  <a:gd name="connsiteY12" fmla="*/ 445833 h 1038264"/>
                  <a:gd name="connsiteX13" fmla="*/ 44355 w 918380"/>
                  <a:gd name="connsiteY13" fmla="*/ 377474 h 1038264"/>
                  <a:gd name="connsiteX14" fmla="*/ 507499 w 918380"/>
                  <a:gd name="connsiteY14" fmla="*/ 0 h 1038264"/>
                  <a:gd name="connsiteX15" fmla="*/ 918336 w 918380"/>
                  <a:gd name="connsiteY15" fmla="*/ 489417 h 1038264"/>
                  <a:gd name="connsiteX16" fmla="*/ 617792 w 918380"/>
                  <a:gd name="connsiteY16" fmla="*/ 985344 h 1038264"/>
                  <a:gd name="connsiteX0" fmla="*/ 546354 w 918380"/>
                  <a:gd name="connsiteY0" fmla="*/ 830563 h 1036047"/>
                  <a:gd name="connsiteX1" fmla="*/ 243973 w 918380"/>
                  <a:gd name="connsiteY1" fmla="*/ 1033660 h 1036047"/>
                  <a:gd name="connsiteX2" fmla="*/ 105056 w 918380"/>
                  <a:gd name="connsiteY2" fmla="*/ 924561 h 1036047"/>
                  <a:gd name="connsiteX3" fmla="*/ 86786 w 918380"/>
                  <a:gd name="connsiteY3" fmla="*/ 894624 h 1036047"/>
                  <a:gd name="connsiteX4" fmla="*/ 92123 w 918380"/>
                  <a:gd name="connsiteY4" fmla="*/ 893038 h 1036047"/>
                  <a:gd name="connsiteX5" fmla="*/ 125336 w 918380"/>
                  <a:gd name="connsiteY5" fmla="*/ 870299 h 1036047"/>
                  <a:gd name="connsiteX6" fmla="*/ 92123 w 918380"/>
                  <a:gd name="connsiteY6" fmla="*/ 875066 h 1036047"/>
                  <a:gd name="connsiteX7" fmla="*/ 81632 w 918380"/>
                  <a:gd name="connsiteY7" fmla="*/ 877453 h 1036047"/>
                  <a:gd name="connsiteX8" fmla="*/ 72942 w 918380"/>
                  <a:gd name="connsiteY8" fmla="*/ 848502 h 1036047"/>
                  <a:gd name="connsiteX9" fmla="*/ 57933 w 918380"/>
                  <a:gd name="connsiteY9" fmla="*/ 772181 h 1036047"/>
                  <a:gd name="connsiteX10" fmla="*/ 58 w 918380"/>
                  <a:gd name="connsiteY10" fmla="*/ 739896 h 1036047"/>
                  <a:gd name="connsiteX11" fmla="*/ 66191 w 918380"/>
                  <a:gd name="connsiteY11" fmla="*/ 561386 h 1036047"/>
                  <a:gd name="connsiteX12" fmla="*/ 46067 w 918380"/>
                  <a:gd name="connsiteY12" fmla="*/ 445833 h 1036047"/>
                  <a:gd name="connsiteX13" fmla="*/ 44355 w 918380"/>
                  <a:gd name="connsiteY13" fmla="*/ 377474 h 1036047"/>
                  <a:gd name="connsiteX14" fmla="*/ 507499 w 918380"/>
                  <a:gd name="connsiteY14" fmla="*/ 0 h 1036047"/>
                  <a:gd name="connsiteX15" fmla="*/ 918336 w 918380"/>
                  <a:gd name="connsiteY15" fmla="*/ 489417 h 1036047"/>
                  <a:gd name="connsiteX16" fmla="*/ 617792 w 918380"/>
                  <a:gd name="connsiteY16" fmla="*/ 985344 h 1036047"/>
                  <a:gd name="connsiteX0" fmla="*/ 546354 w 918380"/>
                  <a:gd name="connsiteY0" fmla="*/ 830563 h 1047641"/>
                  <a:gd name="connsiteX1" fmla="*/ 253498 w 918380"/>
                  <a:gd name="connsiteY1" fmla="*/ 1045566 h 1047641"/>
                  <a:gd name="connsiteX2" fmla="*/ 105056 w 918380"/>
                  <a:gd name="connsiteY2" fmla="*/ 924561 h 1047641"/>
                  <a:gd name="connsiteX3" fmla="*/ 86786 w 918380"/>
                  <a:gd name="connsiteY3" fmla="*/ 894624 h 1047641"/>
                  <a:gd name="connsiteX4" fmla="*/ 92123 w 918380"/>
                  <a:gd name="connsiteY4" fmla="*/ 893038 h 1047641"/>
                  <a:gd name="connsiteX5" fmla="*/ 125336 w 918380"/>
                  <a:gd name="connsiteY5" fmla="*/ 870299 h 1047641"/>
                  <a:gd name="connsiteX6" fmla="*/ 92123 w 918380"/>
                  <a:gd name="connsiteY6" fmla="*/ 875066 h 1047641"/>
                  <a:gd name="connsiteX7" fmla="*/ 81632 w 918380"/>
                  <a:gd name="connsiteY7" fmla="*/ 877453 h 1047641"/>
                  <a:gd name="connsiteX8" fmla="*/ 72942 w 918380"/>
                  <a:gd name="connsiteY8" fmla="*/ 848502 h 1047641"/>
                  <a:gd name="connsiteX9" fmla="*/ 57933 w 918380"/>
                  <a:gd name="connsiteY9" fmla="*/ 772181 h 1047641"/>
                  <a:gd name="connsiteX10" fmla="*/ 58 w 918380"/>
                  <a:gd name="connsiteY10" fmla="*/ 739896 h 1047641"/>
                  <a:gd name="connsiteX11" fmla="*/ 66191 w 918380"/>
                  <a:gd name="connsiteY11" fmla="*/ 561386 h 1047641"/>
                  <a:gd name="connsiteX12" fmla="*/ 46067 w 918380"/>
                  <a:gd name="connsiteY12" fmla="*/ 445833 h 1047641"/>
                  <a:gd name="connsiteX13" fmla="*/ 44355 w 918380"/>
                  <a:gd name="connsiteY13" fmla="*/ 377474 h 1047641"/>
                  <a:gd name="connsiteX14" fmla="*/ 507499 w 918380"/>
                  <a:gd name="connsiteY14" fmla="*/ 0 h 1047641"/>
                  <a:gd name="connsiteX15" fmla="*/ 918336 w 918380"/>
                  <a:gd name="connsiteY15" fmla="*/ 489417 h 1047641"/>
                  <a:gd name="connsiteX16" fmla="*/ 617792 w 918380"/>
                  <a:gd name="connsiteY16" fmla="*/ 985344 h 1047641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92123 w 918380"/>
                  <a:gd name="connsiteY4" fmla="*/ 893038 h 1045723"/>
                  <a:gd name="connsiteX5" fmla="*/ 125336 w 918380"/>
                  <a:gd name="connsiteY5" fmla="*/ 870299 h 1045723"/>
                  <a:gd name="connsiteX6" fmla="*/ 92123 w 918380"/>
                  <a:gd name="connsiteY6" fmla="*/ 875066 h 1045723"/>
                  <a:gd name="connsiteX7" fmla="*/ 81632 w 918380"/>
                  <a:gd name="connsiteY7" fmla="*/ 877453 h 1045723"/>
                  <a:gd name="connsiteX8" fmla="*/ 72942 w 918380"/>
                  <a:gd name="connsiteY8" fmla="*/ 848502 h 1045723"/>
                  <a:gd name="connsiteX9" fmla="*/ 57933 w 918380"/>
                  <a:gd name="connsiteY9" fmla="*/ 772181 h 1045723"/>
                  <a:gd name="connsiteX10" fmla="*/ 58 w 918380"/>
                  <a:gd name="connsiteY10" fmla="*/ 739896 h 1045723"/>
                  <a:gd name="connsiteX11" fmla="*/ 66191 w 918380"/>
                  <a:gd name="connsiteY11" fmla="*/ 561386 h 1045723"/>
                  <a:gd name="connsiteX12" fmla="*/ 46067 w 918380"/>
                  <a:gd name="connsiteY12" fmla="*/ 445833 h 1045723"/>
                  <a:gd name="connsiteX13" fmla="*/ 44355 w 918380"/>
                  <a:gd name="connsiteY13" fmla="*/ 377474 h 1045723"/>
                  <a:gd name="connsiteX14" fmla="*/ 507499 w 918380"/>
                  <a:gd name="connsiteY14" fmla="*/ 0 h 1045723"/>
                  <a:gd name="connsiteX15" fmla="*/ 918336 w 918380"/>
                  <a:gd name="connsiteY15" fmla="*/ 489417 h 1045723"/>
                  <a:gd name="connsiteX16" fmla="*/ 617792 w 918380"/>
                  <a:gd name="connsiteY16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86786 w 918380"/>
                  <a:gd name="connsiteY3" fmla="*/ 894624 h 1045723"/>
                  <a:gd name="connsiteX4" fmla="*/ 125336 w 918380"/>
                  <a:gd name="connsiteY4" fmla="*/ 870299 h 1045723"/>
                  <a:gd name="connsiteX5" fmla="*/ 92123 w 918380"/>
                  <a:gd name="connsiteY5" fmla="*/ 875066 h 1045723"/>
                  <a:gd name="connsiteX6" fmla="*/ 81632 w 918380"/>
                  <a:gd name="connsiteY6" fmla="*/ 877453 h 1045723"/>
                  <a:gd name="connsiteX7" fmla="*/ 72942 w 918380"/>
                  <a:gd name="connsiteY7" fmla="*/ 848502 h 1045723"/>
                  <a:gd name="connsiteX8" fmla="*/ 57933 w 918380"/>
                  <a:gd name="connsiteY8" fmla="*/ 772181 h 1045723"/>
                  <a:gd name="connsiteX9" fmla="*/ 58 w 918380"/>
                  <a:gd name="connsiteY9" fmla="*/ 739896 h 1045723"/>
                  <a:gd name="connsiteX10" fmla="*/ 66191 w 918380"/>
                  <a:gd name="connsiteY10" fmla="*/ 561386 h 1045723"/>
                  <a:gd name="connsiteX11" fmla="*/ 46067 w 918380"/>
                  <a:gd name="connsiteY11" fmla="*/ 445833 h 1045723"/>
                  <a:gd name="connsiteX12" fmla="*/ 44355 w 918380"/>
                  <a:gd name="connsiteY12" fmla="*/ 377474 h 1045723"/>
                  <a:gd name="connsiteX13" fmla="*/ 507499 w 918380"/>
                  <a:gd name="connsiteY13" fmla="*/ 0 h 1045723"/>
                  <a:gd name="connsiteX14" fmla="*/ 918336 w 918380"/>
                  <a:gd name="connsiteY14" fmla="*/ 489417 h 1045723"/>
                  <a:gd name="connsiteX15" fmla="*/ 617792 w 918380"/>
                  <a:gd name="connsiteY15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25336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1055 w 918380"/>
                  <a:gd name="connsiteY3" fmla="*/ 870299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81632 w 918380"/>
                  <a:gd name="connsiteY5" fmla="*/ 877453 h 1045723"/>
                  <a:gd name="connsiteX6" fmla="*/ 72942 w 918380"/>
                  <a:gd name="connsiteY6" fmla="*/ 848502 h 1045723"/>
                  <a:gd name="connsiteX7" fmla="*/ 57933 w 918380"/>
                  <a:gd name="connsiteY7" fmla="*/ 772181 h 1045723"/>
                  <a:gd name="connsiteX8" fmla="*/ 58 w 918380"/>
                  <a:gd name="connsiteY8" fmla="*/ 739896 h 1045723"/>
                  <a:gd name="connsiteX9" fmla="*/ 66191 w 918380"/>
                  <a:gd name="connsiteY9" fmla="*/ 561386 h 1045723"/>
                  <a:gd name="connsiteX10" fmla="*/ 46067 w 918380"/>
                  <a:gd name="connsiteY10" fmla="*/ 445833 h 1045723"/>
                  <a:gd name="connsiteX11" fmla="*/ 44355 w 918380"/>
                  <a:gd name="connsiteY11" fmla="*/ 377474 h 1045723"/>
                  <a:gd name="connsiteX12" fmla="*/ 507499 w 918380"/>
                  <a:gd name="connsiteY12" fmla="*/ 0 h 1045723"/>
                  <a:gd name="connsiteX13" fmla="*/ 918336 w 918380"/>
                  <a:gd name="connsiteY13" fmla="*/ 489417 h 1045723"/>
                  <a:gd name="connsiteX14" fmla="*/ 617792 w 918380"/>
                  <a:gd name="connsiteY14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92123 w 918380"/>
                  <a:gd name="connsiteY4" fmla="*/ 875066 h 1045723"/>
                  <a:gd name="connsiteX5" fmla="*/ 72942 w 918380"/>
                  <a:gd name="connsiteY5" fmla="*/ 848502 h 1045723"/>
                  <a:gd name="connsiteX6" fmla="*/ 57933 w 918380"/>
                  <a:gd name="connsiteY6" fmla="*/ 772181 h 1045723"/>
                  <a:gd name="connsiteX7" fmla="*/ 58 w 918380"/>
                  <a:gd name="connsiteY7" fmla="*/ 739896 h 1045723"/>
                  <a:gd name="connsiteX8" fmla="*/ 66191 w 918380"/>
                  <a:gd name="connsiteY8" fmla="*/ 561386 h 1045723"/>
                  <a:gd name="connsiteX9" fmla="*/ 46067 w 918380"/>
                  <a:gd name="connsiteY9" fmla="*/ 445833 h 1045723"/>
                  <a:gd name="connsiteX10" fmla="*/ 44355 w 918380"/>
                  <a:gd name="connsiteY10" fmla="*/ 377474 h 1045723"/>
                  <a:gd name="connsiteX11" fmla="*/ 507499 w 918380"/>
                  <a:gd name="connsiteY11" fmla="*/ 0 h 1045723"/>
                  <a:gd name="connsiteX12" fmla="*/ 918336 w 918380"/>
                  <a:gd name="connsiteY12" fmla="*/ 489417 h 1045723"/>
                  <a:gd name="connsiteX13" fmla="*/ 617792 w 918380"/>
                  <a:gd name="connsiteY13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42005 w 918380"/>
                  <a:gd name="connsiteY3" fmla="*/ 875062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5818 w 918380"/>
                  <a:gd name="connsiteY3" fmla="*/ 844105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65818 w 918380"/>
                  <a:gd name="connsiteY3" fmla="*/ 844105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72961 w 918380"/>
                  <a:gd name="connsiteY3" fmla="*/ 851249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45723"/>
                  <a:gd name="connsiteX1" fmla="*/ 253498 w 918380"/>
                  <a:gd name="connsiteY1" fmla="*/ 1045566 h 1045723"/>
                  <a:gd name="connsiteX2" fmla="*/ 105056 w 918380"/>
                  <a:gd name="connsiteY2" fmla="*/ 924561 h 1045723"/>
                  <a:gd name="connsiteX3" fmla="*/ 172961 w 918380"/>
                  <a:gd name="connsiteY3" fmla="*/ 851249 h 1045723"/>
                  <a:gd name="connsiteX4" fmla="*/ 72942 w 918380"/>
                  <a:gd name="connsiteY4" fmla="*/ 848502 h 1045723"/>
                  <a:gd name="connsiteX5" fmla="*/ 57933 w 918380"/>
                  <a:gd name="connsiteY5" fmla="*/ 772181 h 1045723"/>
                  <a:gd name="connsiteX6" fmla="*/ 58 w 918380"/>
                  <a:gd name="connsiteY6" fmla="*/ 739896 h 1045723"/>
                  <a:gd name="connsiteX7" fmla="*/ 66191 w 918380"/>
                  <a:gd name="connsiteY7" fmla="*/ 561386 h 1045723"/>
                  <a:gd name="connsiteX8" fmla="*/ 46067 w 918380"/>
                  <a:gd name="connsiteY8" fmla="*/ 445833 h 1045723"/>
                  <a:gd name="connsiteX9" fmla="*/ 44355 w 918380"/>
                  <a:gd name="connsiteY9" fmla="*/ 377474 h 1045723"/>
                  <a:gd name="connsiteX10" fmla="*/ 507499 w 918380"/>
                  <a:gd name="connsiteY10" fmla="*/ 0 h 1045723"/>
                  <a:gd name="connsiteX11" fmla="*/ 918336 w 918380"/>
                  <a:gd name="connsiteY11" fmla="*/ 489417 h 1045723"/>
                  <a:gd name="connsiteX12" fmla="*/ 617792 w 918380"/>
                  <a:gd name="connsiteY12" fmla="*/ 985344 h 1045723"/>
                  <a:gd name="connsiteX0" fmla="*/ 546354 w 918380"/>
                  <a:gd name="connsiteY0" fmla="*/ 830563 h 1052403"/>
                  <a:gd name="connsiteX1" fmla="*/ 253498 w 918380"/>
                  <a:gd name="connsiteY1" fmla="*/ 1045566 h 1052403"/>
                  <a:gd name="connsiteX2" fmla="*/ 121725 w 918380"/>
                  <a:gd name="connsiteY2" fmla="*/ 969804 h 1052403"/>
                  <a:gd name="connsiteX3" fmla="*/ 172961 w 918380"/>
                  <a:gd name="connsiteY3" fmla="*/ 851249 h 1052403"/>
                  <a:gd name="connsiteX4" fmla="*/ 72942 w 918380"/>
                  <a:gd name="connsiteY4" fmla="*/ 848502 h 1052403"/>
                  <a:gd name="connsiteX5" fmla="*/ 57933 w 918380"/>
                  <a:gd name="connsiteY5" fmla="*/ 772181 h 1052403"/>
                  <a:gd name="connsiteX6" fmla="*/ 58 w 918380"/>
                  <a:gd name="connsiteY6" fmla="*/ 739896 h 1052403"/>
                  <a:gd name="connsiteX7" fmla="*/ 66191 w 918380"/>
                  <a:gd name="connsiteY7" fmla="*/ 561386 h 1052403"/>
                  <a:gd name="connsiteX8" fmla="*/ 46067 w 918380"/>
                  <a:gd name="connsiteY8" fmla="*/ 445833 h 1052403"/>
                  <a:gd name="connsiteX9" fmla="*/ 44355 w 918380"/>
                  <a:gd name="connsiteY9" fmla="*/ 377474 h 1052403"/>
                  <a:gd name="connsiteX10" fmla="*/ 507499 w 918380"/>
                  <a:gd name="connsiteY10" fmla="*/ 0 h 1052403"/>
                  <a:gd name="connsiteX11" fmla="*/ 918336 w 918380"/>
                  <a:gd name="connsiteY11" fmla="*/ 489417 h 1052403"/>
                  <a:gd name="connsiteX12" fmla="*/ 617792 w 918380"/>
                  <a:gd name="connsiteY12" fmla="*/ 985344 h 1052403"/>
                  <a:gd name="connsiteX0" fmla="*/ 546354 w 918380"/>
                  <a:gd name="connsiteY0" fmla="*/ 830563 h 1046757"/>
                  <a:gd name="connsiteX1" fmla="*/ 253498 w 918380"/>
                  <a:gd name="connsiteY1" fmla="*/ 1045566 h 1046757"/>
                  <a:gd name="connsiteX2" fmla="*/ 121725 w 918380"/>
                  <a:gd name="connsiteY2" fmla="*/ 969804 h 1046757"/>
                  <a:gd name="connsiteX3" fmla="*/ 172961 w 918380"/>
                  <a:gd name="connsiteY3" fmla="*/ 851249 h 1046757"/>
                  <a:gd name="connsiteX4" fmla="*/ 72942 w 918380"/>
                  <a:gd name="connsiteY4" fmla="*/ 848502 h 1046757"/>
                  <a:gd name="connsiteX5" fmla="*/ 57933 w 918380"/>
                  <a:gd name="connsiteY5" fmla="*/ 772181 h 1046757"/>
                  <a:gd name="connsiteX6" fmla="*/ 58 w 918380"/>
                  <a:gd name="connsiteY6" fmla="*/ 739896 h 1046757"/>
                  <a:gd name="connsiteX7" fmla="*/ 66191 w 918380"/>
                  <a:gd name="connsiteY7" fmla="*/ 561386 h 1046757"/>
                  <a:gd name="connsiteX8" fmla="*/ 46067 w 918380"/>
                  <a:gd name="connsiteY8" fmla="*/ 445833 h 1046757"/>
                  <a:gd name="connsiteX9" fmla="*/ 44355 w 918380"/>
                  <a:gd name="connsiteY9" fmla="*/ 377474 h 1046757"/>
                  <a:gd name="connsiteX10" fmla="*/ 507499 w 918380"/>
                  <a:gd name="connsiteY10" fmla="*/ 0 h 1046757"/>
                  <a:gd name="connsiteX11" fmla="*/ 918336 w 918380"/>
                  <a:gd name="connsiteY11" fmla="*/ 489417 h 1046757"/>
                  <a:gd name="connsiteX12" fmla="*/ 617792 w 918380"/>
                  <a:gd name="connsiteY12" fmla="*/ 985344 h 1046757"/>
                  <a:gd name="connsiteX0" fmla="*/ 555879 w 918380"/>
                  <a:gd name="connsiteY0" fmla="*/ 832945 h 1052251"/>
                  <a:gd name="connsiteX1" fmla="*/ 253498 w 918380"/>
                  <a:gd name="connsiteY1" fmla="*/ 1045566 h 1052251"/>
                  <a:gd name="connsiteX2" fmla="*/ 121725 w 918380"/>
                  <a:gd name="connsiteY2" fmla="*/ 969804 h 1052251"/>
                  <a:gd name="connsiteX3" fmla="*/ 172961 w 918380"/>
                  <a:gd name="connsiteY3" fmla="*/ 851249 h 1052251"/>
                  <a:gd name="connsiteX4" fmla="*/ 72942 w 918380"/>
                  <a:gd name="connsiteY4" fmla="*/ 848502 h 1052251"/>
                  <a:gd name="connsiteX5" fmla="*/ 57933 w 918380"/>
                  <a:gd name="connsiteY5" fmla="*/ 772181 h 1052251"/>
                  <a:gd name="connsiteX6" fmla="*/ 58 w 918380"/>
                  <a:gd name="connsiteY6" fmla="*/ 739896 h 1052251"/>
                  <a:gd name="connsiteX7" fmla="*/ 66191 w 918380"/>
                  <a:gd name="connsiteY7" fmla="*/ 561386 h 1052251"/>
                  <a:gd name="connsiteX8" fmla="*/ 46067 w 918380"/>
                  <a:gd name="connsiteY8" fmla="*/ 445833 h 1052251"/>
                  <a:gd name="connsiteX9" fmla="*/ 44355 w 918380"/>
                  <a:gd name="connsiteY9" fmla="*/ 377474 h 1052251"/>
                  <a:gd name="connsiteX10" fmla="*/ 507499 w 918380"/>
                  <a:gd name="connsiteY10" fmla="*/ 0 h 1052251"/>
                  <a:gd name="connsiteX11" fmla="*/ 918336 w 918380"/>
                  <a:gd name="connsiteY11" fmla="*/ 489417 h 1052251"/>
                  <a:gd name="connsiteX12" fmla="*/ 617792 w 918380"/>
                  <a:gd name="connsiteY12" fmla="*/ 985344 h 1052251"/>
                  <a:gd name="connsiteX0" fmla="*/ 555879 w 918380"/>
                  <a:gd name="connsiteY0" fmla="*/ 832945 h 1054041"/>
                  <a:gd name="connsiteX1" fmla="*/ 253498 w 918380"/>
                  <a:gd name="connsiteY1" fmla="*/ 1045566 h 1054041"/>
                  <a:gd name="connsiteX2" fmla="*/ 136012 w 918380"/>
                  <a:gd name="connsiteY2" fmla="*/ 979329 h 1054041"/>
                  <a:gd name="connsiteX3" fmla="*/ 172961 w 918380"/>
                  <a:gd name="connsiteY3" fmla="*/ 851249 h 1054041"/>
                  <a:gd name="connsiteX4" fmla="*/ 72942 w 918380"/>
                  <a:gd name="connsiteY4" fmla="*/ 848502 h 1054041"/>
                  <a:gd name="connsiteX5" fmla="*/ 57933 w 918380"/>
                  <a:gd name="connsiteY5" fmla="*/ 772181 h 1054041"/>
                  <a:gd name="connsiteX6" fmla="*/ 58 w 918380"/>
                  <a:gd name="connsiteY6" fmla="*/ 739896 h 1054041"/>
                  <a:gd name="connsiteX7" fmla="*/ 66191 w 918380"/>
                  <a:gd name="connsiteY7" fmla="*/ 561386 h 1054041"/>
                  <a:gd name="connsiteX8" fmla="*/ 46067 w 918380"/>
                  <a:gd name="connsiteY8" fmla="*/ 445833 h 1054041"/>
                  <a:gd name="connsiteX9" fmla="*/ 44355 w 918380"/>
                  <a:gd name="connsiteY9" fmla="*/ 377474 h 1054041"/>
                  <a:gd name="connsiteX10" fmla="*/ 507499 w 918380"/>
                  <a:gd name="connsiteY10" fmla="*/ 0 h 1054041"/>
                  <a:gd name="connsiteX11" fmla="*/ 918336 w 918380"/>
                  <a:gd name="connsiteY11" fmla="*/ 489417 h 1054041"/>
                  <a:gd name="connsiteX12" fmla="*/ 617792 w 918380"/>
                  <a:gd name="connsiteY12" fmla="*/ 985344 h 1054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54041">
                    <a:moveTo>
                      <a:pt x="555879" y="832945"/>
                    </a:moveTo>
                    <a:cubicBezTo>
                      <a:pt x="494628" y="985740"/>
                      <a:pt x="323476" y="1021169"/>
                      <a:pt x="253498" y="1045566"/>
                    </a:cubicBezTo>
                    <a:cubicBezTo>
                      <a:pt x="183520" y="1069963"/>
                      <a:pt x="174328" y="1039800"/>
                      <a:pt x="136012" y="979329"/>
                    </a:cubicBezTo>
                    <a:cubicBezTo>
                      <a:pt x="142772" y="961242"/>
                      <a:pt x="183473" y="873054"/>
                      <a:pt x="172961" y="851249"/>
                    </a:cubicBezTo>
                    <a:cubicBezTo>
                      <a:pt x="162449" y="829445"/>
                      <a:pt x="86954" y="865649"/>
                      <a:pt x="72942" y="848502"/>
                    </a:cubicBez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B074D6CA-AF4C-4D43-84B7-8D53005432FE}"/>
                  </a:ext>
                </a:extLst>
              </p:cNvPr>
              <p:cNvSpPr/>
              <p:nvPr/>
            </p:nvSpPr>
            <p:spPr>
              <a:xfrm rot="16200000">
                <a:off x="4411423" y="3977871"/>
                <a:ext cx="45719" cy="219397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5" name="楕円 174">
                <a:extLst>
                  <a:ext uri="{FF2B5EF4-FFF2-40B4-BE49-F238E27FC236}">
                    <a16:creationId xmlns:a16="http://schemas.microsoft.com/office/drawing/2014/main" id="{A85A2ABB-9DAA-4FA0-94B8-85FB4DF529BF}"/>
                  </a:ext>
                </a:extLst>
              </p:cNvPr>
              <p:cNvSpPr/>
              <p:nvPr/>
            </p:nvSpPr>
            <p:spPr>
              <a:xfrm>
                <a:off x="4368788" y="4005067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5A2D606E-CA6B-42C7-A42F-472D27288B57}"/>
                  </a:ext>
                </a:extLst>
              </p:cNvPr>
              <p:cNvSpPr/>
              <p:nvPr/>
            </p:nvSpPr>
            <p:spPr>
              <a:xfrm>
                <a:off x="4273755" y="5133027"/>
                <a:ext cx="150815" cy="203696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08940190-7FBF-49F3-9798-36696DA544EE}"/>
                  </a:ext>
                </a:extLst>
              </p:cNvPr>
              <p:cNvSpPr/>
              <p:nvPr/>
            </p:nvSpPr>
            <p:spPr>
              <a:xfrm>
                <a:off x="3973609" y="5403588"/>
                <a:ext cx="691489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62379 w 691489"/>
                  <a:gd name="connsiteY0" fmla="*/ 0 h 1042907"/>
                  <a:gd name="connsiteX1" fmla="*/ 454067 w 691489"/>
                  <a:gd name="connsiteY1" fmla="*/ 0 h 1042907"/>
                  <a:gd name="connsiteX2" fmla="*/ 691489 w 691489"/>
                  <a:gd name="connsiteY2" fmla="*/ 237422 h 1042907"/>
                  <a:gd name="connsiteX3" fmla="*/ 691489 w 691489"/>
                  <a:gd name="connsiteY3" fmla="*/ 1042907 h 1042907"/>
                  <a:gd name="connsiteX4" fmla="*/ 591475 w 691489"/>
                  <a:gd name="connsiteY4" fmla="*/ 1042907 h 1042907"/>
                  <a:gd name="connsiteX5" fmla="*/ 40818 w 691489"/>
                  <a:gd name="connsiteY5" fmla="*/ 1039430 h 1042907"/>
                  <a:gd name="connsiteX6" fmla="*/ 5894 w 691489"/>
                  <a:gd name="connsiteY6" fmla="*/ 530486 h 1042907"/>
                  <a:gd name="connsiteX7" fmla="*/ 144826 w 691489"/>
                  <a:gd name="connsiteY7" fmla="*/ 150781 h 1042907"/>
                  <a:gd name="connsiteX8" fmla="*/ 269964 w 691489"/>
                  <a:gd name="connsiteY8" fmla="*/ 18658 h 1042907"/>
                  <a:gd name="connsiteX9" fmla="*/ 362379 w 691489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91489" h="1042907">
                    <a:moveTo>
                      <a:pt x="362379" y="0"/>
                    </a:moveTo>
                    <a:lnTo>
                      <a:pt x="454067" y="0"/>
                    </a:lnTo>
                    <a:cubicBezTo>
                      <a:pt x="585192" y="0"/>
                      <a:pt x="691489" y="106297"/>
                      <a:pt x="691489" y="237422"/>
                    </a:cubicBezTo>
                    <a:lnTo>
                      <a:pt x="691489" y="1042907"/>
                    </a:lnTo>
                    <a:lnTo>
                      <a:pt x="591475" y="1042907"/>
                    </a:lnTo>
                    <a:lnTo>
                      <a:pt x="40818" y="1039430"/>
                    </a:lnTo>
                    <a:cubicBezTo>
                      <a:pt x="12243" y="870311"/>
                      <a:pt x="-11441" y="678594"/>
                      <a:pt x="5894" y="530486"/>
                    </a:cubicBezTo>
                    <a:cubicBezTo>
                      <a:pt x="23229" y="382378"/>
                      <a:pt x="53189" y="314667"/>
                      <a:pt x="144826" y="150781"/>
                    </a:cubicBezTo>
                    <a:cubicBezTo>
                      <a:pt x="190508" y="51972"/>
                      <a:pt x="243332" y="36505"/>
                      <a:pt x="269964" y="18658"/>
                    </a:cubicBezTo>
                    <a:cubicBezTo>
                      <a:pt x="298369" y="6643"/>
                      <a:pt x="329598" y="0"/>
                      <a:pt x="362379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8" name="四角形: 上の 2 つの角を丸める 177">
                <a:extLst>
                  <a:ext uri="{FF2B5EF4-FFF2-40B4-BE49-F238E27FC236}">
                    <a16:creationId xmlns:a16="http://schemas.microsoft.com/office/drawing/2014/main" id="{9CC91381-EC45-4000-AFF9-A5D7F7AB950D}"/>
                  </a:ext>
                </a:extLst>
              </p:cNvPr>
              <p:cNvSpPr/>
              <p:nvPr/>
            </p:nvSpPr>
            <p:spPr>
              <a:xfrm>
                <a:off x="418527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32F9D846-D561-4CEA-8533-770B25EA4F1C}"/>
                  </a:ext>
                </a:extLst>
              </p:cNvPr>
              <p:cNvSpPr/>
              <p:nvPr/>
            </p:nvSpPr>
            <p:spPr>
              <a:xfrm flipH="1">
                <a:off x="4219176" y="5498757"/>
                <a:ext cx="352105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0" fmla="*/ 331777 w 344697"/>
                  <a:gd name="connsiteY0" fmla="*/ 43235 h 947738"/>
                  <a:gd name="connsiteX1" fmla="*/ 344697 w 344697"/>
                  <a:gd name="connsiteY1" fmla="*/ 107231 h 947738"/>
                  <a:gd name="connsiteX2" fmla="*/ 344697 w 344697"/>
                  <a:gd name="connsiteY2" fmla="*/ 947738 h 947738"/>
                  <a:gd name="connsiteX3" fmla="*/ 15875 w 344697"/>
                  <a:gd name="connsiteY3" fmla="*/ 947738 h 947738"/>
                  <a:gd name="connsiteX4" fmla="*/ 15875 w 344697"/>
                  <a:gd name="connsiteY4" fmla="*/ 107231 h 947738"/>
                  <a:gd name="connsiteX5" fmla="*/ 28795 w 344697"/>
                  <a:gd name="connsiteY5" fmla="*/ 43235 h 947738"/>
                  <a:gd name="connsiteX6" fmla="*/ 57945 w 344697"/>
                  <a:gd name="connsiteY6" fmla="*/ 0 h 947738"/>
                  <a:gd name="connsiteX0" fmla="*/ 331777 w 352105"/>
                  <a:gd name="connsiteY0" fmla="*/ 43235 h 947738"/>
                  <a:gd name="connsiteX1" fmla="*/ 344697 w 352105"/>
                  <a:gd name="connsiteY1" fmla="*/ 107231 h 947738"/>
                  <a:gd name="connsiteX2" fmla="*/ 344697 w 352105"/>
                  <a:gd name="connsiteY2" fmla="*/ 947738 h 947738"/>
                  <a:gd name="connsiteX3" fmla="*/ 15875 w 352105"/>
                  <a:gd name="connsiteY3" fmla="*/ 947738 h 947738"/>
                  <a:gd name="connsiteX4" fmla="*/ 15875 w 352105"/>
                  <a:gd name="connsiteY4" fmla="*/ 107231 h 947738"/>
                  <a:gd name="connsiteX5" fmla="*/ 28795 w 352105"/>
                  <a:gd name="connsiteY5" fmla="*/ 43235 h 947738"/>
                  <a:gd name="connsiteX6" fmla="*/ 57945 w 352105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52105" h="947738">
                    <a:moveTo>
                      <a:pt x="331777" y="43235"/>
                    </a:moveTo>
                    <a:cubicBezTo>
                      <a:pt x="340097" y="62905"/>
                      <a:pt x="344697" y="84531"/>
                      <a:pt x="344697" y="107231"/>
                    </a:cubicBezTo>
                    <a:cubicBezTo>
                      <a:pt x="344697" y="387400"/>
                      <a:pt x="361366" y="667569"/>
                      <a:pt x="344697" y="947738"/>
                    </a:cubicBezTo>
                    <a:lnTo>
                      <a:pt x="15875" y="947738"/>
                    </a:lnTo>
                    <a:cubicBezTo>
                      <a:pt x="-19844" y="722337"/>
                      <a:pt x="15875" y="387400"/>
                      <a:pt x="15875" y="107231"/>
                    </a:cubicBezTo>
                    <a:cubicBezTo>
                      <a:pt x="15875" y="84531"/>
                      <a:pt x="20476" y="62905"/>
                      <a:pt x="28795" y="43235"/>
                    </a:cubicBezTo>
                    <a:lnTo>
                      <a:pt x="57945" y="0"/>
                    </a:lnTo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0" name="月 179">
                <a:extLst>
                  <a:ext uri="{FF2B5EF4-FFF2-40B4-BE49-F238E27FC236}">
                    <a16:creationId xmlns:a16="http://schemas.microsoft.com/office/drawing/2014/main" id="{200B38D7-BC0D-4581-AB5D-930678DF416B}"/>
                  </a:ext>
                </a:extLst>
              </p:cNvPr>
              <p:cNvSpPr/>
              <p:nvPr/>
            </p:nvSpPr>
            <p:spPr>
              <a:xfrm rot="19800000" flipH="1">
                <a:off x="407377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5A6A0415-01F5-47B5-A929-1B6887D14676}"/>
                  </a:ext>
                </a:extLst>
              </p:cNvPr>
              <p:cNvGrpSpPr/>
              <p:nvPr/>
            </p:nvGrpSpPr>
            <p:grpSpPr>
              <a:xfrm>
                <a:off x="3952621" y="4641270"/>
                <a:ext cx="269237" cy="229432"/>
                <a:chOff x="3952621" y="4641270"/>
                <a:chExt cx="337093" cy="229432"/>
              </a:xfrm>
            </p:grpSpPr>
            <p:sp>
              <p:nvSpPr>
                <p:cNvPr id="188" name="円/楕円 27">
                  <a:extLst>
                    <a:ext uri="{FF2B5EF4-FFF2-40B4-BE49-F238E27FC236}">
                      <a16:creationId xmlns:a16="http://schemas.microsoft.com/office/drawing/2014/main" id="{1EC02325-E487-4094-BFC3-4DE9B6B77040}"/>
                    </a:ext>
                  </a:extLst>
                </p:cNvPr>
                <p:cNvSpPr/>
                <p:nvPr/>
              </p:nvSpPr>
              <p:spPr>
                <a:xfrm rot="297402" flipH="1">
                  <a:off x="4180238" y="4843231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9" name="円/楕円 27">
                  <a:extLst>
                    <a:ext uri="{FF2B5EF4-FFF2-40B4-BE49-F238E27FC236}">
                      <a16:creationId xmlns:a16="http://schemas.microsoft.com/office/drawing/2014/main" id="{621627B8-AC20-4030-AE37-3AA6174E5718}"/>
                    </a:ext>
                  </a:extLst>
                </p:cNvPr>
                <p:cNvSpPr/>
                <p:nvPr/>
              </p:nvSpPr>
              <p:spPr>
                <a:xfrm rot="21076560" flipH="1">
                  <a:off x="4180239" y="4782654"/>
                  <a:ext cx="109475" cy="27471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90" name="円/楕円 27">
                  <a:extLst>
                    <a:ext uri="{FF2B5EF4-FFF2-40B4-BE49-F238E27FC236}">
                      <a16:creationId xmlns:a16="http://schemas.microsoft.com/office/drawing/2014/main" id="{8485BFB8-AD4F-4A8C-852F-246A95029317}"/>
                    </a:ext>
                  </a:extLst>
                </p:cNvPr>
                <p:cNvSpPr/>
                <p:nvPr/>
              </p:nvSpPr>
              <p:spPr>
                <a:xfrm rot="10800000">
                  <a:off x="3952621" y="4641270"/>
                  <a:ext cx="263282" cy="54790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CE4FFB8-2414-4602-9EC2-B959A51A9723}"/>
                  </a:ext>
                </a:extLst>
              </p:cNvPr>
              <p:cNvSpPr/>
              <p:nvPr/>
            </p:nvSpPr>
            <p:spPr>
              <a:xfrm>
                <a:off x="4184842" y="5374246"/>
                <a:ext cx="396684" cy="109773"/>
              </a:xfrm>
              <a:custGeom>
                <a:avLst/>
                <a:gdLst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4855 w 399064"/>
                  <a:gd name="connsiteY6" fmla="*/ 91340 h 122467"/>
                  <a:gd name="connsiteX7" fmla="*/ 0 w 399064"/>
                  <a:gd name="connsiteY7" fmla="*/ 91340 h 122467"/>
                  <a:gd name="connsiteX0" fmla="*/ 49029 w 399064"/>
                  <a:gd name="connsiteY0" fmla="*/ 0 h 122467"/>
                  <a:gd name="connsiteX1" fmla="*/ 339342 w 399064"/>
                  <a:gd name="connsiteY1" fmla="*/ 0 h 122467"/>
                  <a:gd name="connsiteX2" fmla="*/ 384940 w 399064"/>
                  <a:gd name="connsiteY2" fmla="*/ 84949 h 122467"/>
                  <a:gd name="connsiteX3" fmla="*/ 399064 w 399064"/>
                  <a:gd name="connsiteY3" fmla="*/ 94688 h 122467"/>
                  <a:gd name="connsiteX4" fmla="*/ 199532 w 399064"/>
                  <a:gd name="connsiteY4" fmla="*/ 122467 h 122467"/>
                  <a:gd name="connsiteX5" fmla="*/ 0 w 399064"/>
                  <a:gd name="connsiteY5" fmla="*/ 94688 h 122467"/>
                  <a:gd name="connsiteX6" fmla="*/ 0 w 399064"/>
                  <a:gd name="connsiteY6" fmla="*/ 91340 h 122467"/>
                  <a:gd name="connsiteX7" fmla="*/ 49029 w 399064"/>
                  <a:gd name="connsiteY7" fmla="*/ 0 h 1224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99064" h="122467">
                    <a:moveTo>
                      <a:pt x="49029" y="0"/>
                    </a:moveTo>
                    <a:lnTo>
                      <a:pt x="339342" y="0"/>
                    </a:lnTo>
                    <a:lnTo>
                      <a:pt x="384940" y="84949"/>
                    </a:lnTo>
                    <a:lnTo>
                      <a:pt x="399064" y="94688"/>
                    </a:lnTo>
                    <a:cubicBezTo>
                      <a:pt x="399064" y="110030"/>
                      <a:pt x="309730" y="122467"/>
                      <a:pt x="199532" y="122467"/>
                    </a:cubicBezTo>
                    <a:cubicBezTo>
                      <a:pt x="89334" y="122467"/>
                      <a:pt x="0" y="110030"/>
                      <a:pt x="0" y="94688"/>
                    </a:cubicBezTo>
                    <a:lnTo>
                      <a:pt x="0" y="91340"/>
                    </a:lnTo>
                    <a:lnTo>
                      <a:pt x="49029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F8B6AC2F-4748-4D30-B36B-C867F98FA1C7}"/>
                  </a:ext>
                </a:extLst>
              </p:cNvPr>
              <p:cNvSpPr/>
              <p:nvPr/>
            </p:nvSpPr>
            <p:spPr>
              <a:xfrm rot="1800000">
                <a:off x="3878587" y="4164330"/>
                <a:ext cx="1145110" cy="851563"/>
              </a:xfrm>
              <a:custGeom>
                <a:avLst/>
                <a:gdLst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76385 w 1145110"/>
                  <a:gd name="connsiteY6" fmla="*/ 656178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821413 w 1145110"/>
                  <a:gd name="connsiteY5" fmla="*/ 754972 h 851563"/>
                  <a:gd name="connsiteX6" fmla="*/ 726340 w 1145110"/>
                  <a:gd name="connsiteY6" fmla="*/ 693320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64884 w 1145110"/>
                  <a:gd name="connsiteY6" fmla="*/ 447759 h 851563"/>
                  <a:gd name="connsiteX7" fmla="*/ 4738 w 1145110"/>
                  <a:gd name="connsiteY7" fmla="*/ 491502 h 851563"/>
                  <a:gd name="connsiteX8" fmla="*/ 0 w 1145110"/>
                  <a:gd name="connsiteY8" fmla="*/ 454215 h 851563"/>
                  <a:gd name="connsiteX9" fmla="*/ 252434 w 1145110"/>
                  <a:gd name="connsiteY9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252434 w 1145110"/>
                  <a:gd name="connsiteY0" fmla="*/ 77573 h 851563"/>
                  <a:gd name="connsiteX1" fmla="*/ 572555 w 1145110"/>
                  <a:gd name="connsiteY1" fmla="*/ 0 h 851563"/>
                  <a:gd name="connsiteX2" fmla="*/ 1145110 w 1145110"/>
                  <a:gd name="connsiteY2" fmla="*/ 454215 h 851563"/>
                  <a:gd name="connsiteX3" fmla="*/ 892676 w 1145110"/>
                  <a:gd name="connsiteY3" fmla="*/ 830857 h 851563"/>
                  <a:gd name="connsiteX4" fmla="*/ 844588 w 1145110"/>
                  <a:gd name="connsiteY4" fmla="*/ 851563 h 851563"/>
                  <a:gd name="connsiteX5" fmla="*/ 726340 w 1145110"/>
                  <a:gd name="connsiteY5" fmla="*/ 693320 h 851563"/>
                  <a:gd name="connsiteX6" fmla="*/ 152136 w 1145110"/>
                  <a:gd name="connsiteY6" fmla="*/ 408379 h 851563"/>
                  <a:gd name="connsiteX7" fmla="*/ 64884 w 1145110"/>
                  <a:gd name="connsiteY7" fmla="*/ 447759 h 851563"/>
                  <a:gd name="connsiteX8" fmla="*/ 4738 w 1145110"/>
                  <a:gd name="connsiteY8" fmla="*/ 491502 h 851563"/>
                  <a:gd name="connsiteX9" fmla="*/ 0 w 1145110"/>
                  <a:gd name="connsiteY9" fmla="*/ 454215 h 851563"/>
                  <a:gd name="connsiteX10" fmla="*/ 252434 w 1145110"/>
                  <a:gd name="connsiteY10" fmla="*/ 77573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10" fmla="*/ 156324 w 1145110"/>
                  <a:gd name="connsiteY10" fmla="*/ 539199 h 851563"/>
                  <a:gd name="connsiteX0" fmla="*/ 64884 w 1145110"/>
                  <a:gd name="connsiteY0" fmla="*/ 447759 h 851563"/>
                  <a:gd name="connsiteX1" fmla="*/ 4738 w 1145110"/>
                  <a:gd name="connsiteY1" fmla="*/ 491502 h 851563"/>
                  <a:gd name="connsiteX2" fmla="*/ 0 w 1145110"/>
                  <a:gd name="connsiteY2" fmla="*/ 454215 h 851563"/>
                  <a:gd name="connsiteX3" fmla="*/ 252434 w 1145110"/>
                  <a:gd name="connsiteY3" fmla="*/ 77573 h 851563"/>
                  <a:gd name="connsiteX4" fmla="*/ 572555 w 1145110"/>
                  <a:gd name="connsiteY4" fmla="*/ 0 h 851563"/>
                  <a:gd name="connsiteX5" fmla="*/ 1145110 w 1145110"/>
                  <a:gd name="connsiteY5" fmla="*/ 454215 h 851563"/>
                  <a:gd name="connsiteX6" fmla="*/ 892676 w 1145110"/>
                  <a:gd name="connsiteY6" fmla="*/ 830857 h 851563"/>
                  <a:gd name="connsiteX7" fmla="*/ 844588 w 1145110"/>
                  <a:gd name="connsiteY7" fmla="*/ 851563 h 851563"/>
                  <a:gd name="connsiteX8" fmla="*/ 726340 w 1145110"/>
                  <a:gd name="connsiteY8" fmla="*/ 693320 h 851563"/>
                  <a:gd name="connsiteX9" fmla="*/ 152136 w 1145110"/>
                  <a:gd name="connsiteY9" fmla="*/ 408379 h 851563"/>
                  <a:gd name="connsiteX0" fmla="*/ 4738 w 1145110"/>
                  <a:gd name="connsiteY0" fmla="*/ 491502 h 851563"/>
                  <a:gd name="connsiteX1" fmla="*/ 0 w 1145110"/>
                  <a:gd name="connsiteY1" fmla="*/ 454215 h 851563"/>
                  <a:gd name="connsiteX2" fmla="*/ 252434 w 1145110"/>
                  <a:gd name="connsiteY2" fmla="*/ 77573 h 851563"/>
                  <a:gd name="connsiteX3" fmla="*/ 572555 w 1145110"/>
                  <a:gd name="connsiteY3" fmla="*/ 0 h 851563"/>
                  <a:gd name="connsiteX4" fmla="*/ 1145110 w 1145110"/>
                  <a:gd name="connsiteY4" fmla="*/ 454215 h 851563"/>
                  <a:gd name="connsiteX5" fmla="*/ 892676 w 1145110"/>
                  <a:gd name="connsiteY5" fmla="*/ 830857 h 851563"/>
                  <a:gd name="connsiteX6" fmla="*/ 844588 w 1145110"/>
                  <a:gd name="connsiteY6" fmla="*/ 851563 h 851563"/>
                  <a:gd name="connsiteX7" fmla="*/ 726340 w 1145110"/>
                  <a:gd name="connsiteY7" fmla="*/ 693320 h 851563"/>
                  <a:gd name="connsiteX8" fmla="*/ 152136 w 1145110"/>
                  <a:gd name="connsiteY8" fmla="*/ 408379 h 8515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5110" h="851563">
                    <a:moveTo>
                      <a:pt x="4738" y="491502"/>
                    </a:moveTo>
                    <a:lnTo>
                      <a:pt x="0" y="454215"/>
                    </a:lnTo>
                    <a:cubicBezTo>
                      <a:pt x="0" y="297430"/>
                      <a:pt x="100134" y="159199"/>
                      <a:pt x="252434" y="77573"/>
                    </a:cubicBezTo>
                    <a:cubicBezTo>
                      <a:pt x="343815" y="28597"/>
                      <a:pt x="453975" y="0"/>
                      <a:pt x="572555" y="0"/>
                    </a:cubicBezTo>
                    <a:cubicBezTo>
                      <a:pt x="888768" y="0"/>
                      <a:pt x="1145110" y="203359"/>
                      <a:pt x="1145110" y="454215"/>
                    </a:cubicBezTo>
                    <a:cubicBezTo>
                      <a:pt x="1145110" y="611000"/>
                      <a:pt x="1044976" y="749232"/>
                      <a:pt x="892676" y="830857"/>
                    </a:cubicBezTo>
                    <a:lnTo>
                      <a:pt x="844588" y="851563"/>
                    </a:lnTo>
                    <a:cubicBezTo>
                      <a:pt x="805172" y="798815"/>
                      <a:pt x="765366" y="746357"/>
                      <a:pt x="726340" y="693320"/>
                    </a:cubicBezTo>
                    <a:cubicBezTo>
                      <a:pt x="618285" y="546469"/>
                      <a:pt x="460906" y="326437"/>
                      <a:pt x="152136" y="408379"/>
                    </a:cubicBezTo>
                  </a:path>
                </a:pathLst>
              </a:cu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2A7CBD37-DC66-4FD0-94D5-5AC466A913CD}"/>
                  </a:ext>
                </a:extLst>
              </p:cNvPr>
              <p:cNvGrpSpPr/>
              <p:nvPr/>
            </p:nvGrpSpPr>
            <p:grpSpPr>
              <a:xfrm>
                <a:off x="439138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F09E0DE5-7DA4-4A99-A5E6-AB0F047EE39D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4D1B838-3361-4991-B8F8-38361BEFB3A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736DDD6-E8D9-42AA-A520-9C44D89E9D55}"/>
                  </a:ext>
                </a:extLst>
              </p:cNvPr>
              <p:cNvSpPr/>
              <p:nvPr/>
            </p:nvSpPr>
            <p:spPr>
              <a:xfrm>
                <a:off x="4700815" y="4020781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70" name="フリーフォーム: 図形 169">
              <a:extLst>
                <a:ext uri="{FF2B5EF4-FFF2-40B4-BE49-F238E27FC236}">
                  <a16:creationId xmlns:a16="http://schemas.microsoft.com/office/drawing/2014/main" id="{86BDDCC4-7A56-415D-9664-F25D464DFF9D}"/>
                </a:ext>
              </a:extLst>
            </p:cNvPr>
            <p:cNvSpPr/>
            <p:nvPr/>
          </p:nvSpPr>
          <p:spPr>
            <a:xfrm>
              <a:off x="4563663" y="4781494"/>
              <a:ext cx="121864" cy="58451"/>
            </a:xfrm>
            <a:custGeom>
              <a:avLst/>
              <a:gdLst>
                <a:gd name="connsiteX0" fmla="*/ 60932 w 121864"/>
                <a:gd name="connsiteY0" fmla="*/ 0 h 58451"/>
                <a:gd name="connsiteX1" fmla="*/ 121864 w 121864"/>
                <a:gd name="connsiteY1" fmla="*/ 57525 h 58451"/>
                <a:gd name="connsiteX2" fmla="*/ 121666 w 121864"/>
                <a:gd name="connsiteY2" fmla="*/ 58451 h 58451"/>
                <a:gd name="connsiteX3" fmla="*/ 112983 w 121864"/>
                <a:gd name="connsiteY3" fmla="*/ 49163 h 58451"/>
                <a:gd name="connsiteX4" fmla="*/ 60932 w 121864"/>
                <a:gd name="connsiteY4" fmla="*/ 33612 h 58451"/>
                <a:gd name="connsiteX5" fmla="*/ 8882 w 121864"/>
                <a:gd name="connsiteY5" fmla="*/ 49163 h 58451"/>
                <a:gd name="connsiteX6" fmla="*/ 198 w 121864"/>
                <a:gd name="connsiteY6" fmla="*/ 58451 h 58451"/>
                <a:gd name="connsiteX7" fmla="*/ 0 w 121864"/>
                <a:gd name="connsiteY7" fmla="*/ 57525 h 58451"/>
                <a:gd name="connsiteX8" fmla="*/ 60932 w 121864"/>
                <a:gd name="connsiteY8" fmla="*/ 0 h 584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1864" h="58451">
                  <a:moveTo>
                    <a:pt x="60932" y="0"/>
                  </a:moveTo>
                  <a:cubicBezTo>
                    <a:pt x="94584" y="0"/>
                    <a:pt x="121864" y="25755"/>
                    <a:pt x="121864" y="57525"/>
                  </a:cubicBezTo>
                  <a:lnTo>
                    <a:pt x="121666" y="58451"/>
                  </a:lnTo>
                  <a:lnTo>
                    <a:pt x="112983" y="49163"/>
                  </a:lnTo>
                  <a:cubicBezTo>
                    <a:pt x="99662" y="39555"/>
                    <a:pt x="81259" y="33612"/>
                    <a:pt x="60932" y="33612"/>
                  </a:cubicBezTo>
                  <a:cubicBezTo>
                    <a:pt x="40605" y="33612"/>
                    <a:pt x="22203" y="39555"/>
                    <a:pt x="8882" y="49163"/>
                  </a:cubicBezTo>
                  <a:lnTo>
                    <a:pt x="198" y="58451"/>
                  </a:lnTo>
                  <a:lnTo>
                    <a:pt x="0" y="57525"/>
                  </a:lnTo>
                  <a:cubicBezTo>
                    <a:pt x="0" y="25755"/>
                    <a:pt x="27280" y="0"/>
                    <a:pt x="60932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08" name="グループ化 207">
            <a:extLst>
              <a:ext uri="{FF2B5EF4-FFF2-40B4-BE49-F238E27FC236}">
                <a16:creationId xmlns:a16="http://schemas.microsoft.com/office/drawing/2014/main" id="{9505B869-A7F4-483A-842A-76340B75BC62}"/>
              </a:ext>
            </a:extLst>
          </p:cNvPr>
          <p:cNvGrpSpPr/>
          <p:nvPr/>
        </p:nvGrpSpPr>
        <p:grpSpPr>
          <a:xfrm>
            <a:off x="6795735" y="4095129"/>
            <a:ext cx="1772824" cy="2351366"/>
            <a:chOff x="6795735" y="4095129"/>
            <a:chExt cx="1772824" cy="2351366"/>
          </a:xfrm>
        </p:grpSpPr>
        <p:grpSp>
          <p:nvGrpSpPr>
            <p:cNvPr id="209" name="グループ化 208">
              <a:extLst>
                <a:ext uri="{FF2B5EF4-FFF2-40B4-BE49-F238E27FC236}">
                  <a16:creationId xmlns:a16="http://schemas.microsoft.com/office/drawing/2014/main" id="{DE53D3B9-52BD-412B-8153-376DF4D9AC39}"/>
                </a:ext>
              </a:extLst>
            </p:cNvPr>
            <p:cNvGrpSpPr/>
            <p:nvPr/>
          </p:nvGrpSpPr>
          <p:grpSpPr>
            <a:xfrm>
              <a:off x="6795735" y="5576478"/>
              <a:ext cx="1092379" cy="727249"/>
              <a:chOff x="444652" y="5006060"/>
              <a:chExt cx="1399600" cy="931780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CDE796B8-5DDD-4E7E-9580-C0F147359F6D}"/>
                  </a:ext>
                </a:extLst>
              </p:cNvPr>
              <p:cNvSpPr/>
              <p:nvPr/>
            </p:nvSpPr>
            <p:spPr>
              <a:xfrm>
                <a:off x="678753" y="5039307"/>
                <a:ext cx="1165499" cy="898533"/>
              </a:xfrm>
              <a:custGeom>
                <a:avLst/>
                <a:gdLst>
                  <a:gd name="connsiteX0" fmla="*/ 46656 w 1165499"/>
                  <a:gd name="connsiteY0" fmla="*/ 403 h 898533"/>
                  <a:gd name="connsiteX1" fmla="*/ 99330 w 1165499"/>
                  <a:gd name="connsiteY1" fmla="*/ 26622 h 898533"/>
                  <a:gd name="connsiteX2" fmla="*/ 180581 w 1165499"/>
                  <a:gd name="connsiteY2" fmla="*/ 167352 h 898533"/>
                  <a:gd name="connsiteX3" fmla="*/ 299427 w 1165499"/>
                  <a:gd name="connsiteY3" fmla="*/ 199196 h 898533"/>
                  <a:gd name="connsiteX4" fmla="*/ 387635 w 1165499"/>
                  <a:gd name="connsiteY4" fmla="*/ 266881 h 898533"/>
                  <a:gd name="connsiteX5" fmla="*/ 403273 w 1165499"/>
                  <a:gd name="connsiteY5" fmla="*/ 312322 h 898533"/>
                  <a:gd name="connsiteX6" fmla="*/ 1119162 w 1165499"/>
                  <a:gd name="connsiteY6" fmla="*/ 725642 h 898533"/>
                  <a:gd name="connsiteX7" fmla="*/ 1153073 w 1165499"/>
                  <a:gd name="connsiteY7" fmla="*/ 852196 h 898533"/>
                  <a:gd name="connsiteX8" fmla="*/ 1026519 w 1165499"/>
                  <a:gd name="connsiteY8" fmla="*/ 886106 h 898533"/>
                  <a:gd name="connsiteX9" fmla="*/ 311430 w 1165499"/>
                  <a:gd name="connsiteY9" fmla="*/ 473249 h 898533"/>
                  <a:gd name="connsiteX10" fmla="*/ 281803 w 1165499"/>
                  <a:gd name="connsiteY10" fmla="*/ 483444 h 898533"/>
                  <a:gd name="connsiteX11" fmla="*/ 224229 w 1165499"/>
                  <a:gd name="connsiteY11" fmla="*/ 479836 h 898533"/>
                  <a:gd name="connsiteX12" fmla="*/ 61742 w 1165499"/>
                  <a:gd name="connsiteY12" fmla="*/ 436297 h 898533"/>
                  <a:gd name="connsiteX13" fmla="*/ 14135 w 1165499"/>
                  <a:gd name="connsiteY13" fmla="*/ 353839 h 898533"/>
                  <a:gd name="connsiteX14" fmla="*/ 54481 w 1165499"/>
                  <a:gd name="connsiteY14" fmla="*/ 203265 h 898533"/>
                  <a:gd name="connsiteX15" fmla="*/ 65539 w 1165499"/>
                  <a:gd name="connsiteY15" fmla="*/ 181002 h 898533"/>
                  <a:gd name="connsiteX16" fmla="*/ 7139 w 1165499"/>
                  <a:gd name="connsiteY16" fmla="*/ 79849 h 898533"/>
                  <a:gd name="connsiteX17" fmla="*/ 26621 w 1165499"/>
                  <a:gd name="connsiteY17" fmla="*/ 7140 h 898533"/>
                  <a:gd name="connsiteX18" fmla="*/ 46656 w 1165499"/>
                  <a:gd name="connsiteY18" fmla="*/ 403 h 898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65499" h="898533">
                    <a:moveTo>
                      <a:pt x="46656" y="403"/>
                    </a:moveTo>
                    <a:cubicBezTo>
                      <a:pt x="67239" y="-2151"/>
                      <a:pt x="88307" y="7529"/>
                      <a:pt x="99330" y="26622"/>
                    </a:cubicBezTo>
                    <a:lnTo>
                      <a:pt x="180581" y="167352"/>
                    </a:lnTo>
                    <a:lnTo>
                      <a:pt x="299427" y="199196"/>
                    </a:lnTo>
                    <a:cubicBezTo>
                      <a:pt x="338175" y="209580"/>
                      <a:pt x="369046" y="234684"/>
                      <a:pt x="387635" y="266881"/>
                    </a:cubicBezTo>
                    <a:lnTo>
                      <a:pt x="403273" y="312322"/>
                    </a:lnTo>
                    <a:lnTo>
                      <a:pt x="1119162" y="725642"/>
                    </a:lnTo>
                    <a:cubicBezTo>
                      <a:pt x="1163473" y="751225"/>
                      <a:pt x="1178655" y="807885"/>
                      <a:pt x="1153073" y="852196"/>
                    </a:cubicBezTo>
                    <a:cubicBezTo>
                      <a:pt x="1127490" y="896507"/>
                      <a:pt x="1070830" y="911689"/>
                      <a:pt x="1026519" y="886106"/>
                    </a:cubicBezTo>
                    <a:lnTo>
                      <a:pt x="311430" y="473249"/>
                    </a:lnTo>
                    <a:lnTo>
                      <a:pt x="281803" y="483444"/>
                    </a:lnTo>
                    <a:cubicBezTo>
                      <a:pt x="263113" y="486046"/>
                      <a:pt x="243603" y="485026"/>
                      <a:pt x="224229" y="479836"/>
                    </a:cubicBezTo>
                    <a:lnTo>
                      <a:pt x="61742" y="436297"/>
                    </a:lnTo>
                    <a:cubicBezTo>
                      <a:pt x="25826" y="426673"/>
                      <a:pt x="4512" y="389755"/>
                      <a:pt x="14135" y="353839"/>
                    </a:cubicBezTo>
                    <a:lnTo>
                      <a:pt x="54481" y="203265"/>
                    </a:lnTo>
                    <a:lnTo>
                      <a:pt x="65539" y="181002"/>
                    </a:lnTo>
                    <a:lnTo>
                      <a:pt x="7139" y="79849"/>
                    </a:lnTo>
                    <a:cubicBezTo>
                      <a:pt x="-7559" y="54392"/>
                      <a:pt x="1163" y="21838"/>
                      <a:pt x="26621" y="7140"/>
                    </a:cubicBezTo>
                    <a:cubicBezTo>
                      <a:pt x="32985" y="3465"/>
                      <a:pt x="39794" y="1254"/>
                      <a:pt x="46656" y="403"/>
                    </a:cubicBezTo>
                    <a:close/>
                  </a:path>
                </a:pathLst>
              </a:custGeom>
              <a:solidFill>
                <a:srgbClr val="FFC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6B05B614-99FD-41C7-97AA-0DE59C37982D}"/>
                  </a:ext>
                </a:extLst>
              </p:cNvPr>
              <p:cNvGrpSpPr/>
              <p:nvPr/>
            </p:nvGrpSpPr>
            <p:grpSpPr>
              <a:xfrm>
                <a:off x="444652" y="5006060"/>
                <a:ext cx="483321" cy="425271"/>
                <a:chOff x="458025" y="3477713"/>
                <a:chExt cx="1521155" cy="1338455"/>
              </a:xfrm>
            </p:grpSpPr>
            <p:grpSp>
              <p:nvGrpSpPr>
                <p:cNvPr id="227" name="グループ化 226">
                  <a:extLst>
                    <a:ext uri="{FF2B5EF4-FFF2-40B4-BE49-F238E27FC236}">
                      <a16:creationId xmlns:a16="http://schemas.microsoft.com/office/drawing/2014/main" id="{FD50B7E5-786F-48FB-832B-4989D0739C11}"/>
                    </a:ext>
                  </a:extLst>
                </p:cNvPr>
                <p:cNvGrpSpPr/>
                <p:nvPr/>
              </p:nvGrpSpPr>
              <p:grpSpPr>
                <a:xfrm>
                  <a:off x="826495" y="3477713"/>
                  <a:ext cx="1152685" cy="1166747"/>
                  <a:chOff x="798968" y="2934075"/>
                  <a:chExt cx="975141" cy="987038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3E055B14-F1A3-4FEE-AC1D-775CD176E29B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798968" y="2934075"/>
                    <a:ext cx="385384" cy="829654"/>
                  </a:xfrm>
                  <a:custGeom>
                    <a:avLst/>
                    <a:gdLst>
                      <a:gd name="connsiteX0" fmla="*/ 148419 w 415210"/>
                      <a:gd name="connsiteY0" fmla="*/ 8395 h 899070"/>
                      <a:gd name="connsiteX1" fmla="*/ 213668 w 415210"/>
                      <a:gd name="connsiteY1" fmla="*/ 106834 h 899070"/>
                      <a:gd name="connsiteX2" fmla="*/ 213668 w 415210"/>
                      <a:gd name="connsiteY2" fmla="*/ 439191 h 899070"/>
                      <a:gd name="connsiteX3" fmla="*/ 415210 w 415210"/>
                      <a:gd name="connsiteY3" fmla="*/ 788271 h 899070"/>
                      <a:gd name="connsiteX4" fmla="*/ 223302 w 415210"/>
                      <a:gd name="connsiteY4" fmla="*/ 899070 h 899070"/>
                      <a:gd name="connsiteX5" fmla="*/ 19208 w 415210"/>
                      <a:gd name="connsiteY5" fmla="*/ 545569 h 899070"/>
                      <a:gd name="connsiteX6" fmla="*/ 13837 w 415210"/>
                      <a:gd name="connsiteY6" fmla="*/ 529597 h 899070"/>
                      <a:gd name="connsiteX7" fmla="*/ 8396 w 415210"/>
                      <a:gd name="connsiteY7" fmla="*/ 521526 h 899070"/>
                      <a:gd name="connsiteX8" fmla="*/ 0 w 415210"/>
                      <a:gd name="connsiteY8" fmla="*/ 479941 h 899070"/>
                      <a:gd name="connsiteX9" fmla="*/ 0 w 415210"/>
                      <a:gd name="connsiteY9" fmla="*/ 106834 h 899070"/>
                      <a:gd name="connsiteX10" fmla="*/ 106834 w 415210"/>
                      <a:gd name="connsiteY10" fmla="*/ 0 h 899070"/>
                      <a:gd name="connsiteX11" fmla="*/ 148419 w 415210"/>
                      <a:gd name="connsiteY11" fmla="*/ 8395 h 899070"/>
                      <a:gd name="connsiteX0" fmla="*/ 415210 w 506650"/>
                      <a:gd name="connsiteY0" fmla="*/ 788271 h 899070"/>
                      <a:gd name="connsiteX1" fmla="*/ 223302 w 506650"/>
                      <a:gd name="connsiteY1" fmla="*/ 899070 h 899070"/>
                      <a:gd name="connsiteX2" fmla="*/ 19208 w 506650"/>
                      <a:gd name="connsiteY2" fmla="*/ 545569 h 899070"/>
                      <a:gd name="connsiteX3" fmla="*/ 13837 w 506650"/>
                      <a:gd name="connsiteY3" fmla="*/ 529597 h 899070"/>
                      <a:gd name="connsiteX4" fmla="*/ 8396 w 506650"/>
                      <a:gd name="connsiteY4" fmla="*/ 521526 h 899070"/>
                      <a:gd name="connsiteX5" fmla="*/ 0 w 506650"/>
                      <a:gd name="connsiteY5" fmla="*/ 479941 h 899070"/>
                      <a:gd name="connsiteX6" fmla="*/ 0 w 506650"/>
                      <a:gd name="connsiteY6" fmla="*/ 106834 h 899070"/>
                      <a:gd name="connsiteX7" fmla="*/ 106834 w 506650"/>
                      <a:gd name="connsiteY7" fmla="*/ 0 h 899070"/>
                      <a:gd name="connsiteX8" fmla="*/ 148419 w 506650"/>
                      <a:gd name="connsiteY8" fmla="*/ 8395 h 899070"/>
                      <a:gd name="connsiteX9" fmla="*/ 213668 w 506650"/>
                      <a:gd name="connsiteY9" fmla="*/ 106834 h 899070"/>
                      <a:gd name="connsiteX10" fmla="*/ 213668 w 506650"/>
                      <a:gd name="connsiteY10" fmla="*/ 439191 h 899070"/>
                      <a:gd name="connsiteX11" fmla="*/ 506650 w 506650"/>
                      <a:gd name="connsiteY11" fmla="*/ 879711 h 899070"/>
                      <a:gd name="connsiteX0" fmla="*/ 223302 w 506650"/>
                      <a:gd name="connsiteY0" fmla="*/ 899070 h 899070"/>
                      <a:gd name="connsiteX1" fmla="*/ 19208 w 506650"/>
                      <a:gd name="connsiteY1" fmla="*/ 545569 h 899070"/>
                      <a:gd name="connsiteX2" fmla="*/ 13837 w 506650"/>
                      <a:gd name="connsiteY2" fmla="*/ 529597 h 899070"/>
                      <a:gd name="connsiteX3" fmla="*/ 8396 w 506650"/>
                      <a:gd name="connsiteY3" fmla="*/ 521526 h 899070"/>
                      <a:gd name="connsiteX4" fmla="*/ 0 w 506650"/>
                      <a:gd name="connsiteY4" fmla="*/ 479941 h 899070"/>
                      <a:gd name="connsiteX5" fmla="*/ 0 w 506650"/>
                      <a:gd name="connsiteY5" fmla="*/ 106834 h 899070"/>
                      <a:gd name="connsiteX6" fmla="*/ 106834 w 506650"/>
                      <a:gd name="connsiteY6" fmla="*/ 0 h 899070"/>
                      <a:gd name="connsiteX7" fmla="*/ 148419 w 506650"/>
                      <a:gd name="connsiteY7" fmla="*/ 8395 h 899070"/>
                      <a:gd name="connsiteX8" fmla="*/ 213668 w 506650"/>
                      <a:gd name="connsiteY8" fmla="*/ 106834 h 899070"/>
                      <a:gd name="connsiteX9" fmla="*/ 213668 w 506650"/>
                      <a:gd name="connsiteY9" fmla="*/ 439191 h 899070"/>
                      <a:gd name="connsiteX10" fmla="*/ 506650 w 506650"/>
                      <a:gd name="connsiteY10" fmla="*/ 879711 h 899070"/>
                      <a:gd name="connsiteX0" fmla="*/ 223302 w 405256"/>
                      <a:gd name="connsiteY0" fmla="*/ 899070 h 899070"/>
                      <a:gd name="connsiteX1" fmla="*/ 19208 w 405256"/>
                      <a:gd name="connsiteY1" fmla="*/ 545569 h 899070"/>
                      <a:gd name="connsiteX2" fmla="*/ 13837 w 405256"/>
                      <a:gd name="connsiteY2" fmla="*/ 529597 h 899070"/>
                      <a:gd name="connsiteX3" fmla="*/ 8396 w 405256"/>
                      <a:gd name="connsiteY3" fmla="*/ 521526 h 899070"/>
                      <a:gd name="connsiteX4" fmla="*/ 0 w 405256"/>
                      <a:gd name="connsiteY4" fmla="*/ 479941 h 899070"/>
                      <a:gd name="connsiteX5" fmla="*/ 0 w 405256"/>
                      <a:gd name="connsiteY5" fmla="*/ 106834 h 899070"/>
                      <a:gd name="connsiteX6" fmla="*/ 106834 w 405256"/>
                      <a:gd name="connsiteY6" fmla="*/ 0 h 899070"/>
                      <a:gd name="connsiteX7" fmla="*/ 148419 w 405256"/>
                      <a:gd name="connsiteY7" fmla="*/ 8395 h 899070"/>
                      <a:gd name="connsiteX8" fmla="*/ 213668 w 405256"/>
                      <a:gd name="connsiteY8" fmla="*/ 106834 h 899070"/>
                      <a:gd name="connsiteX9" fmla="*/ 213668 w 405256"/>
                      <a:gd name="connsiteY9" fmla="*/ 439191 h 899070"/>
                      <a:gd name="connsiteX10" fmla="*/ 405256 w 405256"/>
                      <a:gd name="connsiteY10" fmla="*/ 744181 h 899070"/>
                      <a:gd name="connsiteX0" fmla="*/ 223302 w 394682"/>
                      <a:gd name="connsiteY0" fmla="*/ 899070 h 899070"/>
                      <a:gd name="connsiteX1" fmla="*/ 19208 w 394682"/>
                      <a:gd name="connsiteY1" fmla="*/ 545569 h 899070"/>
                      <a:gd name="connsiteX2" fmla="*/ 13837 w 394682"/>
                      <a:gd name="connsiteY2" fmla="*/ 529597 h 899070"/>
                      <a:gd name="connsiteX3" fmla="*/ 8396 w 394682"/>
                      <a:gd name="connsiteY3" fmla="*/ 521526 h 899070"/>
                      <a:gd name="connsiteX4" fmla="*/ 0 w 394682"/>
                      <a:gd name="connsiteY4" fmla="*/ 479941 h 899070"/>
                      <a:gd name="connsiteX5" fmla="*/ 0 w 394682"/>
                      <a:gd name="connsiteY5" fmla="*/ 106834 h 899070"/>
                      <a:gd name="connsiteX6" fmla="*/ 106834 w 394682"/>
                      <a:gd name="connsiteY6" fmla="*/ 0 h 899070"/>
                      <a:gd name="connsiteX7" fmla="*/ 148419 w 394682"/>
                      <a:gd name="connsiteY7" fmla="*/ 8395 h 899070"/>
                      <a:gd name="connsiteX8" fmla="*/ 213668 w 394682"/>
                      <a:gd name="connsiteY8" fmla="*/ 106834 h 899070"/>
                      <a:gd name="connsiteX9" fmla="*/ 213668 w 394682"/>
                      <a:gd name="connsiteY9" fmla="*/ 439191 h 899070"/>
                      <a:gd name="connsiteX10" fmla="*/ 394682 w 394682"/>
                      <a:gd name="connsiteY10" fmla="*/ 730745 h 899070"/>
                      <a:gd name="connsiteX0" fmla="*/ 223302 w 385384"/>
                      <a:gd name="connsiteY0" fmla="*/ 899070 h 899070"/>
                      <a:gd name="connsiteX1" fmla="*/ 19208 w 385384"/>
                      <a:gd name="connsiteY1" fmla="*/ 545569 h 899070"/>
                      <a:gd name="connsiteX2" fmla="*/ 13837 w 385384"/>
                      <a:gd name="connsiteY2" fmla="*/ 529597 h 899070"/>
                      <a:gd name="connsiteX3" fmla="*/ 8396 w 385384"/>
                      <a:gd name="connsiteY3" fmla="*/ 521526 h 899070"/>
                      <a:gd name="connsiteX4" fmla="*/ 0 w 385384"/>
                      <a:gd name="connsiteY4" fmla="*/ 479941 h 899070"/>
                      <a:gd name="connsiteX5" fmla="*/ 0 w 385384"/>
                      <a:gd name="connsiteY5" fmla="*/ 106834 h 899070"/>
                      <a:gd name="connsiteX6" fmla="*/ 106834 w 385384"/>
                      <a:gd name="connsiteY6" fmla="*/ 0 h 899070"/>
                      <a:gd name="connsiteX7" fmla="*/ 148419 w 385384"/>
                      <a:gd name="connsiteY7" fmla="*/ 8395 h 899070"/>
                      <a:gd name="connsiteX8" fmla="*/ 213668 w 385384"/>
                      <a:gd name="connsiteY8" fmla="*/ 106834 h 899070"/>
                      <a:gd name="connsiteX9" fmla="*/ 213668 w 385384"/>
                      <a:gd name="connsiteY9" fmla="*/ 439191 h 899070"/>
                      <a:gd name="connsiteX10" fmla="*/ 385384 w 385384"/>
                      <a:gd name="connsiteY10" fmla="*/ 696048 h 899070"/>
                      <a:gd name="connsiteX0" fmla="*/ 222221 w 385384"/>
                      <a:gd name="connsiteY0" fmla="*/ 810457 h 810457"/>
                      <a:gd name="connsiteX1" fmla="*/ 19208 w 385384"/>
                      <a:gd name="connsiteY1" fmla="*/ 545569 h 810457"/>
                      <a:gd name="connsiteX2" fmla="*/ 13837 w 385384"/>
                      <a:gd name="connsiteY2" fmla="*/ 529597 h 810457"/>
                      <a:gd name="connsiteX3" fmla="*/ 8396 w 385384"/>
                      <a:gd name="connsiteY3" fmla="*/ 521526 h 810457"/>
                      <a:gd name="connsiteX4" fmla="*/ 0 w 385384"/>
                      <a:gd name="connsiteY4" fmla="*/ 479941 h 810457"/>
                      <a:gd name="connsiteX5" fmla="*/ 0 w 385384"/>
                      <a:gd name="connsiteY5" fmla="*/ 106834 h 810457"/>
                      <a:gd name="connsiteX6" fmla="*/ 106834 w 385384"/>
                      <a:gd name="connsiteY6" fmla="*/ 0 h 810457"/>
                      <a:gd name="connsiteX7" fmla="*/ 148419 w 385384"/>
                      <a:gd name="connsiteY7" fmla="*/ 8395 h 810457"/>
                      <a:gd name="connsiteX8" fmla="*/ 213668 w 385384"/>
                      <a:gd name="connsiteY8" fmla="*/ 106834 h 810457"/>
                      <a:gd name="connsiteX9" fmla="*/ 213668 w 385384"/>
                      <a:gd name="connsiteY9" fmla="*/ 439191 h 810457"/>
                      <a:gd name="connsiteX10" fmla="*/ 385384 w 385384"/>
                      <a:gd name="connsiteY10" fmla="*/ 696048 h 810457"/>
                      <a:gd name="connsiteX0" fmla="*/ 222136 w 385384"/>
                      <a:gd name="connsiteY0" fmla="*/ 829654 h 829654"/>
                      <a:gd name="connsiteX1" fmla="*/ 19208 w 385384"/>
                      <a:gd name="connsiteY1" fmla="*/ 545569 h 829654"/>
                      <a:gd name="connsiteX2" fmla="*/ 13837 w 385384"/>
                      <a:gd name="connsiteY2" fmla="*/ 529597 h 829654"/>
                      <a:gd name="connsiteX3" fmla="*/ 8396 w 385384"/>
                      <a:gd name="connsiteY3" fmla="*/ 521526 h 829654"/>
                      <a:gd name="connsiteX4" fmla="*/ 0 w 385384"/>
                      <a:gd name="connsiteY4" fmla="*/ 479941 h 829654"/>
                      <a:gd name="connsiteX5" fmla="*/ 0 w 385384"/>
                      <a:gd name="connsiteY5" fmla="*/ 106834 h 829654"/>
                      <a:gd name="connsiteX6" fmla="*/ 106834 w 385384"/>
                      <a:gd name="connsiteY6" fmla="*/ 0 h 829654"/>
                      <a:gd name="connsiteX7" fmla="*/ 148419 w 385384"/>
                      <a:gd name="connsiteY7" fmla="*/ 8395 h 829654"/>
                      <a:gd name="connsiteX8" fmla="*/ 213668 w 385384"/>
                      <a:gd name="connsiteY8" fmla="*/ 106834 h 829654"/>
                      <a:gd name="connsiteX9" fmla="*/ 213668 w 385384"/>
                      <a:gd name="connsiteY9" fmla="*/ 439191 h 829654"/>
                      <a:gd name="connsiteX10" fmla="*/ 385384 w 385384"/>
                      <a:gd name="connsiteY10" fmla="*/ 696048 h 8296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385384" h="829654">
                        <a:moveTo>
                          <a:pt x="222136" y="829654"/>
                        </a:moveTo>
                        <a:lnTo>
                          <a:pt x="19208" y="545569"/>
                        </a:lnTo>
                        <a:lnTo>
                          <a:pt x="13837" y="529597"/>
                        </a:lnTo>
                        <a:lnTo>
                          <a:pt x="8396" y="521526"/>
                        </a:lnTo>
                        <a:cubicBezTo>
                          <a:pt x="2989" y="508744"/>
                          <a:pt x="0" y="494692"/>
                          <a:pt x="0" y="479941"/>
                        </a:cubicBezTo>
                        <a:lnTo>
                          <a:pt x="0" y="106834"/>
                        </a:lnTo>
                        <a:cubicBezTo>
                          <a:pt x="0" y="47831"/>
                          <a:pt x="47831" y="0"/>
                          <a:pt x="106834" y="0"/>
                        </a:cubicBezTo>
                        <a:cubicBezTo>
                          <a:pt x="121585" y="0"/>
                          <a:pt x="135637" y="2989"/>
                          <a:pt x="148419" y="8395"/>
                        </a:cubicBezTo>
                        <a:cubicBezTo>
                          <a:pt x="186763" y="24614"/>
                          <a:pt x="213668" y="62582"/>
                          <a:pt x="213668" y="106834"/>
                        </a:cubicBezTo>
                        <a:lnTo>
                          <a:pt x="213668" y="439191"/>
                        </a:lnTo>
                        <a:cubicBezTo>
                          <a:pt x="280849" y="555551"/>
                          <a:pt x="385384" y="696048"/>
                          <a:pt x="385384" y="696048"/>
                        </a:cubicBezTo>
                      </a:path>
                    </a:pathLst>
                  </a:custGeom>
                  <a:solidFill>
                    <a:srgbClr val="FFCC9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2E2D5CF4-00E4-4B5E-8E67-995B87994A05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1326636" y="3000278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0" name="フリーフォーム: 図形 239">
                    <a:extLst>
                      <a:ext uri="{FF2B5EF4-FFF2-40B4-BE49-F238E27FC236}">
                        <a16:creationId xmlns:a16="http://schemas.microsoft.com/office/drawing/2014/main" id="{023EC018-FED5-483E-8C0B-494D7FF34320}"/>
                      </a:ext>
                    </a:extLst>
                  </p:cNvPr>
                  <p:cNvSpPr/>
                  <p:nvPr/>
                </p:nvSpPr>
                <p:spPr>
                  <a:xfrm rot="19800000">
                    <a:off x="819431" y="2995516"/>
                    <a:ext cx="79843" cy="387065"/>
                  </a:xfrm>
                  <a:custGeom>
                    <a:avLst/>
                    <a:gdLst>
                      <a:gd name="connsiteX0" fmla="*/ 22876 w 88125"/>
                      <a:gd name="connsiteY0" fmla="*/ 4618 h 438031"/>
                      <a:gd name="connsiteX1" fmla="*/ 88125 w 88125"/>
                      <a:gd name="connsiteY1" fmla="*/ 103057 h 438031"/>
                      <a:gd name="connsiteX2" fmla="*/ 88125 w 88125"/>
                      <a:gd name="connsiteY2" fmla="*/ 425062 h 438031"/>
                      <a:gd name="connsiteX3" fmla="*/ 51446 w 88125"/>
                      <a:gd name="connsiteY3" fmla="*/ 438031 h 438031"/>
                      <a:gd name="connsiteX4" fmla="*/ 49728 w 88125"/>
                      <a:gd name="connsiteY4" fmla="*/ 435242 h 438031"/>
                      <a:gd name="connsiteX5" fmla="*/ 53619 w 88125"/>
                      <a:gd name="connsiteY5" fmla="*/ 91383 h 438031"/>
                      <a:gd name="connsiteX6" fmla="*/ 14742 w 88125"/>
                      <a:gd name="connsiteY6" fmla="*/ 8944 h 438031"/>
                      <a:gd name="connsiteX7" fmla="*/ 0 w 88125"/>
                      <a:gd name="connsiteY7" fmla="*/ 0 h 4380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88125" h="438031">
                        <a:moveTo>
                          <a:pt x="22876" y="4618"/>
                        </a:moveTo>
                        <a:cubicBezTo>
                          <a:pt x="61220" y="20837"/>
                          <a:pt x="88125" y="58805"/>
                          <a:pt x="88125" y="103057"/>
                        </a:cubicBezTo>
                        <a:lnTo>
                          <a:pt x="88125" y="425062"/>
                        </a:lnTo>
                        <a:lnTo>
                          <a:pt x="51446" y="438031"/>
                        </a:lnTo>
                        <a:lnTo>
                          <a:pt x="49728" y="435242"/>
                        </a:lnTo>
                        <a:lnTo>
                          <a:pt x="53619" y="91383"/>
                        </a:lnTo>
                        <a:cubicBezTo>
                          <a:pt x="53619" y="58194"/>
                          <a:pt x="38485" y="28539"/>
                          <a:pt x="14742" y="8944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solidFill>
                    <a:srgbClr val="FFFFFF">
                      <a:alpha val="4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1" name="月 240">
                    <a:extLst>
                      <a:ext uri="{FF2B5EF4-FFF2-40B4-BE49-F238E27FC236}">
                        <a16:creationId xmlns:a16="http://schemas.microsoft.com/office/drawing/2014/main" id="{97E4D52E-FB22-48C7-8CE2-1BB1C604B704}"/>
                      </a:ext>
                    </a:extLst>
                  </p:cNvPr>
                  <p:cNvSpPr/>
                  <p:nvPr/>
                </p:nvSpPr>
                <p:spPr>
                  <a:xfrm rot="4500000">
                    <a:off x="1478625" y="3625630"/>
                    <a:ext cx="105561" cy="485406"/>
                  </a:xfrm>
                  <a:prstGeom prst="moon">
                    <a:avLst>
                      <a:gd name="adj" fmla="val 38709"/>
                    </a:avLst>
                  </a:prstGeom>
                  <a:solidFill>
                    <a:srgbClr val="000000">
                      <a:alpha val="2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28" name="四角形: 角を丸くする 227">
                  <a:extLst>
                    <a:ext uri="{FF2B5EF4-FFF2-40B4-BE49-F238E27FC236}">
                      <a16:creationId xmlns:a16="http://schemas.microsoft.com/office/drawing/2014/main" id="{E3C19DD9-5D0E-4233-B101-8C2D0F4B9665}"/>
                    </a:ext>
                  </a:extLst>
                </p:cNvPr>
                <p:cNvSpPr/>
                <p:nvPr/>
              </p:nvSpPr>
              <p:spPr>
                <a:xfrm rot="900000">
                  <a:off x="1303782" y="4152514"/>
                  <a:ext cx="100880" cy="64281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accent2">
                        <a:lumMod val="60000"/>
                        <a:lumOff val="40000"/>
                      </a:schemeClr>
                    </a:solidFill>
                  </a:endParaRPr>
                </a:p>
              </p:txBody>
            </p:sp>
            <p:sp>
              <p:nvSpPr>
                <p:cNvPr id="229" name="四角形: 上の 2 つの角を丸める 109">
                  <a:extLst>
                    <a:ext uri="{FF2B5EF4-FFF2-40B4-BE49-F238E27FC236}">
                      <a16:creationId xmlns:a16="http://schemas.microsoft.com/office/drawing/2014/main" id="{CEAF050B-1AC9-468C-B9C1-83D34C4B6EEA}"/>
                    </a:ext>
                  </a:extLst>
                </p:cNvPr>
                <p:cNvSpPr/>
                <p:nvPr/>
              </p:nvSpPr>
              <p:spPr>
                <a:xfrm rot="12177584">
                  <a:off x="797146" y="4137286"/>
                  <a:ext cx="604156" cy="75574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65805 w 499540"/>
                    <a:gd name="connsiteY0" fmla="*/ 0 h 79078"/>
                    <a:gd name="connsiteX1" fmla="*/ 460001 w 499540"/>
                    <a:gd name="connsiteY1" fmla="*/ 0 h 79078"/>
                    <a:gd name="connsiteX2" fmla="*/ 499540 w 499540"/>
                    <a:gd name="connsiteY2" fmla="*/ 39539 h 79078"/>
                    <a:gd name="connsiteX3" fmla="*/ 499540 w 499540"/>
                    <a:gd name="connsiteY3" fmla="*/ 79078 h 79078"/>
                    <a:gd name="connsiteX4" fmla="*/ 252785 w 499540"/>
                    <a:gd name="connsiteY4" fmla="*/ 66377 h 79078"/>
                    <a:gd name="connsiteX5" fmla="*/ 26266 w 499540"/>
                    <a:gd name="connsiteY5" fmla="*/ 79078 h 79078"/>
                    <a:gd name="connsiteX6" fmla="*/ 26266 w 499540"/>
                    <a:gd name="connsiteY6" fmla="*/ 79078 h 79078"/>
                    <a:gd name="connsiteX7" fmla="*/ 0 w 499540"/>
                    <a:gd name="connsiteY7" fmla="*/ 31857 h 79078"/>
                    <a:gd name="connsiteX8" fmla="*/ 65805 w 499540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29700 w 502974"/>
                    <a:gd name="connsiteY6" fmla="*/ 79078 h 79078"/>
                    <a:gd name="connsiteX7" fmla="*/ 0 w 502974"/>
                    <a:gd name="connsiteY7" fmla="*/ 47255 h 79078"/>
                    <a:gd name="connsiteX8" fmla="*/ 69239 w 502974"/>
                    <a:gd name="connsiteY8" fmla="*/ 0 h 79078"/>
                    <a:gd name="connsiteX0" fmla="*/ 69239 w 502974"/>
                    <a:gd name="connsiteY0" fmla="*/ 0 h 79078"/>
                    <a:gd name="connsiteX1" fmla="*/ 463435 w 502974"/>
                    <a:gd name="connsiteY1" fmla="*/ 0 h 79078"/>
                    <a:gd name="connsiteX2" fmla="*/ 502974 w 502974"/>
                    <a:gd name="connsiteY2" fmla="*/ 39539 h 79078"/>
                    <a:gd name="connsiteX3" fmla="*/ 502974 w 502974"/>
                    <a:gd name="connsiteY3" fmla="*/ 79078 h 79078"/>
                    <a:gd name="connsiteX4" fmla="*/ 256219 w 502974"/>
                    <a:gd name="connsiteY4" fmla="*/ 66377 h 79078"/>
                    <a:gd name="connsiteX5" fmla="*/ 29700 w 502974"/>
                    <a:gd name="connsiteY5" fmla="*/ 79078 h 79078"/>
                    <a:gd name="connsiteX6" fmla="*/ 0 w 502974"/>
                    <a:gd name="connsiteY6" fmla="*/ 47255 h 79078"/>
                    <a:gd name="connsiteX7" fmla="*/ 69239 w 502974"/>
                    <a:gd name="connsiteY7" fmla="*/ 0 h 79078"/>
                    <a:gd name="connsiteX0" fmla="*/ 69239 w 502974"/>
                    <a:gd name="connsiteY0" fmla="*/ 0 h 79278"/>
                    <a:gd name="connsiteX1" fmla="*/ 463435 w 502974"/>
                    <a:gd name="connsiteY1" fmla="*/ 0 h 79278"/>
                    <a:gd name="connsiteX2" fmla="*/ 502974 w 502974"/>
                    <a:gd name="connsiteY2" fmla="*/ 39539 h 79278"/>
                    <a:gd name="connsiteX3" fmla="*/ 502974 w 502974"/>
                    <a:gd name="connsiteY3" fmla="*/ 79078 h 79278"/>
                    <a:gd name="connsiteX4" fmla="*/ 256219 w 502974"/>
                    <a:gd name="connsiteY4" fmla="*/ 66377 h 79278"/>
                    <a:gd name="connsiteX5" fmla="*/ 29700 w 502974"/>
                    <a:gd name="connsiteY5" fmla="*/ 79078 h 79278"/>
                    <a:gd name="connsiteX6" fmla="*/ 0 w 502974"/>
                    <a:gd name="connsiteY6" fmla="*/ 47255 h 79278"/>
                    <a:gd name="connsiteX7" fmla="*/ 69239 w 502974"/>
                    <a:gd name="connsiteY7" fmla="*/ 0 h 792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02974" h="79278">
                      <a:moveTo>
                        <a:pt x="69239" y="0"/>
                      </a:moveTo>
                      <a:lnTo>
                        <a:pt x="463435" y="0"/>
                      </a:lnTo>
                      <a:cubicBezTo>
                        <a:pt x="485272" y="0"/>
                        <a:pt x="502974" y="17702"/>
                        <a:pt x="502974" y="39539"/>
                      </a:cubicBezTo>
                      <a:lnTo>
                        <a:pt x="502974" y="79078"/>
                      </a:lnTo>
                      <a:cubicBezTo>
                        <a:pt x="424357" y="69856"/>
                        <a:pt x="424546" y="64197"/>
                        <a:pt x="256219" y="66377"/>
                      </a:cubicBezTo>
                      <a:cubicBezTo>
                        <a:pt x="87892" y="68557"/>
                        <a:pt x="71127" y="80995"/>
                        <a:pt x="29700" y="79078"/>
                      </a:cubicBezTo>
                      <a:cubicBezTo>
                        <a:pt x="-11727" y="77161"/>
                        <a:pt x="9900" y="57863"/>
                        <a:pt x="0" y="47255"/>
                      </a:cubicBezTo>
                      <a:cubicBezTo>
                        <a:pt x="0" y="25418"/>
                        <a:pt x="47402" y="0"/>
                        <a:pt x="6923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0" name="フリーフォーム: 図形 229">
                  <a:extLst>
                    <a:ext uri="{FF2B5EF4-FFF2-40B4-BE49-F238E27FC236}">
                      <a16:creationId xmlns:a16="http://schemas.microsoft.com/office/drawing/2014/main" id="{86F49D36-EA6C-4EB5-BDA7-CE81C29D9565}"/>
                    </a:ext>
                  </a:extLst>
                </p:cNvPr>
                <p:cNvSpPr/>
                <p:nvPr/>
              </p:nvSpPr>
              <p:spPr>
                <a:xfrm rot="19800000">
                  <a:off x="615624" y="3482004"/>
                  <a:ext cx="605299" cy="119818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523729"/>
                    <a:gd name="connsiteY0" fmla="*/ 1084373 h 1084373"/>
                    <a:gd name="connsiteX1" fmla="*/ 24707 w 523729"/>
                    <a:gd name="connsiteY1" fmla="*/ 548745 h 1084373"/>
                    <a:gd name="connsiteX2" fmla="*/ 20743 w 523729"/>
                    <a:gd name="connsiteY2" fmla="*/ 536956 h 1084373"/>
                    <a:gd name="connsiteX3" fmla="*/ 8707 w 523729"/>
                    <a:gd name="connsiteY3" fmla="*/ 519105 h 1084373"/>
                    <a:gd name="connsiteX4" fmla="*/ 0 w 523729"/>
                    <a:gd name="connsiteY4" fmla="*/ 475977 h 1084373"/>
                    <a:gd name="connsiteX5" fmla="*/ 0 w 523729"/>
                    <a:gd name="connsiteY5" fmla="*/ 110798 h 1084373"/>
                    <a:gd name="connsiteX6" fmla="*/ 110798 w 523729"/>
                    <a:gd name="connsiteY6" fmla="*/ 0 h 1084373"/>
                    <a:gd name="connsiteX7" fmla="*/ 153926 w 523729"/>
                    <a:gd name="connsiteY7" fmla="*/ 8707 h 1084373"/>
                    <a:gd name="connsiteX8" fmla="*/ 221596 w 523729"/>
                    <a:gd name="connsiteY8" fmla="*/ 110798 h 1084373"/>
                    <a:gd name="connsiteX9" fmla="*/ 221596 w 523729"/>
                    <a:gd name="connsiteY9" fmla="*/ 446574 h 1084373"/>
                    <a:gd name="connsiteX10" fmla="*/ 523729 w 523729"/>
                    <a:gd name="connsiteY10" fmla="*/ 941335 h 1084373"/>
                    <a:gd name="connsiteX0" fmla="*/ 353313 w 523729"/>
                    <a:gd name="connsiteY0" fmla="*/ 1069888 h 1069888"/>
                    <a:gd name="connsiteX1" fmla="*/ 24707 w 523729"/>
                    <a:gd name="connsiteY1" fmla="*/ 548745 h 1069888"/>
                    <a:gd name="connsiteX2" fmla="*/ 20743 w 523729"/>
                    <a:gd name="connsiteY2" fmla="*/ 536956 h 1069888"/>
                    <a:gd name="connsiteX3" fmla="*/ 8707 w 523729"/>
                    <a:gd name="connsiteY3" fmla="*/ 519105 h 1069888"/>
                    <a:gd name="connsiteX4" fmla="*/ 0 w 523729"/>
                    <a:gd name="connsiteY4" fmla="*/ 475977 h 1069888"/>
                    <a:gd name="connsiteX5" fmla="*/ 0 w 523729"/>
                    <a:gd name="connsiteY5" fmla="*/ 110798 h 1069888"/>
                    <a:gd name="connsiteX6" fmla="*/ 110798 w 523729"/>
                    <a:gd name="connsiteY6" fmla="*/ 0 h 1069888"/>
                    <a:gd name="connsiteX7" fmla="*/ 153926 w 523729"/>
                    <a:gd name="connsiteY7" fmla="*/ 8707 h 1069888"/>
                    <a:gd name="connsiteX8" fmla="*/ 221596 w 523729"/>
                    <a:gd name="connsiteY8" fmla="*/ 110798 h 1069888"/>
                    <a:gd name="connsiteX9" fmla="*/ 221596 w 523729"/>
                    <a:gd name="connsiteY9" fmla="*/ 446574 h 1069888"/>
                    <a:gd name="connsiteX10" fmla="*/ 523729 w 523729"/>
                    <a:gd name="connsiteY10" fmla="*/ 941335 h 1069888"/>
                    <a:gd name="connsiteX0" fmla="*/ 353313 w 531241"/>
                    <a:gd name="connsiteY0" fmla="*/ 1069888 h 1069888"/>
                    <a:gd name="connsiteX1" fmla="*/ 24707 w 531241"/>
                    <a:gd name="connsiteY1" fmla="*/ 548745 h 1069888"/>
                    <a:gd name="connsiteX2" fmla="*/ 20743 w 531241"/>
                    <a:gd name="connsiteY2" fmla="*/ 536956 h 1069888"/>
                    <a:gd name="connsiteX3" fmla="*/ 8707 w 531241"/>
                    <a:gd name="connsiteY3" fmla="*/ 519105 h 1069888"/>
                    <a:gd name="connsiteX4" fmla="*/ 0 w 531241"/>
                    <a:gd name="connsiteY4" fmla="*/ 475977 h 1069888"/>
                    <a:gd name="connsiteX5" fmla="*/ 0 w 531241"/>
                    <a:gd name="connsiteY5" fmla="*/ 110798 h 1069888"/>
                    <a:gd name="connsiteX6" fmla="*/ 110798 w 531241"/>
                    <a:gd name="connsiteY6" fmla="*/ 0 h 1069888"/>
                    <a:gd name="connsiteX7" fmla="*/ 153926 w 531241"/>
                    <a:gd name="connsiteY7" fmla="*/ 8707 h 1069888"/>
                    <a:gd name="connsiteX8" fmla="*/ 221596 w 531241"/>
                    <a:gd name="connsiteY8" fmla="*/ 110798 h 1069888"/>
                    <a:gd name="connsiteX9" fmla="*/ 221596 w 531241"/>
                    <a:gd name="connsiteY9" fmla="*/ 446574 h 1069888"/>
                    <a:gd name="connsiteX10" fmla="*/ 531241 w 531241"/>
                    <a:gd name="connsiteY10" fmla="*/ 934674 h 1069888"/>
                    <a:gd name="connsiteX0" fmla="*/ 353313 w 512067"/>
                    <a:gd name="connsiteY0" fmla="*/ 1069888 h 1069888"/>
                    <a:gd name="connsiteX1" fmla="*/ 24707 w 512067"/>
                    <a:gd name="connsiteY1" fmla="*/ 548745 h 1069888"/>
                    <a:gd name="connsiteX2" fmla="*/ 20743 w 512067"/>
                    <a:gd name="connsiteY2" fmla="*/ 536956 h 1069888"/>
                    <a:gd name="connsiteX3" fmla="*/ 8707 w 512067"/>
                    <a:gd name="connsiteY3" fmla="*/ 519105 h 1069888"/>
                    <a:gd name="connsiteX4" fmla="*/ 0 w 512067"/>
                    <a:gd name="connsiteY4" fmla="*/ 475977 h 1069888"/>
                    <a:gd name="connsiteX5" fmla="*/ 0 w 512067"/>
                    <a:gd name="connsiteY5" fmla="*/ 110798 h 1069888"/>
                    <a:gd name="connsiteX6" fmla="*/ 110798 w 512067"/>
                    <a:gd name="connsiteY6" fmla="*/ 0 h 1069888"/>
                    <a:gd name="connsiteX7" fmla="*/ 153926 w 512067"/>
                    <a:gd name="connsiteY7" fmla="*/ 8707 h 1069888"/>
                    <a:gd name="connsiteX8" fmla="*/ 221596 w 512067"/>
                    <a:gd name="connsiteY8" fmla="*/ 110798 h 1069888"/>
                    <a:gd name="connsiteX9" fmla="*/ 221596 w 512067"/>
                    <a:gd name="connsiteY9" fmla="*/ 446574 h 1069888"/>
                    <a:gd name="connsiteX10" fmla="*/ 512067 w 512067"/>
                    <a:gd name="connsiteY10" fmla="*/ 863111 h 1069888"/>
                    <a:gd name="connsiteX0" fmla="*/ 314068 w 512067"/>
                    <a:gd name="connsiteY0" fmla="*/ 994987 h 994987"/>
                    <a:gd name="connsiteX1" fmla="*/ 24707 w 512067"/>
                    <a:gd name="connsiteY1" fmla="*/ 548745 h 994987"/>
                    <a:gd name="connsiteX2" fmla="*/ 20743 w 512067"/>
                    <a:gd name="connsiteY2" fmla="*/ 536956 h 994987"/>
                    <a:gd name="connsiteX3" fmla="*/ 8707 w 512067"/>
                    <a:gd name="connsiteY3" fmla="*/ 519105 h 994987"/>
                    <a:gd name="connsiteX4" fmla="*/ 0 w 512067"/>
                    <a:gd name="connsiteY4" fmla="*/ 475977 h 994987"/>
                    <a:gd name="connsiteX5" fmla="*/ 0 w 512067"/>
                    <a:gd name="connsiteY5" fmla="*/ 110798 h 994987"/>
                    <a:gd name="connsiteX6" fmla="*/ 110798 w 512067"/>
                    <a:gd name="connsiteY6" fmla="*/ 0 h 994987"/>
                    <a:gd name="connsiteX7" fmla="*/ 153926 w 512067"/>
                    <a:gd name="connsiteY7" fmla="*/ 8707 h 994987"/>
                    <a:gd name="connsiteX8" fmla="*/ 221596 w 512067"/>
                    <a:gd name="connsiteY8" fmla="*/ 110798 h 994987"/>
                    <a:gd name="connsiteX9" fmla="*/ 221596 w 512067"/>
                    <a:gd name="connsiteY9" fmla="*/ 446574 h 994987"/>
                    <a:gd name="connsiteX10" fmla="*/ 512067 w 512067"/>
                    <a:gd name="connsiteY10" fmla="*/ 863111 h 994987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  <a:gd name="connsiteX0" fmla="*/ 322551 w 512067"/>
                    <a:gd name="connsiteY0" fmla="*/ 1013633 h 1013633"/>
                    <a:gd name="connsiteX1" fmla="*/ 24707 w 512067"/>
                    <a:gd name="connsiteY1" fmla="*/ 548745 h 1013633"/>
                    <a:gd name="connsiteX2" fmla="*/ 20743 w 512067"/>
                    <a:gd name="connsiteY2" fmla="*/ 536956 h 1013633"/>
                    <a:gd name="connsiteX3" fmla="*/ 8707 w 512067"/>
                    <a:gd name="connsiteY3" fmla="*/ 519105 h 1013633"/>
                    <a:gd name="connsiteX4" fmla="*/ 0 w 512067"/>
                    <a:gd name="connsiteY4" fmla="*/ 475977 h 1013633"/>
                    <a:gd name="connsiteX5" fmla="*/ 0 w 512067"/>
                    <a:gd name="connsiteY5" fmla="*/ 110798 h 1013633"/>
                    <a:gd name="connsiteX6" fmla="*/ 110798 w 512067"/>
                    <a:gd name="connsiteY6" fmla="*/ 0 h 1013633"/>
                    <a:gd name="connsiteX7" fmla="*/ 153926 w 512067"/>
                    <a:gd name="connsiteY7" fmla="*/ 8707 h 1013633"/>
                    <a:gd name="connsiteX8" fmla="*/ 221596 w 512067"/>
                    <a:gd name="connsiteY8" fmla="*/ 110798 h 1013633"/>
                    <a:gd name="connsiteX9" fmla="*/ 221596 w 512067"/>
                    <a:gd name="connsiteY9" fmla="*/ 446574 h 1013633"/>
                    <a:gd name="connsiteX10" fmla="*/ 512067 w 512067"/>
                    <a:gd name="connsiteY10" fmla="*/ 863111 h 101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12067" h="1013633">
                      <a:moveTo>
                        <a:pt x="322551" y="1013633"/>
                      </a:moveTo>
                      <a:lnTo>
                        <a:pt x="24707" y="548745"/>
                      </a:lnTo>
                      <a:lnTo>
                        <a:pt x="20743" y="536956"/>
                      </a:lnTo>
                      <a:lnTo>
                        <a:pt x="8707" y="519105"/>
                      </a:ln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21596" y="64904"/>
                        <a:pt x="221596" y="110798"/>
                      </a:cubicBezTo>
                      <a:lnTo>
                        <a:pt x="221596" y="446574"/>
                      </a:lnTo>
                      <a:cubicBezTo>
                        <a:pt x="274906" y="596789"/>
                        <a:pt x="512067" y="863111"/>
                        <a:pt x="512067" y="863111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フリーフォーム: 図形 230">
                  <a:extLst>
                    <a:ext uri="{FF2B5EF4-FFF2-40B4-BE49-F238E27FC236}">
                      <a16:creationId xmlns:a16="http://schemas.microsoft.com/office/drawing/2014/main" id="{1D97F421-A29A-4CE7-A894-C9E91D4B971B}"/>
                    </a:ext>
                  </a:extLst>
                </p:cNvPr>
                <p:cNvSpPr/>
                <p:nvPr/>
              </p:nvSpPr>
              <p:spPr>
                <a:xfrm rot="19800000">
                  <a:off x="600166" y="3601008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四角形: 上の 2 つの角を丸める 109">
                  <a:extLst>
                    <a:ext uri="{FF2B5EF4-FFF2-40B4-BE49-F238E27FC236}">
                      <a16:creationId xmlns:a16="http://schemas.microsoft.com/office/drawing/2014/main" id="{3F122B67-049F-4DEF-ACFE-70DC98CF78C2}"/>
                    </a:ext>
                  </a:extLst>
                </p:cNvPr>
                <p:cNvSpPr/>
                <p:nvPr/>
              </p:nvSpPr>
              <p:spPr>
                <a:xfrm rot="12177584">
                  <a:off x="806525" y="4318275"/>
                  <a:ext cx="535643" cy="79176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11733 w 485007"/>
                    <a:gd name="connsiteY6" fmla="*/ 79078 h 79078"/>
                    <a:gd name="connsiteX7" fmla="*/ 0 w 485007"/>
                    <a:gd name="connsiteY7" fmla="*/ 39808 h 79078"/>
                    <a:gd name="connsiteX8" fmla="*/ 51272 w 485007"/>
                    <a:gd name="connsiteY8" fmla="*/ 0 h 79078"/>
                    <a:gd name="connsiteX0" fmla="*/ 51272 w 485007"/>
                    <a:gd name="connsiteY0" fmla="*/ 0 h 79078"/>
                    <a:gd name="connsiteX1" fmla="*/ 445468 w 485007"/>
                    <a:gd name="connsiteY1" fmla="*/ 0 h 79078"/>
                    <a:gd name="connsiteX2" fmla="*/ 485007 w 485007"/>
                    <a:gd name="connsiteY2" fmla="*/ 39539 h 79078"/>
                    <a:gd name="connsiteX3" fmla="*/ 485007 w 485007"/>
                    <a:gd name="connsiteY3" fmla="*/ 79078 h 79078"/>
                    <a:gd name="connsiteX4" fmla="*/ 238252 w 485007"/>
                    <a:gd name="connsiteY4" fmla="*/ 66377 h 79078"/>
                    <a:gd name="connsiteX5" fmla="*/ 11733 w 485007"/>
                    <a:gd name="connsiteY5" fmla="*/ 79078 h 79078"/>
                    <a:gd name="connsiteX6" fmla="*/ 0 w 485007"/>
                    <a:gd name="connsiteY6" fmla="*/ 39808 h 79078"/>
                    <a:gd name="connsiteX7" fmla="*/ 51272 w 485007"/>
                    <a:gd name="connsiteY7" fmla="*/ 0 h 79078"/>
                    <a:gd name="connsiteX0" fmla="*/ 56437 w 490172"/>
                    <a:gd name="connsiteY0" fmla="*/ 0 h 82055"/>
                    <a:gd name="connsiteX1" fmla="*/ 450633 w 490172"/>
                    <a:gd name="connsiteY1" fmla="*/ 0 h 82055"/>
                    <a:gd name="connsiteX2" fmla="*/ 490172 w 490172"/>
                    <a:gd name="connsiteY2" fmla="*/ 39539 h 82055"/>
                    <a:gd name="connsiteX3" fmla="*/ 490172 w 490172"/>
                    <a:gd name="connsiteY3" fmla="*/ 79078 h 82055"/>
                    <a:gd name="connsiteX4" fmla="*/ 243417 w 490172"/>
                    <a:gd name="connsiteY4" fmla="*/ 66377 h 82055"/>
                    <a:gd name="connsiteX5" fmla="*/ 16898 w 490172"/>
                    <a:gd name="connsiteY5" fmla="*/ 79078 h 82055"/>
                    <a:gd name="connsiteX6" fmla="*/ 5165 w 490172"/>
                    <a:gd name="connsiteY6" fmla="*/ 39808 h 82055"/>
                    <a:gd name="connsiteX7" fmla="*/ 56437 w 490172"/>
                    <a:gd name="connsiteY7" fmla="*/ 0 h 820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90172" h="82055">
                      <a:moveTo>
                        <a:pt x="56437" y="0"/>
                      </a:moveTo>
                      <a:lnTo>
                        <a:pt x="450633" y="0"/>
                      </a:lnTo>
                      <a:cubicBezTo>
                        <a:pt x="472470" y="0"/>
                        <a:pt x="490172" y="17702"/>
                        <a:pt x="490172" y="39539"/>
                      </a:cubicBezTo>
                      <a:lnTo>
                        <a:pt x="490172" y="79078"/>
                      </a:lnTo>
                      <a:cubicBezTo>
                        <a:pt x="411555" y="69856"/>
                        <a:pt x="411744" y="64197"/>
                        <a:pt x="243417" y="66377"/>
                      </a:cubicBezTo>
                      <a:cubicBezTo>
                        <a:pt x="75090" y="68557"/>
                        <a:pt x="49040" y="89726"/>
                        <a:pt x="16898" y="79078"/>
                      </a:cubicBezTo>
                      <a:cubicBezTo>
                        <a:pt x="-15244" y="68430"/>
                        <a:pt x="9076" y="52898"/>
                        <a:pt x="5165" y="39808"/>
                      </a:cubicBezTo>
                      <a:cubicBezTo>
                        <a:pt x="5165" y="17971"/>
                        <a:pt x="34600" y="0"/>
                        <a:pt x="56437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リーフォーム: 図形 232">
                  <a:extLst>
                    <a:ext uri="{FF2B5EF4-FFF2-40B4-BE49-F238E27FC236}">
                      <a16:creationId xmlns:a16="http://schemas.microsoft.com/office/drawing/2014/main" id="{0B435891-517F-47F6-A5DE-A0D89F55912A}"/>
                    </a:ext>
                  </a:extLst>
                </p:cNvPr>
                <p:cNvSpPr/>
                <p:nvPr/>
              </p:nvSpPr>
              <p:spPr>
                <a:xfrm rot="19800000">
                  <a:off x="613503" y="3714073"/>
                  <a:ext cx="558484" cy="1102095"/>
                </a:xfrm>
                <a:custGeom>
                  <a:avLst/>
                  <a:gdLst>
                    <a:gd name="connsiteX0" fmla="*/ 153926 w 525860"/>
                    <a:gd name="connsiteY0" fmla="*/ 8707 h 1084373"/>
                    <a:gd name="connsiteX1" fmla="*/ 221596 w 525860"/>
                    <a:gd name="connsiteY1" fmla="*/ 110798 h 1084373"/>
                    <a:gd name="connsiteX2" fmla="*/ 221596 w 525860"/>
                    <a:gd name="connsiteY2" fmla="*/ 446574 h 1084373"/>
                    <a:gd name="connsiteX3" fmla="*/ 525860 w 525860"/>
                    <a:gd name="connsiteY3" fmla="*/ 973575 h 1084373"/>
                    <a:gd name="connsiteX4" fmla="*/ 333952 w 525860"/>
                    <a:gd name="connsiteY4" fmla="*/ 1084373 h 1084373"/>
                    <a:gd name="connsiteX5" fmla="*/ 24707 w 525860"/>
                    <a:gd name="connsiteY5" fmla="*/ 548745 h 1084373"/>
                    <a:gd name="connsiteX6" fmla="*/ 20743 w 525860"/>
                    <a:gd name="connsiteY6" fmla="*/ 536956 h 1084373"/>
                    <a:gd name="connsiteX7" fmla="*/ 8707 w 525860"/>
                    <a:gd name="connsiteY7" fmla="*/ 519105 h 1084373"/>
                    <a:gd name="connsiteX8" fmla="*/ 0 w 525860"/>
                    <a:gd name="connsiteY8" fmla="*/ 475977 h 1084373"/>
                    <a:gd name="connsiteX9" fmla="*/ 0 w 525860"/>
                    <a:gd name="connsiteY9" fmla="*/ 110798 h 1084373"/>
                    <a:gd name="connsiteX10" fmla="*/ 110798 w 525860"/>
                    <a:gd name="connsiteY10" fmla="*/ 0 h 1084373"/>
                    <a:gd name="connsiteX11" fmla="*/ 153926 w 525860"/>
                    <a:gd name="connsiteY11" fmla="*/ 8707 h 1084373"/>
                    <a:gd name="connsiteX0" fmla="*/ 525860 w 617300"/>
                    <a:gd name="connsiteY0" fmla="*/ 973575 h 1084373"/>
                    <a:gd name="connsiteX1" fmla="*/ 333952 w 617300"/>
                    <a:gd name="connsiteY1" fmla="*/ 1084373 h 1084373"/>
                    <a:gd name="connsiteX2" fmla="*/ 24707 w 617300"/>
                    <a:gd name="connsiteY2" fmla="*/ 548745 h 1084373"/>
                    <a:gd name="connsiteX3" fmla="*/ 20743 w 617300"/>
                    <a:gd name="connsiteY3" fmla="*/ 536956 h 1084373"/>
                    <a:gd name="connsiteX4" fmla="*/ 8707 w 617300"/>
                    <a:gd name="connsiteY4" fmla="*/ 519105 h 1084373"/>
                    <a:gd name="connsiteX5" fmla="*/ 0 w 617300"/>
                    <a:gd name="connsiteY5" fmla="*/ 475977 h 1084373"/>
                    <a:gd name="connsiteX6" fmla="*/ 0 w 617300"/>
                    <a:gd name="connsiteY6" fmla="*/ 110798 h 1084373"/>
                    <a:gd name="connsiteX7" fmla="*/ 110798 w 617300"/>
                    <a:gd name="connsiteY7" fmla="*/ 0 h 1084373"/>
                    <a:gd name="connsiteX8" fmla="*/ 153926 w 617300"/>
                    <a:gd name="connsiteY8" fmla="*/ 8707 h 1084373"/>
                    <a:gd name="connsiteX9" fmla="*/ 221596 w 617300"/>
                    <a:gd name="connsiteY9" fmla="*/ 110798 h 1084373"/>
                    <a:gd name="connsiteX10" fmla="*/ 221596 w 617300"/>
                    <a:gd name="connsiteY10" fmla="*/ 446574 h 1084373"/>
                    <a:gd name="connsiteX11" fmla="*/ 617300 w 617300"/>
                    <a:gd name="connsiteY11" fmla="*/ 1065015 h 1084373"/>
                    <a:gd name="connsiteX0" fmla="*/ 333952 w 617300"/>
                    <a:gd name="connsiteY0" fmla="*/ 1084373 h 1084373"/>
                    <a:gd name="connsiteX1" fmla="*/ 24707 w 617300"/>
                    <a:gd name="connsiteY1" fmla="*/ 548745 h 1084373"/>
                    <a:gd name="connsiteX2" fmla="*/ 20743 w 617300"/>
                    <a:gd name="connsiteY2" fmla="*/ 536956 h 1084373"/>
                    <a:gd name="connsiteX3" fmla="*/ 8707 w 617300"/>
                    <a:gd name="connsiteY3" fmla="*/ 519105 h 1084373"/>
                    <a:gd name="connsiteX4" fmla="*/ 0 w 617300"/>
                    <a:gd name="connsiteY4" fmla="*/ 475977 h 1084373"/>
                    <a:gd name="connsiteX5" fmla="*/ 0 w 617300"/>
                    <a:gd name="connsiteY5" fmla="*/ 110798 h 1084373"/>
                    <a:gd name="connsiteX6" fmla="*/ 110798 w 617300"/>
                    <a:gd name="connsiteY6" fmla="*/ 0 h 1084373"/>
                    <a:gd name="connsiteX7" fmla="*/ 153926 w 617300"/>
                    <a:gd name="connsiteY7" fmla="*/ 8707 h 1084373"/>
                    <a:gd name="connsiteX8" fmla="*/ 221596 w 617300"/>
                    <a:gd name="connsiteY8" fmla="*/ 110798 h 1084373"/>
                    <a:gd name="connsiteX9" fmla="*/ 221596 w 617300"/>
                    <a:gd name="connsiteY9" fmla="*/ 446574 h 1084373"/>
                    <a:gd name="connsiteX10" fmla="*/ 617300 w 617300"/>
                    <a:gd name="connsiteY10" fmla="*/ 1065015 h 1084373"/>
                    <a:gd name="connsiteX0" fmla="*/ 333952 w 490650"/>
                    <a:gd name="connsiteY0" fmla="*/ 1084373 h 1084373"/>
                    <a:gd name="connsiteX1" fmla="*/ 24707 w 490650"/>
                    <a:gd name="connsiteY1" fmla="*/ 548745 h 1084373"/>
                    <a:gd name="connsiteX2" fmla="*/ 20743 w 490650"/>
                    <a:gd name="connsiteY2" fmla="*/ 536956 h 1084373"/>
                    <a:gd name="connsiteX3" fmla="*/ 8707 w 490650"/>
                    <a:gd name="connsiteY3" fmla="*/ 519105 h 1084373"/>
                    <a:gd name="connsiteX4" fmla="*/ 0 w 490650"/>
                    <a:gd name="connsiteY4" fmla="*/ 475977 h 1084373"/>
                    <a:gd name="connsiteX5" fmla="*/ 0 w 490650"/>
                    <a:gd name="connsiteY5" fmla="*/ 110798 h 1084373"/>
                    <a:gd name="connsiteX6" fmla="*/ 110798 w 490650"/>
                    <a:gd name="connsiteY6" fmla="*/ 0 h 1084373"/>
                    <a:gd name="connsiteX7" fmla="*/ 153926 w 490650"/>
                    <a:gd name="connsiteY7" fmla="*/ 8707 h 1084373"/>
                    <a:gd name="connsiteX8" fmla="*/ 221596 w 490650"/>
                    <a:gd name="connsiteY8" fmla="*/ 110798 h 1084373"/>
                    <a:gd name="connsiteX9" fmla="*/ 221596 w 490650"/>
                    <a:gd name="connsiteY9" fmla="*/ 446574 h 1084373"/>
                    <a:gd name="connsiteX10" fmla="*/ 490650 w 490650"/>
                    <a:gd name="connsiteY10" fmla="*/ 852579 h 1084373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21596 w 490650"/>
                    <a:gd name="connsiteY8" fmla="*/ 110798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90650"/>
                    <a:gd name="connsiteY0" fmla="*/ 997008 h 997008"/>
                    <a:gd name="connsiteX1" fmla="*/ 24707 w 490650"/>
                    <a:gd name="connsiteY1" fmla="*/ 548745 h 997008"/>
                    <a:gd name="connsiteX2" fmla="*/ 20743 w 490650"/>
                    <a:gd name="connsiteY2" fmla="*/ 536956 h 997008"/>
                    <a:gd name="connsiteX3" fmla="*/ 8707 w 490650"/>
                    <a:gd name="connsiteY3" fmla="*/ 519105 h 997008"/>
                    <a:gd name="connsiteX4" fmla="*/ 0 w 490650"/>
                    <a:gd name="connsiteY4" fmla="*/ 475977 h 997008"/>
                    <a:gd name="connsiteX5" fmla="*/ 0 w 490650"/>
                    <a:gd name="connsiteY5" fmla="*/ 110798 h 997008"/>
                    <a:gd name="connsiteX6" fmla="*/ 110798 w 490650"/>
                    <a:gd name="connsiteY6" fmla="*/ 0 h 997008"/>
                    <a:gd name="connsiteX7" fmla="*/ 153926 w 490650"/>
                    <a:gd name="connsiteY7" fmla="*/ 8707 h 997008"/>
                    <a:gd name="connsiteX8" fmla="*/ 206146 w 490650"/>
                    <a:gd name="connsiteY8" fmla="*/ 131207 h 997008"/>
                    <a:gd name="connsiteX9" fmla="*/ 221596 w 490650"/>
                    <a:gd name="connsiteY9" fmla="*/ 446574 h 997008"/>
                    <a:gd name="connsiteX10" fmla="*/ 490650 w 490650"/>
                    <a:gd name="connsiteY10" fmla="*/ 852579 h 997008"/>
                    <a:gd name="connsiteX0" fmla="*/ 347730 w 465288"/>
                    <a:gd name="connsiteY0" fmla="*/ 997008 h 997008"/>
                    <a:gd name="connsiteX1" fmla="*/ 24707 w 465288"/>
                    <a:gd name="connsiteY1" fmla="*/ 548745 h 997008"/>
                    <a:gd name="connsiteX2" fmla="*/ 20743 w 465288"/>
                    <a:gd name="connsiteY2" fmla="*/ 536956 h 997008"/>
                    <a:gd name="connsiteX3" fmla="*/ 8707 w 465288"/>
                    <a:gd name="connsiteY3" fmla="*/ 519105 h 997008"/>
                    <a:gd name="connsiteX4" fmla="*/ 0 w 465288"/>
                    <a:gd name="connsiteY4" fmla="*/ 475977 h 997008"/>
                    <a:gd name="connsiteX5" fmla="*/ 0 w 465288"/>
                    <a:gd name="connsiteY5" fmla="*/ 110798 h 997008"/>
                    <a:gd name="connsiteX6" fmla="*/ 110798 w 465288"/>
                    <a:gd name="connsiteY6" fmla="*/ 0 h 997008"/>
                    <a:gd name="connsiteX7" fmla="*/ 153926 w 465288"/>
                    <a:gd name="connsiteY7" fmla="*/ 8707 h 997008"/>
                    <a:gd name="connsiteX8" fmla="*/ 206146 w 465288"/>
                    <a:gd name="connsiteY8" fmla="*/ 131207 h 997008"/>
                    <a:gd name="connsiteX9" fmla="*/ 221596 w 465288"/>
                    <a:gd name="connsiteY9" fmla="*/ 446574 h 997008"/>
                    <a:gd name="connsiteX10" fmla="*/ 465288 w 465288"/>
                    <a:gd name="connsiteY10" fmla="*/ 777445 h 997008"/>
                    <a:gd name="connsiteX0" fmla="*/ 347730 w 465288"/>
                    <a:gd name="connsiteY0" fmla="*/ 997008 h 997008"/>
                    <a:gd name="connsiteX1" fmla="*/ 285827 w 465288"/>
                    <a:gd name="connsiteY1" fmla="*/ 880043 h 997008"/>
                    <a:gd name="connsiteX2" fmla="*/ 24707 w 465288"/>
                    <a:gd name="connsiteY2" fmla="*/ 548745 h 997008"/>
                    <a:gd name="connsiteX3" fmla="*/ 20743 w 465288"/>
                    <a:gd name="connsiteY3" fmla="*/ 536956 h 997008"/>
                    <a:gd name="connsiteX4" fmla="*/ 8707 w 465288"/>
                    <a:gd name="connsiteY4" fmla="*/ 519105 h 997008"/>
                    <a:gd name="connsiteX5" fmla="*/ 0 w 465288"/>
                    <a:gd name="connsiteY5" fmla="*/ 475977 h 997008"/>
                    <a:gd name="connsiteX6" fmla="*/ 0 w 465288"/>
                    <a:gd name="connsiteY6" fmla="*/ 110798 h 997008"/>
                    <a:gd name="connsiteX7" fmla="*/ 110798 w 465288"/>
                    <a:gd name="connsiteY7" fmla="*/ 0 h 997008"/>
                    <a:gd name="connsiteX8" fmla="*/ 153926 w 465288"/>
                    <a:gd name="connsiteY8" fmla="*/ 8707 h 997008"/>
                    <a:gd name="connsiteX9" fmla="*/ 206146 w 465288"/>
                    <a:gd name="connsiteY9" fmla="*/ 131207 h 997008"/>
                    <a:gd name="connsiteX10" fmla="*/ 221596 w 465288"/>
                    <a:gd name="connsiteY10" fmla="*/ 446574 h 997008"/>
                    <a:gd name="connsiteX11" fmla="*/ 465288 w 465288"/>
                    <a:gd name="connsiteY11" fmla="*/ 777445 h 997008"/>
                    <a:gd name="connsiteX0" fmla="*/ 285827 w 465288"/>
                    <a:gd name="connsiteY0" fmla="*/ 880043 h 880043"/>
                    <a:gd name="connsiteX1" fmla="*/ 24707 w 465288"/>
                    <a:gd name="connsiteY1" fmla="*/ 548745 h 880043"/>
                    <a:gd name="connsiteX2" fmla="*/ 20743 w 465288"/>
                    <a:gd name="connsiteY2" fmla="*/ 536956 h 880043"/>
                    <a:gd name="connsiteX3" fmla="*/ 8707 w 465288"/>
                    <a:gd name="connsiteY3" fmla="*/ 519105 h 880043"/>
                    <a:gd name="connsiteX4" fmla="*/ 0 w 465288"/>
                    <a:gd name="connsiteY4" fmla="*/ 475977 h 880043"/>
                    <a:gd name="connsiteX5" fmla="*/ 0 w 465288"/>
                    <a:gd name="connsiteY5" fmla="*/ 110798 h 880043"/>
                    <a:gd name="connsiteX6" fmla="*/ 110798 w 465288"/>
                    <a:gd name="connsiteY6" fmla="*/ 0 h 880043"/>
                    <a:gd name="connsiteX7" fmla="*/ 153926 w 465288"/>
                    <a:gd name="connsiteY7" fmla="*/ 8707 h 880043"/>
                    <a:gd name="connsiteX8" fmla="*/ 206146 w 465288"/>
                    <a:gd name="connsiteY8" fmla="*/ 131207 h 880043"/>
                    <a:gd name="connsiteX9" fmla="*/ 221596 w 465288"/>
                    <a:gd name="connsiteY9" fmla="*/ 446574 h 880043"/>
                    <a:gd name="connsiteX10" fmla="*/ 465288 w 465288"/>
                    <a:gd name="connsiteY10" fmla="*/ 777445 h 880043"/>
                    <a:gd name="connsiteX0" fmla="*/ 323096 w 465288"/>
                    <a:gd name="connsiteY0" fmla="*/ 934556 h 934556"/>
                    <a:gd name="connsiteX1" fmla="*/ 24707 w 465288"/>
                    <a:gd name="connsiteY1" fmla="*/ 548745 h 934556"/>
                    <a:gd name="connsiteX2" fmla="*/ 20743 w 465288"/>
                    <a:gd name="connsiteY2" fmla="*/ 536956 h 934556"/>
                    <a:gd name="connsiteX3" fmla="*/ 8707 w 465288"/>
                    <a:gd name="connsiteY3" fmla="*/ 519105 h 934556"/>
                    <a:gd name="connsiteX4" fmla="*/ 0 w 465288"/>
                    <a:gd name="connsiteY4" fmla="*/ 475977 h 934556"/>
                    <a:gd name="connsiteX5" fmla="*/ 0 w 465288"/>
                    <a:gd name="connsiteY5" fmla="*/ 110798 h 934556"/>
                    <a:gd name="connsiteX6" fmla="*/ 110798 w 465288"/>
                    <a:gd name="connsiteY6" fmla="*/ 0 h 934556"/>
                    <a:gd name="connsiteX7" fmla="*/ 153926 w 465288"/>
                    <a:gd name="connsiteY7" fmla="*/ 8707 h 934556"/>
                    <a:gd name="connsiteX8" fmla="*/ 206146 w 465288"/>
                    <a:gd name="connsiteY8" fmla="*/ 131207 h 934556"/>
                    <a:gd name="connsiteX9" fmla="*/ 221596 w 465288"/>
                    <a:gd name="connsiteY9" fmla="*/ 446574 h 934556"/>
                    <a:gd name="connsiteX10" fmla="*/ 465288 w 465288"/>
                    <a:gd name="connsiteY10" fmla="*/ 777445 h 934556"/>
                    <a:gd name="connsiteX0" fmla="*/ 299949 w 465288"/>
                    <a:gd name="connsiteY0" fmla="*/ 914214 h 914214"/>
                    <a:gd name="connsiteX1" fmla="*/ 24707 w 465288"/>
                    <a:gd name="connsiteY1" fmla="*/ 548745 h 914214"/>
                    <a:gd name="connsiteX2" fmla="*/ 20743 w 465288"/>
                    <a:gd name="connsiteY2" fmla="*/ 536956 h 914214"/>
                    <a:gd name="connsiteX3" fmla="*/ 8707 w 465288"/>
                    <a:gd name="connsiteY3" fmla="*/ 519105 h 914214"/>
                    <a:gd name="connsiteX4" fmla="*/ 0 w 465288"/>
                    <a:gd name="connsiteY4" fmla="*/ 475977 h 914214"/>
                    <a:gd name="connsiteX5" fmla="*/ 0 w 465288"/>
                    <a:gd name="connsiteY5" fmla="*/ 110798 h 914214"/>
                    <a:gd name="connsiteX6" fmla="*/ 110798 w 465288"/>
                    <a:gd name="connsiteY6" fmla="*/ 0 h 914214"/>
                    <a:gd name="connsiteX7" fmla="*/ 153926 w 465288"/>
                    <a:gd name="connsiteY7" fmla="*/ 8707 h 914214"/>
                    <a:gd name="connsiteX8" fmla="*/ 206146 w 465288"/>
                    <a:gd name="connsiteY8" fmla="*/ 131207 h 914214"/>
                    <a:gd name="connsiteX9" fmla="*/ 221596 w 465288"/>
                    <a:gd name="connsiteY9" fmla="*/ 446574 h 914214"/>
                    <a:gd name="connsiteX10" fmla="*/ 465288 w 465288"/>
                    <a:gd name="connsiteY10" fmla="*/ 777445 h 91421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4707 w 465288"/>
                    <a:gd name="connsiteY1" fmla="*/ 548745 h 932344"/>
                    <a:gd name="connsiteX2" fmla="*/ 20743 w 465288"/>
                    <a:gd name="connsiteY2" fmla="*/ 536956 h 932344"/>
                    <a:gd name="connsiteX3" fmla="*/ 8707 w 465288"/>
                    <a:gd name="connsiteY3" fmla="*/ 519105 h 932344"/>
                    <a:gd name="connsiteX4" fmla="*/ 0 w 465288"/>
                    <a:gd name="connsiteY4" fmla="*/ 475977 h 932344"/>
                    <a:gd name="connsiteX5" fmla="*/ 0 w 465288"/>
                    <a:gd name="connsiteY5" fmla="*/ 110798 h 932344"/>
                    <a:gd name="connsiteX6" fmla="*/ 110798 w 465288"/>
                    <a:gd name="connsiteY6" fmla="*/ 0 h 932344"/>
                    <a:gd name="connsiteX7" fmla="*/ 153926 w 465288"/>
                    <a:gd name="connsiteY7" fmla="*/ 8707 h 932344"/>
                    <a:gd name="connsiteX8" fmla="*/ 206146 w 465288"/>
                    <a:gd name="connsiteY8" fmla="*/ 131207 h 932344"/>
                    <a:gd name="connsiteX9" fmla="*/ 221596 w 465288"/>
                    <a:gd name="connsiteY9" fmla="*/ 446574 h 932344"/>
                    <a:gd name="connsiteX10" fmla="*/ 465288 w 465288"/>
                    <a:gd name="connsiteY10" fmla="*/ 777445 h 932344"/>
                    <a:gd name="connsiteX0" fmla="*/ 331351 w 465288"/>
                    <a:gd name="connsiteY0" fmla="*/ 932344 h 932344"/>
                    <a:gd name="connsiteX1" fmla="*/ 20743 w 465288"/>
                    <a:gd name="connsiteY1" fmla="*/ 536956 h 932344"/>
                    <a:gd name="connsiteX2" fmla="*/ 8707 w 465288"/>
                    <a:gd name="connsiteY2" fmla="*/ 519105 h 932344"/>
                    <a:gd name="connsiteX3" fmla="*/ 0 w 465288"/>
                    <a:gd name="connsiteY3" fmla="*/ 475977 h 932344"/>
                    <a:gd name="connsiteX4" fmla="*/ 0 w 465288"/>
                    <a:gd name="connsiteY4" fmla="*/ 110798 h 932344"/>
                    <a:gd name="connsiteX5" fmla="*/ 110798 w 465288"/>
                    <a:gd name="connsiteY5" fmla="*/ 0 h 932344"/>
                    <a:gd name="connsiteX6" fmla="*/ 153926 w 465288"/>
                    <a:gd name="connsiteY6" fmla="*/ 8707 h 932344"/>
                    <a:gd name="connsiteX7" fmla="*/ 206146 w 465288"/>
                    <a:gd name="connsiteY7" fmla="*/ 131207 h 932344"/>
                    <a:gd name="connsiteX8" fmla="*/ 221596 w 465288"/>
                    <a:gd name="connsiteY8" fmla="*/ 446574 h 932344"/>
                    <a:gd name="connsiteX9" fmla="*/ 465288 w 465288"/>
                    <a:gd name="connsiteY9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65288"/>
                    <a:gd name="connsiteY0" fmla="*/ 932344 h 932344"/>
                    <a:gd name="connsiteX1" fmla="*/ 8707 w 465288"/>
                    <a:gd name="connsiteY1" fmla="*/ 519105 h 932344"/>
                    <a:gd name="connsiteX2" fmla="*/ 0 w 465288"/>
                    <a:gd name="connsiteY2" fmla="*/ 475977 h 932344"/>
                    <a:gd name="connsiteX3" fmla="*/ 0 w 465288"/>
                    <a:gd name="connsiteY3" fmla="*/ 110798 h 932344"/>
                    <a:gd name="connsiteX4" fmla="*/ 110798 w 465288"/>
                    <a:gd name="connsiteY4" fmla="*/ 0 h 932344"/>
                    <a:gd name="connsiteX5" fmla="*/ 153926 w 465288"/>
                    <a:gd name="connsiteY5" fmla="*/ 8707 h 932344"/>
                    <a:gd name="connsiteX6" fmla="*/ 206146 w 465288"/>
                    <a:gd name="connsiteY6" fmla="*/ 131207 h 932344"/>
                    <a:gd name="connsiteX7" fmla="*/ 221596 w 465288"/>
                    <a:gd name="connsiteY7" fmla="*/ 446574 h 932344"/>
                    <a:gd name="connsiteX8" fmla="*/ 465288 w 465288"/>
                    <a:gd name="connsiteY8" fmla="*/ 777445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  <a:gd name="connsiteX0" fmla="*/ 331351 w 472463"/>
                    <a:gd name="connsiteY0" fmla="*/ 932344 h 932344"/>
                    <a:gd name="connsiteX1" fmla="*/ 8707 w 472463"/>
                    <a:gd name="connsiteY1" fmla="*/ 519105 h 932344"/>
                    <a:gd name="connsiteX2" fmla="*/ 0 w 472463"/>
                    <a:gd name="connsiteY2" fmla="*/ 475977 h 932344"/>
                    <a:gd name="connsiteX3" fmla="*/ 0 w 472463"/>
                    <a:gd name="connsiteY3" fmla="*/ 110798 h 932344"/>
                    <a:gd name="connsiteX4" fmla="*/ 110798 w 472463"/>
                    <a:gd name="connsiteY4" fmla="*/ 0 h 932344"/>
                    <a:gd name="connsiteX5" fmla="*/ 153926 w 472463"/>
                    <a:gd name="connsiteY5" fmla="*/ 8707 h 932344"/>
                    <a:gd name="connsiteX6" fmla="*/ 206146 w 472463"/>
                    <a:gd name="connsiteY6" fmla="*/ 131207 h 932344"/>
                    <a:gd name="connsiteX7" fmla="*/ 221596 w 472463"/>
                    <a:gd name="connsiteY7" fmla="*/ 446574 h 932344"/>
                    <a:gd name="connsiteX8" fmla="*/ 472463 w 472463"/>
                    <a:gd name="connsiteY8" fmla="*/ 793220 h 932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2463" h="932344">
                      <a:moveTo>
                        <a:pt x="331351" y="932344"/>
                      </a:moveTo>
                      <a:cubicBezTo>
                        <a:pt x="198497" y="810228"/>
                        <a:pt x="90067" y="702211"/>
                        <a:pt x="8707" y="519105"/>
                      </a:cubicBezTo>
                      <a:cubicBezTo>
                        <a:pt x="3100" y="505849"/>
                        <a:pt x="0" y="491275"/>
                        <a:pt x="0" y="475977"/>
                      </a:cubicBezTo>
                      <a:lnTo>
                        <a:pt x="0" y="110798"/>
                      </a:lnTo>
                      <a:cubicBezTo>
                        <a:pt x="0" y="49606"/>
                        <a:pt x="49606" y="0"/>
                        <a:pt x="110798" y="0"/>
                      </a:cubicBezTo>
                      <a:cubicBezTo>
                        <a:pt x="126096" y="0"/>
                        <a:pt x="140670" y="3100"/>
                        <a:pt x="153926" y="8707"/>
                      </a:cubicBezTo>
                      <a:cubicBezTo>
                        <a:pt x="193693" y="25527"/>
                        <a:pt x="206146" y="85313"/>
                        <a:pt x="206146" y="131207"/>
                      </a:cubicBezTo>
                      <a:lnTo>
                        <a:pt x="221596" y="446574"/>
                      </a:lnTo>
                      <a:cubicBezTo>
                        <a:pt x="296776" y="623373"/>
                        <a:pt x="472463" y="793220"/>
                        <a:pt x="472463" y="793220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リーフォーム: 図形 233">
                  <a:extLst>
                    <a:ext uri="{FF2B5EF4-FFF2-40B4-BE49-F238E27FC236}">
                      <a16:creationId xmlns:a16="http://schemas.microsoft.com/office/drawing/2014/main" id="{C7242174-BA8E-4D50-90B9-314AC79B0D70}"/>
                    </a:ext>
                  </a:extLst>
                </p:cNvPr>
                <p:cNvSpPr/>
                <p:nvPr/>
              </p:nvSpPr>
              <p:spPr>
                <a:xfrm rot="19623778">
                  <a:off x="605797" y="3814934"/>
                  <a:ext cx="94380" cy="457538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125" h="438031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88125" y="425062"/>
                      </a:lnTo>
                      <a:lnTo>
                        <a:pt x="51446" y="438031"/>
                      </a:lnTo>
                      <a:lnTo>
                        <a:pt x="49728" y="435242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上の 2 つの角を丸める 109">
                  <a:extLst>
                    <a:ext uri="{FF2B5EF4-FFF2-40B4-BE49-F238E27FC236}">
                      <a16:creationId xmlns:a16="http://schemas.microsoft.com/office/drawing/2014/main" id="{C140D4E3-20EB-435F-ACFF-A6BF296F6558}"/>
                    </a:ext>
                  </a:extLst>
                </p:cNvPr>
                <p:cNvSpPr/>
                <p:nvPr/>
              </p:nvSpPr>
              <p:spPr>
                <a:xfrm rot="12177584">
                  <a:off x="733744" y="4498753"/>
                  <a:ext cx="564378" cy="110868"/>
                </a:xfrm>
                <a:custGeom>
                  <a:avLst/>
                  <a:gdLst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473274 w 473274"/>
                    <a:gd name="connsiteY4" fmla="*/ 79078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91305"/>
                    <a:gd name="connsiteX1" fmla="*/ 433735 w 473274"/>
                    <a:gd name="connsiteY1" fmla="*/ 0 h 91305"/>
                    <a:gd name="connsiteX2" fmla="*/ 473274 w 473274"/>
                    <a:gd name="connsiteY2" fmla="*/ 39539 h 91305"/>
                    <a:gd name="connsiteX3" fmla="*/ 473274 w 473274"/>
                    <a:gd name="connsiteY3" fmla="*/ 79078 h 91305"/>
                    <a:gd name="connsiteX4" fmla="*/ 306045 w 473274"/>
                    <a:gd name="connsiteY4" fmla="*/ 91305 h 91305"/>
                    <a:gd name="connsiteX5" fmla="*/ 0 w 473274"/>
                    <a:gd name="connsiteY5" fmla="*/ 79078 h 91305"/>
                    <a:gd name="connsiteX6" fmla="*/ 0 w 473274"/>
                    <a:gd name="connsiteY6" fmla="*/ 79078 h 91305"/>
                    <a:gd name="connsiteX7" fmla="*/ 0 w 473274"/>
                    <a:gd name="connsiteY7" fmla="*/ 39539 h 91305"/>
                    <a:gd name="connsiteX8" fmla="*/ 39539 w 473274"/>
                    <a:gd name="connsiteY8" fmla="*/ 0 h 91305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7422 w 473274"/>
                    <a:gd name="connsiteY4" fmla="*/ 51413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35290 w 473274"/>
                    <a:gd name="connsiteY4" fmla="*/ 62661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473274"/>
                    <a:gd name="connsiteY0" fmla="*/ 0 h 79078"/>
                    <a:gd name="connsiteX1" fmla="*/ 433735 w 473274"/>
                    <a:gd name="connsiteY1" fmla="*/ 0 h 79078"/>
                    <a:gd name="connsiteX2" fmla="*/ 473274 w 473274"/>
                    <a:gd name="connsiteY2" fmla="*/ 39539 h 79078"/>
                    <a:gd name="connsiteX3" fmla="*/ 473274 w 473274"/>
                    <a:gd name="connsiteY3" fmla="*/ 79078 h 79078"/>
                    <a:gd name="connsiteX4" fmla="*/ 226519 w 473274"/>
                    <a:gd name="connsiteY4" fmla="*/ 66377 h 79078"/>
                    <a:gd name="connsiteX5" fmla="*/ 0 w 473274"/>
                    <a:gd name="connsiteY5" fmla="*/ 79078 h 79078"/>
                    <a:gd name="connsiteX6" fmla="*/ 0 w 473274"/>
                    <a:gd name="connsiteY6" fmla="*/ 79078 h 79078"/>
                    <a:gd name="connsiteX7" fmla="*/ 0 w 473274"/>
                    <a:gd name="connsiteY7" fmla="*/ 39539 h 79078"/>
                    <a:gd name="connsiteX8" fmla="*/ 39539 w 473274"/>
                    <a:gd name="connsiteY8" fmla="*/ 0 h 79078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6519 w 585176"/>
                    <a:gd name="connsiteY4" fmla="*/ 66377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39539 w 585176"/>
                    <a:gd name="connsiteY0" fmla="*/ 0 h 116264"/>
                    <a:gd name="connsiteX1" fmla="*/ 433735 w 585176"/>
                    <a:gd name="connsiteY1" fmla="*/ 0 h 116264"/>
                    <a:gd name="connsiteX2" fmla="*/ 473274 w 585176"/>
                    <a:gd name="connsiteY2" fmla="*/ 39539 h 116264"/>
                    <a:gd name="connsiteX3" fmla="*/ 585176 w 585176"/>
                    <a:gd name="connsiteY3" fmla="*/ 116264 h 116264"/>
                    <a:gd name="connsiteX4" fmla="*/ 229910 w 585176"/>
                    <a:gd name="connsiteY4" fmla="*/ 48684 h 116264"/>
                    <a:gd name="connsiteX5" fmla="*/ 0 w 585176"/>
                    <a:gd name="connsiteY5" fmla="*/ 79078 h 116264"/>
                    <a:gd name="connsiteX6" fmla="*/ 0 w 585176"/>
                    <a:gd name="connsiteY6" fmla="*/ 79078 h 116264"/>
                    <a:gd name="connsiteX7" fmla="*/ 0 w 585176"/>
                    <a:gd name="connsiteY7" fmla="*/ 39539 h 116264"/>
                    <a:gd name="connsiteX8" fmla="*/ 39539 w 58517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13240 w 598416"/>
                    <a:gd name="connsiteY6" fmla="*/ 79078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23170 w 598416"/>
                    <a:gd name="connsiteY6" fmla="*/ 83054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63322 w 598416"/>
                    <a:gd name="connsiteY6" fmla="*/ 74365 h 116264"/>
                    <a:gd name="connsiteX7" fmla="*/ 0 w 598416"/>
                    <a:gd name="connsiteY7" fmla="*/ 34239 h 116264"/>
                    <a:gd name="connsiteX8" fmla="*/ 52779 w 598416"/>
                    <a:gd name="connsiteY8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13240 w 598416"/>
                    <a:gd name="connsiteY5" fmla="*/ 79078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  <a:gd name="connsiteX0" fmla="*/ 52779 w 598416"/>
                    <a:gd name="connsiteY0" fmla="*/ 0 h 116264"/>
                    <a:gd name="connsiteX1" fmla="*/ 446975 w 598416"/>
                    <a:gd name="connsiteY1" fmla="*/ 0 h 116264"/>
                    <a:gd name="connsiteX2" fmla="*/ 486514 w 598416"/>
                    <a:gd name="connsiteY2" fmla="*/ 39539 h 116264"/>
                    <a:gd name="connsiteX3" fmla="*/ 598416 w 598416"/>
                    <a:gd name="connsiteY3" fmla="*/ 116264 h 116264"/>
                    <a:gd name="connsiteX4" fmla="*/ 243150 w 598416"/>
                    <a:gd name="connsiteY4" fmla="*/ 48684 h 116264"/>
                    <a:gd name="connsiteX5" fmla="*/ 28174 w 598416"/>
                    <a:gd name="connsiteY5" fmla="*/ 75531 h 116264"/>
                    <a:gd name="connsiteX6" fmla="*/ 0 w 598416"/>
                    <a:gd name="connsiteY6" fmla="*/ 34239 h 116264"/>
                    <a:gd name="connsiteX7" fmla="*/ 52779 w 598416"/>
                    <a:gd name="connsiteY7" fmla="*/ 0 h 116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98416" h="116264">
                      <a:moveTo>
                        <a:pt x="52779" y="0"/>
                      </a:moveTo>
                      <a:lnTo>
                        <a:pt x="446975" y="0"/>
                      </a:lnTo>
                      <a:cubicBezTo>
                        <a:pt x="468812" y="0"/>
                        <a:pt x="486514" y="17702"/>
                        <a:pt x="486514" y="39539"/>
                      </a:cubicBezTo>
                      <a:lnTo>
                        <a:pt x="598416" y="116264"/>
                      </a:lnTo>
                      <a:cubicBezTo>
                        <a:pt x="519799" y="107042"/>
                        <a:pt x="338190" y="55473"/>
                        <a:pt x="243150" y="48684"/>
                      </a:cubicBezTo>
                      <a:cubicBezTo>
                        <a:pt x="148110" y="41895"/>
                        <a:pt x="107315" y="66309"/>
                        <a:pt x="28174" y="75531"/>
                      </a:cubicBezTo>
                      <a:cubicBezTo>
                        <a:pt x="-6106" y="67677"/>
                        <a:pt x="4413" y="49185"/>
                        <a:pt x="0" y="34239"/>
                      </a:cubicBezTo>
                      <a:cubicBezTo>
                        <a:pt x="0" y="12402"/>
                        <a:pt x="30942" y="0"/>
                        <a:pt x="52779" y="0"/>
                      </a:cubicBezTo>
                      <a:close/>
                    </a:path>
                  </a:pathLst>
                </a:custGeom>
                <a:solidFill>
                  <a:srgbClr val="000000">
                    <a:alpha val="2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リーフォーム: 図形 235">
                  <a:extLst>
                    <a:ext uri="{FF2B5EF4-FFF2-40B4-BE49-F238E27FC236}">
                      <a16:creationId xmlns:a16="http://schemas.microsoft.com/office/drawing/2014/main" id="{E3BF6C8A-6105-43EB-B8BF-72DA67D9EFD2}"/>
                    </a:ext>
                  </a:extLst>
                </p:cNvPr>
                <p:cNvSpPr/>
                <p:nvPr/>
              </p:nvSpPr>
              <p:spPr>
                <a:xfrm rot="17497709">
                  <a:off x="765675" y="4070511"/>
                  <a:ext cx="422053" cy="1037353"/>
                </a:xfrm>
                <a:custGeom>
                  <a:avLst/>
                  <a:gdLst>
                    <a:gd name="connsiteX0" fmla="*/ 315192 w 334508"/>
                    <a:gd name="connsiteY0" fmla="*/ 37879 h 991241"/>
                    <a:gd name="connsiteX1" fmla="*/ 321704 w 334508"/>
                    <a:gd name="connsiteY1" fmla="*/ 143203 h 991241"/>
                    <a:gd name="connsiteX2" fmla="*/ 189158 w 334508"/>
                    <a:gd name="connsiteY2" fmla="*/ 372778 h 991241"/>
                    <a:gd name="connsiteX3" fmla="*/ 189158 w 334508"/>
                    <a:gd name="connsiteY3" fmla="*/ 897301 h 991241"/>
                    <a:gd name="connsiteX4" fmla="*/ 95218 w 334508"/>
                    <a:gd name="connsiteY4" fmla="*/ 991241 h 991241"/>
                    <a:gd name="connsiteX5" fmla="*/ 1278 w 334508"/>
                    <a:gd name="connsiteY5" fmla="*/ 897301 h 991241"/>
                    <a:gd name="connsiteX6" fmla="*/ 1278 w 334508"/>
                    <a:gd name="connsiteY6" fmla="*/ 355893 h 991241"/>
                    <a:gd name="connsiteX7" fmla="*/ 1484 w 334508"/>
                    <a:gd name="connsiteY7" fmla="*/ 354871 h 991241"/>
                    <a:gd name="connsiteX8" fmla="*/ 0 w 334508"/>
                    <a:gd name="connsiteY8" fmla="*/ 333581 h 991241"/>
                    <a:gd name="connsiteX9" fmla="*/ 12082 w 334508"/>
                    <a:gd name="connsiteY9" fmla="*/ 297652 h 991241"/>
                    <a:gd name="connsiteX10" fmla="*/ 156366 w 334508"/>
                    <a:gd name="connsiteY10" fmla="*/ 47745 h 991241"/>
                    <a:gd name="connsiteX11" fmla="*/ 286764 w 334508"/>
                    <a:gd name="connsiteY11" fmla="*/ 12805 h 991241"/>
                    <a:gd name="connsiteX12" fmla="*/ 315192 w 334508"/>
                    <a:gd name="connsiteY12" fmla="*/ 37879 h 991241"/>
                    <a:gd name="connsiteX0" fmla="*/ 95218 w 334508"/>
                    <a:gd name="connsiteY0" fmla="*/ 991241 h 1082681"/>
                    <a:gd name="connsiteX1" fmla="*/ 1278 w 334508"/>
                    <a:gd name="connsiteY1" fmla="*/ 897301 h 1082681"/>
                    <a:gd name="connsiteX2" fmla="*/ 1278 w 334508"/>
                    <a:gd name="connsiteY2" fmla="*/ 355893 h 1082681"/>
                    <a:gd name="connsiteX3" fmla="*/ 1484 w 334508"/>
                    <a:gd name="connsiteY3" fmla="*/ 354871 h 1082681"/>
                    <a:gd name="connsiteX4" fmla="*/ 0 w 334508"/>
                    <a:gd name="connsiteY4" fmla="*/ 333581 h 1082681"/>
                    <a:gd name="connsiteX5" fmla="*/ 12082 w 334508"/>
                    <a:gd name="connsiteY5" fmla="*/ 297652 h 1082681"/>
                    <a:gd name="connsiteX6" fmla="*/ 156366 w 334508"/>
                    <a:gd name="connsiteY6" fmla="*/ 47745 h 1082681"/>
                    <a:gd name="connsiteX7" fmla="*/ 286764 w 334508"/>
                    <a:gd name="connsiteY7" fmla="*/ 12805 h 1082681"/>
                    <a:gd name="connsiteX8" fmla="*/ 315192 w 334508"/>
                    <a:gd name="connsiteY8" fmla="*/ 37879 h 1082681"/>
                    <a:gd name="connsiteX9" fmla="*/ 321704 w 334508"/>
                    <a:gd name="connsiteY9" fmla="*/ 143203 h 1082681"/>
                    <a:gd name="connsiteX10" fmla="*/ 189158 w 334508"/>
                    <a:gd name="connsiteY10" fmla="*/ 372778 h 1082681"/>
                    <a:gd name="connsiteX11" fmla="*/ 189158 w 334508"/>
                    <a:gd name="connsiteY11" fmla="*/ 897301 h 1082681"/>
                    <a:gd name="connsiteX12" fmla="*/ 186658 w 334508"/>
                    <a:gd name="connsiteY12" fmla="*/ 1082681 h 1082681"/>
                    <a:gd name="connsiteX0" fmla="*/ 95218 w 334508"/>
                    <a:gd name="connsiteY0" fmla="*/ 991241 h 991241"/>
                    <a:gd name="connsiteX1" fmla="*/ 1278 w 334508"/>
                    <a:gd name="connsiteY1" fmla="*/ 897301 h 991241"/>
                    <a:gd name="connsiteX2" fmla="*/ 1278 w 334508"/>
                    <a:gd name="connsiteY2" fmla="*/ 355893 h 991241"/>
                    <a:gd name="connsiteX3" fmla="*/ 1484 w 334508"/>
                    <a:gd name="connsiteY3" fmla="*/ 354871 h 991241"/>
                    <a:gd name="connsiteX4" fmla="*/ 0 w 334508"/>
                    <a:gd name="connsiteY4" fmla="*/ 333581 h 991241"/>
                    <a:gd name="connsiteX5" fmla="*/ 12082 w 334508"/>
                    <a:gd name="connsiteY5" fmla="*/ 297652 h 991241"/>
                    <a:gd name="connsiteX6" fmla="*/ 156366 w 334508"/>
                    <a:gd name="connsiteY6" fmla="*/ 47745 h 991241"/>
                    <a:gd name="connsiteX7" fmla="*/ 286764 w 334508"/>
                    <a:gd name="connsiteY7" fmla="*/ 12805 h 991241"/>
                    <a:gd name="connsiteX8" fmla="*/ 315192 w 334508"/>
                    <a:gd name="connsiteY8" fmla="*/ 37879 h 991241"/>
                    <a:gd name="connsiteX9" fmla="*/ 321704 w 334508"/>
                    <a:gd name="connsiteY9" fmla="*/ 143203 h 991241"/>
                    <a:gd name="connsiteX10" fmla="*/ 189158 w 334508"/>
                    <a:gd name="connsiteY10" fmla="*/ 372778 h 991241"/>
                    <a:gd name="connsiteX11" fmla="*/ 189158 w 334508"/>
                    <a:gd name="connsiteY11" fmla="*/ 897301 h 991241"/>
                    <a:gd name="connsiteX0" fmla="*/ 1278 w 334508"/>
                    <a:gd name="connsiteY0" fmla="*/ 897301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0 w 408583"/>
                    <a:gd name="connsiteY0" fmla="*/ 664187 h 897301"/>
                    <a:gd name="connsiteX1" fmla="*/ 75353 w 408583"/>
                    <a:gd name="connsiteY1" fmla="*/ 355893 h 897301"/>
                    <a:gd name="connsiteX2" fmla="*/ 75559 w 408583"/>
                    <a:gd name="connsiteY2" fmla="*/ 354871 h 897301"/>
                    <a:gd name="connsiteX3" fmla="*/ 74075 w 408583"/>
                    <a:gd name="connsiteY3" fmla="*/ 333581 h 897301"/>
                    <a:gd name="connsiteX4" fmla="*/ 86157 w 408583"/>
                    <a:gd name="connsiteY4" fmla="*/ 297652 h 897301"/>
                    <a:gd name="connsiteX5" fmla="*/ 230441 w 408583"/>
                    <a:gd name="connsiteY5" fmla="*/ 47745 h 897301"/>
                    <a:gd name="connsiteX6" fmla="*/ 360839 w 408583"/>
                    <a:gd name="connsiteY6" fmla="*/ 12805 h 897301"/>
                    <a:gd name="connsiteX7" fmla="*/ 389267 w 408583"/>
                    <a:gd name="connsiteY7" fmla="*/ 37879 h 897301"/>
                    <a:gd name="connsiteX8" fmla="*/ 395779 w 408583"/>
                    <a:gd name="connsiteY8" fmla="*/ 143203 h 897301"/>
                    <a:gd name="connsiteX9" fmla="*/ 263233 w 408583"/>
                    <a:gd name="connsiteY9" fmla="*/ 372778 h 897301"/>
                    <a:gd name="connsiteX10" fmla="*/ 263233 w 408583"/>
                    <a:gd name="connsiteY10" fmla="*/ 897301 h 897301"/>
                    <a:gd name="connsiteX0" fmla="*/ 5451 w 334508"/>
                    <a:gd name="connsiteY0" fmla="*/ 881985 h 897301"/>
                    <a:gd name="connsiteX1" fmla="*/ 1278 w 334508"/>
                    <a:gd name="connsiteY1" fmla="*/ 355893 h 897301"/>
                    <a:gd name="connsiteX2" fmla="*/ 1484 w 334508"/>
                    <a:gd name="connsiteY2" fmla="*/ 354871 h 897301"/>
                    <a:gd name="connsiteX3" fmla="*/ 0 w 334508"/>
                    <a:gd name="connsiteY3" fmla="*/ 333581 h 897301"/>
                    <a:gd name="connsiteX4" fmla="*/ 12082 w 334508"/>
                    <a:gd name="connsiteY4" fmla="*/ 297652 h 897301"/>
                    <a:gd name="connsiteX5" fmla="*/ 156366 w 334508"/>
                    <a:gd name="connsiteY5" fmla="*/ 47745 h 897301"/>
                    <a:gd name="connsiteX6" fmla="*/ 286764 w 334508"/>
                    <a:gd name="connsiteY6" fmla="*/ 12805 h 897301"/>
                    <a:gd name="connsiteX7" fmla="*/ 315192 w 334508"/>
                    <a:gd name="connsiteY7" fmla="*/ 37879 h 897301"/>
                    <a:gd name="connsiteX8" fmla="*/ 321704 w 334508"/>
                    <a:gd name="connsiteY8" fmla="*/ 143203 h 897301"/>
                    <a:gd name="connsiteX9" fmla="*/ 189158 w 334508"/>
                    <a:gd name="connsiteY9" fmla="*/ 372778 h 897301"/>
                    <a:gd name="connsiteX10" fmla="*/ 189158 w 334508"/>
                    <a:gd name="connsiteY10" fmla="*/ 897301 h 897301"/>
                    <a:gd name="connsiteX0" fmla="*/ 5451 w 334508"/>
                    <a:gd name="connsiteY0" fmla="*/ 881985 h 881985"/>
                    <a:gd name="connsiteX1" fmla="*/ 1278 w 334508"/>
                    <a:gd name="connsiteY1" fmla="*/ 355893 h 881985"/>
                    <a:gd name="connsiteX2" fmla="*/ 1484 w 334508"/>
                    <a:gd name="connsiteY2" fmla="*/ 354871 h 881985"/>
                    <a:gd name="connsiteX3" fmla="*/ 0 w 334508"/>
                    <a:gd name="connsiteY3" fmla="*/ 333581 h 881985"/>
                    <a:gd name="connsiteX4" fmla="*/ 12082 w 334508"/>
                    <a:gd name="connsiteY4" fmla="*/ 297652 h 881985"/>
                    <a:gd name="connsiteX5" fmla="*/ 156366 w 334508"/>
                    <a:gd name="connsiteY5" fmla="*/ 47745 h 881985"/>
                    <a:gd name="connsiteX6" fmla="*/ 286764 w 334508"/>
                    <a:gd name="connsiteY6" fmla="*/ 12805 h 881985"/>
                    <a:gd name="connsiteX7" fmla="*/ 315192 w 334508"/>
                    <a:gd name="connsiteY7" fmla="*/ 37879 h 881985"/>
                    <a:gd name="connsiteX8" fmla="*/ 321704 w 334508"/>
                    <a:gd name="connsiteY8" fmla="*/ 143203 h 881985"/>
                    <a:gd name="connsiteX9" fmla="*/ 189158 w 334508"/>
                    <a:gd name="connsiteY9" fmla="*/ 372778 h 881985"/>
                    <a:gd name="connsiteX10" fmla="*/ 194708 w 334508"/>
                    <a:gd name="connsiteY10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06 w 333230"/>
                    <a:gd name="connsiteY2" fmla="*/ 354871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38936 w 333230"/>
                    <a:gd name="connsiteY2" fmla="*/ 219973 h 881985"/>
                    <a:gd name="connsiteX3" fmla="*/ 10804 w 333230"/>
                    <a:gd name="connsiteY3" fmla="*/ 297652 h 881985"/>
                    <a:gd name="connsiteX4" fmla="*/ 155088 w 333230"/>
                    <a:gd name="connsiteY4" fmla="*/ 47745 h 881985"/>
                    <a:gd name="connsiteX5" fmla="*/ 285486 w 333230"/>
                    <a:gd name="connsiteY5" fmla="*/ 12805 h 881985"/>
                    <a:gd name="connsiteX6" fmla="*/ 313914 w 333230"/>
                    <a:gd name="connsiteY6" fmla="*/ 37879 h 881985"/>
                    <a:gd name="connsiteX7" fmla="*/ 320426 w 333230"/>
                    <a:gd name="connsiteY7" fmla="*/ 143203 h 881985"/>
                    <a:gd name="connsiteX8" fmla="*/ 187880 w 333230"/>
                    <a:gd name="connsiteY8" fmla="*/ 372778 h 881985"/>
                    <a:gd name="connsiteX9" fmla="*/ 193430 w 333230"/>
                    <a:gd name="connsiteY9" fmla="*/ 816544 h 881985"/>
                    <a:gd name="connsiteX0" fmla="*/ 8149 w 337206"/>
                    <a:gd name="connsiteY0" fmla="*/ 881985 h 881985"/>
                    <a:gd name="connsiteX1" fmla="*/ 3976 w 337206"/>
                    <a:gd name="connsiteY1" fmla="*/ 355893 h 881985"/>
                    <a:gd name="connsiteX2" fmla="*/ 14780 w 337206"/>
                    <a:gd name="connsiteY2" fmla="*/ 297652 h 881985"/>
                    <a:gd name="connsiteX3" fmla="*/ 159064 w 337206"/>
                    <a:gd name="connsiteY3" fmla="*/ 47745 h 881985"/>
                    <a:gd name="connsiteX4" fmla="*/ 289462 w 337206"/>
                    <a:gd name="connsiteY4" fmla="*/ 12805 h 881985"/>
                    <a:gd name="connsiteX5" fmla="*/ 317890 w 337206"/>
                    <a:gd name="connsiteY5" fmla="*/ 37879 h 881985"/>
                    <a:gd name="connsiteX6" fmla="*/ 324402 w 337206"/>
                    <a:gd name="connsiteY6" fmla="*/ 143203 h 881985"/>
                    <a:gd name="connsiteX7" fmla="*/ 191856 w 337206"/>
                    <a:gd name="connsiteY7" fmla="*/ 372778 h 881985"/>
                    <a:gd name="connsiteX8" fmla="*/ 197406 w 337206"/>
                    <a:gd name="connsiteY8" fmla="*/ 816544 h 881985"/>
                    <a:gd name="connsiteX0" fmla="*/ 4173 w 333230"/>
                    <a:gd name="connsiteY0" fmla="*/ 881985 h 881985"/>
                    <a:gd name="connsiteX1" fmla="*/ 0 w 333230"/>
                    <a:gd name="connsiteY1" fmla="*/ 355893 h 881985"/>
                    <a:gd name="connsiteX2" fmla="*/ 29175 w 333230"/>
                    <a:gd name="connsiteY2" fmla="*/ 266459 h 881985"/>
                    <a:gd name="connsiteX3" fmla="*/ 155088 w 333230"/>
                    <a:gd name="connsiteY3" fmla="*/ 47745 h 881985"/>
                    <a:gd name="connsiteX4" fmla="*/ 285486 w 333230"/>
                    <a:gd name="connsiteY4" fmla="*/ 12805 h 881985"/>
                    <a:gd name="connsiteX5" fmla="*/ 313914 w 333230"/>
                    <a:gd name="connsiteY5" fmla="*/ 37879 h 881985"/>
                    <a:gd name="connsiteX6" fmla="*/ 320426 w 333230"/>
                    <a:gd name="connsiteY6" fmla="*/ 143203 h 881985"/>
                    <a:gd name="connsiteX7" fmla="*/ 187880 w 333230"/>
                    <a:gd name="connsiteY7" fmla="*/ 372778 h 881985"/>
                    <a:gd name="connsiteX8" fmla="*/ 193430 w 333230"/>
                    <a:gd name="connsiteY8" fmla="*/ 816544 h 881985"/>
                    <a:gd name="connsiteX0" fmla="*/ 10790 w 339847"/>
                    <a:gd name="connsiteY0" fmla="*/ 881985 h 881985"/>
                    <a:gd name="connsiteX1" fmla="*/ 0 w 339847"/>
                    <a:gd name="connsiteY1" fmla="*/ 399502 h 881985"/>
                    <a:gd name="connsiteX2" fmla="*/ 35792 w 339847"/>
                    <a:gd name="connsiteY2" fmla="*/ 266459 h 881985"/>
                    <a:gd name="connsiteX3" fmla="*/ 161705 w 339847"/>
                    <a:gd name="connsiteY3" fmla="*/ 47745 h 881985"/>
                    <a:gd name="connsiteX4" fmla="*/ 292103 w 339847"/>
                    <a:gd name="connsiteY4" fmla="*/ 12805 h 881985"/>
                    <a:gd name="connsiteX5" fmla="*/ 320531 w 339847"/>
                    <a:gd name="connsiteY5" fmla="*/ 37879 h 881985"/>
                    <a:gd name="connsiteX6" fmla="*/ 327043 w 339847"/>
                    <a:gd name="connsiteY6" fmla="*/ 143203 h 881985"/>
                    <a:gd name="connsiteX7" fmla="*/ 194497 w 339847"/>
                    <a:gd name="connsiteY7" fmla="*/ 372778 h 881985"/>
                    <a:gd name="connsiteX8" fmla="*/ 200047 w 339847"/>
                    <a:gd name="connsiteY8" fmla="*/ 816544 h 881985"/>
                    <a:gd name="connsiteX0" fmla="*/ 11117 w 340174"/>
                    <a:gd name="connsiteY0" fmla="*/ 881985 h 881985"/>
                    <a:gd name="connsiteX1" fmla="*/ 327 w 340174"/>
                    <a:gd name="connsiteY1" fmla="*/ 399502 h 881985"/>
                    <a:gd name="connsiteX2" fmla="*/ 36119 w 340174"/>
                    <a:gd name="connsiteY2" fmla="*/ 266459 h 881985"/>
                    <a:gd name="connsiteX3" fmla="*/ 162032 w 340174"/>
                    <a:gd name="connsiteY3" fmla="*/ 47745 h 881985"/>
                    <a:gd name="connsiteX4" fmla="*/ 292430 w 340174"/>
                    <a:gd name="connsiteY4" fmla="*/ 12805 h 881985"/>
                    <a:gd name="connsiteX5" fmla="*/ 320858 w 340174"/>
                    <a:gd name="connsiteY5" fmla="*/ 37879 h 881985"/>
                    <a:gd name="connsiteX6" fmla="*/ 327370 w 340174"/>
                    <a:gd name="connsiteY6" fmla="*/ 143203 h 881985"/>
                    <a:gd name="connsiteX7" fmla="*/ 194824 w 340174"/>
                    <a:gd name="connsiteY7" fmla="*/ 372778 h 881985"/>
                    <a:gd name="connsiteX8" fmla="*/ 200374 w 340174"/>
                    <a:gd name="connsiteY8" fmla="*/ 816544 h 881985"/>
                    <a:gd name="connsiteX0" fmla="*/ 13668 w 342725"/>
                    <a:gd name="connsiteY0" fmla="*/ 881985 h 881985"/>
                    <a:gd name="connsiteX1" fmla="*/ 280 w 342725"/>
                    <a:gd name="connsiteY1" fmla="*/ 479088 h 881985"/>
                    <a:gd name="connsiteX2" fmla="*/ 38670 w 342725"/>
                    <a:gd name="connsiteY2" fmla="*/ 266459 h 881985"/>
                    <a:gd name="connsiteX3" fmla="*/ 164583 w 342725"/>
                    <a:gd name="connsiteY3" fmla="*/ 47745 h 881985"/>
                    <a:gd name="connsiteX4" fmla="*/ 294981 w 342725"/>
                    <a:gd name="connsiteY4" fmla="*/ 12805 h 881985"/>
                    <a:gd name="connsiteX5" fmla="*/ 323409 w 342725"/>
                    <a:gd name="connsiteY5" fmla="*/ 37879 h 881985"/>
                    <a:gd name="connsiteX6" fmla="*/ 329921 w 342725"/>
                    <a:gd name="connsiteY6" fmla="*/ 143203 h 881985"/>
                    <a:gd name="connsiteX7" fmla="*/ 197375 w 342725"/>
                    <a:gd name="connsiteY7" fmla="*/ 372778 h 881985"/>
                    <a:gd name="connsiteX8" fmla="*/ 202925 w 342725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5969 w 355026"/>
                    <a:gd name="connsiteY0" fmla="*/ 881985 h 881985"/>
                    <a:gd name="connsiteX1" fmla="*/ 165 w 355026"/>
                    <a:gd name="connsiteY1" fmla="*/ 490842 h 881985"/>
                    <a:gd name="connsiteX2" fmla="*/ 50971 w 355026"/>
                    <a:gd name="connsiteY2" fmla="*/ 266459 h 881985"/>
                    <a:gd name="connsiteX3" fmla="*/ 176884 w 355026"/>
                    <a:gd name="connsiteY3" fmla="*/ 47745 h 881985"/>
                    <a:gd name="connsiteX4" fmla="*/ 307282 w 355026"/>
                    <a:gd name="connsiteY4" fmla="*/ 12805 h 881985"/>
                    <a:gd name="connsiteX5" fmla="*/ 335710 w 355026"/>
                    <a:gd name="connsiteY5" fmla="*/ 37879 h 881985"/>
                    <a:gd name="connsiteX6" fmla="*/ 342222 w 355026"/>
                    <a:gd name="connsiteY6" fmla="*/ 143203 h 881985"/>
                    <a:gd name="connsiteX7" fmla="*/ 209676 w 355026"/>
                    <a:gd name="connsiteY7" fmla="*/ 372778 h 881985"/>
                    <a:gd name="connsiteX8" fmla="*/ 215226 w 355026"/>
                    <a:gd name="connsiteY8" fmla="*/ 816544 h 881985"/>
                    <a:gd name="connsiteX0" fmla="*/ 27264 w 356321"/>
                    <a:gd name="connsiteY0" fmla="*/ 881985 h 881985"/>
                    <a:gd name="connsiteX1" fmla="*/ 1460 w 356321"/>
                    <a:gd name="connsiteY1" fmla="*/ 490842 h 881985"/>
                    <a:gd name="connsiteX2" fmla="*/ 52266 w 356321"/>
                    <a:gd name="connsiteY2" fmla="*/ 266459 h 881985"/>
                    <a:gd name="connsiteX3" fmla="*/ 178179 w 356321"/>
                    <a:gd name="connsiteY3" fmla="*/ 47745 h 881985"/>
                    <a:gd name="connsiteX4" fmla="*/ 308577 w 356321"/>
                    <a:gd name="connsiteY4" fmla="*/ 12805 h 881985"/>
                    <a:gd name="connsiteX5" fmla="*/ 337005 w 356321"/>
                    <a:gd name="connsiteY5" fmla="*/ 37879 h 881985"/>
                    <a:gd name="connsiteX6" fmla="*/ 343517 w 356321"/>
                    <a:gd name="connsiteY6" fmla="*/ 143203 h 881985"/>
                    <a:gd name="connsiteX7" fmla="*/ 210971 w 356321"/>
                    <a:gd name="connsiteY7" fmla="*/ 372778 h 881985"/>
                    <a:gd name="connsiteX8" fmla="*/ 216521 w 356321"/>
                    <a:gd name="connsiteY8" fmla="*/ 816544 h 881985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7246 w 357046"/>
                    <a:gd name="connsiteY8" fmla="*/ 816544 h 881374"/>
                    <a:gd name="connsiteX0" fmla="*/ 20916 w 357046"/>
                    <a:gd name="connsiteY0" fmla="*/ 881374 h 881374"/>
                    <a:gd name="connsiteX1" fmla="*/ 2185 w 357046"/>
                    <a:gd name="connsiteY1" fmla="*/ 490842 h 881374"/>
                    <a:gd name="connsiteX2" fmla="*/ 52991 w 357046"/>
                    <a:gd name="connsiteY2" fmla="*/ 266459 h 881374"/>
                    <a:gd name="connsiteX3" fmla="*/ 178904 w 357046"/>
                    <a:gd name="connsiteY3" fmla="*/ 47745 h 881374"/>
                    <a:gd name="connsiteX4" fmla="*/ 309302 w 357046"/>
                    <a:gd name="connsiteY4" fmla="*/ 12805 h 881374"/>
                    <a:gd name="connsiteX5" fmla="*/ 337730 w 357046"/>
                    <a:gd name="connsiteY5" fmla="*/ 37879 h 881374"/>
                    <a:gd name="connsiteX6" fmla="*/ 344242 w 357046"/>
                    <a:gd name="connsiteY6" fmla="*/ 143203 h 881374"/>
                    <a:gd name="connsiteX7" fmla="*/ 211696 w 357046"/>
                    <a:gd name="connsiteY7" fmla="*/ 372778 h 881374"/>
                    <a:gd name="connsiteX8" fmla="*/ 214450 w 357046"/>
                    <a:gd name="connsiteY8" fmla="*/ 766421 h 881374"/>
                    <a:gd name="connsiteX0" fmla="*/ 20916 w 357046"/>
                    <a:gd name="connsiteY0" fmla="*/ 881281 h 881281"/>
                    <a:gd name="connsiteX1" fmla="*/ 2185 w 357046"/>
                    <a:gd name="connsiteY1" fmla="*/ 490749 h 881281"/>
                    <a:gd name="connsiteX2" fmla="*/ 52991 w 357046"/>
                    <a:gd name="connsiteY2" fmla="*/ 266366 h 881281"/>
                    <a:gd name="connsiteX3" fmla="*/ 178904 w 357046"/>
                    <a:gd name="connsiteY3" fmla="*/ 47652 h 881281"/>
                    <a:gd name="connsiteX4" fmla="*/ 309302 w 357046"/>
                    <a:gd name="connsiteY4" fmla="*/ 12712 h 881281"/>
                    <a:gd name="connsiteX5" fmla="*/ 337730 w 357046"/>
                    <a:gd name="connsiteY5" fmla="*/ 37786 h 881281"/>
                    <a:gd name="connsiteX6" fmla="*/ 344242 w 357046"/>
                    <a:gd name="connsiteY6" fmla="*/ 143110 h 881281"/>
                    <a:gd name="connsiteX7" fmla="*/ 211696 w 357046"/>
                    <a:gd name="connsiteY7" fmla="*/ 372685 h 881281"/>
                    <a:gd name="connsiteX8" fmla="*/ 214450 w 357046"/>
                    <a:gd name="connsiteY8" fmla="*/ 766328 h 881281"/>
                    <a:gd name="connsiteX0" fmla="*/ 20916 w 357046"/>
                    <a:gd name="connsiteY0" fmla="*/ 879964 h 879964"/>
                    <a:gd name="connsiteX1" fmla="*/ 2185 w 357046"/>
                    <a:gd name="connsiteY1" fmla="*/ 489432 h 879964"/>
                    <a:gd name="connsiteX2" fmla="*/ 52991 w 357046"/>
                    <a:gd name="connsiteY2" fmla="*/ 265049 h 879964"/>
                    <a:gd name="connsiteX3" fmla="*/ 178904 w 357046"/>
                    <a:gd name="connsiteY3" fmla="*/ 46335 h 879964"/>
                    <a:gd name="connsiteX4" fmla="*/ 309302 w 357046"/>
                    <a:gd name="connsiteY4" fmla="*/ 11395 h 879964"/>
                    <a:gd name="connsiteX5" fmla="*/ 337730 w 357046"/>
                    <a:gd name="connsiteY5" fmla="*/ 36469 h 879964"/>
                    <a:gd name="connsiteX6" fmla="*/ 344242 w 357046"/>
                    <a:gd name="connsiteY6" fmla="*/ 141793 h 879964"/>
                    <a:gd name="connsiteX7" fmla="*/ 211696 w 357046"/>
                    <a:gd name="connsiteY7" fmla="*/ 371368 h 879964"/>
                    <a:gd name="connsiteX8" fmla="*/ 214450 w 357046"/>
                    <a:gd name="connsiteY8" fmla="*/ 765011 h 879964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4450 w 357046"/>
                    <a:gd name="connsiteY8" fmla="*/ 762620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06248 w 357046"/>
                    <a:gd name="connsiteY8" fmla="*/ 696709 h 877573"/>
                    <a:gd name="connsiteX0" fmla="*/ 20916 w 357046"/>
                    <a:gd name="connsiteY0" fmla="*/ 877573 h 877573"/>
                    <a:gd name="connsiteX1" fmla="*/ 2185 w 357046"/>
                    <a:gd name="connsiteY1" fmla="*/ 487041 h 877573"/>
                    <a:gd name="connsiteX2" fmla="*/ 52991 w 357046"/>
                    <a:gd name="connsiteY2" fmla="*/ 262658 h 877573"/>
                    <a:gd name="connsiteX3" fmla="*/ 187706 w 357046"/>
                    <a:gd name="connsiteY3" fmla="*/ 57530 h 877573"/>
                    <a:gd name="connsiteX4" fmla="*/ 309302 w 357046"/>
                    <a:gd name="connsiteY4" fmla="*/ 9004 h 877573"/>
                    <a:gd name="connsiteX5" fmla="*/ 337730 w 357046"/>
                    <a:gd name="connsiteY5" fmla="*/ 34078 h 877573"/>
                    <a:gd name="connsiteX6" fmla="*/ 344242 w 357046"/>
                    <a:gd name="connsiteY6" fmla="*/ 139402 h 877573"/>
                    <a:gd name="connsiteX7" fmla="*/ 211696 w 357046"/>
                    <a:gd name="connsiteY7" fmla="*/ 368977 h 877573"/>
                    <a:gd name="connsiteX8" fmla="*/ 210140 w 357046"/>
                    <a:gd name="connsiteY8" fmla="*/ 725905 h 8775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57046" h="877573">
                      <a:moveTo>
                        <a:pt x="20916" y="877573"/>
                      </a:moveTo>
                      <a:cubicBezTo>
                        <a:pt x="2901" y="740678"/>
                        <a:pt x="-3920" y="606175"/>
                        <a:pt x="2185" y="487041"/>
                      </a:cubicBezTo>
                      <a:cubicBezTo>
                        <a:pt x="-375" y="432092"/>
                        <a:pt x="27143" y="314016"/>
                        <a:pt x="52991" y="262658"/>
                      </a:cubicBezTo>
                      <a:cubicBezTo>
                        <a:pt x="94962" y="189753"/>
                        <a:pt x="145838" y="96239"/>
                        <a:pt x="187706" y="57530"/>
                      </a:cubicBezTo>
                      <a:cubicBezTo>
                        <a:pt x="229574" y="18821"/>
                        <a:pt x="263645" y="-17357"/>
                        <a:pt x="309302" y="9004"/>
                      </a:cubicBezTo>
                      <a:cubicBezTo>
                        <a:pt x="320716" y="15594"/>
                        <a:pt x="330254" y="24185"/>
                        <a:pt x="337730" y="34078"/>
                      </a:cubicBezTo>
                      <a:cubicBezTo>
                        <a:pt x="360155" y="63759"/>
                        <a:pt x="364012" y="105159"/>
                        <a:pt x="344242" y="139402"/>
                      </a:cubicBezTo>
                      <a:lnTo>
                        <a:pt x="211696" y="368977"/>
                      </a:lnTo>
                      <a:cubicBezTo>
                        <a:pt x="172837" y="526209"/>
                        <a:pt x="200399" y="652836"/>
                        <a:pt x="210140" y="725905"/>
                      </a:cubicBezTo>
                    </a:path>
                  </a:pathLst>
                </a:custGeom>
                <a:solidFill>
                  <a:srgbClr val="FFCC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7" name="フリーフォーム: 図形 236">
                  <a:extLst>
                    <a:ext uri="{FF2B5EF4-FFF2-40B4-BE49-F238E27FC236}">
                      <a16:creationId xmlns:a16="http://schemas.microsoft.com/office/drawing/2014/main" id="{2CC0558A-D349-4712-A56E-44A9118409BE}"/>
                    </a:ext>
                  </a:extLst>
                </p:cNvPr>
                <p:cNvSpPr/>
                <p:nvPr/>
              </p:nvSpPr>
              <p:spPr>
                <a:xfrm rot="19623778">
                  <a:off x="641794" y="4198085"/>
                  <a:ext cx="119166" cy="369492"/>
                </a:xfrm>
                <a:custGeom>
                  <a:avLst/>
                  <a:gdLst>
                    <a:gd name="connsiteX0" fmla="*/ 22876 w 88125"/>
                    <a:gd name="connsiteY0" fmla="*/ 4618 h 438031"/>
                    <a:gd name="connsiteX1" fmla="*/ 88125 w 88125"/>
                    <a:gd name="connsiteY1" fmla="*/ 103057 h 438031"/>
                    <a:gd name="connsiteX2" fmla="*/ 88125 w 88125"/>
                    <a:gd name="connsiteY2" fmla="*/ 425062 h 438031"/>
                    <a:gd name="connsiteX3" fmla="*/ 51446 w 88125"/>
                    <a:gd name="connsiteY3" fmla="*/ 438031 h 438031"/>
                    <a:gd name="connsiteX4" fmla="*/ 49728 w 88125"/>
                    <a:gd name="connsiteY4" fmla="*/ 435242 h 438031"/>
                    <a:gd name="connsiteX5" fmla="*/ 53619 w 88125"/>
                    <a:gd name="connsiteY5" fmla="*/ 91383 h 438031"/>
                    <a:gd name="connsiteX6" fmla="*/ 14742 w 88125"/>
                    <a:gd name="connsiteY6" fmla="*/ 8944 h 438031"/>
                    <a:gd name="connsiteX7" fmla="*/ 0 w 88125"/>
                    <a:gd name="connsiteY7" fmla="*/ 0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49728 w 111268"/>
                    <a:gd name="connsiteY4" fmla="*/ 435242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438031"/>
                    <a:gd name="connsiteX1" fmla="*/ 88125 w 111268"/>
                    <a:gd name="connsiteY1" fmla="*/ 103057 h 438031"/>
                    <a:gd name="connsiteX2" fmla="*/ 111268 w 111268"/>
                    <a:gd name="connsiteY2" fmla="*/ 353740 h 438031"/>
                    <a:gd name="connsiteX3" fmla="*/ 51446 w 111268"/>
                    <a:gd name="connsiteY3" fmla="*/ 438031 h 438031"/>
                    <a:gd name="connsiteX4" fmla="*/ 88063 w 111268"/>
                    <a:gd name="connsiteY4" fmla="*/ 354747 h 438031"/>
                    <a:gd name="connsiteX5" fmla="*/ 53619 w 111268"/>
                    <a:gd name="connsiteY5" fmla="*/ 91383 h 438031"/>
                    <a:gd name="connsiteX6" fmla="*/ 14742 w 111268"/>
                    <a:gd name="connsiteY6" fmla="*/ 8944 h 438031"/>
                    <a:gd name="connsiteX7" fmla="*/ 0 w 111268"/>
                    <a:gd name="connsiteY7" fmla="*/ 0 h 438031"/>
                    <a:gd name="connsiteX8" fmla="*/ 22876 w 111268"/>
                    <a:gd name="connsiteY8" fmla="*/ 4618 h 438031"/>
                    <a:gd name="connsiteX0" fmla="*/ 22876 w 111268"/>
                    <a:gd name="connsiteY0" fmla="*/ 4618 h 354747"/>
                    <a:gd name="connsiteX1" fmla="*/ 88125 w 111268"/>
                    <a:gd name="connsiteY1" fmla="*/ 103057 h 354747"/>
                    <a:gd name="connsiteX2" fmla="*/ 111268 w 111268"/>
                    <a:gd name="connsiteY2" fmla="*/ 353740 h 354747"/>
                    <a:gd name="connsiteX3" fmla="*/ 88063 w 111268"/>
                    <a:gd name="connsiteY3" fmla="*/ 354747 h 354747"/>
                    <a:gd name="connsiteX4" fmla="*/ 53619 w 111268"/>
                    <a:gd name="connsiteY4" fmla="*/ 91383 h 354747"/>
                    <a:gd name="connsiteX5" fmla="*/ 14742 w 111268"/>
                    <a:gd name="connsiteY5" fmla="*/ 8944 h 354747"/>
                    <a:gd name="connsiteX6" fmla="*/ 0 w 111268"/>
                    <a:gd name="connsiteY6" fmla="*/ 0 h 354747"/>
                    <a:gd name="connsiteX7" fmla="*/ 22876 w 111268"/>
                    <a:gd name="connsiteY7" fmla="*/ 4618 h 354747"/>
                    <a:gd name="connsiteX0" fmla="*/ 22876 w 111268"/>
                    <a:gd name="connsiteY0" fmla="*/ 4618 h 353740"/>
                    <a:gd name="connsiteX1" fmla="*/ 88125 w 111268"/>
                    <a:gd name="connsiteY1" fmla="*/ 103057 h 353740"/>
                    <a:gd name="connsiteX2" fmla="*/ 111268 w 111268"/>
                    <a:gd name="connsiteY2" fmla="*/ 353740 h 353740"/>
                    <a:gd name="connsiteX3" fmla="*/ 82099 w 111268"/>
                    <a:gd name="connsiteY3" fmla="*/ 344363 h 353740"/>
                    <a:gd name="connsiteX4" fmla="*/ 53619 w 111268"/>
                    <a:gd name="connsiteY4" fmla="*/ 91383 h 353740"/>
                    <a:gd name="connsiteX5" fmla="*/ 14742 w 111268"/>
                    <a:gd name="connsiteY5" fmla="*/ 8944 h 353740"/>
                    <a:gd name="connsiteX6" fmla="*/ 0 w 111268"/>
                    <a:gd name="connsiteY6" fmla="*/ 0 h 353740"/>
                    <a:gd name="connsiteX7" fmla="*/ 22876 w 111268"/>
                    <a:gd name="connsiteY7" fmla="*/ 4618 h 353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11268" h="353740">
                      <a:moveTo>
                        <a:pt x="22876" y="4618"/>
                      </a:moveTo>
                      <a:cubicBezTo>
                        <a:pt x="61220" y="20837"/>
                        <a:pt x="88125" y="58805"/>
                        <a:pt x="88125" y="103057"/>
                      </a:cubicBezTo>
                      <a:lnTo>
                        <a:pt x="111268" y="353740"/>
                      </a:lnTo>
                      <a:lnTo>
                        <a:pt x="82099" y="344363"/>
                      </a:lnTo>
                      <a:lnTo>
                        <a:pt x="53619" y="91383"/>
                      </a:lnTo>
                      <a:cubicBezTo>
                        <a:pt x="53619" y="58194"/>
                        <a:pt x="38485" y="28539"/>
                        <a:pt x="14742" y="8944"/>
                      </a:cubicBezTo>
                      <a:lnTo>
                        <a:pt x="0" y="0"/>
                      </a:lnTo>
                      <a:lnTo>
                        <a:pt x="22876" y="4618"/>
                      </a:lnTo>
                      <a:close/>
                    </a:path>
                  </a:pathLst>
                </a:custGeom>
                <a:solidFill>
                  <a:srgbClr val="FFFFFF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10" name="四角形: 上の 2 つの角を丸める 209">
              <a:extLst>
                <a:ext uri="{FF2B5EF4-FFF2-40B4-BE49-F238E27FC236}">
                  <a16:creationId xmlns:a16="http://schemas.microsoft.com/office/drawing/2014/main" id="{281FB2A1-AE4E-4310-B518-D6CC88E733AE}"/>
                </a:ext>
              </a:extLst>
            </p:cNvPr>
            <p:cNvSpPr/>
            <p:nvPr/>
          </p:nvSpPr>
          <p:spPr>
            <a:xfrm rot="7200000">
              <a:off x="7456255" y="5783419"/>
              <a:ext cx="237660" cy="699597"/>
            </a:xfrm>
            <a:prstGeom prst="round2SameRect">
              <a:avLst>
                <a:gd name="adj1" fmla="val 50000"/>
                <a:gd name="adj2" fmla="val 0"/>
              </a:avLst>
            </a:pr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11" name="グループ化 210">
              <a:extLst>
                <a:ext uri="{FF2B5EF4-FFF2-40B4-BE49-F238E27FC236}">
                  <a16:creationId xmlns:a16="http://schemas.microsoft.com/office/drawing/2014/main" id="{B452A994-58F9-4928-BCE6-0BCDF85CB7B1}"/>
                </a:ext>
              </a:extLst>
            </p:cNvPr>
            <p:cNvGrpSpPr/>
            <p:nvPr/>
          </p:nvGrpSpPr>
          <p:grpSpPr>
            <a:xfrm>
              <a:off x="7440733" y="4095129"/>
              <a:ext cx="1127826" cy="2351366"/>
              <a:chOff x="6862763" y="4095129"/>
              <a:chExt cx="1127826" cy="2351366"/>
            </a:xfrm>
          </p:grpSpPr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DDA795A7-C729-4AF7-BC97-9E6C0A449F75}"/>
                  </a:ext>
                </a:extLst>
              </p:cNvPr>
              <p:cNvSpPr/>
              <p:nvPr/>
            </p:nvSpPr>
            <p:spPr>
              <a:xfrm>
                <a:off x="7292229" y="5086048"/>
                <a:ext cx="248020" cy="361687"/>
              </a:xfrm>
              <a:custGeom>
                <a:avLst/>
                <a:gdLst>
                  <a:gd name="connsiteX0" fmla="*/ 22650 w 248020"/>
                  <a:gd name="connsiteY0" fmla="*/ 0 h 258102"/>
                  <a:gd name="connsiteX1" fmla="*/ 225369 w 248020"/>
                  <a:gd name="connsiteY1" fmla="*/ 0 h 258102"/>
                  <a:gd name="connsiteX2" fmla="*/ 248020 w 248020"/>
                  <a:gd name="connsiteY2" fmla="*/ 258102 h 258102"/>
                  <a:gd name="connsiteX3" fmla="*/ 0 w 248020"/>
                  <a:gd name="connsiteY3" fmla="*/ 258102 h 258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48020" h="258102">
                    <a:moveTo>
                      <a:pt x="22650" y="0"/>
                    </a:moveTo>
                    <a:lnTo>
                      <a:pt x="225369" y="0"/>
                    </a:lnTo>
                    <a:lnTo>
                      <a:pt x="248020" y="258102"/>
                    </a:lnTo>
                    <a:lnTo>
                      <a:pt x="0" y="258102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22531EF4-454B-4BB5-8DD7-D999814C937F}"/>
                  </a:ext>
                </a:extLst>
              </p:cNvPr>
              <p:cNvSpPr/>
              <p:nvPr/>
            </p:nvSpPr>
            <p:spPr>
              <a:xfrm>
                <a:off x="7306516" y="5112750"/>
                <a:ext cx="135732" cy="223973"/>
              </a:xfrm>
              <a:custGeom>
                <a:avLst/>
                <a:gdLst>
                  <a:gd name="connsiteX0" fmla="*/ 152408 w 161003"/>
                  <a:gd name="connsiteY0" fmla="*/ 0 h 223973"/>
                  <a:gd name="connsiteX1" fmla="*/ 9452 w 161003"/>
                  <a:gd name="connsiteY1" fmla="*/ 219737 h 223973"/>
                  <a:gd name="connsiteX2" fmla="*/ 0 w 161003"/>
                  <a:gd name="connsiteY2" fmla="*/ 223973 h 223973"/>
                  <a:gd name="connsiteX3" fmla="*/ 4657 w 161003"/>
                  <a:gd name="connsiteY3" fmla="*/ 149621 h 223973"/>
                  <a:gd name="connsiteX4" fmla="*/ 85033 w 161003"/>
                  <a:gd name="connsiteY4" fmla="*/ 89394 h 223973"/>
                  <a:gd name="connsiteX5" fmla="*/ 152408 w 161003"/>
                  <a:gd name="connsiteY5" fmla="*/ 0 h 2239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1003" h="223973">
                    <a:moveTo>
                      <a:pt x="152408" y="0"/>
                    </a:moveTo>
                    <a:cubicBezTo>
                      <a:pt x="185219" y="56830"/>
                      <a:pt x="121216" y="155210"/>
                      <a:pt x="9452" y="219737"/>
                    </a:cubicBezTo>
                    <a:lnTo>
                      <a:pt x="0" y="223973"/>
                    </a:lnTo>
                    <a:lnTo>
                      <a:pt x="4657" y="149621"/>
                    </a:lnTo>
                    <a:lnTo>
                      <a:pt x="85033" y="89394"/>
                    </a:lnTo>
                    <a:cubicBezTo>
                      <a:pt x="114612" y="60564"/>
                      <a:pt x="137872" y="29985"/>
                      <a:pt x="152408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lt1"/>
                  </a:solidFill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17F48999-5D35-442A-89A1-CE3E26D9ADE5}"/>
                  </a:ext>
                </a:extLst>
              </p:cNvPr>
              <p:cNvSpPr/>
              <p:nvPr/>
            </p:nvSpPr>
            <p:spPr>
              <a:xfrm>
                <a:off x="6911091" y="4266450"/>
                <a:ext cx="918380" cy="1033765"/>
              </a:xfrm>
              <a:custGeom>
                <a:avLst/>
                <a:gdLst>
                  <a:gd name="connsiteX0" fmla="*/ 507499 w 940466"/>
                  <a:gd name="connsiteY0" fmla="*/ 0 h 1034670"/>
                  <a:gd name="connsiteX1" fmla="*/ 939767 w 940466"/>
                  <a:gd name="connsiteY1" fmla="*/ 489417 h 1034670"/>
                  <a:gd name="connsiteX2" fmla="*/ 617792 w 940466"/>
                  <a:gd name="connsiteY2" fmla="*/ 985344 h 1034670"/>
                  <a:gd name="connsiteX3" fmla="*/ 546354 w 940466"/>
                  <a:gd name="connsiteY3" fmla="*/ 830563 h 1034670"/>
                  <a:gd name="connsiteX4" fmla="*/ 243973 w 940466"/>
                  <a:gd name="connsiteY4" fmla="*/ 1033660 h 1034670"/>
                  <a:gd name="connsiteX5" fmla="*/ 90768 w 940466"/>
                  <a:gd name="connsiteY5" fmla="*/ 907892 h 1034670"/>
                  <a:gd name="connsiteX6" fmla="*/ 86786 w 940466"/>
                  <a:gd name="connsiteY6" fmla="*/ 894624 h 1034670"/>
                  <a:gd name="connsiteX7" fmla="*/ 92123 w 940466"/>
                  <a:gd name="connsiteY7" fmla="*/ 893038 h 1034670"/>
                  <a:gd name="connsiteX8" fmla="*/ 125336 w 940466"/>
                  <a:gd name="connsiteY8" fmla="*/ 870299 h 1034670"/>
                  <a:gd name="connsiteX9" fmla="*/ 92123 w 940466"/>
                  <a:gd name="connsiteY9" fmla="*/ 875066 h 1034670"/>
                  <a:gd name="connsiteX10" fmla="*/ 81632 w 940466"/>
                  <a:gd name="connsiteY10" fmla="*/ 877453 h 1034670"/>
                  <a:gd name="connsiteX11" fmla="*/ 72942 w 940466"/>
                  <a:gd name="connsiteY11" fmla="*/ 848502 h 1034670"/>
                  <a:gd name="connsiteX12" fmla="*/ 57933 w 940466"/>
                  <a:gd name="connsiteY12" fmla="*/ 772181 h 1034670"/>
                  <a:gd name="connsiteX13" fmla="*/ 58 w 940466"/>
                  <a:gd name="connsiteY13" fmla="*/ 739896 h 1034670"/>
                  <a:gd name="connsiteX14" fmla="*/ 66191 w 940466"/>
                  <a:gd name="connsiteY14" fmla="*/ 561386 h 1034670"/>
                  <a:gd name="connsiteX15" fmla="*/ 46067 w 940466"/>
                  <a:gd name="connsiteY15" fmla="*/ 445833 h 1034670"/>
                  <a:gd name="connsiteX16" fmla="*/ 44355 w 940466"/>
                  <a:gd name="connsiteY16" fmla="*/ 377474 h 1034670"/>
                  <a:gd name="connsiteX17" fmla="*/ 507499 w 940466"/>
                  <a:gd name="connsiteY17" fmla="*/ 0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17" fmla="*/ 637794 w 940466"/>
                  <a:gd name="connsiteY17" fmla="*/ 922003 h 1034670"/>
                  <a:gd name="connsiteX0" fmla="*/ 546354 w 940466"/>
                  <a:gd name="connsiteY0" fmla="*/ 830563 h 1034670"/>
                  <a:gd name="connsiteX1" fmla="*/ 243973 w 940466"/>
                  <a:gd name="connsiteY1" fmla="*/ 1033660 h 1034670"/>
                  <a:gd name="connsiteX2" fmla="*/ 90768 w 940466"/>
                  <a:gd name="connsiteY2" fmla="*/ 907892 h 1034670"/>
                  <a:gd name="connsiteX3" fmla="*/ 86786 w 940466"/>
                  <a:gd name="connsiteY3" fmla="*/ 894624 h 1034670"/>
                  <a:gd name="connsiteX4" fmla="*/ 92123 w 940466"/>
                  <a:gd name="connsiteY4" fmla="*/ 893038 h 1034670"/>
                  <a:gd name="connsiteX5" fmla="*/ 125336 w 940466"/>
                  <a:gd name="connsiteY5" fmla="*/ 870299 h 1034670"/>
                  <a:gd name="connsiteX6" fmla="*/ 92123 w 940466"/>
                  <a:gd name="connsiteY6" fmla="*/ 875066 h 1034670"/>
                  <a:gd name="connsiteX7" fmla="*/ 81632 w 940466"/>
                  <a:gd name="connsiteY7" fmla="*/ 877453 h 1034670"/>
                  <a:gd name="connsiteX8" fmla="*/ 72942 w 940466"/>
                  <a:gd name="connsiteY8" fmla="*/ 848502 h 1034670"/>
                  <a:gd name="connsiteX9" fmla="*/ 57933 w 940466"/>
                  <a:gd name="connsiteY9" fmla="*/ 772181 h 1034670"/>
                  <a:gd name="connsiteX10" fmla="*/ 58 w 940466"/>
                  <a:gd name="connsiteY10" fmla="*/ 739896 h 1034670"/>
                  <a:gd name="connsiteX11" fmla="*/ 66191 w 940466"/>
                  <a:gd name="connsiteY11" fmla="*/ 561386 h 1034670"/>
                  <a:gd name="connsiteX12" fmla="*/ 46067 w 940466"/>
                  <a:gd name="connsiteY12" fmla="*/ 445833 h 1034670"/>
                  <a:gd name="connsiteX13" fmla="*/ 44355 w 940466"/>
                  <a:gd name="connsiteY13" fmla="*/ 377474 h 1034670"/>
                  <a:gd name="connsiteX14" fmla="*/ 507499 w 940466"/>
                  <a:gd name="connsiteY14" fmla="*/ 0 h 1034670"/>
                  <a:gd name="connsiteX15" fmla="*/ 939767 w 940466"/>
                  <a:gd name="connsiteY15" fmla="*/ 489417 h 1034670"/>
                  <a:gd name="connsiteX16" fmla="*/ 617792 w 940466"/>
                  <a:gd name="connsiteY16" fmla="*/ 985344 h 1034670"/>
                  <a:gd name="connsiteX0" fmla="*/ 546354 w 939806"/>
                  <a:gd name="connsiteY0" fmla="*/ 830563 h 1034670"/>
                  <a:gd name="connsiteX1" fmla="*/ 243973 w 939806"/>
                  <a:gd name="connsiteY1" fmla="*/ 1033660 h 1034670"/>
                  <a:gd name="connsiteX2" fmla="*/ 90768 w 939806"/>
                  <a:gd name="connsiteY2" fmla="*/ 907892 h 1034670"/>
                  <a:gd name="connsiteX3" fmla="*/ 86786 w 939806"/>
                  <a:gd name="connsiteY3" fmla="*/ 894624 h 1034670"/>
                  <a:gd name="connsiteX4" fmla="*/ 92123 w 939806"/>
                  <a:gd name="connsiteY4" fmla="*/ 893038 h 1034670"/>
                  <a:gd name="connsiteX5" fmla="*/ 125336 w 939806"/>
                  <a:gd name="connsiteY5" fmla="*/ 870299 h 1034670"/>
                  <a:gd name="connsiteX6" fmla="*/ 92123 w 939806"/>
                  <a:gd name="connsiteY6" fmla="*/ 875066 h 1034670"/>
                  <a:gd name="connsiteX7" fmla="*/ 81632 w 939806"/>
                  <a:gd name="connsiteY7" fmla="*/ 877453 h 1034670"/>
                  <a:gd name="connsiteX8" fmla="*/ 72942 w 939806"/>
                  <a:gd name="connsiteY8" fmla="*/ 848502 h 1034670"/>
                  <a:gd name="connsiteX9" fmla="*/ 57933 w 939806"/>
                  <a:gd name="connsiteY9" fmla="*/ 772181 h 1034670"/>
                  <a:gd name="connsiteX10" fmla="*/ 58 w 939806"/>
                  <a:gd name="connsiteY10" fmla="*/ 739896 h 1034670"/>
                  <a:gd name="connsiteX11" fmla="*/ 66191 w 939806"/>
                  <a:gd name="connsiteY11" fmla="*/ 561386 h 1034670"/>
                  <a:gd name="connsiteX12" fmla="*/ 46067 w 939806"/>
                  <a:gd name="connsiteY12" fmla="*/ 445833 h 1034670"/>
                  <a:gd name="connsiteX13" fmla="*/ 44355 w 939806"/>
                  <a:gd name="connsiteY13" fmla="*/ 377474 h 1034670"/>
                  <a:gd name="connsiteX14" fmla="*/ 507499 w 939806"/>
                  <a:gd name="connsiteY14" fmla="*/ 0 h 1034670"/>
                  <a:gd name="connsiteX15" fmla="*/ 939767 w 939806"/>
                  <a:gd name="connsiteY15" fmla="*/ 489417 h 1034670"/>
                  <a:gd name="connsiteX16" fmla="*/ 617792 w 939806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92123 w 918380"/>
                  <a:gd name="connsiteY4" fmla="*/ 893038 h 1034670"/>
                  <a:gd name="connsiteX5" fmla="*/ 125336 w 918380"/>
                  <a:gd name="connsiteY5" fmla="*/ 870299 h 1034670"/>
                  <a:gd name="connsiteX6" fmla="*/ 92123 w 918380"/>
                  <a:gd name="connsiteY6" fmla="*/ 875066 h 1034670"/>
                  <a:gd name="connsiteX7" fmla="*/ 81632 w 918380"/>
                  <a:gd name="connsiteY7" fmla="*/ 877453 h 1034670"/>
                  <a:gd name="connsiteX8" fmla="*/ 72942 w 918380"/>
                  <a:gd name="connsiteY8" fmla="*/ 848502 h 1034670"/>
                  <a:gd name="connsiteX9" fmla="*/ 57933 w 918380"/>
                  <a:gd name="connsiteY9" fmla="*/ 772181 h 1034670"/>
                  <a:gd name="connsiteX10" fmla="*/ 58 w 918380"/>
                  <a:gd name="connsiteY10" fmla="*/ 739896 h 1034670"/>
                  <a:gd name="connsiteX11" fmla="*/ 66191 w 918380"/>
                  <a:gd name="connsiteY11" fmla="*/ 561386 h 1034670"/>
                  <a:gd name="connsiteX12" fmla="*/ 46067 w 918380"/>
                  <a:gd name="connsiteY12" fmla="*/ 445833 h 1034670"/>
                  <a:gd name="connsiteX13" fmla="*/ 44355 w 918380"/>
                  <a:gd name="connsiteY13" fmla="*/ 377474 h 1034670"/>
                  <a:gd name="connsiteX14" fmla="*/ 507499 w 918380"/>
                  <a:gd name="connsiteY14" fmla="*/ 0 h 1034670"/>
                  <a:gd name="connsiteX15" fmla="*/ 918336 w 918380"/>
                  <a:gd name="connsiteY15" fmla="*/ 489417 h 1034670"/>
                  <a:gd name="connsiteX16" fmla="*/ 617792 w 918380"/>
                  <a:gd name="connsiteY16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86786 w 918380"/>
                  <a:gd name="connsiteY3" fmla="*/ 894624 h 1034670"/>
                  <a:gd name="connsiteX4" fmla="*/ 125336 w 918380"/>
                  <a:gd name="connsiteY4" fmla="*/ 870299 h 1034670"/>
                  <a:gd name="connsiteX5" fmla="*/ 92123 w 918380"/>
                  <a:gd name="connsiteY5" fmla="*/ 875066 h 1034670"/>
                  <a:gd name="connsiteX6" fmla="*/ 81632 w 918380"/>
                  <a:gd name="connsiteY6" fmla="*/ 877453 h 1034670"/>
                  <a:gd name="connsiteX7" fmla="*/ 72942 w 918380"/>
                  <a:gd name="connsiteY7" fmla="*/ 848502 h 1034670"/>
                  <a:gd name="connsiteX8" fmla="*/ 57933 w 918380"/>
                  <a:gd name="connsiteY8" fmla="*/ 772181 h 1034670"/>
                  <a:gd name="connsiteX9" fmla="*/ 58 w 918380"/>
                  <a:gd name="connsiteY9" fmla="*/ 739896 h 1034670"/>
                  <a:gd name="connsiteX10" fmla="*/ 66191 w 918380"/>
                  <a:gd name="connsiteY10" fmla="*/ 561386 h 1034670"/>
                  <a:gd name="connsiteX11" fmla="*/ 46067 w 918380"/>
                  <a:gd name="connsiteY11" fmla="*/ 445833 h 1034670"/>
                  <a:gd name="connsiteX12" fmla="*/ 44355 w 918380"/>
                  <a:gd name="connsiteY12" fmla="*/ 377474 h 1034670"/>
                  <a:gd name="connsiteX13" fmla="*/ 507499 w 918380"/>
                  <a:gd name="connsiteY13" fmla="*/ 0 h 1034670"/>
                  <a:gd name="connsiteX14" fmla="*/ 918336 w 918380"/>
                  <a:gd name="connsiteY14" fmla="*/ 489417 h 1034670"/>
                  <a:gd name="connsiteX15" fmla="*/ 617792 w 918380"/>
                  <a:gd name="connsiteY15" fmla="*/ 985344 h 1034670"/>
                  <a:gd name="connsiteX0" fmla="*/ 546354 w 918380"/>
                  <a:gd name="connsiteY0" fmla="*/ 830563 h 1034670"/>
                  <a:gd name="connsiteX1" fmla="*/ 243973 w 918380"/>
                  <a:gd name="connsiteY1" fmla="*/ 1033660 h 1034670"/>
                  <a:gd name="connsiteX2" fmla="*/ 90768 w 918380"/>
                  <a:gd name="connsiteY2" fmla="*/ 907892 h 1034670"/>
                  <a:gd name="connsiteX3" fmla="*/ 125336 w 918380"/>
                  <a:gd name="connsiteY3" fmla="*/ 870299 h 1034670"/>
                  <a:gd name="connsiteX4" fmla="*/ 92123 w 918380"/>
                  <a:gd name="connsiteY4" fmla="*/ 875066 h 1034670"/>
                  <a:gd name="connsiteX5" fmla="*/ 81632 w 918380"/>
                  <a:gd name="connsiteY5" fmla="*/ 877453 h 1034670"/>
                  <a:gd name="connsiteX6" fmla="*/ 72942 w 918380"/>
                  <a:gd name="connsiteY6" fmla="*/ 848502 h 1034670"/>
                  <a:gd name="connsiteX7" fmla="*/ 57933 w 918380"/>
                  <a:gd name="connsiteY7" fmla="*/ 772181 h 1034670"/>
                  <a:gd name="connsiteX8" fmla="*/ 58 w 918380"/>
                  <a:gd name="connsiteY8" fmla="*/ 739896 h 1034670"/>
                  <a:gd name="connsiteX9" fmla="*/ 66191 w 918380"/>
                  <a:gd name="connsiteY9" fmla="*/ 561386 h 1034670"/>
                  <a:gd name="connsiteX10" fmla="*/ 46067 w 918380"/>
                  <a:gd name="connsiteY10" fmla="*/ 445833 h 1034670"/>
                  <a:gd name="connsiteX11" fmla="*/ 44355 w 918380"/>
                  <a:gd name="connsiteY11" fmla="*/ 377474 h 1034670"/>
                  <a:gd name="connsiteX12" fmla="*/ 507499 w 918380"/>
                  <a:gd name="connsiteY12" fmla="*/ 0 h 1034670"/>
                  <a:gd name="connsiteX13" fmla="*/ 918336 w 918380"/>
                  <a:gd name="connsiteY13" fmla="*/ 489417 h 1034670"/>
                  <a:gd name="connsiteX14" fmla="*/ 617792 w 918380"/>
                  <a:gd name="connsiteY14" fmla="*/ 985344 h 1034670"/>
                  <a:gd name="connsiteX0" fmla="*/ 546354 w 918380"/>
                  <a:gd name="connsiteY0" fmla="*/ 830563 h 1038649"/>
                  <a:gd name="connsiteX1" fmla="*/ 243973 w 918380"/>
                  <a:gd name="connsiteY1" fmla="*/ 1033660 h 1038649"/>
                  <a:gd name="connsiteX2" fmla="*/ 100293 w 918380"/>
                  <a:gd name="connsiteY2" fmla="*/ 926942 h 1038649"/>
                  <a:gd name="connsiteX3" fmla="*/ 125336 w 918380"/>
                  <a:gd name="connsiteY3" fmla="*/ 870299 h 1038649"/>
                  <a:gd name="connsiteX4" fmla="*/ 92123 w 918380"/>
                  <a:gd name="connsiteY4" fmla="*/ 875066 h 1038649"/>
                  <a:gd name="connsiteX5" fmla="*/ 81632 w 918380"/>
                  <a:gd name="connsiteY5" fmla="*/ 877453 h 1038649"/>
                  <a:gd name="connsiteX6" fmla="*/ 72942 w 918380"/>
                  <a:gd name="connsiteY6" fmla="*/ 848502 h 1038649"/>
                  <a:gd name="connsiteX7" fmla="*/ 57933 w 918380"/>
                  <a:gd name="connsiteY7" fmla="*/ 772181 h 1038649"/>
                  <a:gd name="connsiteX8" fmla="*/ 58 w 918380"/>
                  <a:gd name="connsiteY8" fmla="*/ 739896 h 1038649"/>
                  <a:gd name="connsiteX9" fmla="*/ 66191 w 918380"/>
                  <a:gd name="connsiteY9" fmla="*/ 561386 h 1038649"/>
                  <a:gd name="connsiteX10" fmla="*/ 46067 w 918380"/>
                  <a:gd name="connsiteY10" fmla="*/ 445833 h 1038649"/>
                  <a:gd name="connsiteX11" fmla="*/ 44355 w 918380"/>
                  <a:gd name="connsiteY11" fmla="*/ 377474 h 1038649"/>
                  <a:gd name="connsiteX12" fmla="*/ 507499 w 918380"/>
                  <a:gd name="connsiteY12" fmla="*/ 0 h 1038649"/>
                  <a:gd name="connsiteX13" fmla="*/ 918336 w 918380"/>
                  <a:gd name="connsiteY13" fmla="*/ 489417 h 1038649"/>
                  <a:gd name="connsiteX14" fmla="*/ 617792 w 918380"/>
                  <a:gd name="connsiteY14" fmla="*/ 985344 h 1038649"/>
                  <a:gd name="connsiteX0" fmla="*/ 546354 w 918380"/>
                  <a:gd name="connsiteY0" fmla="*/ 830563 h 1036866"/>
                  <a:gd name="connsiteX1" fmla="*/ 243973 w 918380"/>
                  <a:gd name="connsiteY1" fmla="*/ 1033660 h 1036866"/>
                  <a:gd name="connsiteX2" fmla="*/ 100293 w 918380"/>
                  <a:gd name="connsiteY2" fmla="*/ 926942 h 1036866"/>
                  <a:gd name="connsiteX3" fmla="*/ 125336 w 918380"/>
                  <a:gd name="connsiteY3" fmla="*/ 870299 h 1036866"/>
                  <a:gd name="connsiteX4" fmla="*/ 92123 w 918380"/>
                  <a:gd name="connsiteY4" fmla="*/ 875066 h 1036866"/>
                  <a:gd name="connsiteX5" fmla="*/ 81632 w 918380"/>
                  <a:gd name="connsiteY5" fmla="*/ 877453 h 1036866"/>
                  <a:gd name="connsiteX6" fmla="*/ 72942 w 918380"/>
                  <a:gd name="connsiteY6" fmla="*/ 848502 h 1036866"/>
                  <a:gd name="connsiteX7" fmla="*/ 57933 w 918380"/>
                  <a:gd name="connsiteY7" fmla="*/ 772181 h 1036866"/>
                  <a:gd name="connsiteX8" fmla="*/ 58 w 918380"/>
                  <a:gd name="connsiteY8" fmla="*/ 739896 h 1036866"/>
                  <a:gd name="connsiteX9" fmla="*/ 66191 w 918380"/>
                  <a:gd name="connsiteY9" fmla="*/ 561386 h 1036866"/>
                  <a:gd name="connsiteX10" fmla="*/ 46067 w 918380"/>
                  <a:gd name="connsiteY10" fmla="*/ 445833 h 1036866"/>
                  <a:gd name="connsiteX11" fmla="*/ 44355 w 918380"/>
                  <a:gd name="connsiteY11" fmla="*/ 377474 h 1036866"/>
                  <a:gd name="connsiteX12" fmla="*/ 507499 w 918380"/>
                  <a:gd name="connsiteY12" fmla="*/ 0 h 1036866"/>
                  <a:gd name="connsiteX13" fmla="*/ 918336 w 918380"/>
                  <a:gd name="connsiteY13" fmla="*/ 489417 h 1036866"/>
                  <a:gd name="connsiteX14" fmla="*/ 617792 w 918380"/>
                  <a:gd name="connsiteY14" fmla="*/ 985344 h 1036866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25336 w 918380"/>
                  <a:gd name="connsiteY3" fmla="*/ 870299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81632 w 918380"/>
                  <a:gd name="connsiteY5" fmla="*/ 877453 h 1033778"/>
                  <a:gd name="connsiteX6" fmla="*/ 72942 w 918380"/>
                  <a:gd name="connsiteY6" fmla="*/ 848502 h 1033778"/>
                  <a:gd name="connsiteX7" fmla="*/ 57933 w 918380"/>
                  <a:gd name="connsiteY7" fmla="*/ 772181 h 1033778"/>
                  <a:gd name="connsiteX8" fmla="*/ 58 w 918380"/>
                  <a:gd name="connsiteY8" fmla="*/ 739896 h 1033778"/>
                  <a:gd name="connsiteX9" fmla="*/ 66191 w 918380"/>
                  <a:gd name="connsiteY9" fmla="*/ 561386 h 1033778"/>
                  <a:gd name="connsiteX10" fmla="*/ 46067 w 918380"/>
                  <a:gd name="connsiteY10" fmla="*/ 445833 h 1033778"/>
                  <a:gd name="connsiteX11" fmla="*/ 44355 w 918380"/>
                  <a:gd name="connsiteY11" fmla="*/ 377474 h 1033778"/>
                  <a:gd name="connsiteX12" fmla="*/ 507499 w 918380"/>
                  <a:gd name="connsiteY12" fmla="*/ 0 h 1033778"/>
                  <a:gd name="connsiteX13" fmla="*/ 918336 w 918380"/>
                  <a:gd name="connsiteY13" fmla="*/ 489417 h 1033778"/>
                  <a:gd name="connsiteX14" fmla="*/ 617792 w 918380"/>
                  <a:gd name="connsiteY14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92123 w 918380"/>
                  <a:gd name="connsiteY4" fmla="*/ 875066 h 1033778"/>
                  <a:gd name="connsiteX5" fmla="*/ 72942 w 918380"/>
                  <a:gd name="connsiteY5" fmla="*/ 848502 h 1033778"/>
                  <a:gd name="connsiteX6" fmla="*/ 57933 w 918380"/>
                  <a:gd name="connsiteY6" fmla="*/ 772181 h 1033778"/>
                  <a:gd name="connsiteX7" fmla="*/ 58 w 918380"/>
                  <a:gd name="connsiteY7" fmla="*/ 739896 h 1033778"/>
                  <a:gd name="connsiteX8" fmla="*/ 66191 w 918380"/>
                  <a:gd name="connsiteY8" fmla="*/ 561386 h 1033778"/>
                  <a:gd name="connsiteX9" fmla="*/ 46067 w 918380"/>
                  <a:gd name="connsiteY9" fmla="*/ 445833 h 1033778"/>
                  <a:gd name="connsiteX10" fmla="*/ 44355 w 918380"/>
                  <a:gd name="connsiteY10" fmla="*/ 377474 h 1033778"/>
                  <a:gd name="connsiteX11" fmla="*/ 507499 w 918380"/>
                  <a:gd name="connsiteY11" fmla="*/ 0 h 1033778"/>
                  <a:gd name="connsiteX12" fmla="*/ 918336 w 918380"/>
                  <a:gd name="connsiteY12" fmla="*/ 489417 h 1033778"/>
                  <a:gd name="connsiteX13" fmla="*/ 617792 w 918380"/>
                  <a:gd name="connsiteY13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32480 w 918380"/>
                  <a:gd name="connsiteY3" fmla="*/ 8822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75343 w 918380"/>
                  <a:gd name="connsiteY3" fmla="*/ 8441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33778"/>
                  <a:gd name="connsiteX1" fmla="*/ 243973 w 918380"/>
                  <a:gd name="connsiteY1" fmla="*/ 1033660 h 1033778"/>
                  <a:gd name="connsiteX2" fmla="*/ 100293 w 918380"/>
                  <a:gd name="connsiteY2" fmla="*/ 926942 h 1033778"/>
                  <a:gd name="connsiteX3" fmla="*/ 175343 w 918380"/>
                  <a:gd name="connsiteY3" fmla="*/ 844105 h 1033778"/>
                  <a:gd name="connsiteX4" fmla="*/ 72942 w 918380"/>
                  <a:gd name="connsiteY4" fmla="*/ 848502 h 1033778"/>
                  <a:gd name="connsiteX5" fmla="*/ 57933 w 918380"/>
                  <a:gd name="connsiteY5" fmla="*/ 772181 h 1033778"/>
                  <a:gd name="connsiteX6" fmla="*/ 58 w 918380"/>
                  <a:gd name="connsiteY6" fmla="*/ 739896 h 1033778"/>
                  <a:gd name="connsiteX7" fmla="*/ 66191 w 918380"/>
                  <a:gd name="connsiteY7" fmla="*/ 561386 h 1033778"/>
                  <a:gd name="connsiteX8" fmla="*/ 46067 w 918380"/>
                  <a:gd name="connsiteY8" fmla="*/ 445833 h 1033778"/>
                  <a:gd name="connsiteX9" fmla="*/ 44355 w 918380"/>
                  <a:gd name="connsiteY9" fmla="*/ 377474 h 1033778"/>
                  <a:gd name="connsiteX10" fmla="*/ 507499 w 918380"/>
                  <a:gd name="connsiteY10" fmla="*/ 0 h 1033778"/>
                  <a:gd name="connsiteX11" fmla="*/ 918336 w 918380"/>
                  <a:gd name="connsiteY11" fmla="*/ 489417 h 1033778"/>
                  <a:gd name="connsiteX12" fmla="*/ 617792 w 918380"/>
                  <a:gd name="connsiteY12" fmla="*/ 985344 h 1033778"/>
                  <a:gd name="connsiteX0" fmla="*/ 546354 w 918380"/>
                  <a:gd name="connsiteY0" fmla="*/ 830563 h 1041111"/>
                  <a:gd name="connsiteX1" fmla="*/ 243973 w 918380"/>
                  <a:gd name="connsiteY1" fmla="*/ 1033660 h 1041111"/>
                  <a:gd name="connsiteX2" fmla="*/ 126486 w 918380"/>
                  <a:gd name="connsiteY2" fmla="*/ 955517 h 1041111"/>
                  <a:gd name="connsiteX3" fmla="*/ 175343 w 918380"/>
                  <a:gd name="connsiteY3" fmla="*/ 844105 h 1041111"/>
                  <a:gd name="connsiteX4" fmla="*/ 72942 w 918380"/>
                  <a:gd name="connsiteY4" fmla="*/ 848502 h 1041111"/>
                  <a:gd name="connsiteX5" fmla="*/ 57933 w 918380"/>
                  <a:gd name="connsiteY5" fmla="*/ 772181 h 1041111"/>
                  <a:gd name="connsiteX6" fmla="*/ 58 w 918380"/>
                  <a:gd name="connsiteY6" fmla="*/ 739896 h 1041111"/>
                  <a:gd name="connsiteX7" fmla="*/ 66191 w 918380"/>
                  <a:gd name="connsiteY7" fmla="*/ 561386 h 1041111"/>
                  <a:gd name="connsiteX8" fmla="*/ 46067 w 918380"/>
                  <a:gd name="connsiteY8" fmla="*/ 445833 h 1041111"/>
                  <a:gd name="connsiteX9" fmla="*/ 44355 w 918380"/>
                  <a:gd name="connsiteY9" fmla="*/ 377474 h 1041111"/>
                  <a:gd name="connsiteX10" fmla="*/ 507499 w 918380"/>
                  <a:gd name="connsiteY10" fmla="*/ 0 h 1041111"/>
                  <a:gd name="connsiteX11" fmla="*/ 918336 w 918380"/>
                  <a:gd name="connsiteY11" fmla="*/ 489417 h 1041111"/>
                  <a:gd name="connsiteX12" fmla="*/ 617792 w 918380"/>
                  <a:gd name="connsiteY12" fmla="*/ 985344 h 1041111"/>
                  <a:gd name="connsiteX0" fmla="*/ 546354 w 918380"/>
                  <a:gd name="connsiteY0" fmla="*/ 830563 h 1039572"/>
                  <a:gd name="connsiteX1" fmla="*/ 243973 w 918380"/>
                  <a:gd name="connsiteY1" fmla="*/ 1033660 h 1039572"/>
                  <a:gd name="connsiteX2" fmla="*/ 126486 w 918380"/>
                  <a:gd name="connsiteY2" fmla="*/ 955517 h 1039572"/>
                  <a:gd name="connsiteX3" fmla="*/ 175343 w 918380"/>
                  <a:gd name="connsiteY3" fmla="*/ 844105 h 1039572"/>
                  <a:gd name="connsiteX4" fmla="*/ 72942 w 918380"/>
                  <a:gd name="connsiteY4" fmla="*/ 848502 h 1039572"/>
                  <a:gd name="connsiteX5" fmla="*/ 57933 w 918380"/>
                  <a:gd name="connsiteY5" fmla="*/ 772181 h 1039572"/>
                  <a:gd name="connsiteX6" fmla="*/ 58 w 918380"/>
                  <a:gd name="connsiteY6" fmla="*/ 739896 h 1039572"/>
                  <a:gd name="connsiteX7" fmla="*/ 66191 w 918380"/>
                  <a:gd name="connsiteY7" fmla="*/ 561386 h 1039572"/>
                  <a:gd name="connsiteX8" fmla="*/ 46067 w 918380"/>
                  <a:gd name="connsiteY8" fmla="*/ 445833 h 1039572"/>
                  <a:gd name="connsiteX9" fmla="*/ 44355 w 918380"/>
                  <a:gd name="connsiteY9" fmla="*/ 377474 h 1039572"/>
                  <a:gd name="connsiteX10" fmla="*/ 507499 w 918380"/>
                  <a:gd name="connsiteY10" fmla="*/ 0 h 1039572"/>
                  <a:gd name="connsiteX11" fmla="*/ 918336 w 918380"/>
                  <a:gd name="connsiteY11" fmla="*/ 489417 h 1039572"/>
                  <a:gd name="connsiteX12" fmla="*/ 617792 w 918380"/>
                  <a:gd name="connsiteY12" fmla="*/ 985344 h 1039572"/>
                  <a:gd name="connsiteX0" fmla="*/ 546354 w 918380"/>
                  <a:gd name="connsiteY0" fmla="*/ 830563 h 1033765"/>
                  <a:gd name="connsiteX1" fmla="*/ 243973 w 918380"/>
                  <a:gd name="connsiteY1" fmla="*/ 1033660 h 1033765"/>
                  <a:gd name="connsiteX2" fmla="*/ 126486 w 918380"/>
                  <a:gd name="connsiteY2" fmla="*/ 955517 h 1033765"/>
                  <a:gd name="connsiteX3" fmla="*/ 175343 w 918380"/>
                  <a:gd name="connsiteY3" fmla="*/ 844105 h 1033765"/>
                  <a:gd name="connsiteX4" fmla="*/ 72942 w 918380"/>
                  <a:gd name="connsiteY4" fmla="*/ 848502 h 1033765"/>
                  <a:gd name="connsiteX5" fmla="*/ 57933 w 918380"/>
                  <a:gd name="connsiteY5" fmla="*/ 772181 h 1033765"/>
                  <a:gd name="connsiteX6" fmla="*/ 58 w 918380"/>
                  <a:gd name="connsiteY6" fmla="*/ 739896 h 1033765"/>
                  <a:gd name="connsiteX7" fmla="*/ 66191 w 918380"/>
                  <a:gd name="connsiteY7" fmla="*/ 561386 h 1033765"/>
                  <a:gd name="connsiteX8" fmla="*/ 46067 w 918380"/>
                  <a:gd name="connsiteY8" fmla="*/ 445833 h 1033765"/>
                  <a:gd name="connsiteX9" fmla="*/ 44355 w 918380"/>
                  <a:gd name="connsiteY9" fmla="*/ 377474 h 1033765"/>
                  <a:gd name="connsiteX10" fmla="*/ 507499 w 918380"/>
                  <a:gd name="connsiteY10" fmla="*/ 0 h 1033765"/>
                  <a:gd name="connsiteX11" fmla="*/ 918336 w 918380"/>
                  <a:gd name="connsiteY11" fmla="*/ 489417 h 1033765"/>
                  <a:gd name="connsiteX12" fmla="*/ 617792 w 918380"/>
                  <a:gd name="connsiteY12" fmla="*/ 985344 h 1033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18380" h="1033765">
                    <a:moveTo>
                      <a:pt x="546354" y="830563"/>
                    </a:moveTo>
                    <a:cubicBezTo>
                      <a:pt x="485103" y="983358"/>
                      <a:pt x="323476" y="1031884"/>
                      <a:pt x="243973" y="1033660"/>
                    </a:cubicBezTo>
                    <a:cubicBezTo>
                      <a:pt x="170980" y="1035291"/>
                      <a:pt x="155278" y="1018370"/>
                      <a:pt x="126486" y="955517"/>
                    </a:cubicBezTo>
                    <a:cubicBezTo>
                      <a:pt x="134834" y="936636"/>
                      <a:pt x="184267" y="861941"/>
                      <a:pt x="175343" y="844105"/>
                    </a:cubicBezTo>
                    <a:cubicBezTo>
                      <a:pt x="166419" y="826269"/>
                      <a:pt x="85367" y="866839"/>
                      <a:pt x="72942" y="848502"/>
                    </a:cubicBezTo>
                    <a:cubicBezTo>
                      <a:pt x="67457" y="826008"/>
                      <a:pt x="62441" y="800692"/>
                      <a:pt x="57933" y="772181"/>
                    </a:cubicBezTo>
                    <a:cubicBezTo>
                      <a:pt x="33085" y="766182"/>
                      <a:pt x="23685" y="767091"/>
                      <a:pt x="58" y="739896"/>
                    </a:cubicBezTo>
                    <a:cubicBezTo>
                      <a:pt x="-2138" y="693651"/>
                      <a:pt x="58523" y="610397"/>
                      <a:pt x="66191" y="561386"/>
                    </a:cubicBezTo>
                    <a:cubicBezTo>
                      <a:pt x="73859" y="512376"/>
                      <a:pt x="49706" y="476485"/>
                      <a:pt x="46067" y="445833"/>
                    </a:cubicBezTo>
                    <a:cubicBezTo>
                      <a:pt x="40733" y="418284"/>
                      <a:pt x="44926" y="400260"/>
                      <a:pt x="44355" y="377474"/>
                    </a:cubicBezTo>
                    <a:cubicBezTo>
                      <a:pt x="88437" y="162050"/>
                      <a:pt x="279044" y="0"/>
                      <a:pt x="507499" y="0"/>
                    </a:cubicBezTo>
                    <a:cubicBezTo>
                      <a:pt x="768591" y="0"/>
                      <a:pt x="921385" y="213274"/>
                      <a:pt x="918336" y="489417"/>
                    </a:cubicBezTo>
                    <a:cubicBezTo>
                      <a:pt x="915287" y="765560"/>
                      <a:pt x="607815" y="837089"/>
                      <a:pt x="617792" y="985344"/>
                    </a:cubicBezTo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058C31E3-9549-4F83-8FFF-5680A52D0EDB}"/>
                  </a:ext>
                </a:extLst>
              </p:cNvPr>
              <p:cNvSpPr/>
              <p:nvPr/>
            </p:nvSpPr>
            <p:spPr>
              <a:xfrm>
                <a:off x="7011451" y="5403588"/>
                <a:ext cx="686407" cy="1042907"/>
              </a:xfrm>
              <a:custGeom>
                <a:avLst/>
                <a:gdLst>
                  <a:gd name="connsiteX0" fmla="*/ 357408 w 686518"/>
                  <a:gd name="connsiteY0" fmla="*/ 0 h 1042907"/>
                  <a:gd name="connsiteX1" fmla="*/ 449096 w 686518"/>
                  <a:gd name="connsiteY1" fmla="*/ 0 h 1042907"/>
                  <a:gd name="connsiteX2" fmla="*/ 686518 w 686518"/>
                  <a:gd name="connsiteY2" fmla="*/ 237422 h 1042907"/>
                  <a:gd name="connsiteX3" fmla="*/ 686518 w 686518"/>
                  <a:gd name="connsiteY3" fmla="*/ 1042907 h 1042907"/>
                  <a:gd name="connsiteX4" fmla="*/ 586504 w 686518"/>
                  <a:gd name="connsiteY4" fmla="*/ 1042907 h 1042907"/>
                  <a:gd name="connsiteX5" fmla="*/ 119986 w 686518"/>
                  <a:gd name="connsiteY5" fmla="*/ 1042907 h 1042907"/>
                  <a:gd name="connsiteX6" fmla="*/ 119986 w 686518"/>
                  <a:gd name="connsiteY6" fmla="*/ 1038179 h 1042907"/>
                  <a:gd name="connsiteX7" fmla="*/ 86647 w 686518"/>
                  <a:gd name="connsiteY7" fmla="*/ 1037842 h 1042907"/>
                  <a:gd name="connsiteX8" fmla="*/ 923 w 686518"/>
                  <a:gd name="connsiteY8" fmla="*/ 530486 h 1042907"/>
                  <a:gd name="connsiteX9" fmla="*/ 209117 w 686518"/>
                  <a:gd name="connsiteY9" fmla="*/ 49301 h 1042907"/>
                  <a:gd name="connsiteX10" fmla="*/ 227961 w 686518"/>
                  <a:gd name="connsiteY10" fmla="*/ 43625 h 1042907"/>
                  <a:gd name="connsiteX11" fmla="*/ 264993 w 686518"/>
                  <a:gd name="connsiteY11" fmla="*/ 18658 h 1042907"/>
                  <a:gd name="connsiteX12" fmla="*/ 357408 w 686518"/>
                  <a:gd name="connsiteY12" fmla="*/ 0 h 1042907"/>
                  <a:gd name="connsiteX0" fmla="*/ 360735 w 689845"/>
                  <a:gd name="connsiteY0" fmla="*/ 0 h 1042907"/>
                  <a:gd name="connsiteX1" fmla="*/ 452423 w 689845"/>
                  <a:gd name="connsiteY1" fmla="*/ 0 h 1042907"/>
                  <a:gd name="connsiteX2" fmla="*/ 689845 w 689845"/>
                  <a:gd name="connsiteY2" fmla="*/ 237422 h 1042907"/>
                  <a:gd name="connsiteX3" fmla="*/ 689845 w 689845"/>
                  <a:gd name="connsiteY3" fmla="*/ 1042907 h 1042907"/>
                  <a:gd name="connsiteX4" fmla="*/ 589831 w 689845"/>
                  <a:gd name="connsiteY4" fmla="*/ 1042907 h 1042907"/>
                  <a:gd name="connsiteX5" fmla="*/ 123313 w 689845"/>
                  <a:gd name="connsiteY5" fmla="*/ 1042907 h 1042907"/>
                  <a:gd name="connsiteX6" fmla="*/ 123313 w 689845"/>
                  <a:gd name="connsiteY6" fmla="*/ 1038179 h 1042907"/>
                  <a:gd name="connsiteX7" fmla="*/ 89974 w 689845"/>
                  <a:gd name="connsiteY7" fmla="*/ 1037842 h 1042907"/>
                  <a:gd name="connsiteX8" fmla="*/ 4250 w 689845"/>
                  <a:gd name="connsiteY8" fmla="*/ 530486 h 1042907"/>
                  <a:gd name="connsiteX9" fmla="*/ 231288 w 689845"/>
                  <a:gd name="connsiteY9" fmla="*/ 43625 h 1042907"/>
                  <a:gd name="connsiteX10" fmla="*/ 268320 w 689845"/>
                  <a:gd name="connsiteY10" fmla="*/ 18658 h 1042907"/>
                  <a:gd name="connsiteX11" fmla="*/ 360735 w 68984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8845 w 687955"/>
                  <a:gd name="connsiteY0" fmla="*/ 0 h 1042907"/>
                  <a:gd name="connsiteX1" fmla="*/ 450533 w 687955"/>
                  <a:gd name="connsiteY1" fmla="*/ 0 h 1042907"/>
                  <a:gd name="connsiteX2" fmla="*/ 687955 w 687955"/>
                  <a:gd name="connsiteY2" fmla="*/ 237422 h 1042907"/>
                  <a:gd name="connsiteX3" fmla="*/ 687955 w 687955"/>
                  <a:gd name="connsiteY3" fmla="*/ 1042907 h 1042907"/>
                  <a:gd name="connsiteX4" fmla="*/ 587941 w 687955"/>
                  <a:gd name="connsiteY4" fmla="*/ 1042907 h 1042907"/>
                  <a:gd name="connsiteX5" fmla="*/ 121423 w 687955"/>
                  <a:gd name="connsiteY5" fmla="*/ 1042907 h 1042907"/>
                  <a:gd name="connsiteX6" fmla="*/ 121423 w 687955"/>
                  <a:gd name="connsiteY6" fmla="*/ 1038179 h 1042907"/>
                  <a:gd name="connsiteX7" fmla="*/ 88084 w 687955"/>
                  <a:gd name="connsiteY7" fmla="*/ 1037842 h 1042907"/>
                  <a:gd name="connsiteX8" fmla="*/ 2360 w 687955"/>
                  <a:gd name="connsiteY8" fmla="*/ 530486 h 1042907"/>
                  <a:gd name="connsiteX9" fmla="*/ 186535 w 687955"/>
                  <a:gd name="connsiteY9" fmla="*/ 72200 h 1042907"/>
                  <a:gd name="connsiteX10" fmla="*/ 266430 w 687955"/>
                  <a:gd name="connsiteY10" fmla="*/ 18658 h 1042907"/>
                  <a:gd name="connsiteX11" fmla="*/ 358845 w 687955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800 w 686910"/>
                  <a:gd name="connsiteY0" fmla="*/ 0 h 1042907"/>
                  <a:gd name="connsiteX1" fmla="*/ 449488 w 686910"/>
                  <a:gd name="connsiteY1" fmla="*/ 0 h 1042907"/>
                  <a:gd name="connsiteX2" fmla="*/ 686910 w 686910"/>
                  <a:gd name="connsiteY2" fmla="*/ 237422 h 1042907"/>
                  <a:gd name="connsiteX3" fmla="*/ 686910 w 686910"/>
                  <a:gd name="connsiteY3" fmla="*/ 1042907 h 1042907"/>
                  <a:gd name="connsiteX4" fmla="*/ 586896 w 686910"/>
                  <a:gd name="connsiteY4" fmla="*/ 1042907 h 1042907"/>
                  <a:gd name="connsiteX5" fmla="*/ 120378 w 686910"/>
                  <a:gd name="connsiteY5" fmla="*/ 1042907 h 1042907"/>
                  <a:gd name="connsiteX6" fmla="*/ 120378 w 686910"/>
                  <a:gd name="connsiteY6" fmla="*/ 1038179 h 1042907"/>
                  <a:gd name="connsiteX7" fmla="*/ 87039 w 686910"/>
                  <a:gd name="connsiteY7" fmla="*/ 1037842 h 1042907"/>
                  <a:gd name="connsiteX8" fmla="*/ 1315 w 686910"/>
                  <a:gd name="connsiteY8" fmla="*/ 530486 h 1042907"/>
                  <a:gd name="connsiteX9" fmla="*/ 156915 w 686910"/>
                  <a:gd name="connsiteY9" fmla="*/ 136494 h 1042907"/>
                  <a:gd name="connsiteX10" fmla="*/ 265385 w 686910"/>
                  <a:gd name="connsiteY10" fmla="*/ 18658 h 1042907"/>
                  <a:gd name="connsiteX11" fmla="*/ 357800 w 686910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34 w 686344"/>
                  <a:gd name="connsiteY0" fmla="*/ 0 h 1042907"/>
                  <a:gd name="connsiteX1" fmla="*/ 448922 w 686344"/>
                  <a:gd name="connsiteY1" fmla="*/ 0 h 1042907"/>
                  <a:gd name="connsiteX2" fmla="*/ 686344 w 686344"/>
                  <a:gd name="connsiteY2" fmla="*/ 237422 h 1042907"/>
                  <a:gd name="connsiteX3" fmla="*/ 686344 w 686344"/>
                  <a:gd name="connsiteY3" fmla="*/ 1042907 h 1042907"/>
                  <a:gd name="connsiteX4" fmla="*/ 586330 w 686344"/>
                  <a:gd name="connsiteY4" fmla="*/ 1042907 h 1042907"/>
                  <a:gd name="connsiteX5" fmla="*/ 119812 w 686344"/>
                  <a:gd name="connsiteY5" fmla="*/ 1042907 h 1042907"/>
                  <a:gd name="connsiteX6" fmla="*/ 119812 w 686344"/>
                  <a:gd name="connsiteY6" fmla="*/ 1038179 h 1042907"/>
                  <a:gd name="connsiteX7" fmla="*/ 86473 w 686344"/>
                  <a:gd name="connsiteY7" fmla="*/ 1037842 h 1042907"/>
                  <a:gd name="connsiteX8" fmla="*/ 749 w 686344"/>
                  <a:gd name="connsiteY8" fmla="*/ 530486 h 1042907"/>
                  <a:gd name="connsiteX9" fmla="*/ 137299 w 686344"/>
                  <a:gd name="connsiteY9" fmla="*/ 131731 h 1042907"/>
                  <a:gd name="connsiteX10" fmla="*/ 264819 w 686344"/>
                  <a:gd name="connsiteY10" fmla="*/ 18658 h 1042907"/>
                  <a:gd name="connsiteX11" fmla="*/ 357234 w 686344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119875 w 686407"/>
                  <a:gd name="connsiteY6" fmla="*/ 1038179 h 1042907"/>
                  <a:gd name="connsiteX7" fmla="*/ 86536 w 686407"/>
                  <a:gd name="connsiteY7" fmla="*/ 1037842 h 1042907"/>
                  <a:gd name="connsiteX8" fmla="*/ 812 w 686407"/>
                  <a:gd name="connsiteY8" fmla="*/ 530486 h 1042907"/>
                  <a:gd name="connsiteX9" fmla="*/ 139744 w 686407"/>
                  <a:gd name="connsiteY9" fmla="*/ 150781 h 1042907"/>
                  <a:gd name="connsiteX10" fmla="*/ 264882 w 686407"/>
                  <a:gd name="connsiteY10" fmla="*/ 18658 h 1042907"/>
                  <a:gd name="connsiteX11" fmla="*/ 357297 w 686407"/>
                  <a:gd name="connsiteY11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119875 w 686407"/>
                  <a:gd name="connsiteY5" fmla="*/ 1042907 h 1042907"/>
                  <a:gd name="connsiteX6" fmla="*/ 86536 w 686407"/>
                  <a:gd name="connsiteY6" fmla="*/ 1037842 h 1042907"/>
                  <a:gd name="connsiteX7" fmla="*/ 812 w 686407"/>
                  <a:gd name="connsiteY7" fmla="*/ 530486 h 1042907"/>
                  <a:gd name="connsiteX8" fmla="*/ 139744 w 686407"/>
                  <a:gd name="connsiteY8" fmla="*/ 150781 h 1042907"/>
                  <a:gd name="connsiteX9" fmla="*/ 264882 w 686407"/>
                  <a:gd name="connsiteY9" fmla="*/ 18658 h 1042907"/>
                  <a:gd name="connsiteX10" fmla="*/ 357297 w 686407"/>
                  <a:gd name="connsiteY10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37842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  <a:gd name="connsiteX0" fmla="*/ 357297 w 686407"/>
                  <a:gd name="connsiteY0" fmla="*/ 0 h 1042907"/>
                  <a:gd name="connsiteX1" fmla="*/ 448985 w 686407"/>
                  <a:gd name="connsiteY1" fmla="*/ 0 h 1042907"/>
                  <a:gd name="connsiteX2" fmla="*/ 686407 w 686407"/>
                  <a:gd name="connsiteY2" fmla="*/ 237422 h 1042907"/>
                  <a:gd name="connsiteX3" fmla="*/ 686407 w 686407"/>
                  <a:gd name="connsiteY3" fmla="*/ 1042907 h 1042907"/>
                  <a:gd name="connsiteX4" fmla="*/ 586393 w 686407"/>
                  <a:gd name="connsiteY4" fmla="*/ 1042907 h 1042907"/>
                  <a:gd name="connsiteX5" fmla="*/ 86536 w 686407"/>
                  <a:gd name="connsiteY5" fmla="*/ 1042605 h 1042907"/>
                  <a:gd name="connsiteX6" fmla="*/ 812 w 686407"/>
                  <a:gd name="connsiteY6" fmla="*/ 530486 h 1042907"/>
                  <a:gd name="connsiteX7" fmla="*/ 139744 w 686407"/>
                  <a:gd name="connsiteY7" fmla="*/ 150781 h 1042907"/>
                  <a:gd name="connsiteX8" fmla="*/ 264882 w 686407"/>
                  <a:gd name="connsiteY8" fmla="*/ 18658 h 1042907"/>
                  <a:gd name="connsiteX9" fmla="*/ 357297 w 686407"/>
                  <a:gd name="connsiteY9" fmla="*/ 0 h 1042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686407" h="1042907">
                    <a:moveTo>
                      <a:pt x="357297" y="0"/>
                    </a:moveTo>
                    <a:lnTo>
                      <a:pt x="448985" y="0"/>
                    </a:lnTo>
                    <a:cubicBezTo>
                      <a:pt x="580110" y="0"/>
                      <a:pt x="686407" y="106297"/>
                      <a:pt x="686407" y="237422"/>
                    </a:cubicBezTo>
                    <a:lnTo>
                      <a:pt x="686407" y="1042907"/>
                    </a:lnTo>
                    <a:lnTo>
                      <a:pt x="586393" y="1042907"/>
                    </a:lnTo>
                    <a:lnTo>
                      <a:pt x="86536" y="1042605"/>
                    </a:lnTo>
                    <a:cubicBezTo>
                      <a:pt x="57961" y="873486"/>
                      <a:pt x="-8056" y="679123"/>
                      <a:pt x="812" y="530486"/>
                    </a:cubicBezTo>
                    <a:cubicBezTo>
                      <a:pt x="9680" y="381849"/>
                      <a:pt x="48107" y="314667"/>
                      <a:pt x="139744" y="150781"/>
                    </a:cubicBezTo>
                    <a:cubicBezTo>
                      <a:pt x="185426" y="51972"/>
                      <a:pt x="238250" y="36505"/>
                      <a:pt x="264882" y="18658"/>
                    </a:cubicBezTo>
                    <a:cubicBezTo>
                      <a:pt x="293287" y="6643"/>
                      <a:pt x="324516" y="0"/>
                      <a:pt x="357297" y="0"/>
                    </a:cubicBez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7" name="四角形: 上の 2 つの角を丸める 216">
                <a:extLst>
                  <a:ext uri="{FF2B5EF4-FFF2-40B4-BE49-F238E27FC236}">
                    <a16:creationId xmlns:a16="http://schemas.microsoft.com/office/drawing/2014/main" id="{66D8E4AB-EECE-45A8-A0E5-633601ACAFBA}"/>
                  </a:ext>
                </a:extLst>
              </p:cNvPr>
              <p:cNvSpPr/>
              <p:nvPr/>
            </p:nvSpPr>
            <p:spPr>
              <a:xfrm>
                <a:off x="7218036" y="5543994"/>
                <a:ext cx="181463" cy="900900"/>
              </a:xfrm>
              <a:prstGeom prst="round2SameRect">
                <a:avLst>
                  <a:gd name="adj1" fmla="val 40288"/>
                  <a:gd name="adj2" fmla="val 0"/>
                </a:avLst>
              </a:prstGeom>
              <a:solidFill>
                <a:srgbClr val="000000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6C23767-08FF-4ACE-B0D7-75A547AE2E98}"/>
                  </a:ext>
                </a:extLst>
              </p:cNvPr>
              <p:cNvSpPr/>
              <p:nvPr/>
            </p:nvSpPr>
            <p:spPr>
              <a:xfrm flipH="1">
                <a:off x="7259344" y="5498757"/>
                <a:ext cx="328822" cy="947738"/>
              </a:xfrm>
              <a:custGeom>
                <a:avLst/>
                <a:gdLst>
                  <a:gd name="connsiteX0" fmla="*/ 42070 w 328822"/>
                  <a:gd name="connsiteY0" fmla="*/ 0 h 947738"/>
                  <a:gd name="connsiteX1" fmla="*/ 286752 w 328822"/>
                  <a:gd name="connsiteY1" fmla="*/ 0 h 947738"/>
                  <a:gd name="connsiteX2" fmla="*/ 315902 w 328822"/>
                  <a:gd name="connsiteY2" fmla="*/ 43235 h 947738"/>
                  <a:gd name="connsiteX3" fmla="*/ 328822 w 328822"/>
                  <a:gd name="connsiteY3" fmla="*/ 107231 h 947738"/>
                  <a:gd name="connsiteX4" fmla="*/ 328822 w 328822"/>
                  <a:gd name="connsiteY4" fmla="*/ 947738 h 947738"/>
                  <a:gd name="connsiteX5" fmla="*/ 0 w 328822"/>
                  <a:gd name="connsiteY5" fmla="*/ 947738 h 947738"/>
                  <a:gd name="connsiteX6" fmla="*/ 0 w 328822"/>
                  <a:gd name="connsiteY6" fmla="*/ 107231 h 947738"/>
                  <a:gd name="connsiteX7" fmla="*/ 12920 w 328822"/>
                  <a:gd name="connsiteY7" fmla="*/ 43235 h 947738"/>
                  <a:gd name="connsiteX0" fmla="*/ 315902 w 407342"/>
                  <a:gd name="connsiteY0" fmla="*/ 43235 h 947738"/>
                  <a:gd name="connsiteX1" fmla="*/ 328822 w 407342"/>
                  <a:gd name="connsiteY1" fmla="*/ 107231 h 947738"/>
                  <a:gd name="connsiteX2" fmla="*/ 328822 w 407342"/>
                  <a:gd name="connsiteY2" fmla="*/ 947738 h 947738"/>
                  <a:gd name="connsiteX3" fmla="*/ 0 w 407342"/>
                  <a:gd name="connsiteY3" fmla="*/ 947738 h 947738"/>
                  <a:gd name="connsiteX4" fmla="*/ 0 w 407342"/>
                  <a:gd name="connsiteY4" fmla="*/ 107231 h 947738"/>
                  <a:gd name="connsiteX5" fmla="*/ 12920 w 407342"/>
                  <a:gd name="connsiteY5" fmla="*/ 43235 h 947738"/>
                  <a:gd name="connsiteX6" fmla="*/ 42070 w 407342"/>
                  <a:gd name="connsiteY6" fmla="*/ 0 h 947738"/>
                  <a:gd name="connsiteX7" fmla="*/ 286752 w 407342"/>
                  <a:gd name="connsiteY7" fmla="*/ 0 h 947738"/>
                  <a:gd name="connsiteX8" fmla="*/ 407342 w 407342"/>
                  <a:gd name="connsiteY8" fmla="*/ 134675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  <a:gd name="connsiteX7" fmla="*/ 286752 w 328822"/>
                  <a:gd name="connsiteY7" fmla="*/ 0 h 947738"/>
                  <a:gd name="connsiteX0" fmla="*/ 315902 w 328822"/>
                  <a:gd name="connsiteY0" fmla="*/ 43235 h 947738"/>
                  <a:gd name="connsiteX1" fmla="*/ 328822 w 328822"/>
                  <a:gd name="connsiteY1" fmla="*/ 107231 h 947738"/>
                  <a:gd name="connsiteX2" fmla="*/ 328822 w 328822"/>
                  <a:gd name="connsiteY2" fmla="*/ 947738 h 947738"/>
                  <a:gd name="connsiteX3" fmla="*/ 0 w 328822"/>
                  <a:gd name="connsiteY3" fmla="*/ 947738 h 947738"/>
                  <a:gd name="connsiteX4" fmla="*/ 0 w 328822"/>
                  <a:gd name="connsiteY4" fmla="*/ 107231 h 947738"/>
                  <a:gd name="connsiteX5" fmla="*/ 12920 w 328822"/>
                  <a:gd name="connsiteY5" fmla="*/ 43235 h 947738"/>
                  <a:gd name="connsiteX6" fmla="*/ 42070 w 328822"/>
                  <a:gd name="connsiteY6" fmla="*/ 0 h 9477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8822" h="947738">
                    <a:moveTo>
                      <a:pt x="315902" y="43235"/>
                    </a:moveTo>
                    <a:cubicBezTo>
                      <a:pt x="324222" y="62905"/>
                      <a:pt x="328822" y="84531"/>
                      <a:pt x="328822" y="107231"/>
                    </a:cubicBezTo>
                    <a:lnTo>
                      <a:pt x="328822" y="947738"/>
                    </a:lnTo>
                    <a:lnTo>
                      <a:pt x="0" y="947738"/>
                    </a:lnTo>
                    <a:lnTo>
                      <a:pt x="0" y="107231"/>
                    </a:lnTo>
                    <a:cubicBezTo>
                      <a:pt x="0" y="84531"/>
                      <a:pt x="4601" y="62905"/>
                      <a:pt x="12920" y="43235"/>
                    </a:cubicBezTo>
                    <a:lnTo>
                      <a:pt x="42070" y="0"/>
                    </a:lnTo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44809C51-6EB4-4667-A4F8-971DC7BD5E15}"/>
                  </a:ext>
                </a:extLst>
              </p:cNvPr>
              <p:cNvSpPr/>
              <p:nvPr/>
            </p:nvSpPr>
            <p:spPr>
              <a:xfrm>
                <a:off x="6862763" y="4095129"/>
                <a:ext cx="1127826" cy="1067057"/>
              </a:xfrm>
              <a:custGeom>
                <a:avLst/>
                <a:gdLst>
                  <a:gd name="connsiteX0" fmla="*/ 474543 w 1127826"/>
                  <a:gd name="connsiteY0" fmla="*/ 605 h 1067057"/>
                  <a:gd name="connsiteX1" fmla="*/ 493205 w 1127826"/>
                  <a:gd name="connsiteY1" fmla="*/ 2421 h 1067057"/>
                  <a:gd name="connsiteX2" fmla="*/ 495646 w 1127826"/>
                  <a:gd name="connsiteY2" fmla="*/ 1108 h 1067057"/>
                  <a:gd name="connsiteX3" fmla="*/ 563914 w 1127826"/>
                  <a:gd name="connsiteY3" fmla="*/ 33635 h 1067057"/>
                  <a:gd name="connsiteX4" fmla="*/ 632180 w 1127826"/>
                  <a:gd name="connsiteY4" fmla="*/ 1108 h 1067057"/>
                  <a:gd name="connsiteX5" fmla="*/ 634621 w 1127826"/>
                  <a:gd name="connsiteY5" fmla="*/ 2421 h 1067057"/>
                  <a:gd name="connsiteX6" fmla="*/ 682367 w 1127826"/>
                  <a:gd name="connsiteY6" fmla="*/ 10348 h 1067057"/>
                  <a:gd name="connsiteX7" fmla="*/ 716501 w 1127826"/>
                  <a:gd name="connsiteY7" fmla="*/ 45177 h 1067057"/>
                  <a:gd name="connsiteX8" fmla="*/ 857921 w 1127826"/>
                  <a:gd name="connsiteY8" fmla="*/ 95434 h 1067057"/>
                  <a:gd name="connsiteX9" fmla="*/ 1019039 w 1127826"/>
                  <a:gd name="connsiteY9" fmla="*/ 127586 h 1067057"/>
                  <a:gd name="connsiteX10" fmla="*/ 1052159 w 1127826"/>
                  <a:gd name="connsiteY10" fmla="*/ 268321 h 1067057"/>
                  <a:gd name="connsiteX11" fmla="*/ 1052869 w 1127826"/>
                  <a:gd name="connsiteY11" fmla="*/ 270904 h 1067057"/>
                  <a:gd name="connsiteX12" fmla="*/ 1127219 w 1127826"/>
                  <a:gd name="connsiteY12" fmla="*/ 368907 h 1067057"/>
                  <a:gd name="connsiteX13" fmla="*/ 1086507 w 1127826"/>
                  <a:gd name="connsiteY13" fmla="*/ 479168 h 1067057"/>
                  <a:gd name="connsiteX14" fmla="*/ 1105787 w 1127826"/>
                  <a:gd name="connsiteY14" fmla="*/ 586637 h 1067057"/>
                  <a:gd name="connsiteX15" fmla="*/ 1015560 w 1127826"/>
                  <a:gd name="connsiteY15" fmla="*/ 666254 h 1067057"/>
                  <a:gd name="connsiteX16" fmla="*/ 1014997 w 1127826"/>
                  <a:gd name="connsiteY16" fmla="*/ 667110 h 1067057"/>
                  <a:gd name="connsiteX17" fmla="*/ 1026239 w 1127826"/>
                  <a:gd name="connsiteY17" fmla="*/ 683785 h 1067057"/>
                  <a:gd name="connsiteX18" fmla="*/ 1034719 w 1127826"/>
                  <a:gd name="connsiteY18" fmla="*/ 725787 h 1067057"/>
                  <a:gd name="connsiteX19" fmla="*/ 1026239 w 1127826"/>
                  <a:gd name="connsiteY19" fmla="*/ 767790 h 1067057"/>
                  <a:gd name="connsiteX20" fmla="*/ 1006448 w 1127826"/>
                  <a:gd name="connsiteY20" fmla="*/ 797144 h 1067057"/>
                  <a:gd name="connsiteX21" fmla="*/ 1016714 w 1127826"/>
                  <a:gd name="connsiteY21" fmla="*/ 812372 h 1067057"/>
                  <a:gd name="connsiteX22" fmla="*/ 1025194 w 1127826"/>
                  <a:gd name="connsiteY22" fmla="*/ 854374 h 1067057"/>
                  <a:gd name="connsiteX23" fmla="*/ 959289 w 1127826"/>
                  <a:gd name="connsiteY23" fmla="*/ 953802 h 1067057"/>
                  <a:gd name="connsiteX24" fmla="*/ 952937 w 1127826"/>
                  <a:gd name="connsiteY24" fmla="*/ 955085 h 1067057"/>
                  <a:gd name="connsiteX25" fmla="*/ 953757 w 1127826"/>
                  <a:gd name="connsiteY25" fmla="*/ 959149 h 1067057"/>
                  <a:gd name="connsiteX26" fmla="*/ 845849 w 1127826"/>
                  <a:gd name="connsiteY26" fmla="*/ 1067057 h 1067057"/>
                  <a:gd name="connsiteX27" fmla="*/ 746421 w 1127826"/>
                  <a:gd name="connsiteY27" fmla="*/ 1001152 h 1067057"/>
                  <a:gd name="connsiteX28" fmla="*/ 746275 w 1127826"/>
                  <a:gd name="connsiteY28" fmla="*/ 1000426 h 1067057"/>
                  <a:gd name="connsiteX29" fmla="*/ 727647 w 1127826"/>
                  <a:gd name="connsiteY29" fmla="*/ 996665 h 1067057"/>
                  <a:gd name="connsiteX30" fmla="*/ 661741 w 1127826"/>
                  <a:gd name="connsiteY30" fmla="*/ 897237 h 1067057"/>
                  <a:gd name="connsiteX31" fmla="*/ 693347 w 1127826"/>
                  <a:gd name="connsiteY31" fmla="*/ 820935 h 1067057"/>
                  <a:gd name="connsiteX32" fmla="*/ 695699 w 1127826"/>
                  <a:gd name="connsiteY32" fmla="*/ 819349 h 1067057"/>
                  <a:gd name="connsiteX33" fmla="*/ 695078 w 1127826"/>
                  <a:gd name="connsiteY33" fmla="*/ 816274 h 1067057"/>
                  <a:gd name="connsiteX34" fmla="*/ 695780 w 1127826"/>
                  <a:gd name="connsiteY34" fmla="*/ 812797 h 1067057"/>
                  <a:gd name="connsiteX35" fmla="*/ 672200 w 1127826"/>
                  <a:gd name="connsiteY35" fmla="*/ 810213 h 1067057"/>
                  <a:gd name="connsiteX36" fmla="*/ 619597 w 1127826"/>
                  <a:gd name="connsiteY36" fmla="*/ 774395 h 1067057"/>
                  <a:gd name="connsiteX37" fmla="*/ 609600 w 1127826"/>
                  <a:gd name="connsiteY37" fmla="*/ 595933 h 1067057"/>
                  <a:gd name="connsiteX38" fmla="*/ 381000 w 1127826"/>
                  <a:gd name="connsiteY38" fmla="*/ 267320 h 1067057"/>
                  <a:gd name="connsiteX39" fmla="*/ 95250 w 1127826"/>
                  <a:gd name="connsiteY39" fmla="*/ 586408 h 1067057"/>
                  <a:gd name="connsiteX40" fmla="*/ 101056 w 1127826"/>
                  <a:gd name="connsiteY40" fmla="*/ 650715 h 1067057"/>
                  <a:gd name="connsiteX41" fmla="*/ 105216 w 1127826"/>
                  <a:gd name="connsiteY41" fmla="*/ 665682 h 1067057"/>
                  <a:gd name="connsiteX42" fmla="*/ 82635 w 1127826"/>
                  <a:gd name="connsiteY42" fmla="*/ 663851 h 1067057"/>
                  <a:gd name="connsiteX43" fmla="*/ 22040 w 1127826"/>
                  <a:gd name="connsiteY43" fmla="*/ 586637 h 1067057"/>
                  <a:gd name="connsiteX44" fmla="*/ 41319 w 1127826"/>
                  <a:gd name="connsiteY44" fmla="*/ 479168 h 1067057"/>
                  <a:gd name="connsiteX45" fmla="*/ 607 w 1127826"/>
                  <a:gd name="connsiteY45" fmla="*/ 368907 h 1067057"/>
                  <a:gd name="connsiteX46" fmla="*/ 74957 w 1127826"/>
                  <a:gd name="connsiteY46" fmla="*/ 270904 h 1067057"/>
                  <a:gd name="connsiteX47" fmla="*/ 75669 w 1127826"/>
                  <a:gd name="connsiteY47" fmla="*/ 268321 h 1067057"/>
                  <a:gd name="connsiteX48" fmla="*/ 108788 w 1127826"/>
                  <a:gd name="connsiteY48" fmla="*/ 127586 h 1067057"/>
                  <a:gd name="connsiteX49" fmla="*/ 269905 w 1127826"/>
                  <a:gd name="connsiteY49" fmla="*/ 95434 h 1067057"/>
                  <a:gd name="connsiteX50" fmla="*/ 411326 w 1127826"/>
                  <a:gd name="connsiteY50" fmla="*/ 45177 h 1067057"/>
                  <a:gd name="connsiteX51" fmla="*/ 445459 w 1127826"/>
                  <a:gd name="connsiteY51" fmla="*/ 10348 h 1067057"/>
                  <a:gd name="connsiteX52" fmla="*/ 474543 w 1127826"/>
                  <a:gd name="connsiteY52" fmla="*/ 605 h 1067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127826" h="1067057">
                    <a:moveTo>
                      <a:pt x="474543" y="605"/>
                    </a:moveTo>
                    <a:cubicBezTo>
                      <a:pt x="480865" y="-110"/>
                      <a:pt x="487193" y="42"/>
                      <a:pt x="493205" y="2421"/>
                    </a:cubicBezTo>
                    <a:cubicBezTo>
                      <a:pt x="493893" y="1458"/>
                      <a:pt x="494768" y="1274"/>
                      <a:pt x="495646" y="1108"/>
                    </a:cubicBezTo>
                    <a:cubicBezTo>
                      <a:pt x="521675" y="-3823"/>
                      <a:pt x="547674" y="7841"/>
                      <a:pt x="563914" y="33635"/>
                    </a:cubicBezTo>
                    <a:cubicBezTo>
                      <a:pt x="580153" y="7841"/>
                      <a:pt x="606153" y="-3823"/>
                      <a:pt x="632180" y="1108"/>
                    </a:cubicBezTo>
                    <a:cubicBezTo>
                      <a:pt x="633059" y="1274"/>
                      <a:pt x="633934" y="1458"/>
                      <a:pt x="634621" y="2421"/>
                    </a:cubicBezTo>
                    <a:cubicBezTo>
                      <a:pt x="650345" y="-1494"/>
                      <a:pt x="666881" y="1443"/>
                      <a:pt x="682367" y="10348"/>
                    </a:cubicBezTo>
                    <a:lnTo>
                      <a:pt x="716501" y="45177"/>
                    </a:lnTo>
                    <a:cubicBezTo>
                      <a:pt x="763063" y="2656"/>
                      <a:pt x="829599" y="24134"/>
                      <a:pt x="857921" y="95434"/>
                    </a:cubicBezTo>
                    <a:cubicBezTo>
                      <a:pt x="910608" y="54230"/>
                      <a:pt x="977674" y="67600"/>
                      <a:pt x="1019039" y="127586"/>
                    </a:cubicBezTo>
                    <a:cubicBezTo>
                      <a:pt x="1045219" y="165565"/>
                      <a:pt x="1057368" y="217160"/>
                      <a:pt x="1052159" y="268321"/>
                    </a:cubicBezTo>
                    <a:cubicBezTo>
                      <a:pt x="1052389" y="269188"/>
                      <a:pt x="1052638" y="270036"/>
                      <a:pt x="1052869" y="270904"/>
                    </a:cubicBezTo>
                    <a:cubicBezTo>
                      <a:pt x="1091660" y="276260"/>
                      <a:pt x="1122529" y="316954"/>
                      <a:pt x="1127219" y="368907"/>
                    </a:cubicBezTo>
                    <a:cubicBezTo>
                      <a:pt x="1131218" y="413279"/>
                      <a:pt x="1115225" y="456595"/>
                      <a:pt x="1086507" y="479168"/>
                    </a:cubicBezTo>
                    <a:cubicBezTo>
                      <a:pt x="1106748" y="507944"/>
                      <a:pt x="1114072" y="548790"/>
                      <a:pt x="1105787" y="586637"/>
                    </a:cubicBezTo>
                    <a:cubicBezTo>
                      <a:pt x="1094351" y="638948"/>
                      <a:pt x="1056195" y="672609"/>
                      <a:pt x="1015560" y="666254"/>
                    </a:cubicBezTo>
                    <a:lnTo>
                      <a:pt x="1014997" y="667110"/>
                    </a:lnTo>
                    <a:lnTo>
                      <a:pt x="1026239" y="683785"/>
                    </a:lnTo>
                    <a:cubicBezTo>
                      <a:pt x="1031700" y="696694"/>
                      <a:pt x="1034719" y="710888"/>
                      <a:pt x="1034719" y="725787"/>
                    </a:cubicBezTo>
                    <a:cubicBezTo>
                      <a:pt x="1034719" y="740686"/>
                      <a:pt x="1031700" y="754880"/>
                      <a:pt x="1026239" y="767790"/>
                    </a:cubicBezTo>
                    <a:lnTo>
                      <a:pt x="1006448" y="797144"/>
                    </a:lnTo>
                    <a:lnTo>
                      <a:pt x="1016714" y="812372"/>
                    </a:lnTo>
                    <a:cubicBezTo>
                      <a:pt x="1022175" y="825281"/>
                      <a:pt x="1025194" y="839475"/>
                      <a:pt x="1025194" y="854374"/>
                    </a:cubicBezTo>
                    <a:cubicBezTo>
                      <a:pt x="1025194" y="899071"/>
                      <a:pt x="998019" y="937421"/>
                      <a:pt x="959289" y="953802"/>
                    </a:cubicBezTo>
                    <a:lnTo>
                      <a:pt x="952937" y="955085"/>
                    </a:lnTo>
                    <a:lnTo>
                      <a:pt x="953757" y="959149"/>
                    </a:lnTo>
                    <a:cubicBezTo>
                      <a:pt x="953757" y="1018745"/>
                      <a:pt x="905445" y="1067057"/>
                      <a:pt x="845849" y="1067057"/>
                    </a:cubicBezTo>
                    <a:cubicBezTo>
                      <a:pt x="801152" y="1067057"/>
                      <a:pt x="762802" y="1039882"/>
                      <a:pt x="746421" y="1001152"/>
                    </a:cubicBezTo>
                    <a:lnTo>
                      <a:pt x="746275" y="1000426"/>
                    </a:lnTo>
                    <a:lnTo>
                      <a:pt x="727647" y="996665"/>
                    </a:lnTo>
                    <a:cubicBezTo>
                      <a:pt x="688917" y="980284"/>
                      <a:pt x="661741" y="941934"/>
                      <a:pt x="661741" y="897237"/>
                    </a:cubicBezTo>
                    <a:cubicBezTo>
                      <a:pt x="661741" y="867439"/>
                      <a:pt x="673819" y="840462"/>
                      <a:pt x="693347" y="820935"/>
                    </a:cubicBezTo>
                    <a:lnTo>
                      <a:pt x="695699" y="819349"/>
                    </a:lnTo>
                    <a:lnTo>
                      <a:pt x="695078" y="816274"/>
                    </a:lnTo>
                    <a:lnTo>
                      <a:pt x="695780" y="812797"/>
                    </a:lnTo>
                    <a:lnTo>
                      <a:pt x="672200" y="810213"/>
                    </a:lnTo>
                    <a:cubicBezTo>
                      <a:pt x="652376" y="803850"/>
                      <a:pt x="634322" y="791467"/>
                      <a:pt x="619597" y="774395"/>
                    </a:cubicBezTo>
                    <a:lnTo>
                      <a:pt x="609600" y="595933"/>
                    </a:lnTo>
                    <a:cubicBezTo>
                      <a:pt x="609600" y="419706"/>
                      <a:pt x="490537" y="283194"/>
                      <a:pt x="381000" y="267320"/>
                    </a:cubicBezTo>
                    <a:cubicBezTo>
                      <a:pt x="271463" y="251446"/>
                      <a:pt x="95250" y="410181"/>
                      <a:pt x="95250" y="586408"/>
                    </a:cubicBezTo>
                    <a:cubicBezTo>
                      <a:pt x="95250" y="608437"/>
                      <a:pt x="97249" y="629944"/>
                      <a:pt x="101056" y="650715"/>
                    </a:cubicBezTo>
                    <a:lnTo>
                      <a:pt x="105216" y="665682"/>
                    </a:lnTo>
                    <a:lnTo>
                      <a:pt x="82635" y="663851"/>
                    </a:lnTo>
                    <a:cubicBezTo>
                      <a:pt x="54225" y="654613"/>
                      <a:pt x="30618" y="625870"/>
                      <a:pt x="22040" y="586637"/>
                    </a:cubicBezTo>
                    <a:cubicBezTo>
                      <a:pt x="13756" y="548790"/>
                      <a:pt x="21079" y="507944"/>
                      <a:pt x="41319" y="479168"/>
                    </a:cubicBezTo>
                    <a:cubicBezTo>
                      <a:pt x="12602" y="456595"/>
                      <a:pt x="-3392" y="413279"/>
                      <a:pt x="607" y="368907"/>
                    </a:cubicBezTo>
                    <a:cubicBezTo>
                      <a:pt x="5298" y="316954"/>
                      <a:pt x="36168" y="276260"/>
                      <a:pt x="74957" y="270904"/>
                    </a:cubicBezTo>
                    <a:cubicBezTo>
                      <a:pt x="75188" y="270036"/>
                      <a:pt x="75438" y="269188"/>
                      <a:pt x="75669" y="268321"/>
                    </a:cubicBezTo>
                    <a:cubicBezTo>
                      <a:pt x="70460" y="217160"/>
                      <a:pt x="82608" y="165565"/>
                      <a:pt x="108788" y="127586"/>
                    </a:cubicBezTo>
                    <a:cubicBezTo>
                      <a:pt x="150154" y="67600"/>
                      <a:pt x="217218" y="54230"/>
                      <a:pt x="269905" y="95434"/>
                    </a:cubicBezTo>
                    <a:cubicBezTo>
                      <a:pt x="298227" y="24134"/>
                      <a:pt x="364765" y="2656"/>
                      <a:pt x="411326" y="45177"/>
                    </a:cubicBezTo>
                    <a:lnTo>
                      <a:pt x="445459" y="10348"/>
                    </a:lnTo>
                    <a:cubicBezTo>
                      <a:pt x="454888" y="4926"/>
                      <a:pt x="464706" y="1717"/>
                      <a:pt x="474543" y="605"/>
                    </a:cubicBezTo>
                    <a:close/>
                  </a:path>
                </a:pathLst>
              </a:custGeom>
              <a:solidFill>
                <a:srgbClr val="7030A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20" name="グループ化 219">
                <a:extLst>
                  <a:ext uri="{FF2B5EF4-FFF2-40B4-BE49-F238E27FC236}">
                    <a16:creationId xmlns:a16="http://schemas.microsoft.com/office/drawing/2014/main" id="{EE3C4ADC-39CC-4EE0-B94F-3E88BFCC92D6}"/>
                  </a:ext>
                </a:extLst>
              </p:cNvPr>
              <p:cNvGrpSpPr/>
              <p:nvPr/>
            </p:nvGrpSpPr>
            <p:grpSpPr>
              <a:xfrm>
                <a:off x="7424145" y="4726878"/>
                <a:ext cx="188990" cy="342286"/>
                <a:chOff x="1368308" y="1783038"/>
                <a:chExt cx="188990" cy="342286"/>
              </a:xfrm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BC125ABF-70D7-4545-9598-85DAD323A882}"/>
                    </a:ext>
                  </a:extLst>
                </p:cNvPr>
                <p:cNvSpPr/>
                <p:nvPr/>
              </p:nvSpPr>
              <p:spPr>
                <a:xfrm rot="900000" flipH="1">
                  <a:off x="1368308" y="1783038"/>
                  <a:ext cx="188990" cy="342286"/>
                </a:xfrm>
                <a:custGeom>
                  <a:avLst/>
                  <a:gdLst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88990 w 188990"/>
                    <a:gd name="connsiteY4" fmla="*/ 53688 h 342286"/>
                    <a:gd name="connsiteX5" fmla="*/ 187449 w 188990"/>
                    <a:gd name="connsiteY5" fmla="*/ 50126 h 342286"/>
                    <a:gd name="connsiteX6" fmla="*/ 109805 w 188990"/>
                    <a:gd name="connsiteY6" fmla="*/ 0 h 342286"/>
                    <a:gd name="connsiteX0" fmla="*/ 109805 w 188990"/>
                    <a:gd name="connsiteY0" fmla="*/ 0 h 342286"/>
                    <a:gd name="connsiteX1" fmla="*/ 0 w 188990"/>
                    <a:gd name="connsiteY1" fmla="*/ 171143 h 342286"/>
                    <a:gd name="connsiteX2" fmla="*/ 109805 w 188990"/>
                    <a:gd name="connsiteY2" fmla="*/ 342286 h 342286"/>
                    <a:gd name="connsiteX3" fmla="*/ 111831 w 188990"/>
                    <a:gd name="connsiteY3" fmla="*/ 341648 h 342286"/>
                    <a:gd name="connsiteX4" fmla="*/ 178321 w 188990"/>
                    <a:gd name="connsiteY4" fmla="*/ 93383 h 342286"/>
                    <a:gd name="connsiteX5" fmla="*/ 188990 w 188990"/>
                    <a:gd name="connsiteY5" fmla="*/ 53688 h 342286"/>
                    <a:gd name="connsiteX6" fmla="*/ 187449 w 188990"/>
                    <a:gd name="connsiteY6" fmla="*/ 50126 h 342286"/>
                    <a:gd name="connsiteX7" fmla="*/ 109805 w 188990"/>
                    <a:gd name="connsiteY7" fmla="*/ 0 h 342286"/>
                    <a:gd name="connsiteX0" fmla="*/ 178321 w 269761"/>
                    <a:gd name="connsiteY0" fmla="*/ 93383 h 342286"/>
                    <a:gd name="connsiteX1" fmla="*/ 188990 w 269761"/>
                    <a:gd name="connsiteY1" fmla="*/ 53688 h 342286"/>
                    <a:gd name="connsiteX2" fmla="*/ 187449 w 269761"/>
                    <a:gd name="connsiteY2" fmla="*/ 50126 h 342286"/>
                    <a:gd name="connsiteX3" fmla="*/ 109805 w 269761"/>
                    <a:gd name="connsiteY3" fmla="*/ 0 h 342286"/>
                    <a:gd name="connsiteX4" fmla="*/ 0 w 269761"/>
                    <a:gd name="connsiteY4" fmla="*/ 171143 h 342286"/>
                    <a:gd name="connsiteX5" fmla="*/ 109805 w 269761"/>
                    <a:gd name="connsiteY5" fmla="*/ 342286 h 342286"/>
                    <a:gd name="connsiteX6" fmla="*/ 111831 w 269761"/>
                    <a:gd name="connsiteY6" fmla="*/ 341648 h 342286"/>
                    <a:gd name="connsiteX7" fmla="*/ 269761 w 269761"/>
                    <a:gd name="connsiteY7" fmla="*/ 184823 h 342286"/>
                    <a:gd name="connsiteX0" fmla="*/ 188990 w 269761"/>
                    <a:gd name="connsiteY0" fmla="*/ 53688 h 342286"/>
                    <a:gd name="connsiteX1" fmla="*/ 187449 w 269761"/>
                    <a:gd name="connsiteY1" fmla="*/ 50126 h 342286"/>
                    <a:gd name="connsiteX2" fmla="*/ 109805 w 269761"/>
                    <a:gd name="connsiteY2" fmla="*/ 0 h 342286"/>
                    <a:gd name="connsiteX3" fmla="*/ 0 w 269761"/>
                    <a:gd name="connsiteY3" fmla="*/ 171143 h 342286"/>
                    <a:gd name="connsiteX4" fmla="*/ 109805 w 269761"/>
                    <a:gd name="connsiteY4" fmla="*/ 342286 h 342286"/>
                    <a:gd name="connsiteX5" fmla="*/ 111831 w 269761"/>
                    <a:gd name="connsiteY5" fmla="*/ 341648 h 342286"/>
                    <a:gd name="connsiteX6" fmla="*/ 269761 w 269761"/>
                    <a:gd name="connsiteY6" fmla="*/ 184823 h 342286"/>
                    <a:gd name="connsiteX0" fmla="*/ 188990 w 188990"/>
                    <a:gd name="connsiteY0" fmla="*/ 53688 h 342286"/>
                    <a:gd name="connsiteX1" fmla="*/ 187449 w 188990"/>
                    <a:gd name="connsiteY1" fmla="*/ 50126 h 342286"/>
                    <a:gd name="connsiteX2" fmla="*/ 109805 w 188990"/>
                    <a:gd name="connsiteY2" fmla="*/ 0 h 342286"/>
                    <a:gd name="connsiteX3" fmla="*/ 0 w 188990"/>
                    <a:gd name="connsiteY3" fmla="*/ 171143 h 342286"/>
                    <a:gd name="connsiteX4" fmla="*/ 109805 w 188990"/>
                    <a:gd name="connsiteY4" fmla="*/ 342286 h 342286"/>
                    <a:gd name="connsiteX5" fmla="*/ 111831 w 188990"/>
                    <a:gd name="connsiteY5" fmla="*/ 341648 h 3422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88990" h="342286">
                      <a:moveTo>
                        <a:pt x="188990" y="53688"/>
                      </a:moveTo>
                      <a:lnTo>
                        <a:pt x="187449" y="50126"/>
                      </a:lnTo>
                      <a:cubicBezTo>
                        <a:pt x="167578" y="19156"/>
                        <a:pt x="140127" y="0"/>
                        <a:pt x="109805" y="0"/>
                      </a:cubicBezTo>
                      <a:cubicBezTo>
                        <a:pt x="49161" y="0"/>
                        <a:pt x="0" y="76623"/>
                        <a:pt x="0" y="171143"/>
                      </a:cubicBezTo>
                      <a:cubicBezTo>
                        <a:pt x="0" y="265663"/>
                        <a:pt x="49161" y="342286"/>
                        <a:pt x="109805" y="342286"/>
                      </a:cubicBezTo>
                      <a:lnTo>
                        <a:pt x="111831" y="341648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636CE000-FB6D-4C80-B9E7-768EA1FC4585}"/>
                    </a:ext>
                  </a:extLst>
                </p:cNvPr>
                <p:cNvSpPr/>
                <p:nvPr/>
              </p:nvSpPr>
              <p:spPr>
                <a:xfrm rot="900000" flipH="1">
                  <a:off x="1386510" y="1839869"/>
                  <a:ext cx="131404" cy="222946"/>
                </a:xfrm>
                <a:custGeom>
                  <a:avLst/>
                  <a:gdLst>
                    <a:gd name="connsiteX0" fmla="*/ 70049 w 131404"/>
                    <a:gd name="connsiteY0" fmla="*/ 0 h 222946"/>
                    <a:gd name="connsiteX1" fmla="*/ 0 w 131404"/>
                    <a:gd name="connsiteY1" fmla="*/ 111473 h 222946"/>
                    <a:gd name="connsiteX2" fmla="*/ 70049 w 131404"/>
                    <a:gd name="connsiteY2" fmla="*/ 222946 h 222946"/>
                    <a:gd name="connsiteX3" fmla="*/ 89572 w 131404"/>
                    <a:gd name="connsiteY3" fmla="*/ 216674 h 222946"/>
                    <a:gd name="connsiteX4" fmla="*/ 131404 w 131404"/>
                    <a:gd name="connsiteY4" fmla="*/ 60555 h 222946"/>
                    <a:gd name="connsiteX5" fmla="*/ 119581 w 131404"/>
                    <a:gd name="connsiteY5" fmla="*/ 32650 h 222946"/>
                    <a:gd name="connsiteX6" fmla="*/ 70049 w 131404"/>
                    <a:gd name="connsiteY6" fmla="*/ 0 h 2229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1404" h="222946">
                      <a:moveTo>
                        <a:pt x="70049" y="0"/>
                      </a:moveTo>
                      <a:cubicBezTo>
                        <a:pt x="31362" y="0"/>
                        <a:pt x="0" y="49908"/>
                        <a:pt x="0" y="111473"/>
                      </a:cubicBezTo>
                      <a:cubicBezTo>
                        <a:pt x="0" y="173038"/>
                        <a:pt x="31362" y="222946"/>
                        <a:pt x="70049" y="222946"/>
                      </a:cubicBezTo>
                      <a:lnTo>
                        <a:pt x="89572" y="216674"/>
                      </a:lnTo>
                      <a:lnTo>
                        <a:pt x="131404" y="60555"/>
                      </a:lnTo>
                      <a:lnTo>
                        <a:pt x="119581" y="32650"/>
                      </a:lnTo>
                      <a:cubicBezTo>
                        <a:pt x="106905" y="12477"/>
                        <a:pt x="89392" y="0"/>
                        <a:pt x="70049" y="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51BD96DB-0F11-43E0-84A4-1F3F574DFB68}"/>
                  </a:ext>
                </a:extLst>
              </p:cNvPr>
              <p:cNvSpPr/>
              <p:nvPr/>
            </p:nvSpPr>
            <p:spPr>
              <a:xfrm rot="19800000" flipH="1">
                <a:off x="7106539" y="5004005"/>
                <a:ext cx="62802" cy="176787"/>
              </a:xfrm>
              <a:prstGeom prst="moon">
                <a:avLst/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円/楕円 27">
                <a:extLst>
                  <a:ext uri="{FF2B5EF4-FFF2-40B4-BE49-F238E27FC236}">
                    <a16:creationId xmlns:a16="http://schemas.microsoft.com/office/drawing/2014/main" id="{2936E6BD-99AA-4BF5-8088-CED80E9D4BB2}"/>
                  </a:ext>
                </a:extLst>
              </p:cNvPr>
              <p:cNvSpPr/>
              <p:nvPr/>
            </p:nvSpPr>
            <p:spPr>
              <a:xfrm rot="10800000">
                <a:off x="7005904" y="4564670"/>
                <a:ext cx="174295" cy="39986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212" name="フリーフォーム: 図形 211">
              <a:extLst>
                <a:ext uri="{FF2B5EF4-FFF2-40B4-BE49-F238E27FC236}">
                  <a16:creationId xmlns:a16="http://schemas.microsoft.com/office/drawing/2014/main" id="{A314F1C8-15CF-4A94-9325-1DA4336BC5B8}"/>
                </a:ext>
              </a:extLst>
            </p:cNvPr>
            <p:cNvSpPr/>
            <p:nvPr/>
          </p:nvSpPr>
          <p:spPr>
            <a:xfrm>
              <a:off x="7618496" y="4705350"/>
              <a:ext cx="89060" cy="107092"/>
            </a:xfrm>
            <a:custGeom>
              <a:avLst/>
              <a:gdLst>
                <a:gd name="connsiteX0" fmla="*/ 13540 w 89060"/>
                <a:gd name="connsiteY0" fmla="*/ 0 h 129570"/>
                <a:gd name="connsiteX1" fmla="*/ 15688 w 89060"/>
                <a:gd name="connsiteY1" fmla="*/ 43863 h 129570"/>
                <a:gd name="connsiteX2" fmla="*/ 16248 w 89060"/>
                <a:gd name="connsiteY2" fmla="*/ 44637 h 129570"/>
                <a:gd name="connsiteX3" fmla="*/ 46480 w 89060"/>
                <a:gd name="connsiteY3" fmla="*/ 17766 h 129570"/>
                <a:gd name="connsiteX4" fmla="*/ 89060 w 89060"/>
                <a:gd name="connsiteY4" fmla="*/ 107384 h 129570"/>
                <a:gd name="connsiteX5" fmla="*/ 84694 w 89060"/>
                <a:gd name="connsiteY5" fmla="*/ 129570 h 129570"/>
                <a:gd name="connsiteX6" fmla="*/ 77442 w 89060"/>
                <a:gd name="connsiteY6" fmla="*/ 99972 h 129570"/>
                <a:gd name="connsiteX7" fmla="*/ 45001 w 89060"/>
                <a:gd name="connsiteY7" fmla="*/ 62997 h 129570"/>
                <a:gd name="connsiteX8" fmla="*/ 12561 w 89060"/>
                <a:gd name="connsiteY8" fmla="*/ 99972 h 129570"/>
                <a:gd name="connsiteX9" fmla="*/ 6948 w 89060"/>
                <a:gd name="connsiteY9" fmla="*/ 122878 h 129570"/>
                <a:gd name="connsiteX10" fmla="*/ 3899 w 89060"/>
                <a:gd name="connsiteY10" fmla="*/ 107384 h 129570"/>
                <a:gd name="connsiteX11" fmla="*/ 12958 w 89060"/>
                <a:gd name="connsiteY11" fmla="*/ 61352 h 129570"/>
                <a:gd name="connsiteX12" fmla="*/ 4357 w 89060"/>
                <a:gd name="connsiteY12" fmla="*/ 52330 h 129570"/>
                <a:gd name="connsiteX13" fmla="*/ 13540 w 89060"/>
                <a:gd name="connsiteY13" fmla="*/ 0 h 1295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9060" h="129570">
                  <a:moveTo>
                    <a:pt x="13540" y="0"/>
                  </a:moveTo>
                  <a:cubicBezTo>
                    <a:pt x="8769" y="13694"/>
                    <a:pt x="9575" y="30156"/>
                    <a:pt x="15688" y="43863"/>
                  </a:cubicBezTo>
                  <a:lnTo>
                    <a:pt x="16248" y="44637"/>
                  </a:lnTo>
                  <a:cubicBezTo>
                    <a:pt x="23847" y="28013"/>
                    <a:pt x="34594" y="17766"/>
                    <a:pt x="46480" y="17766"/>
                  </a:cubicBezTo>
                  <a:cubicBezTo>
                    <a:pt x="69996" y="17766"/>
                    <a:pt x="89060" y="57889"/>
                    <a:pt x="89060" y="107384"/>
                  </a:cubicBezTo>
                  <a:lnTo>
                    <a:pt x="84694" y="129570"/>
                  </a:lnTo>
                  <a:lnTo>
                    <a:pt x="77442" y="99972"/>
                  </a:lnTo>
                  <a:cubicBezTo>
                    <a:pt x="69140" y="77127"/>
                    <a:pt x="57670" y="62997"/>
                    <a:pt x="45001" y="62997"/>
                  </a:cubicBezTo>
                  <a:cubicBezTo>
                    <a:pt x="32332" y="62997"/>
                    <a:pt x="20863" y="77127"/>
                    <a:pt x="12561" y="99972"/>
                  </a:cubicBezTo>
                  <a:lnTo>
                    <a:pt x="6948" y="122878"/>
                  </a:lnTo>
                  <a:lnTo>
                    <a:pt x="3899" y="107384"/>
                  </a:lnTo>
                  <a:lnTo>
                    <a:pt x="12958" y="61352"/>
                  </a:lnTo>
                  <a:cubicBezTo>
                    <a:pt x="8770" y="60456"/>
                    <a:pt x="6311" y="56711"/>
                    <a:pt x="4357" y="52330"/>
                  </a:cubicBezTo>
                  <a:cubicBezTo>
                    <a:pt x="-4043" y="33497"/>
                    <a:pt x="68" y="10068"/>
                    <a:pt x="13540" y="0"/>
                  </a:cubicBezTo>
                  <a:close/>
                </a:path>
              </a:pathLst>
            </a:custGeom>
            <a:solidFill>
              <a:sysClr val="windowText" lastClr="0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裕樹 籔</cp:lastModifiedBy>
  <cp:revision>2</cp:revision>
  <dcterms:created xsi:type="dcterms:W3CDTF">2018-05-20T00:31:01Z</dcterms:created>
  <dcterms:modified xsi:type="dcterms:W3CDTF">2020-04-14T10:41:55Z</dcterms:modified>
</cp:coreProperties>
</file>