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72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A6FCC31-7C9A-4EE1-9A74-2F9451650644}"/>
              </a:ext>
            </a:extLst>
          </p:cNvPr>
          <p:cNvGrpSpPr/>
          <p:nvPr/>
        </p:nvGrpSpPr>
        <p:grpSpPr>
          <a:xfrm>
            <a:off x="7033586" y="766318"/>
            <a:ext cx="1375196" cy="2779236"/>
            <a:chOff x="6257208" y="766318"/>
            <a:chExt cx="1375196" cy="2779236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AD54E49C-9D98-40DE-8075-B1A986933AF5}"/>
                </a:ext>
              </a:extLst>
            </p:cNvPr>
            <p:cNvSpPr/>
            <p:nvPr/>
          </p:nvSpPr>
          <p:spPr>
            <a:xfrm>
              <a:off x="6920266" y="1894065"/>
              <a:ext cx="313620" cy="442916"/>
            </a:xfrm>
            <a:custGeom>
              <a:avLst/>
              <a:gdLst>
                <a:gd name="connsiteX0" fmla="*/ 22650 w 248020"/>
                <a:gd name="connsiteY0" fmla="*/ 0 h 258102"/>
                <a:gd name="connsiteX1" fmla="*/ 225369 w 248020"/>
                <a:gd name="connsiteY1" fmla="*/ 0 h 258102"/>
                <a:gd name="connsiteX2" fmla="*/ 248020 w 248020"/>
                <a:gd name="connsiteY2" fmla="*/ 258102 h 258102"/>
                <a:gd name="connsiteX3" fmla="*/ 0 w 248020"/>
                <a:gd name="connsiteY3" fmla="*/ 258102 h 25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020" h="258102">
                  <a:moveTo>
                    <a:pt x="22650" y="0"/>
                  </a:moveTo>
                  <a:lnTo>
                    <a:pt x="225369" y="0"/>
                  </a:lnTo>
                  <a:lnTo>
                    <a:pt x="248020" y="258102"/>
                  </a:lnTo>
                  <a:lnTo>
                    <a:pt x="0" y="25810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9B3637A6-F52A-4E36-ADD4-9EB7877E7D76}"/>
                </a:ext>
              </a:extLst>
            </p:cNvPr>
            <p:cNvSpPr/>
            <p:nvPr/>
          </p:nvSpPr>
          <p:spPr>
            <a:xfrm>
              <a:off x="6937372" y="1921544"/>
              <a:ext cx="176657" cy="251874"/>
            </a:xfrm>
            <a:custGeom>
              <a:avLst/>
              <a:gdLst>
                <a:gd name="connsiteX0" fmla="*/ 152408 w 161003"/>
                <a:gd name="connsiteY0" fmla="*/ 0 h 223973"/>
                <a:gd name="connsiteX1" fmla="*/ 9452 w 161003"/>
                <a:gd name="connsiteY1" fmla="*/ 219737 h 223973"/>
                <a:gd name="connsiteX2" fmla="*/ 0 w 161003"/>
                <a:gd name="connsiteY2" fmla="*/ 223973 h 223973"/>
                <a:gd name="connsiteX3" fmla="*/ 4657 w 161003"/>
                <a:gd name="connsiteY3" fmla="*/ 149621 h 223973"/>
                <a:gd name="connsiteX4" fmla="*/ 85033 w 161003"/>
                <a:gd name="connsiteY4" fmla="*/ 89394 h 223973"/>
                <a:gd name="connsiteX5" fmla="*/ 152408 w 161003"/>
                <a:gd name="connsiteY5" fmla="*/ 0 h 223973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5033 w 161003"/>
                <a:gd name="connsiteY4" fmla="*/ 75107 h 209686"/>
                <a:gd name="connsiteX5" fmla="*/ 152408 w 161003"/>
                <a:gd name="connsiteY5" fmla="*/ 0 h 209686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7857 w 161003"/>
                <a:gd name="connsiteY4" fmla="*/ 82251 h 209686"/>
                <a:gd name="connsiteX5" fmla="*/ 152408 w 161003"/>
                <a:gd name="connsiteY5" fmla="*/ 0 h 209686"/>
                <a:gd name="connsiteX0" fmla="*/ 147751 w 156346"/>
                <a:gd name="connsiteY0" fmla="*/ 0 h 205450"/>
                <a:gd name="connsiteX1" fmla="*/ 4795 w 156346"/>
                <a:gd name="connsiteY1" fmla="*/ 205450 h 205450"/>
                <a:gd name="connsiteX2" fmla="*/ 0 w 156346"/>
                <a:gd name="connsiteY2" fmla="*/ 135334 h 205450"/>
                <a:gd name="connsiteX3" fmla="*/ 83200 w 156346"/>
                <a:gd name="connsiteY3" fmla="*/ 82251 h 205450"/>
                <a:gd name="connsiteX4" fmla="*/ 147751 w 156346"/>
                <a:gd name="connsiteY4" fmla="*/ 0 h 205450"/>
                <a:gd name="connsiteX0" fmla="*/ 148605 w 156752"/>
                <a:gd name="connsiteY0" fmla="*/ 0 h 188781"/>
                <a:gd name="connsiteX1" fmla="*/ 0 w 156752"/>
                <a:gd name="connsiteY1" fmla="*/ 188781 h 188781"/>
                <a:gd name="connsiteX2" fmla="*/ 854 w 156752"/>
                <a:gd name="connsiteY2" fmla="*/ 135334 h 188781"/>
                <a:gd name="connsiteX3" fmla="*/ 84054 w 156752"/>
                <a:gd name="connsiteY3" fmla="*/ 82251 h 188781"/>
                <a:gd name="connsiteX4" fmla="*/ 148605 w 156752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51429 w 151429"/>
                <a:gd name="connsiteY0" fmla="*/ 0 h 186400"/>
                <a:gd name="connsiteX1" fmla="*/ 0 w 151429"/>
                <a:gd name="connsiteY1" fmla="*/ 186400 h 186400"/>
                <a:gd name="connsiteX2" fmla="*/ 854 w 151429"/>
                <a:gd name="connsiteY2" fmla="*/ 132953 h 186400"/>
                <a:gd name="connsiteX3" fmla="*/ 84054 w 151429"/>
                <a:gd name="connsiteY3" fmla="*/ 79870 h 186400"/>
                <a:gd name="connsiteX4" fmla="*/ 151429 w 151429"/>
                <a:gd name="connsiteY4" fmla="*/ 0 h 1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429" h="186400">
                  <a:moveTo>
                    <a:pt x="151429" y="0"/>
                  </a:moveTo>
                  <a:cubicBezTo>
                    <a:pt x="150345" y="78261"/>
                    <a:pt x="89168" y="133779"/>
                    <a:pt x="0" y="186400"/>
                  </a:cubicBezTo>
                  <a:cubicBezTo>
                    <a:pt x="285" y="168584"/>
                    <a:pt x="569" y="150769"/>
                    <a:pt x="854" y="132953"/>
                  </a:cubicBezTo>
                  <a:lnTo>
                    <a:pt x="84054" y="79870"/>
                  </a:lnTo>
                  <a:cubicBezTo>
                    <a:pt x="113633" y="51040"/>
                    <a:pt x="136893" y="29985"/>
                    <a:pt x="15142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" name="台形 731">
              <a:extLst>
                <a:ext uri="{FF2B5EF4-FFF2-40B4-BE49-F238E27FC236}">
                  <a16:creationId xmlns:a16="http://schemas.microsoft.com/office/drawing/2014/main" id="{51571F36-416F-40E6-B3C1-B7183443FCC8}"/>
                </a:ext>
              </a:extLst>
            </p:cNvPr>
            <p:cNvSpPr/>
            <p:nvPr/>
          </p:nvSpPr>
          <p:spPr>
            <a:xfrm rot="11290218" flipV="1">
              <a:off x="6686865" y="2365897"/>
              <a:ext cx="84295" cy="652135"/>
            </a:xfrm>
            <a:custGeom>
              <a:avLst/>
              <a:gdLst>
                <a:gd name="connsiteX0" fmla="*/ 0 w 184781"/>
                <a:gd name="connsiteY0" fmla="*/ 551112 h 551112"/>
                <a:gd name="connsiteX1" fmla="*/ 50098 w 184781"/>
                <a:gd name="connsiteY1" fmla="*/ 0 h 551112"/>
                <a:gd name="connsiteX2" fmla="*/ 134683 w 184781"/>
                <a:gd name="connsiteY2" fmla="*/ 0 h 551112"/>
                <a:gd name="connsiteX3" fmla="*/ 184781 w 184781"/>
                <a:gd name="connsiteY3" fmla="*/ 551112 h 551112"/>
                <a:gd name="connsiteX4" fmla="*/ 0 w 184781"/>
                <a:gd name="connsiteY4" fmla="*/ 551112 h 551112"/>
                <a:gd name="connsiteX0" fmla="*/ 0 w 184781"/>
                <a:gd name="connsiteY0" fmla="*/ 551112 h 551112"/>
                <a:gd name="connsiteX1" fmla="*/ 50098 w 184781"/>
                <a:gd name="connsiteY1" fmla="*/ 0 h 551112"/>
                <a:gd name="connsiteX2" fmla="*/ 134683 w 184781"/>
                <a:gd name="connsiteY2" fmla="*/ 0 h 551112"/>
                <a:gd name="connsiteX3" fmla="*/ 184781 w 184781"/>
                <a:gd name="connsiteY3" fmla="*/ 551112 h 551112"/>
                <a:gd name="connsiteX4" fmla="*/ 90759 w 184781"/>
                <a:gd name="connsiteY4" fmla="*/ 549928 h 551112"/>
                <a:gd name="connsiteX5" fmla="*/ 0 w 184781"/>
                <a:gd name="connsiteY5" fmla="*/ 551112 h 551112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81234 w 184781"/>
                <a:gd name="connsiteY4" fmla="*/ 685660 h 685660"/>
                <a:gd name="connsiteX5" fmla="*/ 0 w 184781"/>
                <a:gd name="connsiteY5" fmla="*/ 551112 h 685660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96509 w 184781"/>
                <a:gd name="connsiteY4" fmla="*/ 685660 h 685660"/>
                <a:gd name="connsiteX5" fmla="*/ 0 w 184781"/>
                <a:gd name="connsiteY5" fmla="*/ 551112 h 685660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89962 w 184781"/>
                <a:gd name="connsiteY4" fmla="*/ 685660 h 685660"/>
                <a:gd name="connsiteX5" fmla="*/ 0 w 184781"/>
                <a:gd name="connsiteY5" fmla="*/ 551112 h 685660"/>
                <a:gd name="connsiteX0" fmla="*/ 0 w 158686"/>
                <a:gd name="connsiteY0" fmla="*/ 551112 h 685660"/>
                <a:gd name="connsiteX1" fmla="*/ 50098 w 158686"/>
                <a:gd name="connsiteY1" fmla="*/ 0 h 685660"/>
                <a:gd name="connsiteX2" fmla="*/ 134683 w 158686"/>
                <a:gd name="connsiteY2" fmla="*/ 0 h 685660"/>
                <a:gd name="connsiteX3" fmla="*/ 158687 w 158686"/>
                <a:gd name="connsiteY3" fmla="*/ 598627 h 685660"/>
                <a:gd name="connsiteX4" fmla="*/ 89962 w 158686"/>
                <a:gd name="connsiteY4" fmla="*/ 685660 h 685660"/>
                <a:gd name="connsiteX5" fmla="*/ 0 w 158686"/>
                <a:gd name="connsiteY5" fmla="*/ 551112 h 685660"/>
                <a:gd name="connsiteX0" fmla="*/ 0 w 158687"/>
                <a:gd name="connsiteY0" fmla="*/ 551112 h 711147"/>
                <a:gd name="connsiteX1" fmla="*/ 50098 w 158687"/>
                <a:gd name="connsiteY1" fmla="*/ 0 h 711147"/>
                <a:gd name="connsiteX2" fmla="*/ 134683 w 158687"/>
                <a:gd name="connsiteY2" fmla="*/ 0 h 711147"/>
                <a:gd name="connsiteX3" fmla="*/ 158687 w 158687"/>
                <a:gd name="connsiteY3" fmla="*/ 598627 h 711147"/>
                <a:gd name="connsiteX4" fmla="*/ 117588 w 158687"/>
                <a:gd name="connsiteY4" fmla="*/ 711147 h 711147"/>
                <a:gd name="connsiteX5" fmla="*/ 0 w 158687"/>
                <a:gd name="connsiteY5" fmla="*/ 551112 h 711147"/>
                <a:gd name="connsiteX0" fmla="*/ 24104 w 108589"/>
                <a:gd name="connsiteY0" fmla="*/ 608039 h 711147"/>
                <a:gd name="connsiteX1" fmla="*/ 0 w 108589"/>
                <a:gd name="connsiteY1" fmla="*/ 0 h 711147"/>
                <a:gd name="connsiteX2" fmla="*/ 84585 w 108589"/>
                <a:gd name="connsiteY2" fmla="*/ 0 h 711147"/>
                <a:gd name="connsiteX3" fmla="*/ 108589 w 108589"/>
                <a:gd name="connsiteY3" fmla="*/ 598627 h 711147"/>
                <a:gd name="connsiteX4" fmla="*/ 67490 w 108589"/>
                <a:gd name="connsiteY4" fmla="*/ 711147 h 711147"/>
                <a:gd name="connsiteX5" fmla="*/ 24104 w 108589"/>
                <a:gd name="connsiteY5" fmla="*/ 608039 h 711147"/>
                <a:gd name="connsiteX0" fmla="*/ -1 w 84484"/>
                <a:gd name="connsiteY0" fmla="*/ 608039 h 711147"/>
                <a:gd name="connsiteX1" fmla="*/ 3535 w 84484"/>
                <a:gd name="connsiteY1" fmla="*/ 4265 h 711147"/>
                <a:gd name="connsiteX2" fmla="*/ 60480 w 84484"/>
                <a:gd name="connsiteY2" fmla="*/ 0 h 711147"/>
                <a:gd name="connsiteX3" fmla="*/ 84484 w 84484"/>
                <a:gd name="connsiteY3" fmla="*/ 598627 h 711147"/>
                <a:gd name="connsiteX4" fmla="*/ 43385 w 84484"/>
                <a:gd name="connsiteY4" fmla="*/ 711147 h 711147"/>
                <a:gd name="connsiteX5" fmla="*/ -1 w 84484"/>
                <a:gd name="connsiteY5" fmla="*/ 608039 h 711147"/>
                <a:gd name="connsiteX0" fmla="*/ 0 w 92792"/>
                <a:gd name="connsiteY0" fmla="*/ 627979 h 711147"/>
                <a:gd name="connsiteX1" fmla="*/ 11843 w 92792"/>
                <a:gd name="connsiteY1" fmla="*/ 4265 h 711147"/>
                <a:gd name="connsiteX2" fmla="*/ 68788 w 92792"/>
                <a:gd name="connsiteY2" fmla="*/ 0 h 711147"/>
                <a:gd name="connsiteX3" fmla="*/ 92792 w 92792"/>
                <a:gd name="connsiteY3" fmla="*/ 598627 h 711147"/>
                <a:gd name="connsiteX4" fmla="*/ 51693 w 92792"/>
                <a:gd name="connsiteY4" fmla="*/ 711147 h 711147"/>
                <a:gd name="connsiteX5" fmla="*/ 0 w 92792"/>
                <a:gd name="connsiteY5" fmla="*/ 627979 h 711147"/>
                <a:gd name="connsiteX0" fmla="*/ 0 w 92792"/>
                <a:gd name="connsiteY0" fmla="*/ 627979 h 821883"/>
                <a:gd name="connsiteX1" fmla="*/ 11843 w 92792"/>
                <a:gd name="connsiteY1" fmla="*/ 4265 h 821883"/>
                <a:gd name="connsiteX2" fmla="*/ 68788 w 92792"/>
                <a:gd name="connsiteY2" fmla="*/ 0 h 821883"/>
                <a:gd name="connsiteX3" fmla="*/ 92792 w 92792"/>
                <a:gd name="connsiteY3" fmla="*/ 598627 h 821883"/>
                <a:gd name="connsiteX4" fmla="*/ 3049 w 92792"/>
                <a:gd name="connsiteY4" fmla="*/ 821883 h 821883"/>
                <a:gd name="connsiteX5" fmla="*/ 0 w 92792"/>
                <a:gd name="connsiteY5" fmla="*/ 627979 h 821883"/>
                <a:gd name="connsiteX0" fmla="*/ 0 w 103130"/>
                <a:gd name="connsiteY0" fmla="*/ 627979 h 821883"/>
                <a:gd name="connsiteX1" fmla="*/ 11843 w 103130"/>
                <a:gd name="connsiteY1" fmla="*/ 4265 h 821883"/>
                <a:gd name="connsiteX2" fmla="*/ 68788 w 103130"/>
                <a:gd name="connsiteY2" fmla="*/ 0 h 821883"/>
                <a:gd name="connsiteX3" fmla="*/ 92792 w 103130"/>
                <a:gd name="connsiteY3" fmla="*/ 598627 h 821883"/>
                <a:gd name="connsiteX4" fmla="*/ 3049 w 103130"/>
                <a:gd name="connsiteY4" fmla="*/ 821883 h 821883"/>
                <a:gd name="connsiteX5" fmla="*/ 0 w 103130"/>
                <a:gd name="connsiteY5" fmla="*/ 627979 h 821883"/>
                <a:gd name="connsiteX0" fmla="*/ 0 w 103130"/>
                <a:gd name="connsiteY0" fmla="*/ 627979 h 821883"/>
                <a:gd name="connsiteX1" fmla="*/ 11843 w 103130"/>
                <a:gd name="connsiteY1" fmla="*/ 4265 h 821883"/>
                <a:gd name="connsiteX2" fmla="*/ 68788 w 103130"/>
                <a:gd name="connsiteY2" fmla="*/ 0 h 821883"/>
                <a:gd name="connsiteX3" fmla="*/ 92792 w 103130"/>
                <a:gd name="connsiteY3" fmla="*/ 598627 h 821883"/>
                <a:gd name="connsiteX4" fmla="*/ 3049 w 103130"/>
                <a:gd name="connsiteY4" fmla="*/ 821883 h 821883"/>
                <a:gd name="connsiteX5" fmla="*/ 0 w 103130"/>
                <a:gd name="connsiteY5" fmla="*/ 627979 h 821883"/>
                <a:gd name="connsiteX0" fmla="*/ 0 w 84302"/>
                <a:gd name="connsiteY0" fmla="*/ 627979 h 821883"/>
                <a:gd name="connsiteX1" fmla="*/ 11843 w 84302"/>
                <a:gd name="connsiteY1" fmla="*/ 4265 h 821883"/>
                <a:gd name="connsiteX2" fmla="*/ 68788 w 84302"/>
                <a:gd name="connsiteY2" fmla="*/ 0 h 821883"/>
                <a:gd name="connsiteX3" fmla="*/ 68653 w 84302"/>
                <a:gd name="connsiteY3" fmla="*/ 673731 h 821883"/>
                <a:gd name="connsiteX4" fmla="*/ 3049 w 84302"/>
                <a:gd name="connsiteY4" fmla="*/ 821883 h 821883"/>
                <a:gd name="connsiteX5" fmla="*/ 0 w 84302"/>
                <a:gd name="connsiteY5" fmla="*/ 627979 h 82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302" h="821883">
                  <a:moveTo>
                    <a:pt x="0" y="627979"/>
                  </a:moveTo>
                  <a:cubicBezTo>
                    <a:pt x="1179" y="426721"/>
                    <a:pt x="10664" y="205523"/>
                    <a:pt x="11843" y="4265"/>
                  </a:cubicBezTo>
                  <a:lnTo>
                    <a:pt x="68788" y="0"/>
                  </a:lnTo>
                  <a:cubicBezTo>
                    <a:pt x="76789" y="199542"/>
                    <a:pt x="99362" y="458939"/>
                    <a:pt x="68653" y="673731"/>
                  </a:cubicBezTo>
                  <a:cubicBezTo>
                    <a:pt x="45402" y="824974"/>
                    <a:pt x="32963" y="747464"/>
                    <a:pt x="3049" y="821883"/>
                  </a:cubicBezTo>
                  <a:cubicBezTo>
                    <a:pt x="2033" y="757248"/>
                    <a:pt x="1016" y="692614"/>
                    <a:pt x="0" y="627979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台形 356">
              <a:extLst>
                <a:ext uri="{FF2B5EF4-FFF2-40B4-BE49-F238E27FC236}">
                  <a16:creationId xmlns:a16="http://schemas.microsoft.com/office/drawing/2014/main" id="{F1C791C7-830E-43FE-8B19-B4890E0B0226}"/>
                </a:ext>
              </a:extLst>
            </p:cNvPr>
            <p:cNvSpPr/>
            <p:nvPr/>
          </p:nvSpPr>
          <p:spPr>
            <a:xfrm rot="10800000">
              <a:off x="6731639" y="2237625"/>
              <a:ext cx="195025" cy="157794"/>
            </a:xfrm>
            <a:custGeom>
              <a:avLst/>
              <a:gdLst>
                <a:gd name="connsiteX0" fmla="*/ 0 w 247318"/>
                <a:gd name="connsiteY0" fmla="*/ 202452 h 202452"/>
                <a:gd name="connsiteX1" fmla="*/ 54889 w 247318"/>
                <a:gd name="connsiteY1" fmla="*/ 0 h 202452"/>
                <a:gd name="connsiteX2" fmla="*/ 192429 w 247318"/>
                <a:gd name="connsiteY2" fmla="*/ 0 h 202452"/>
                <a:gd name="connsiteX3" fmla="*/ 247318 w 247318"/>
                <a:gd name="connsiteY3" fmla="*/ 202452 h 202452"/>
                <a:gd name="connsiteX4" fmla="*/ 0 w 247318"/>
                <a:gd name="connsiteY4" fmla="*/ 202452 h 202452"/>
                <a:gd name="connsiteX0" fmla="*/ 0 w 255864"/>
                <a:gd name="connsiteY0" fmla="*/ 202452 h 209860"/>
                <a:gd name="connsiteX1" fmla="*/ 54889 w 255864"/>
                <a:gd name="connsiteY1" fmla="*/ 0 h 209860"/>
                <a:gd name="connsiteX2" fmla="*/ 192429 w 255864"/>
                <a:gd name="connsiteY2" fmla="*/ 0 h 209860"/>
                <a:gd name="connsiteX3" fmla="*/ 247318 w 255864"/>
                <a:gd name="connsiteY3" fmla="*/ 202452 h 209860"/>
                <a:gd name="connsiteX4" fmla="*/ 0 w 255864"/>
                <a:gd name="connsiteY4" fmla="*/ 202452 h 209860"/>
                <a:gd name="connsiteX0" fmla="*/ 0 w 269334"/>
                <a:gd name="connsiteY0" fmla="*/ 202452 h 216743"/>
                <a:gd name="connsiteX1" fmla="*/ 54889 w 269334"/>
                <a:gd name="connsiteY1" fmla="*/ 0 h 216743"/>
                <a:gd name="connsiteX2" fmla="*/ 244816 w 269334"/>
                <a:gd name="connsiteY2" fmla="*/ 9525 h 216743"/>
                <a:gd name="connsiteX3" fmla="*/ 247318 w 269334"/>
                <a:gd name="connsiteY3" fmla="*/ 202452 h 216743"/>
                <a:gd name="connsiteX4" fmla="*/ 0 w 269334"/>
                <a:gd name="connsiteY4" fmla="*/ 202452 h 216743"/>
                <a:gd name="connsiteX0" fmla="*/ 0 w 273807"/>
                <a:gd name="connsiteY0" fmla="*/ 202452 h 216743"/>
                <a:gd name="connsiteX1" fmla="*/ 54889 w 273807"/>
                <a:gd name="connsiteY1" fmla="*/ 0 h 216743"/>
                <a:gd name="connsiteX2" fmla="*/ 244816 w 273807"/>
                <a:gd name="connsiteY2" fmla="*/ 9525 h 216743"/>
                <a:gd name="connsiteX3" fmla="*/ 247318 w 273807"/>
                <a:gd name="connsiteY3" fmla="*/ 202452 h 216743"/>
                <a:gd name="connsiteX4" fmla="*/ 0 w 273807"/>
                <a:gd name="connsiteY4" fmla="*/ 202452 h 216743"/>
                <a:gd name="connsiteX0" fmla="*/ 0 w 275145"/>
                <a:gd name="connsiteY0" fmla="*/ 208227 h 209200"/>
                <a:gd name="connsiteX1" fmla="*/ 54889 w 275145"/>
                <a:gd name="connsiteY1" fmla="*/ 5775 h 209200"/>
                <a:gd name="connsiteX2" fmla="*/ 244816 w 275145"/>
                <a:gd name="connsiteY2" fmla="*/ 15300 h 209200"/>
                <a:gd name="connsiteX3" fmla="*/ 249699 w 275145"/>
                <a:gd name="connsiteY3" fmla="*/ 184415 h 209200"/>
                <a:gd name="connsiteX4" fmla="*/ 0 w 275145"/>
                <a:gd name="connsiteY4" fmla="*/ 208227 h 209200"/>
                <a:gd name="connsiteX0" fmla="*/ 0 w 275145"/>
                <a:gd name="connsiteY0" fmla="*/ 208227 h 209200"/>
                <a:gd name="connsiteX1" fmla="*/ 54889 w 275145"/>
                <a:gd name="connsiteY1" fmla="*/ 5775 h 209200"/>
                <a:gd name="connsiteX2" fmla="*/ 244816 w 275145"/>
                <a:gd name="connsiteY2" fmla="*/ 15300 h 209200"/>
                <a:gd name="connsiteX3" fmla="*/ 249699 w 275145"/>
                <a:gd name="connsiteY3" fmla="*/ 184415 h 209200"/>
                <a:gd name="connsiteX4" fmla="*/ 0 w 275145"/>
                <a:gd name="connsiteY4" fmla="*/ 208227 h 209200"/>
                <a:gd name="connsiteX0" fmla="*/ 0 w 270883"/>
                <a:gd name="connsiteY0" fmla="*/ 202452 h 203425"/>
                <a:gd name="connsiteX1" fmla="*/ 54889 w 270883"/>
                <a:gd name="connsiteY1" fmla="*/ 0 h 203425"/>
                <a:gd name="connsiteX2" fmla="*/ 244816 w 270883"/>
                <a:gd name="connsiteY2" fmla="*/ 9525 h 203425"/>
                <a:gd name="connsiteX3" fmla="*/ 249699 w 270883"/>
                <a:gd name="connsiteY3" fmla="*/ 178640 h 203425"/>
                <a:gd name="connsiteX4" fmla="*/ 0 w 270883"/>
                <a:gd name="connsiteY4" fmla="*/ 202452 h 203425"/>
                <a:gd name="connsiteX0" fmla="*/ 0 w 264673"/>
                <a:gd name="connsiteY0" fmla="*/ 202452 h 202452"/>
                <a:gd name="connsiteX1" fmla="*/ 54889 w 264673"/>
                <a:gd name="connsiteY1" fmla="*/ 0 h 202452"/>
                <a:gd name="connsiteX2" fmla="*/ 244816 w 264673"/>
                <a:gd name="connsiteY2" fmla="*/ 9525 h 202452"/>
                <a:gd name="connsiteX3" fmla="*/ 249699 w 264673"/>
                <a:gd name="connsiteY3" fmla="*/ 178640 h 202452"/>
                <a:gd name="connsiteX4" fmla="*/ 0 w 264673"/>
                <a:gd name="connsiteY4" fmla="*/ 202452 h 202452"/>
                <a:gd name="connsiteX0" fmla="*/ 0 w 271854"/>
                <a:gd name="connsiteY0" fmla="*/ 202452 h 202648"/>
                <a:gd name="connsiteX1" fmla="*/ 54889 w 271854"/>
                <a:gd name="connsiteY1" fmla="*/ 0 h 202648"/>
                <a:gd name="connsiteX2" fmla="*/ 247197 w 271854"/>
                <a:gd name="connsiteY2" fmla="*/ 35719 h 202648"/>
                <a:gd name="connsiteX3" fmla="*/ 249699 w 271854"/>
                <a:gd name="connsiteY3" fmla="*/ 178640 h 202648"/>
                <a:gd name="connsiteX4" fmla="*/ 0 w 271854"/>
                <a:gd name="connsiteY4" fmla="*/ 202452 h 202648"/>
                <a:gd name="connsiteX0" fmla="*/ 0 w 272426"/>
                <a:gd name="connsiteY0" fmla="*/ 180159 h 180355"/>
                <a:gd name="connsiteX1" fmla="*/ 128708 w 272426"/>
                <a:gd name="connsiteY1" fmla="*/ 3901 h 180355"/>
                <a:gd name="connsiteX2" fmla="*/ 247197 w 272426"/>
                <a:gd name="connsiteY2" fmla="*/ 13426 h 180355"/>
                <a:gd name="connsiteX3" fmla="*/ 249699 w 272426"/>
                <a:gd name="connsiteY3" fmla="*/ 156347 h 180355"/>
                <a:gd name="connsiteX4" fmla="*/ 0 w 272426"/>
                <a:gd name="connsiteY4" fmla="*/ 180159 h 180355"/>
                <a:gd name="connsiteX0" fmla="*/ 0 w 162834"/>
                <a:gd name="connsiteY0" fmla="*/ 175396 h 176487"/>
                <a:gd name="connsiteX1" fmla="*/ 26314 w 162834"/>
                <a:gd name="connsiteY1" fmla="*/ 3901 h 176487"/>
                <a:gd name="connsiteX2" fmla="*/ 144803 w 162834"/>
                <a:gd name="connsiteY2" fmla="*/ 13426 h 176487"/>
                <a:gd name="connsiteX3" fmla="*/ 147305 w 162834"/>
                <a:gd name="connsiteY3" fmla="*/ 156347 h 176487"/>
                <a:gd name="connsiteX4" fmla="*/ 0 w 162834"/>
                <a:gd name="connsiteY4" fmla="*/ 175396 h 176487"/>
                <a:gd name="connsiteX0" fmla="*/ 0 w 171295"/>
                <a:gd name="connsiteY0" fmla="*/ 173968 h 174957"/>
                <a:gd name="connsiteX1" fmla="*/ 26314 w 171295"/>
                <a:gd name="connsiteY1" fmla="*/ 2473 h 174957"/>
                <a:gd name="connsiteX2" fmla="*/ 159091 w 171295"/>
                <a:gd name="connsiteY2" fmla="*/ 14379 h 174957"/>
                <a:gd name="connsiteX3" fmla="*/ 147305 w 171295"/>
                <a:gd name="connsiteY3" fmla="*/ 154919 h 174957"/>
                <a:gd name="connsiteX4" fmla="*/ 0 w 171295"/>
                <a:gd name="connsiteY4" fmla="*/ 173968 h 174957"/>
                <a:gd name="connsiteX0" fmla="*/ 0 w 169698"/>
                <a:gd name="connsiteY0" fmla="*/ 171495 h 171701"/>
                <a:gd name="connsiteX1" fmla="*/ 26314 w 169698"/>
                <a:gd name="connsiteY1" fmla="*/ 0 h 171701"/>
                <a:gd name="connsiteX2" fmla="*/ 156710 w 169698"/>
                <a:gd name="connsiteY2" fmla="*/ 35719 h 171701"/>
                <a:gd name="connsiteX3" fmla="*/ 147305 w 169698"/>
                <a:gd name="connsiteY3" fmla="*/ 152446 h 171701"/>
                <a:gd name="connsiteX4" fmla="*/ 0 w 169698"/>
                <a:gd name="connsiteY4" fmla="*/ 171495 h 171701"/>
                <a:gd name="connsiteX0" fmla="*/ 0 w 164011"/>
                <a:gd name="connsiteY0" fmla="*/ 171495 h 171701"/>
                <a:gd name="connsiteX1" fmla="*/ 26314 w 164011"/>
                <a:gd name="connsiteY1" fmla="*/ 0 h 171701"/>
                <a:gd name="connsiteX2" fmla="*/ 156710 w 164011"/>
                <a:gd name="connsiteY2" fmla="*/ 35719 h 171701"/>
                <a:gd name="connsiteX3" fmla="*/ 147305 w 164011"/>
                <a:gd name="connsiteY3" fmla="*/ 152446 h 171701"/>
                <a:gd name="connsiteX4" fmla="*/ 0 w 164011"/>
                <a:gd name="connsiteY4" fmla="*/ 171495 h 171701"/>
                <a:gd name="connsiteX0" fmla="*/ 0 w 170198"/>
                <a:gd name="connsiteY0" fmla="*/ 152445 h 152651"/>
                <a:gd name="connsiteX1" fmla="*/ 19170 w 170198"/>
                <a:gd name="connsiteY1" fmla="*/ 0 h 152651"/>
                <a:gd name="connsiteX2" fmla="*/ 156710 w 170198"/>
                <a:gd name="connsiteY2" fmla="*/ 16669 h 152651"/>
                <a:gd name="connsiteX3" fmla="*/ 147305 w 170198"/>
                <a:gd name="connsiteY3" fmla="*/ 133396 h 152651"/>
                <a:gd name="connsiteX4" fmla="*/ 0 w 170198"/>
                <a:gd name="connsiteY4" fmla="*/ 152445 h 152651"/>
                <a:gd name="connsiteX0" fmla="*/ 0 w 172544"/>
                <a:gd name="connsiteY0" fmla="*/ 152445 h 153154"/>
                <a:gd name="connsiteX1" fmla="*/ 19170 w 172544"/>
                <a:gd name="connsiteY1" fmla="*/ 0 h 153154"/>
                <a:gd name="connsiteX2" fmla="*/ 156710 w 172544"/>
                <a:gd name="connsiteY2" fmla="*/ 16669 h 153154"/>
                <a:gd name="connsiteX3" fmla="*/ 152068 w 172544"/>
                <a:gd name="connsiteY3" fmla="*/ 135777 h 153154"/>
                <a:gd name="connsiteX4" fmla="*/ 0 w 172544"/>
                <a:gd name="connsiteY4" fmla="*/ 152445 h 153154"/>
                <a:gd name="connsiteX0" fmla="*/ 0 w 166330"/>
                <a:gd name="connsiteY0" fmla="*/ 156681 h 157794"/>
                <a:gd name="connsiteX1" fmla="*/ 19170 w 166330"/>
                <a:gd name="connsiteY1" fmla="*/ 4236 h 157794"/>
                <a:gd name="connsiteX2" fmla="*/ 144803 w 166330"/>
                <a:gd name="connsiteY2" fmla="*/ 11380 h 157794"/>
                <a:gd name="connsiteX3" fmla="*/ 152068 w 166330"/>
                <a:gd name="connsiteY3" fmla="*/ 140013 h 157794"/>
                <a:gd name="connsiteX4" fmla="*/ 0 w 166330"/>
                <a:gd name="connsiteY4" fmla="*/ 156681 h 157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330" h="157794">
                  <a:moveTo>
                    <a:pt x="0" y="156681"/>
                  </a:moveTo>
                  <a:lnTo>
                    <a:pt x="19170" y="4236"/>
                  </a:lnTo>
                  <a:cubicBezTo>
                    <a:pt x="82479" y="7411"/>
                    <a:pt x="122653" y="-11249"/>
                    <a:pt x="144803" y="11380"/>
                  </a:cubicBezTo>
                  <a:cubicBezTo>
                    <a:pt x="166953" y="34009"/>
                    <a:pt x="176202" y="115796"/>
                    <a:pt x="152068" y="140013"/>
                  </a:cubicBezTo>
                  <a:cubicBezTo>
                    <a:pt x="127934" y="164230"/>
                    <a:pt x="82439" y="156681"/>
                    <a:pt x="0" y="156681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" name="台形 53">
              <a:extLst>
                <a:ext uri="{FF2B5EF4-FFF2-40B4-BE49-F238E27FC236}">
                  <a16:creationId xmlns:a16="http://schemas.microsoft.com/office/drawing/2014/main" id="{2A242B11-DE2C-417A-A2F0-58D037575723}"/>
                </a:ext>
              </a:extLst>
            </p:cNvPr>
            <p:cNvSpPr/>
            <p:nvPr/>
          </p:nvSpPr>
          <p:spPr>
            <a:xfrm>
              <a:off x="6792188" y="2140555"/>
              <a:ext cx="505023" cy="224656"/>
            </a:xfrm>
            <a:custGeom>
              <a:avLst/>
              <a:gdLst>
                <a:gd name="connsiteX0" fmla="*/ 0 w 379620"/>
                <a:gd name="connsiteY0" fmla="*/ 52387 h 52387"/>
                <a:gd name="connsiteX1" fmla="*/ 39673 w 379620"/>
                <a:gd name="connsiteY1" fmla="*/ 0 h 52387"/>
                <a:gd name="connsiteX2" fmla="*/ 339947 w 379620"/>
                <a:gd name="connsiteY2" fmla="*/ 0 h 52387"/>
                <a:gd name="connsiteX3" fmla="*/ 379620 w 379620"/>
                <a:gd name="connsiteY3" fmla="*/ 52387 h 52387"/>
                <a:gd name="connsiteX4" fmla="*/ 0 w 379620"/>
                <a:gd name="connsiteY4" fmla="*/ 52387 h 52387"/>
                <a:gd name="connsiteX0" fmla="*/ 0 w 355807"/>
                <a:gd name="connsiteY0" fmla="*/ 54769 h 54769"/>
                <a:gd name="connsiteX1" fmla="*/ 15860 w 355807"/>
                <a:gd name="connsiteY1" fmla="*/ 0 h 54769"/>
                <a:gd name="connsiteX2" fmla="*/ 316134 w 355807"/>
                <a:gd name="connsiteY2" fmla="*/ 0 h 54769"/>
                <a:gd name="connsiteX3" fmla="*/ 355807 w 355807"/>
                <a:gd name="connsiteY3" fmla="*/ 52387 h 54769"/>
                <a:gd name="connsiteX4" fmla="*/ 0 w 355807"/>
                <a:gd name="connsiteY4" fmla="*/ 54769 h 54769"/>
                <a:gd name="connsiteX0" fmla="*/ 0 w 341519"/>
                <a:gd name="connsiteY0" fmla="*/ 54769 h 64779"/>
                <a:gd name="connsiteX1" fmla="*/ 15860 w 341519"/>
                <a:gd name="connsiteY1" fmla="*/ 0 h 64779"/>
                <a:gd name="connsiteX2" fmla="*/ 316134 w 341519"/>
                <a:gd name="connsiteY2" fmla="*/ 0 h 64779"/>
                <a:gd name="connsiteX3" fmla="*/ 341519 w 341519"/>
                <a:gd name="connsiteY3" fmla="*/ 64779 h 64779"/>
                <a:gd name="connsiteX4" fmla="*/ 0 w 341519"/>
                <a:gd name="connsiteY4" fmla="*/ 54769 h 64779"/>
                <a:gd name="connsiteX0" fmla="*/ 0 w 341519"/>
                <a:gd name="connsiteY0" fmla="*/ 64063 h 64779"/>
                <a:gd name="connsiteX1" fmla="*/ 15860 w 341519"/>
                <a:gd name="connsiteY1" fmla="*/ 0 h 64779"/>
                <a:gd name="connsiteX2" fmla="*/ 316134 w 341519"/>
                <a:gd name="connsiteY2" fmla="*/ 0 h 64779"/>
                <a:gd name="connsiteX3" fmla="*/ 341519 w 341519"/>
                <a:gd name="connsiteY3" fmla="*/ 64779 h 64779"/>
                <a:gd name="connsiteX4" fmla="*/ 0 w 341519"/>
                <a:gd name="connsiteY4" fmla="*/ 64063 h 64779"/>
                <a:gd name="connsiteX0" fmla="*/ 0 w 341519"/>
                <a:gd name="connsiteY0" fmla="*/ 64063 h 64779"/>
                <a:gd name="connsiteX1" fmla="*/ 11097 w 341519"/>
                <a:gd name="connsiteY1" fmla="*/ 18589 h 64779"/>
                <a:gd name="connsiteX2" fmla="*/ 316134 w 341519"/>
                <a:gd name="connsiteY2" fmla="*/ 0 h 64779"/>
                <a:gd name="connsiteX3" fmla="*/ 341519 w 341519"/>
                <a:gd name="connsiteY3" fmla="*/ 64779 h 64779"/>
                <a:gd name="connsiteX4" fmla="*/ 0 w 341519"/>
                <a:gd name="connsiteY4" fmla="*/ 64063 h 64779"/>
                <a:gd name="connsiteX0" fmla="*/ 0 w 341519"/>
                <a:gd name="connsiteY0" fmla="*/ 64063 h 64779"/>
                <a:gd name="connsiteX1" fmla="*/ 13929 w 341519"/>
                <a:gd name="connsiteY1" fmla="*/ 23185 h 64779"/>
                <a:gd name="connsiteX2" fmla="*/ 316134 w 341519"/>
                <a:gd name="connsiteY2" fmla="*/ 0 h 64779"/>
                <a:gd name="connsiteX3" fmla="*/ 341519 w 341519"/>
                <a:gd name="connsiteY3" fmla="*/ 64779 h 64779"/>
                <a:gd name="connsiteX4" fmla="*/ 0 w 341519"/>
                <a:gd name="connsiteY4" fmla="*/ 64063 h 64779"/>
                <a:gd name="connsiteX0" fmla="*/ 25724 w 327590"/>
                <a:gd name="connsiteY0" fmla="*/ 73255 h 73255"/>
                <a:gd name="connsiteX1" fmla="*/ 0 w 327590"/>
                <a:gd name="connsiteY1" fmla="*/ 23185 h 73255"/>
                <a:gd name="connsiteX2" fmla="*/ 302205 w 327590"/>
                <a:gd name="connsiteY2" fmla="*/ 0 h 73255"/>
                <a:gd name="connsiteX3" fmla="*/ 327590 w 327590"/>
                <a:gd name="connsiteY3" fmla="*/ 64779 h 73255"/>
                <a:gd name="connsiteX4" fmla="*/ 25724 w 327590"/>
                <a:gd name="connsiteY4" fmla="*/ 73255 h 73255"/>
                <a:gd name="connsiteX0" fmla="*/ 82372 w 384238"/>
                <a:gd name="connsiteY0" fmla="*/ 73255 h 73255"/>
                <a:gd name="connsiteX1" fmla="*/ 0 w 384238"/>
                <a:gd name="connsiteY1" fmla="*/ 33526 h 73255"/>
                <a:gd name="connsiteX2" fmla="*/ 358853 w 384238"/>
                <a:gd name="connsiteY2" fmla="*/ 0 h 73255"/>
                <a:gd name="connsiteX3" fmla="*/ 384238 w 384238"/>
                <a:gd name="connsiteY3" fmla="*/ 64779 h 73255"/>
                <a:gd name="connsiteX4" fmla="*/ 82372 w 384238"/>
                <a:gd name="connsiteY4" fmla="*/ 73255 h 73255"/>
                <a:gd name="connsiteX0" fmla="*/ 68210 w 384238"/>
                <a:gd name="connsiteY0" fmla="*/ 81298 h 81298"/>
                <a:gd name="connsiteX1" fmla="*/ 0 w 384238"/>
                <a:gd name="connsiteY1" fmla="*/ 33526 h 81298"/>
                <a:gd name="connsiteX2" fmla="*/ 358853 w 384238"/>
                <a:gd name="connsiteY2" fmla="*/ 0 h 81298"/>
                <a:gd name="connsiteX3" fmla="*/ 384238 w 384238"/>
                <a:gd name="connsiteY3" fmla="*/ 64779 h 81298"/>
                <a:gd name="connsiteX4" fmla="*/ 68210 w 384238"/>
                <a:gd name="connsiteY4" fmla="*/ 81298 h 81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4238" h="81298">
                  <a:moveTo>
                    <a:pt x="68210" y="81298"/>
                  </a:moveTo>
                  <a:lnTo>
                    <a:pt x="0" y="33526"/>
                  </a:lnTo>
                  <a:lnTo>
                    <a:pt x="358853" y="0"/>
                  </a:lnTo>
                  <a:lnTo>
                    <a:pt x="384238" y="64779"/>
                  </a:lnTo>
                  <a:lnTo>
                    <a:pt x="68210" y="81298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6ECD0F98-40C3-4333-ACF4-BE228380AAAC}"/>
                </a:ext>
              </a:extLst>
            </p:cNvPr>
            <p:cNvSpPr/>
            <p:nvPr/>
          </p:nvSpPr>
          <p:spPr>
            <a:xfrm>
              <a:off x="6668807" y="2233976"/>
              <a:ext cx="822253" cy="1311223"/>
            </a:xfrm>
            <a:custGeom>
              <a:avLst/>
              <a:gdLst>
                <a:gd name="connsiteX0" fmla="*/ 183207 w 701270"/>
                <a:gd name="connsiteY0" fmla="*/ 0 h 1311223"/>
                <a:gd name="connsiteX1" fmla="*/ 518063 w 701270"/>
                <a:gd name="connsiteY1" fmla="*/ 0 h 1311223"/>
                <a:gd name="connsiteX2" fmla="*/ 701270 w 701270"/>
                <a:gd name="connsiteY2" fmla="*/ 183207 h 1311223"/>
                <a:gd name="connsiteX3" fmla="*/ 701270 w 701270"/>
                <a:gd name="connsiteY3" fmla="*/ 1311223 h 1311223"/>
                <a:gd name="connsiteX4" fmla="*/ 0 w 701270"/>
                <a:gd name="connsiteY4" fmla="*/ 1311223 h 1311223"/>
                <a:gd name="connsiteX5" fmla="*/ 0 w 701270"/>
                <a:gd name="connsiteY5" fmla="*/ 712248 h 1311223"/>
                <a:gd name="connsiteX6" fmla="*/ 135711 w 701270"/>
                <a:gd name="connsiteY6" fmla="*/ 9589 h 1311223"/>
                <a:gd name="connsiteX0" fmla="*/ 294332 w 701270"/>
                <a:gd name="connsiteY0" fmla="*/ 9525 h 1311223"/>
                <a:gd name="connsiteX1" fmla="*/ 518063 w 701270"/>
                <a:gd name="connsiteY1" fmla="*/ 0 h 1311223"/>
                <a:gd name="connsiteX2" fmla="*/ 701270 w 701270"/>
                <a:gd name="connsiteY2" fmla="*/ 183207 h 1311223"/>
                <a:gd name="connsiteX3" fmla="*/ 701270 w 701270"/>
                <a:gd name="connsiteY3" fmla="*/ 1311223 h 1311223"/>
                <a:gd name="connsiteX4" fmla="*/ 0 w 701270"/>
                <a:gd name="connsiteY4" fmla="*/ 1311223 h 1311223"/>
                <a:gd name="connsiteX5" fmla="*/ 0 w 701270"/>
                <a:gd name="connsiteY5" fmla="*/ 712248 h 1311223"/>
                <a:gd name="connsiteX6" fmla="*/ 135711 w 701270"/>
                <a:gd name="connsiteY6" fmla="*/ 9589 h 1311223"/>
                <a:gd name="connsiteX7" fmla="*/ 294332 w 701270"/>
                <a:gd name="connsiteY7" fmla="*/ 9525 h 1311223"/>
                <a:gd name="connsiteX0" fmla="*/ 294332 w 701270"/>
                <a:gd name="connsiteY0" fmla="*/ 9525 h 1311223"/>
                <a:gd name="connsiteX1" fmla="*/ 518063 w 701270"/>
                <a:gd name="connsiteY1" fmla="*/ 0 h 1311223"/>
                <a:gd name="connsiteX2" fmla="*/ 701270 w 701270"/>
                <a:gd name="connsiteY2" fmla="*/ 183207 h 1311223"/>
                <a:gd name="connsiteX3" fmla="*/ 701270 w 701270"/>
                <a:gd name="connsiteY3" fmla="*/ 1311223 h 1311223"/>
                <a:gd name="connsiteX4" fmla="*/ 0 w 701270"/>
                <a:gd name="connsiteY4" fmla="*/ 1311223 h 1311223"/>
                <a:gd name="connsiteX5" fmla="*/ 0 w 701270"/>
                <a:gd name="connsiteY5" fmla="*/ 712248 h 1311223"/>
                <a:gd name="connsiteX6" fmla="*/ 129361 w 701270"/>
                <a:gd name="connsiteY6" fmla="*/ 92139 h 1311223"/>
                <a:gd name="connsiteX7" fmla="*/ 294332 w 701270"/>
                <a:gd name="connsiteY7" fmla="*/ 9525 h 1311223"/>
                <a:gd name="connsiteX0" fmla="*/ 307032 w 701270"/>
                <a:gd name="connsiteY0" fmla="*/ 31750 h 1311223"/>
                <a:gd name="connsiteX1" fmla="*/ 518063 w 701270"/>
                <a:gd name="connsiteY1" fmla="*/ 0 h 1311223"/>
                <a:gd name="connsiteX2" fmla="*/ 701270 w 701270"/>
                <a:gd name="connsiteY2" fmla="*/ 183207 h 1311223"/>
                <a:gd name="connsiteX3" fmla="*/ 701270 w 701270"/>
                <a:gd name="connsiteY3" fmla="*/ 1311223 h 1311223"/>
                <a:gd name="connsiteX4" fmla="*/ 0 w 701270"/>
                <a:gd name="connsiteY4" fmla="*/ 1311223 h 1311223"/>
                <a:gd name="connsiteX5" fmla="*/ 0 w 701270"/>
                <a:gd name="connsiteY5" fmla="*/ 712248 h 1311223"/>
                <a:gd name="connsiteX6" fmla="*/ 129361 w 701270"/>
                <a:gd name="connsiteY6" fmla="*/ 92139 h 1311223"/>
                <a:gd name="connsiteX7" fmla="*/ 307032 w 701270"/>
                <a:gd name="connsiteY7" fmla="*/ 31750 h 1311223"/>
                <a:gd name="connsiteX0" fmla="*/ 307032 w 701270"/>
                <a:gd name="connsiteY0" fmla="*/ 31750 h 1311223"/>
                <a:gd name="connsiteX1" fmla="*/ 518063 w 701270"/>
                <a:gd name="connsiteY1" fmla="*/ 0 h 1311223"/>
                <a:gd name="connsiteX2" fmla="*/ 701270 w 701270"/>
                <a:gd name="connsiteY2" fmla="*/ 183207 h 1311223"/>
                <a:gd name="connsiteX3" fmla="*/ 701270 w 701270"/>
                <a:gd name="connsiteY3" fmla="*/ 1311223 h 1311223"/>
                <a:gd name="connsiteX4" fmla="*/ 0 w 701270"/>
                <a:gd name="connsiteY4" fmla="*/ 1311223 h 1311223"/>
                <a:gd name="connsiteX5" fmla="*/ 0 w 701270"/>
                <a:gd name="connsiteY5" fmla="*/ 712248 h 1311223"/>
                <a:gd name="connsiteX6" fmla="*/ 129361 w 701270"/>
                <a:gd name="connsiteY6" fmla="*/ 92139 h 1311223"/>
                <a:gd name="connsiteX7" fmla="*/ 307032 w 701270"/>
                <a:gd name="connsiteY7" fmla="*/ 31750 h 1311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01270" h="1311223">
                  <a:moveTo>
                    <a:pt x="307032" y="31750"/>
                  </a:moveTo>
                  <a:cubicBezTo>
                    <a:pt x="409126" y="3175"/>
                    <a:pt x="406444" y="0"/>
                    <a:pt x="518063" y="0"/>
                  </a:cubicBezTo>
                  <a:cubicBezTo>
                    <a:pt x="619245" y="0"/>
                    <a:pt x="701270" y="82025"/>
                    <a:pt x="701270" y="183207"/>
                  </a:cubicBezTo>
                  <a:lnTo>
                    <a:pt x="701270" y="1311223"/>
                  </a:lnTo>
                  <a:lnTo>
                    <a:pt x="0" y="1311223"/>
                  </a:lnTo>
                  <a:lnTo>
                    <a:pt x="0" y="712248"/>
                  </a:lnTo>
                  <a:lnTo>
                    <a:pt x="129361" y="92139"/>
                  </a:lnTo>
                  <a:cubicBezTo>
                    <a:pt x="145193" y="88943"/>
                    <a:pt x="204938" y="60325"/>
                    <a:pt x="307032" y="3175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" name="四角形: 上の 2 つの角を丸める 8">
              <a:extLst>
                <a:ext uri="{FF2B5EF4-FFF2-40B4-BE49-F238E27FC236}">
                  <a16:creationId xmlns:a16="http://schemas.microsoft.com/office/drawing/2014/main" id="{76E4D1D7-3964-4F29-B650-141FD0E2E3F0}"/>
                </a:ext>
              </a:extLst>
            </p:cNvPr>
            <p:cNvSpPr/>
            <p:nvPr/>
          </p:nvSpPr>
          <p:spPr>
            <a:xfrm>
              <a:off x="6933189" y="2399666"/>
              <a:ext cx="202762" cy="1143856"/>
            </a:xfrm>
            <a:prstGeom prst="round2SameRect">
              <a:avLst>
                <a:gd name="adj1" fmla="val 40288"/>
                <a:gd name="adj2" fmla="val 0"/>
              </a:avLst>
            </a:pr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688235E1-7115-445B-A828-FFE4D332518F}"/>
                </a:ext>
              </a:extLst>
            </p:cNvPr>
            <p:cNvSpPr/>
            <p:nvPr/>
          </p:nvSpPr>
          <p:spPr>
            <a:xfrm flipH="1">
              <a:off x="6979345" y="2342229"/>
              <a:ext cx="367416" cy="1203325"/>
            </a:xfrm>
            <a:custGeom>
              <a:avLst/>
              <a:gdLst>
                <a:gd name="connsiteX0" fmla="*/ 42070 w 328822"/>
                <a:gd name="connsiteY0" fmla="*/ 0 h 947738"/>
                <a:gd name="connsiteX1" fmla="*/ 286752 w 328822"/>
                <a:gd name="connsiteY1" fmla="*/ 0 h 947738"/>
                <a:gd name="connsiteX2" fmla="*/ 315902 w 328822"/>
                <a:gd name="connsiteY2" fmla="*/ 43235 h 947738"/>
                <a:gd name="connsiteX3" fmla="*/ 328822 w 328822"/>
                <a:gd name="connsiteY3" fmla="*/ 107231 h 947738"/>
                <a:gd name="connsiteX4" fmla="*/ 328822 w 328822"/>
                <a:gd name="connsiteY4" fmla="*/ 947738 h 947738"/>
                <a:gd name="connsiteX5" fmla="*/ 0 w 328822"/>
                <a:gd name="connsiteY5" fmla="*/ 947738 h 947738"/>
                <a:gd name="connsiteX6" fmla="*/ 0 w 328822"/>
                <a:gd name="connsiteY6" fmla="*/ 107231 h 947738"/>
                <a:gd name="connsiteX7" fmla="*/ 12920 w 328822"/>
                <a:gd name="connsiteY7" fmla="*/ 43235 h 947738"/>
                <a:gd name="connsiteX0" fmla="*/ 315902 w 407342"/>
                <a:gd name="connsiteY0" fmla="*/ 43235 h 947738"/>
                <a:gd name="connsiteX1" fmla="*/ 328822 w 407342"/>
                <a:gd name="connsiteY1" fmla="*/ 107231 h 947738"/>
                <a:gd name="connsiteX2" fmla="*/ 328822 w 407342"/>
                <a:gd name="connsiteY2" fmla="*/ 947738 h 947738"/>
                <a:gd name="connsiteX3" fmla="*/ 0 w 407342"/>
                <a:gd name="connsiteY3" fmla="*/ 947738 h 947738"/>
                <a:gd name="connsiteX4" fmla="*/ 0 w 407342"/>
                <a:gd name="connsiteY4" fmla="*/ 107231 h 947738"/>
                <a:gd name="connsiteX5" fmla="*/ 12920 w 407342"/>
                <a:gd name="connsiteY5" fmla="*/ 43235 h 947738"/>
                <a:gd name="connsiteX6" fmla="*/ 42070 w 407342"/>
                <a:gd name="connsiteY6" fmla="*/ 0 h 947738"/>
                <a:gd name="connsiteX7" fmla="*/ 286752 w 407342"/>
                <a:gd name="connsiteY7" fmla="*/ 0 h 947738"/>
                <a:gd name="connsiteX8" fmla="*/ 407342 w 407342"/>
                <a:gd name="connsiteY8" fmla="*/ 134675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  <a:gd name="connsiteX7" fmla="*/ 286752 w 328822"/>
                <a:gd name="connsiteY7" fmla="*/ 0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8822" h="947738">
                  <a:moveTo>
                    <a:pt x="315902" y="43235"/>
                  </a:moveTo>
                  <a:cubicBezTo>
                    <a:pt x="324222" y="62905"/>
                    <a:pt x="328822" y="84531"/>
                    <a:pt x="328822" y="107231"/>
                  </a:cubicBezTo>
                  <a:lnTo>
                    <a:pt x="328822" y="947738"/>
                  </a:lnTo>
                  <a:lnTo>
                    <a:pt x="0" y="947738"/>
                  </a:lnTo>
                  <a:lnTo>
                    <a:pt x="0" y="107231"/>
                  </a:lnTo>
                  <a:cubicBezTo>
                    <a:pt x="0" y="84531"/>
                    <a:pt x="4601" y="62905"/>
                    <a:pt x="12920" y="43235"/>
                  </a:cubicBezTo>
                  <a:lnTo>
                    <a:pt x="42070" y="0"/>
                  </a:lnTo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96A3F2D5-3722-4D8F-BBDD-994CEDC6CB2B}"/>
                </a:ext>
              </a:extLst>
            </p:cNvPr>
            <p:cNvSpPr/>
            <p:nvPr/>
          </p:nvSpPr>
          <p:spPr>
            <a:xfrm>
              <a:off x="6665300" y="2164429"/>
              <a:ext cx="660097" cy="791497"/>
            </a:xfrm>
            <a:custGeom>
              <a:avLst/>
              <a:gdLst>
                <a:gd name="connsiteX0" fmla="*/ 530225 w 533400"/>
                <a:gd name="connsiteY0" fmla="*/ 0 h 777875"/>
                <a:gd name="connsiteX1" fmla="*/ 130175 w 533400"/>
                <a:gd name="connsiteY1" fmla="*/ 41275 h 777875"/>
                <a:gd name="connsiteX2" fmla="*/ 0 w 533400"/>
                <a:gd name="connsiteY2" fmla="*/ 777875 h 777875"/>
                <a:gd name="connsiteX3" fmla="*/ 187325 w 533400"/>
                <a:gd name="connsiteY3" fmla="*/ 241300 h 777875"/>
                <a:gd name="connsiteX4" fmla="*/ 225425 w 533400"/>
                <a:gd name="connsiteY4" fmla="*/ 180975 h 777875"/>
                <a:gd name="connsiteX5" fmla="*/ 187325 w 533400"/>
                <a:gd name="connsiteY5" fmla="*/ 139700 h 777875"/>
                <a:gd name="connsiteX6" fmla="*/ 254000 w 533400"/>
                <a:gd name="connsiteY6" fmla="*/ 133350 h 777875"/>
                <a:gd name="connsiteX7" fmla="*/ 282575 w 533400"/>
                <a:gd name="connsiteY7" fmla="*/ 79375 h 777875"/>
                <a:gd name="connsiteX8" fmla="*/ 533400 w 533400"/>
                <a:gd name="connsiteY8" fmla="*/ 60325 h 777875"/>
                <a:gd name="connsiteX9" fmla="*/ 530225 w 533400"/>
                <a:gd name="connsiteY9" fmla="*/ 0 h 777875"/>
                <a:gd name="connsiteX0" fmla="*/ 527050 w 530225"/>
                <a:gd name="connsiteY0" fmla="*/ 0 h 762000"/>
                <a:gd name="connsiteX1" fmla="*/ 127000 w 530225"/>
                <a:gd name="connsiteY1" fmla="*/ 41275 h 762000"/>
                <a:gd name="connsiteX2" fmla="*/ 0 w 530225"/>
                <a:gd name="connsiteY2" fmla="*/ 762000 h 762000"/>
                <a:gd name="connsiteX3" fmla="*/ 184150 w 530225"/>
                <a:gd name="connsiteY3" fmla="*/ 241300 h 762000"/>
                <a:gd name="connsiteX4" fmla="*/ 222250 w 530225"/>
                <a:gd name="connsiteY4" fmla="*/ 180975 h 762000"/>
                <a:gd name="connsiteX5" fmla="*/ 184150 w 530225"/>
                <a:gd name="connsiteY5" fmla="*/ 139700 h 762000"/>
                <a:gd name="connsiteX6" fmla="*/ 250825 w 530225"/>
                <a:gd name="connsiteY6" fmla="*/ 133350 h 762000"/>
                <a:gd name="connsiteX7" fmla="*/ 279400 w 530225"/>
                <a:gd name="connsiteY7" fmla="*/ 79375 h 762000"/>
                <a:gd name="connsiteX8" fmla="*/ 530225 w 530225"/>
                <a:gd name="connsiteY8" fmla="*/ 60325 h 762000"/>
                <a:gd name="connsiteX9" fmla="*/ 527050 w 530225"/>
                <a:gd name="connsiteY9" fmla="*/ 0 h 762000"/>
                <a:gd name="connsiteX0" fmla="*/ 527050 w 530225"/>
                <a:gd name="connsiteY0" fmla="*/ 0 h 763651"/>
                <a:gd name="connsiteX1" fmla="*/ 127000 w 530225"/>
                <a:gd name="connsiteY1" fmla="*/ 41275 h 763651"/>
                <a:gd name="connsiteX2" fmla="*/ 0 w 530225"/>
                <a:gd name="connsiteY2" fmla="*/ 762000 h 763651"/>
                <a:gd name="connsiteX3" fmla="*/ 184150 w 530225"/>
                <a:gd name="connsiteY3" fmla="*/ 241300 h 763651"/>
                <a:gd name="connsiteX4" fmla="*/ 222250 w 530225"/>
                <a:gd name="connsiteY4" fmla="*/ 180975 h 763651"/>
                <a:gd name="connsiteX5" fmla="*/ 184150 w 530225"/>
                <a:gd name="connsiteY5" fmla="*/ 139700 h 763651"/>
                <a:gd name="connsiteX6" fmla="*/ 250825 w 530225"/>
                <a:gd name="connsiteY6" fmla="*/ 133350 h 763651"/>
                <a:gd name="connsiteX7" fmla="*/ 279400 w 530225"/>
                <a:gd name="connsiteY7" fmla="*/ 79375 h 763651"/>
                <a:gd name="connsiteX8" fmla="*/ 530225 w 530225"/>
                <a:gd name="connsiteY8" fmla="*/ 60325 h 763651"/>
                <a:gd name="connsiteX9" fmla="*/ 527050 w 530225"/>
                <a:gd name="connsiteY9" fmla="*/ 0 h 763651"/>
                <a:gd name="connsiteX0" fmla="*/ 528018 w 531193"/>
                <a:gd name="connsiteY0" fmla="*/ 0 h 763651"/>
                <a:gd name="connsiteX1" fmla="*/ 127968 w 531193"/>
                <a:gd name="connsiteY1" fmla="*/ 41275 h 763651"/>
                <a:gd name="connsiteX2" fmla="*/ 968 w 531193"/>
                <a:gd name="connsiteY2" fmla="*/ 762000 h 763651"/>
                <a:gd name="connsiteX3" fmla="*/ 185118 w 531193"/>
                <a:gd name="connsiteY3" fmla="*/ 241300 h 763651"/>
                <a:gd name="connsiteX4" fmla="*/ 223218 w 531193"/>
                <a:gd name="connsiteY4" fmla="*/ 180975 h 763651"/>
                <a:gd name="connsiteX5" fmla="*/ 185118 w 531193"/>
                <a:gd name="connsiteY5" fmla="*/ 139700 h 763651"/>
                <a:gd name="connsiteX6" fmla="*/ 251793 w 531193"/>
                <a:gd name="connsiteY6" fmla="*/ 133350 h 763651"/>
                <a:gd name="connsiteX7" fmla="*/ 280368 w 531193"/>
                <a:gd name="connsiteY7" fmla="*/ 79375 h 763651"/>
                <a:gd name="connsiteX8" fmla="*/ 531193 w 531193"/>
                <a:gd name="connsiteY8" fmla="*/ 60325 h 763651"/>
                <a:gd name="connsiteX9" fmla="*/ 528018 w 531193"/>
                <a:gd name="connsiteY9" fmla="*/ 0 h 763651"/>
                <a:gd name="connsiteX0" fmla="*/ 528018 w 531193"/>
                <a:gd name="connsiteY0" fmla="*/ 0 h 762786"/>
                <a:gd name="connsiteX1" fmla="*/ 127968 w 531193"/>
                <a:gd name="connsiteY1" fmla="*/ 41275 h 762786"/>
                <a:gd name="connsiteX2" fmla="*/ 968 w 531193"/>
                <a:gd name="connsiteY2" fmla="*/ 762000 h 762786"/>
                <a:gd name="connsiteX3" fmla="*/ 223218 w 531193"/>
                <a:gd name="connsiteY3" fmla="*/ 180975 h 762786"/>
                <a:gd name="connsiteX4" fmla="*/ 185118 w 531193"/>
                <a:gd name="connsiteY4" fmla="*/ 139700 h 762786"/>
                <a:gd name="connsiteX5" fmla="*/ 251793 w 531193"/>
                <a:gd name="connsiteY5" fmla="*/ 133350 h 762786"/>
                <a:gd name="connsiteX6" fmla="*/ 280368 w 531193"/>
                <a:gd name="connsiteY6" fmla="*/ 79375 h 762786"/>
                <a:gd name="connsiteX7" fmla="*/ 531193 w 531193"/>
                <a:gd name="connsiteY7" fmla="*/ 60325 h 762786"/>
                <a:gd name="connsiteX8" fmla="*/ 528018 w 531193"/>
                <a:gd name="connsiteY8" fmla="*/ 0 h 762786"/>
                <a:gd name="connsiteX0" fmla="*/ 528018 w 531193"/>
                <a:gd name="connsiteY0" fmla="*/ 0 h 762928"/>
                <a:gd name="connsiteX1" fmla="*/ 127968 w 531193"/>
                <a:gd name="connsiteY1" fmla="*/ 41275 h 762928"/>
                <a:gd name="connsiteX2" fmla="*/ 968 w 531193"/>
                <a:gd name="connsiteY2" fmla="*/ 762000 h 762928"/>
                <a:gd name="connsiteX3" fmla="*/ 194643 w 531193"/>
                <a:gd name="connsiteY3" fmla="*/ 260350 h 762928"/>
                <a:gd name="connsiteX4" fmla="*/ 185118 w 531193"/>
                <a:gd name="connsiteY4" fmla="*/ 139700 h 762928"/>
                <a:gd name="connsiteX5" fmla="*/ 251793 w 531193"/>
                <a:gd name="connsiteY5" fmla="*/ 133350 h 762928"/>
                <a:gd name="connsiteX6" fmla="*/ 280368 w 531193"/>
                <a:gd name="connsiteY6" fmla="*/ 79375 h 762928"/>
                <a:gd name="connsiteX7" fmla="*/ 531193 w 531193"/>
                <a:gd name="connsiteY7" fmla="*/ 60325 h 762928"/>
                <a:gd name="connsiteX8" fmla="*/ 528018 w 531193"/>
                <a:gd name="connsiteY8" fmla="*/ 0 h 762928"/>
                <a:gd name="connsiteX0" fmla="*/ 528018 w 531193"/>
                <a:gd name="connsiteY0" fmla="*/ 0 h 762928"/>
                <a:gd name="connsiteX1" fmla="*/ 127968 w 531193"/>
                <a:gd name="connsiteY1" fmla="*/ 41275 h 762928"/>
                <a:gd name="connsiteX2" fmla="*/ 968 w 531193"/>
                <a:gd name="connsiteY2" fmla="*/ 762000 h 762928"/>
                <a:gd name="connsiteX3" fmla="*/ 194643 w 531193"/>
                <a:gd name="connsiteY3" fmla="*/ 260350 h 762928"/>
                <a:gd name="connsiteX4" fmla="*/ 159718 w 531193"/>
                <a:gd name="connsiteY4" fmla="*/ 184150 h 762928"/>
                <a:gd name="connsiteX5" fmla="*/ 251793 w 531193"/>
                <a:gd name="connsiteY5" fmla="*/ 133350 h 762928"/>
                <a:gd name="connsiteX6" fmla="*/ 280368 w 531193"/>
                <a:gd name="connsiteY6" fmla="*/ 79375 h 762928"/>
                <a:gd name="connsiteX7" fmla="*/ 531193 w 531193"/>
                <a:gd name="connsiteY7" fmla="*/ 60325 h 762928"/>
                <a:gd name="connsiteX8" fmla="*/ 528018 w 531193"/>
                <a:gd name="connsiteY8" fmla="*/ 0 h 762928"/>
                <a:gd name="connsiteX0" fmla="*/ 528018 w 531193"/>
                <a:gd name="connsiteY0" fmla="*/ 0 h 762928"/>
                <a:gd name="connsiteX1" fmla="*/ 127968 w 531193"/>
                <a:gd name="connsiteY1" fmla="*/ 41275 h 762928"/>
                <a:gd name="connsiteX2" fmla="*/ 968 w 531193"/>
                <a:gd name="connsiteY2" fmla="*/ 762000 h 762928"/>
                <a:gd name="connsiteX3" fmla="*/ 194643 w 531193"/>
                <a:gd name="connsiteY3" fmla="*/ 260350 h 762928"/>
                <a:gd name="connsiteX4" fmla="*/ 159718 w 531193"/>
                <a:gd name="connsiteY4" fmla="*/ 184150 h 762928"/>
                <a:gd name="connsiteX5" fmla="*/ 220043 w 531193"/>
                <a:gd name="connsiteY5" fmla="*/ 168275 h 762928"/>
                <a:gd name="connsiteX6" fmla="*/ 280368 w 531193"/>
                <a:gd name="connsiteY6" fmla="*/ 79375 h 762928"/>
                <a:gd name="connsiteX7" fmla="*/ 531193 w 531193"/>
                <a:gd name="connsiteY7" fmla="*/ 60325 h 762928"/>
                <a:gd name="connsiteX8" fmla="*/ 528018 w 531193"/>
                <a:gd name="connsiteY8" fmla="*/ 0 h 762928"/>
                <a:gd name="connsiteX0" fmla="*/ 528018 w 531193"/>
                <a:gd name="connsiteY0" fmla="*/ 0 h 762928"/>
                <a:gd name="connsiteX1" fmla="*/ 127968 w 531193"/>
                <a:gd name="connsiteY1" fmla="*/ 41275 h 762928"/>
                <a:gd name="connsiteX2" fmla="*/ 968 w 531193"/>
                <a:gd name="connsiteY2" fmla="*/ 762000 h 762928"/>
                <a:gd name="connsiteX3" fmla="*/ 194643 w 531193"/>
                <a:gd name="connsiteY3" fmla="*/ 260350 h 762928"/>
                <a:gd name="connsiteX4" fmla="*/ 153368 w 531193"/>
                <a:gd name="connsiteY4" fmla="*/ 196850 h 762928"/>
                <a:gd name="connsiteX5" fmla="*/ 220043 w 531193"/>
                <a:gd name="connsiteY5" fmla="*/ 168275 h 762928"/>
                <a:gd name="connsiteX6" fmla="*/ 280368 w 531193"/>
                <a:gd name="connsiteY6" fmla="*/ 79375 h 762928"/>
                <a:gd name="connsiteX7" fmla="*/ 531193 w 531193"/>
                <a:gd name="connsiteY7" fmla="*/ 60325 h 762928"/>
                <a:gd name="connsiteX8" fmla="*/ 528018 w 531193"/>
                <a:gd name="connsiteY8" fmla="*/ 0 h 762928"/>
                <a:gd name="connsiteX0" fmla="*/ 528018 w 531193"/>
                <a:gd name="connsiteY0" fmla="*/ 0 h 762922"/>
                <a:gd name="connsiteX1" fmla="*/ 127968 w 531193"/>
                <a:gd name="connsiteY1" fmla="*/ 41275 h 762922"/>
                <a:gd name="connsiteX2" fmla="*/ 968 w 531193"/>
                <a:gd name="connsiteY2" fmla="*/ 762000 h 762922"/>
                <a:gd name="connsiteX3" fmla="*/ 188293 w 531193"/>
                <a:gd name="connsiteY3" fmla="*/ 257175 h 762922"/>
                <a:gd name="connsiteX4" fmla="*/ 153368 w 531193"/>
                <a:gd name="connsiteY4" fmla="*/ 196850 h 762922"/>
                <a:gd name="connsiteX5" fmla="*/ 220043 w 531193"/>
                <a:gd name="connsiteY5" fmla="*/ 168275 h 762922"/>
                <a:gd name="connsiteX6" fmla="*/ 280368 w 531193"/>
                <a:gd name="connsiteY6" fmla="*/ 79375 h 762922"/>
                <a:gd name="connsiteX7" fmla="*/ 531193 w 531193"/>
                <a:gd name="connsiteY7" fmla="*/ 60325 h 762922"/>
                <a:gd name="connsiteX8" fmla="*/ 528018 w 531193"/>
                <a:gd name="connsiteY8" fmla="*/ 0 h 762922"/>
                <a:gd name="connsiteX0" fmla="*/ 515318 w 531193"/>
                <a:gd name="connsiteY0" fmla="*/ 0 h 778797"/>
                <a:gd name="connsiteX1" fmla="*/ 127968 w 531193"/>
                <a:gd name="connsiteY1" fmla="*/ 57150 h 778797"/>
                <a:gd name="connsiteX2" fmla="*/ 968 w 531193"/>
                <a:gd name="connsiteY2" fmla="*/ 777875 h 778797"/>
                <a:gd name="connsiteX3" fmla="*/ 188293 w 531193"/>
                <a:gd name="connsiteY3" fmla="*/ 273050 h 778797"/>
                <a:gd name="connsiteX4" fmla="*/ 153368 w 531193"/>
                <a:gd name="connsiteY4" fmla="*/ 212725 h 778797"/>
                <a:gd name="connsiteX5" fmla="*/ 220043 w 531193"/>
                <a:gd name="connsiteY5" fmla="*/ 184150 h 778797"/>
                <a:gd name="connsiteX6" fmla="*/ 280368 w 531193"/>
                <a:gd name="connsiteY6" fmla="*/ 95250 h 778797"/>
                <a:gd name="connsiteX7" fmla="*/ 531193 w 531193"/>
                <a:gd name="connsiteY7" fmla="*/ 76200 h 778797"/>
                <a:gd name="connsiteX8" fmla="*/ 515318 w 531193"/>
                <a:gd name="connsiteY8" fmla="*/ 0 h 778797"/>
                <a:gd name="connsiteX0" fmla="*/ 515318 w 531193"/>
                <a:gd name="connsiteY0" fmla="*/ 0 h 778797"/>
                <a:gd name="connsiteX1" fmla="*/ 127968 w 531193"/>
                <a:gd name="connsiteY1" fmla="*/ 57150 h 778797"/>
                <a:gd name="connsiteX2" fmla="*/ 968 w 531193"/>
                <a:gd name="connsiteY2" fmla="*/ 777875 h 778797"/>
                <a:gd name="connsiteX3" fmla="*/ 188293 w 531193"/>
                <a:gd name="connsiteY3" fmla="*/ 273050 h 778797"/>
                <a:gd name="connsiteX4" fmla="*/ 153368 w 531193"/>
                <a:gd name="connsiteY4" fmla="*/ 212725 h 778797"/>
                <a:gd name="connsiteX5" fmla="*/ 220043 w 531193"/>
                <a:gd name="connsiteY5" fmla="*/ 184150 h 778797"/>
                <a:gd name="connsiteX6" fmla="*/ 280368 w 531193"/>
                <a:gd name="connsiteY6" fmla="*/ 95250 h 778797"/>
                <a:gd name="connsiteX7" fmla="*/ 531193 w 531193"/>
                <a:gd name="connsiteY7" fmla="*/ 60325 h 778797"/>
                <a:gd name="connsiteX8" fmla="*/ 515318 w 531193"/>
                <a:gd name="connsiteY8" fmla="*/ 0 h 778797"/>
                <a:gd name="connsiteX0" fmla="*/ 524843 w 531193"/>
                <a:gd name="connsiteY0" fmla="*/ 0 h 772447"/>
                <a:gd name="connsiteX1" fmla="*/ 127968 w 531193"/>
                <a:gd name="connsiteY1" fmla="*/ 50800 h 772447"/>
                <a:gd name="connsiteX2" fmla="*/ 968 w 531193"/>
                <a:gd name="connsiteY2" fmla="*/ 771525 h 772447"/>
                <a:gd name="connsiteX3" fmla="*/ 188293 w 531193"/>
                <a:gd name="connsiteY3" fmla="*/ 266700 h 772447"/>
                <a:gd name="connsiteX4" fmla="*/ 153368 w 531193"/>
                <a:gd name="connsiteY4" fmla="*/ 206375 h 772447"/>
                <a:gd name="connsiteX5" fmla="*/ 220043 w 531193"/>
                <a:gd name="connsiteY5" fmla="*/ 177800 h 772447"/>
                <a:gd name="connsiteX6" fmla="*/ 280368 w 531193"/>
                <a:gd name="connsiteY6" fmla="*/ 88900 h 772447"/>
                <a:gd name="connsiteX7" fmla="*/ 531193 w 531193"/>
                <a:gd name="connsiteY7" fmla="*/ 53975 h 772447"/>
                <a:gd name="connsiteX8" fmla="*/ 524843 w 531193"/>
                <a:gd name="connsiteY8" fmla="*/ 0 h 772447"/>
                <a:gd name="connsiteX0" fmla="*/ 524843 w 543893"/>
                <a:gd name="connsiteY0" fmla="*/ 0 h 772447"/>
                <a:gd name="connsiteX1" fmla="*/ 127968 w 543893"/>
                <a:gd name="connsiteY1" fmla="*/ 50800 h 772447"/>
                <a:gd name="connsiteX2" fmla="*/ 968 w 543893"/>
                <a:gd name="connsiteY2" fmla="*/ 771525 h 772447"/>
                <a:gd name="connsiteX3" fmla="*/ 188293 w 543893"/>
                <a:gd name="connsiteY3" fmla="*/ 266700 h 772447"/>
                <a:gd name="connsiteX4" fmla="*/ 153368 w 543893"/>
                <a:gd name="connsiteY4" fmla="*/ 206375 h 772447"/>
                <a:gd name="connsiteX5" fmla="*/ 220043 w 543893"/>
                <a:gd name="connsiteY5" fmla="*/ 177800 h 772447"/>
                <a:gd name="connsiteX6" fmla="*/ 280368 w 543893"/>
                <a:gd name="connsiteY6" fmla="*/ 88900 h 772447"/>
                <a:gd name="connsiteX7" fmla="*/ 543893 w 543893"/>
                <a:gd name="connsiteY7" fmla="*/ 57150 h 772447"/>
                <a:gd name="connsiteX8" fmla="*/ 524843 w 543893"/>
                <a:gd name="connsiteY8" fmla="*/ 0 h 772447"/>
                <a:gd name="connsiteX0" fmla="*/ 524843 w 543893"/>
                <a:gd name="connsiteY0" fmla="*/ 0 h 772447"/>
                <a:gd name="connsiteX1" fmla="*/ 127968 w 543893"/>
                <a:gd name="connsiteY1" fmla="*/ 50800 h 772447"/>
                <a:gd name="connsiteX2" fmla="*/ 968 w 543893"/>
                <a:gd name="connsiteY2" fmla="*/ 771525 h 772447"/>
                <a:gd name="connsiteX3" fmla="*/ 188293 w 543893"/>
                <a:gd name="connsiteY3" fmla="*/ 266700 h 772447"/>
                <a:gd name="connsiteX4" fmla="*/ 153368 w 543893"/>
                <a:gd name="connsiteY4" fmla="*/ 206375 h 772447"/>
                <a:gd name="connsiteX5" fmla="*/ 220043 w 543893"/>
                <a:gd name="connsiteY5" fmla="*/ 177800 h 772447"/>
                <a:gd name="connsiteX6" fmla="*/ 331168 w 543893"/>
                <a:gd name="connsiteY6" fmla="*/ 85725 h 772447"/>
                <a:gd name="connsiteX7" fmla="*/ 543893 w 543893"/>
                <a:gd name="connsiteY7" fmla="*/ 57150 h 772447"/>
                <a:gd name="connsiteX8" fmla="*/ 524843 w 543893"/>
                <a:gd name="connsiteY8" fmla="*/ 0 h 772447"/>
                <a:gd name="connsiteX0" fmla="*/ 524873 w 543923"/>
                <a:gd name="connsiteY0" fmla="*/ 0 h 772447"/>
                <a:gd name="connsiteX1" fmla="*/ 124823 w 543923"/>
                <a:gd name="connsiteY1" fmla="*/ 120650 h 772447"/>
                <a:gd name="connsiteX2" fmla="*/ 998 w 543923"/>
                <a:gd name="connsiteY2" fmla="*/ 771525 h 772447"/>
                <a:gd name="connsiteX3" fmla="*/ 188323 w 543923"/>
                <a:gd name="connsiteY3" fmla="*/ 266700 h 772447"/>
                <a:gd name="connsiteX4" fmla="*/ 153398 w 543923"/>
                <a:gd name="connsiteY4" fmla="*/ 206375 h 772447"/>
                <a:gd name="connsiteX5" fmla="*/ 220073 w 543923"/>
                <a:gd name="connsiteY5" fmla="*/ 177800 h 772447"/>
                <a:gd name="connsiteX6" fmla="*/ 331198 w 543923"/>
                <a:gd name="connsiteY6" fmla="*/ 85725 h 772447"/>
                <a:gd name="connsiteX7" fmla="*/ 543923 w 543923"/>
                <a:gd name="connsiteY7" fmla="*/ 57150 h 772447"/>
                <a:gd name="connsiteX8" fmla="*/ 524873 w 543923"/>
                <a:gd name="connsiteY8" fmla="*/ 0 h 772447"/>
                <a:gd name="connsiteX0" fmla="*/ 521698 w 543923"/>
                <a:gd name="connsiteY0" fmla="*/ 0 h 791497"/>
                <a:gd name="connsiteX1" fmla="*/ 124823 w 543923"/>
                <a:gd name="connsiteY1" fmla="*/ 139700 h 791497"/>
                <a:gd name="connsiteX2" fmla="*/ 998 w 543923"/>
                <a:gd name="connsiteY2" fmla="*/ 790575 h 791497"/>
                <a:gd name="connsiteX3" fmla="*/ 188323 w 543923"/>
                <a:gd name="connsiteY3" fmla="*/ 285750 h 791497"/>
                <a:gd name="connsiteX4" fmla="*/ 153398 w 543923"/>
                <a:gd name="connsiteY4" fmla="*/ 225425 h 791497"/>
                <a:gd name="connsiteX5" fmla="*/ 220073 w 543923"/>
                <a:gd name="connsiteY5" fmla="*/ 196850 h 791497"/>
                <a:gd name="connsiteX6" fmla="*/ 331198 w 543923"/>
                <a:gd name="connsiteY6" fmla="*/ 104775 h 791497"/>
                <a:gd name="connsiteX7" fmla="*/ 543923 w 543923"/>
                <a:gd name="connsiteY7" fmla="*/ 76200 h 791497"/>
                <a:gd name="connsiteX8" fmla="*/ 521698 w 543923"/>
                <a:gd name="connsiteY8" fmla="*/ 0 h 791497"/>
                <a:gd name="connsiteX0" fmla="*/ 521698 w 562973"/>
                <a:gd name="connsiteY0" fmla="*/ 0 h 791497"/>
                <a:gd name="connsiteX1" fmla="*/ 124823 w 562973"/>
                <a:gd name="connsiteY1" fmla="*/ 139700 h 791497"/>
                <a:gd name="connsiteX2" fmla="*/ 998 w 562973"/>
                <a:gd name="connsiteY2" fmla="*/ 790575 h 791497"/>
                <a:gd name="connsiteX3" fmla="*/ 188323 w 562973"/>
                <a:gd name="connsiteY3" fmla="*/ 285750 h 791497"/>
                <a:gd name="connsiteX4" fmla="*/ 153398 w 562973"/>
                <a:gd name="connsiteY4" fmla="*/ 225425 h 791497"/>
                <a:gd name="connsiteX5" fmla="*/ 220073 w 562973"/>
                <a:gd name="connsiteY5" fmla="*/ 196850 h 791497"/>
                <a:gd name="connsiteX6" fmla="*/ 331198 w 562973"/>
                <a:gd name="connsiteY6" fmla="*/ 104775 h 791497"/>
                <a:gd name="connsiteX7" fmla="*/ 562973 w 562973"/>
                <a:gd name="connsiteY7" fmla="*/ 79375 h 791497"/>
                <a:gd name="connsiteX8" fmla="*/ 521698 w 562973"/>
                <a:gd name="connsiteY8" fmla="*/ 0 h 79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2973" h="791497">
                  <a:moveTo>
                    <a:pt x="521698" y="0"/>
                  </a:moveTo>
                  <a:lnTo>
                    <a:pt x="124823" y="139700"/>
                  </a:lnTo>
                  <a:cubicBezTo>
                    <a:pt x="82490" y="379942"/>
                    <a:pt x="-10644" y="756708"/>
                    <a:pt x="998" y="790575"/>
                  </a:cubicBezTo>
                  <a:cubicBezTo>
                    <a:pt x="16873" y="813858"/>
                    <a:pt x="157631" y="389467"/>
                    <a:pt x="188323" y="285750"/>
                  </a:cubicBezTo>
                  <a:lnTo>
                    <a:pt x="153398" y="225425"/>
                  </a:lnTo>
                  <a:lnTo>
                    <a:pt x="220073" y="196850"/>
                  </a:lnTo>
                  <a:lnTo>
                    <a:pt x="331198" y="104775"/>
                  </a:lnTo>
                  <a:lnTo>
                    <a:pt x="562973" y="79375"/>
                  </a:lnTo>
                  <a:lnTo>
                    <a:pt x="521698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EA19402E-E06E-4400-8049-CBA8D4D9E661}"/>
                </a:ext>
              </a:extLst>
            </p:cNvPr>
            <p:cNvSpPr/>
            <p:nvPr/>
          </p:nvSpPr>
          <p:spPr>
            <a:xfrm>
              <a:off x="6647002" y="3352800"/>
              <a:ext cx="58598" cy="97220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FCC15E55-A71D-4B1E-AE11-BE855560E20E}"/>
                </a:ext>
              </a:extLst>
            </p:cNvPr>
            <p:cNvSpPr/>
            <p:nvPr/>
          </p:nvSpPr>
          <p:spPr>
            <a:xfrm>
              <a:off x="6425213" y="944504"/>
              <a:ext cx="1144132" cy="1200881"/>
            </a:xfrm>
            <a:custGeom>
              <a:avLst/>
              <a:gdLst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5859 w 1143476"/>
                <a:gd name="connsiteY8" fmla="*/ 981871 h 1200881"/>
                <a:gd name="connsiteX9" fmla="*/ 94841 w 1143476"/>
                <a:gd name="connsiteY9" fmla="*/ 97407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5859 w 1143476"/>
                <a:gd name="connsiteY8" fmla="*/ 981871 h 1200881"/>
                <a:gd name="connsiteX9" fmla="*/ 94841 w 1143476"/>
                <a:gd name="connsiteY9" fmla="*/ 97407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94841 w 1143476"/>
                <a:gd name="connsiteY9" fmla="*/ 97407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92460 w 1143476"/>
                <a:gd name="connsiteY9" fmla="*/ 969317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92460 w 1143476"/>
                <a:gd name="connsiteY9" fmla="*/ 95502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101282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101282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98240 w 1143476"/>
                <a:gd name="connsiteY8" fmla="*/ 101282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88715 w 1143476"/>
                <a:gd name="connsiteY8" fmla="*/ 99377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88715 w 1143476"/>
                <a:gd name="connsiteY8" fmla="*/ 99377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0036 w 1143476"/>
                <a:gd name="connsiteY6" fmla="*/ 994353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0036 w 1143476"/>
                <a:gd name="connsiteY6" fmla="*/ 994353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9561 w 1143476"/>
                <a:gd name="connsiteY6" fmla="*/ 1006259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9561 w 1143476"/>
                <a:gd name="connsiteY6" fmla="*/ 1006259 h 1200881"/>
                <a:gd name="connsiteX7" fmla="*/ 165293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99810 w 1143476"/>
                <a:gd name="connsiteY0" fmla="*/ 973093 h 1200881"/>
                <a:gd name="connsiteX1" fmla="*/ 239030 w 1143476"/>
                <a:gd name="connsiteY1" fmla="*/ 1198218 h 1200881"/>
                <a:gd name="connsiteX2" fmla="*/ 103622 w 1143476"/>
                <a:gd name="connsiteY2" fmla="*/ 1041297 h 1200881"/>
                <a:gd name="connsiteX3" fmla="*/ 99561 w 1143476"/>
                <a:gd name="connsiteY3" fmla="*/ 1006259 h 1200881"/>
                <a:gd name="connsiteX4" fmla="*/ 165293 w 1143476"/>
                <a:gd name="connsiteY4" fmla="*/ 986958 h 1200881"/>
                <a:gd name="connsiteX5" fmla="*/ 93478 w 1143476"/>
                <a:gd name="connsiteY5" fmla="*/ 979490 h 1200881"/>
                <a:gd name="connsiteX6" fmla="*/ 88720 w 1143476"/>
                <a:gd name="connsiteY6" fmla="*/ 889406 h 1200881"/>
                <a:gd name="connsiteX7" fmla="*/ 936 w 1143476"/>
                <a:gd name="connsiteY7" fmla="*/ 840342 h 1200881"/>
                <a:gd name="connsiteX8" fmla="*/ 92759 w 1143476"/>
                <a:gd name="connsiteY8" fmla="*/ 652895 h 1200881"/>
                <a:gd name="connsiteX9" fmla="*/ 68115 w 1143476"/>
                <a:gd name="connsiteY9" fmla="*/ 518506 h 1200881"/>
                <a:gd name="connsiteX10" fmla="*/ 63638 w 1143476"/>
                <a:gd name="connsiteY10" fmla="*/ 393761 h 1200881"/>
                <a:gd name="connsiteX11" fmla="*/ 633178 w 1143476"/>
                <a:gd name="connsiteY11" fmla="*/ 0 h 1200881"/>
                <a:gd name="connsiteX12" fmla="*/ 1143476 w 1143476"/>
                <a:gd name="connsiteY12" fmla="*/ 569195 h 1200881"/>
                <a:gd name="connsiteX13" fmla="*/ 788602 w 1143476"/>
                <a:gd name="connsiteY13" fmla="*/ 1114669 h 1200881"/>
                <a:gd name="connsiteX14" fmla="*/ 791250 w 1143476"/>
                <a:gd name="connsiteY14" fmla="*/ 1064533 h 1200881"/>
                <a:gd name="connsiteX0" fmla="*/ 699810 w 1143476"/>
                <a:gd name="connsiteY0" fmla="*/ 973093 h 1200881"/>
                <a:gd name="connsiteX1" fmla="*/ 239030 w 1143476"/>
                <a:gd name="connsiteY1" fmla="*/ 1198218 h 1200881"/>
                <a:gd name="connsiteX2" fmla="*/ 103622 w 1143476"/>
                <a:gd name="connsiteY2" fmla="*/ 1041297 h 1200881"/>
                <a:gd name="connsiteX3" fmla="*/ 99561 w 1143476"/>
                <a:gd name="connsiteY3" fmla="*/ 1006259 h 1200881"/>
                <a:gd name="connsiteX4" fmla="*/ 165293 w 1143476"/>
                <a:gd name="connsiteY4" fmla="*/ 986958 h 1200881"/>
                <a:gd name="connsiteX5" fmla="*/ 93478 w 1143476"/>
                <a:gd name="connsiteY5" fmla="*/ 979490 h 1200881"/>
                <a:gd name="connsiteX6" fmla="*/ 88720 w 1143476"/>
                <a:gd name="connsiteY6" fmla="*/ 889406 h 1200881"/>
                <a:gd name="connsiteX7" fmla="*/ 936 w 1143476"/>
                <a:gd name="connsiteY7" fmla="*/ 840342 h 1200881"/>
                <a:gd name="connsiteX8" fmla="*/ 92759 w 1143476"/>
                <a:gd name="connsiteY8" fmla="*/ 652895 h 1200881"/>
                <a:gd name="connsiteX9" fmla="*/ 68115 w 1143476"/>
                <a:gd name="connsiteY9" fmla="*/ 518506 h 1200881"/>
                <a:gd name="connsiteX10" fmla="*/ 63638 w 1143476"/>
                <a:gd name="connsiteY10" fmla="*/ 393761 h 1200881"/>
                <a:gd name="connsiteX11" fmla="*/ 633178 w 1143476"/>
                <a:gd name="connsiteY11" fmla="*/ 0 h 1200881"/>
                <a:gd name="connsiteX12" fmla="*/ 1143476 w 1143476"/>
                <a:gd name="connsiteY12" fmla="*/ 569195 h 1200881"/>
                <a:gd name="connsiteX13" fmla="*/ 788602 w 1143476"/>
                <a:gd name="connsiteY13" fmla="*/ 1114669 h 1200881"/>
                <a:gd name="connsiteX0" fmla="*/ 699810 w 1143476"/>
                <a:gd name="connsiteY0" fmla="*/ 973093 h 1200881"/>
                <a:gd name="connsiteX1" fmla="*/ 239030 w 1143476"/>
                <a:gd name="connsiteY1" fmla="*/ 1198218 h 1200881"/>
                <a:gd name="connsiteX2" fmla="*/ 103622 w 1143476"/>
                <a:gd name="connsiteY2" fmla="*/ 1041297 h 1200881"/>
                <a:gd name="connsiteX3" fmla="*/ 99561 w 1143476"/>
                <a:gd name="connsiteY3" fmla="*/ 1006259 h 1200881"/>
                <a:gd name="connsiteX4" fmla="*/ 165293 w 1143476"/>
                <a:gd name="connsiteY4" fmla="*/ 986958 h 1200881"/>
                <a:gd name="connsiteX5" fmla="*/ 93478 w 1143476"/>
                <a:gd name="connsiteY5" fmla="*/ 979490 h 1200881"/>
                <a:gd name="connsiteX6" fmla="*/ 88720 w 1143476"/>
                <a:gd name="connsiteY6" fmla="*/ 889406 h 1200881"/>
                <a:gd name="connsiteX7" fmla="*/ 936 w 1143476"/>
                <a:gd name="connsiteY7" fmla="*/ 840342 h 1200881"/>
                <a:gd name="connsiteX8" fmla="*/ 92759 w 1143476"/>
                <a:gd name="connsiteY8" fmla="*/ 652895 h 1200881"/>
                <a:gd name="connsiteX9" fmla="*/ 68115 w 1143476"/>
                <a:gd name="connsiteY9" fmla="*/ 518506 h 1200881"/>
                <a:gd name="connsiteX10" fmla="*/ 63638 w 1143476"/>
                <a:gd name="connsiteY10" fmla="*/ 393761 h 1200881"/>
                <a:gd name="connsiteX11" fmla="*/ 633178 w 1143476"/>
                <a:gd name="connsiteY11" fmla="*/ 0 h 1200881"/>
                <a:gd name="connsiteX12" fmla="*/ 1143476 w 1143476"/>
                <a:gd name="connsiteY12" fmla="*/ 569195 h 1200881"/>
                <a:gd name="connsiteX13" fmla="*/ 788602 w 1143476"/>
                <a:gd name="connsiteY13" fmla="*/ 1114669 h 1200881"/>
                <a:gd name="connsiteX0" fmla="*/ 699810 w 1144811"/>
                <a:gd name="connsiteY0" fmla="*/ 973093 h 1200881"/>
                <a:gd name="connsiteX1" fmla="*/ 239030 w 1144811"/>
                <a:gd name="connsiteY1" fmla="*/ 1198218 h 1200881"/>
                <a:gd name="connsiteX2" fmla="*/ 103622 w 1144811"/>
                <a:gd name="connsiteY2" fmla="*/ 1041297 h 1200881"/>
                <a:gd name="connsiteX3" fmla="*/ 99561 w 1144811"/>
                <a:gd name="connsiteY3" fmla="*/ 1006259 h 1200881"/>
                <a:gd name="connsiteX4" fmla="*/ 165293 w 1144811"/>
                <a:gd name="connsiteY4" fmla="*/ 986958 h 1200881"/>
                <a:gd name="connsiteX5" fmla="*/ 93478 w 1144811"/>
                <a:gd name="connsiteY5" fmla="*/ 979490 h 1200881"/>
                <a:gd name="connsiteX6" fmla="*/ 88720 w 1144811"/>
                <a:gd name="connsiteY6" fmla="*/ 889406 h 1200881"/>
                <a:gd name="connsiteX7" fmla="*/ 936 w 1144811"/>
                <a:gd name="connsiteY7" fmla="*/ 840342 h 1200881"/>
                <a:gd name="connsiteX8" fmla="*/ 92759 w 1144811"/>
                <a:gd name="connsiteY8" fmla="*/ 652895 h 1200881"/>
                <a:gd name="connsiteX9" fmla="*/ 68115 w 1144811"/>
                <a:gd name="connsiteY9" fmla="*/ 518506 h 1200881"/>
                <a:gd name="connsiteX10" fmla="*/ 63638 w 1144811"/>
                <a:gd name="connsiteY10" fmla="*/ 393761 h 1200881"/>
                <a:gd name="connsiteX11" fmla="*/ 633178 w 1144811"/>
                <a:gd name="connsiteY11" fmla="*/ 0 h 1200881"/>
                <a:gd name="connsiteX12" fmla="*/ 1143476 w 1144811"/>
                <a:gd name="connsiteY12" fmla="*/ 569195 h 1200881"/>
                <a:gd name="connsiteX13" fmla="*/ 793364 w 1144811"/>
                <a:gd name="connsiteY13" fmla="*/ 1143244 h 1200881"/>
                <a:gd name="connsiteX0" fmla="*/ 699810 w 1144803"/>
                <a:gd name="connsiteY0" fmla="*/ 973093 h 1200881"/>
                <a:gd name="connsiteX1" fmla="*/ 239030 w 1144803"/>
                <a:gd name="connsiteY1" fmla="*/ 1198218 h 1200881"/>
                <a:gd name="connsiteX2" fmla="*/ 103622 w 1144803"/>
                <a:gd name="connsiteY2" fmla="*/ 1041297 h 1200881"/>
                <a:gd name="connsiteX3" fmla="*/ 99561 w 1144803"/>
                <a:gd name="connsiteY3" fmla="*/ 1006259 h 1200881"/>
                <a:gd name="connsiteX4" fmla="*/ 165293 w 1144803"/>
                <a:gd name="connsiteY4" fmla="*/ 986958 h 1200881"/>
                <a:gd name="connsiteX5" fmla="*/ 93478 w 1144803"/>
                <a:gd name="connsiteY5" fmla="*/ 979490 h 1200881"/>
                <a:gd name="connsiteX6" fmla="*/ 88720 w 1144803"/>
                <a:gd name="connsiteY6" fmla="*/ 889406 h 1200881"/>
                <a:gd name="connsiteX7" fmla="*/ 936 w 1144803"/>
                <a:gd name="connsiteY7" fmla="*/ 840342 h 1200881"/>
                <a:gd name="connsiteX8" fmla="*/ 92759 w 1144803"/>
                <a:gd name="connsiteY8" fmla="*/ 652895 h 1200881"/>
                <a:gd name="connsiteX9" fmla="*/ 68115 w 1144803"/>
                <a:gd name="connsiteY9" fmla="*/ 518506 h 1200881"/>
                <a:gd name="connsiteX10" fmla="*/ 63638 w 1144803"/>
                <a:gd name="connsiteY10" fmla="*/ 393761 h 1200881"/>
                <a:gd name="connsiteX11" fmla="*/ 633178 w 1144803"/>
                <a:gd name="connsiteY11" fmla="*/ 0 h 1200881"/>
                <a:gd name="connsiteX12" fmla="*/ 1143476 w 1144803"/>
                <a:gd name="connsiteY12" fmla="*/ 569195 h 1200881"/>
                <a:gd name="connsiteX13" fmla="*/ 793364 w 1144803"/>
                <a:gd name="connsiteY13" fmla="*/ 1143244 h 1200881"/>
                <a:gd name="connsiteX0" fmla="*/ 699810 w 1144132"/>
                <a:gd name="connsiteY0" fmla="*/ 973093 h 1200881"/>
                <a:gd name="connsiteX1" fmla="*/ 239030 w 1144132"/>
                <a:gd name="connsiteY1" fmla="*/ 1198218 h 1200881"/>
                <a:gd name="connsiteX2" fmla="*/ 103622 w 1144132"/>
                <a:gd name="connsiteY2" fmla="*/ 1041297 h 1200881"/>
                <a:gd name="connsiteX3" fmla="*/ 99561 w 1144132"/>
                <a:gd name="connsiteY3" fmla="*/ 1006259 h 1200881"/>
                <a:gd name="connsiteX4" fmla="*/ 165293 w 1144132"/>
                <a:gd name="connsiteY4" fmla="*/ 986958 h 1200881"/>
                <a:gd name="connsiteX5" fmla="*/ 93478 w 1144132"/>
                <a:gd name="connsiteY5" fmla="*/ 979490 h 1200881"/>
                <a:gd name="connsiteX6" fmla="*/ 88720 w 1144132"/>
                <a:gd name="connsiteY6" fmla="*/ 889406 h 1200881"/>
                <a:gd name="connsiteX7" fmla="*/ 936 w 1144132"/>
                <a:gd name="connsiteY7" fmla="*/ 840342 h 1200881"/>
                <a:gd name="connsiteX8" fmla="*/ 92759 w 1144132"/>
                <a:gd name="connsiteY8" fmla="*/ 652895 h 1200881"/>
                <a:gd name="connsiteX9" fmla="*/ 68115 w 1144132"/>
                <a:gd name="connsiteY9" fmla="*/ 518506 h 1200881"/>
                <a:gd name="connsiteX10" fmla="*/ 63638 w 1144132"/>
                <a:gd name="connsiteY10" fmla="*/ 393761 h 1200881"/>
                <a:gd name="connsiteX11" fmla="*/ 633178 w 1144132"/>
                <a:gd name="connsiteY11" fmla="*/ 0 h 1200881"/>
                <a:gd name="connsiteX12" fmla="*/ 1143476 w 1144132"/>
                <a:gd name="connsiteY12" fmla="*/ 569195 h 1200881"/>
                <a:gd name="connsiteX13" fmla="*/ 793364 w 1144132"/>
                <a:gd name="connsiteY13" fmla="*/ 1143244 h 1200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44132" h="1200881">
                  <a:moveTo>
                    <a:pt x="699810" y="973093"/>
                  </a:moveTo>
                  <a:cubicBezTo>
                    <a:pt x="604390" y="1150794"/>
                    <a:pt x="494814" y="1215366"/>
                    <a:pt x="239030" y="1198218"/>
                  </a:cubicBezTo>
                  <a:cubicBezTo>
                    <a:pt x="163538" y="1186269"/>
                    <a:pt x="124162" y="1159710"/>
                    <a:pt x="103622" y="1041297"/>
                  </a:cubicBezTo>
                  <a:cubicBezTo>
                    <a:pt x="99093" y="1025649"/>
                    <a:pt x="89283" y="1015315"/>
                    <a:pt x="99561" y="1006259"/>
                  </a:cubicBezTo>
                  <a:cubicBezTo>
                    <a:pt x="109839" y="997203"/>
                    <a:pt x="166307" y="991420"/>
                    <a:pt x="165293" y="986958"/>
                  </a:cubicBezTo>
                  <a:cubicBezTo>
                    <a:pt x="164279" y="982497"/>
                    <a:pt x="106240" y="995749"/>
                    <a:pt x="93478" y="979490"/>
                  </a:cubicBezTo>
                  <a:cubicBezTo>
                    <a:pt x="80716" y="963231"/>
                    <a:pt x="88718" y="924197"/>
                    <a:pt x="88720" y="889406"/>
                  </a:cubicBezTo>
                  <a:cubicBezTo>
                    <a:pt x="58292" y="882429"/>
                    <a:pt x="1002" y="890633"/>
                    <a:pt x="936" y="840342"/>
                  </a:cubicBezTo>
                  <a:cubicBezTo>
                    <a:pt x="-10208" y="790493"/>
                    <a:pt x="81562" y="706534"/>
                    <a:pt x="92759" y="652895"/>
                  </a:cubicBezTo>
                  <a:cubicBezTo>
                    <a:pt x="103955" y="599256"/>
                    <a:pt x="72571" y="554155"/>
                    <a:pt x="68115" y="518506"/>
                  </a:cubicBezTo>
                  <a:cubicBezTo>
                    <a:pt x="61583" y="486467"/>
                    <a:pt x="64337" y="420261"/>
                    <a:pt x="63638" y="393761"/>
                  </a:cubicBezTo>
                  <a:cubicBezTo>
                    <a:pt x="70964" y="132144"/>
                    <a:pt x="353415" y="0"/>
                    <a:pt x="633178" y="0"/>
                  </a:cubicBezTo>
                  <a:cubicBezTo>
                    <a:pt x="952907" y="0"/>
                    <a:pt x="1157259" y="300072"/>
                    <a:pt x="1143476" y="569195"/>
                  </a:cubicBezTo>
                  <a:cubicBezTo>
                    <a:pt x="1129693" y="838318"/>
                    <a:pt x="785195" y="1003900"/>
                    <a:pt x="793364" y="1143244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60E97204-04F5-40A1-A146-AAA4EEA1F55E}"/>
                </a:ext>
              </a:extLst>
            </p:cNvPr>
            <p:cNvSpPr/>
            <p:nvPr/>
          </p:nvSpPr>
          <p:spPr>
            <a:xfrm>
              <a:off x="6605771" y="1393640"/>
              <a:ext cx="143411" cy="135648"/>
            </a:xfrm>
            <a:custGeom>
              <a:avLst/>
              <a:gdLst>
                <a:gd name="connsiteX0" fmla="*/ 94050 w 188100"/>
                <a:gd name="connsiteY0" fmla="*/ 0 h 135648"/>
                <a:gd name="connsiteX1" fmla="*/ 188100 w 188100"/>
                <a:gd name="connsiteY1" fmla="*/ 94050 h 135648"/>
                <a:gd name="connsiteX2" fmla="*/ 188099 w 188100"/>
                <a:gd name="connsiteY2" fmla="*/ 135644 h 135648"/>
                <a:gd name="connsiteX3" fmla="*/ 182736 w 188100"/>
                <a:gd name="connsiteY3" fmla="*/ 109080 h 135648"/>
                <a:gd name="connsiteX4" fmla="*/ 94050 w 188100"/>
                <a:gd name="connsiteY4" fmla="*/ 50295 h 135648"/>
                <a:gd name="connsiteX5" fmla="*/ 5364 w 188100"/>
                <a:gd name="connsiteY5" fmla="*/ 109080 h 135648"/>
                <a:gd name="connsiteX6" fmla="*/ 0 w 188100"/>
                <a:gd name="connsiteY6" fmla="*/ 135648 h 135648"/>
                <a:gd name="connsiteX7" fmla="*/ 0 w 188100"/>
                <a:gd name="connsiteY7" fmla="*/ 94050 h 135648"/>
                <a:gd name="connsiteX8" fmla="*/ 94050 w 188100"/>
                <a:gd name="connsiteY8" fmla="*/ 0 h 135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8100" h="135648">
                  <a:moveTo>
                    <a:pt x="94050" y="0"/>
                  </a:moveTo>
                  <a:cubicBezTo>
                    <a:pt x="145992" y="0"/>
                    <a:pt x="188100" y="42108"/>
                    <a:pt x="188100" y="94050"/>
                  </a:cubicBezTo>
                  <a:lnTo>
                    <a:pt x="188099" y="135644"/>
                  </a:lnTo>
                  <a:lnTo>
                    <a:pt x="182736" y="109080"/>
                  </a:lnTo>
                  <a:cubicBezTo>
                    <a:pt x="168125" y="74535"/>
                    <a:pt x="133918" y="50295"/>
                    <a:pt x="94050" y="50295"/>
                  </a:cubicBezTo>
                  <a:cubicBezTo>
                    <a:pt x="54182" y="50295"/>
                    <a:pt x="19976" y="74535"/>
                    <a:pt x="5364" y="109080"/>
                  </a:cubicBezTo>
                  <a:lnTo>
                    <a:pt x="0" y="135648"/>
                  </a:lnTo>
                  <a:lnTo>
                    <a:pt x="0" y="94050"/>
                  </a:lnTo>
                  <a:cubicBezTo>
                    <a:pt x="0" y="42108"/>
                    <a:pt x="42108" y="0"/>
                    <a:pt x="9405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" name="四角形: 角を丸くする 14">
              <a:extLst>
                <a:ext uri="{FF2B5EF4-FFF2-40B4-BE49-F238E27FC236}">
                  <a16:creationId xmlns:a16="http://schemas.microsoft.com/office/drawing/2014/main" id="{7C4F1B11-A715-4621-824C-45AB4C476F42}"/>
                </a:ext>
              </a:extLst>
            </p:cNvPr>
            <p:cNvSpPr/>
            <p:nvPr/>
          </p:nvSpPr>
          <p:spPr>
            <a:xfrm>
              <a:off x="6605773" y="1427562"/>
              <a:ext cx="143410" cy="207593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C35A3E28-4252-4A9D-8053-BD4CA6C4D2EF}"/>
                </a:ext>
              </a:extLst>
            </p:cNvPr>
            <p:cNvSpPr/>
            <p:nvPr/>
          </p:nvSpPr>
          <p:spPr>
            <a:xfrm>
              <a:off x="6605770" y="1442576"/>
              <a:ext cx="95929" cy="147270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" name="四角形: 角を丸くする 16">
              <a:extLst>
                <a:ext uri="{FF2B5EF4-FFF2-40B4-BE49-F238E27FC236}">
                  <a16:creationId xmlns:a16="http://schemas.microsoft.com/office/drawing/2014/main" id="{1C0DA247-220D-4F8B-8D48-D6DC4E3EEC20}"/>
                </a:ext>
              </a:extLst>
            </p:cNvPr>
            <p:cNvSpPr/>
            <p:nvPr/>
          </p:nvSpPr>
          <p:spPr>
            <a:xfrm>
              <a:off x="6572883" y="1266100"/>
              <a:ext cx="219305" cy="74195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34165B5E-19DA-4E2D-A202-FA11BEFD47F0}"/>
                </a:ext>
              </a:extLst>
            </p:cNvPr>
            <p:cNvSpPr/>
            <p:nvPr/>
          </p:nvSpPr>
          <p:spPr>
            <a:xfrm rot="5400000">
              <a:off x="6381342" y="841992"/>
              <a:ext cx="1262285" cy="1239838"/>
            </a:xfrm>
            <a:custGeom>
              <a:avLst/>
              <a:gdLst>
                <a:gd name="connsiteX0" fmla="*/ 0 w 1262285"/>
                <a:gd name="connsiteY0" fmla="*/ 651448 h 1239838"/>
                <a:gd name="connsiteX1" fmla="*/ 281648 w 1262285"/>
                <a:gd name="connsiteY1" fmla="*/ 109297 h 1239838"/>
                <a:gd name="connsiteX2" fmla="*/ 323053 w 1262285"/>
                <a:gd name="connsiteY2" fmla="*/ 92897 h 1239838"/>
                <a:gd name="connsiteX3" fmla="*/ 344921 w 1262285"/>
                <a:gd name="connsiteY3" fmla="*/ 78757 h 1239838"/>
                <a:gd name="connsiteX4" fmla="*/ 673895 w 1262285"/>
                <a:gd name="connsiteY4" fmla="*/ 0 h 1239838"/>
                <a:gd name="connsiteX5" fmla="*/ 1262285 w 1262285"/>
                <a:gd name="connsiteY5" fmla="*/ 461147 h 1239838"/>
                <a:gd name="connsiteX6" fmla="*/ 1260645 w 1262285"/>
                <a:gd name="connsiteY6" fmla="*/ 478138 h 1239838"/>
                <a:gd name="connsiteX7" fmla="*/ 1183688 w 1262285"/>
                <a:gd name="connsiteY7" fmla="*/ 449843 h 1239838"/>
                <a:gd name="connsiteX8" fmla="*/ 876348 w 1262285"/>
                <a:gd name="connsiteY8" fmla="*/ 408009 h 1239838"/>
                <a:gd name="connsiteX9" fmla="*/ 420531 w 1262285"/>
                <a:gd name="connsiteY9" fmla="*/ 516006 h 1239838"/>
                <a:gd name="connsiteX10" fmla="*/ 399624 w 1262285"/>
                <a:gd name="connsiteY10" fmla="*/ 533171 h 1239838"/>
                <a:gd name="connsiteX11" fmla="*/ 398170 w 1262285"/>
                <a:gd name="connsiteY11" fmla="*/ 533664 h 1239838"/>
                <a:gd name="connsiteX12" fmla="*/ 385705 w 1262285"/>
                <a:gd name="connsiteY12" fmla="*/ 544598 h 1239838"/>
                <a:gd name="connsiteX13" fmla="*/ 369850 w 1262285"/>
                <a:gd name="connsiteY13" fmla="*/ 557615 h 1239838"/>
                <a:gd name="connsiteX14" fmla="*/ 368254 w 1262285"/>
                <a:gd name="connsiteY14" fmla="*/ 559905 h 1239838"/>
                <a:gd name="connsiteX15" fmla="*/ 357417 w 1262285"/>
                <a:gd name="connsiteY15" fmla="*/ 569411 h 1239838"/>
                <a:gd name="connsiteX16" fmla="*/ 342526 w 1262285"/>
                <a:gd name="connsiteY16" fmla="*/ 596839 h 1239838"/>
                <a:gd name="connsiteX17" fmla="*/ 337820 w 1262285"/>
                <a:gd name="connsiteY17" fmla="*/ 603595 h 1239838"/>
                <a:gd name="connsiteX18" fmla="*/ 337078 w 1262285"/>
                <a:gd name="connsiteY18" fmla="*/ 606874 h 1239838"/>
                <a:gd name="connsiteX19" fmla="*/ 329705 w 1262285"/>
                <a:gd name="connsiteY19" fmla="*/ 620454 h 1239838"/>
                <a:gd name="connsiteX20" fmla="*/ 312894 w 1262285"/>
                <a:gd name="connsiteY20" fmla="*/ 759046 h 1239838"/>
                <a:gd name="connsiteX21" fmla="*/ 430121 w 1262285"/>
                <a:gd name="connsiteY21" fmla="*/ 1116625 h 1239838"/>
                <a:gd name="connsiteX22" fmla="*/ 487246 w 1262285"/>
                <a:gd name="connsiteY22" fmla="*/ 1204849 h 1239838"/>
                <a:gd name="connsiteX23" fmla="*/ 512195 w 1262285"/>
                <a:gd name="connsiteY23" fmla="*/ 1235729 h 1239838"/>
                <a:gd name="connsiteX24" fmla="*/ 461147 w 1262285"/>
                <a:gd name="connsiteY24" fmla="*/ 1239838 h 1239838"/>
                <a:gd name="connsiteX25" fmla="*/ 0 w 1262285"/>
                <a:gd name="connsiteY25" fmla="*/ 651448 h 1239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262285" h="1239838">
                  <a:moveTo>
                    <a:pt x="0" y="651448"/>
                  </a:moveTo>
                  <a:cubicBezTo>
                    <a:pt x="0" y="407729"/>
                    <a:pt x="116135" y="198619"/>
                    <a:pt x="281648" y="109297"/>
                  </a:cubicBezTo>
                  <a:lnTo>
                    <a:pt x="323053" y="92897"/>
                  </a:lnTo>
                  <a:lnTo>
                    <a:pt x="344921" y="78757"/>
                  </a:lnTo>
                  <a:cubicBezTo>
                    <a:pt x="438828" y="29034"/>
                    <a:pt x="552035" y="0"/>
                    <a:pt x="673895" y="0"/>
                  </a:cubicBezTo>
                  <a:cubicBezTo>
                    <a:pt x="998854" y="0"/>
                    <a:pt x="1262285" y="206463"/>
                    <a:pt x="1262285" y="461147"/>
                  </a:cubicBezTo>
                  <a:lnTo>
                    <a:pt x="1260645" y="478138"/>
                  </a:lnTo>
                  <a:lnTo>
                    <a:pt x="1183688" y="449843"/>
                  </a:lnTo>
                  <a:cubicBezTo>
                    <a:pt x="1095956" y="423431"/>
                    <a:pt x="990194" y="408009"/>
                    <a:pt x="876348" y="408009"/>
                  </a:cubicBezTo>
                  <a:cubicBezTo>
                    <a:pt x="686605" y="408009"/>
                    <a:pt x="519316" y="450848"/>
                    <a:pt x="420531" y="516006"/>
                  </a:cubicBezTo>
                  <a:lnTo>
                    <a:pt x="399624" y="533171"/>
                  </a:lnTo>
                  <a:lnTo>
                    <a:pt x="398170" y="533664"/>
                  </a:lnTo>
                  <a:lnTo>
                    <a:pt x="385705" y="544598"/>
                  </a:lnTo>
                  <a:lnTo>
                    <a:pt x="369850" y="557615"/>
                  </a:lnTo>
                  <a:lnTo>
                    <a:pt x="368254" y="559905"/>
                  </a:lnTo>
                  <a:lnTo>
                    <a:pt x="357417" y="569411"/>
                  </a:lnTo>
                  <a:lnTo>
                    <a:pt x="342526" y="596839"/>
                  </a:lnTo>
                  <a:lnTo>
                    <a:pt x="337820" y="603595"/>
                  </a:lnTo>
                  <a:lnTo>
                    <a:pt x="337078" y="606874"/>
                  </a:lnTo>
                  <a:lnTo>
                    <a:pt x="329705" y="620454"/>
                  </a:lnTo>
                  <a:cubicBezTo>
                    <a:pt x="315550" y="659059"/>
                    <a:pt x="310003" y="706299"/>
                    <a:pt x="312894" y="759046"/>
                  </a:cubicBezTo>
                  <a:cubicBezTo>
                    <a:pt x="318676" y="864541"/>
                    <a:pt x="358208" y="992069"/>
                    <a:pt x="430121" y="1116625"/>
                  </a:cubicBezTo>
                  <a:cubicBezTo>
                    <a:pt x="448099" y="1147764"/>
                    <a:pt x="467250" y="1177243"/>
                    <a:pt x="487246" y="1204849"/>
                  </a:cubicBezTo>
                  <a:lnTo>
                    <a:pt x="512195" y="1235729"/>
                  </a:lnTo>
                  <a:lnTo>
                    <a:pt x="461147" y="1239838"/>
                  </a:lnTo>
                  <a:cubicBezTo>
                    <a:pt x="206463" y="1239838"/>
                    <a:pt x="0" y="976407"/>
                    <a:pt x="0" y="65144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" name="月 18">
              <a:extLst>
                <a:ext uri="{FF2B5EF4-FFF2-40B4-BE49-F238E27FC236}">
                  <a16:creationId xmlns:a16="http://schemas.microsoft.com/office/drawing/2014/main" id="{E43C7513-403F-436B-8FE5-6AE915038644}"/>
                </a:ext>
              </a:extLst>
            </p:cNvPr>
            <p:cNvSpPr/>
            <p:nvPr/>
          </p:nvSpPr>
          <p:spPr>
            <a:xfrm rot="5123775">
              <a:off x="6610525" y="521088"/>
              <a:ext cx="251388" cy="958021"/>
            </a:xfrm>
            <a:prstGeom prst="moon">
              <a:avLst>
                <a:gd name="adj" fmla="val 73465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" name="月 19">
              <a:extLst>
                <a:ext uri="{FF2B5EF4-FFF2-40B4-BE49-F238E27FC236}">
                  <a16:creationId xmlns:a16="http://schemas.microsoft.com/office/drawing/2014/main" id="{C2219958-DE93-4B3C-8619-BDB444C7A780}"/>
                </a:ext>
              </a:extLst>
            </p:cNvPr>
            <p:cNvSpPr/>
            <p:nvPr/>
          </p:nvSpPr>
          <p:spPr>
            <a:xfrm rot="5892634">
              <a:off x="6693960" y="397053"/>
              <a:ext cx="251388" cy="989918"/>
            </a:xfrm>
            <a:prstGeom prst="moon">
              <a:avLst>
                <a:gd name="adj" fmla="val 53572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" name="月 20">
              <a:extLst>
                <a:ext uri="{FF2B5EF4-FFF2-40B4-BE49-F238E27FC236}">
                  <a16:creationId xmlns:a16="http://schemas.microsoft.com/office/drawing/2014/main" id="{E4BABF0E-82FE-44E3-94DB-458A0D65BD52}"/>
                </a:ext>
              </a:extLst>
            </p:cNvPr>
            <p:cNvSpPr/>
            <p:nvPr/>
          </p:nvSpPr>
          <p:spPr>
            <a:xfrm rot="8100000">
              <a:off x="6880130" y="801403"/>
              <a:ext cx="216875" cy="840650"/>
            </a:xfrm>
            <a:prstGeom prst="moon">
              <a:avLst>
                <a:gd name="adj" fmla="val 69032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3F898CF3-DA2E-4962-A359-72650916B6E4}"/>
                </a:ext>
              </a:extLst>
            </p:cNvPr>
            <p:cNvGrpSpPr/>
            <p:nvPr/>
          </p:nvGrpSpPr>
          <p:grpSpPr>
            <a:xfrm>
              <a:off x="7110565" y="1475829"/>
              <a:ext cx="231434" cy="419158"/>
              <a:chOff x="1368308" y="1783038"/>
              <a:chExt cx="188990" cy="342286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B96B9D70-24B4-42FD-9DE8-9373EA85ADF1}"/>
                  </a:ext>
                </a:extLst>
              </p:cNvPr>
              <p:cNvSpPr/>
              <p:nvPr/>
            </p:nvSpPr>
            <p:spPr>
              <a:xfrm rot="900000" flipH="1">
                <a:off x="1368308" y="1783038"/>
                <a:ext cx="188990" cy="342286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3372EE33-AB99-4ED4-AA86-2045F0AA6CB9}"/>
                  </a:ext>
                </a:extLst>
              </p:cNvPr>
              <p:cNvSpPr/>
              <p:nvPr/>
            </p:nvSpPr>
            <p:spPr>
              <a:xfrm rot="900000" flipH="1">
                <a:off x="1386510" y="1839869"/>
                <a:ext cx="131404" cy="22294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7D305C58-E037-47DD-BCA3-87E7F87C0DA7}"/>
              </a:ext>
            </a:extLst>
          </p:cNvPr>
          <p:cNvGrpSpPr/>
          <p:nvPr/>
        </p:nvGrpSpPr>
        <p:grpSpPr>
          <a:xfrm>
            <a:off x="4365956" y="771864"/>
            <a:ext cx="1150887" cy="2764269"/>
            <a:chOff x="3589578" y="771864"/>
            <a:chExt cx="1150887" cy="2764269"/>
          </a:xfrm>
        </p:grpSpPr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AEFAA807-24D2-48E6-8AB4-3E523366C4A1}"/>
                </a:ext>
              </a:extLst>
            </p:cNvPr>
            <p:cNvSpPr/>
            <p:nvPr/>
          </p:nvSpPr>
          <p:spPr>
            <a:xfrm>
              <a:off x="3589578" y="833938"/>
              <a:ext cx="1149110" cy="1047250"/>
            </a:xfrm>
            <a:custGeom>
              <a:avLst/>
              <a:gdLst>
                <a:gd name="connsiteX0" fmla="*/ 574555 w 1149110"/>
                <a:gd name="connsiteY0" fmla="*/ 0 h 1047250"/>
                <a:gd name="connsiteX1" fmla="*/ 690348 w 1149110"/>
                <a:gd name="connsiteY1" fmla="*/ 10638 h 1047250"/>
                <a:gd name="connsiteX2" fmla="*/ 733972 w 1149110"/>
                <a:gd name="connsiteY2" fmla="*/ 22980 h 1047250"/>
                <a:gd name="connsiteX3" fmla="*/ 802765 w 1149110"/>
                <a:gd name="connsiteY3" fmla="*/ 45333 h 1047250"/>
                <a:gd name="connsiteX4" fmla="*/ 1116712 w 1149110"/>
                <a:gd name="connsiteY4" fmla="*/ 373968 h 1047250"/>
                <a:gd name="connsiteX5" fmla="*/ 1141982 w 1149110"/>
                <a:gd name="connsiteY5" fmla="*/ 459184 h 1047250"/>
                <a:gd name="connsiteX6" fmla="*/ 1149110 w 1149110"/>
                <a:gd name="connsiteY6" fmla="*/ 523625 h 1047250"/>
                <a:gd name="connsiteX7" fmla="*/ 574555 w 1149110"/>
                <a:gd name="connsiteY7" fmla="*/ 1047250 h 1047250"/>
                <a:gd name="connsiteX8" fmla="*/ 0 w 1149110"/>
                <a:gd name="connsiteY8" fmla="*/ 523625 h 1047250"/>
                <a:gd name="connsiteX9" fmla="*/ 8818 w 1149110"/>
                <a:gd name="connsiteY9" fmla="*/ 443909 h 1047250"/>
                <a:gd name="connsiteX10" fmla="*/ 29558 w 1149110"/>
                <a:gd name="connsiteY10" fmla="*/ 373968 h 1047250"/>
                <a:gd name="connsiteX11" fmla="*/ 343505 w 1149110"/>
                <a:gd name="connsiteY11" fmla="*/ 45333 h 1047250"/>
                <a:gd name="connsiteX12" fmla="*/ 393187 w 1149110"/>
                <a:gd name="connsiteY12" fmla="*/ 29190 h 1047250"/>
                <a:gd name="connsiteX13" fmla="*/ 458762 w 1149110"/>
                <a:gd name="connsiteY13" fmla="*/ 10638 h 1047250"/>
                <a:gd name="connsiteX14" fmla="*/ 574555 w 1149110"/>
                <a:gd name="connsiteY14" fmla="*/ 0 h 104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49110" h="1047250">
                  <a:moveTo>
                    <a:pt x="574555" y="0"/>
                  </a:moveTo>
                  <a:cubicBezTo>
                    <a:pt x="614220" y="0"/>
                    <a:pt x="652946" y="3663"/>
                    <a:pt x="690348" y="10638"/>
                  </a:cubicBezTo>
                  <a:lnTo>
                    <a:pt x="733972" y="22980"/>
                  </a:lnTo>
                  <a:lnTo>
                    <a:pt x="802765" y="45333"/>
                  </a:lnTo>
                  <a:cubicBezTo>
                    <a:pt x="943923" y="107831"/>
                    <a:pt x="1057007" y="226206"/>
                    <a:pt x="1116712" y="373968"/>
                  </a:cubicBezTo>
                  <a:lnTo>
                    <a:pt x="1141982" y="459184"/>
                  </a:lnTo>
                  <a:lnTo>
                    <a:pt x="1149110" y="523625"/>
                  </a:lnTo>
                  <a:cubicBezTo>
                    <a:pt x="1149110" y="812815"/>
                    <a:pt x="891873" y="1047250"/>
                    <a:pt x="574555" y="1047250"/>
                  </a:cubicBezTo>
                  <a:cubicBezTo>
                    <a:pt x="257237" y="1047250"/>
                    <a:pt x="0" y="812815"/>
                    <a:pt x="0" y="523625"/>
                  </a:cubicBezTo>
                  <a:lnTo>
                    <a:pt x="8818" y="443909"/>
                  </a:lnTo>
                  <a:lnTo>
                    <a:pt x="29558" y="373968"/>
                  </a:lnTo>
                  <a:cubicBezTo>
                    <a:pt x="89263" y="226206"/>
                    <a:pt x="202347" y="107831"/>
                    <a:pt x="343505" y="45333"/>
                  </a:cubicBezTo>
                  <a:lnTo>
                    <a:pt x="393187" y="29190"/>
                  </a:lnTo>
                  <a:lnTo>
                    <a:pt x="458762" y="10638"/>
                  </a:lnTo>
                  <a:cubicBezTo>
                    <a:pt x="496164" y="3663"/>
                    <a:pt x="534890" y="0"/>
                    <a:pt x="574555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6023E5B6-BB67-4E41-848D-0A9B92D808BA}"/>
                </a:ext>
              </a:extLst>
            </p:cNvPr>
            <p:cNvSpPr/>
            <p:nvPr/>
          </p:nvSpPr>
          <p:spPr>
            <a:xfrm>
              <a:off x="4119564" y="1881259"/>
              <a:ext cx="257174" cy="426824"/>
            </a:xfrm>
            <a:custGeom>
              <a:avLst/>
              <a:gdLst>
                <a:gd name="connsiteX0" fmla="*/ 22650 w 248020"/>
                <a:gd name="connsiteY0" fmla="*/ 0 h 258102"/>
                <a:gd name="connsiteX1" fmla="*/ 225369 w 248020"/>
                <a:gd name="connsiteY1" fmla="*/ 0 h 258102"/>
                <a:gd name="connsiteX2" fmla="*/ 248020 w 248020"/>
                <a:gd name="connsiteY2" fmla="*/ 258102 h 258102"/>
                <a:gd name="connsiteX3" fmla="*/ 0 w 248020"/>
                <a:gd name="connsiteY3" fmla="*/ 258102 h 25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020" h="258102">
                  <a:moveTo>
                    <a:pt x="22650" y="0"/>
                  </a:moveTo>
                  <a:lnTo>
                    <a:pt x="225369" y="0"/>
                  </a:lnTo>
                  <a:lnTo>
                    <a:pt x="248020" y="258102"/>
                  </a:lnTo>
                  <a:lnTo>
                    <a:pt x="0" y="258102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32D360DD-BF5A-4DE9-B583-F75CD699AA31}"/>
                </a:ext>
              </a:extLst>
            </p:cNvPr>
            <p:cNvSpPr/>
            <p:nvPr/>
          </p:nvSpPr>
          <p:spPr>
            <a:xfrm>
              <a:off x="4140231" y="1881455"/>
              <a:ext cx="153163" cy="242724"/>
            </a:xfrm>
            <a:custGeom>
              <a:avLst/>
              <a:gdLst>
                <a:gd name="connsiteX0" fmla="*/ 152408 w 161003"/>
                <a:gd name="connsiteY0" fmla="*/ 0 h 223973"/>
                <a:gd name="connsiteX1" fmla="*/ 9452 w 161003"/>
                <a:gd name="connsiteY1" fmla="*/ 219737 h 223973"/>
                <a:gd name="connsiteX2" fmla="*/ 0 w 161003"/>
                <a:gd name="connsiteY2" fmla="*/ 223973 h 223973"/>
                <a:gd name="connsiteX3" fmla="*/ 4657 w 161003"/>
                <a:gd name="connsiteY3" fmla="*/ 149621 h 223973"/>
                <a:gd name="connsiteX4" fmla="*/ 85033 w 161003"/>
                <a:gd name="connsiteY4" fmla="*/ 89394 h 223973"/>
                <a:gd name="connsiteX5" fmla="*/ 152408 w 161003"/>
                <a:gd name="connsiteY5" fmla="*/ 0 h 223973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5033 w 161003"/>
                <a:gd name="connsiteY4" fmla="*/ 75107 h 209686"/>
                <a:gd name="connsiteX5" fmla="*/ 152408 w 161003"/>
                <a:gd name="connsiteY5" fmla="*/ 0 h 209686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7857 w 161003"/>
                <a:gd name="connsiteY4" fmla="*/ 82251 h 209686"/>
                <a:gd name="connsiteX5" fmla="*/ 152408 w 161003"/>
                <a:gd name="connsiteY5" fmla="*/ 0 h 209686"/>
                <a:gd name="connsiteX0" fmla="*/ 147751 w 156346"/>
                <a:gd name="connsiteY0" fmla="*/ 0 h 205450"/>
                <a:gd name="connsiteX1" fmla="*/ 4795 w 156346"/>
                <a:gd name="connsiteY1" fmla="*/ 205450 h 205450"/>
                <a:gd name="connsiteX2" fmla="*/ 0 w 156346"/>
                <a:gd name="connsiteY2" fmla="*/ 135334 h 205450"/>
                <a:gd name="connsiteX3" fmla="*/ 83200 w 156346"/>
                <a:gd name="connsiteY3" fmla="*/ 82251 h 205450"/>
                <a:gd name="connsiteX4" fmla="*/ 147751 w 156346"/>
                <a:gd name="connsiteY4" fmla="*/ 0 h 205450"/>
                <a:gd name="connsiteX0" fmla="*/ 148605 w 156752"/>
                <a:gd name="connsiteY0" fmla="*/ 0 h 188781"/>
                <a:gd name="connsiteX1" fmla="*/ 0 w 156752"/>
                <a:gd name="connsiteY1" fmla="*/ 188781 h 188781"/>
                <a:gd name="connsiteX2" fmla="*/ 854 w 156752"/>
                <a:gd name="connsiteY2" fmla="*/ 135334 h 188781"/>
                <a:gd name="connsiteX3" fmla="*/ 84054 w 156752"/>
                <a:gd name="connsiteY3" fmla="*/ 82251 h 188781"/>
                <a:gd name="connsiteX4" fmla="*/ 148605 w 156752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51429 w 151429"/>
                <a:gd name="connsiteY0" fmla="*/ 0 h 186400"/>
                <a:gd name="connsiteX1" fmla="*/ 0 w 151429"/>
                <a:gd name="connsiteY1" fmla="*/ 186400 h 186400"/>
                <a:gd name="connsiteX2" fmla="*/ 854 w 151429"/>
                <a:gd name="connsiteY2" fmla="*/ 132953 h 186400"/>
                <a:gd name="connsiteX3" fmla="*/ 84054 w 151429"/>
                <a:gd name="connsiteY3" fmla="*/ 79870 h 186400"/>
                <a:gd name="connsiteX4" fmla="*/ 151429 w 151429"/>
                <a:gd name="connsiteY4" fmla="*/ 0 h 1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429" h="186400">
                  <a:moveTo>
                    <a:pt x="151429" y="0"/>
                  </a:moveTo>
                  <a:cubicBezTo>
                    <a:pt x="150345" y="78261"/>
                    <a:pt x="89168" y="133779"/>
                    <a:pt x="0" y="186400"/>
                  </a:cubicBezTo>
                  <a:cubicBezTo>
                    <a:pt x="285" y="168584"/>
                    <a:pt x="569" y="150769"/>
                    <a:pt x="854" y="132953"/>
                  </a:cubicBezTo>
                  <a:lnTo>
                    <a:pt x="84054" y="79870"/>
                  </a:lnTo>
                  <a:cubicBezTo>
                    <a:pt x="113633" y="51040"/>
                    <a:pt x="136893" y="29985"/>
                    <a:pt x="151429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F2BBD6B8-3380-4793-9ED6-B2EF8F9A21A8}"/>
                </a:ext>
              </a:extLst>
            </p:cNvPr>
            <p:cNvSpPr/>
            <p:nvPr/>
          </p:nvSpPr>
          <p:spPr>
            <a:xfrm>
              <a:off x="3617069" y="944760"/>
              <a:ext cx="1026417" cy="1157959"/>
            </a:xfrm>
            <a:custGeom>
              <a:avLst/>
              <a:gdLst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5859 w 1143476"/>
                <a:gd name="connsiteY8" fmla="*/ 981871 h 1200881"/>
                <a:gd name="connsiteX9" fmla="*/ 94841 w 1143476"/>
                <a:gd name="connsiteY9" fmla="*/ 97407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5859 w 1143476"/>
                <a:gd name="connsiteY8" fmla="*/ 981871 h 1200881"/>
                <a:gd name="connsiteX9" fmla="*/ 94841 w 1143476"/>
                <a:gd name="connsiteY9" fmla="*/ 97407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94841 w 1143476"/>
                <a:gd name="connsiteY9" fmla="*/ 97407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92460 w 1143476"/>
                <a:gd name="connsiteY9" fmla="*/ 969317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92460 w 1143476"/>
                <a:gd name="connsiteY9" fmla="*/ 95502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101282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101282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98240 w 1143476"/>
                <a:gd name="connsiteY8" fmla="*/ 101282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88715 w 1143476"/>
                <a:gd name="connsiteY8" fmla="*/ 99377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88715 w 1143476"/>
                <a:gd name="connsiteY8" fmla="*/ 99377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0036 w 1143476"/>
                <a:gd name="connsiteY6" fmla="*/ 994353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0036 w 1143476"/>
                <a:gd name="connsiteY6" fmla="*/ 994353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9561 w 1143476"/>
                <a:gd name="connsiteY6" fmla="*/ 1006259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9561 w 1143476"/>
                <a:gd name="connsiteY6" fmla="*/ 1006259 h 1200881"/>
                <a:gd name="connsiteX7" fmla="*/ 165293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99810 w 1143476"/>
                <a:gd name="connsiteY0" fmla="*/ 973093 h 1200881"/>
                <a:gd name="connsiteX1" fmla="*/ 239030 w 1143476"/>
                <a:gd name="connsiteY1" fmla="*/ 1198218 h 1200881"/>
                <a:gd name="connsiteX2" fmla="*/ 103622 w 1143476"/>
                <a:gd name="connsiteY2" fmla="*/ 1041297 h 1200881"/>
                <a:gd name="connsiteX3" fmla="*/ 99561 w 1143476"/>
                <a:gd name="connsiteY3" fmla="*/ 1006259 h 1200881"/>
                <a:gd name="connsiteX4" fmla="*/ 165293 w 1143476"/>
                <a:gd name="connsiteY4" fmla="*/ 986958 h 1200881"/>
                <a:gd name="connsiteX5" fmla="*/ 93478 w 1143476"/>
                <a:gd name="connsiteY5" fmla="*/ 979490 h 1200881"/>
                <a:gd name="connsiteX6" fmla="*/ 88720 w 1143476"/>
                <a:gd name="connsiteY6" fmla="*/ 889406 h 1200881"/>
                <a:gd name="connsiteX7" fmla="*/ 936 w 1143476"/>
                <a:gd name="connsiteY7" fmla="*/ 840342 h 1200881"/>
                <a:gd name="connsiteX8" fmla="*/ 92759 w 1143476"/>
                <a:gd name="connsiteY8" fmla="*/ 652895 h 1200881"/>
                <a:gd name="connsiteX9" fmla="*/ 68115 w 1143476"/>
                <a:gd name="connsiteY9" fmla="*/ 518506 h 1200881"/>
                <a:gd name="connsiteX10" fmla="*/ 63638 w 1143476"/>
                <a:gd name="connsiteY10" fmla="*/ 393761 h 1200881"/>
                <a:gd name="connsiteX11" fmla="*/ 633178 w 1143476"/>
                <a:gd name="connsiteY11" fmla="*/ 0 h 1200881"/>
                <a:gd name="connsiteX12" fmla="*/ 1143476 w 1143476"/>
                <a:gd name="connsiteY12" fmla="*/ 569195 h 1200881"/>
                <a:gd name="connsiteX13" fmla="*/ 788602 w 1143476"/>
                <a:gd name="connsiteY13" fmla="*/ 1114669 h 1200881"/>
                <a:gd name="connsiteX14" fmla="*/ 791250 w 1143476"/>
                <a:gd name="connsiteY14" fmla="*/ 1064533 h 1200881"/>
                <a:gd name="connsiteX0" fmla="*/ 699810 w 1143476"/>
                <a:gd name="connsiteY0" fmla="*/ 973093 h 1200881"/>
                <a:gd name="connsiteX1" fmla="*/ 239030 w 1143476"/>
                <a:gd name="connsiteY1" fmla="*/ 1198218 h 1200881"/>
                <a:gd name="connsiteX2" fmla="*/ 103622 w 1143476"/>
                <a:gd name="connsiteY2" fmla="*/ 1041297 h 1200881"/>
                <a:gd name="connsiteX3" fmla="*/ 99561 w 1143476"/>
                <a:gd name="connsiteY3" fmla="*/ 1006259 h 1200881"/>
                <a:gd name="connsiteX4" fmla="*/ 165293 w 1143476"/>
                <a:gd name="connsiteY4" fmla="*/ 986958 h 1200881"/>
                <a:gd name="connsiteX5" fmla="*/ 93478 w 1143476"/>
                <a:gd name="connsiteY5" fmla="*/ 979490 h 1200881"/>
                <a:gd name="connsiteX6" fmla="*/ 88720 w 1143476"/>
                <a:gd name="connsiteY6" fmla="*/ 889406 h 1200881"/>
                <a:gd name="connsiteX7" fmla="*/ 936 w 1143476"/>
                <a:gd name="connsiteY7" fmla="*/ 840342 h 1200881"/>
                <a:gd name="connsiteX8" fmla="*/ 92759 w 1143476"/>
                <a:gd name="connsiteY8" fmla="*/ 652895 h 1200881"/>
                <a:gd name="connsiteX9" fmla="*/ 68115 w 1143476"/>
                <a:gd name="connsiteY9" fmla="*/ 518506 h 1200881"/>
                <a:gd name="connsiteX10" fmla="*/ 63638 w 1143476"/>
                <a:gd name="connsiteY10" fmla="*/ 393761 h 1200881"/>
                <a:gd name="connsiteX11" fmla="*/ 633178 w 1143476"/>
                <a:gd name="connsiteY11" fmla="*/ 0 h 1200881"/>
                <a:gd name="connsiteX12" fmla="*/ 1143476 w 1143476"/>
                <a:gd name="connsiteY12" fmla="*/ 569195 h 1200881"/>
                <a:gd name="connsiteX13" fmla="*/ 788602 w 1143476"/>
                <a:gd name="connsiteY13" fmla="*/ 1114669 h 1200881"/>
                <a:gd name="connsiteX0" fmla="*/ 699810 w 1143476"/>
                <a:gd name="connsiteY0" fmla="*/ 973093 h 1200881"/>
                <a:gd name="connsiteX1" fmla="*/ 239030 w 1143476"/>
                <a:gd name="connsiteY1" fmla="*/ 1198218 h 1200881"/>
                <a:gd name="connsiteX2" fmla="*/ 103622 w 1143476"/>
                <a:gd name="connsiteY2" fmla="*/ 1041297 h 1200881"/>
                <a:gd name="connsiteX3" fmla="*/ 99561 w 1143476"/>
                <a:gd name="connsiteY3" fmla="*/ 1006259 h 1200881"/>
                <a:gd name="connsiteX4" fmla="*/ 165293 w 1143476"/>
                <a:gd name="connsiteY4" fmla="*/ 986958 h 1200881"/>
                <a:gd name="connsiteX5" fmla="*/ 93478 w 1143476"/>
                <a:gd name="connsiteY5" fmla="*/ 979490 h 1200881"/>
                <a:gd name="connsiteX6" fmla="*/ 88720 w 1143476"/>
                <a:gd name="connsiteY6" fmla="*/ 889406 h 1200881"/>
                <a:gd name="connsiteX7" fmla="*/ 936 w 1143476"/>
                <a:gd name="connsiteY7" fmla="*/ 840342 h 1200881"/>
                <a:gd name="connsiteX8" fmla="*/ 92759 w 1143476"/>
                <a:gd name="connsiteY8" fmla="*/ 652895 h 1200881"/>
                <a:gd name="connsiteX9" fmla="*/ 68115 w 1143476"/>
                <a:gd name="connsiteY9" fmla="*/ 518506 h 1200881"/>
                <a:gd name="connsiteX10" fmla="*/ 63638 w 1143476"/>
                <a:gd name="connsiteY10" fmla="*/ 393761 h 1200881"/>
                <a:gd name="connsiteX11" fmla="*/ 633178 w 1143476"/>
                <a:gd name="connsiteY11" fmla="*/ 0 h 1200881"/>
                <a:gd name="connsiteX12" fmla="*/ 1143476 w 1143476"/>
                <a:gd name="connsiteY12" fmla="*/ 569195 h 1200881"/>
                <a:gd name="connsiteX13" fmla="*/ 788602 w 1143476"/>
                <a:gd name="connsiteY13" fmla="*/ 1114669 h 1200881"/>
                <a:gd name="connsiteX0" fmla="*/ 699810 w 1144811"/>
                <a:gd name="connsiteY0" fmla="*/ 973093 h 1200881"/>
                <a:gd name="connsiteX1" fmla="*/ 239030 w 1144811"/>
                <a:gd name="connsiteY1" fmla="*/ 1198218 h 1200881"/>
                <a:gd name="connsiteX2" fmla="*/ 103622 w 1144811"/>
                <a:gd name="connsiteY2" fmla="*/ 1041297 h 1200881"/>
                <a:gd name="connsiteX3" fmla="*/ 99561 w 1144811"/>
                <a:gd name="connsiteY3" fmla="*/ 1006259 h 1200881"/>
                <a:gd name="connsiteX4" fmla="*/ 165293 w 1144811"/>
                <a:gd name="connsiteY4" fmla="*/ 986958 h 1200881"/>
                <a:gd name="connsiteX5" fmla="*/ 93478 w 1144811"/>
                <a:gd name="connsiteY5" fmla="*/ 979490 h 1200881"/>
                <a:gd name="connsiteX6" fmla="*/ 88720 w 1144811"/>
                <a:gd name="connsiteY6" fmla="*/ 889406 h 1200881"/>
                <a:gd name="connsiteX7" fmla="*/ 936 w 1144811"/>
                <a:gd name="connsiteY7" fmla="*/ 840342 h 1200881"/>
                <a:gd name="connsiteX8" fmla="*/ 92759 w 1144811"/>
                <a:gd name="connsiteY8" fmla="*/ 652895 h 1200881"/>
                <a:gd name="connsiteX9" fmla="*/ 68115 w 1144811"/>
                <a:gd name="connsiteY9" fmla="*/ 518506 h 1200881"/>
                <a:gd name="connsiteX10" fmla="*/ 63638 w 1144811"/>
                <a:gd name="connsiteY10" fmla="*/ 393761 h 1200881"/>
                <a:gd name="connsiteX11" fmla="*/ 633178 w 1144811"/>
                <a:gd name="connsiteY11" fmla="*/ 0 h 1200881"/>
                <a:gd name="connsiteX12" fmla="*/ 1143476 w 1144811"/>
                <a:gd name="connsiteY12" fmla="*/ 569195 h 1200881"/>
                <a:gd name="connsiteX13" fmla="*/ 793364 w 1144811"/>
                <a:gd name="connsiteY13" fmla="*/ 1143244 h 1200881"/>
                <a:gd name="connsiteX0" fmla="*/ 699810 w 1144803"/>
                <a:gd name="connsiteY0" fmla="*/ 973093 h 1200881"/>
                <a:gd name="connsiteX1" fmla="*/ 239030 w 1144803"/>
                <a:gd name="connsiteY1" fmla="*/ 1198218 h 1200881"/>
                <a:gd name="connsiteX2" fmla="*/ 103622 w 1144803"/>
                <a:gd name="connsiteY2" fmla="*/ 1041297 h 1200881"/>
                <a:gd name="connsiteX3" fmla="*/ 99561 w 1144803"/>
                <a:gd name="connsiteY3" fmla="*/ 1006259 h 1200881"/>
                <a:gd name="connsiteX4" fmla="*/ 165293 w 1144803"/>
                <a:gd name="connsiteY4" fmla="*/ 986958 h 1200881"/>
                <a:gd name="connsiteX5" fmla="*/ 93478 w 1144803"/>
                <a:gd name="connsiteY5" fmla="*/ 979490 h 1200881"/>
                <a:gd name="connsiteX6" fmla="*/ 88720 w 1144803"/>
                <a:gd name="connsiteY6" fmla="*/ 889406 h 1200881"/>
                <a:gd name="connsiteX7" fmla="*/ 936 w 1144803"/>
                <a:gd name="connsiteY7" fmla="*/ 840342 h 1200881"/>
                <a:gd name="connsiteX8" fmla="*/ 92759 w 1144803"/>
                <a:gd name="connsiteY8" fmla="*/ 652895 h 1200881"/>
                <a:gd name="connsiteX9" fmla="*/ 68115 w 1144803"/>
                <a:gd name="connsiteY9" fmla="*/ 518506 h 1200881"/>
                <a:gd name="connsiteX10" fmla="*/ 63638 w 1144803"/>
                <a:gd name="connsiteY10" fmla="*/ 393761 h 1200881"/>
                <a:gd name="connsiteX11" fmla="*/ 633178 w 1144803"/>
                <a:gd name="connsiteY11" fmla="*/ 0 h 1200881"/>
                <a:gd name="connsiteX12" fmla="*/ 1143476 w 1144803"/>
                <a:gd name="connsiteY12" fmla="*/ 569195 h 1200881"/>
                <a:gd name="connsiteX13" fmla="*/ 793364 w 1144803"/>
                <a:gd name="connsiteY13" fmla="*/ 1143244 h 1200881"/>
                <a:gd name="connsiteX0" fmla="*/ 699810 w 1144132"/>
                <a:gd name="connsiteY0" fmla="*/ 973093 h 1200881"/>
                <a:gd name="connsiteX1" fmla="*/ 239030 w 1144132"/>
                <a:gd name="connsiteY1" fmla="*/ 1198218 h 1200881"/>
                <a:gd name="connsiteX2" fmla="*/ 103622 w 1144132"/>
                <a:gd name="connsiteY2" fmla="*/ 1041297 h 1200881"/>
                <a:gd name="connsiteX3" fmla="*/ 99561 w 1144132"/>
                <a:gd name="connsiteY3" fmla="*/ 1006259 h 1200881"/>
                <a:gd name="connsiteX4" fmla="*/ 165293 w 1144132"/>
                <a:gd name="connsiteY4" fmla="*/ 986958 h 1200881"/>
                <a:gd name="connsiteX5" fmla="*/ 93478 w 1144132"/>
                <a:gd name="connsiteY5" fmla="*/ 979490 h 1200881"/>
                <a:gd name="connsiteX6" fmla="*/ 88720 w 1144132"/>
                <a:gd name="connsiteY6" fmla="*/ 889406 h 1200881"/>
                <a:gd name="connsiteX7" fmla="*/ 936 w 1144132"/>
                <a:gd name="connsiteY7" fmla="*/ 840342 h 1200881"/>
                <a:gd name="connsiteX8" fmla="*/ 92759 w 1144132"/>
                <a:gd name="connsiteY8" fmla="*/ 652895 h 1200881"/>
                <a:gd name="connsiteX9" fmla="*/ 68115 w 1144132"/>
                <a:gd name="connsiteY9" fmla="*/ 518506 h 1200881"/>
                <a:gd name="connsiteX10" fmla="*/ 63638 w 1144132"/>
                <a:gd name="connsiteY10" fmla="*/ 393761 h 1200881"/>
                <a:gd name="connsiteX11" fmla="*/ 633178 w 1144132"/>
                <a:gd name="connsiteY11" fmla="*/ 0 h 1200881"/>
                <a:gd name="connsiteX12" fmla="*/ 1143476 w 1144132"/>
                <a:gd name="connsiteY12" fmla="*/ 569195 h 1200881"/>
                <a:gd name="connsiteX13" fmla="*/ 793364 w 1144132"/>
                <a:gd name="connsiteY13" fmla="*/ 1143244 h 1200881"/>
                <a:gd name="connsiteX0" fmla="*/ 699810 w 1144500"/>
                <a:gd name="connsiteY0" fmla="*/ 973093 h 1200881"/>
                <a:gd name="connsiteX1" fmla="*/ 239030 w 1144500"/>
                <a:gd name="connsiteY1" fmla="*/ 1198218 h 1200881"/>
                <a:gd name="connsiteX2" fmla="*/ 103622 w 1144500"/>
                <a:gd name="connsiteY2" fmla="*/ 1041297 h 1200881"/>
                <a:gd name="connsiteX3" fmla="*/ 99561 w 1144500"/>
                <a:gd name="connsiteY3" fmla="*/ 1006259 h 1200881"/>
                <a:gd name="connsiteX4" fmla="*/ 165293 w 1144500"/>
                <a:gd name="connsiteY4" fmla="*/ 986958 h 1200881"/>
                <a:gd name="connsiteX5" fmla="*/ 93478 w 1144500"/>
                <a:gd name="connsiteY5" fmla="*/ 979490 h 1200881"/>
                <a:gd name="connsiteX6" fmla="*/ 88720 w 1144500"/>
                <a:gd name="connsiteY6" fmla="*/ 889406 h 1200881"/>
                <a:gd name="connsiteX7" fmla="*/ 936 w 1144500"/>
                <a:gd name="connsiteY7" fmla="*/ 840342 h 1200881"/>
                <a:gd name="connsiteX8" fmla="*/ 92759 w 1144500"/>
                <a:gd name="connsiteY8" fmla="*/ 652895 h 1200881"/>
                <a:gd name="connsiteX9" fmla="*/ 68115 w 1144500"/>
                <a:gd name="connsiteY9" fmla="*/ 518506 h 1200881"/>
                <a:gd name="connsiteX10" fmla="*/ 63638 w 1144500"/>
                <a:gd name="connsiteY10" fmla="*/ 393761 h 1200881"/>
                <a:gd name="connsiteX11" fmla="*/ 633178 w 1144500"/>
                <a:gd name="connsiteY11" fmla="*/ 0 h 1200881"/>
                <a:gd name="connsiteX12" fmla="*/ 1143476 w 1144500"/>
                <a:gd name="connsiteY12" fmla="*/ 569195 h 1200881"/>
                <a:gd name="connsiteX13" fmla="*/ 776068 w 1144500"/>
                <a:gd name="connsiteY13" fmla="*/ 1145715 h 1200881"/>
                <a:gd name="connsiteX0" fmla="*/ 699810 w 1144476"/>
                <a:gd name="connsiteY0" fmla="*/ 973093 h 1200881"/>
                <a:gd name="connsiteX1" fmla="*/ 239030 w 1144476"/>
                <a:gd name="connsiteY1" fmla="*/ 1198218 h 1200881"/>
                <a:gd name="connsiteX2" fmla="*/ 103622 w 1144476"/>
                <a:gd name="connsiteY2" fmla="*/ 1041297 h 1200881"/>
                <a:gd name="connsiteX3" fmla="*/ 99561 w 1144476"/>
                <a:gd name="connsiteY3" fmla="*/ 1006259 h 1200881"/>
                <a:gd name="connsiteX4" fmla="*/ 165293 w 1144476"/>
                <a:gd name="connsiteY4" fmla="*/ 986958 h 1200881"/>
                <a:gd name="connsiteX5" fmla="*/ 93478 w 1144476"/>
                <a:gd name="connsiteY5" fmla="*/ 979490 h 1200881"/>
                <a:gd name="connsiteX6" fmla="*/ 88720 w 1144476"/>
                <a:gd name="connsiteY6" fmla="*/ 889406 h 1200881"/>
                <a:gd name="connsiteX7" fmla="*/ 936 w 1144476"/>
                <a:gd name="connsiteY7" fmla="*/ 840342 h 1200881"/>
                <a:gd name="connsiteX8" fmla="*/ 92759 w 1144476"/>
                <a:gd name="connsiteY8" fmla="*/ 652895 h 1200881"/>
                <a:gd name="connsiteX9" fmla="*/ 68115 w 1144476"/>
                <a:gd name="connsiteY9" fmla="*/ 518506 h 1200881"/>
                <a:gd name="connsiteX10" fmla="*/ 63638 w 1144476"/>
                <a:gd name="connsiteY10" fmla="*/ 393761 h 1200881"/>
                <a:gd name="connsiteX11" fmla="*/ 633178 w 1144476"/>
                <a:gd name="connsiteY11" fmla="*/ 0 h 1200881"/>
                <a:gd name="connsiteX12" fmla="*/ 1143476 w 1144476"/>
                <a:gd name="connsiteY12" fmla="*/ 569195 h 1200881"/>
                <a:gd name="connsiteX13" fmla="*/ 776068 w 1144476"/>
                <a:gd name="connsiteY13" fmla="*/ 1145715 h 1200881"/>
                <a:gd name="connsiteX0" fmla="*/ 699810 w 1143544"/>
                <a:gd name="connsiteY0" fmla="*/ 973093 h 1200881"/>
                <a:gd name="connsiteX1" fmla="*/ 239030 w 1143544"/>
                <a:gd name="connsiteY1" fmla="*/ 1198218 h 1200881"/>
                <a:gd name="connsiteX2" fmla="*/ 103622 w 1143544"/>
                <a:gd name="connsiteY2" fmla="*/ 1041297 h 1200881"/>
                <a:gd name="connsiteX3" fmla="*/ 99561 w 1143544"/>
                <a:gd name="connsiteY3" fmla="*/ 1006259 h 1200881"/>
                <a:gd name="connsiteX4" fmla="*/ 165293 w 1143544"/>
                <a:gd name="connsiteY4" fmla="*/ 986958 h 1200881"/>
                <a:gd name="connsiteX5" fmla="*/ 93478 w 1143544"/>
                <a:gd name="connsiteY5" fmla="*/ 979490 h 1200881"/>
                <a:gd name="connsiteX6" fmla="*/ 88720 w 1143544"/>
                <a:gd name="connsiteY6" fmla="*/ 889406 h 1200881"/>
                <a:gd name="connsiteX7" fmla="*/ 936 w 1143544"/>
                <a:gd name="connsiteY7" fmla="*/ 840342 h 1200881"/>
                <a:gd name="connsiteX8" fmla="*/ 92759 w 1143544"/>
                <a:gd name="connsiteY8" fmla="*/ 652895 h 1200881"/>
                <a:gd name="connsiteX9" fmla="*/ 68115 w 1143544"/>
                <a:gd name="connsiteY9" fmla="*/ 518506 h 1200881"/>
                <a:gd name="connsiteX10" fmla="*/ 63638 w 1143544"/>
                <a:gd name="connsiteY10" fmla="*/ 393761 h 1200881"/>
                <a:gd name="connsiteX11" fmla="*/ 633178 w 1143544"/>
                <a:gd name="connsiteY11" fmla="*/ 0 h 1200881"/>
                <a:gd name="connsiteX12" fmla="*/ 1143476 w 1143544"/>
                <a:gd name="connsiteY12" fmla="*/ 569195 h 1200881"/>
                <a:gd name="connsiteX13" fmla="*/ 776068 w 1143544"/>
                <a:gd name="connsiteY13" fmla="*/ 1145715 h 1200881"/>
                <a:gd name="connsiteX0" fmla="*/ 699810 w 1064489"/>
                <a:gd name="connsiteY0" fmla="*/ 973093 h 1200881"/>
                <a:gd name="connsiteX1" fmla="*/ 239030 w 1064489"/>
                <a:gd name="connsiteY1" fmla="*/ 1198218 h 1200881"/>
                <a:gd name="connsiteX2" fmla="*/ 103622 w 1064489"/>
                <a:gd name="connsiteY2" fmla="*/ 1041297 h 1200881"/>
                <a:gd name="connsiteX3" fmla="*/ 99561 w 1064489"/>
                <a:gd name="connsiteY3" fmla="*/ 1006259 h 1200881"/>
                <a:gd name="connsiteX4" fmla="*/ 165293 w 1064489"/>
                <a:gd name="connsiteY4" fmla="*/ 986958 h 1200881"/>
                <a:gd name="connsiteX5" fmla="*/ 93478 w 1064489"/>
                <a:gd name="connsiteY5" fmla="*/ 979490 h 1200881"/>
                <a:gd name="connsiteX6" fmla="*/ 88720 w 1064489"/>
                <a:gd name="connsiteY6" fmla="*/ 889406 h 1200881"/>
                <a:gd name="connsiteX7" fmla="*/ 936 w 1064489"/>
                <a:gd name="connsiteY7" fmla="*/ 840342 h 1200881"/>
                <a:gd name="connsiteX8" fmla="*/ 92759 w 1064489"/>
                <a:gd name="connsiteY8" fmla="*/ 652895 h 1200881"/>
                <a:gd name="connsiteX9" fmla="*/ 68115 w 1064489"/>
                <a:gd name="connsiteY9" fmla="*/ 518506 h 1200881"/>
                <a:gd name="connsiteX10" fmla="*/ 63638 w 1064489"/>
                <a:gd name="connsiteY10" fmla="*/ 393761 h 1200881"/>
                <a:gd name="connsiteX11" fmla="*/ 633178 w 1064489"/>
                <a:gd name="connsiteY11" fmla="*/ 0 h 1200881"/>
                <a:gd name="connsiteX12" fmla="*/ 1064404 w 1064489"/>
                <a:gd name="connsiteY12" fmla="*/ 586493 h 1200881"/>
                <a:gd name="connsiteX13" fmla="*/ 776068 w 1064489"/>
                <a:gd name="connsiteY13" fmla="*/ 1145715 h 1200881"/>
                <a:gd name="connsiteX0" fmla="*/ 699810 w 1065146"/>
                <a:gd name="connsiteY0" fmla="*/ 973093 h 1200881"/>
                <a:gd name="connsiteX1" fmla="*/ 239030 w 1065146"/>
                <a:gd name="connsiteY1" fmla="*/ 1198218 h 1200881"/>
                <a:gd name="connsiteX2" fmla="*/ 103622 w 1065146"/>
                <a:gd name="connsiteY2" fmla="*/ 1041297 h 1200881"/>
                <a:gd name="connsiteX3" fmla="*/ 99561 w 1065146"/>
                <a:gd name="connsiteY3" fmla="*/ 1006259 h 1200881"/>
                <a:gd name="connsiteX4" fmla="*/ 165293 w 1065146"/>
                <a:gd name="connsiteY4" fmla="*/ 986958 h 1200881"/>
                <a:gd name="connsiteX5" fmla="*/ 93478 w 1065146"/>
                <a:gd name="connsiteY5" fmla="*/ 979490 h 1200881"/>
                <a:gd name="connsiteX6" fmla="*/ 88720 w 1065146"/>
                <a:gd name="connsiteY6" fmla="*/ 889406 h 1200881"/>
                <a:gd name="connsiteX7" fmla="*/ 936 w 1065146"/>
                <a:gd name="connsiteY7" fmla="*/ 840342 h 1200881"/>
                <a:gd name="connsiteX8" fmla="*/ 92759 w 1065146"/>
                <a:gd name="connsiteY8" fmla="*/ 652895 h 1200881"/>
                <a:gd name="connsiteX9" fmla="*/ 68115 w 1065146"/>
                <a:gd name="connsiteY9" fmla="*/ 518506 h 1200881"/>
                <a:gd name="connsiteX10" fmla="*/ 63638 w 1065146"/>
                <a:gd name="connsiteY10" fmla="*/ 393761 h 1200881"/>
                <a:gd name="connsiteX11" fmla="*/ 633178 w 1065146"/>
                <a:gd name="connsiteY11" fmla="*/ 0 h 1200881"/>
                <a:gd name="connsiteX12" fmla="*/ 1064404 w 1065146"/>
                <a:gd name="connsiteY12" fmla="*/ 586493 h 1200881"/>
                <a:gd name="connsiteX13" fmla="*/ 776068 w 1065146"/>
                <a:gd name="connsiteY13" fmla="*/ 1145715 h 1200881"/>
                <a:gd name="connsiteX0" fmla="*/ 699810 w 1065110"/>
                <a:gd name="connsiteY0" fmla="*/ 973825 h 1201613"/>
                <a:gd name="connsiteX1" fmla="*/ 239030 w 1065110"/>
                <a:gd name="connsiteY1" fmla="*/ 1198950 h 1201613"/>
                <a:gd name="connsiteX2" fmla="*/ 103622 w 1065110"/>
                <a:gd name="connsiteY2" fmla="*/ 1042029 h 1201613"/>
                <a:gd name="connsiteX3" fmla="*/ 99561 w 1065110"/>
                <a:gd name="connsiteY3" fmla="*/ 1006991 h 1201613"/>
                <a:gd name="connsiteX4" fmla="*/ 165293 w 1065110"/>
                <a:gd name="connsiteY4" fmla="*/ 987690 h 1201613"/>
                <a:gd name="connsiteX5" fmla="*/ 93478 w 1065110"/>
                <a:gd name="connsiteY5" fmla="*/ 980222 h 1201613"/>
                <a:gd name="connsiteX6" fmla="*/ 88720 w 1065110"/>
                <a:gd name="connsiteY6" fmla="*/ 890138 h 1201613"/>
                <a:gd name="connsiteX7" fmla="*/ 936 w 1065110"/>
                <a:gd name="connsiteY7" fmla="*/ 841074 h 1201613"/>
                <a:gd name="connsiteX8" fmla="*/ 92759 w 1065110"/>
                <a:gd name="connsiteY8" fmla="*/ 653627 h 1201613"/>
                <a:gd name="connsiteX9" fmla="*/ 68115 w 1065110"/>
                <a:gd name="connsiteY9" fmla="*/ 519238 h 1201613"/>
                <a:gd name="connsiteX10" fmla="*/ 63638 w 1065110"/>
                <a:gd name="connsiteY10" fmla="*/ 394493 h 1201613"/>
                <a:gd name="connsiteX11" fmla="*/ 633178 w 1065110"/>
                <a:gd name="connsiteY11" fmla="*/ 732 h 1201613"/>
                <a:gd name="connsiteX12" fmla="*/ 1064404 w 1065110"/>
                <a:gd name="connsiteY12" fmla="*/ 587225 h 1201613"/>
                <a:gd name="connsiteX13" fmla="*/ 776068 w 1065110"/>
                <a:gd name="connsiteY13" fmla="*/ 1146447 h 1201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65110" h="1201613">
                  <a:moveTo>
                    <a:pt x="699810" y="973825"/>
                  </a:moveTo>
                  <a:cubicBezTo>
                    <a:pt x="604390" y="1151526"/>
                    <a:pt x="494814" y="1216098"/>
                    <a:pt x="239030" y="1198950"/>
                  </a:cubicBezTo>
                  <a:cubicBezTo>
                    <a:pt x="163538" y="1187001"/>
                    <a:pt x="124162" y="1160442"/>
                    <a:pt x="103622" y="1042029"/>
                  </a:cubicBezTo>
                  <a:cubicBezTo>
                    <a:pt x="99093" y="1026381"/>
                    <a:pt x="89283" y="1016047"/>
                    <a:pt x="99561" y="1006991"/>
                  </a:cubicBezTo>
                  <a:cubicBezTo>
                    <a:pt x="109839" y="997935"/>
                    <a:pt x="166307" y="992152"/>
                    <a:pt x="165293" y="987690"/>
                  </a:cubicBezTo>
                  <a:cubicBezTo>
                    <a:pt x="164279" y="983229"/>
                    <a:pt x="106240" y="996481"/>
                    <a:pt x="93478" y="980222"/>
                  </a:cubicBezTo>
                  <a:cubicBezTo>
                    <a:pt x="80716" y="963963"/>
                    <a:pt x="88718" y="924929"/>
                    <a:pt x="88720" y="890138"/>
                  </a:cubicBezTo>
                  <a:cubicBezTo>
                    <a:pt x="58292" y="883161"/>
                    <a:pt x="1002" y="891365"/>
                    <a:pt x="936" y="841074"/>
                  </a:cubicBezTo>
                  <a:cubicBezTo>
                    <a:pt x="-10208" y="791225"/>
                    <a:pt x="81562" y="707266"/>
                    <a:pt x="92759" y="653627"/>
                  </a:cubicBezTo>
                  <a:cubicBezTo>
                    <a:pt x="103955" y="599988"/>
                    <a:pt x="72571" y="554887"/>
                    <a:pt x="68115" y="519238"/>
                  </a:cubicBezTo>
                  <a:cubicBezTo>
                    <a:pt x="61583" y="487199"/>
                    <a:pt x="64337" y="420993"/>
                    <a:pt x="63638" y="394493"/>
                  </a:cubicBezTo>
                  <a:cubicBezTo>
                    <a:pt x="70964" y="132876"/>
                    <a:pt x="320863" y="-11623"/>
                    <a:pt x="633178" y="732"/>
                  </a:cubicBezTo>
                  <a:cubicBezTo>
                    <a:pt x="945493" y="13087"/>
                    <a:pt x="1075992" y="379197"/>
                    <a:pt x="1064404" y="587225"/>
                  </a:cubicBezTo>
                  <a:cubicBezTo>
                    <a:pt x="1048184" y="878403"/>
                    <a:pt x="758015" y="970038"/>
                    <a:pt x="776068" y="1146447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0941CB72-E25A-4CB4-88E3-18982AA68B90}"/>
                </a:ext>
              </a:extLst>
            </p:cNvPr>
            <p:cNvGrpSpPr/>
            <p:nvPr/>
          </p:nvGrpSpPr>
          <p:grpSpPr>
            <a:xfrm>
              <a:off x="3858082" y="2107049"/>
              <a:ext cx="783768" cy="1429084"/>
              <a:chOff x="4621280" y="2107049"/>
              <a:chExt cx="783768" cy="1429084"/>
            </a:xfrm>
          </p:grpSpPr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A7D9D368-B81E-448B-BE39-09E6B1B146B9}"/>
                  </a:ext>
                </a:extLst>
              </p:cNvPr>
              <p:cNvSpPr/>
              <p:nvPr/>
            </p:nvSpPr>
            <p:spPr>
              <a:xfrm>
                <a:off x="4877088" y="2107049"/>
                <a:ext cx="266338" cy="138615"/>
              </a:xfrm>
              <a:prstGeom prst="round2SameRect">
                <a:avLst>
                  <a:gd name="adj1" fmla="val 7120"/>
                  <a:gd name="adj2" fmla="val 34088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CC82BAD6-48E1-42EA-8BA0-0E896195985B}"/>
                  </a:ext>
                </a:extLst>
              </p:cNvPr>
              <p:cNvSpPr/>
              <p:nvPr/>
            </p:nvSpPr>
            <p:spPr>
              <a:xfrm>
                <a:off x="4851645" y="2130860"/>
                <a:ext cx="317438" cy="186718"/>
              </a:xfrm>
              <a:custGeom>
                <a:avLst/>
                <a:gdLst>
                  <a:gd name="connsiteX0" fmla="*/ 20101 w 183642"/>
                  <a:gd name="connsiteY0" fmla="*/ 0 h 186718"/>
                  <a:gd name="connsiteX1" fmla="*/ 163541 w 183642"/>
                  <a:gd name="connsiteY1" fmla="*/ 0 h 186718"/>
                  <a:gd name="connsiteX2" fmla="*/ 183642 w 183642"/>
                  <a:gd name="connsiteY2" fmla="*/ 20101 h 186718"/>
                  <a:gd name="connsiteX3" fmla="*/ 183642 w 183642"/>
                  <a:gd name="connsiteY3" fmla="*/ 74776 h 186718"/>
                  <a:gd name="connsiteX4" fmla="*/ 183642 w 183642"/>
                  <a:gd name="connsiteY4" fmla="*/ 124118 h 186718"/>
                  <a:gd name="connsiteX5" fmla="*/ 183642 w 183642"/>
                  <a:gd name="connsiteY5" fmla="*/ 186717 h 186718"/>
                  <a:gd name="connsiteX6" fmla="*/ 121047 w 183642"/>
                  <a:gd name="connsiteY6" fmla="*/ 186717 h 186718"/>
                  <a:gd name="connsiteX7" fmla="*/ 121042 w 183642"/>
                  <a:gd name="connsiteY7" fmla="*/ 186718 h 186718"/>
                  <a:gd name="connsiteX8" fmla="*/ 62600 w 183642"/>
                  <a:gd name="connsiteY8" fmla="*/ 186718 h 186718"/>
                  <a:gd name="connsiteX9" fmla="*/ 0 w 183642"/>
                  <a:gd name="connsiteY9" fmla="*/ 124118 h 186718"/>
                  <a:gd name="connsiteX10" fmla="*/ 0 w 183642"/>
                  <a:gd name="connsiteY10" fmla="*/ 20101 h 186718"/>
                  <a:gd name="connsiteX11" fmla="*/ 20101 w 183642"/>
                  <a:gd name="connsiteY11" fmla="*/ 0 h 186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3642" h="186718">
                    <a:moveTo>
                      <a:pt x="20101" y="0"/>
                    </a:moveTo>
                    <a:lnTo>
                      <a:pt x="163541" y="0"/>
                    </a:lnTo>
                    <a:cubicBezTo>
                      <a:pt x="174642" y="0"/>
                      <a:pt x="183642" y="9000"/>
                      <a:pt x="183642" y="20101"/>
                    </a:cubicBezTo>
                    <a:lnTo>
                      <a:pt x="183642" y="74776"/>
                    </a:lnTo>
                    <a:lnTo>
                      <a:pt x="183642" y="124118"/>
                    </a:lnTo>
                    <a:lnTo>
                      <a:pt x="183642" y="186717"/>
                    </a:lnTo>
                    <a:lnTo>
                      <a:pt x="121047" y="186717"/>
                    </a:lnTo>
                    <a:lnTo>
                      <a:pt x="121042" y="186718"/>
                    </a:lnTo>
                    <a:lnTo>
                      <a:pt x="62600" y="186718"/>
                    </a:lnTo>
                    <a:cubicBezTo>
                      <a:pt x="28027" y="186718"/>
                      <a:pt x="0" y="158691"/>
                      <a:pt x="0" y="124118"/>
                    </a:cubicBezTo>
                    <a:lnTo>
                      <a:pt x="0" y="20101"/>
                    </a:lnTo>
                    <a:cubicBezTo>
                      <a:pt x="0" y="9000"/>
                      <a:pt x="9000" y="0"/>
                      <a:pt x="20101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" name="片側の 2 つの角を丸めた四角形 144">
                <a:extLst>
                  <a:ext uri="{FF2B5EF4-FFF2-40B4-BE49-F238E27FC236}">
                    <a16:creationId xmlns:a16="http://schemas.microsoft.com/office/drawing/2014/main" id="{2562743A-8CB7-4581-A2E4-9753B946DD9C}"/>
                  </a:ext>
                </a:extLst>
              </p:cNvPr>
              <p:cNvSpPr/>
              <p:nvPr/>
            </p:nvSpPr>
            <p:spPr>
              <a:xfrm>
                <a:off x="4647594" y="2248208"/>
                <a:ext cx="757454" cy="1287925"/>
              </a:xfrm>
              <a:prstGeom prst="round2SameRect">
                <a:avLst>
                  <a:gd name="adj1" fmla="val 30576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D16BB500-8347-4354-9E56-6C1C5EA9CC0C}"/>
                  </a:ext>
                </a:extLst>
              </p:cNvPr>
              <p:cNvSpPr/>
              <p:nvPr/>
            </p:nvSpPr>
            <p:spPr>
              <a:xfrm>
                <a:off x="4621280" y="2432258"/>
                <a:ext cx="55539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97324026-94AC-4835-A2DF-CF5C6D95AF4F}"/>
                  </a:ext>
                </a:extLst>
              </p:cNvPr>
              <p:cNvSpPr/>
              <p:nvPr/>
            </p:nvSpPr>
            <p:spPr>
              <a:xfrm>
                <a:off x="4621280" y="2667819"/>
                <a:ext cx="55539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AE060183-3D70-4A96-8E7E-949CF8BE2825}"/>
                  </a:ext>
                </a:extLst>
              </p:cNvPr>
              <p:cNvSpPr/>
              <p:nvPr/>
            </p:nvSpPr>
            <p:spPr>
              <a:xfrm>
                <a:off x="4621280" y="2903380"/>
                <a:ext cx="55539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C4B43483-1EBA-4B9D-8D8B-1F9E41073FB9}"/>
                  </a:ext>
                </a:extLst>
              </p:cNvPr>
              <p:cNvSpPr/>
              <p:nvPr/>
            </p:nvSpPr>
            <p:spPr>
              <a:xfrm>
                <a:off x="4621280" y="3138941"/>
                <a:ext cx="55539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57DED3F3-8A18-4656-87B9-04F66E0D1EA4}"/>
                  </a:ext>
                </a:extLst>
              </p:cNvPr>
              <p:cNvSpPr/>
              <p:nvPr/>
            </p:nvSpPr>
            <p:spPr>
              <a:xfrm>
                <a:off x="4621280" y="3374503"/>
                <a:ext cx="55539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1" name="四角形: 上の 2 つの角を丸める 30">
              <a:extLst>
                <a:ext uri="{FF2B5EF4-FFF2-40B4-BE49-F238E27FC236}">
                  <a16:creationId xmlns:a16="http://schemas.microsoft.com/office/drawing/2014/main" id="{D813E765-F639-48D4-AD70-785DA35A31D9}"/>
                </a:ext>
              </a:extLst>
            </p:cNvPr>
            <p:cNvSpPr/>
            <p:nvPr/>
          </p:nvSpPr>
          <p:spPr>
            <a:xfrm>
              <a:off x="4052227" y="2390244"/>
              <a:ext cx="202762" cy="1143856"/>
            </a:xfrm>
            <a:prstGeom prst="round2SameRect">
              <a:avLst>
                <a:gd name="adj1" fmla="val 40288"/>
                <a:gd name="adj2" fmla="val 0"/>
              </a:avLst>
            </a:pr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A27A6052-AA8D-485F-AF50-A33B177EFA9A}"/>
                </a:ext>
              </a:extLst>
            </p:cNvPr>
            <p:cNvSpPr/>
            <p:nvPr/>
          </p:nvSpPr>
          <p:spPr>
            <a:xfrm flipH="1">
              <a:off x="4098383" y="2332807"/>
              <a:ext cx="367416" cy="1203325"/>
            </a:xfrm>
            <a:custGeom>
              <a:avLst/>
              <a:gdLst>
                <a:gd name="connsiteX0" fmla="*/ 42070 w 328822"/>
                <a:gd name="connsiteY0" fmla="*/ 0 h 947738"/>
                <a:gd name="connsiteX1" fmla="*/ 286752 w 328822"/>
                <a:gd name="connsiteY1" fmla="*/ 0 h 947738"/>
                <a:gd name="connsiteX2" fmla="*/ 315902 w 328822"/>
                <a:gd name="connsiteY2" fmla="*/ 43235 h 947738"/>
                <a:gd name="connsiteX3" fmla="*/ 328822 w 328822"/>
                <a:gd name="connsiteY3" fmla="*/ 107231 h 947738"/>
                <a:gd name="connsiteX4" fmla="*/ 328822 w 328822"/>
                <a:gd name="connsiteY4" fmla="*/ 947738 h 947738"/>
                <a:gd name="connsiteX5" fmla="*/ 0 w 328822"/>
                <a:gd name="connsiteY5" fmla="*/ 947738 h 947738"/>
                <a:gd name="connsiteX6" fmla="*/ 0 w 328822"/>
                <a:gd name="connsiteY6" fmla="*/ 107231 h 947738"/>
                <a:gd name="connsiteX7" fmla="*/ 12920 w 328822"/>
                <a:gd name="connsiteY7" fmla="*/ 43235 h 947738"/>
                <a:gd name="connsiteX0" fmla="*/ 315902 w 407342"/>
                <a:gd name="connsiteY0" fmla="*/ 43235 h 947738"/>
                <a:gd name="connsiteX1" fmla="*/ 328822 w 407342"/>
                <a:gd name="connsiteY1" fmla="*/ 107231 h 947738"/>
                <a:gd name="connsiteX2" fmla="*/ 328822 w 407342"/>
                <a:gd name="connsiteY2" fmla="*/ 947738 h 947738"/>
                <a:gd name="connsiteX3" fmla="*/ 0 w 407342"/>
                <a:gd name="connsiteY3" fmla="*/ 947738 h 947738"/>
                <a:gd name="connsiteX4" fmla="*/ 0 w 407342"/>
                <a:gd name="connsiteY4" fmla="*/ 107231 h 947738"/>
                <a:gd name="connsiteX5" fmla="*/ 12920 w 407342"/>
                <a:gd name="connsiteY5" fmla="*/ 43235 h 947738"/>
                <a:gd name="connsiteX6" fmla="*/ 42070 w 407342"/>
                <a:gd name="connsiteY6" fmla="*/ 0 h 947738"/>
                <a:gd name="connsiteX7" fmla="*/ 286752 w 407342"/>
                <a:gd name="connsiteY7" fmla="*/ 0 h 947738"/>
                <a:gd name="connsiteX8" fmla="*/ 407342 w 407342"/>
                <a:gd name="connsiteY8" fmla="*/ 134675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  <a:gd name="connsiteX7" fmla="*/ 286752 w 328822"/>
                <a:gd name="connsiteY7" fmla="*/ 0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8822" h="947738">
                  <a:moveTo>
                    <a:pt x="315902" y="43235"/>
                  </a:moveTo>
                  <a:cubicBezTo>
                    <a:pt x="324222" y="62905"/>
                    <a:pt x="328822" y="84531"/>
                    <a:pt x="328822" y="107231"/>
                  </a:cubicBezTo>
                  <a:lnTo>
                    <a:pt x="328822" y="947738"/>
                  </a:lnTo>
                  <a:lnTo>
                    <a:pt x="0" y="947738"/>
                  </a:lnTo>
                  <a:lnTo>
                    <a:pt x="0" y="107231"/>
                  </a:lnTo>
                  <a:cubicBezTo>
                    <a:pt x="0" y="84531"/>
                    <a:pt x="4601" y="62905"/>
                    <a:pt x="12920" y="43235"/>
                  </a:cubicBezTo>
                  <a:lnTo>
                    <a:pt x="42070" y="0"/>
                  </a:lnTo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F3BA296C-5D51-47B1-97F7-EF33C655F148}"/>
                </a:ext>
              </a:extLst>
            </p:cNvPr>
            <p:cNvSpPr/>
            <p:nvPr/>
          </p:nvSpPr>
          <p:spPr>
            <a:xfrm rot="1800000">
              <a:off x="3774768" y="954364"/>
              <a:ext cx="521950" cy="325081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" name="月 33">
              <a:extLst>
                <a:ext uri="{FF2B5EF4-FFF2-40B4-BE49-F238E27FC236}">
                  <a16:creationId xmlns:a16="http://schemas.microsoft.com/office/drawing/2014/main" id="{6ECFE75C-B174-4462-9555-A8654F81AE14}"/>
                </a:ext>
              </a:extLst>
            </p:cNvPr>
            <p:cNvSpPr/>
            <p:nvPr/>
          </p:nvSpPr>
          <p:spPr>
            <a:xfrm rot="8901916">
              <a:off x="4081639" y="771864"/>
              <a:ext cx="589940" cy="1085246"/>
            </a:xfrm>
            <a:prstGeom prst="moon">
              <a:avLst>
                <a:gd name="adj" fmla="val 73146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" name="月 34">
              <a:extLst>
                <a:ext uri="{FF2B5EF4-FFF2-40B4-BE49-F238E27FC236}">
                  <a16:creationId xmlns:a16="http://schemas.microsoft.com/office/drawing/2014/main" id="{043890EF-6DB7-4B77-80DA-AF4CA9552457}"/>
                </a:ext>
              </a:extLst>
            </p:cNvPr>
            <p:cNvSpPr/>
            <p:nvPr/>
          </p:nvSpPr>
          <p:spPr>
            <a:xfrm>
              <a:off x="4323748" y="1572896"/>
              <a:ext cx="257174" cy="495013"/>
            </a:xfrm>
            <a:prstGeom prst="moon">
              <a:avLst>
                <a:gd name="adj" fmla="val 78704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月 35">
              <a:extLst>
                <a:ext uri="{FF2B5EF4-FFF2-40B4-BE49-F238E27FC236}">
                  <a16:creationId xmlns:a16="http://schemas.microsoft.com/office/drawing/2014/main" id="{C8378B67-3A8A-4406-9CC5-E4C78C613D94}"/>
                </a:ext>
              </a:extLst>
            </p:cNvPr>
            <p:cNvSpPr/>
            <p:nvPr/>
          </p:nvSpPr>
          <p:spPr>
            <a:xfrm rot="20700000">
              <a:off x="4483291" y="1534796"/>
              <a:ext cx="257174" cy="495013"/>
            </a:xfrm>
            <a:prstGeom prst="moon">
              <a:avLst>
                <a:gd name="adj" fmla="val 78704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9A27F9C9-4A37-4965-A4BA-4581F4E597F6}"/>
                </a:ext>
              </a:extLst>
            </p:cNvPr>
            <p:cNvGrpSpPr/>
            <p:nvPr/>
          </p:nvGrpSpPr>
          <p:grpSpPr>
            <a:xfrm>
              <a:off x="4270206" y="1471613"/>
              <a:ext cx="213064" cy="385886"/>
              <a:chOff x="1368308" y="1783038"/>
              <a:chExt cx="188990" cy="342286"/>
            </a:xfrm>
            <a:solidFill>
              <a:schemeClr val="accent2">
                <a:lumMod val="20000"/>
                <a:lumOff val="80000"/>
              </a:schemeClr>
            </a:solidFill>
          </p:grpSpPr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AEB29B69-0E27-4D2D-AE7A-DE7E8EB579E0}"/>
                  </a:ext>
                </a:extLst>
              </p:cNvPr>
              <p:cNvSpPr/>
              <p:nvPr/>
            </p:nvSpPr>
            <p:spPr>
              <a:xfrm rot="900000" flipH="1">
                <a:off x="1368308" y="1783038"/>
                <a:ext cx="188990" cy="342286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D1C56F2C-BB4B-4AEA-847F-08EA250BFFBD}"/>
                  </a:ext>
                </a:extLst>
              </p:cNvPr>
              <p:cNvSpPr/>
              <p:nvPr/>
            </p:nvSpPr>
            <p:spPr>
              <a:xfrm rot="900000" flipH="1">
                <a:off x="1386510" y="1839869"/>
                <a:ext cx="131404" cy="22294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8" name="月 37">
              <a:extLst>
                <a:ext uri="{FF2B5EF4-FFF2-40B4-BE49-F238E27FC236}">
                  <a16:creationId xmlns:a16="http://schemas.microsoft.com/office/drawing/2014/main" id="{AC0796EC-02F7-498B-9B38-4ED9EC50B93B}"/>
                </a:ext>
              </a:extLst>
            </p:cNvPr>
            <p:cNvSpPr/>
            <p:nvPr/>
          </p:nvSpPr>
          <p:spPr>
            <a:xfrm rot="5400000">
              <a:off x="3823130" y="1137657"/>
              <a:ext cx="85720" cy="328020"/>
            </a:xfrm>
            <a:prstGeom prst="moon">
              <a:avLst>
                <a:gd name="adj" fmla="val 76673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7CF80375-3CDB-424C-AFA0-E41F240A0F76}"/>
                </a:ext>
              </a:extLst>
            </p:cNvPr>
            <p:cNvGrpSpPr/>
            <p:nvPr/>
          </p:nvGrpSpPr>
          <p:grpSpPr>
            <a:xfrm>
              <a:off x="3734199" y="1427572"/>
              <a:ext cx="188410" cy="167676"/>
              <a:chOff x="3734199" y="1427572"/>
              <a:chExt cx="188410" cy="167676"/>
            </a:xfrm>
          </p:grpSpPr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CEFDD959-D6C4-45F5-96C2-AC779F7BA4EE}"/>
                  </a:ext>
                </a:extLst>
              </p:cNvPr>
              <p:cNvSpPr/>
              <p:nvPr/>
            </p:nvSpPr>
            <p:spPr>
              <a:xfrm>
                <a:off x="3734199" y="1440749"/>
                <a:ext cx="185203" cy="154499"/>
              </a:xfrm>
              <a:custGeom>
                <a:avLst/>
                <a:gdLst>
                  <a:gd name="connsiteX0" fmla="*/ 62834 w 185203"/>
                  <a:gd name="connsiteY0" fmla="*/ 0 h 154499"/>
                  <a:gd name="connsiteX1" fmla="*/ 184582 w 185203"/>
                  <a:gd name="connsiteY1" fmla="*/ 72737 h 154499"/>
                  <a:gd name="connsiteX2" fmla="*/ 185203 w 185203"/>
                  <a:gd name="connsiteY2" fmla="*/ 77250 h 154499"/>
                  <a:gd name="connsiteX3" fmla="*/ 184582 w 185203"/>
                  <a:gd name="connsiteY3" fmla="*/ 81763 h 154499"/>
                  <a:gd name="connsiteX4" fmla="*/ 62834 w 185203"/>
                  <a:gd name="connsiteY4" fmla="*/ 154499 h 154499"/>
                  <a:gd name="connsiteX5" fmla="*/ 20104 w 185203"/>
                  <a:gd name="connsiteY5" fmla="*/ 148971 h 154499"/>
                  <a:gd name="connsiteX6" fmla="*/ 10459 w 185203"/>
                  <a:gd name="connsiteY6" fmla="*/ 144915 h 154499"/>
                  <a:gd name="connsiteX7" fmla="*/ 585 w 185203"/>
                  <a:gd name="connsiteY7" fmla="*/ 93927 h 154499"/>
                  <a:gd name="connsiteX8" fmla="*/ 0 w 185203"/>
                  <a:gd name="connsiteY8" fmla="*/ 82176 h 154499"/>
                  <a:gd name="connsiteX9" fmla="*/ 585 w 185203"/>
                  <a:gd name="connsiteY9" fmla="*/ 70423 h 154499"/>
                  <a:gd name="connsiteX10" fmla="*/ 12536 w 185203"/>
                  <a:gd name="connsiteY10" fmla="*/ 8711 h 154499"/>
                  <a:gd name="connsiteX11" fmla="*/ 20104 w 185203"/>
                  <a:gd name="connsiteY11" fmla="*/ 5528 h 154499"/>
                  <a:gd name="connsiteX12" fmla="*/ 62834 w 185203"/>
                  <a:gd name="connsiteY12" fmla="*/ 0 h 154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5203" h="154499">
                    <a:moveTo>
                      <a:pt x="62834" y="0"/>
                    </a:moveTo>
                    <a:cubicBezTo>
                      <a:pt x="122889" y="0"/>
                      <a:pt x="172995" y="31226"/>
                      <a:pt x="184582" y="72737"/>
                    </a:cubicBezTo>
                    <a:lnTo>
                      <a:pt x="185203" y="77250"/>
                    </a:lnTo>
                    <a:lnTo>
                      <a:pt x="184582" y="81763"/>
                    </a:lnTo>
                    <a:cubicBezTo>
                      <a:pt x="172995" y="123273"/>
                      <a:pt x="122889" y="154499"/>
                      <a:pt x="62834" y="154499"/>
                    </a:cubicBezTo>
                    <a:cubicBezTo>
                      <a:pt x="47820" y="154499"/>
                      <a:pt x="33428" y="152547"/>
                      <a:pt x="20104" y="148971"/>
                    </a:cubicBezTo>
                    <a:lnTo>
                      <a:pt x="10459" y="144915"/>
                    </a:lnTo>
                    <a:lnTo>
                      <a:pt x="585" y="93927"/>
                    </a:lnTo>
                    <a:lnTo>
                      <a:pt x="0" y="82176"/>
                    </a:lnTo>
                    <a:lnTo>
                      <a:pt x="585" y="70423"/>
                    </a:lnTo>
                    <a:lnTo>
                      <a:pt x="12536" y="8711"/>
                    </a:lnTo>
                    <a:lnTo>
                      <a:pt x="20104" y="5528"/>
                    </a:lnTo>
                    <a:cubicBezTo>
                      <a:pt x="33428" y="1952"/>
                      <a:pt x="47820" y="0"/>
                      <a:pt x="628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0DEBDFEF-FD7A-4479-94ED-32C25734675C}"/>
                  </a:ext>
                </a:extLst>
              </p:cNvPr>
              <p:cNvSpPr/>
              <p:nvPr/>
            </p:nvSpPr>
            <p:spPr>
              <a:xfrm>
                <a:off x="3743158" y="1427572"/>
                <a:ext cx="179451" cy="99659"/>
              </a:xfrm>
              <a:custGeom>
                <a:avLst/>
                <a:gdLst>
                  <a:gd name="connsiteX0" fmla="*/ 53875 w 179451"/>
                  <a:gd name="connsiteY0" fmla="*/ 0 h 99659"/>
                  <a:gd name="connsiteX1" fmla="*/ 178814 w 179451"/>
                  <a:gd name="connsiteY1" fmla="*/ 81430 h 99659"/>
                  <a:gd name="connsiteX2" fmla="*/ 179451 w 179451"/>
                  <a:gd name="connsiteY2" fmla="*/ 86483 h 99659"/>
                  <a:gd name="connsiteX3" fmla="*/ 178814 w 179451"/>
                  <a:gd name="connsiteY3" fmla="*/ 91535 h 99659"/>
                  <a:gd name="connsiteX4" fmla="*/ 174826 w 179451"/>
                  <a:gd name="connsiteY4" fmla="*/ 99659 h 99659"/>
                  <a:gd name="connsiteX5" fmla="*/ 162943 w 179451"/>
                  <a:gd name="connsiteY5" fmla="*/ 75454 h 99659"/>
                  <a:gd name="connsiteX6" fmla="*/ 53875 w 179451"/>
                  <a:gd name="connsiteY6" fmla="*/ 26352 h 99659"/>
                  <a:gd name="connsiteX7" fmla="*/ 0 w 179451"/>
                  <a:gd name="connsiteY7" fmla="*/ 37820 h 99659"/>
                  <a:gd name="connsiteX8" fmla="*/ 5745 w 179451"/>
                  <a:gd name="connsiteY8" fmla="*/ 8153 h 99659"/>
                  <a:gd name="connsiteX9" fmla="*/ 10026 w 179451"/>
                  <a:gd name="connsiteY9" fmla="*/ 6188 h 99659"/>
                  <a:gd name="connsiteX10" fmla="*/ 53875 w 179451"/>
                  <a:gd name="connsiteY10" fmla="*/ 0 h 99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9451" h="99659">
                    <a:moveTo>
                      <a:pt x="53875" y="0"/>
                    </a:moveTo>
                    <a:cubicBezTo>
                      <a:pt x="115504" y="0"/>
                      <a:pt x="166923" y="34959"/>
                      <a:pt x="178814" y="81430"/>
                    </a:cubicBezTo>
                    <a:lnTo>
                      <a:pt x="179451" y="86483"/>
                    </a:lnTo>
                    <a:lnTo>
                      <a:pt x="178814" y="91535"/>
                    </a:lnTo>
                    <a:lnTo>
                      <a:pt x="174826" y="99659"/>
                    </a:lnTo>
                    <a:lnTo>
                      <a:pt x="162943" y="75454"/>
                    </a:lnTo>
                    <a:cubicBezTo>
                      <a:pt x="140575" y="46017"/>
                      <a:pt x="100097" y="26352"/>
                      <a:pt x="53875" y="26352"/>
                    </a:cubicBezTo>
                    <a:lnTo>
                      <a:pt x="0" y="37820"/>
                    </a:lnTo>
                    <a:lnTo>
                      <a:pt x="5745" y="8153"/>
                    </a:lnTo>
                    <a:lnTo>
                      <a:pt x="10026" y="6188"/>
                    </a:lnTo>
                    <a:cubicBezTo>
                      <a:pt x="23699" y="2185"/>
                      <a:pt x="38468" y="0"/>
                      <a:pt x="5387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7D7D455B-ACAF-4C18-BC55-685F9EF262C3}"/>
                  </a:ext>
                </a:extLst>
              </p:cNvPr>
              <p:cNvSpPr/>
              <p:nvPr/>
            </p:nvSpPr>
            <p:spPr>
              <a:xfrm>
                <a:off x="3736181" y="1440751"/>
                <a:ext cx="68915" cy="12388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B6E9FED9-5406-44FA-B78C-25AC6FF41EB0}"/>
              </a:ext>
            </a:extLst>
          </p:cNvPr>
          <p:cNvGrpSpPr/>
          <p:nvPr/>
        </p:nvGrpSpPr>
        <p:grpSpPr>
          <a:xfrm>
            <a:off x="1261967" y="764952"/>
            <a:ext cx="1370199" cy="2771181"/>
            <a:chOff x="485589" y="764952"/>
            <a:chExt cx="1370199" cy="2771181"/>
          </a:xfrm>
        </p:grpSpPr>
        <p:sp>
          <p:nvSpPr>
            <p:cNvPr id="54" name="月 53">
              <a:extLst>
                <a:ext uri="{FF2B5EF4-FFF2-40B4-BE49-F238E27FC236}">
                  <a16:creationId xmlns:a16="http://schemas.microsoft.com/office/drawing/2014/main" id="{74C03ACA-090F-4F1B-862A-5B4869982B74}"/>
                </a:ext>
              </a:extLst>
            </p:cNvPr>
            <p:cNvSpPr/>
            <p:nvPr/>
          </p:nvSpPr>
          <p:spPr>
            <a:xfrm rot="5400000">
              <a:off x="922726" y="1133614"/>
              <a:ext cx="45720" cy="328020"/>
            </a:xfrm>
            <a:prstGeom prst="moon">
              <a:avLst>
                <a:gd name="adj" fmla="val 76673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40618A21-0987-47EF-86AC-FEA0AACB7209}"/>
                </a:ext>
              </a:extLst>
            </p:cNvPr>
            <p:cNvSpPr/>
            <p:nvPr/>
          </p:nvSpPr>
          <p:spPr>
            <a:xfrm>
              <a:off x="657225" y="833938"/>
              <a:ext cx="1198563" cy="1004387"/>
            </a:xfrm>
            <a:custGeom>
              <a:avLst/>
              <a:gdLst>
                <a:gd name="connsiteX0" fmla="*/ 574555 w 1149110"/>
                <a:gd name="connsiteY0" fmla="*/ 0 h 1047250"/>
                <a:gd name="connsiteX1" fmla="*/ 690348 w 1149110"/>
                <a:gd name="connsiteY1" fmla="*/ 10638 h 1047250"/>
                <a:gd name="connsiteX2" fmla="*/ 733972 w 1149110"/>
                <a:gd name="connsiteY2" fmla="*/ 22980 h 1047250"/>
                <a:gd name="connsiteX3" fmla="*/ 802765 w 1149110"/>
                <a:gd name="connsiteY3" fmla="*/ 45333 h 1047250"/>
                <a:gd name="connsiteX4" fmla="*/ 1116712 w 1149110"/>
                <a:gd name="connsiteY4" fmla="*/ 373968 h 1047250"/>
                <a:gd name="connsiteX5" fmla="*/ 1141982 w 1149110"/>
                <a:gd name="connsiteY5" fmla="*/ 459184 h 1047250"/>
                <a:gd name="connsiteX6" fmla="*/ 1149110 w 1149110"/>
                <a:gd name="connsiteY6" fmla="*/ 523625 h 1047250"/>
                <a:gd name="connsiteX7" fmla="*/ 574555 w 1149110"/>
                <a:gd name="connsiteY7" fmla="*/ 1047250 h 1047250"/>
                <a:gd name="connsiteX8" fmla="*/ 0 w 1149110"/>
                <a:gd name="connsiteY8" fmla="*/ 523625 h 1047250"/>
                <a:gd name="connsiteX9" fmla="*/ 8818 w 1149110"/>
                <a:gd name="connsiteY9" fmla="*/ 443909 h 1047250"/>
                <a:gd name="connsiteX10" fmla="*/ 29558 w 1149110"/>
                <a:gd name="connsiteY10" fmla="*/ 373968 h 1047250"/>
                <a:gd name="connsiteX11" fmla="*/ 343505 w 1149110"/>
                <a:gd name="connsiteY11" fmla="*/ 45333 h 1047250"/>
                <a:gd name="connsiteX12" fmla="*/ 393187 w 1149110"/>
                <a:gd name="connsiteY12" fmla="*/ 29190 h 1047250"/>
                <a:gd name="connsiteX13" fmla="*/ 458762 w 1149110"/>
                <a:gd name="connsiteY13" fmla="*/ 10638 h 1047250"/>
                <a:gd name="connsiteX14" fmla="*/ 574555 w 1149110"/>
                <a:gd name="connsiteY14" fmla="*/ 0 h 104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49110" h="1047250">
                  <a:moveTo>
                    <a:pt x="574555" y="0"/>
                  </a:moveTo>
                  <a:cubicBezTo>
                    <a:pt x="614220" y="0"/>
                    <a:pt x="652946" y="3663"/>
                    <a:pt x="690348" y="10638"/>
                  </a:cubicBezTo>
                  <a:lnTo>
                    <a:pt x="733972" y="22980"/>
                  </a:lnTo>
                  <a:lnTo>
                    <a:pt x="802765" y="45333"/>
                  </a:lnTo>
                  <a:cubicBezTo>
                    <a:pt x="943923" y="107831"/>
                    <a:pt x="1057007" y="226206"/>
                    <a:pt x="1116712" y="373968"/>
                  </a:cubicBezTo>
                  <a:lnTo>
                    <a:pt x="1141982" y="459184"/>
                  </a:lnTo>
                  <a:lnTo>
                    <a:pt x="1149110" y="523625"/>
                  </a:lnTo>
                  <a:cubicBezTo>
                    <a:pt x="1149110" y="812815"/>
                    <a:pt x="891873" y="1047250"/>
                    <a:pt x="574555" y="1047250"/>
                  </a:cubicBezTo>
                  <a:cubicBezTo>
                    <a:pt x="257237" y="1047250"/>
                    <a:pt x="0" y="812815"/>
                    <a:pt x="0" y="523625"/>
                  </a:cubicBezTo>
                  <a:lnTo>
                    <a:pt x="8818" y="443909"/>
                  </a:lnTo>
                  <a:lnTo>
                    <a:pt x="29558" y="373968"/>
                  </a:lnTo>
                  <a:cubicBezTo>
                    <a:pt x="89263" y="226206"/>
                    <a:pt x="202347" y="107831"/>
                    <a:pt x="343505" y="45333"/>
                  </a:cubicBezTo>
                  <a:lnTo>
                    <a:pt x="393187" y="29190"/>
                  </a:lnTo>
                  <a:lnTo>
                    <a:pt x="458762" y="10638"/>
                  </a:lnTo>
                  <a:cubicBezTo>
                    <a:pt x="496164" y="3663"/>
                    <a:pt x="534890" y="0"/>
                    <a:pt x="574555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57D11BBB-CF5B-4A49-A1BC-5ECA86172200}"/>
                </a:ext>
              </a:extLst>
            </p:cNvPr>
            <p:cNvSpPr/>
            <p:nvPr/>
          </p:nvSpPr>
          <p:spPr>
            <a:xfrm>
              <a:off x="1217614" y="1881259"/>
              <a:ext cx="257174" cy="426824"/>
            </a:xfrm>
            <a:custGeom>
              <a:avLst/>
              <a:gdLst>
                <a:gd name="connsiteX0" fmla="*/ 22650 w 248020"/>
                <a:gd name="connsiteY0" fmla="*/ 0 h 258102"/>
                <a:gd name="connsiteX1" fmla="*/ 225369 w 248020"/>
                <a:gd name="connsiteY1" fmla="*/ 0 h 258102"/>
                <a:gd name="connsiteX2" fmla="*/ 248020 w 248020"/>
                <a:gd name="connsiteY2" fmla="*/ 258102 h 258102"/>
                <a:gd name="connsiteX3" fmla="*/ 0 w 248020"/>
                <a:gd name="connsiteY3" fmla="*/ 258102 h 25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020" h="258102">
                  <a:moveTo>
                    <a:pt x="22650" y="0"/>
                  </a:moveTo>
                  <a:lnTo>
                    <a:pt x="225369" y="0"/>
                  </a:lnTo>
                  <a:lnTo>
                    <a:pt x="248020" y="258102"/>
                  </a:lnTo>
                  <a:lnTo>
                    <a:pt x="0" y="258102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9076AC17-0571-448D-86E7-2AF7ED57141A}"/>
                </a:ext>
              </a:extLst>
            </p:cNvPr>
            <p:cNvSpPr/>
            <p:nvPr/>
          </p:nvSpPr>
          <p:spPr>
            <a:xfrm>
              <a:off x="1238281" y="1881455"/>
              <a:ext cx="153163" cy="242724"/>
            </a:xfrm>
            <a:custGeom>
              <a:avLst/>
              <a:gdLst>
                <a:gd name="connsiteX0" fmla="*/ 152408 w 161003"/>
                <a:gd name="connsiteY0" fmla="*/ 0 h 223973"/>
                <a:gd name="connsiteX1" fmla="*/ 9452 w 161003"/>
                <a:gd name="connsiteY1" fmla="*/ 219737 h 223973"/>
                <a:gd name="connsiteX2" fmla="*/ 0 w 161003"/>
                <a:gd name="connsiteY2" fmla="*/ 223973 h 223973"/>
                <a:gd name="connsiteX3" fmla="*/ 4657 w 161003"/>
                <a:gd name="connsiteY3" fmla="*/ 149621 h 223973"/>
                <a:gd name="connsiteX4" fmla="*/ 85033 w 161003"/>
                <a:gd name="connsiteY4" fmla="*/ 89394 h 223973"/>
                <a:gd name="connsiteX5" fmla="*/ 152408 w 161003"/>
                <a:gd name="connsiteY5" fmla="*/ 0 h 223973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5033 w 161003"/>
                <a:gd name="connsiteY4" fmla="*/ 75107 h 209686"/>
                <a:gd name="connsiteX5" fmla="*/ 152408 w 161003"/>
                <a:gd name="connsiteY5" fmla="*/ 0 h 209686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7857 w 161003"/>
                <a:gd name="connsiteY4" fmla="*/ 82251 h 209686"/>
                <a:gd name="connsiteX5" fmla="*/ 152408 w 161003"/>
                <a:gd name="connsiteY5" fmla="*/ 0 h 209686"/>
                <a:gd name="connsiteX0" fmla="*/ 147751 w 156346"/>
                <a:gd name="connsiteY0" fmla="*/ 0 h 205450"/>
                <a:gd name="connsiteX1" fmla="*/ 4795 w 156346"/>
                <a:gd name="connsiteY1" fmla="*/ 205450 h 205450"/>
                <a:gd name="connsiteX2" fmla="*/ 0 w 156346"/>
                <a:gd name="connsiteY2" fmla="*/ 135334 h 205450"/>
                <a:gd name="connsiteX3" fmla="*/ 83200 w 156346"/>
                <a:gd name="connsiteY3" fmla="*/ 82251 h 205450"/>
                <a:gd name="connsiteX4" fmla="*/ 147751 w 156346"/>
                <a:gd name="connsiteY4" fmla="*/ 0 h 205450"/>
                <a:gd name="connsiteX0" fmla="*/ 148605 w 156752"/>
                <a:gd name="connsiteY0" fmla="*/ 0 h 188781"/>
                <a:gd name="connsiteX1" fmla="*/ 0 w 156752"/>
                <a:gd name="connsiteY1" fmla="*/ 188781 h 188781"/>
                <a:gd name="connsiteX2" fmla="*/ 854 w 156752"/>
                <a:gd name="connsiteY2" fmla="*/ 135334 h 188781"/>
                <a:gd name="connsiteX3" fmla="*/ 84054 w 156752"/>
                <a:gd name="connsiteY3" fmla="*/ 82251 h 188781"/>
                <a:gd name="connsiteX4" fmla="*/ 148605 w 156752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51429 w 151429"/>
                <a:gd name="connsiteY0" fmla="*/ 0 h 186400"/>
                <a:gd name="connsiteX1" fmla="*/ 0 w 151429"/>
                <a:gd name="connsiteY1" fmla="*/ 186400 h 186400"/>
                <a:gd name="connsiteX2" fmla="*/ 854 w 151429"/>
                <a:gd name="connsiteY2" fmla="*/ 132953 h 186400"/>
                <a:gd name="connsiteX3" fmla="*/ 84054 w 151429"/>
                <a:gd name="connsiteY3" fmla="*/ 79870 h 186400"/>
                <a:gd name="connsiteX4" fmla="*/ 151429 w 151429"/>
                <a:gd name="connsiteY4" fmla="*/ 0 h 1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429" h="186400">
                  <a:moveTo>
                    <a:pt x="151429" y="0"/>
                  </a:moveTo>
                  <a:cubicBezTo>
                    <a:pt x="150345" y="78261"/>
                    <a:pt x="89168" y="133779"/>
                    <a:pt x="0" y="186400"/>
                  </a:cubicBezTo>
                  <a:cubicBezTo>
                    <a:pt x="285" y="168584"/>
                    <a:pt x="569" y="150769"/>
                    <a:pt x="854" y="132953"/>
                  </a:cubicBezTo>
                  <a:lnTo>
                    <a:pt x="84054" y="79870"/>
                  </a:lnTo>
                  <a:cubicBezTo>
                    <a:pt x="113633" y="51040"/>
                    <a:pt x="136893" y="29985"/>
                    <a:pt x="151429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71C44DAE-46BF-4DF3-96F9-C9A1232D123F}"/>
                </a:ext>
              </a:extLst>
            </p:cNvPr>
            <p:cNvSpPr/>
            <p:nvPr/>
          </p:nvSpPr>
          <p:spPr>
            <a:xfrm>
              <a:off x="715119" y="944760"/>
              <a:ext cx="1026417" cy="1157959"/>
            </a:xfrm>
            <a:custGeom>
              <a:avLst/>
              <a:gdLst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5859 w 1143476"/>
                <a:gd name="connsiteY8" fmla="*/ 981871 h 1200881"/>
                <a:gd name="connsiteX9" fmla="*/ 94841 w 1143476"/>
                <a:gd name="connsiteY9" fmla="*/ 97407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5859 w 1143476"/>
                <a:gd name="connsiteY8" fmla="*/ 981871 h 1200881"/>
                <a:gd name="connsiteX9" fmla="*/ 94841 w 1143476"/>
                <a:gd name="connsiteY9" fmla="*/ 97407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94841 w 1143476"/>
                <a:gd name="connsiteY9" fmla="*/ 97407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92460 w 1143476"/>
                <a:gd name="connsiteY9" fmla="*/ 969317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92460 w 1143476"/>
                <a:gd name="connsiteY9" fmla="*/ 95502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101282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101282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98240 w 1143476"/>
                <a:gd name="connsiteY8" fmla="*/ 101282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88715 w 1143476"/>
                <a:gd name="connsiteY8" fmla="*/ 99377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88715 w 1143476"/>
                <a:gd name="connsiteY8" fmla="*/ 99377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0036 w 1143476"/>
                <a:gd name="connsiteY6" fmla="*/ 994353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0036 w 1143476"/>
                <a:gd name="connsiteY6" fmla="*/ 994353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9561 w 1143476"/>
                <a:gd name="connsiteY6" fmla="*/ 1006259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9561 w 1143476"/>
                <a:gd name="connsiteY6" fmla="*/ 1006259 h 1200881"/>
                <a:gd name="connsiteX7" fmla="*/ 165293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99810 w 1143476"/>
                <a:gd name="connsiteY0" fmla="*/ 973093 h 1200881"/>
                <a:gd name="connsiteX1" fmla="*/ 239030 w 1143476"/>
                <a:gd name="connsiteY1" fmla="*/ 1198218 h 1200881"/>
                <a:gd name="connsiteX2" fmla="*/ 103622 w 1143476"/>
                <a:gd name="connsiteY2" fmla="*/ 1041297 h 1200881"/>
                <a:gd name="connsiteX3" fmla="*/ 99561 w 1143476"/>
                <a:gd name="connsiteY3" fmla="*/ 1006259 h 1200881"/>
                <a:gd name="connsiteX4" fmla="*/ 165293 w 1143476"/>
                <a:gd name="connsiteY4" fmla="*/ 986958 h 1200881"/>
                <a:gd name="connsiteX5" fmla="*/ 93478 w 1143476"/>
                <a:gd name="connsiteY5" fmla="*/ 979490 h 1200881"/>
                <a:gd name="connsiteX6" fmla="*/ 88720 w 1143476"/>
                <a:gd name="connsiteY6" fmla="*/ 889406 h 1200881"/>
                <a:gd name="connsiteX7" fmla="*/ 936 w 1143476"/>
                <a:gd name="connsiteY7" fmla="*/ 840342 h 1200881"/>
                <a:gd name="connsiteX8" fmla="*/ 92759 w 1143476"/>
                <a:gd name="connsiteY8" fmla="*/ 652895 h 1200881"/>
                <a:gd name="connsiteX9" fmla="*/ 68115 w 1143476"/>
                <a:gd name="connsiteY9" fmla="*/ 518506 h 1200881"/>
                <a:gd name="connsiteX10" fmla="*/ 63638 w 1143476"/>
                <a:gd name="connsiteY10" fmla="*/ 393761 h 1200881"/>
                <a:gd name="connsiteX11" fmla="*/ 633178 w 1143476"/>
                <a:gd name="connsiteY11" fmla="*/ 0 h 1200881"/>
                <a:gd name="connsiteX12" fmla="*/ 1143476 w 1143476"/>
                <a:gd name="connsiteY12" fmla="*/ 569195 h 1200881"/>
                <a:gd name="connsiteX13" fmla="*/ 788602 w 1143476"/>
                <a:gd name="connsiteY13" fmla="*/ 1114669 h 1200881"/>
                <a:gd name="connsiteX14" fmla="*/ 791250 w 1143476"/>
                <a:gd name="connsiteY14" fmla="*/ 1064533 h 1200881"/>
                <a:gd name="connsiteX0" fmla="*/ 699810 w 1143476"/>
                <a:gd name="connsiteY0" fmla="*/ 973093 h 1200881"/>
                <a:gd name="connsiteX1" fmla="*/ 239030 w 1143476"/>
                <a:gd name="connsiteY1" fmla="*/ 1198218 h 1200881"/>
                <a:gd name="connsiteX2" fmla="*/ 103622 w 1143476"/>
                <a:gd name="connsiteY2" fmla="*/ 1041297 h 1200881"/>
                <a:gd name="connsiteX3" fmla="*/ 99561 w 1143476"/>
                <a:gd name="connsiteY3" fmla="*/ 1006259 h 1200881"/>
                <a:gd name="connsiteX4" fmla="*/ 165293 w 1143476"/>
                <a:gd name="connsiteY4" fmla="*/ 986958 h 1200881"/>
                <a:gd name="connsiteX5" fmla="*/ 93478 w 1143476"/>
                <a:gd name="connsiteY5" fmla="*/ 979490 h 1200881"/>
                <a:gd name="connsiteX6" fmla="*/ 88720 w 1143476"/>
                <a:gd name="connsiteY6" fmla="*/ 889406 h 1200881"/>
                <a:gd name="connsiteX7" fmla="*/ 936 w 1143476"/>
                <a:gd name="connsiteY7" fmla="*/ 840342 h 1200881"/>
                <a:gd name="connsiteX8" fmla="*/ 92759 w 1143476"/>
                <a:gd name="connsiteY8" fmla="*/ 652895 h 1200881"/>
                <a:gd name="connsiteX9" fmla="*/ 68115 w 1143476"/>
                <a:gd name="connsiteY9" fmla="*/ 518506 h 1200881"/>
                <a:gd name="connsiteX10" fmla="*/ 63638 w 1143476"/>
                <a:gd name="connsiteY10" fmla="*/ 393761 h 1200881"/>
                <a:gd name="connsiteX11" fmla="*/ 633178 w 1143476"/>
                <a:gd name="connsiteY11" fmla="*/ 0 h 1200881"/>
                <a:gd name="connsiteX12" fmla="*/ 1143476 w 1143476"/>
                <a:gd name="connsiteY12" fmla="*/ 569195 h 1200881"/>
                <a:gd name="connsiteX13" fmla="*/ 788602 w 1143476"/>
                <a:gd name="connsiteY13" fmla="*/ 1114669 h 1200881"/>
                <a:gd name="connsiteX0" fmla="*/ 699810 w 1143476"/>
                <a:gd name="connsiteY0" fmla="*/ 973093 h 1200881"/>
                <a:gd name="connsiteX1" fmla="*/ 239030 w 1143476"/>
                <a:gd name="connsiteY1" fmla="*/ 1198218 h 1200881"/>
                <a:gd name="connsiteX2" fmla="*/ 103622 w 1143476"/>
                <a:gd name="connsiteY2" fmla="*/ 1041297 h 1200881"/>
                <a:gd name="connsiteX3" fmla="*/ 99561 w 1143476"/>
                <a:gd name="connsiteY3" fmla="*/ 1006259 h 1200881"/>
                <a:gd name="connsiteX4" fmla="*/ 165293 w 1143476"/>
                <a:gd name="connsiteY4" fmla="*/ 986958 h 1200881"/>
                <a:gd name="connsiteX5" fmla="*/ 93478 w 1143476"/>
                <a:gd name="connsiteY5" fmla="*/ 979490 h 1200881"/>
                <a:gd name="connsiteX6" fmla="*/ 88720 w 1143476"/>
                <a:gd name="connsiteY6" fmla="*/ 889406 h 1200881"/>
                <a:gd name="connsiteX7" fmla="*/ 936 w 1143476"/>
                <a:gd name="connsiteY7" fmla="*/ 840342 h 1200881"/>
                <a:gd name="connsiteX8" fmla="*/ 92759 w 1143476"/>
                <a:gd name="connsiteY8" fmla="*/ 652895 h 1200881"/>
                <a:gd name="connsiteX9" fmla="*/ 68115 w 1143476"/>
                <a:gd name="connsiteY9" fmla="*/ 518506 h 1200881"/>
                <a:gd name="connsiteX10" fmla="*/ 63638 w 1143476"/>
                <a:gd name="connsiteY10" fmla="*/ 393761 h 1200881"/>
                <a:gd name="connsiteX11" fmla="*/ 633178 w 1143476"/>
                <a:gd name="connsiteY11" fmla="*/ 0 h 1200881"/>
                <a:gd name="connsiteX12" fmla="*/ 1143476 w 1143476"/>
                <a:gd name="connsiteY12" fmla="*/ 569195 h 1200881"/>
                <a:gd name="connsiteX13" fmla="*/ 788602 w 1143476"/>
                <a:gd name="connsiteY13" fmla="*/ 1114669 h 1200881"/>
                <a:gd name="connsiteX0" fmla="*/ 699810 w 1144811"/>
                <a:gd name="connsiteY0" fmla="*/ 973093 h 1200881"/>
                <a:gd name="connsiteX1" fmla="*/ 239030 w 1144811"/>
                <a:gd name="connsiteY1" fmla="*/ 1198218 h 1200881"/>
                <a:gd name="connsiteX2" fmla="*/ 103622 w 1144811"/>
                <a:gd name="connsiteY2" fmla="*/ 1041297 h 1200881"/>
                <a:gd name="connsiteX3" fmla="*/ 99561 w 1144811"/>
                <a:gd name="connsiteY3" fmla="*/ 1006259 h 1200881"/>
                <a:gd name="connsiteX4" fmla="*/ 165293 w 1144811"/>
                <a:gd name="connsiteY4" fmla="*/ 986958 h 1200881"/>
                <a:gd name="connsiteX5" fmla="*/ 93478 w 1144811"/>
                <a:gd name="connsiteY5" fmla="*/ 979490 h 1200881"/>
                <a:gd name="connsiteX6" fmla="*/ 88720 w 1144811"/>
                <a:gd name="connsiteY6" fmla="*/ 889406 h 1200881"/>
                <a:gd name="connsiteX7" fmla="*/ 936 w 1144811"/>
                <a:gd name="connsiteY7" fmla="*/ 840342 h 1200881"/>
                <a:gd name="connsiteX8" fmla="*/ 92759 w 1144811"/>
                <a:gd name="connsiteY8" fmla="*/ 652895 h 1200881"/>
                <a:gd name="connsiteX9" fmla="*/ 68115 w 1144811"/>
                <a:gd name="connsiteY9" fmla="*/ 518506 h 1200881"/>
                <a:gd name="connsiteX10" fmla="*/ 63638 w 1144811"/>
                <a:gd name="connsiteY10" fmla="*/ 393761 h 1200881"/>
                <a:gd name="connsiteX11" fmla="*/ 633178 w 1144811"/>
                <a:gd name="connsiteY11" fmla="*/ 0 h 1200881"/>
                <a:gd name="connsiteX12" fmla="*/ 1143476 w 1144811"/>
                <a:gd name="connsiteY12" fmla="*/ 569195 h 1200881"/>
                <a:gd name="connsiteX13" fmla="*/ 793364 w 1144811"/>
                <a:gd name="connsiteY13" fmla="*/ 1143244 h 1200881"/>
                <a:gd name="connsiteX0" fmla="*/ 699810 w 1144803"/>
                <a:gd name="connsiteY0" fmla="*/ 973093 h 1200881"/>
                <a:gd name="connsiteX1" fmla="*/ 239030 w 1144803"/>
                <a:gd name="connsiteY1" fmla="*/ 1198218 h 1200881"/>
                <a:gd name="connsiteX2" fmla="*/ 103622 w 1144803"/>
                <a:gd name="connsiteY2" fmla="*/ 1041297 h 1200881"/>
                <a:gd name="connsiteX3" fmla="*/ 99561 w 1144803"/>
                <a:gd name="connsiteY3" fmla="*/ 1006259 h 1200881"/>
                <a:gd name="connsiteX4" fmla="*/ 165293 w 1144803"/>
                <a:gd name="connsiteY4" fmla="*/ 986958 h 1200881"/>
                <a:gd name="connsiteX5" fmla="*/ 93478 w 1144803"/>
                <a:gd name="connsiteY5" fmla="*/ 979490 h 1200881"/>
                <a:gd name="connsiteX6" fmla="*/ 88720 w 1144803"/>
                <a:gd name="connsiteY6" fmla="*/ 889406 h 1200881"/>
                <a:gd name="connsiteX7" fmla="*/ 936 w 1144803"/>
                <a:gd name="connsiteY7" fmla="*/ 840342 h 1200881"/>
                <a:gd name="connsiteX8" fmla="*/ 92759 w 1144803"/>
                <a:gd name="connsiteY8" fmla="*/ 652895 h 1200881"/>
                <a:gd name="connsiteX9" fmla="*/ 68115 w 1144803"/>
                <a:gd name="connsiteY9" fmla="*/ 518506 h 1200881"/>
                <a:gd name="connsiteX10" fmla="*/ 63638 w 1144803"/>
                <a:gd name="connsiteY10" fmla="*/ 393761 h 1200881"/>
                <a:gd name="connsiteX11" fmla="*/ 633178 w 1144803"/>
                <a:gd name="connsiteY11" fmla="*/ 0 h 1200881"/>
                <a:gd name="connsiteX12" fmla="*/ 1143476 w 1144803"/>
                <a:gd name="connsiteY12" fmla="*/ 569195 h 1200881"/>
                <a:gd name="connsiteX13" fmla="*/ 793364 w 1144803"/>
                <a:gd name="connsiteY13" fmla="*/ 1143244 h 1200881"/>
                <a:gd name="connsiteX0" fmla="*/ 699810 w 1144132"/>
                <a:gd name="connsiteY0" fmla="*/ 973093 h 1200881"/>
                <a:gd name="connsiteX1" fmla="*/ 239030 w 1144132"/>
                <a:gd name="connsiteY1" fmla="*/ 1198218 h 1200881"/>
                <a:gd name="connsiteX2" fmla="*/ 103622 w 1144132"/>
                <a:gd name="connsiteY2" fmla="*/ 1041297 h 1200881"/>
                <a:gd name="connsiteX3" fmla="*/ 99561 w 1144132"/>
                <a:gd name="connsiteY3" fmla="*/ 1006259 h 1200881"/>
                <a:gd name="connsiteX4" fmla="*/ 165293 w 1144132"/>
                <a:gd name="connsiteY4" fmla="*/ 986958 h 1200881"/>
                <a:gd name="connsiteX5" fmla="*/ 93478 w 1144132"/>
                <a:gd name="connsiteY5" fmla="*/ 979490 h 1200881"/>
                <a:gd name="connsiteX6" fmla="*/ 88720 w 1144132"/>
                <a:gd name="connsiteY6" fmla="*/ 889406 h 1200881"/>
                <a:gd name="connsiteX7" fmla="*/ 936 w 1144132"/>
                <a:gd name="connsiteY7" fmla="*/ 840342 h 1200881"/>
                <a:gd name="connsiteX8" fmla="*/ 92759 w 1144132"/>
                <a:gd name="connsiteY8" fmla="*/ 652895 h 1200881"/>
                <a:gd name="connsiteX9" fmla="*/ 68115 w 1144132"/>
                <a:gd name="connsiteY9" fmla="*/ 518506 h 1200881"/>
                <a:gd name="connsiteX10" fmla="*/ 63638 w 1144132"/>
                <a:gd name="connsiteY10" fmla="*/ 393761 h 1200881"/>
                <a:gd name="connsiteX11" fmla="*/ 633178 w 1144132"/>
                <a:gd name="connsiteY11" fmla="*/ 0 h 1200881"/>
                <a:gd name="connsiteX12" fmla="*/ 1143476 w 1144132"/>
                <a:gd name="connsiteY12" fmla="*/ 569195 h 1200881"/>
                <a:gd name="connsiteX13" fmla="*/ 793364 w 1144132"/>
                <a:gd name="connsiteY13" fmla="*/ 1143244 h 1200881"/>
                <a:gd name="connsiteX0" fmla="*/ 699810 w 1144500"/>
                <a:gd name="connsiteY0" fmla="*/ 973093 h 1200881"/>
                <a:gd name="connsiteX1" fmla="*/ 239030 w 1144500"/>
                <a:gd name="connsiteY1" fmla="*/ 1198218 h 1200881"/>
                <a:gd name="connsiteX2" fmla="*/ 103622 w 1144500"/>
                <a:gd name="connsiteY2" fmla="*/ 1041297 h 1200881"/>
                <a:gd name="connsiteX3" fmla="*/ 99561 w 1144500"/>
                <a:gd name="connsiteY3" fmla="*/ 1006259 h 1200881"/>
                <a:gd name="connsiteX4" fmla="*/ 165293 w 1144500"/>
                <a:gd name="connsiteY4" fmla="*/ 986958 h 1200881"/>
                <a:gd name="connsiteX5" fmla="*/ 93478 w 1144500"/>
                <a:gd name="connsiteY5" fmla="*/ 979490 h 1200881"/>
                <a:gd name="connsiteX6" fmla="*/ 88720 w 1144500"/>
                <a:gd name="connsiteY6" fmla="*/ 889406 h 1200881"/>
                <a:gd name="connsiteX7" fmla="*/ 936 w 1144500"/>
                <a:gd name="connsiteY7" fmla="*/ 840342 h 1200881"/>
                <a:gd name="connsiteX8" fmla="*/ 92759 w 1144500"/>
                <a:gd name="connsiteY8" fmla="*/ 652895 h 1200881"/>
                <a:gd name="connsiteX9" fmla="*/ 68115 w 1144500"/>
                <a:gd name="connsiteY9" fmla="*/ 518506 h 1200881"/>
                <a:gd name="connsiteX10" fmla="*/ 63638 w 1144500"/>
                <a:gd name="connsiteY10" fmla="*/ 393761 h 1200881"/>
                <a:gd name="connsiteX11" fmla="*/ 633178 w 1144500"/>
                <a:gd name="connsiteY11" fmla="*/ 0 h 1200881"/>
                <a:gd name="connsiteX12" fmla="*/ 1143476 w 1144500"/>
                <a:gd name="connsiteY12" fmla="*/ 569195 h 1200881"/>
                <a:gd name="connsiteX13" fmla="*/ 776068 w 1144500"/>
                <a:gd name="connsiteY13" fmla="*/ 1145715 h 1200881"/>
                <a:gd name="connsiteX0" fmla="*/ 699810 w 1144476"/>
                <a:gd name="connsiteY0" fmla="*/ 973093 h 1200881"/>
                <a:gd name="connsiteX1" fmla="*/ 239030 w 1144476"/>
                <a:gd name="connsiteY1" fmla="*/ 1198218 h 1200881"/>
                <a:gd name="connsiteX2" fmla="*/ 103622 w 1144476"/>
                <a:gd name="connsiteY2" fmla="*/ 1041297 h 1200881"/>
                <a:gd name="connsiteX3" fmla="*/ 99561 w 1144476"/>
                <a:gd name="connsiteY3" fmla="*/ 1006259 h 1200881"/>
                <a:gd name="connsiteX4" fmla="*/ 165293 w 1144476"/>
                <a:gd name="connsiteY4" fmla="*/ 986958 h 1200881"/>
                <a:gd name="connsiteX5" fmla="*/ 93478 w 1144476"/>
                <a:gd name="connsiteY5" fmla="*/ 979490 h 1200881"/>
                <a:gd name="connsiteX6" fmla="*/ 88720 w 1144476"/>
                <a:gd name="connsiteY6" fmla="*/ 889406 h 1200881"/>
                <a:gd name="connsiteX7" fmla="*/ 936 w 1144476"/>
                <a:gd name="connsiteY7" fmla="*/ 840342 h 1200881"/>
                <a:gd name="connsiteX8" fmla="*/ 92759 w 1144476"/>
                <a:gd name="connsiteY8" fmla="*/ 652895 h 1200881"/>
                <a:gd name="connsiteX9" fmla="*/ 68115 w 1144476"/>
                <a:gd name="connsiteY9" fmla="*/ 518506 h 1200881"/>
                <a:gd name="connsiteX10" fmla="*/ 63638 w 1144476"/>
                <a:gd name="connsiteY10" fmla="*/ 393761 h 1200881"/>
                <a:gd name="connsiteX11" fmla="*/ 633178 w 1144476"/>
                <a:gd name="connsiteY11" fmla="*/ 0 h 1200881"/>
                <a:gd name="connsiteX12" fmla="*/ 1143476 w 1144476"/>
                <a:gd name="connsiteY12" fmla="*/ 569195 h 1200881"/>
                <a:gd name="connsiteX13" fmla="*/ 776068 w 1144476"/>
                <a:gd name="connsiteY13" fmla="*/ 1145715 h 1200881"/>
                <a:gd name="connsiteX0" fmla="*/ 699810 w 1143544"/>
                <a:gd name="connsiteY0" fmla="*/ 973093 h 1200881"/>
                <a:gd name="connsiteX1" fmla="*/ 239030 w 1143544"/>
                <a:gd name="connsiteY1" fmla="*/ 1198218 h 1200881"/>
                <a:gd name="connsiteX2" fmla="*/ 103622 w 1143544"/>
                <a:gd name="connsiteY2" fmla="*/ 1041297 h 1200881"/>
                <a:gd name="connsiteX3" fmla="*/ 99561 w 1143544"/>
                <a:gd name="connsiteY3" fmla="*/ 1006259 h 1200881"/>
                <a:gd name="connsiteX4" fmla="*/ 165293 w 1143544"/>
                <a:gd name="connsiteY4" fmla="*/ 986958 h 1200881"/>
                <a:gd name="connsiteX5" fmla="*/ 93478 w 1143544"/>
                <a:gd name="connsiteY5" fmla="*/ 979490 h 1200881"/>
                <a:gd name="connsiteX6" fmla="*/ 88720 w 1143544"/>
                <a:gd name="connsiteY6" fmla="*/ 889406 h 1200881"/>
                <a:gd name="connsiteX7" fmla="*/ 936 w 1143544"/>
                <a:gd name="connsiteY7" fmla="*/ 840342 h 1200881"/>
                <a:gd name="connsiteX8" fmla="*/ 92759 w 1143544"/>
                <a:gd name="connsiteY8" fmla="*/ 652895 h 1200881"/>
                <a:gd name="connsiteX9" fmla="*/ 68115 w 1143544"/>
                <a:gd name="connsiteY9" fmla="*/ 518506 h 1200881"/>
                <a:gd name="connsiteX10" fmla="*/ 63638 w 1143544"/>
                <a:gd name="connsiteY10" fmla="*/ 393761 h 1200881"/>
                <a:gd name="connsiteX11" fmla="*/ 633178 w 1143544"/>
                <a:gd name="connsiteY11" fmla="*/ 0 h 1200881"/>
                <a:gd name="connsiteX12" fmla="*/ 1143476 w 1143544"/>
                <a:gd name="connsiteY12" fmla="*/ 569195 h 1200881"/>
                <a:gd name="connsiteX13" fmla="*/ 776068 w 1143544"/>
                <a:gd name="connsiteY13" fmla="*/ 1145715 h 1200881"/>
                <a:gd name="connsiteX0" fmla="*/ 699810 w 1064489"/>
                <a:gd name="connsiteY0" fmla="*/ 973093 h 1200881"/>
                <a:gd name="connsiteX1" fmla="*/ 239030 w 1064489"/>
                <a:gd name="connsiteY1" fmla="*/ 1198218 h 1200881"/>
                <a:gd name="connsiteX2" fmla="*/ 103622 w 1064489"/>
                <a:gd name="connsiteY2" fmla="*/ 1041297 h 1200881"/>
                <a:gd name="connsiteX3" fmla="*/ 99561 w 1064489"/>
                <a:gd name="connsiteY3" fmla="*/ 1006259 h 1200881"/>
                <a:gd name="connsiteX4" fmla="*/ 165293 w 1064489"/>
                <a:gd name="connsiteY4" fmla="*/ 986958 h 1200881"/>
                <a:gd name="connsiteX5" fmla="*/ 93478 w 1064489"/>
                <a:gd name="connsiteY5" fmla="*/ 979490 h 1200881"/>
                <a:gd name="connsiteX6" fmla="*/ 88720 w 1064489"/>
                <a:gd name="connsiteY6" fmla="*/ 889406 h 1200881"/>
                <a:gd name="connsiteX7" fmla="*/ 936 w 1064489"/>
                <a:gd name="connsiteY7" fmla="*/ 840342 h 1200881"/>
                <a:gd name="connsiteX8" fmla="*/ 92759 w 1064489"/>
                <a:gd name="connsiteY8" fmla="*/ 652895 h 1200881"/>
                <a:gd name="connsiteX9" fmla="*/ 68115 w 1064489"/>
                <a:gd name="connsiteY9" fmla="*/ 518506 h 1200881"/>
                <a:gd name="connsiteX10" fmla="*/ 63638 w 1064489"/>
                <a:gd name="connsiteY10" fmla="*/ 393761 h 1200881"/>
                <a:gd name="connsiteX11" fmla="*/ 633178 w 1064489"/>
                <a:gd name="connsiteY11" fmla="*/ 0 h 1200881"/>
                <a:gd name="connsiteX12" fmla="*/ 1064404 w 1064489"/>
                <a:gd name="connsiteY12" fmla="*/ 586493 h 1200881"/>
                <a:gd name="connsiteX13" fmla="*/ 776068 w 1064489"/>
                <a:gd name="connsiteY13" fmla="*/ 1145715 h 1200881"/>
                <a:gd name="connsiteX0" fmla="*/ 699810 w 1065146"/>
                <a:gd name="connsiteY0" fmla="*/ 973093 h 1200881"/>
                <a:gd name="connsiteX1" fmla="*/ 239030 w 1065146"/>
                <a:gd name="connsiteY1" fmla="*/ 1198218 h 1200881"/>
                <a:gd name="connsiteX2" fmla="*/ 103622 w 1065146"/>
                <a:gd name="connsiteY2" fmla="*/ 1041297 h 1200881"/>
                <a:gd name="connsiteX3" fmla="*/ 99561 w 1065146"/>
                <a:gd name="connsiteY3" fmla="*/ 1006259 h 1200881"/>
                <a:gd name="connsiteX4" fmla="*/ 165293 w 1065146"/>
                <a:gd name="connsiteY4" fmla="*/ 986958 h 1200881"/>
                <a:gd name="connsiteX5" fmla="*/ 93478 w 1065146"/>
                <a:gd name="connsiteY5" fmla="*/ 979490 h 1200881"/>
                <a:gd name="connsiteX6" fmla="*/ 88720 w 1065146"/>
                <a:gd name="connsiteY6" fmla="*/ 889406 h 1200881"/>
                <a:gd name="connsiteX7" fmla="*/ 936 w 1065146"/>
                <a:gd name="connsiteY7" fmla="*/ 840342 h 1200881"/>
                <a:gd name="connsiteX8" fmla="*/ 92759 w 1065146"/>
                <a:gd name="connsiteY8" fmla="*/ 652895 h 1200881"/>
                <a:gd name="connsiteX9" fmla="*/ 68115 w 1065146"/>
                <a:gd name="connsiteY9" fmla="*/ 518506 h 1200881"/>
                <a:gd name="connsiteX10" fmla="*/ 63638 w 1065146"/>
                <a:gd name="connsiteY10" fmla="*/ 393761 h 1200881"/>
                <a:gd name="connsiteX11" fmla="*/ 633178 w 1065146"/>
                <a:gd name="connsiteY11" fmla="*/ 0 h 1200881"/>
                <a:gd name="connsiteX12" fmla="*/ 1064404 w 1065146"/>
                <a:gd name="connsiteY12" fmla="*/ 586493 h 1200881"/>
                <a:gd name="connsiteX13" fmla="*/ 776068 w 1065146"/>
                <a:gd name="connsiteY13" fmla="*/ 1145715 h 1200881"/>
                <a:gd name="connsiteX0" fmla="*/ 699810 w 1065110"/>
                <a:gd name="connsiteY0" fmla="*/ 973825 h 1201613"/>
                <a:gd name="connsiteX1" fmla="*/ 239030 w 1065110"/>
                <a:gd name="connsiteY1" fmla="*/ 1198950 h 1201613"/>
                <a:gd name="connsiteX2" fmla="*/ 103622 w 1065110"/>
                <a:gd name="connsiteY2" fmla="*/ 1042029 h 1201613"/>
                <a:gd name="connsiteX3" fmla="*/ 99561 w 1065110"/>
                <a:gd name="connsiteY3" fmla="*/ 1006991 h 1201613"/>
                <a:gd name="connsiteX4" fmla="*/ 165293 w 1065110"/>
                <a:gd name="connsiteY4" fmla="*/ 987690 h 1201613"/>
                <a:gd name="connsiteX5" fmla="*/ 93478 w 1065110"/>
                <a:gd name="connsiteY5" fmla="*/ 980222 h 1201613"/>
                <a:gd name="connsiteX6" fmla="*/ 88720 w 1065110"/>
                <a:gd name="connsiteY6" fmla="*/ 890138 h 1201613"/>
                <a:gd name="connsiteX7" fmla="*/ 936 w 1065110"/>
                <a:gd name="connsiteY7" fmla="*/ 841074 h 1201613"/>
                <a:gd name="connsiteX8" fmla="*/ 92759 w 1065110"/>
                <a:gd name="connsiteY8" fmla="*/ 653627 h 1201613"/>
                <a:gd name="connsiteX9" fmla="*/ 68115 w 1065110"/>
                <a:gd name="connsiteY9" fmla="*/ 519238 h 1201613"/>
                <a:gd name="connsiteX10" fmla="*/ 63638 w 1065110"/>
                <a:gd name="connsiteY10" fmla="*/ 394493 h 1201613"/>
                <a:gd name="connsiteX11" fmla="*/ 633178 w 1065110"/>
                <a:gd name="connsiteY11" fmla="*/ 732 h 1201613"/>
                <a:gd name="connsiteX12" fmla="*/ 1064404 w 1065110"/>
                <a:gd name="connsiteY12" fmla="*/ 587225 h 1201613"/>
                <a:gd name="connsiteX13" fmla="*/ 776068 w 1065110"/>
                <a:gd name="connsiteY13" fmla="*/ 1146447 h 1201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65110" h="1201613">
                  <a:moveTo>
                    <a:pt x="699810" y="973825"/>
                  </a:moveTo>
                  <a:cubicBezTo>
                    <a:pt x="604390" y="1151526"/>
                    <a:pt x="494814" y="1216098"/>
                    <a:pt x="239030" y="1198950"/>
                  </a:cubicBezTo>
                  <a:cubicBezTo>
                    <a:pt x="163538" y="1187001"/>
                    <a:pt x="124162" y="1160442"/>
                    <a:pt x="103622" y="1042029"/>
                  </a:cubicBezTo>
                  <a:cubicBezTo>
                    <a:pt x="99093" y="1026381"/>
                    <a:pt x="89283" y="1016047"/>
                    <a:pt x="99561" y="1006991"/>
                  </a:cubicBezTo>
                  <a:cubicBezTo>
                    <a:pt x="109839" y="997935"/>
                    <a:pt x="166307" y="992152"/>
                    <a:pt x="165293" y="987690"/>
                  </a:cubicBezTo>
                  <a:cubicBezTo>
                    <a:pt x="164279" y="983229"/>
                    <a:pt x="106240" y="996481"/>
                    <a:pt x="93478" y="980222"/>
                  </a:cubicBezTo>
                  <a:cubicBezTo>
                    <a:pt x="80716" y="963963"/>
                    <a:pt x="88718" y="924929"/>
                    <a:pt x="88720" y="890138"/>
                  </a:cubicBezTo>
                  <a:cubicBezTo>
                    <a:pt x="58292" y="883161"/>
                    <a:pt x="1002" y="891365"/>
                    <a:pt x="936" y="841074"/>
                  </a:cubicBezTo>
                  <a:cubicBezTo>
                    <a:pt x="-10208" y="791225"/>
                    <a:pt x="81562" y="707266"/>
                    <a:pt x="92759" y="653627"/>
                  </a:cubicBezTo>
                  <a:cubicBezTo>
                    <a:pt x="103955" y="599988"/>
                    <a:pt x="72571" y="554887"/>
                    <a:pt x="68115" y="519238"/>
                  </a:cubicBezTo>
                  <a:cubicBezTo>
                    <a:pt x="61583" y="487199"/>
                    <a:pt x="64337" y="420993"/>
                    <a:pt x="63638" y="394493"/>
                  </a:cubicBezTo>
                  <a:cubicBezTo>
                    <a:pt x="70964" y="132876"/>
                    <a:pt x="320863" y="-11623"/>
                    <a:pt x="633178" y="732"/>
                  </a:cubicBezTo>
                  <a:cubicBezTo>
                    <a:pt x="945493" y="13087"/>
                    <a:pt x="1075992" y="379197"/>
                    <a:pt x="1064404" y="587225"/>
                  </a:cubicBezTo>
                  <a:cubicBezTo>
                    <a:pt x="1048184" y="878403"/>
                    <a:pt x="758015" y="970038"/>
                    <a:pt x="776068" y="1146447"/>
                  </a:cubicBez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4B4930AF-25ED-4DAC-A082-4AB324969FDB}"/>
                </a:ext>
              </a:extLst>
            </p:cNvPr>
            <p:cNvGrpSpPr/>
            <p:nvPr/>
          </p:nvGrpSpPr>
          <p:grpSpPr>
            <a:xfrm>
              <a:off x="956132" y="2107049"/>
              <a:ext cx="783768" cy="1429084"/>
              <a:chOff x="4621280" y="2107049"/>
              <a:chExt cx="783768" cy="1429084"/>
            </a:xfrm>
          </p:grpSpPr>
          <p:sp>
            <p:nvSpPr>
              <p:cNvPr id="74" name="四角形: 上の 2 つの角を丸める 73">
                <a:extLst>
                  <a:ext uri="{FF2B5EF4-FFF2-40B4-BE49-F238E27FC236}">
                    <a16:creationId xmlns:a16="http://schemas.microsoft.com/office/drawing/2014/main" id="{6F7951C0-1586-4AAE-9113-964DB158A9FB}"/>
                  </a:ext>
                </a:extLst>
              </p:cNvPr>
              <p:cNvSpPr/>
              <p:nvPr/>
            </p:nvSpPr>
            <p:spPr>
              <a:xfrm>
                <a:off x="4877088" y="2107049"/>
                <a:ext cx="266338" cy="138615"/>
              </a:xfrm>
              <a:prstGeom prst="round2SameRect">
                <a:avLst>
                  <a:gd name="adj1" fmla="val 7120"/>
                  <a:gd name="adj2" fmla="val 34088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F3D55FD2-FAFC-4E21-B7C9-8A58B05EC2C3}"/>
                  </a:ext>
                </a:extLst>
              </p:cNvPr>
              <p:cNvSpPr/>
              <p:nvPr/>
            </p:nvSpPr>
            <p:spPr>
              <a:xfrm>
                <a:off x="4851645" y="2130860"/>
                <a:ext cx="317438" cy="186718"/>
              </a:xfrm>
              <a:custGeom>
                <a:avLst/>
                <a:gdLst>
                  <a:gd name="connsiteX0" fmla="*/ 20101 w 183642"/>
                  <a:gd name="connsiteY0" fmla="*/ 0 h 186718"/>
                  <a:gd name="connsiteX1" fmla="*/ 163541 w 183642"/>
                  <a:gd name="connsiteY1" fmla="*/ 0 h 186718"/>
                  <a:gd name="connsiteX2" fmla="*/ 183642 w 183642"/>
                  <a:gd name="connsiteY2" fmla="*/ 20101 h 186718"/>
                  <a:gd name="connsiteX3" fmla="*/ 183642 w 183642"/>
                  <a:gd name="connsiteY3" fmla="*/ 74776 h 186718"/>
                  <a:gd name="connsiteX4" fmla="*/ 183642 w 183642"/>
                  <a:gd name="connsiteY4" fmla="*/ 124118 h 186718"/>
                  <a:gd name="connsiteX5" fmla="*/ 183642 w 183642"/>
                  <a:gd name="connsiteY5" fmla="*/ 186717 h 186718"/>
                  <a:gd name="connsiteX6" fmla="*/ 121047 w 183642"/>
                  <a:gd name="connsiteY6" fmla="*/ 186717 h 186718"/>
                  <a:gd name="connsiteX7" fmla="*/ 121042 w 183642"/>
                  <a:gd name="connsiteY7" fmla="*/ 186718 h 186718"/>
                  <a:gd name="connsiteX8" fmla="*/ 62600 w 183642"/>
                  <a:gd name="connsiteY8" fmla="*/ 186718 h 186718"/>
                  <a:gd name="connsiteX9" fmla="*/ 0 w 183642"/>
                  <a:gd name="connsiteY9" fmla="*/ 124118 h 186718"/>
                  <a:gd name="connsiteX10" fmla="*/ 0 w 183642"/>
                  <a:gd name="connsiteY10" fmla="*/ 20101 h 186718"/>
                  <a:gd name="connsiteX11" fmla="*/ 20101 w 183642"/>
                  <a:gd name="connsiteY11" fmla="*/ 0 h 186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3642" h="186718">
                    <a:moveTo>
                      <a:pt x="20101" y="0"/>
                    </a:moveTo>
                    <a:lnTo>
                      <a:pt x="163541" y="0"/>
                    </a:lnTo>
                    <a:cubicBezTo>
                      <a:pt x="174642" y="0"/>
                      <a:pt x="183642" y="9000"/>
                      <a:pt x="183642" y="20101"/>
                    </a:cubicBezTo>
                    <a:lnTo>
                      <a:pt x="183642" y="74776"/>
                    </a:lnTo>
                    <a:lnTo>
                      <a:pt x="183642" y="124118"/>
                    </a:lnTo>
                    <a:lnTo>
                      <a:pt x="183642" y="186717"/>
                    </a:lnTo>
                    <a:lnTo>
                      <a:pt x="121047" y="186717"/>
                    </a:lnTo>
                    <a:lnTo>
                      <a:pt x="121042" y="186718"/>
                    </a:lnTo>
                    <a:lnTo>
                      <a:pt x="62600" y="186718"/>
                    </a:lnTo>
                    <a:cubicBezTo>
                      <a:pt x="28027" y="186718"/>
                      <a:pt x="0" y="158691"/>
                      <a:pt x="0" y="124118"/>
                    </a:cubicBezTo>
                    <a:lnTo>
                      <a:pt x="0" y="20101"/>
                    </a:lnTo>
                    <a:cubicBezTo>
                      <a:pt x="0" y="9000"/>
                      <a:pt x="9000" y="0"/>
                      <a:pt x="2010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" name="片側の 2 つの角を丸めた四角形 144">
                <a:extLst>
                  <a:ext uri="{FF2B5EF4-FFF2-40B4-BE49-F238E27FC236}">
                    <a16:creationId xmlns:a16="http://schemas.microsoft.com/office/drawing/2014/main" id="{2A35F4B9-C54D-4331-B568-D71E87A2FCDE}"/>
                  </a:ext>
                </a:extLst>
              </p:cNvPr>
              <p:cNvSpPr/>
              <p:nvPr/>
            </p:nvSpPr>
            <p:spPr>
              <a:xfrm>
                <a:off x="4647594" y="2248208"/>
                <a:ext cx="757454" cy="1287925"/>
              </a:xfrm>
              <a:prstGeom prst="round2SameRect">
                <a:avLst>
                  <a:gd name="adj1" fmla="val 30576"/>
                  <a:gd name="adj2" fmla="val 0"/>
                </a:avLst>
              </a:pr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4559A6B2-308B-4DC6-B766-4222B6844505}"/>
                  </a:ext>
                </a:extLst>
              </p:cNvPr>
              <p:cNvSpPr/>
              <p:nvPr/>
            </p:nvSpPr>
            <p:spPr>
              <a:xfrm>
                <a:off x="4621280" y="2432258"/>
                <a:ext cx="55539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51097535-C696-4D0E-B860-012A43ADABC1}"/>
                  </a:ext>
                </a:extLst>
              </p:cNvPr>
              <p:cNvSpPr/>
              <p:nvPr/>
            </p:nvSpPr>
            <p:spPr>
              <a:xfrm>
                <a:off x="4621280" y="2667819"/>
                <a:ext cx="55539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509A8AAE-5C04-403A-BA1B-16D04BC1667D}"/>
                  </a:ext>
                </a:extLst>
              </p:cNvPr>
              <p:cNvSpPr/>
              <p:nvPr/>
            </p:nvSpPr>
            <p:spPr>
              <a:xfrm>
                <a:off x="4621280" y="2903380"/>
                <a:ext cx="55539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4E88B492-D254-4122-909F-D1F85A4485D0}"/>
                  </a:ext>
                </a:extLst>
              </p:cNvPr>
              <p:cNvSpPr/>
              <p:nvPr/>
            </p:nvSpPr>
            <p:spPr>
              <a:xfrm>
                <a:off x="4621280" y="3138941"/>
                <a:ext cx="55539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" name="楕円 80">
                <a:extLst>
                  <a:ext uri="{FF2B5EF4-FFF2-40B4-BE49-F238E27FC236}">
                    <a16:creationId xmlns:a16="http://schemas.microsoft.com/office/drawing/2014/main" id="{1B6691A5-7B0C-4B81-911C-853F43616D28}"/>
                  </a:ext>
                </a:extLst>
              </p:cNvPr>
              <p:cNvSpPr/>
              <p:nvPr/>
            </p:nvSpPr>
            <p:spPr>
              <a:xfrm>
                <a:off x="4621280" y="3374503"/>
                <a:ext cx="55539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A3D4EB56-EC70-427D-86ED-BD10A8BFB088}"/>
                </a:ext>
              </a:extLst>
            </p:cNvPr>
            <p:cNvSpPr/>
            <p:nvPr/>
          </p:nvSpPr>
          <p:spPr>
            <a:xfrm>
              <a:off x="1196433" y="2371725"/>
              <a:ext cx="367416" cy="1164407"/>
            </a:xfrm>
            <a:custGeom>
              <a:avLst/>
              <a:gdLst>
                <a:gd name="connsiteX0" fmla="*/ 42070 w 328822"/>
                <a:gd name="connsiteY0" fmla="*/ 0 h 947738"/>
                <a:gd name="connsiteX1" fmla="*/ 286752 w 328822"/>
                <a:gd name="connsiteY1" fmla="*/ 0 h 947738"/>
                <a:gd name="connsiteX2" fmla="*/ 315902 w 328822"/>
                <a:gd name="connsiteY2" fmla="*/ 43235 h 947738"/>
                <a:gd name="connsiteX3" fmla="*/ 328822 w 328822"/>
                <a:gd name="connsiteY3" fmla="*/ 107231 h 947738"/>
                <a:gd name="connsiteX4" fmla="*/ 328822 w 328822"/>
                <a:gd name="connsiteY4" fmla="*/ 947738 h 947738"/>
                <a:gd name="connsiteX5" fmla="*/ 0 w 328822"/>
                <a:gd name="connsiteY5" fmla="*/ 947738 h 947738"/>
                <a:gd name="connsiteX6" fmla="*/ 0 w 328822"/>
                <a:gd name="connsiteY6" fmla="*/ 107231 h 947738"/>
                <a:gd name="connsiteX7" fmla="*/ 12920 w 328822"/>
                <a:gd name="connsiteY7" fmla="*/ 43235 h 947738"/>
                <a:gd name="connsiteX0" fmla="*/ 315902 w 407342"/>
                <a:gd name="connsiteY0" fmla="*/ 43235 h 947738"/>
                <a:gd name="connsiteX1" fmla="*/ 328822 w 407342"/>
                <a:gd name="connsiteY1" fmla="*/ 107231 h 947738"/>
                <a:gd name="connsiteX2" fmla="*/ 328822 w 407342"/>
                <a:gd name="connsiteY2" fmla="*/ 947738 h 947738"/>
                <a:gd name="connsiteX3" fmla="*/ 0 w 407342"/>
                <a:gd name="connsiteY3" fmla="*/ 947738 h 947738"/>
                <a:gd name="connsiteX4" fmla="*/ 0 w 407342"/>
                <a:gd name="connsiteY4" fmla="*/ 107231 h 947738"/>
                <a:gd name="connsiteX5" fmla="*/ 12920 w 407342"/>
                <a:gd name="connsiteY5" fmla="*/ 43235 h 947738"/>
                <a:gd name="connsiteX6" fmla="*/ 42070 w 407342"/>
                <a:gd name="connsiteY6" fmla="*/ 0 h 947738"/>
                <a:gd name="connsiteX7" fmla="*/ 286752 w 407342"/>
                <a:gd name="connsiteY7" fmla="*/ 0 h 947738"/>
                <a:gd name="connsiteX8" fmla="*/ 407342 w 407342"/>
                <a:gd name="connsiteY8" fmla="*/ 134675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  <a:gd name="connsiteX7" fmla="*/ 286752 w 328822"/>
                <a:gd name="connsiteY7" fmla="*/ 0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8822" h="947738">
                  <a:moveTo>
                    <a:pt x="315902" y="43235"/>
                  </a:moveTo>
                  <a:cubicBezTo>
                    <a:pt x="324222" y="62905"/>
                    <a:pt x="328822" y="84531"/>
                    <a:pt x="328822" y="107231"/>
                  </a:cubicBezTo>
                  <a:lnTo>
                    <a:pt x="328822" y="947738"/>
                  </a:lnTo>
                  <a:lnTo>
                    <a:pt x="0" y="947738"/>
                  </a:lnTo>
                  <a:lnTo>
                    <a:pt x="0" y="107231"/>
                  </a:lnTo>
                  <a:cubicBezTo>
                    <a:pt x="0" y="84531"/>
                    <a:pt x="4601" y="62905"/>
                    <a:pt x="12920" y="43235"/>
                  </a:cubicBezTo>
                  <a:lnTo>
                    <a:pt x="42070" y="0"/>
                  </a:ln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15C3EF5F-3592-43EC-ABAB-1254898CC3F0}"/>
                </a:ext>
              </a:extLst>
            </p:cNvPr>
            <p:cNvSpPr/>
            <p:nvPr/>
          </p:nvSpPr>
          <p:spPr>
            <a:xfrm rot="8901916">
              <a:off x="1200725" y="764952"/>
              <a:ext cx="624394" cy="1120737"/>
            </a:xfrm>
            <a:custGeom>
              <a:avLst/>
              <a:gdLst>
                <a:gd name="connsiteX0" fmla="*/ 275290 w 624394"/>
                <a:gd name="connsiteY0" fmla="*/ 1023640 h 1120737"/>
                <a:gd name="connsiteX1" fmla="*/ 0 w 624394"/>
                <a:gd name="connsiteY1" fmla="*/ 552199 h 1120737"/>
                <a:gd name="connsiteX2" fmla="*/ 381352 w 624394"/>
                <a:gd name="connsiteY2" fmla="*/ 28340 h 1120737"/>
                <a:gd name="connsiteX3" fmla="*/ 481614 w 624394"/>
                <a:gd name="connsiteY3" fmla="*/ 0 h 1120737"/>
                <a:gd name="connsiteX4" fmla="*/ 487221 w 624394"/>
                <a:gd name="connsiteY4" fmla="*/ 6188 h 1120737"/>
                <a:gd name="connsiteX5" fmla="*/ 576041 w 624394"/>
                <a:gd name="connsiteY5" fmla="*/ 72915 h 1120737"/>
                <a:gd name="connsiteX6" fmla="*/ 551036 w 624394"/>
                <a:gd name="connsiteY6" fmla="*/ 119069 h 1120737"/>
                <a:gd name="connsiteX7" fmla="*/ 624394 w 624394"/>
                <a:gd name="connsiteY7" fmla="*/ 1120736 h 1120737"/>
                <a:gd name="connsiteX8" fmla="*/ 624394 w 624394"/>
                <a:gd name="connsiteY8" fmla="*/ 1120737 h 1120737"/>
                <a:gd name="connsiteX9" fmla="*/ 275290 w 624394"/>
                <a:gd name="connsiteY9" fmla="*/ 1023640 h 112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4394" h="1120737">
                  <a:moveTo>
                    <a:pt x="275290" y="1023640"/>
                  </a:moveTo>
                  <a:cubicBezTo>
                    <a:pt x="109200" y="921469"/>
                    <a:pt x="0" y="748446"/>
                    <a:pt x="0" y="552199"/>
                  </a:cubicBezTo>
                  <a:cubicBezTo>
                    <a:pt x="0" y="316703"/>
                    <a:pt x="157247" y="114648"/>
                    <a:pt x="381352" y="28340"/>
                  </a:cubicBezTo>
                  <a:lnTo>
                    <a:pt x="481614" y="0"/>
                  </a:lnTo>
                  <a:lnTo>
                    <a:pt x="487221" y="6188"/>
                  </a:lnTo>
                  <a:lnTo>
                    <a:pt x="576041" y="72915"/>
                  </a:lnTo>
                  <a:lnTo>
                    <a:pt x="551036" y="119069"/>
                  </a:lnTo>
                  <a:cubicBezTo>
                    <a:pt x="404321" y="442494"/>
                    <a:pt x="428774" y="813005"/>
                    <a:pt x="624394" y="1120736"/>
                  </a:cubicBezTo>
                  <a:lnTo>
                    <a:pt x="624394" y="1120737"/>
                  </a:lnTo>
                  <a:cubicBezTo>
                    <a:pt x="495078" y="1120737"/>
                    <a:pt x="374943" y="1084942"/>
                    <a:pt x="275290" y="102364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B49A4733-419A-40B6-9A1E-4BEC2AB11E29}"/>
                </a:ext>
              </a:extLst>
            </p:cNvPr>
            <p:cNvGrpSpPr/>
            <p:nvPr/>
          </p:nvGrpSpPr>
          <p:grpSpPr>
            <a:xfrm>
              <a:off x="1368256" y="1471613"/>
              <a:ext cx="213064" cy="385886"/>
              <a:chOff x="1368308" y="1783038"/>
              <a:chExt cx="188990" cy="342286"/>
            </a:xfrm>
            <a:solidFill>
              <a:schemeClr val="accent2">
                <a:lumMod val="20000"/>
                <a:lumOff val="80000"/>
              </a:schemeClr>
            </a:solidFill>
          </p:grpSpPr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52C53BBA-65EE-4241-91A6-31B0BCF06418}"/>
                  </a:ext>
                </a:extLst>
              </p:cNvPr>
              <p:cNvSpPr/>
              <p:nvPr/>
            </p:nvSpPr>
            <p:spPr>
              <a:xfrm rot="900000" flipH="1">
                <a:off x="1368308" y="1783038"/>
                <a:ext cx="188990" cy="342286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C81FC082-CAD3-48CF-BCF2-37FC7037EE6A}"/>
                  </a:ext>
                </a:extLst>
              </p:cNvPr>
              <p:cNvSpPr/>
              <p:nvPr/>
            </p:nvSpPr>
            <p:spPr>
              <a:xfrm rot="900000" flipH="1">
                <a:off x="1386510" y="1839869"/>
                <a:ext cx="131404" cy="22294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B27DB53E-16C7-4330-BE3D-8CBB2FA4A73E}"/>
                </a:ext>
              </a:extLst>
            </p:cNvPr>
            <p:cNvGrpSpPr/>
            <p:nvPr/>
          </p:nvGrpSpPr>
          <p:grpSpPr>
            <a:xfrm>
              <a:off x="832249" y="1427572"/>
              <a:ext cx="188410" cy="167676"/>
              <a:chOff x="3734199" y="1427572"/>
              <a:chExt cx="188410" cy="167676"/>
            </a:xfrm>
          </p:grpSpPr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E7A739AF-8DC8-4DFF-9D98-7F46BD2E9706}"/>
                  </a:ext>
                </a:extLst>
              </p:cNvPr>
              <p:cNvSpPr/>
              <p:nvPr/>
            </p:nvSpPr>
            <p:spPr>
              <a:xfrm>
                <a:off x="3734199" y="1440749"/>
                <a:ext cx="185203" cy="154499"/>
              </a:xfrm>
              <a:custGeom>
                <a:avLst/>
                <a:gdLst>
                  <a:gd name="connsiteX0" fmla="*/ 62834 w 185203"/>
                  <a:gd name="connsiteY0" fmla="*/ 0 h 154499"/>
                  <a:gd name="connsiteX1" fmla="*/ 184582 w 185203"/>
                  <a:gd name="connsiteY1" fmla="*/ 72737 h 154499"/>
                  <a:gd name="connsiteX2" fmla="*/ 185203 w 185203"/>
                  <a:gd name="connsiteY2" fmla="*/ 77250 h 154499"/>
                  <a:gd name="connsiteX3" fmla="*/ 184582 w 185203"/>
                  <a:gd name="connsiteY3" fmla="*/ 81763 h 154499"/>
                  <a:gd name="connsiteX4" fmla="*/ 62834 w 185203"/>
                  <a:gd name="connsiteY4" fmla="*/ 154499 h 154499"/>
                  <a:gd name="connsiteX5" fmla="*/ 20104 w 185203"/>
                  <a:gd name="connsiteY5" fmla="*/ 148971 h 154499"/>
                  <a:gd name="connsiteX6" fmla="*/ 10459 w 185203"/>
                  <a:gd name="connsiteY6" fmla="*/ 144915 h 154499"/>
                  <a:gd name="connsiteX7" fmla="*/ 585 w 185203"/>
                  <a:gd name="connsiteY7" fmla="*/ 93927 h 154499"/>
                  <a:gd name="connsiteX8" fmla="*/ 0 w 185203"/>
                  <a:gd name="connsiteY8" fmla="*/ 82176 h 154499"/>
                  <a:gd name="connsiteX9" fmla="*/ 585 w 185203"/>
                  <a:gd name="connsiteY9" fmla="*/ 70423 h 154499"/>
                  <a:gd name="connsiteX10" fmla="*/ 12536 w 185203"/>
                  <a:gd name="connsiteY10" fmla="*/ 8711 h 154499"/>
                  <a:gd name="connsiteX11" fmla="*/ 20104 w 185203"/>
                  <a:gd name="connsiteY11" fmla="*/ 5528 h 154499"/>
                  <a:gd name="connsiteX12" fmla="*/ 62834 w 185203"/>
                  <a:gd name="connsiteY12" fmla="*/ 0 h 154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5203" h="154499">
                    <a:moveTo>
                      <a:pt x="62834" y="0"/>
                    </a:moveTo>
                    <a:cubicBezTo>
                      <a:pt x="122889" y="0"/>
                      <a:pt x="172995" y="31226"/>
                      <a:pt x="184582" y="72737"/>
                    </a:cubicBezTo>
                    <a:lnTo>
                      <a:pt x="185203" y="77250"/>
                    </a:lnTo>
                    <a:lnTo>
                      <a:pt x="184582" y="81763"/>
                    </a:lnTo>
                    <a:cubicBezTo>
                      <a:pt x="172995" y="123273"/>
                      <a:pt x="122889" y="154499"/>
                      <a:pt x="62834" y="154499"/>
                    </a:cubicBezTo>
                    <a:cubicBezTo>
                      <a:pt x="47820" y="154499"/>
                      <a:pt x="33428" y="152547"/>
                      <a:pt x="20104" y="148971"/>
                    </a:cubicBezTo>
                    <a:lnTo>
                      <a:pt x="10459" y="144915"/>
                    </a:lnTo>
                    <a:lnTo>
                      <a:pt x="585" y="93927"/>
                    </a:lnTo>
                    <a:lnTo>
                      <a:pt x="0" y="82176"/>
                    </a:lnTo>
                    <a:lnTo>
                      <a:pt x="585" y="70423"/>
                    </a:lnTo>
                    <a:lnTo>
                      <a:pt x="12536" y="8711"/>
                    </a:lnTo>
                    <a:lnTo>
                      <a:pt x="20104" y="5528"/>
                    </a:lnTo>
                    <a:cubicBezTo>
                      <a:pt x="33428" y="1952"/>
                      <a:pt x="47820" y="0"/>
                      <a:pt x="628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6E2CD92D-EE0A-419C-A0E9-B273746265C9}"/>
                  </a:ext>
                </a:extLst>
              </p:cNvPr>
              <p:cNvSpPr/>
              <p:nvPr/>
            </p:nvSpPr>
            <p:spPr>
              <a:xfrm>
                <a:off x="3743158" y="1427572"/>
                <a:ext cx="179451" cy="99659"/>
              </a:xfrm>
              <a:custGeom>
                <a:avLst/>
                <a:gdLst>
                  <a:gd name="connsiteX0" fmla="*/ 53875 w 179451"/>
                  <a:gd name="connsiteY0" fmla="*/ 0 h 99659"/>
                  <a:gd name="connsiteX1" fmla="*/ 178814 w 179451"/>
                  <a:gd name="connsiteY1" fmla="*/ 81430 h 99659"/>
                  <a:gd name="connsiteX2" fmla="*/ 179451 w 179451"/>
                  <a:gd name="connsiteY2" fmla="*/ 86483 h 99659"/>
                  <a:gd name="connsiteX3" fmla="*/ 178814 w 179451"/>
                  <a:gd name="connsiteY3" fmla="*/ 91535 h 99659"/>
                  <a:gd name="connsiteX4" fmla="*/ 174826 w 179451"/>
                  <a:gd name="connsiteY4" fmla="*/ 99659 h 99659"/>
                  <a:gd name="connsiteX5" fmla="*/ 162943 w 179451"/>
                  <a:gd name="connsiteY5" fmla="*/ 75454 h 99659"/>
                  <a:gd name="connsiteX6" fmla="*/ 53875 w 179451"/>
                  <a:gd name="connsiteY6" fmla="*/ 26352 h 99659"/>
                  <a:gd name="connsiteX7" fmla="*/ 0 w 179451"/>
                  <a:gd name="connsiteY7" fmla="*/ 37820 h 99659"/>
                  <a:gd name="connsiteX8" fmla="*/ 5745 w 179451"/>
                  <a:gd name="connsiteY8" fmla="*/ 8153 h 99659"/>
                  <a:gd name="connsiteX9" fmla="*/ 10026 w 179451"/>
                  <a:gd name="connsiteY9" fmla="*/ 6188 h 99659"/>
                  <a:gd name="connsiteX10" fmla="*/ 53875 w 179451"/>
                  <a:gd name="connsiteY10" fmla="*/ 0 h 99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9451" h="99659">
                    <a:moveTo>
                      <a:pt x="53875" y="0"/>
                    </a:moveTo>
                    <a:cubicBezTo>
                      <a:pt x="115504" y="0"/>
                      <a:pt x="166923" y="34959"/>
                      <a:pt x="178814" y="81430"/>
                    </a:cubicBezTo>
                    <a:lnTo>
                      <a:pt x="179451" y="86483"/>
                    </a:lnTo>
                    <a:lnTo>
                      <a:pt x="178814" y="91535"/>
                    </a:lnTo>
                    <a:lnTo>
                      <a:pt x="174826" y="99659"/>
                    </a:lnTo>
                    <a:lnTo>
                      <a:pt x="162943" y="75454"/>
                    </a:lnTo>
                    <a:cubicBezTo>
                      <a:pt x="140575" y="46017"/>
                      <a:pt x="100097" y="26352"/>
                      <a:pt x="53875" y="26352"/>
                    </a:cubicBezTo>
                    <a:lnTo>
                      <a:pt x="0" y="37820"/>
                    </a:lnTo>
                    <a:lnTo>
                      <a:pt x="5745" y="8153"/>
                    </a:lnTo>
                    <a:lnTo>
                      <a:pt x="10026" y="6188"/>
                    </a:lnTo>
                    <a:cubicBezTo>
                      <a:pt x="23699" y="2185"/>
                      <a:pt x="38468" y="0"/>
                      <a:pt x="5387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C96F3C99-5C88-424E-A555-07648461CBF8}"/>
                  </a:ext>
                </a:extLst>
              </p:cNvPr>
              <p:cNvSpPr/>
              <p:nvPr/>
            </p:nvSpPr>
            <p:spPr>
              <a:xfrm>
                <a:off x="3736181" y="1440751"/>
                <a:ext cx="82550" cy="14278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18093A9D-6FB8-44B6-A013-34315437D794}"/>
                </a:ext>
              </a:extLst>
            </p:cNvPr>
            <p:cNvSpPr/>
            <p:nvPr/>
          </p:nvSpPr>
          <p:spPr>
            <a:xfrm flipH="1">
              <a:off x="1201745" y="2303383"/>
              <a:ext cx="206385" cy="1230717"/>
            </a:xfrm>
            <a:custGeom>
              <a:avLst/>
              <a:gdLst>
                <a:gd name="connsiteX0" fmla="*/ 14287 w 206385"/>
                <a:gd name="connsiteY0" fmla="*/ 0 h 1230717"/>
                <a:gd name="connsiteX1" fmla="*/ 206385 w 206385"/>
                <a:gd name="connsiteY1" fmla="*/ 192098 h 1230717"/>
                <a:gd name="connsiteX2" fmla="*/ 206384 w 206385"/>
                <a:gd name="connsiteY2" fmla="*/ 1230717 h 1230717"/>
                <a:gd name="connsiteX3" fmla="*/ 177809 w 206385"/>
                <a:gd name="connsiteY3" fmla="*/ 1230717 h 1230717"/>
                <a:gd name="connsiteX4" fmla="*/ 177810 w 206385"/>
                <a:gd name="connsiteY4" fmla="*/ 192098 h 1230717"/>
                <a:gd name="connsiteX5" fmla="*/ 60485 w 206385"/>
                <a:gd name="connsiteY5" fmla="*/ 15096 h 1230717"/>
                <a:gd name="connsiteX6" fmla="*/ 0 w 206385"/>
                <a:gd name="connsiteY6" fmla="*/ 2885 h 1230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385" h="1230717">
                  <a:moveTo>
                    <a:pt x="14287" y="0"/>
                  </a:moveTo>
                  <a:cubicBezTo>
                    <a:pt x="120380" y="0"/>
                    <a:pt x="206385" y="86005"/>
                    <a:pt x="206385" y="192098"/>
                  </a:cubicBezTo>
                  <a:cubicBezTo>
                    <a:pt x="206385" y="538304"/>
                    <a:pt x="206384" y="884511"/>
                    <a:pt x="206384" y="1230717"/>
                  </a:cubicBezTo>
                  <a:lnTo>
                    <a:pt x="177809" y="1230717"/>
                  </a:lnTo>
                  <a:cubicBezTo>
                    <a:pt x="177809" y="884511"/>
                    <a:pt x="177810" y="538304"/>
                    <a:pt x="177810" y="192098"/>
                  </a:cubicBezTo>
                  <a:cubicBezTo>
                    <a:pt x="177810" y="112528"/>
                    <a:pt x="129432" y="44258"/>
                    <a:pt x="60485" y="15096"/>
                  </a:cubicBezTo>
                  <a:lnTo>
                    <a:pt x="0" y="2885"/>
                  </a:lnTo>
                  <a:close/>
                </a:path>
              </a:pathLst>
            </a:cu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月 64">
              <a:extLst>
                <a:ext uri="{FF2B5EF4-FFF2-40B4-BE49-F238E27FC236}">
                  <a16:creationId xmlns:a16="http://schemas.microsoft.com/office/drawing/2014/main" id="{116B90B7-AC0B-4864-898C-9419D21BFFBA}"/>
                </a:ext>
              </a:extLst>
            </p:cNvPr>
            <p:cNvSpPr/>
            <p:nvPr/>
          </p:nvSpPr>
          <p:spPr>
            <a:xfrm rot="8980870">
              <a:off x="1062939" y="931183"/>
              <a:ext cx="122858" cy="486332"/>
            </a:xfrm>
            <a:prstGeom prst="moon">
              <a:avLst>
                <a:gd name="adj" fmla="val 83174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" name="月 65">
              <a:extLst>
                <a:ext uri="{FF2B5EF4-FFF2-40B4-BE49-F238E27FC236}">
                  <a16:creationId xmlns:a16="http://schemas.microsoft.com/office/drawing/2014/main" id="{264B7C98-03BB-49EA-9649-B3F77BC42CAE}"/>
                </a:ext>
              </a:extLst>
            </p:cNvPr>
            <p:cNvSpPr/>
            <p:nvPr/>
          </p:nvSpPr>
          <p:spPr>
            <a:xfrm rot="2700000">
              <a:off x="667326" y="881261"/>
              <a:ext cx="122858" cy="486332"/>
            </a:xfrm>
            <a:prstGeom prst="moon">
              <a:avLst>
                <a:gd name="adj" fmla="val 83174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" name="月 66">
              <a:extLst>
                <a:ext uri="{FF2B5EF4-FFF2-40B4-BE49-F238E27FC236}">
                  <a16:creationId xmlns:a16="http://schemas.microsoft.com/office/drawing/2014/main" id="{BEBE1F95-60FB-4312-ADC1-3204D33AEE09}"/>
                </a:ext>
              </a:extLst>
            </p:cNvPr>
            <p:cNvSpPr/>
            <p:nvPr/>
          </p:nvSpPr>
          <p:spPr>
            <a:xfrm rot="5400000">
              <a:off x="927488" y="1133614"/>
              <a:ext cx="45720" cy="328020"/>
            </a:xfrm>
            <a:prstGeom prst="moon">
              <a:avLst>
                <a:gd name="adj" fmla="val 76673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" name="月 67">
              <a:extLst>
                <a:ext uri="{FF2B5EF4-FFF2-40B4-BE49-F238E27FC236}">
                  <a16:creationId xmlns:a16="http://schemas.microsoft.com/office/drawing/2014/main" id="{54643A75-CACD-4E5F-A721-D6F687ED5793}"/>
                </a:ext>
              </a:extLst>
            </p:cNvPr>
            <p:cNvSpPr/>
            <p:nvPr/>
          </p:nvSpPr>
          <p:spPr>
            <a:xfrm rot="9000000">
              <a:off x="1274939" y="1079406"/>
              <a:ext cx="122858" cy="486332"/>
            </a:xfrm>
            <a:prstGeom prst="moon">
              <a:avLst>
                <a:gd name="adj" fmla="val 83174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27B9D5FE-8B63-4811-A5B5-FE5BAFD0A518}"/>
              </a:ext>
            </a:extLst>
          </p:cNvPr>
          <p:cNvGrpSpPr/>
          <p:nvPr/>
        </p:nvGrpSpPr>
        <p:grpSpPr>
          <a:xfrm>
            <a:off x="1447154" y="3851274"/>
            <a:ext cx="1043724" cy="2590708"/>
            <a:chOff x="670776" y="3851274"/>
            <a:chExt cx="1043724" cy="2590708"/>
          </a:xfrm>
        </p:grpSpPr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2346E698-A995-4F06-A336-4ABD368943E8}"/>
                </a:ext>
              </a:extLst>
            </p:cNvPr>
            <p:cNvGrpSpPr/>
            <p:nvPr/>
          </p:nvGrpSpPr>
          <p:grpSpPr>
            <a:xfrm>
              <a:off x="670776" y="3877560"/>
              <a:ext cx="1014922" cy="2564422"/>
              <a:chOff x="675445" y="4348755"/>
              <a:chExt cx="828438" cy="2093228"/>
            </a:xfrm>
          </p:grpSpPr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97A61D29-AABD-41B0-BC4C-E367EC7D03EF}"/>
                  </a:ext>
                </a:extLst>
              </p:cNvPr>
              <p:cNvSpPr/>
              <p:nvPr/>
            </p:nvSpPr>
            <p:spPr>
              <a:xfrm>
                <a:off x="1074482" y="5113856"/>
                <a:ext cx="184679" cy="379671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9EA95EFE-889B-4682-8419-FBAE602777C9}"/>
                  </a:ext>
                </a:extLst>
              </p:cNvPr>
              <p:cNvSpPr/>
              <p:nvPr/>
            </p:nvSpPr>
            <p:spPr>
              <a:xfrm>
                <a:off x="1092994" y="5129117"/>
                <a:ext cx="81882" cy="195549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96" name="四角形: 上の 2 つの角を丸める 95">
                <a:extLst>
                  <a:ext uri="{FF2B5EF4-FFF2-40B4-BE49-F238E27FC236}">
                    <a16:creationId xmlns:a16="http://schemas.microsoft.com/office/drawing/2014/main" id="{0375566D-1139-406E-86D8-A0FE77DABF43}"/>
                  </a:ext>
                </a:extLst>
              </p:cNvPr>
              <p:cNvSpPr/>
              <p:nvPr/>
            </p:nvSpPr>
            <p:spPr>
              <a:xfrm>
                <a:off x="914043" y="5430206"/>
                <a:ext cx="520051" cy="1011777"/>
              </a:xfrm>
              <a:prstGeom prst="round2SameRect">
                <a:avLst>
                  <a:gd name="adj1" fmla="val 39323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FEF1DC4A-31CB-4ACA-910D-F3F1A2F28C04}"/>
                  </a:ext>
                </a:extLst>
              </p:cNvPr>
              <p:cNvSpPr/>
              <p:nvPr/>
            </p:nvSpPr>
            <p:spPr>
              <a:xfrm>
                <a:off x="675445" y="4348755"/>
                <a:ext cx="828438" cy="970312"/>
              </a:xfrm>
              <a:custGeom>
                <a:avLst/>
                <a:gdLst>
                  <a:gd name="connsiteX0" fmla="*/ 444504 w 821661"/>
                  <a:gd name="connsiteY0" fmla="*/ 27 h 921045"/>
                  <a:gd name="connsiteX1" fmla="*/ 821479 w 821661"/>
                  <a:gd name="connsiteY1" fmla="*/ 445103 h 921045"/>
                  <a:gd name="connsiteX2" fmla="*/ 552319 w 821661"/>
                  <a:gd name="connsiteY2" fmla="*/ 898660 h 921045"/>
                  <a:gd name="connsiteX3" fmla="*/ 480846 w 821661"/>
                  <a:gd name="connsiteY3" fmla="*/ 747863 h 921045"/>
                  <a:gd name="connsiteX4" fmla="*/ 232191 w 821661"/>
                  <a:gd name="connsiteY4" fmla="*/ 919950 h 921045"/>
                  <a:gd name="connsiteX5" fmla="*/ 75343 w 821661"/>
                  <a:gd name="connsiteY5" fmla="*/ 842202 h 921045"/>
                  <a:gd name="connsiteX6" fmla="*/ 67533 w 821661"/>
                  <a:gd name="connsiteY6" fmla="*/ 822288 h 921045"/>
                  <a:gd name="connsiteX7" fmla="*/ 70485 w 821661"/>
                  <a:gd name="connsiteY7" fmla="*/ 821185 h 921045"/>
                  <a:gd name="connsiteX8" fmla="*/ 100514 w 821661"/>
                  <a:gd name="connsiteY8" fmla="*/ 795321 h 921045"/>
                  <a:gd name="connsiteX9" fmla="*/ 70485 w 821661"/>
                  <a:gd name="connsiteY9" fmla="*/ 800742 h 921045"/>
                  <a:gd name="connsiteX10" fmla="*/ 60233 w 821661"/>
                  <a:gd name="connsiteY10" fmla="*/ 803677 h 921045"/>
                  <a:gd name="connsiteX11" fmla="*/ 59765 w 821661"/>
                  <a:gd name="connsiteY11" fmla="*/ 802483 h 921045"/>
                  <a:gd name="connsiteX12" fmla="*/ 48103 w 821661"/>
                  <a:gd name="connsiteY12" fmla="*/ 752360 h 921045"/>
                  <a:gd name="connsiteX13" fmla="*/ 0 w 821661"/>
                  <a:gd name="connsiteY13" fmla="*/ 713901 h 921045"/>
                  <a:gd name="connsiteX14" fmla="*/ 41934 w 821661"/>
                  <a:gd name="connsiteY14" fmla="*/ 572226 h 921045"/>
                  <a:gd name="connsiteX15" fmla="*/ 12918 w 821661"/>
                  <a:gd name="connsiteY15" fmla="*/ 401454 h 921045"/>
                  <a:gd name="connsiteX16" fmla="*/ 11316 w 821661"/>
                  <a:gd name="connsiteY16" fmla="*/ 339903 h 921045"/>
                  <a:gd name="connsiteX17" fmla="*/ 444504 w 821661"/>
                  <a:gd name="connsiteY17" fmla="*/ 27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70485 w 821661"/>
                  <a:gd name="connsiteY4" fmla="*/ 821185 h 921045"/>
                  <a:gd name="connsiteX5" fmla="*/ 100514 w 821661"/>
                  <a:gd name="connsiteY5" fmla="*/ 795321 h 921045"/>
                  <a:gd name="connsiteX6" fmla="*/ 70485 w 821661"/>
                  <a:gd name="connsiteY6" fmla="*/ 800742 h 921045"/>
                  <a:gd name="connsiteX7" fmla="*/ 60233 w 821661"/>
                  <a:gd name="connsiteY7" fmla="*/ 803677 h 921045"/>
                  <a:gd name="connsiteX8" fmla="*/ 59765 w 821661"/>
                  <a:gd name="connsiteY8" fmla="*/ 802483 h 921045"/>
                  <a:gd name="connsiteX9" fmla="*/ 48103 w 821661"/>
                  <a:gd name="connsiteY9" fmla="*/ 752360 h 921045"/>
                  <a:gd name="connsiteX10" fmla="*/ 0 w 821661"/>
                  <a:gd name="connsiteY10" fmla="*/ 713901 h 921045"/>
                  <a:gd name="connsiteX11" fmla="*/ 41934 w 821661"/>
                  <a:gd name="connsiteY11" fmla="*/ 572226 h 921045"/>
                  <a:gd name="connsiteX12" fmla="*/ 12918 w 821661"/>
                  <a:gd name="connsiteY12" fmla="*/ 401454 h 921045"/>
                  <a:gd name="connsiteX13" fmla="*/ 11316 w 821661"/>
                  <a:gd name="connsiteY13" fmla="*/ 339903 h 921045"/>
                  <a:gd name="connsiteX14" fmla="*/ 444504 w 821661"/>
                  <a:gd name="connsiteY14" fmla="*/ 27 h 921045"/>
                  <a:gd name="connsiteX15" fmla="*/ 821479 w 821661"/>
                  <a:gd name="connsiteY15" fmla="*/ 445103 h 921045"/>
                  <a:gd name="connsiteX16" fmla="*/ 552319 w 821661"/>
                  <a:gd name="connsiteY16" fmla="*/ 898660 h 921045"/>
                  <a:gd name="connsiteX17" fmla="*/ 572286 w 821661"/>
                  <a:gd name="connsiteY17" fmla="*/ 839303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70485 w 821661"/>
                  <a:gd name="connsiteY4" fmla="*/ 821185 h 921045"/>
                  <a:gd name="connsiteX5" fmla="*/ 100514 w 821661"/>
                  <a:gd name="connsiteY5" fmla="*/ 795321 h 921045"/>
                  <a:gd name="connsiteX6" fmla="*/ 70485 w 821661"/>
                  <a:gd name="connsiteY6" fmla="*/ 800742 h 921045"/>
                  <a:gd name="connsiteX7" fmla="*/ 60233 w 821661"/>
                  <a:gd name="connsiteY7" fmla="*/ 803677 h 921045"/>
                  <a:gd name="connsiteX8" fmla="*/ 59765 w 821661"/>
                  <a:gd name="connsiteY8" fmla="*/ 802483 h 921045"/>
                  <a:gd name="connsiteX9" fmla="*/ 48103 w 821661"/>
                  <a:gd name="connsiteY9" fmla="*/ 752360 h 921045"/>
                  <a:gd name="connsiteX10" fmla="*/ 0 w 821661"/>
                  <a:gd name="connsiteY10" fmla="*/ 713901 h 921045"/>
                  <a:gd name="connsiteX11" fmla="*/ 41934 w 821661"/>
                  <a:gd name="connsiteY11" fmla="*/ 572226 h 921045"/>
                  <a:gd name="connsiteX12" fmla="*/ 12918 w 821661"/>
                  <a:gd name="connsiteY12" fmla="*/ 401454 h 921045"/>
                  <a:gd name="connsiteX13" fmla="*/ 11316 w 821661"/>
                  <a:gd name="connsiteY13" fmla="*/ 339903 h 921045"/>
                  <a:gd name="connsiteX14" fmla="*/ 444504 w 821661"/>
                  <a:gd name="connsiteY14" fmla="*/ 27 h 921045"/>
                  <a:gd name="connsiteX15" fmla="*/ 821479 w 821661"/>
                  <a:gd name="connsiteY15" fmla="*/ 445103 h 921045"/>
                  <a:gd name="connsiteX16" fmla="*/ 552319 w 821661"/>
                  <a:gd name="connsiteY16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100514 w 821661"/>
                  <a:gd name="connsiteY4" fmla="*/ 795321 h 921045"/>
                  <a:gd name="connsiteX5" fmla="*/ 70485 w 821661"/>
                  <a:gd name="connsiteY5" fmla="*/ 800742 h 921045"/>
                  <a:gd name="connsiteX6" fmla="*/ 60233 w 821661"/>
                  <a:gd name="connsiteY6" fmla="*/ 803677 h 921045"/>
                  <a:gd name="connsiteX7" fmla="*/ 59765 w 821661"/>
                  <a:gd name="connsiteY7" fmla="*/ 802483 h 921045"/>
                  <a:gd name="connsiteX8" fmla="*/ 48103 w 821661"/>
                  <a:gd name="connsiteY8" fmla="*/ 752360 h 921045"/>
                  <a:gd name="connsiteX9" fmla="*/ 0 w 821661"/>
                  <a:gd name="connsiteY9" fmla="*/ 713901 h 921045"/>
                  <a:gd name="connsiteX10" fmla="*/ 41934 w 821661"/>
                  <a:gd name="connsiteY10" fmla="*/ 572226 h 921045"/>
                  <a:gd name="connsiteX11" fmla="*/ 12918 w 821661"/>
                  <a:gd name="connsiteY11" fmla="*/ 401454 h 921045"/>
                  <a:gd name="connsiteX12" fmla="*/ 11316 w 821661"/>
                  <a:gd name="connsiteY12" fmla="*/ 339903 h 921045"/>
                  <a:gd name="connsiteX13" fmla="*/ 444504 w 821661"/>
                  <a:gd name="connsiteY13" fmla="*/ 27 h 921045"/>
                  <a:gd name="connsiteX14" fmla="*/ 821479 w 821661"/>
                  <a:gd name="connsiteY14" fmla="*/ 445103 h 921045"/>
                  <a:gd name="connsiteX15" fmla="*/ 552319 w 821661"/>
                  <a:gd name="connsiteY15" fmla="*/ 898660 h 921045"/>
                  <a:gd name="connsiteX0" fmla="*/ 480846 w 822486"/>
                  <a:gd name="connsiteY0" fmla="*/ 784141 h 957323"/>
                  <a:gd name="connsiteX1" fmla="*/ 232191 w 822486"/>
                  <a:gd name="connsiteY1" fmla="*/ 956228 h 957323"/>
                  <a:gd name="connsiteX2" fmla="*/ 75343 w 822486"/>
                  <a:gd name="connsiteY2" fmla="*/ 878480 h 957323"/>
                  <a:gd name="connsiteX3" fmla="*/ 67533 w 822486"/>
                  <a:gd name="connsiteY3" fmla="*/ 858566 h 957323"/>
                  <a:gd name="connsiteX4" fmla="*/ 100514 w 822486"/>
                  <a:gd name="connsiteY4" fmla="*/ 831599 h 957323"/>
                  <a:gd name="connsiteX5" fmla="*/ 70485 w 822486"/>
                  <a:gd name="connsiteY5" fmla="*/ 837020 h 957323"/>
                  <a:gd name="connsiteX6" fmla="*/ 60233 w 822486"/>
                  <a:gd name="connsiteY6" fmla="*/ 839955 h 957323"/>
                  <a:gd name="connsiteX7" fmla="*/ 59765 w 822486"/>
                  <a:gd name="connsiteY7" fmla="*/ 838761 h 957323"/>
                  <a:gd name="connsiteX8" fmla="*/ 48103 w 822486"/>
                  <a:gd name="connsiteY8" fmla="*/ 788638 h 957323"/>
                  <a:gd name="connsiteX9" fmla="*/ 0 w 822486"/>
                  <a:gd name="connsiteY9" fmla="*/ 750179 h 957323"/>
                  <a:gd name="connsiteX10" fmla="*/ 41934 w 822486"/>
                  <a:gd name="connsiteY10" fmla="*/ 608504 h 957323"/>
                  <a:gd name="connsiteX11" fmla="*/ 12918 w 822486"/>
                  <a:gd name="connsiteY11" fmla="*/ 437732 h 957323"/>
                  <a:gd name="connsiteX12" fmla="*/ 11316 w 822486"/>
                  <a:gd name="connsiteY12" fmla="*/ 376181 h 957323"/>
                  <a:gd name="connsiteX13" fmla="*/ 431574 w 822486"/>
                  <a:gd name="connsiteY13" fmla="*/ 22 h 957323"/>
                  <a:gd name="connsiteX14" fmla="*/ 821479 w 822486"/>
                  <a:gd name="connsiteY14" fmla="*/ 481381 h 957323"/>
                  <a:gd name="connsiteX15" fmla="*/ 552319 w 822486"/>
                  <a:gd name="connsiteY15" fmla="*/ 934938 h 957323"/>
                  <a:gd name="connsiteX0" fmla="*/ 480846 w 822153"/>
                  <a:gd name="connsiteY0" fmla="*/ 784141 h 957323"/>
                  <a:gd name="connsiteX1" fmla="*/ 232191 w 822153"/>
                  <a:gd name="connsiteY1" fmla="*/ 956228 h 957323"/>
                  <a:gd name="connsiteX2" fmla="*/ 75343 w 822153"/>
                  <a:gd name="connsiteY2" fmla="*/ 878480 h 957323"/>
                  <a:gd name="connsiteX3" fmla="*/ 67533 w 822153"/>
                  <a:gd name="connsiteY3" fmla="*/ 858566 h 957323"/>
                  <a:gd name="connsiteX4" fmla="*/ 100514 w 822153"/>
                  <a:gd name="connsiteY4" fmla="*/ 831599 h 957323"/>
                  <a:gd name="connsiteX5" fmla="*/ 70485 w 822153"/>
                  <a:gd name="connsiteY5" fmla="*/ 837020 h 957323"/>
                  <a:gd name="connsiteX6" fmla="*/ 60233 w 822153"/>
                  <a:gd name="connsiteY6" fmla="*/ 839955 h 957323"/>
                  <a:gd name="connsiteX7" fmla="*/ 59765 w 822153"/>
                  <a:gd name="connsiteY7" fmla="*/ 838761 h 957323"/>
                  <a:gd name="connsiteX8" fmla="*/ 48103 w 822153"/>
                  <a:gd name="connsiteY8" fmla="*/ 788638 h 957323"/>
                  <a:gd name="connsiteX9" fmla="*/ 0 w 822153"/>
                  <a:gd name="connsiteY9" fmla="*/ 750179 h 957323"/>
                  <a:gd name="connsiteX10" fmla="*/ 41934 w 822153"/>
                  <a:gd name="connsiteY10" fmla="*/ 608504 h 957323"/>
                  <a:gd name="connsiteX11" fmla="*/ 12918 w 822153"/>
                  <a:gd name="connsiteY11" fmla="*/ 437732 h 957323"/>
                  <a:gd name="connsiteX12" fmla="*/ 11316 w 822153"/>
                  <a:gd name="connsiteY12" fmla="*/ 376181 h 957323"/>
                  <a:gd name="connsiteX13" fmla="*/ 431574 w 822153"/>
                  <a:gd name="connsiteY13" fmla="*/ 22 h 957323"/>
                  <a:gd name="connsiteX14" fmla="*/ 821479 w 822153"/>
                  <a:gd name="connsiteY14" fmla="*/ 481381 h 957323"/>
                  <a:gd name="connsiteX15" fmla="*/ 552319 w 822153"/>
                  <a:gd name="connsiteY15" fmla="*/ 934938 h 957323"/>
                  <a:gd name="connsiteX0" fmla="*/ 480846 w 806304"/>
                  <a:gd name="connsiteY0" fmla="*/ 785139 h 958321"/>
                  <a:gd name="connsiteX1" fmla="*/ 232191 w 806304"/>
                  <a:gd name="connsiteY1" fmla="*/ 957226 h 958321"/>
                  <a:gd name="connsiteX2" fmla="*/ 75343 w 806304"/>
                  <a:gd name="connsiteY2" fmla="*/ 879478 h 958321"/>
                  <a:gd name="connsiteX3" fmla="*/ 67533 w 806304"/>
                  <a:gd name="connsiteY3" fmla="*/ 859564 h 958321"/>
                  <a:gd name="connsiteX4" fmla="*/ 100514 w 806304"/>
                  <a:gd name="connsiteY4" fmla="*/ 832597 h 958321"/>
                  <a:gd name="connsiteX5" fmla="*/ 70485 w 806304"/>
                  <a:gd name="connsiteY5" fmla="*/ 838018 h 958321"/>
                  <a:gd name="connsiteX6" fmla="*/ 60233 w 806304"/>
                  <a:gd name="connsiteY6" fmla="*/ 840953 h 958321"/>
                  <a:gd name="connsiteX7" fmla="*/ 59765 w 806304"/>
                  <a:gd name="connsiteY7" fmla="*/ 839759 h 958321"/>
                  <a:gd name="connsiteX8" fmla="*/ 48103 w 806304"/>
                  <a:gd name="connsiteY8" fmla="*/ 789636 h 958321"/>
                  <a:gd name="connsiteX9" fmla="*/ 0 w 806304"/>
                  <a:gd name="connsiteY9" fmla="*/ 751177 h 958321"/>
                  <a:gd name="connsiteX10" fmla="*/ 41934 w 806304"/>
                  <a:gd name="connsiteY10" fmla="*/ 609502 h 958321"/>
                  <a:gd name="connsiteX11" fmla="*/ 12918 w 806304"/>
                  <a:gd name="connsiteY11" fmla="*/ 438730 h 958321"/>
                  <a:gd name="connsiteX12" fmla="*/ 11316 w 806304"/>
                  <a:gd name="connsiteY12" fmla="*/ 377179 h 958321"/>
                  <a:gd name="connsiteX13" fmla="*/ 431574 w 806304"/>
                  <a:gd name="connsiteY13" fmla="*/ 1020 h 958321"/>
                  <a:gd name="connsiteX14" fmla="*/ 805963 w 806304"/>
                  <a:gd name="connsiteY14" fmla="*/ 477196 h 958321"/>
                  <a:gd name="connsiteX15" fmla="*/ 552319 w 806304"/>
                  <a:gd name="connsiteY15" fmla="*/ 935936 h 958321"/>
                  <a:gd name="connsiteX0" fmla="*/ 480846 w 806382"/>
                  <a:gd name="connsiteY0" fmla="*/ 784125 h 957307"/>
                  <a:gd name="connsiteX1" fmla="*/ 232191 w 806382"/>
                  <a:gd name="connsiteY1" fmla="*/ 956212 h 957307"/>
                  <a:gd name="connsiteX2" fmla="*/ 75343 w 806382"/>
                  <a:gd name="connsiteY2" fmla="*/ 878464 h 957307"/>
                  <a:gd name="connsiteX3" fmla="*/ 67533 w 806382"/>
                  <a:gd name="connsiteY3" fmla="*/ 858550 h 957307"/>
                  <a:gd name="connsiteX4" fmla="*/ 100514 w 806382"/>
                  <a:gd name="connsiteY4" fmla="*/ 831583 h 957307"/>
                  <a:gd name="connsiteX5" fmla="*/ 70485 w 806382"/>
                  <a:gd name="connsiteY5" fmla="*/ 837004 h 957307"/>
                  <a:gd name="connsiteX6" fmla="*/ 60233 w 806382"/>
                  <a:gd name="connsiteY6" fmla="*/ 839939 h 957307"/>
                  <a:gd name="connsiteX7" fmla="*/ 59765 w 806382"/>
                  <a:gd name="connsiteY7" fmla="*/ 838745 h 957307"/>
                  <a:gd name="connsiteX8" fmla="*/ 48103 w 806382"/>
                  <a:gd name="connsiteY8" fmla="*/ 788622 h 957307"/>
                  <a:gd name="connsiteX9" fmla="*/ 0 w 806382"/>
                  <a:gd name="connsiteY9" fmla="*/ 750163 h 957307"/>
                  <a:gd name="connsiteX10" fmla="*/ 41934 w 806382"/>
                  <a:gd name="connsiteY10" fmla="*/ 608488 h 957307"/>
                  <a:gd name="connsiteX11" fmla="*/ 12918 w 806382"/>
                  <a:gd name="connsiteY11" fmla="*/ 437716 h 957307"/>
                  <a:gd name="connsiteX12" fmla="*/ 11316 w 806382"/>
                  <a:gd name="connsiteY12" fmla="*/ 376165 h 957307"/>
                  <a:gd name="connsiteX13" fmla="*/ 431574 w 806382"/>
                  <a:gd name="connsiteY13" fmla="*/ 6 h 957307"/>
                  <a:gd name="connsiteX14" fmla="*/ 805963 w 806382"/>
                  <a:gd name="connsiteY14" fmla="*/ 476182 h 957307"/>
                  <a:gd name="connsiteX15" fmla="*/ 552319 w 806382"/>
                  <a:gd name="connsiteY15" fmla="*/ 934922 h 957307"/>
                  <a:gd name="connsiteX0" fmla="*/ 480846 w 806466"/>
                  <a:gd name="connsiteY0" fmla="*/ 784125 h 957307"/>
                  <a:gd name="connsiteX1" fmla="*/ 232191 w 806466"/>
                  <a:gd name="connsiteY1" fmla="*/ 956212 h 957307"/>
                  <a:gd name="connsiteX2" fmla="*/ 75343 w 806466"/>
                  <a:gd name="connsiteY2" fmla="*/ 878464 h 957307"/>
                  <a:gd name="connsiteX3" fmla="*/ 67533 w 806466"/>
                  <a:gd name="connsiteY3" fmla="*/ 858550 h 957307"/>
                  <a:gd name="connsiteX4" fmla="*/ 100514 w 806466"/>
                  <a:gd name="connsiteY4" fmla="*/ 831583 h 957307"/>
                  <a:gd name="connsiteX5" fmla="*/ 70485 w 806466"/>
                  <a:gd name="connsiteY5" fmla="*/ 837004 h 957307"/>
                  <a:gd name="connsiteX6" fmla="*/ 60233 w 806466"/>
                  <a:gd name="connsiteY6" fmla="*/ 839939 h 957307"/>
                  <a:gd name="connsiteX7" fmla="*/ 59765 w 806466"/>
                  <a:gd name="connsiteY7" fmla="*/ 838745 h 957307"/>
                  <a:gd name="connsiteX8" fmla="*/ 48103 w 806466"/>
                  <a:gd name="connsiteY8" fmla="*/ 788622 h 957307"/>
                  <a:gd name="connsiteX9" fmla="*/ 0 w 806466"/>
                  <a:gd name="connsiteY9" fmla="*/ 750163 h 957307"/>
                  <a:gd name="connsiteX10" fmla="*/ 41934 w 806466"/>
                  <a:gd name="connsiteY10" fmla="*/ 608488 h 957307"/>
                  <a:gd name="connsiteX11" fmla="*/ 12918 w 806466"/>
                  <a:gd name="connsiteY11" fmla="*/ 437716 h 957307"/>
                  <a:gd name="connsiteX12" fmla="*/ 11316 w 806466"/>
                  <a:gd name="connsiteY12" fmla="*/ 376165 h 957307"/>
                  <a:gd name="connsiteX13" fmla="*/ 431574 w 806466"/>
                  <a:gd name="connsiteY13" fmla="*/ 6 h 957307"/>
                  <a:gd name="connsiteX14" fmla="*/ 805963 w 806466"/>
                  <a:gd name="connsiteY14" fmla="*/ 476182 h 957307"/>
                  <a:gd name="connsiteX15" fmla="*/ 552319 w 806466"/>
                  <a:gd name="connsiteY15" fmla="*/ 934922 h 957307"/>
                  <a:gd name="connsiteX0" fmla="*/ 480846 w 807025"/>
                  <a:gd name="connsiteY0" fmla="*/ 797081 h 970263"/>
                  <a:gd name="connsiteX1" fmla="*/ 232191 w 807025"/>
                  <a:gd name="connsiteY1" fmla="*/ 969168 h 970263"/>
                  <a:gd name="connsiteX2" fmla="*/ 75343 w 807025"/>
                  <a:gd name="connsiteY2" fmla="*/ 891420 h 970263"/>
                  <a:gd name="connsiteX3" fmla="*/ 67533 w 807025"/>
                  <a:gd name="connsiteY3" fmla="*/ 871506 h 970263"/>
                  <a:gd name="connsiteX4" fmla="*/ 100514 w 807025"/>
                  <a:gd name="connsiteY4" fmla="*/ 844539 h 970263"/>
                  <a:gd name="connsiteX5" fmla="*/ 70485 w 807025"/>
                  <a:gd name="connsiteY5" fmla="*/ 849960 h 970263"/>
                  <a:gd name="connsiteX6" fmla="*/ 60233 w 807025"/>
                  <a:gd name="connsiteY6" fmla="*/ 852895 h 970263"/>
                  <a:gd name="connsiteX7" fmla="*/ 59765 w 807025"/>
                  <a:gd name="connsiteY7" fmla="*/ 851701 h 970263"/>
                  <a:gd name="connsiteX8" fmla="*/ 48103 w 807025"/>
                  <a:gd name="connsiteY8" fmla="*/ 801578 h 970263"/>
                  <a:gd name="connsiteX9" fmla="*/ 0 w 807025"/>
                  <a:gd name="connsiteY9" fmla="*/ 763119 h 970263"/>
                  <a:gd name="connsiteX10" fmla="*/ 41934 w 807025"/>
                  <a:gd name="connsiteY10" fmla="*/ 621444 h 970263"/>
                  <a:gd name="connsiteX11" fmla="*/ 12918 w 807025"/>
                  <a:gd name="connsiteY11" fmla="*/ 450672 h 970263"/>
                  <a:gd name="connsiteX12" fmla="*/ 11316 w 807025"/>
                  <a:gd name="connsiteY12" fmla="*/ 389121 h 970263"/>
                  <a:gd name="connsiteX13" fmla="*/ 431574 w 807025"/>
                  <a:gd name="connsiteY13" fmla="*/ 4 h 970263"/>
                  <a:gd name="connsiteX14" fmla="*/ 805963 w 807025"/>
                  <a:gd name="connsiteY14" fmla="*/ 489138 h 970263"/>
                  <a:gd name="connsiteX15" fmla="*/ 552319 w 807025"/>
                  <a:gd name="connsiteY15" fmla="*/ 947878 h 970263"/>
                  <a:gd name="connsiteX0" fmla="*/ 480846 w 807025"/>
                  <a:gd name="connsiteY0" fmla="*/ 797130 h 970312"/>
                  <a:gd name="connsiteX1" fmla="*/ 232191 w 807025"/>
                  <a:gd name="connsiteY1" fmla="*/ 969217 h 970312"/>
                  <a:gd name="connsiteX2" fmla="*/ 75343 w 807025"/>
                  <a:gd name="connsiteY2" fmla="*/ 891469 h 970312"/>
                  <a:gd name="connsiteX3" fmla="*/ 67533 w 807025"/>
                  <a:gd name="connsiteY3" fmla="*/ 871555 h 970312"/>
                  <a:gd name="connsiteX4" fmla="*/ 100514 w 807025"/>
                  <a:gd name="connsiteY4" fmla="*/ 844588 h 970312"/>
                  <a:gd name="connsiteX5" fmla="*/ 70485 w 807025"/>
                  <a:gd name="connsiteY5" fmla="*/ 850009 h 970312"/>
                  <a:gd name="connsiteX6" fmla="*/ 60233 w 807025"/>
                  <a:gd name="connsiteY6" fmla="*/ 852944 h 970312"/>
                  <a:gd name="connsiteX7" fmla="*/ 59765 w 807025"/>
                  <a:gd name="connsiteY7" fmla="*/ 851750 h 970312"/>
                  <a:gd name="connsiteX8" fmla="*/ 48103 w 807025"/>
                  <a:gd name="connsiteY8" fmla="*/ 801627 h 970312"/>
                  <a:gd name="connsiteX9" fmla="*/ 0 w 807025"/>
                  <a:gd name="connsiteY9" fmla="*/ 763168 h 970312"/>
                  <a:gd name="connsiteX10" fmla="*/ 41934 w 807025"/>
                  <a:gd name="connsiteY10" fmla="*/ 621493 h 970312"/>
                  <a:gd name="connsiteX11" fmla="*/ 12918 w 807025"/>
                  <a:gd name="connsiteY11" fmla="*/ 450721 h 970312"/>
                  <a:gd name="connsiteX12" fmla="*/ 11316 w 807025"/>
                  <a:gd name="connsiteY12" fmla="*/ 389170 h 970312"/>
                  <a:gd name="connsiteX13" fmla="*/ 431574 w 807025"/>
                  <a:gd name="connsiteY13" fmla="*/ 53 h 970312"/>
                  <a:gd name="connsiteX14" fmla="*/ 805963 w 807025"/>
                  <a:gd name="connsiteY14" fmla="*/ 489187 h 970312"/>
                  <a:gd name="connsiteX15" fmla="*/ 552319 w 807025"/>
                  <a:gd name="connsiteY15" fmla="*/ 947927 h 970312"/>
                  <a:gd name="connsiteX0" fmla="*/ 480846 w 805964"/>
                  <a:gd name="connsiteY0" fmla="*/ 797130 h 970312"/>
                  <a:gd name="connsiteX1" fmla="*/ 232191 w 805964"/>
                  <a:gd name="connsiteY1" fmla="*/ 969217 h 970312"/>
                  <a:gd name="connsiteX2" fmla="*/ 75343 w 805964"/>
                  <a:gd name="connsiteY2" fmla="*/ 891469 h 970312"/>
                  <a:gd name="connsiteX3" fmla="*/ 67533 w 805964"/>
                  <a:gd name="connsiteY3" fmla="*/ 871555 h 970312"/>
                  <a:gd name="connsiteX4" fmla="*/ 100514 w 805964"/>
                  <a:gd name="connsiteY4" fmla="*/ 844588 h 970312"/>
                  <a:gd name="connsiteX5" fmla="*/ 70485 w 805964"/>
                  <a:gd name="connsiteY5" fmla="*/ 850009 h 970312"/>
                  <a:gd name="connsiteX6" fmla="*/ 60233 w 805964"/>
                  <a:gd name="connsiteY6" fmla="*/ 852944 h 970312"/>
                  <a:gd name="connsiteX7" fmla="*/ 59765 w 805964"/>
                  <a:gd name="connsiteY7" fmla="*/ 851750 h 970312"/>
                  <a:gd name="connsiteX8" fmla="*/ 48103 w 805964"/>
                  <a:gd name="connsiteY8" fmla="*/ 801627 h 970312"/>
                  <a:gd name="connsiteX9" fmla="*/ 0 w 805964"/>
                  <a:gd name="connsiteY9" fmla="*/ 763168 h 970312"/>
                  <a:gd name="connsiteX10" fmla="*/ 41934 w 805964"/>
                  <a:gd name="connsiteY10" fmla="*/ 621493 h 970312"/>
                  <a:gd name="connsiteX11" fmla="*/ 12918 w 805964"/>
                  <a:gd name="connsiteY11" fmla="*/ 450721 h 970312"/>
                  <a:gd name="connsiteX12" fmla="*/ 11316 w 805964"/>
                  <a:gd name="connsiteY12" fmla="*/ 389170 h 970312"/>
                  <a:gd name="connsiteX13" fmla="*/ 431574 w 805964"/>
                  <a:gd name="connsiteY13" fmla="*/ 53 h 970312"/>
                  <a:gd name="connsiteX14" fmla="*/ 805963 w 805964"/>
                  <a:gd name="connsiteY14" fmla="*/ 489187 h 970312"/>
                  <a:gd name="connsiteX15" fmla="*/ 552319 w 805964"/>
                  <a:gd name="connsiteY15" fmla="*/ 947927 h 970312"/>
                  <a:gd name="connsiteX0" fmla="*/ 501534 w 826652"/>
                  <a:gd name="connsiteY0" fmla="*/ 797130 h 970312"/>
                  <a:gd name="connsiteX1" fmla="*/ 252879 w 826652"/>
                  <a:gd name="connsiteY1" fmla="*/ 969217 h 970312"/>
                  <a:gd name="connsiteX2" fmla="*/ 96031 w 826652"/>
                  <a:gd name="connsiteY2" fmla="*/ 891469 h 970312"/>
                  <a:gd name="connsiteX3" fmla="*/ 88221 w 826652"/>
                  <a:gd name="connsiteY3" fmla="*/ 871555 h 970312"/>
                  <a:gd name="connsiteX4" fmla="*/ 121202 w 826652"/>
                  <a:gd name="connsiteY4" fmla="*/ 844588 h 970312"/>
                  <a:gd name="connsiteX5" fmla="*/ 91173 w 826652"/>
                  <a:gd name="connsiteY5" fmla="*/ 850009 h 970312"/>
                  <a:gd name="connsiteX6" fmla="*/ 80921 w 826652"/>
                  <a:gd name="connsiteY6" fmla="*/ 852944 h 970312"/>
                  <a:gd name="connsiteX7" fmla="*/ 80453 w 826652"/>
                  <a:gd name="connsiteY7" fmla="*/ 851750 h 970312"/>
                  <a:gd name="connsiteX8" fmla="*/ 68791 w 826652"/>
                  <a:gd name="connsiteY8" fmla="*/ 801627 h 970312"/>
                  <a:gd name="connsiteX9" fmla="*/ 0 w 826652"/>
                  <a:gd name="connsiteY9" fmla="*/ 763168 h 970312"/>
                  <a:gd name="connsiteX10" fmla="*/ 62622 w 826652"/>
                  <a:gd name="connsiteY10" fmla="*/ 621493 h 970312"/>
                  <a:gd name="connsiteX11" fmla="*/ 33606 w 826652"/>
                  <a:gd name="connsiteY11" fmla="*/ 450721 h 970312"/>
                  <a:gd name="connsiteX12" fmla="*/ 32004 w 826652"/>
                  <a:gd name="connsiteY12" fmla="*/ 389170 h 970312"/>
                  <a:gd name="connsiteX13" fmla="*/ 452262 w 826652"/>
                  <a:gd name="connsiteY13" fmla="*/ 53 h 970312"/>
                  <a:gd name="connsiteX14" fmla="*/ 826651 w 826652"/>
                  <a:gd name="connsiteY14" fmla="*/ 489187 h 970312"/>
                  <a:gd name="connsiteX15" fmla="*/ 573007 w 826652"/>
                  <a:gd name="connsiteY15" fmla="*/ 947927 h 970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26652" h="970312">
                    <a:moveTo>
                      <a:pt x="501534" y="797130"/>
                    </a:moveTo>
                    <a:cubicBezTo>
                      <a:pt x="428654" y="934706"/>
                      <a:pt x="340440" y="961899"/>
                      <a:pt x="252879" y="969217"/>
                    </a:cubicBezTo>
                    <a:cubicBezTo>
                      <a:pt x="187209" y="974706"/>
                      <a:pt x="130880" y="961195"/>
                      <a:pt x="96031" y="891469"/>
                    </a:cubicBezTo>
                    <a:lnTo>
                      <a:pt x="88221" y="871555"/>
                    </a:lnTo>
                    <a:lnTo>
                      <a:pt x="121202" y="844588"/>
                    </a:lnTo>
                    <a:cubicBezTo>
                      <a:pt x="121202" y="838897"/>
                      <a:pt x="109726" y="843742"/>
                      <a:pt x="91173" y="850009"/>
                    </a:cubicBezTo>
                    <a:lnTo>
                      <a:pt x="80921" y="852944"/>
                    </a:lnTo>
                    <a:lnTo>
                      <a:pt x="80453" y="851750"/>
                    </a:lnTo>
                    <a:cubicBezTo>
                      <a:pt x="75894" y="836833"/>
                      <a:pt x="71988" y="820183"/>
                      <a:pt x="68791" y="801627"/>
                    </a:cubicBezTo>
                    <a:cubicBezTo>
                      <a:pt x="45551" y="796226"/>
                      <a:pt x="10963" y="789918"/>
                      <a:pt x="0" y="763168"/>
                    </a:cubicBezTo>
                    <a:cubicBezTo>
                      <a:pt x="2401" y="721291"/>
                      <a:pt x="57021" y="673567"/>
                      <a:pt x="62622" y="621493"/>
                    </a:cubicBezTo>
                    <a:cubicBezTo>
                      <a:pt x="68223" y="569419"/>
                      <a:pt x="37009" y="478320"/>
                      <a:pt x="33606" y="450721"/>
                    </a:cubicBezTo>
                    <a:cubicBezTo>
                      <a:pt x="28617" y="425916"/>
                      <a:pt x="32539" y="409687"/>
                      <a:pt x="32004" y="389170"/>
                    </a:cubicBezTo>
                    <a:cubicBezTo>
                      <a:pt x="37600" y="186627"/>
                      <a:pt x="211209" y="-3659"/>
                      <a:pt x="452262" y="53"/>
                    </a:cubicBezTo>
                    <a:cubicBezTo>
                      <a:pt x="693315" y="3765"/>
                      <a:pt x="827215" y="281967"/>
                      <a:pt x="826651" y="489187"/>
                    </a:cubicBezTo>
                    <a:cubicBezTo>
                      <a:pt x="826087" y="696407"/>
                      <a:pt x="574254" y="810347"/>
                      <a:pt x="573007" y="947927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" name="四角形: 上の 2 つの角を丸める 97">
                <a:extLst>
                  <a:ext uri="{FF2B5EF4-FFF2-40B4-BE49-F238E27FC236}">
                    <a16:creationId xmlns:a16="http://schemas.microsoft.com/office/drawing/2014/main" id="{3C9EEBD8-6D80-4771-8CA4-BAD9730576DD}"/>
                  </a:ext>
                </a:extLst>
              </p:cNvPr>
              <p:cNvSpPr/>
              <p:nvPr/>
            </p:nvSpPr>
            <p:spPr>
              <a:xfrm>
                <a:off x="1013973" y="5540474"/>
                <a:ext cx="150180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7C8B7CE7-48A3-49D0-AB7F-076BFDC156A1}"/>
                  </a:ext>
                </a:extLst>
              </p:cNvPr>
              <p:cNvSpPr/>
              <p:nvPr/>
            </p:nvSpPr>
            <p:spPr>
              <a:xfrm flipH="1">
                <a:off x="1042318" y="5492730"/>
                <a:ext cx="27213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" name="円/楕円 225">
                <a:extLst>
                  <a:ext uri="{FF2B5EF4-FFF2-40B4-BE49-F238E27FC236}">
                    <a16:creationId xmlns:a16="http://schemas.microsoft.com/office/drawing/2014/main" id="{C44F3EF4-CA7E-47BD-AE10-4989544621C9}"/>
                  </a:ext>
                </a:extLst>
              </p:cNvPr>
              <p:cNvSpPr/>
              <p:nvPr/>
            </p:nvSpPr>
            <p:spPr>
              <a:xfrm>
                <a:off x="958873" y="4978033"/>
                <a:ext cx="113112" cy="61378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A5A5896B-22BE-4B7E-972D-F4DDCF3D03FE}"/>
                </a:ext>
              </a:extLst>
            </p:cNvPr>
            <p:cNvSpPr/>
            <p:nvPr/>
          </p:nvSpPr>
          <p:spPr>
            <a:xfrm>
              <a:off x="825881" y="3851274"/>
              <a:ext cx="888619" cy="908051"/>
            </a:xfrm>
            <a:custGeom>
              <a:avLst/>
              <a:gdLst>
                <a:gd name="connsiteX0" fmla="*/ 395385 w 901320"/>
                <a:gd name="connsiteY0" fmla="*/ 0 h 937493"/>
                <a:gd name="connsiteX1" fmla="*/ 901320 w 901320"/>
                <a:gd name="connsiteY1" fmla="*/ 541995 h 937493"/>
                <a:gd name="connsiteX2" fmla="*/ 785789 w 901320"/>
                <a:gd name="connsiteY2" fmla="*/ 886754 h 937493"/>
                <a:gd name="connsiteX3" fmla="*/ 739543 w 901320"/>
                <a:gd name="connsiteY3" fmla="*/ 937493 h 937493"/>
                <a:gd name="connsiteX4" fmla="*/ 513283 w 901320"/>
                <a:gd name="connsiteY4" fmla="*/ 937493 h 937493"/>
                <a:gd name="connsiteX5" fmla="*/ 524759 w 901320"/>
                <a:gd name="connsiteY5" fmla="*/ 906290 h 937493"/>
                <a:gd name="connsiteX6" fmla="*/ 547505 w 901320"/>
                <a:gd name="connsiteY6" fmla="*/ 745117 h 937493"/>
                <a:gd name="connsiteX7" fmla="*/ 41571 w 901320"/>
                <a:gd name="connsiteY7" fmla="*/ 203123 h 937493"/>
                <a:gd name="connsiteX8" fmla="*/ 0 w 901320"/>
                <a:gd name="connsiteY8" fmla="*/ 207612 h 937493"/>
                <a:gd name="connsiteX9" fmla="*/ 37635 w 901320"/>
                <a:gd name="connsiteY9" fmla="*/ 158747 h 937493"/>
                <a:gd name="connsiteX10" fmla="*/ 395385 w 901320"/>
                <a:gd name="connsiteY10" fmla="*/ 0 h 93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01320" h="937493">
                  <a:moveTo>
                    <a:pt x="395385" y="0"/>
                  </a:moveTo>
                  <a:cubicBezTo>
                    <a:pt x="674805" y="0"/>
                    <a:pt x="901320" y="242659"/>
                    <a:pt x="901320" y="541995"/>
                  </a:cubicBezTo>
                  <a:cubicBezTo>
                    <a:pt x="901320" y="672954"/>
                    <a:pt x="857964" y="793065"/>
                    <a:pt x="785789" y="886754"/>
                  </a:cubicBezTo>
                  <a:lnTo>
                    <a:pt x="739543" y="937493"/>
                  </a:lnTo>
                  <a:lnTo>
                    <a:pt x="513283" y="937493"/>
                  </a:lnTo>
                  <a:lnTo>
                    <a:pt x="524759" y="906290"/>
                  </a:lnTo>
                  <a:cubicBezTo>
                    <a:pt x="539541" y="855376"/>
                    <a:pt x="547505" y="801243"/>
                    <a:pt x="547505" y="745117"/>
                  </a:cubicBezTo>
                  <a:cubicBezTo>
                    <a:pt x="547505" y="445782"/>
                    <a:pt x="320990" y="203123"/>
                    <a:pt x="41571" y="203123"/>
                  </a:cubicBezTo>
                  <a:lnTo>
                    <a:pt x="0" y="207612"/>
                  </a:lnTo>
                  <a:lnTo>
                    <a:pt x="37635" y="158747"/>
                  </a:lnTo>
                  <a:cubicBezTo>
                    <a:pt x="129192" y="60665"/>
                    <a:pt x="255675" y="0"/>
                    <a:pt x="395385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0FBF9F29-673A-44F3-96B6-678CB25767E6}"/>
                </a:ext>
              </a:extLst>
            </p:cNvPr>
            <p:cNvSpPr/>
            <p:nvPr/>
          </p:nvSpPr>
          <p:spPr>
            <a:xfrm rot="900000" flipH="1">
              <a:off x="1276767" y="4374287"/>
              <a:ext cx="226387" cy="410019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DDEA4439-1957-4CB5-8A3D-449AFECBCCE7}"/>
                </a:ext>
              </a:extLst>
            </p:cNvPr>
            <p:cNvSpPr/>
            <p:nvPr/>
          </p:nvSpPr>
          <p:spPr>
            <a:xfrm rot="900000" flipH="1">
              <a:off x="1298571" y="4442364"/>
              <a:ext cx="157406" cy="267063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E9B205CD-6CB2-4139-AFB0-5AA76DB7DD61}"/>
                </a:ext>
              </a:extLst>
            </p:cNvPr>
            <p:cNvSpPr/>
            <p:nvPr/>
          </p:nvSpPr>
          <p:spPr>
            <a:xfrm>
              <a:off x="963203" y="5303539"/>
              <a:ext cx="50517" cy="353084"/>
            </a:xfrm>
            <a:custGeom>
              <a:avLst/>
              <a:gdLst>
                <a:gd name="connsiteX0" fmla="*/ 50517 w 50517"/>
                <a:gd name="connsiteY0" fmla="*/ 0 h 353084"/>
                <a:gd name="connsiteX1" fmla="*/ 50517 w 50517"/>
                <a:gd name="connsiteY1" fmla="*/ 353084 h 353084"/>
                <a:gd name="connsiteX2" fmla="*/ 0 w 50517"/>
                <a:gd name="connsiteY2" fmla="*/ 353084 h 353084"/>
                <a:gd name="connsiteX3" fmla="*/ 0 w 50517"/>
                <a:gd name="connsiteY3" fmla="*/ 149444 h 353084"/>
                <a:gd name="connsiteX4" fmla="*/ 42787 w 50517"/>
                <a:gd name="connsiteY4" fmla="*/ 9369 h 353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517" h="353084">
                  <a:moveTo>
                    <a:pt x="50517" y="0"/>
                  </a:moveTo>
                  <a:lnTo>
                    <a:pt x="50517" y="353084"/>
                  </a:lnTo>
                  <a:lnTo>
                    <a:pt x="0" y="353084"/>
                  </a:lnTo>
                  <a:lnTo>
                    <a:pt x="0" y="149444"/>
                  </a:lnTo>
                  <a:cubicBezTo>
                    <a:pt x="0" y="97557"/>
                    <a:pt x="15774" y="49354"/>
                    <a:pt x="42787" y="9369"/>
                  </a:cubicBez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B0B0A28F-EA8C-4E52-8624-7826BA525659}"/>
                </a:ext>
              </a:extLst>
            </p:cNvPr>
            <p:cNvSpPr/>
            <p:nvPr/>
          </p:nvSpPr>
          <p:spPr>
            <a:xfrm>
              <a:off x="997057" y="5196462"/>
              <a:ext cx="369002" cy="226058"/>
            </a:xfrm>
            <a:custGeom>
              <a:avLst/>
              <a:gdLst>
                <a:gd name="connsiteX0" fmla="*/ 203228 w 377117"/>
                <a:gd name="connsiteY0" fmla="*/ 0 h 234359"/>
                <a:gd name="connsiteX1" fmla="*/ 377117 w 377117"/>
                <a:gd name="connsiteY1" fmla="*/ 0 h 234359"/>
                <a:gd name="connsiteX2" fmla="*/ 250705 w 377117"/>
                <a:gd name="connsiteY2" fmla="*/ 234359 h 234359"/>
                <a:gd name="connsiteX3" fmla="*/ 0 w 377117"/>
                <a:gd name="connsiteY3" fmla="*/ 67532 h 234359"/>
                <a:gd name="connsiteX4" fmla="*/ 10496 w 377117"/>
                <a:gd name="connsiteY4" fmla="*/ 58872 h 234359"/>
                <a:gd name="connsiteX5" fmla="*/ 203228 w 377117"/>
                <a:gd name="connsiteY5" fmla="*/ 0 h 234359"/>
                <a:gd name="connsiteX0" fmla="*/ 203228 w 377117"/>
                <a:gd name="connsiteY0" fmla="*/ 0 h 239121"/>
                <a:gd name="connsiteX1" fmla="*/ 377117 w 377117"/>
                <a:gd name="connsiteY1" fmla="*/ 0 h 239121"/>
                <a:gd name="connsiteX2" fmla="*/ 188793 w 377117"/>
                <a:gd name="connsiteY2" fmla="*/ 239121 h 239121"/>
                <a:gd name="connsiteX3" fmla="*/ 0 w 377117"/>
                <a:gd name="connsiteY3" fmla="*/ 67532 h 239121"/>
                <a:gd name="connsiteX4" fmla="*/ 10496 w 377117"/>
                <a:gd name="connsiteY4" fmla="*/ 58872 h 239121"/>
                <a:gd name="connsiteX5" fmla="*/ 203228 w 377117"/>
                <a:gd name="connsiteY5" fmla="*/ 0 h 239121"/>
                <a:gd name="connsiteX0" fmla="*/ 203228 w 377117"/>
                <a:gd name="connsiteY0" fmla="*/ 0 h 229596"/>
                <a:gd name="connsiteX1" fmla="*/ 377117 w 377117"/>
                <a:gd name="connsiteY1" fmla="*/ 0 h 229596"/>
                <a:gd name="connsiteX2" fmla="*/ 43537 w 377117"/>
                <a:gd name="connsiteY2" fmla="*/ 229596 h 229596"/>
                <a:gd name="connsiteX3" fmla="*/ 0 w 377117"/>
                <a:gd name="connsiteY3" fmla="*/ 67532 h 229596"/>
                <a:gd name="connsiteX4" fmla="*/ 10496 w 377117"/>
                <a:gd name="connsiteY4" fmla="*/ 58872 h 229596"/>
                <a:gd name="connsiteX5" fmla="*/ 203228 w 377117"/>
                <a:gd name="connsiteY5" fmla="*/ 0 h 229596"/>
                <a:gd name="connsiteX0" fmla="*/ 192732 w 366621"/>
                <a:gd name="connsiteY0" fmla="*/ 0 h 229596"/>
                <a:gd name="connsiteX1" fmla="*/ 366621 w 366621"/>
                <a:gd name="connsiteY1" fmla="*/ 0 h 229596"/>
                <a:gd name="connsiteX2" fmla="*/ 33041 w 366621"/>
                <a:gd name="connsiteY2" fmla="*/ 229596 h 229596"/>
                <a:gd name="connsiteX3" fmla="*/ 0 w 366621"/>
                <a:gd name="connsiteY3" fmla="*/ 58872 h 229596"/>
                <a:gd name="connsiteX4" fmla="*/ 192732 w 366621"/>
                <a:gd name="connsiteY4" fmla="*/ 0 h 229596"/>
                <a:gd name="connsiteX0" fmla="*/ 195113 w 369002"/>
                <a:gd name="connsiteY0" fmla="*/ 0 h 229596"/>
                <a:gd name="connsiteX1" fmla="*/ 369002 w 369002"/>
                <a:gd name="connsiteY1" fmla="*/ 0 h 229596"/>
                <a:gd name="connsiteX2" fmla="*/ 35422 w 369002"/>
                <a:gd name="connsiteY2" fmla="*/ 229596 h 229596"/>
                <a:gd name="connsiteX3" fmla="*/ 0 w 369002"/>
                <a:gd name="connsiteY3" fmla="*/ 85066 h 229596"/>
                <a:gd name="connsiteX4" fmla="*/ 195113 w 369002"/>
                <a:gd name="connsiteY4" fmla="*/ 0 h 229596"/>
                <a:gd name="connsiteX0" fmla="*/ 195113 w 369002"/>
                <a:gd name="connsiteY0" fmla="*/ 0 h 229596"/>
                <a:gd name="connsiteX1" fmla="*/ 369002 w 369002"/>
                <a:gd name="connsiteY1" fmla="*/ 0 h 229596"/>
                <a:gd name="connsiteX2" fmla="*/ 35422 w 369002"/>
                <a:gd name="connsiteY2" fmla="*/ 229596 h 229596"/>
                <a:gd name="connsiteX3" fmla="*/ 0 w 369002"/>
                <a:gd name="connsiteY3" fmla="*/ 85066 h 229596"/>
                <a:gd name="connsiteX4" fmla="*/ 195113 w 369002"/>
                <a:gd name="connsiteY4" fmla="*/ 0 h 229596"/>
                <a:gd name="connsiteX0" fmla="*/ 195113 w 369002"/>
                <a:gd name="connsiteY0" fmla="*/ 0 h 198639"/>
                <a:gd name="connsiteX1" fmla="*/ 369002 w 369002"/>
                <a:gd name="connsiteY1" fmla="*/ 0 h 198639"/>
                <a:gd name="connsiteX2" fmla="*/ 18753 w 369002"/>
                <a:gd name="connsiteY2" fmla="*/ 198639 h 198639"/>
                <a:gd name="connsiteX3" fmla="*/ 0 w 369002"/>
                <a:gd name="connsiteY3" fmla="*/ 85066 h 198639"/>
                <a:gd name="connsiteX4" fmla="*/ 195113 w 369002"/>
                <a:gd name="connsiteY4" fmla="*/ 0 h 198639"/>
                <a:gd name="connsiteX0" fmla="*/ 195113 w 369002"/>
                <a:gd name="connsiteY0" fmla="*/ 0 h 198639"/>
                <a:gd name="connsiteX1" fmla="*/ 369002 w 369002"/>
                <a:gd name="connsiteY1" fmla="*/ 0 h 198639"/>
                <a:gd name="connsiteX2" fmla="*/ 18753 w 369002"/>
                <a:gd name="connsiteY2" fmla="*/ 198639 h 198639"/>
                <a:gd name="connsiteX3" fmla="*/ 0 w 369002"/>
                <a:gd name="connsiteY3" fmla="*/ 94591 h 198639"/>
                <a:gd name="connsiteX4" fmla="*/ 195113 w 369002"/>
                <a:gd name="connsiteY4" fmla="*/ 0 h 198639"/>
                <a:gd name="connsiteX0" fmla="*/ 195113 w 369002"/>
                <a:gd name="connsiteY0" fmla="*/ 0 h 198639"/>
                <a:gd name="connsiteX1" fmla="*/ 369002 w 369002"/>
                <a:gd name="connsiteY1" fmla="*/ 0 h 198639"/>
                <a:gd name="connsiteX2" fmla="*/ 18753 w 369002"/>
                <a:gd name="connsiteY2" fmla="*/ 198639 h 198639"/>
                <a:gd name="connsiteX3" fmla="*/ 0 w 369002"/>
                <a:gd name="connsiteY3" fmla="*/ 94591 h 198639"/>
                <a:gd name="connsiteX4" fmla="*/ 195113 w 369002"/>
                <a:gd name="connsiteY4" fmla="*/ 0 h 198639"/>
                <a:gd name="connsiteX0" fmla="*/ 195113 w 369002"/>
                <a:gd name="connsiteY0" fmla="*/ 0 h 198639"/>
                <a:gd name="connsiteX1" fmla="*/ 369002 w 369002"/>
                <a:gd name="connsiteY1" fmla="*/ 0 h 198639"/>
                <a:gd name="connsiteX2" fmla="*/ 18753 w 369002"/>
                <a:gd name="connsiteY2" fmla="*/ 198639 h 198639"/>
                <a:gd name="connsiteX3" fmla="*/ 0 w 369002"/>
                <a:gd name="connsiteY3" fmla="*/ 94591 h 198639"/>
                <a:gd name="connsiteX4" fmla="*/ 195113 w 369002"/>
                <a:gd name="connsiteY4" fmla="*/ 0 h 198639"/>
                <a:gd name="connsiteX0" fmla="*/ 195113 w 369002"/>
                <a:gd name="connsiteY0" fmla="*/ 0 h 198639"/>
                <a:gd name="connsiteX1" fmla="*/ 369002 w 369002"/>
                <a:gd name="connsiteY1" fmla="*/ 0 h 198639"/>
                <a:gd name="connsiteX2" fmla="*/ 18753 w 369002"/>
                <a:gd name="connsiteY2" fmla="*/ 198639 h 198639"/>
                <a:gd name="connsiteX3" fmla="*/ 0 w 369002"/>
                <a:gd name="connsiteY3" fmla="*/ 94591 h 198639"/>
                <a:gd name="connsiteX4" fmla="*/ 195113 w 369002"/>
                <a:gd name="connsiteY4" fmla="*/ 0 h 198639"/>
                <a:gd name="connsiteX0" fmla="*/ 195113 w 369002"/>
                <a:gd name="connsiteY0" fmla="*/ 0 h 198639"/>
                <a:gd name="connsiteX1" fmla="*/ 369002 w 369002"/>
                <a:gd name="connsiteY1" fmla="*/ 0 h 198639"/>
                <a:gd name="connsiteX2" fmla="*/ 18753 w 369002"/>
                <a:gd name="connsiteY2" fmla="*/ 198639 h 198639"/>
                <a:gd name="connsiteX3" fmla="*/ 0 w 369002"/>
                <a:gd name="connsiteY3" fmla="*/ 94591 h 198639"/>
                <a:gd name="connsiteX4" fmla="*/ 195113 w 369002"/>
                <a:gd name="connsiteY4" fmla="*/ 0 h 198639"/>
                <a:gd name="connsiteX0" fmla="*/ 195113 w 369002"/>
                <a:gd name="connsiteY0" fmla="*/ 5292 h 203931"/>
                <a:gd name="connsiteX1" fmla="*/ 369002 w 369002"/>
                <a:gd name="connsiteY1" fmla="*/ 5292 h 203931"/>
                <a:gd name="connsiteX2" fmla="*/ 18753 w 369002"/>
                <a:gd name="connsiteY2" fmla="*/ 203931 h 203931"/>
                <a:gd name="connsiteX3" fmla="*/ 0 w 369002"/>
                <a:gd name="connsiteY3" fmla="*/ 99883 h 203931"/>
                <a:gd name="connsiteX4" fmla="*/ 195113 w 369002"/>
                <a:gd name="connsiteY4" fmla="*/ 5292 h 203931"/>
                <a:gd name="connsiteX0" fmla="*/ 195113 w 369002"/>
                <a:gd name="connsiteY0" fmla="*/ 3606 h 204627"/>
                <a:gd name="connsiteX1" fmla="*/ 369002 w 369002"/>
                <a:gd name="connsiteY1" fmla="*/ 5988 h 204627"/>
                <a:gd name="connsiteX2" fmla="*/ 18753 w 369002"/>
                <a:gd name="connsiteY2" fmla="*/ 204627 h 204627"/>
                <a:gd name="connsiteX3" fmla="*/ 0 w 369002"/>
                <a:gd name="connsiteY3" fmla="*/ 100579 h 204627"/>
                <a:gd name="connsiteX4" fmla="*/ 195113 w 369002"/>
                <a:gd name="connsiteY4" fmla="*/ 3606 h 204627"/>
                <a:gd name="connsiteX0" fmla="*/ 195113 w 369002"/>
                <a:gd name="connsiteY0" fmla="*/ 3606 h 204627"/>
                <a:gd name="connsiteX1" fmla="*/ 369002 w 369002"/>
                <a:gd name="connsiteY1" fmla="*/ 5988 h 204627"/>
                <a:gd name="connsiteX2" fmla="*/ 18753 w 369002"/>
                <a:gd name="connsiteY2" fmla="*/ 204627 h 204627"/>
                <a:gd name="connsiteX3" fmla="*/ 0 w 369002"/>
                <a:gd name="connsiteY3" fmla="*/ 100579 h 204627"/>
                <a:gd name="connsiteX4" fmla="*/ 195113 w 369002"/>
                <a:gd name="connsiteY4" fmla="*/ 3606 h 204627"/>
                <a:gd name="connsiteX0" fmla="*/ 195113 w 369002"/>
                <a:gd name="connsiteY0" fmla="*/ 3606 h 226058"/>
                <a:gd name="connsiteX1" fmla="*/ 369002 w 369002"/>
                <a:gd name="connsiteY1" fmla="*/ 5988 h 226058"/>
                <a:gd name="connsiteX2" fmla="*/ 54472 w 369002"/>
                <a:gd name="connsiteY2" fmla="*/ 226058 h 226058"/>
                <a:gd name="connsiteX3" fmla="*/ 0 w 369002"/>
                <a:gd name="connsiteY3" fmla="*/ 100579 h 226058"/>
                <a:gd name="connsiteX4" fmla="*/ 195113 w 369002"/>
                <a:gd name="connsiteY4" fmla="*/ 3606 h 226058"/>
                <a:gd name="connsiteX0" fmla="*/ 195113 w 369002"/>
                <a:gd name="connsiteY0" fmla="*/ 3606 h 226058"/>
                <a:gd name="connsiteX1" fmla="*/ 369002 w 369002"/>
                <a:gd name="connsiteY1" fmla="*/ 5988 h 226058"/>
                <a:gd name="connsiteX2" fmla="*/ 54472 w 369002"/>
                <a:gd name="connsiteY2" fmla="*/ 226058 h 226058"/>
                <a:gd name="connsiteX3" fmla="*/ 0 w 369002"/>
                <a:gd name="connsiteY3" fmla="*/ 100579 h 226058"/>
                <a:gd name="connsiteX4" fmla="*/ 195113 w 369002"/>
                <a:gd name="connsiteY4" fmla="*/ 3606 h 226058"/>
                <a:gd name="connsiteX0" fmla="*/ 195113 w 369002"/>
                <a:gd name="connsiteY0" fmla="*/ 3606 h 226058"/>
                <a:gd name="connsiteX1" fmla="*/ 369002 w 369002"/>
                <a:gd name="connsiteY1" fmla="*/ 5988 h 226058"/>
                <a:gd name="connsiteX2" fmla="*/ 54472 w 369002"/>
                <a:gd name="connsiteY2" fmla="*/ 226058 h 226058"/>
                <a:gd name="connsiteX3" fmla="*/ 0 w 369002"/>
                <a:gd name="connsiteY3" fmla="*/ 100579 h 226058"/>
                <a:gd name="connsiteX4" fmla="*/ 195113 w 369002"/>
                <a:gd name="connsiteY4" fmla="*/ 3606 h 226058"/>
                <a:gd name="connsiteX0" fmla="*/ 195113 w 369002"/>
                <a:gd name="connsiteY0" fmla="*/ 3606 h 226058"/>
                <a:gd name="connsiteX1" fmla="*/ 369002 w 369002"/>
                <a:gd name="connsiteY1" fmla="*/ 5988 h 226058"/>
                <a:gd name="connsiteX2" fmla="*/ 54472 w 369002"/>
                <a:gd name="connsiteY2" fmla="*/ 226058 h 226058"/>
                <a:gd name="connsiteX3" fmla="*/ 0 w 369002"/>
                <a:gd name="connsiteY3" fmla="*/ 100579 h 226058"/>
                <a:gd name="connsiteX4" fmla="*/ 195113 w 369002"/>
                <a:gd name="connsiteY4" fmla="*/ 3606 h 226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9002" h="226058">
                  <a:moveTo>
                    <a:pt x="195113" y="3606"/>
                  </a:moveTo>
                  <a:cubicBezTo>
                    <a:pt x="253076" y="3606"/>
                    <a:pt x="327708" y="-5919"/>
                    <a:pt x="369002" y="5988"/>
                  </a:cubicBezTo>
                  <a:cubicBezTo>
                    <a:pt x="335596" y="31720"/>
                    <a:pt x="130741" y="69357"/>
                    <a:pt x="54472" y="226058"/>
                  </a:cubicBezTo>
                  <a:cubicBezTo>
                    <a:pt x="22027" y="169945"/>
                    <a:pt x="18157" y="142405"/>
                    <a:pt x="0" y="100579"/>
                  </a:cubicBezTo>
                  <a:cubicBezTo>
                    <a:pt x="52635" y="46741"/>
                    <a:pt x="118958" y="8369"/>
                    <a:pt x="195113" y="3606"/>
                  </a:cubicBezTo>
                  <a:close/>
                </a:path>
              </a:pathLst>
            </a:custGeom>
            <a:solidFill>
              <a:srgbClr val="0070C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9" name="楕円 88">
              <a:extLst>
                <a:ext uri="{FF2B5EF4-FFF2-40B4-BE49-F238E27FC236}">
                  <a16:creationId xmlns:a16="http://schemas.microsoft.com/office/drawing/2014/main" id="{A238D898-8F7B-4E7A-A8A1-FF4B10ED8AB7}"/>
                </a:ext>
              </a:extLst>
            </p:cNvPr>
            <p:cNvSpPr/>
            <p:nvPr/>
          </p:nvSpPr>
          <p:spPr>
            <a:xfrm>
              <a:off x="948967" y="5549502"/>
              <a:ext cx="45719" cy="5724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楕円 89">
              <a:extLst>
                <a:ext uri="{FF2B5EF4-FFF2-40B4-BE49-F238E27FC236}">
                  <a16:creationId xmlns:a16="http://schemas.microsoft.com/office/drawing/2014/main" id="{6B8C5425-1698-4CB5-B9DA-D5CCBF2A5961}"/>
                </a:ext>
              </a:extLst>
            </p:cNvPr>
            <p:cNvSpPr/>
            <p:nvPr/>
          </p:nvSpPr>
          <p:spPr>
            <a:xfrm>
              <a:off x="948967" y="5402802"/>
              <a:ext cx="45719" cy="5724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円/楕円 660">
              <a:extLst>
                <a:ext uri="{FF2B5EF4-FFF2-40B4-BE49-F238E27FC236}">
                  <a16:creationId xmlns:a16="http://schemas.microsoft.com/office/drawing/2014/main" id="{63AADAFC-13F8-4209-9AF7-BE2B08A7A185}"/>
                </a:ext>
              </a:extLst>
            </p:cNvPr>
            <p:cNvSpPr/>
            <p:nvPr/>
          </p:nvSpPr>
          <p:spPr>
            <a:xfrm>
              <a:off x="789672" y="4341203"/>
              <a:ext cx="106648" cy="210585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" name="円/楕円 664">
              <a:extLst>
                <a:ext uri="{FF2B5EF4-FFF2-40B4-BE49-F238E27FC236}">
                  <a16:creationId xmlns:a16="http://schemas.microsoft.com/office/drawing/2014/main" id="{4722D687-82F6-48A2-BF9C-E10DFFBD1D71}"/>
                </a:ext>
              </a:extLst>
            </p:cNvPr>
            <p:cNvSpPr/>
            <p:nvPr/>
          </p:nvSpPr>
          <p:spPr>
            <a:xfrm>
              <a:off x="804325" y="4362341"/>
              <a:ext cx="45719" cy="91613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" name="月 92">
              <a:extLst>
                <a:ext uri="{FF2B5EF4-FFF2-40B4-BE49-F238E27FC236}">
                  <a16:creationId xmlns:a16="http://schemas.microsoft.com/office/drawing/2014/main" id="{1A888436-61D9-41A8-93E7-80D0F2AF3D96}"/>
                </a:ext>
              </a:extLst>
            </p:cNvPr>
            <p:cNvSpPr/>
            <p:nvPr/>
          </p:nvSpPr>
          <p:spPr>
            <a:xfrm rot="5400000">
              <a:off x="811934" y="4175091"/>
              <a:ext cx="49791" cy="121819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0EDBA0DA-7B3F-41BB-898C-BFDDFDEF4A4C}"/>
              </a:ext>
            </a:extLst>
          </p:cNvPr>
          <p:cNvGrpSpPr/>
          <p:nvPr/>
        </p:nvGrpSpPr>
        <p:grpSpPr>
          <a:xfrm>
            <a:off x="7395581" y="3817619"/>
            <a:ext cx="1219961" cy="2630617"/>
            <a:chOff x="7395581" y="3817619"/>
            <a:chExt cx="1219961" cy="2630617"/>
          </a:xfrm>
        </p:grpSpPr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1ABFBDF9-AC7B-4EFA-89A3-21A877F70A12}"/>
                </a:ext>
              </a:extLst>
            </p:cNvPr>
            <p:cNvSpPr/>
            <p:nvPr/>
          </p:nvSpPr>
          <p:spPr>
            <a:xfrm rot="1800000">
              <a:off x="7430902" y="3817619"/>
              <a:ext cx="1184640" cy="804606"/>
            </a:xfrm>
            <a:custGeom>
              <a:avLst/>
              <a:gdLst>
                <a:gd name="connsiteX0" fmla="*/ 592320 w 1184640"/>
                <a:gd name="connsiteY0" fmla="*/ 0 h 746442"/>
                <a:gd name="connsiteX1" fmla="*/ 665324 w 1184640"/>
                <a:gd name="connsiteY1" fmla="*/ 37815 h 746442"/>
                <a:gd name="connsiteX2" fmla="*/ 745624 w 1184640"/>
                <a:gd name="connsiteY2" fmla="*/ 20183 h 746442"/>
                <a:gd name="connsiteX3" fmla="*/ 806350 w 1184640"/>
                <a:gd name="connsiteY3" fmla="*/ 75601 h 746442"/>
                <a:gd name="connsiteX4" fmla="*/ 888480 w 1184640"/>
                <a:gd name="connsiteY4" fmla="*/ 79356 h 746442"/>
                <a:gd name="connsiteX5" fmla="*/ 932795 w 1184640"/>
                <a:gd name="connsiteY5" fmla="*/ 148605 h 746442"/>
                <a:gd name="connsiteX6" fmla="*/ 1011153 w 1184640"/>
                <a:gd name="connsiteY6" fmla="*/ 173486 h 746442"/>
                <a:gd name="connsiteX7" fmla="*/ 1036034 w 1184640"/>
                <a:gd name="connsiteY7" fmla="*/ 251845 h 746442"/>
                <a:gd name="connsiteX8" fmla="*/ 1105284 w 1184640"/>
                <a:gd name="connsiteY8" fmla="*/ 296160 h 746442"/>
                <a:gd name="connsiteX9" fmla="*/ 1109039 w 1184640"/>
                <a:gd name="connsiteY9" fmla="*/ 378289 h 746442"/>
                <a:gd name="connsiteX10" fmla="*/ 1164457 w 1184640"/>
                <a:gd name="connsiteY10" fmla="*/ 439016 h 746442"/>
                <a:gd name="connsiteX11" fmla="*/ 1146825 w 1184640"/>
                <a:gd name="connsiteY11" fmla="*/ 519315 h 746442"/>
                <a:gd name="connsiteX12" fmla="*/ 1184640 w 1184640"/>
                <a:gd name="connsiteY12" fmla="*/ 592319 h 746442"/>
                <a:gd name="connsiteX13" fmla="*/ 1146825 w 1184640"/>
                <a:gd name="connsiteY13" fmla="*/ 665323 h 746442"/>
                <a:gd name="connsiteX14" fmla="*/ 1164457 w 1184640"/>
                <a:gd name="connsiteY14" fmla="*/ 745622 h 746442"/>
                <a:gd name="connsiteX15" fmla="*/ 1163709 w 1184640"/>
                <a:gd name="connsiteY15" fmla="*/ 746442 h 746442"/>
                <a:gd name="connsiteX16" fmla="*/ 20932 w 1184640"/>
                <a:gd name="connsiteY16" fmla="*/ 746442 h 746442"/>
                <a:gd name="connsiteX17" fmla="*/ 20183 w 1184640"/>
                <a:gd name="connsiteY17" fmla="*/ 745622 h 746442"/>
                <a:gd name="connsiteX18" fmla="*/ 37815 w 1184640"/>
                <a:gd name="connsiteY18" fmla="*/ 665323 h 746442"/>
                <a:gd name="connsiteX19" fmla="*/ 0 w 1184640"/>
                <a:gd name="connsiteY19" fmla="*/ 592319 h 746442"/>
                <a:gd name="connsiteX20" fmla="*/ 37815 w 1184640"/>
                <a:gd name="connsiteY20" fmla="*/ 519315 h 746442"/>
                <a:gd name="connsiteX21" fmla="*/ 20183 w 1184640"/>
                <a:gd name="connsiteY21" fmla="*/ 439016 h 746442"/>
                <a:gd name="connsiteX22" fmla="*/ 75601 w 1184640"/>
                <a:gd name="connsiteY22" fmla="*/ 378289 h 746442"/>
                <a:gd name="connsiteX23" fmla="*/ 79356 w 1184640"/>
                <a:gd name="connsiteY23" fmla="*/ 296160 h 746442"/>
                <a:gd name="connsiteX24" fmla="*/ 148606 w 1184640"/>
                <a:gd name="connsiteY24" fmla="*/ 251845 h 746442"/>
                <a:gd name="connsiteX25" fmla="*/ 173487 w 1184640"/>
                <a:gd name="connsiteY25" fmla="*/ 173486 h 746442"/>
                <a:gd name="connsiteX26" fmla="*/ 251845 w 1184640"/>
                <a:gd name="connsiteY26" fmla="*/ 148605 h 746442"/>
                <a:gd name="connsiteX27" fmla="*/ 296160 w 1184640"/>
                <a:gd name="connsiteY27" fmla="*/ 79356 h 746442"/>
                <a:gd name="connsiteX28" fmla="*/ 378290 w 1184640"/>
                <a:gd name="connsiteY28" fmla="*/ 75601 h 746442"/>
                <a:gd name="connsiteX29" fmla="*/ 439016 w 1184640"/>
                <a:gd name="connsiteY29" fmla="*/ 20183 h 746442"/>
                <a:gd name="connsiteX30" fmla="*/ 519316 w 1184640"/>
                <a:gd name="connsiteY30" fmla="*/ 37815 h 746442"/>
                <a:gd name="connsiteX0" fmla="*/ 592320 w 1184640"/>
                <a:gd name="connsiteY0" fmla="*/ 0 h 752436"/>
                <a:gd name="connsiteX1" fmla="*/ 665324 w 1184640"/>
                <a:gd name="connsiteY1" fmla="*/ 37815 h 752436"/>
                <a:gd name="connsiteX2" fmla="*/ 745624 w 1184640"/>
                <a:gd name="connsiteY2" fmla="*/ 20183 h 752436"/>
                <a:gd name="connsiteX3" fmla="*/ 806350 w 1184640"/>
                <a:gd name="connsiteY3" fmla="*/ 75601 h 752436"/>
                <a:gd name="connsiteX4" fmla="*/ 888480 w 1184640"/>
                <a:gd name="connsiteY4" fmla="*/ 79356 h 752436"/>
                <a:gd name="connsiteX5" fmla="*/ 932795 w 1184640"/>
                <a:gd name="connsiteY5" fmla="*/ 148605 h 752436"/>
                <a:gd name="connsiteX6" fmla="*/ 1011153 w 1184640"/>
                <a:gd name="connsiteY6" fmla="*/ 173486 h 752436"/>
                <a:gd name="connsiteX7" fmla="*/ 1036034 w 1184640"/>
                <a:gd name="connsiteY7" fmla="*/ 251845 h 752436"/>
                <a:gd name="connsiteX8" fmla="*/ 1105284 w 1184640"/>
                <a:gd name="connsiteY8" fmla="*/ 296160 h 752436"/>
                <a:gd name="connsiteX9" fmla="*/ 1109039 w 1184640"/>
                <a:gd name="connsiteY9" fmla="*/ 378289 h 752436"/>
                <a:gd name="connsiteX10" fmla="*/ 1164457 w 1184640"/>
                <a:gd name="connsiteY10" fmla="*/ 439016 h 752436"/>
                <a:gd name="connsiteX11" fmla="*/ 1146825 w 1184640"/>
                <a:gd name="connsiteY11" fmla="*/ 519315 h 752436"/>
                <a:gd name="connsiteX12" fmla="*/ 1184640 w 1184640"/>
                <a:gd name="connsiteY12" fmla="*/ 592319 h 752436"/>
                <a:gd name="connsiteX13" fmla="*/ 1146825 w 1184640"/>
                <a:gd name="connsiteY13" fmla="*/ 665323 h 752436"/>
                <a:gd name="connsiteX14" fmla="*/ 1164457 w 1184640"/>
                <a:gd name="connsiteY14" fmla="*/ 745622 h 752436"/>
                <a:gd name="connsiteX15" fmla="*/ 1163709 w 1184640"/>
                <a:gd name="connsiteY15" fmla="*/ 746442 h 752436"/>
                <a:gd name="connsiteX16" fmla="*/ 109002 w 1184640"/>
                <a:gd name="connsiteY16" fmla="*/ 752436 h 752436"/>
                <a:gd name="connsiteX17" fmla="*/ 20932 w 1184640"/>
                <a:gd name="connsiteY17" fmla="*/ 746442 h 752436"/>
                <a:gd name="connsiteX18" fmla="*/ 20183 w 1184640"/>
                <a:gd name="connsiteY18" fmla="*/ 745622 h 752436"/>
                <a:gd name="connsiteX19" fmla="*/ 37815 w 1184640"/>
                <a:gd name="connsiteY19" fmla="*/ 665323 h 752436"/>
                <a:gd name="connsiteX20" fmla="*/ 0 w 1184640"/>
                <a:gd name="connsiteY20" fmla="*/ 592319 h 752436"/>
                <a:gd name="connsiteX21" fmla="*/ 37815 w 1184640"/>
                <a:gd name="connsiteY21" fmla="*/ 519315 h 752436"/>
                <a:gd name="connsiteX22" fmla="*/ 20183 w 1184640"/>
                <a:gd name="connsiteY22" fmla="*/ 439016 h 752436"/>
                <a:gd name="connsiteX23" fmla="*/ 75601 w 1184640"/>
                <a:gd name="connsiteY23" fmla="*/ 378289 h 752436"/>
                <a:gd name="connsiteX24" fmla="*/ 79356 w 1184640"/>
                <a:gd name="connsiteY24" fmla="*/ 296160 h 752436"/>
                <a:gd name="connsiteX25" fmla="*/ 148606 w 1184640"/>
                <a:gd name="connsiteY25" fmla="*/ 251845 h 752436"/>
                <a:gd name="connsiteX26" fmla="*/ 173487 w 1184640"/>
                <a:gd name="connsiteY26" fmla="*/ 173486 h 752436"/>
                <a:gd name="connsiteX27" fmla="*/ 251845 w 1184640"/>
                <a:gd name="connsiteY27" fmla="*/ 148605 h 752436"/>
                <a:gd name="connsiteX28" fmla="*/ 296160 w 1184640"/>
                <a:gd name="connsiteY28" fmla="*/ 79356 h 752436"/>
                <a:gd name="connsiteX29" fmla="*/ 378290 w 1184640"/>
                <a:gd name="connsiteY29" fmla="*/ 75601 h 752436"/>
                <a:gd name="connsiteX30" fmla="*/ 439016 w 1184640"/>
                <a:gd name="connsiteY30" fmla="*/ 20183 h 752436"/>
                <a:gd name="connsiteX31" fmla="*/ 519316 w 1184640"/>
                <a:gd name="connsiteY31" fmla="*/ 37815 h 752436"/>
                <a:gd name="connsiteX32" fmla="*/ 592320 w 1184640"/>
                <a:gd name="connsiteY32" fmla="*/ 0 h 752436"/>
                <a:gd name="connsiteX0" fmla="*/ 592320 w 1184640"/>
                <a:gd name="connsiteY0" fmla="*/ 0 h 804606"/>
                <a:gd name="connsiteX1" fmla="*/ 665324 w 1184640"/>
                <a:gd name="connsiteY1" fmla="*/ 37815 h 804606"/>
                <a:gd name="connsiteX2" fmla="*/ 745624 w 1184640"/>
                <a:gd name="connsiteY2" fmla="*/ 20183 h 804606"/>
                <a:gd name="connsiteX3" fmla="*/ 806350 w 1184640"/>
                <a:gd name="connsiteY3" fmla="*/ 75601 h 804606"/>
                <a:gd name="connsiteX4" fmla="*/ 888480 w 1184640"/>
                <a:gd name="connsiteY4" fmla="*/ 79356 h 804606"/>
                <a:gd name="connsiteX5" fmla="*/ 932795 w 1184640"/>
                <a:gd name="connsiteY5" fmla="*/ 148605 h 804606"/>
                <a:gd name="connsiteX6" fmla="*/ 1011153 w 1184640"/>
                <a:gd name="connsiteY6" fmla="*/ 173486 h 804606"/>
                <a:gd name="connsiteX7" fmla="*/ 1036034 w 1184640"/>
                <a:gd name="connsiteY7" fmla="*/ 251845 h 804606"/>
                <a:gd name="connsiteX8" fmla="*/ 1105284 w 1184640"/>
                <a:gd name="connsiteY8" fmla="*/ 296160 h 804606"/>
                <a:gd name="connsiteX9" fmla="*/ 1109039 w 1184640"/>
                <a:gd name="connsiteY9" fmla="*/ 378289 h 804606"/>
                <a:gd name="connsiteX10" fmla="*/ 1164457 w 1184640"/>
                <a:gd name="connsiteY10" fmla="*/ 439016 h 804606"/>
                <a:gd name="connsiteX11" fmla="*/ 1146825 w 1184640"/>
                <a:gd name="connsiteY11" fmla="*/ 519315 h 804606"/>
                <a:gd name="connsiteX12" fmla="*/ 1184640 w 1184640"/>
                <a:gd name="connsiteY12" fmla="*/ 592319 h 804606"/>
                <a:gd name="connsiteX13" fmla="*/ 1146825 w 1184640"/>
                <a:gd name="connsiteY13" fmla="*/ 665323 h 804606"/>
                <a:gd name="connsiteX14" fmla="*/ 1164457 w 1184640"/>
                <a:gd name="connsiteY14" fmla="*/ 745622 h 804606"/>
                <a:gd name="connsiteX15" fmla="*/ 1163709 w 1184640"/>
                <a:gd name="connsiteY15" fmla="*/ 746442 h 804606"/>
                <a:gd name="connsiteX16" fmla="*/ 199614 w 1184640"/>
                <a:gd name="connsiteY16" fmla="*/ 804606 h 804606"/>
                <a:gd name="connsiteX17" fmla="*/ 20932 w 1184640"/>
                <a:gd name="connsiteY17" fmla="*/ 746442 h 804606"/>
                <a:gd name="connsiteX18" fmla="*/ 20183 w 1184640"/>
                <a:gd name="connsiteY18" fmla="*/ 745622 h 804606"/>
                <a:gd name="connsiteX19" fmla="*/ 37815 w 1184640"/>
                <a:gd name="connsiteY19" fmla="*/ 665323 h 804606"/>
                <a:gd name="connsiteX20" fmla="*/ 0 w 1184640"/>
                <a:gd name="connsiteY20" fmla="*/ 592319 h 804606"/>
                <a:gd name="connsiteX21" fmla="*/ 37815 w 1184640"/>
                <a:gd name="connsiteY21" fmla="*/ 519315 h 804606"/>
                <a:gd name="connsiteX22" fmla="*/ 20183 w 1184640"/>
                <a:gd name="connsiteY22" fmla="*/ 439016 h 804606"/>
                <a:gd name="connsiteX23" fmla="*/ 75601 w 1184640"/>
                <a:gd name="connsiteY23" fmla="*/ 378289 h 804606"/>
                <a:gd name="connsiteX24" fmla="*/ 79356 w 1184640"/>
                <a:gd name="connsiteY24" fmla="*/ 296160 h 804606"/>
                <a:gd name="connsiteX25" fmla="*/ 148606 w 1184640"/>
                <a:gd name="connsiteY25" fmla="*/ 251845 h 804606"/>
                <a:gd name="connsiteX26" fmla="*/ 173487 w 1184640"/>
                <a:gd name="connsiteY26" fmla="*/ 173486 h 804606"/>
                <a:gd name="connsiteX27" fmla="*/ 251845 w 1184640"/>
                <a:gd name="connsiteY27" fmla="*/ 148605 h 804606"/>
                <a:gd name="connsiteX28" fmla="*/ 296160 w 1184640"/>
                <a:gd name="connsiteY28" fmla="*/ 79356 h 804606"/>
                <a:gd name="connsiteX29" fmla="*/ 378290 w 1184640"/>
                <a:gd name="connsiteY29" fmla="*/ 75601 h 804606"/>
                <a:gd name="connsiteX30" fmla="*/ 439016 w 1184640"/>
                <a:gd name="connsiteY30" fmla="*/ 20183 h 804606"/>
                <a:gd name="connsiteX31" fmla="*/ 519316 w 1184640"/>
                <a:gd name="connsiteY31" fmla="*/ 37815 h 804606"/>
                <a:gd name="connsiteX32" fmla="*/ 592320 w 1184640"/>
                <a:gd name="connsiteY32" fmla="*/ 0 h 80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184640" h="804606">
                  <a:moveTo>
                    <a:pt x="592320" y="0"/>
                  </a:moveTo>
                  <a:lnTo>
                    <a:pt x="665324" y="37815"/>
                  </a:lnTo>
                  <a:lnTo>
                    <a:pt x="745624" y="20183"/>
                  </a:lnTo>
                  <a:lnTo>
                    <a:pt x="806350" y="75601"/>
                  </a:lnTo>
                  <a:lnTo>
                    <a:pt x="888480" y="79356"/>
                  </a:lnTo>
                  <a:lnTo>
                    <a:pt x="932795" y="148605"/>
                  </a:lnTo>
                  <a:lnTo>
                    <a:pt x="1011153" y="173486"/>
                  </a:lnTo>
                  <a:lnTo>
                    <a:pt x="1036034" y="251845"/>
                  </a:lnTo>
                  <a:lnTo>
                    <a:pt x="1105284" y="296160"/>
                  </a:lnTo>
                  <a:lnTo>
                    <a:pt x="1109039" y="378289"/>
                  </a:lnTo>
                  <a:lnTo>
                    <a:pt x="1164457" y="439016"/>
                  </a:lnTo>
                  <a:lnTo>
                    <a:pt x="1146825" y="519315"/>
                  </a:lnTo>
                  <a:lnTo>
                    <a:pt x="1184640" y="592319"/>
                  </a:lnTo>
                  <a:lnTo>
                    <a:pt x="1146825" y="665323"/>
                  </a:lnTo>
                  <a:lnTo>
                    <a:pt x="1164457" y="745622"/>
                  </a:lnTo>
                  <a:lnTo>
                    <a:pt x="1163709" y="746442"/>
                  </a:lnTo>
                  <a:lnTo>
                    <a:pt x="199614" y="804606"/>
                  </a:lnTo>
                  <a:lnTo>
                    <a:pt x="20932" y="746442"/>
                  </a:lnTo>
                  <a:lnTo>
                    <a:pt x="20183" y="745622"/>
                  </a:lnTo>
                  <a:lnTo>
                    <a:pt x="37815" y="665323"/>
                  </a:lnTo>
                  <a:lnTo>
                    <a:pt x="0" y="592319"/>
                  </a:lnTo>
                  <a:lnTo>
                    <a:pt x="37815" y="519315"/>
                  </a:lnTo>
                  <a:lnTo>
                    <a:pt x="20183" y="439016"/>
                  </a:lnTo>
                  <a:lnTo>
                    <a:pt x="75601" y="378289"/>
                  </a:lnTo>
                  <a:lnTo>
                    <a:pt x="79356" y="296160"/>
                  </a:lnTo>
                  <a:lnTo>
                    <a:pt x="148606" y="251845"/>
                  </a:lnTo>
                  <a:lnTo>
                    <a:pt x="173487" y="173486"/>
                  </a:lnTo>
                  <a:lnTo>
                    <a:pt x="251845" y="148605"/>
                  </a:lnTo>
                  <a:lnTo>
                    <a:pt x="296160" y="79356"/>
                  </a:lnTo>
                  <a:lnTo>
                    <a:pt x="378290" y="75601"/>
                  </a:lnTo>
                  <a:lnTo>
                    <a:pt x="439016" y="20183"/>
                  </a:lnTo>
                  <a:lnTo>
                    <a:pt x="519316" y="37815"/>
                  </a:lnTo>
                  <a:lnTo>
                    <a:pt x="592320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828E5698-7D92-476F-B43B-6634B0B98042}"/>
                </a:ext>
              </a:extLst>
            </p:cNvPr>
            <p:cNvGrpSpPr/>
            <p:nvPr/>
          </p:nvGrpSpPr>
          <p:grpSpPr>
            <a:xfrm>
              <a:off x="7395581" y="3854776"/>
              <a:ext cx="1192903" cy="2593460"/>
              <a:chOff x="6619203" y="3854776"/>
              <a:chExt cx="1192903" cy="2593460"/>
            </a:xfrm>
          </p:grpSpPr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7A68B82B-8FDB-4075-B411-56E4A5C0880C}"/>
                  </a:ext>
                </a:extLst>
              </p:cNvPr>
              <p:cNvGrpSpPr/>
              <p:nvPr/>
            </p:nvGrpSpPr>
            <p:grpSpPr>
              <a:xfrm>
                <a:off x="6619203" y="3877573"/>
                <a:ext cx="1014923" cy="2564410"/>
                <a:chOff x="675445" y="4348765"/>
                <a:chExt cx="828439" cy="2093218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173B0CDE-06A1-4361-B557-EC61532E9232}"/>
                    </a:ext>
                  </a:extLst>
                </p:cNvPr>
                <p:cNvSpPr/>
                <p:nvPr/>
              </p:nvSpPr>
              <p:spPr>
                <a:xfrm>
                  <a:off x="1074482" y="5113856"/>
                  <a:ext cx="184679" cy="379671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E52D33CB-5A90-4BE2-98DC-9CFF4AF51046}"/>
                    </a:ext>
                  </a:extLst>
                </p:cNvPr>
                <p:cNvSpPr/>
                <p:nvPr/>
              </p:nvSpPr>
              <p:spPr>
                <a:xfrm>
                  <a:off x="1092994" y="5129117"/>
                  <a:ext cx="81882" cy="195549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18" name="四角形: 上の 2 つの角を丸める 117">
                  <a:extLst>
                    <a:ext uri="{FF2B5EF4-FFF2-40B4-BE49-F238E27FC236}">
                      <a16:creationId xmlns:a16="http://schemas.microsoft.com/office/drawing/2014/main" id="{135AD396-245C-47E4-90BD-C9600B6FCA8C}"/>
                    </a:ext>
                  </a:extLst>
                </p:cNvPr>
                <p:cNvSpPr/>
                <p:nvPr/>
              </p:nvSpPr>
              <p:spPr>
                <a:xfrm>
                  <a:off x="914043" y="5430206"/>
                  <a:ext cx="520051" cy="1011777"/>
                </a:xfrm>
                <a:prstGeom prst="round2SameRect">
                  <a:avLst>
                    <a:gd name="adj1" fmla="val 39323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19C7D73D-91EE-45D8-87E9-B6D9CB721C76}"/>
                    </a:ext>
                  </a:extLst>
                </p:cNvPr>
                <p:cNvSpPr/>
                <p:nvPr/>
              </p:nvSpPr>
              <p:spPr>
                <a:xfrm>
                  <a:off x="675445" y="4348765"/>
                  <a:ext cx="828439" cy="970302"/>
                </a:xfrm>
                <a:custGeom>
                  <a:avLst/>
                  <a:gdLst>
                    <a:gd name="connsiteX0" fmla="*/ 444504 w 821661"/>
                    <a:gd name="connsiteY0" fmla="*/ 27 h 921045"/>
                    <a:gd name="connsiteX1" fmla="*/ 821479 w 821661"/>
                    <a:gd name="connsiteY1" fmla="*/ 445103 h 921045"/>
                    <a:gd name="connsiteX2" fmla="*/ 552319 w 821661"/>
                    <a:gd name="connsiteY2" fmla="*/ 898660 h 921045"/>
                    <a:gd name="connsiteX3" fmla="*/ 480846 w 821661"/>
                    <a:gd name="connsiteY3" fmla="*/ 747863 h 921045"/>
                    <a:gd name="connsiteX4" fmla="*/ 232191 w 821661"/>
                    <a:gd name="connsiteY4" fmla="*/ 919950 h 921045"/>
                    <a:gd name="connsiteX5" fmla="*/ 75343 w 821661"/>
                    <a:gd name="connsiteY5" fmla="*/ 842202 h 921045"/>
                    <a:gd name="connsiteX6" fmla="*/ 67533 w 821661"/>
                    <a:gd name="connsiteY6" fmla="*/ 822288 h 921045"/>
                    <a:gd name="connsiteX7" fmla="*/ 70485 w 821661"/>
                    <a:gd name="connsiteY7" fmla="*/ 821185 h 921045"/>
                    <a:gd name="connsiteX8" fmla="*/ 100514 w 821661"/>
                    <a:gd name="connsiteY8" fmla="*/ 795321 h 921045"/>
                    <a:gd name="connsiteX9" fmla="*/ 70485 w 821661"/>
                    <a:gd name="connsiteY9" fmla="*/ 800742 h 921045"/>
                    <a:gd name="connsiteX10" fmla="*/ 60233 w 821661"/>
                    <a:gd name="connsiteY10" fmla="*/ 803677 h 921045"/>
                    <a:gd name="connsiteX11" fmla="*/ 59765 w 821661"/>
                    <a:gd name="connsiteY11" fmla="*/ 802483 h 921045"/>
                    <a:gd name="connsiteX12" fmla="*/ 48103 w 821661"/>
                    <a:gd name="connsiteY12" fmla="*/ 752360 h 921045"/>
                    <a:gd name="connsiteX13" fmla="*/ 0 w 821661"/>
                    <a:gd name="connsiteY13" fmla="*/ 713901 h 921045"/>
                    <a:gd name="connsiteX14" fmla="*/ 41934 w 821661"/>
                    <a:gd name="connsiteY14" fmla="*/ 572226 h 921045"/>
                    <a:gd name="connsiteX15" fmla="*/ 12918 w 821661"/>
                    <a:gd name="connsiteY15" fmla="*/ 401454 h 921045"/>
                    <a:gd name="connsiteX16" fmla="*/ 11316 w 821661"/>
                    <a:gd name="connsiteY16" fmla="*/ 339903 h 921045"/>
                    <a:gd name="connsiteX17" fmla="*/ 444504 w 821661"/>
                    <a:gd name="connsiteY17" fmla="*/ 27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70485 w 821661"/>
                    <a:gd name="connsiteY4" fmla="*/ 821185 h 921045"/>
                    <a:gd name="connsiteX5" fmla="*/ 100514 w 821661"/>
                    <a:gd name="connsiteY5" fmla="*/ 795321 h 921045"/>
                    <a:gd name="connsiteX6" fmla="*/ 70485 w 821661"/>
                    <a:gd name="connsiteY6" fmla="*/ 800742 h 921045"/>
                    <a:gd name="connsiteX7" fmla="*/ 60233 w 821661"/>
                    <a:gd name="connsiteY7" fmla="*/ 803677 h 921045"/>
                    <a:gd name="connsiteX8" fmla="*/ 59765 w 821661"/>
                    <a:gd name="connsiteY8" fmla="*/ 802483 h 921045"/>
                    <a:gd name="connsiteX9" fmla="*/ 48103 w 821661"/>
                    <a:gd name="connsiteY9" fmla="*/ 752360 h 921045"/>
                    <a:gd name="connsiteX10" fmla="*/ 0 w 821661"/>
                    <a:gd name="connsiteY10" fmla="*/ 713901 h 921045"/>
                    <a:gd name="connsiteX11" fmla="*/ 41934 w 821661"/>
                    <a:gd name="connsiteY11" fmla="*/ 572226 h 921045"/>
                    <a:gd name="connsiteX12" fmla="*/ 12918 w 821661"/>
                    <a:gd name="connsiteY12" fmla="*/ 401454 h 921045"/>
                    <a:gd name="connsiteX13" fmla="*/ 11316 w 821661"/>
                    <a:gd name="connsiteY13" fmla="*/ 339903 h 921045"/>
                    <a:gd name="connsiteX14" fmla="*/ 444504 w 821661"/>
                    <a:gd name="connsiteY14" fmla="*/ 27 h 921045"/>
                    <a:gd name="connsiteX15" fmla="*/ 821479 w 821661"/>
                    <a:gd name="connsiteY15" fmla="*/ 445103 h 921045"/>
                    <a:gd name="connsiteX16" fmla="*/ 552319 w 821661"/>
                    <a:gd name="connsiteY16" fmla="*/ 898660 h 921045"/>
                    <a:gd name="connsiteX17" fmla="*/ 572286 w 821661"/>
                    <a:gd name="connsiteY17" fmla="*/ 839303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70485 w 821661"/>
                    <a:gd name="connsiteY4" fmla="*/ 821185 h 921045"/>
                    <a:gd name="connsiteX5" fmla="*/ 100514 w 821661"/>
                    <a:gd name="connsiteY5" fmla="*/ 795321 h 921045"/>
                    <a:gd name="connsiteX6" fmla="*/ 70485 w 821661"/>
                    <a:gd name="connsiteY6" fmla="*/ 800742 h 921045"/>
                    <a:gd name="connsiteX7" fmla="*/ 60233 w 821661"/>
                    <a:gd name="connsiteY7" fmla="*/ 803677 h 921045"/>
                    <a:gd name="connsiteX8" fmla="*/ 59765 w 821661"/>
                    <a:gd name="connsiteY8" fmla="*/ 802483 h 921045"/>
                    <a:gd name="connsiteX9" fmla="*/ 48103 w 821661"/>
                    <a:gd name="connsiteY9" fmla="*/ 752360 h 921045"/>
                    <a:gd name="connsiteX10" fmla="*/ 0 w 821661"/>
                    <a:gd name="connsiteY10" fmla="*/ 713901 h 921045"/>
                    <a:gd name="connsiteX11" fmla="*/ 41934 w 821661"/>
                    <a:gd name="connsiteY11" fmla="*/ 572226 h 921045"/>
                    <a:gd name="connsiteX12" fmla="*/ 12918 w 821661"/>
                    <a:gd name="connsiteY12" fmla="*/ 401454 h 921045"/>
                    <a:gd name="connsiteX13" fmla="*/ 11316 w 821661"/>
                    <a:gd name="connsiteY13" fmla="*/ 339903 h 921045"/>
                    <a:gd name="connsiteX14" fmla="*/ 444504 w 821661"/>
                    <a:gd name="connsiteY14" fmla="*/ 27 h 921045"/>
                    <a:gd name="connsiteX15" fmla="*/ 821479 w 821661"/>
                    <a:gd name="connsiteY15" fmla="*/ 445103 h 921045"/>
                    <a:gd name="connsiteX16" fmla="*/ 552319 w 821661"/>
                    <a:gd name="connsiteY16" fmla="*/ 898660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100514 w 821661"/>
                    <a:gd name="connsiteY4" fmla="*/ 795321 h 921045"/>
                    <a:gd name="connsiteX5" fmla="*/ 70485 w 821661"/>
                    <a:gd name="connsiteY5" fmla="*/ 800742 h 921045"/>
                    <a:gd name="connsiteX6" fmla="*/ 60233 w 821661"/>
                    <a:gd name="connsiteY6" fmla="*/ 803677 h 921045"/>
                    <a:gd name="connsiteX7" fmla="*/ 59765 w 821661"/>
                    <a:gd name="connsiteY7" fmla="*/ 802483 h 921045"/>
                    <a:gd name="connsiteX8" fmla="*/ 48103 w 821661"/>
                    <a:gd name="connsiteY8" fmla="*/ 752360 h 921045"/>
                    <a:gd name="connsiteX9" fmla="*/ 0 w 821661"/>
                    <a:gd name="connsiteY9" fmla="*/ 713901 h 921045"/>
                    <a:gd name="connsiteX10" fmla="*/ 41934 w 821661"/>
                    <a:gd name="connsiteY10" fmla="*/ 572226 h 921045"/>
                    <a:gd name="connsiteX11" fmla="*/ 12918 w 821661"/>
                    <a:gd name="connsiteY11" fmla="*/ 401454 h 921045"/>
                    <a:gd name="connsiteX12" fmla="*/ 11316 w 821661"/>
                    <a:gd name="connsiteY12" fmla="*/ 339903 h 921045"/>
                    <a:gd name="connsiteX13" fmla="*/ 444504 w 821661"/>
                    <a:gd name="connsiteY13" fmla="*/ 27 h 921045"/>
                    <a:gd name="connsiteX14" fmla="*/ 821479 w 821661"/>
                    <a:gd name="connsiteY14" fmla="*/ 445103 h 921045"/>
                    <a:gd name="connsiteX15" fmla="*/ 552319 w 821661"/>
                    <a:gd name="connsiteY15" fmla="*/ 898660 h 921045"/>
                    <a:gd name="connsiteX0" fmla="*/ 480846 w 822486"/>
                    <a:gd name="connsiteY0" fmla="*/ 784141 h 957323"/>
                    <a:gd name="connsiteX1" fmla="*/ 232191 w 822486"/>
                    <a:gd name="connsiteY1" fmla="*/ 956228 h 957323"/>
                    <a:gd name="connsiteX2" fmla="*/ 75343 w 822486"/>
                    <a:gd name="connsiteY2" fmla="*/ 878480 h 957323"/>
                    <a:gd name="connsiteX3" fmla="*/ 67533 w 822486"/>
                    <a:gd name="connsiteY3" fmla="*/ 858566 h 957323"/>
                    <a:gd name="connsiteX4" fmla="*/ 100514 w 822486"/>
                    <a:gd name="connsiteY4" fmla="*/ 831599 h 957323"/>
                    <a:gd name="connsiteX5" fmla="*/ 70485 w 822486"/>
                    <a:gd name="connsiteY5" fmla="*/ 837020 h 957323"/>
                    <a:gd name="connsiteX6" fmla="*/ 60233 w 822486"/>
                    <a:gd name="connsiteY6" fmla="*/ 839955 h 957323"/>
                    <a:gd name="connsiteX7" fmla="*/ 59765 w 822486"/>
                    <a:gd name="connsiteY7" fmla="*/ 838761 h 957323"/>
                    <a:gd name="connsiteX8" fmla="*/ 48103 w 822486"/>
                    <a:gd name="connsiteY8" fmla="*/ 788638 h 957323"/>
                    <a:gd name="connsiteX9" fmla="*/ 0 w 822486"/>
                    <a:gd name="connsiteY9" fmla="*/ 750179 h 957323"/>
                    <a:gd name="connsiteX10" fmla="*/ 41934 w 822486"/>
                    <a:gd name="connsiteY10" fmla="*/ 608504 h 957323"/>
                    <a:gd name="connsiteX11" fmla="*/ 12918 w 822486"/>
                    <a:gd name="connsiteY11" fmla="*/ 437732 h 957323"/>
                    <a:gd name="connsiteX12" fmla="*/ 11316 w 822486"/>
                    <a:gd name="connsiteY12" fmla="*/ 376181 h 957323"/>
                    <a:gd name="connsiteX13" fmla="*/ 431574 w 822486"/>
                    <a:gd name="connsiteY13" fmla="*/ 22 h 957323"/>
                    <a:gd name="connsiteX14" fmla="*/ 821479 w 822486"/>
                    <a:gd name="connsiteY14" fmla="*/ 481381 h 957323"/>
                    <a:gd name="connsiteX15" fmla="*/ 552319 w 822486"/>
                    <a:gd name="connsiteY15" fmla="*/ 934938 h 957323"/>
                    <a:gd name="connsiteX0" fmla="*/ 480846 w 822153"/>
                    <a:gd name="connsiteY0" fmla="*/ 784141 h 957323"/>
                    <a:gd name="connsiteX1" fmla="*/ 232191 w 822153"/>
                    <a:gd name="connsiteY1" fmla="*/ 956228 h 957323"/>
                    <a:gd name="connsiteX2" fmla="*/ 75343 w 822153"/>
                    <a:gd name="connsiteY2" fmla="*/ 878480 h 957323"/>
                    <a:gd name="connsiteX3" fmla="*/ 67533 w 822153"/>
                    <a:gd name="connsiteY3" fmla="*/ 858566 h 957323"/>
                    <a:gd name="connsiteX4" fmla="*/ 100514 w 822153"/>
                    <a:gd name="connsiteY4" fmla="*/ 831599 h 957323"/>
                    <a:gd name="connsiteX5" fmla="*/ 70485 w 822153"/>
                    <a:gd name="connsiteY5" fmla="*/ 837020 h 957323"/>
                    <a:gd name="connsiteX6" fmla="*/ 60233 w 822153"/>
                    <a:gd name="connsiteY6" fmla="*/ 839955 h 957323"/>
                    <a:gd name="connsiteX7" fmla="*/ 59765 w 822153"/>
                    <a:gd name="connsiteY7" fmla="*/ 838761 h 957323"/>
                    <a:gd name="connsiteX8" fmla="*/ 48103 w 822153"/>
                    <a:gd name="connsiteY8" fmla="*/ 788638 h 957323"/>
                    <a:gd name="connsiteX9" fmla="*/ 0 w 822153"/>
                    <a:gd name="connsiteY9" fmla="*/ 750179 h 957323"/>
                    <a:gd name="connsiteX10" fmla="*/ 41934 w 822153"/>
                    <a:gd name="connsiteY10" fmla="*/ 608504 h 957323"/>
                    <a:gd name="connsiteX11" fmla="*/ 12918 w 822153"/>
                    <a:gd name="connsiteY11" fmla="*/ 437732 h 957323"/>
                    <a:gd name="connsiteX12" fmla="*/ 11316 w 822153"/>
                    <a:gd name="connsiteY12" fmla="*/ 376181 h 957323"/>
                    <a:gd name="connsiteX13" fmla="*/ 431574 w 822153"/>
                    <a:gd name="connsiteY13" fmla="*/ 22 h 957323"/>
                    <a:gd name="connsiteX14" fmla="*/ 821479 w 822153"/>
                    <a:gd name="connsiteY14" fmla="*/ 481381 h 957323"/>
                    <a:gd name="connsiteX15" fmla="*/ 552319 w 822153"/>
                    <a:gd name="connsiteY15" fmla="*/ 934938 h 957323"/>
                    <a:gd name="connsiteX0" fmla="*/ 480846 w 806304"/>
                    <a:gd name="connsiteY0" fmla="*/ 785139 h 958321"/>
                    <a:gd name="connsiteX1" fmla="*/ 232191 w 806304"/>
                    <a:gd name="connsiteY1" fmla="*/ 957226 h 958321"/>
                    <a:gd name="connsiteX2" fmla="*/ 75343 w 806304"/>
                    <a:gd name="connsiteY2" fmla="*/ 879478 h 958321"/>
                    <a:gd name="connsiteX3" fmla="*/ 67533 w 806304"/>
                    <a:gd name="connsiteY3" fmla="*/ 859564 h 958321"/>
                    <a:gd name="connsiteX4" fmla="*/ 100514 w 806304"/>
                    <a:gd name="connsiteY4" fmla="*/ 832597 h 958321"/>
                    <a:gd name="connsiteX5" fmla="*/ 70485 w 806304"/>
                    <a:gd name="connsiteY5" fmla="*/ 838018 h 958321"/>
                    <a:gd name="connsiteX6" fmla="*/ 60233 w 806304"/>
                    <a:gd name="connsiteY6" fmla="*/ 840953 h 958321"/>
                    <a:gd name="connsiteX7" fmla="*/ 59765 w 806304"/>
                    <a:gd name="connsiteY7" fmla="*/ 839759 h 958321"/>
                    <a:gd name="connsiteX8" fmla="*/ 48103 w 806304"/>
                    <a:gd name="connsiteY8" fmla="*/ 789636 h 958321"/>
                    <a:gd name="connsiteX9" fmla="*/ 0 w 806304"/>
                    <a:gd name="connsiteY9" fmla="*/ 751177 h 958321"/>
                    <a:gd name="connsiteX10" fmla="*/ 41934 w 806304"/>
                    <a:gd name="connsiteY10" fmla="*/ 609502 h 958321"/>
                    <a:gd name="connsiteX11" fmla="*/ 12918 w 806304"/>
                    <a:gd name="connsiteY11" fmla="*/ 438730 h 958321"/>
                    <a:gd name="connsiteX12" fmla="*/ 11316 w 806304"/>
                    <a:gd name="connsiteY12" fmla="*/ 377179 h 958321"/>
                    <a:gd name="connsiteX13" fmla="*/ 431574 w 806304"/>
                    <a:gd name="connsiteY13" fmla="*/ 1020 h 958321"/>
                    <a:gd name="connsiteX14" fmla="*/ 805963 w 806304"/>
                    <a:gd name="connsiteY14" fmla="*/ 477196 h 958321"/>
                    <a:gd name="connsiteX15" fmla="*/ 552319 w 806304"/>
                    <a:gd name="connsiteY15" fmla="*/ 935936 h 958321"/>
                    <a:gd name="connsiteX0" fmla="*/ 480846 w 806382"/>
                    <a:gd name="connsiteY0" fmla="*/ 784125 h 957307"/>
                    <a:gd name="connsiteX1" fmla="*/ 232191 w 806382"/>
                    <a:gd name="connsiteY1" fmla="*/ 956212 h 957307"/>
                    <a:gd name="connsiteX2" fmla="*/ 75343 w 806382"/>
                    <a:gd name="connsiteY2" fmla="*/ 878464 h 957307"/>
                    <a:gd name="connsiteX3" fmla="*/ 67533 w 806382"/>
                    <a:gd name="connsiteY3" fmla="*/ 858550 h 957307"/>
                    <a:gd name="connsiteX4" fmla="*/ 100514 w 806382"/>
                    <a:gd name="connsiteY4" fmla="*/ 831583 h 957307"/>
                    <a:gd name="connsiteX5" fmla="*/ 70485 w 806382"/>
                    <a:gd name="connsiteY5" fmla="*/ 837004 h 957307"/>
                    <a:gd name="connsiteX6" fmla="*/ 60233 w 806382"/>
                    <a:gd name="connsiteY6" fmla="*/ 839939 h 957307"/>
                    <a:gd name="connsiteX7" fmla="*/ 59765 w 806382"/>
                    <a:gd name="connsiteY7" fmla="*/ 838745 h 957307"/>
                    <a:gd name="connsiteX8" fmla="*/ 48103 w 806382"/>
                    <a:gd name="connsiteY8" fmla="*/ 788622 h 957307"/>
                    <a:gd name="connsiteX9" fmla="*/ 0 w 806382"/>
                    <a:gd name="connsiteY9" fmla="*/ 750163 h 957307"/>
                    <a:gd name="connsiteX10" fmla="*/ 41934 w 806382"/>
                    <a:gd name="connsiteY10" fmla="*/ 608488 h 957307"/>
                    <a:gd name="connsiteX11" fmla="*/ 12918 w 806382"/>
                    <a:gd name="connsiteY11" fmla="*/ 437716 h 957307"/>
                    <a:gd name="connsiteX12" fmla="*/ 11316 w 806382"/>
                    <a:gd name="connsiteY12" fmla="*/ 376165 h 957307"/>
                    <a:gd name="connsiteX13" fmla="*/ 431574 w 806382"/>
                    <a:gd name="connsiteY13" fmla="*/ 6 h 957307"/>
                    <a:gd name="connsiteX14" fmla="*/ 805963 w 806382"/>
                    <a:gd name="connsiteY14" fmla="*/ 476182 h 957307"/>
                    <a:gd name="connsiteX15" fmla="*/ 552319 w 806382"/>
                    <a:gd name="connsiteY15" fmla="*/ 934922 h 957307"/>
                    <a:gd name="connsiteX0" fmla="*/ 480846 w 806466"/>
                    <a:gd name="connsiteY0" fmla="*/ 784125 h 957307"/>
                    <a:gd name="connsiteX1" fmla="*/ 232191 w 806466"/>
                    <a:gd name="connsiteY1" fmla="*/ 956212 h 957307"/>
                    <a:gd name="connsiteX2" fmla="*/ 75343 w 806466"/>
                    <a:gd name="connsiteY2" fmla="*/ 878464 h 957307"/>
                    <a:gd name="connsiteX3" fmla="*/ 67533 w 806466"/>
                    <a:gd name="connsiteY3" fmla="*/ 858550 h 957307"/>
                    <a:gd name="connsiteX4" fmla="*/ 100514 w 806466"/>
                    <a:gd name="connsiteY4" fmla="*/ 831583 h 957307"/>
                    <a:gd name="connsiteX5" fmla="*/ 70485 w 806466"/>
                    <a:gd name="connsiteY5" fmla="*/ 837004 h 957307"/>
                    <a:gd name="connsiteX6" fmla="*/ 60233 w 806466"/>
                    <a:gd name="connsiteY6" fmla="*/ 839939 h 957307"/>
                    <a:gd name="connsiteX7" fmla="*/ 59765 w 806466"/>
                    <a:gd name="connsiteY7" fmla="*/ 838745 h 957307"/>
                    <a:gd name="connsiteX8" fmla="*/ 48103 w 806466"/>
                    <a:gd name="connsiteY8" fmla="*/ 788622 h 957307"/>
                    <a:gd name="connsiteX9" fmla="*/ 0 w 806466"/>
                    <a:gd name="connsiteY9" fmla="*/ 750163 h 957307"/>
                    <a:gd name="connsiteX10" fmla="*/ 41934 w 806466"/>
                    <a:gd name="connsiteY10" fmla="*/ 608488 h 957307"/>
                    <a:gd name="connsiteX11" fmla="*/ 12918 w 806466"/>
                    <a:gd name="connsiteY11" fmla="*/ 437716 h 957307"/>
                    <a:gd name="connsiteX12" fmla="*/ 11316 w 806466"/>
                    <a:gd name="connsiteY12" fmla="*/ 376165 h 957307"/>
                    <a:gd name="connsiteX13" fmla="*/ 431574 w 806466"/>
                    <a:gd name="connsiteY13" fmla="*/ 6 h 957307"/>
                    <a:gd name="connsiteX14" fmla="*/ 805963 w 806466"/>
                    <a:gd name="connsiteY14" fmla="*/ 476182 h 957307"/>
                    <a:gd name="connsiteX15" fmla="*/ 552319 w 806466"/>
                    <a:gd name="connsiteY15" fmla="*/ 934922 h 957307"/>
                    <a:gd name="connsiteX0" fmla="*/ 480846 w 807025"/>
                    <a:gd name="connsiteY0" fmla="*/ 797081 h 970263"/>
                    <a:gd name="connsiteX1" fmla="*/ 232191 w 807025"/>
                    <a:gd name="connsiteY1" fmla="*/ 969168 h 970263"/>
                    <a:gd name="connsiteX2" fmla="*/ 75343 w 807025"/>
                    <a:gd name="connsiteY2" fmla="*/ 891420 h 970263"/>
                    <a:gd name="connsiteX3" fmla="*/ 67533 w 807025"/>
                    <a:gd name="connsiteY3" fmla="*/ 871506 h 970263"/>
                    <a:gd name="connsiteX4" fmla="*/ 100514 w 807025"/>
                    <a:gd name="connsiteY4" fmla="*/ 844539 h 970263"/>
                    <a:gd name="connsiteX5" fmla="*/ 70485 w 807025"/>
                    <a:gd name="connsiteY5" fmla="*/ 849960 h 970263"/>
                    <a:gd name="connsiteX6" fmla="*/ 60233 w 807025"/>
                    <a:gd name="connsiteY6" fmla="*/ 852895 h 970263"/>
                    <a:gd name="connsiteX7" fmla="*/ 59765 w 807025"/>
                    <a:gd name="connsiteY7" fmla="*/ 851701 h 970263"/>
                    <a:gd name="connsiteX8" fmla="*/ 48103 w 807025"/>
                    <a:gd name="connsiteY8" fmla="*/ 801578 h 970263"/>
                    <a:gd name="connsiteX9" fmla="*/ 0 w 807025"/>
                    <a:gd name="connsiteY9" fmla="*/ 763119 h 970263"/>
                    <a:gd name="connsiteX10" fmla="*/ 41934 w 807025"/>
                    <a:gd name="connsiteY10" fmla="*/ 621444 h 970263"/>
                    <a:gd name="connsiteX11" fmla="*/ 12918 w 807025"/>
                    <a:gd name="connsiteY11" fmla="*/ 450672 h 970263"/>
                    <a:gd name="connsiteX12" fmla="*/ 11316 w 807025"/>
                    <a:gd name="connsiteY12" fmla="*/ 389121 h 970263"/>
                    <a:gd name="connsiteX13" fmla="*/ 431574 w 807025"/>
                    <a:gd name="connsiteY13" fmla="*/ 4 h 970263"/>
                    <a:gd name="connsiteX14" fmla="*/ 805963 w 807025"/>
                    <a:gd name="connsiteY14" fmla="*/ 489138 h 970263"/>
                    <a:gd name="connsiteX15" fmla="*/ 552319 w 807025"/>
                    <a:gd name="connsiteY15" fmla="*/ 947878 h 970263"/>
                    <a:gd name="connsiteX0" fmla="*/ 480846 w 807025"/>
                    <a:gd name="connsiteY0" fmla="*/ 797130 h 970312"/>
                    <a:gd name="connsiteX1" fmla="*/ 232191 w 807025"/>
                    <a:gd name="connsiteY1" fmla="*/ 969217 h 970312"/>
                    <a:gd name="connsiteX2" fmla="*/ 75343 w 807025"/>
                    <a:gd name="connsiteY2" fmla="*/ 891469 h 970312"/>
                    <a:gd name="connsiteX3" fmla="*/ 67533 w 807025"/>
                    <a:gd name="connsiteY3" fmla="*/ 871555 h 970312"/>
                    <a:gd name="connsiteX4" fmla="*/ 100514 w 807025"/>
                    <a:gd name="connsiteY4" fmla="*/ 844588 h 970312"/>
                    <a:gd name="connsiteX5" fmla="*/ 70485 w 807025"/>
                    <a:gd name="connsiteY5" fmla="*/ 850009 h 970312"/>
                    <a:gd name="connsiteX6" fmla="*/ 60233 w 807025"/>
                    <a:gd name="connsiteY6" fmla="*/ 852944 h 970312"/>
                    <a:gd name="connsiteX7" fmla="*/ 59765 w 807025"/>
                    <a:gd name="connsiteY7" fmla="*/ 851750 h 970312"/>
                    <a:gd name="connsiteX8" fmla="*/ 48103 w 807025"/>
                    <a:gd name="connsiteY8" fmla="*/ 801627 h 970312"/>
                    <a:gd name="connsiteX9" fmla="*/ 0 w 807025"/>
                    <a:gd name="connsiteY9" fmla="*/ 763168 h 970312"/>
                    <a:gd name="connsiteX10" fmla="*/ 41934 w 807025"/>
                    <a:gd name="connsiteY10" fmla="*/ 621493 h 970312"/>
                    <a:gd name="connsiteX11" fmla="*/ 12918 w 807025"/>
                    <a:gd name="connsiteY11" fmla="*/ 450721 h 970312"/>
                    <a:gd name="connsiteX12" fmla="*/ 11316 w 807025"/>
                    <a:gd name="connsiteY12" fmla="*/ 389170 h 970312"/>
                    <a:gd name="connsiteX13" fmla="*/ 431574 w 807025"/>
                    <a:gd name="connsiteY13" fmla="*/ 53 h 970312"/>
                    <a:gd name="connsiteX14" fmla="*/ 805963 w 807025"/>
                    <a:gd name="connsiteY14" fmla="*/ 489187 h 970312"/>
                    <a:gd name="connsiteX15" fmla="*/ 552319 w 807025"/>
                    <a:gd name="connsiteY15" fmla="*/ 947927 h 970312"/>
                    <a:gd name="connsiteX0" fmla="*/ 480846 w 805964"/>
                    <a:gd name="connsiteY0" fmla="*/ 797130 h 970312"/>
                    <a:gd name="connsiteX1" fmla="*/ 232191 w 805964"/>
                    <a:gd name="connsiteY1" fmla="*/ 969217 h 970312"/>
                    <a:gd name="connsiteX2" fmla="*/ 75343 w 805964"/>
                    <a:gd name="connsiteY2" fmla="*/ 891469 h 970312"/>
                    <a:gd name="connsiteX3" fmla="*/ 67533 w 805964"/>
                    <a:gd name="connsiteY3" fmla="*/ 871555 h 970312"/>
                    <a:gd name="connsiteX4" fmla="*/ 100514 w 805964"/>
                    <a:gd name="connsiteY4" fmla="*/ 844588 h 970312"/>
                    <a:gd name="connsiteX5" fmla="*/ 70485 w 805964"/>
                    <a:gd name="connsiteY5" fmla="*/ 850009 h 970312"/>
                    <a:gd name="connsiteX6" fmla="*/ 60233 w 805964"/>
                    <a:gd name="connsiteY6" fmla="*/ 852944 h 970312"/>
                    <a:gd name="connsiteX7" fmla="*/ 59765 w 805964"/>
                    <a:gd name="connsiteY7" fmla="*/ 851750 h 970312"/>
                    <a:gd name="connsiteX8" fmla="*/ 48103 w 805964"/>
                    <a:gd name="connsiteY8" fmla="*/ 801627 h 970312"/>
                    <a:gd name="connsiteX9" fmla="*/ 0 w 805964"/>
                    <a:gd name="connsiteY9" fmla="*/ 763168 h 970312"/>
                    <a:gd name="connsiteX10" fmla="*/ 41934 w 805964"/>
                    <a:gd name="connsiteY10" fmla="*/ 621493 h 970312"/>
                    <a:gd name="connsiteX11" fmla="*/ 12918 w 805964"/>
                    <a:gd name="connsiteY11" fmla="*/ 450721 h 970312"/>
                    <a:gd name="connsiteX12" fmla="*/ 11316 w 805964"/>
                    <a:gd name="connsiteY12" fmla="*/ 389170 h 970312"/>
                    <a:gd name="connsiteX13" fmla="*/ 431574 w 805964"/>
                    <a:gd name="connsiteY13" fmla="*/ 53 h 970312"/>
                    <a:gd name="connsiteX14" fmla="*/ 805963 w 805964"/>
                    <a:gd name="connsiteY14" fmla="*/ 489187 h 970312"/>
                    <a:gd name="connsiteX15" fmla="*/ 552319 w 805964"/>
                    <a:gd name="connsiteY15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88221 w 826652"/>
                    <a:gd name="connsiteY3" fmla="*/ 871555 h 970312"/>
                    <a:gd name="connsiteX4" fmla="*/ 121202 w 826652"/>
                    <a:gd name="connsiteY4" fmla="*/ 844588 h 970312"/>
                    <a:gd name="connsiteX5" fmla="*/ 91173 w 826652"/>
                    <a:gd name="connsiteY5" fmla="*/ 850009 h 970312"/>
                    <a:gd name="connsiteX6" fmla="*/ 80921 w 826652"/>
                    <a:gd name="connsiteY6" fmla="*/ 852944 h 970312"/>
                    <a:gd name="connsiteX7" fmla="*/ 80453 w 826652"/>
                    <a:gd name="connsiteY7" fmla="*/ 851750 h 970312"/>
                    <a:gd name="connsiteX8" fmla="*/ 68791 w 826652"/>
                    <a:gd name="connsiteY8" fmla="*/ 801627 h 970312"/>
                    <a:gd name="connsiteX9" fmla="*/ 0 w 826652"/>
                    <a:gd name="connsiteY9" fmla="*/ 763168 h 970312"/>
                    <a:gd name="connsiteX10" fmla="*/ 62622 w 826652"/>
                    <a:gd name="connsiteY10" fmla="*/ 621493 h 970312"/>
                    <a:gd name="connsiteX11" fmla="*/ 33606 w 826652"/>
                    <a:gd name="connsiteY11" fmla="*/ 450721 h 970312"/>
                    <a:gd name="connsiteX12" fmla="*/ 32004 w 826652"/>
                    <a:gd name="connsiteY12" fmla="*/ 389170 h 970312"/>
                    <a:gd name="connsiteX13" fmla="*/ 452262 w 826652"/>
                    <a:gd name="connsiteY13" fmla="*/ 53 h 970312"/>
                    <a:gd name="connsiteX14" fmla="*/ 826651 w 826652"/>
                    <a:gd name="connsiteY14" fmla="*/ 489187 h 970312"/>
                    <a:gd name="connsiteX15" fmla="*/ 573007 w 826652"/>
                    <a:gd name="connsiteY15" fmla="*/ 947927 h 970312"/>
                    <a:gd name="connsiteX0" fmla="*/ 501534 w 826653"/>
                    <a:gd name="connsiteY0" fmla="*/ 797120 h 970302"/>
                    <a:gd name="connsiteX1" fmla="*/ 252879 w 826653"/>
                    <a:gd name="connsiteY1" fmla="*/ 969207 h 970302"/>
                    <a:gd name="connsiteX2" fmla="*/ 96031 w 826653"/>
                    <a:gd name="connsiteY2" fmla="*/ 891459 h 970302"/>
                    <a:gd name="connsiteX3" fmla="*/ 88221 w 826653"/>
                    <a:gd name="connsiteY3" fmla="*/ 871545 h 970302"/>
                    <a:gd name="connsiteX4" fmla="*/ 121202 w 826653"/>
                    <a:gd name="connsiteY4" fmla="*/ 844578 h 970302"/>
                    <a:gd name="connsiteX5" fmla="*/ 91173 w 826653"/>
                    <a:gd name="connsiteY5" fmla="*/ 849999 h 970302"/>
                    <a:gd name="connsiteX6" fmla="*/ 80921 w 826653"/>
                    <a:gd name="connsiteY6" fmla="*/ 852934 h 970302"/>
                    <a:gd name="connsiteX7" fmla="*/ 80453 w 826653"/>
                    <a:gd name="connsiteY7" fmla="*/ 851740 h 970302"/>
                    <a:gd name="connsiteX8" fmla="*/ 68791 w 826653"/>
                    <a:gd name="connsiteY8" fmla="*/ 801617 h 970302"/>
                    <a:gd name="connsiteX9" fmla="*/ 0 w 826653"/>
                    <a:gd name="connsiteY9" fmla="*/ 763158 h 970302"/>
                    <a:gd name="connsiteX10" fmla="*/ 62622 w 826653"/>
                    <a:gd name="connsiteY10" fmla="*/ 621483 h 970302"/>
                    <a:gd name="connsiteX11" fmla="*/ 33606 w 826653"/>
                    <a:gd name="connsiteY11" fmla="*/ 450711 h 970302"/>
                    <a:gd name="connsiteX12" fmla="*/ 32004 w 826653"/>
                    <a:gd name="connsiteY12" fmla="*/ 389160 h 970302"/>
                    <a:gd name="connsiteX13" fmla="*/ 452262 w 826653"/>
                    <a:gd name="connsiteY13" fmla="*/ 43 h 970302"/>
                    <a:gd name="connsiteX14" fmla="*/ 826651 w 826653"/>
                    <a:gd name="connsiteY14" fmla="*/ 489177 h 970302"/>
                    <a:gd name="connsiteX15" fmla="*/ 573007 w 826653"/>
                    <a:gd name="connsiteY15" fmla="*/ 947917 h 9703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26653" h="970302">
                      <a:moveTo>
                        <a:pt x="501534" y="797120"/>
                      </a:moveTo>
                      <a:cubicBezTo>
                        <a:pt x="428654" y="934696"/>
                        <a:pt x="340440" y="961889"/>
                        <a:pt x="252879" y="969207"/>
                      </a:cubicBezTo>
                      <a:cubicBezTo>
                        <a:pt x="187209" y="974696"/>
                        <a:pt x="130880" y="961185"/>
                        <a:pt x="96031" y="891459"/>
                      </a:cubicBezTo>
                      <a:lnTo>
                        <a:pt x="88221" y="871545"/>
                      </a:lnTo>
                      <a:lnTo>
                        <a:pt x="121202" y="844578"/>
                      </a:lnTo>
                      <a:cubicBezTo>
                        <a:pt x="121202" y="838887"/>
                        <a:pt x="109726" y="843732"/>
                        <a:pt x="91173" y="849999"/>
                      </a:cubicBezTo>
                      <a:lnTo>
                        <a:pt x="80921" y="852934"/>
                      </a:lnTo>
                      <a:lnTo>
                        <a:pt x="80453" y="851740"/>
                      </a:lnTo>
                      <a:cubicBezTo>
                        <a:pt x="75894" y="836823"/>
                        <a:pt x="71988" y="820173"/>
                        <a:pt x="68791" y="801617"/>
                      </a:cubicBezTo>
                      <a:cubicBezTo>
                        <a:pt x="45551" y="796216"/>
                        <a:pt x="10963" y="789908"/>
                        <a:pt x="0" y="763158"/>
                      </a:cubicBezTo>
                      <a:cubicBezTo>
                        <a:pt x="2401" y="721281"/>
                        <a:pt x="57021" y="673557"/>
                        <a:pt x="62622" y="621483"/>
                      </a:cubicBezTo>
                      <a:cubicBezTo>
                        <a:pt x="68223" y="569409"/>
                        <a:pt x="37009" y="478310"/>
                        <a:pt x="33606" y="450711"/>
                      </a:cubicBezTo>
                      <a:cubicBezTo>
                        <a:pt x="28617" y="425906"/>
                        <a:pt x="32539" y="409677"/>
                        <a:pt x="32004" y="389160"/>
                      </a:cubicBezTo>
                      <a:cubicBezTo>
                        <a:pt x="37600" y="186617"/>
                        <a:pt x="160781" y="4105"/>
                        <a:pt x="452262" y="43"/>
                      </a:cubicBezTo>
                      <a:cubicBezTo>
                        <a:pt x="743743" y="-4019"/>
                        <a:pt x="827215" y="281957"/>
                        <a:pt x="826651" y="489177"/>
                      </a:cubicBezTo>
                      <a:cubicBezTo>
                        <a:pt x="826087" y="696397"/>
                        <a:pt x="574254" y="810337"/>
                        <a:pt x="573007" y="947917"/>
                      </a:cubicBezTo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" name="円/楕円 225">
                  <a:extLst>
                    <a:ext uri="{FF2B5EF4-FFF2-40B4-BE49-F238E27FC236}">
                      <a16:creationId xmlns:a16="http://schemas.microsoft.com/office/drawing/2014/main" id="{9F777A8C-E518-4C2C-A669-5229A50FA083}"/>
                    </a:ext>
                  </a:extLst>
                </p:cNvPr>
                <p:cNvSpPr/>
                <p:nvPr/>
              </p:nvSpPr>
              <p:spPr>
                <a:xfrm>
                  <a:off x="958873" y="4978033"/>
                  <a:ext cx="113112" cy="61378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5" name="四角形: 上の 2 つの角を丸める 104">
                <a:extLst>
                  <a:ext uri="{FF2B5EF4-FFF2-40B4-BE49-F238E27FC236}">
                    <a16:creationId xmlns:a16="http://schemas.microsoft.com/office/drawing/2014/main" id="{77600311-41EE-40D5-9FA8-E5D3DB596D0A}"/>
                  </a:ext>
                </a:extLst>
              </p:cNvPr>
              <p:cNvSpPr/>
              <p:nvPr/>
            </p:nvSpPr>
            <p:spPr>
              <a:xfrm>
                <a:off x="7145038" y="5917325"/>
                <a:ext cx="189844" cy="530911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四角形: 上の 2 つの角を丸める 105">
                <a:extLst>
                  <a:ext uri="{FF2B5EF4-FFF2-40B4-BE49-F238E27FC236}">
                    <a16:creationId xmlns:a16="http://schemas.microsoft.com/office/drawing/2014/main" id="{F0A5A3E1-BD4D-412E-9311-8D10B1F532C0}"/>
                  </a:ext>
                </a:extLst>
              </p:cNvPr>
              <p:cNvSpPr/>
              <p:nvPr/>
            </p:nvSpPr>
            <p:spPr>
              <a:xfrm>
                <a:off x="7056138" y="5305382"/>
                <a:ext cx="284498" cy="65707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98DCAEA9-B4DC-4AF1-8990-ECD560099A0A}"/>
                  </a:ext>
                </a:extLst>
              </p:cNvPr>
              <p:cNvSpPr/>
              <p:nvPr/>
            </p:nvSpPr>
            <p:spPr>
              <a:xfrm>
                <a:off x="7177060" y="5891967"/>
                <a:ext cx="189917" cy="551021"/>
              </a:xfrm>
              <a:custGeom>
                <a:avLst/>
                <a:gdLst>
                  <a:gd name="connsiteX0" fmla="*/ 0 w 205505"/>
                  <a:gd name="connsiteY0" fmla="*/ 0 h 485500"/>
                  <a:gd name="connsiteX1" fmla="*/ 205505 w 205505"/>
                  <a:gd name="connsiteY1" fmla="*/ 0 h 485500"/>
                  <a:gd name="connsiteX2" fmla="*/ 205505 w 205505"/>
                  <a:gd name="connsiteY2" fmla="*/ 485500 h 485500"/>
                  <a:gd name="connsiteX3" fmla="*/ 0 w 205505"/>
                  <a:gd name="connsiteY3" fmla="*/ 485500 h 485500"/>
                  <a:gd name="connsiteX4" fmla="*/ 0 w 205505"/>
                  <a:gd name="connsiteY4" fmla="*/ 0 h 48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5505" h="485500">
                    <a:moveTo>
                      <a:pt x="0" y="0"/>
                    </a:moveTo>
                    <a:lnTo>
                      <a:pt x="205505" y="0"/>
                    </a:lnTo>
                    <a:lnTo>
                      <a:pt x="205505" y="485500"/>
                    </a:lnTo>
                    <a:lnTo>
                      <a:pt x="0" y="4855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" name="四角形: 上の 2 つの角を丸める 107">
                <a:extLst>
                  <a:ext uri="{FF2B5EF4-FFF2-40B4-BE49-F238E27FC236}">
                    <a16:creationId xmlns:a16="http://schemas.microsoft.com/office/drawing/2014/main" id="{AB8EDCD9-B0BF-45D3-84C6-BF606130E4D6}"/>
                  </a:ext>
                </a:extLst>
              </p:cNvPr>
              <p:cNvSpPr/>
              <p:nvPr/>
            </p:nvSpPr>
            <p:spPr>
              <a:xfrm>
                <a:off x="7083883" y="5269860"/>
                <a:ext cx="352400" cy="66348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" name="円/楕円 503">
                <a:extLst>
                  <a:ext uri="{FF2B5EF4-FFF2-40B4-BE49-F238E27FC236}">
                    <a16:creationId xmlns:a16="http://schemas.microsoft.com/office/drawing/2014/main" id="{57A78EE1-52E0-4295-BBF9-F6E95CEDB17F}"/>
                  </a:ext>
                </a:extLst>
              </p:cNvPr>
              <p:cNvSpPr/>
              <p:nvPr/>
            </p:nvSpPr>
            <p:spPr>
              <a:xfrm>
                <a:off x="6792181" y="4463715"/>
                <a:ext cx="116621" cy="17156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0" name="円/楕円 507">
                <a:extLst>
                  <a:ext uri="{FF2B5EF4-FFF2-40B4-BE49-F238E27FC236}">
                    <a16:creationId xmlns:a16="http://schemas.microsoft.com/office/drawing/2014/main" id="{147CE07F-42FC-4A73-87DE-11DD7A0591FE}"/>
                  </a:ext>
                </a:extLst>
              </p:cNvPr>
              <p:cNvSpPr/>
              <p:nvPr/>
            </p:nvSpPr>
            <p:spPr>
              <a:xfrm>
                <a:off x="6806277" y="4487193"/>
                <a:ext cx="71312" cy="11292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" name="月 110">
                <a:extLst>
                  <a:ext uri="{FF2B5EF4-FFF2-40B4-BE49-F238E27FC236}">
                    <a16:creationId xmlns:a16="http://schemas.microsoft.com/office/drawing/2014/main" id="{BD9735FA-8256-4050-9EF8-8A0DE0D59391}"/>
                  </a:ext>
                </a:extLst>
              </p:cNvPr>
              <p:cNvSpPr/>
              <p:nvPr/>
            </p:nvSpPr>
            <p:spPr>
              <a:xfrm rot="5400000">
                <a:off x="6796279" y="4293080"/>
                <a:ext cx="75732" cy="19373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" name="月 111">
                <a:extLst>
                  <a:ext uri="{FF2B5EF4-FFF2-40B4-BE49-F238E27FC236}">
                    <a16:creationId xmlns:a16="http://schemas.microsoft.com/office/drawing/2014/main" id="{6CF8E632-F473-451C-A363-FE4886AB8017}"/>
                  </a:ext>
                </a:extLst>
              </p:cNvPr>
              <p:cNvSpPr/>
              <p:nvPr/>
            </p:nvSpPr>
            <p:spPr>
              <a:xfrm rot="7200000">
                <a:off x="7017249" y="3635225"/>
                <a:ext cx="519012" cy="1070702"/>
              </a:xfrm>
              <a:prstGeom prst="moon">
                <a:avLst>
                  <a:gd name="adj" fmla="val 20082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D310FF24-EB67-420D-86DC-59AE6937E27A}"/>
                  </a:ext>
                </a:extLst>
              </p:cNvPr>
              <p:cNvSpPr/>
              <p:nvPr/>
            </p:nvSpPr>
            <p:spPr>
              <a:xfrm rot="9900000">
                <a:off x="7080445" y="3854776"/>
                <a:ext cx="563320" cy="886584"/>
              </a:xfrm>
              <a:custGeom>
                <a:avLst/>
                <a:gdLst>
                  <a:gd name="connsiteX0" fmla="*/ 414413 w 519012"/>
                  <a:gd name="connsiteY0" fmla="*/ 875707 h 886584"/>
                  <a:gd name="connsiteX1" fmla="*/ 0 w 519012"/>
                  <a:gd name="connsiteY1" fmla="*/ 351233 h 886584"/>
                  <a:gd name="connsiteX2" fmla="*/ 88639 w 519012"/>
                  <a:gd name="connsiteY2" fmla="*/ 51913 h 886584"/>
                  <a:gd name="connsiteX3" fmla="*/ 130164 w 519012"/>
                  <a:gd name="connsiteY3" fmla="*/ 0 h 886584"/>
                  <a:gd name="connsiteX4" fmla="*/ 394905 w 519012"/>
                  <a:gd name="connsiteY4" fmla="*/ 70937 h 886584"/>
                  <a:gd name="connsiteX5" fmla="*/ 394013 w 519012"/>
                  <a:gd name="connsiteY5" fmla="*/ 73207 h 886584"/>
                  <a:gd name="connsiteX6" fmla="*/ 519012 w 519012"/>
                  <a:gd name="connsiteY6" fmla="*/ 886584 h 886584"/>
                  <a:gd name="connsiteX7" fmla="*/ 414413 w 519012"/>
                  <a:gd name="connsiteY7" fmla="*/ 875707 h 886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9012" h="886584">
                    <a:moveTo>
                      <a:pt x="414413" y="875707"/>
                    </a:moveTo>
                    <a:cubicBezTo>
                      <a:pt x="177908" y="825788"/>
                      <a:pt x="0" y="609941"/>
                      <a:pt x="0" y="351233"/>
                    </a:cubicBezTo>
                    <a:cubicBezTo>
                      <a:pt x="0" y="240358"/>
                      <a:pt x="32677" y="137356"/>
                      <a:pt x="88639" y="51913"/>
                    </a:cubicBezTo>
                    <a:lnTo>
                      <a:pt x="130164" y="0"/>
                    </a:lnTo>
                    <a:lnTo>
                      <a:pt x="394905" y="70937"/>
                    </a:lnTo>
                    <a:lnTo>
                      <a:pt x="394013" y="73207"/>
                    </a:lnTo>
                    <a:cubicBezTo>
                      <a:pt x="310681" y="344332"/>
                      <a:pt x="352347" y="646510"/>
                      <a:pt x="519012" y="886584"/>
                    </a:cubicBezTo>
                    <a:cubicBezTo>
                      <a:pt x="483182" y="886584"/>
                      <a:pt x="448199" y="882839"/>
                      <a:pt x="414413" y="875707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773FD5F8-C26E-4997-894D-A1EF4A844ADD}"/>
                  </a:ext>
                </a:extLst>
              </p:cNvPr>
              <p:cNvSpPr/>
              <p:nvPr/>
            </p:nvSpPr>
            <p:spPr>
              <a:xfrm rot="900000" flipH="1">
                <a:off x="7225194" y="4374287"/>
                <a:ext cx="226387" cy="410019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7C8E7126-DFD2-413F-9D3D-EA8962693131}"/>
                  </a:ext>
                </a:extLst>
              </p:cNvPr>
              <p:cNvSpPr/>
              <p:nvPr/>
            </p:nvSpPr>
            <p:spPr>
              <a:xfrm rot="900000" flipH="1">
                <a:off x="7246998" y="4442364"/>
                <a:ext cx="157406" cy="267063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533BC82F-8A4A-4F8F-837F-D975D65AEBBD}"/>
              </a:ext>
            </a:extLst>
          </p:cNvPr>
          <p:cNvGrpSpPr/>
          <p:nvPr/>
        </p:nvGrpSpPr>
        <p:grpSpPr>
          <a:xfrm>
            <a:off x="4406014" y="3829320"/>
            <a:ext cx="1123340" cy="2612661"/>
            <a:chOff x="3629636" y="3829320"/>
            <a:chExt cx="1123340" cy="2612661"/>
          </a:xfrm>
        </p:grpSpPr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8803716D-89D4-4AE2-AC59-811AF4043BA1}"/>
                </a:ext>
              </a:extLst>
            </p:cNvPr>
            <p:cNvGrpSpPr/>
            <p:nvPr/>
          </p:nvGrpSpPr>
          <p:grpSpPr>
            <a:xfrm>
              <a:off x="3629636" y="3877623"/>
              <a:ext cx="1014923" cy="2564358"/>
              <a:chOff x="675445" y="4348807"/>
              <a:chExt cx="828439" cy="2093176"/>
            </a:xfrm>
          </p:grpSpPr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E29BB057-1E74-4A9D-86D6-D6BC5DC42D14}"/>
                  </a:ext>
                </a:extLst>
              </p:cNvPr>
              <p:cNvSpPr/>
              <p:nvPr/>
            </p:nvSpPr>
            <p:spPr>
              <a:xfrm>
                <a:off x="1074482" y="5113856"/>
                <a:ext cx="184679" cy="379671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2BE471E8-23D3-4FB5-8189-4C55322D11FA}"/>
                  </a:ext>
                </a:extLst>
              </p:cNvPr>
              <p:cNvSpPr/>
              <p:nvPr/>
            </p:nvSpPr>
            <p:spPr>
              <a:xfrm>
                <a:off x="1092994" y="5129117"/>
                <a:ext cx="81882" cy="195549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6" name="四角形: 上の 2 つの角を丸める 135">
                <a:extLst>
                  <a:ext uri="{FF2B5EF4-FFF2-40B4-BE49-F238E27FC236}">
                    <a16:creationId xmlns:a16="http://schemas.microsoft.com/office/drawing/2014/main" id="{B2589CCB-CB43-4F01-A454-DCD6C6F55D85}"/>
                  </a:ext>
                </a:extLst>
              </p:cNvPr>
              <p:cNvSpPr/>
              <p:nvPr/>
            </p:nvSpPr>
            <p:spPr>
              <a:xfrm>
                <a:off x="914043" y="5430206"/>
                <a:ext cx="520051" cy="1011777"/>
              </a:xfrm>
              <a:prstGeom prst="round2SameRect">
                <a:avLst>
                  <a:gd name="adj1" fmla="val 39323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C618B1E8-8546-457E-9756-C35090A5287E}"/>
                  </a:ext>
                </a:extLst>
              </p:cNvPr>
              <p:cNvSpPr/>
              <p:nvPr/>
            </p:nvSpPr>
            <p:spPr>
              <a:xfrm>
                <a:off x="675445" y="4348807"/>
                <a:ext cx="828439" cy="970260"/>
              </a:xfrm>
              <a:custGeom>
                <a:avLst/>
                <a:gdLst>
                  <a:gd name="connsiteX0" fmla="*/ 444504 w 821661"/>
                  <a:gd name="connsiteY0" fmla="*/ 27 h 921045"/>
                  <a:gd name="connsiteX1" fmla="*/ 821479 w 821661"/>
                  <a:gd name="connsiteY1" fmla="*/ 445103 h 921045"/>
                  <a:gd name="connsiteX2" fmla="*/ 552319 w 821661"/>
                  <a:gd name="connsiteY2" fmla="*/ 898660 h 921045"/>
                  <a:gd name="connsiteX3" fmla="*/ 480846 w 821661"/>
                  <a:gd name="connsiteY3" fmla="*/ 747863 h 921045"/>
                  <a:gd name="connsiteX4" fmla="*/ 232191 w 821661"/>
                  <a:gd name="connsiteY4" fmla="*/ 919950 h 921045"/>
                  <a:gd name="connsiteX5" fmla="*/ 75343 w 821661"/>
                  <a:gd name="connsiteY5" fmla="*/ 842202 h 921045"/>
                  <a:gd name="connsiteX6" fmla="*/ 67533 w 821661"/>
                  <a:gd name="connsiteY6" fmla="*/ 822288 h 921045"/>
                  <a:gd name="connsiteX7" fmla="*/ 70485 w 821661"/>
                  <a:gd name="connsiteY7" fmla="*/ 821185 h 921045"/>
                  <a:gd name="connsiteX8" fmla="*/ 100514 w 821661"/>
                  <a:gd name="connsiteY8" fmla="*/ 795321 h 921045"/>
                  <a:gd name="connsiteX9" fmla="*/ 70485 w 821661"/>
                  <a:gd name="connsiteY9" fmla="*/ 800742 h 921045"/>
                  <a:gd name="connsiteX10" fmla="*/ 60233 w 821661"/>
                  <a:gd name="connsiteY10" fmla="*/ 803677 h 921045"/>
                  <a:gd name="connsiteX11" fmla="*/ 59765 w 821661"/>
                  <a:gd name="connsiteY11" fmla="*/ 802483 h 921045"/>
                  <a:gd name="connsiteX12" fmla="*/ 48103 w 821661"/>
                  <a:gd name="connsiteY12" fmla="*/ 752360 h 921045"/>
                  <a:gd name="connsiteX13" fmla="*/ 0 w 821661"/>
                  <a:gd name="connsiteY13" fmla="*/ 713901 h 921045"/>
                  <a:gd name="connsiteX14" fmla="*/ 41934 w 821661"/>
                  <a:gd name="connsiteY14" fmla="*/ 572226 h 921045"/>
                  <a:gd name="connsiteX15" fmla="*/ 12918 w 821661"/>
                  <a:gd name="connsiteY15" fmla="*/ 401454 h 921045"/>
                  <a:gd name="connsiteX16" fmla="*/ 11316 w 821661"/>
                  <a:gd name="connsiteY16" fmla="*/ 339903 h 921045"/>
                  <a:gd name="connsiteX17" fmla="*/ 444504 w 821661"/>
                  <a:gd name="connsiteY17" fmla="*/ 27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70485 w 821661"/>
                  <a:gd name="connsiteY4" fmla="*/ 821185 h 921045"/>
                  <a:gd name="connsiteX5" fmla="*/ 100514 w 821661"/>
                  <a:gd name="connsiteY5" fmla="*/ 795321 h 921045"/>
                  <a:gd name="connsiteX6" fmla="*/ 70485 w 821661"/>
                  <a:gd name="connsiteY6" fmla="*/ 800742 h 921045"/>
                  <a:gd name="connsiteX7" fmla="*/ 60233 w 821661"/>
                  <a:gd name="connsiteY7" fmla="*/ 803677 h 921045"/>
                  <a:gd name="connsiteX8" fmla="*/ 59765 w 821661"/>
                  <a:gd name="connsiteY8" fmla="*/ 802483 h 921045"/>
                  <a:gd name="connsiteX9" fmla="*/ 48103 w 821661"/>
                  <a:gd name="connsiteY9" fmla="*/ 752360 h 921045"/>
                  <a:gd name="connsiteX10" fmla="*/ 0 w 821661"/>
                  <a:gd name="connsiteY10" fmla="*/ 713901 h 921045"/>
                  <a:gd name="connsiteX11" fmla="*/ 41934 w 821661"/>
                  <a:gd name="connsiteY11" fmla="*/ 572226 h 921045"/>
                  <a:gd name="connsiteX12" fmla="*/ 12918 w 821661"/>
                  <a:gd name="connsiteY12" fmla="*/ 401454 h 921045"/>
                  <a:gd name="connsiteX13" fmla="*/ 11316 w 821661"/>
                  <a:gd name="connsiteY13" fmla="*/ 339903 h 921045"/>
                  <a:gd name="connsiteX14" fmla="*/ 444504 w 821661"/>
                  <a:gd name="connsiteY14" fmla="*/ 27 h 921045"/>
                  <a:gd name="connsiteX15" fmla="*/ 821479 w 821661"/>
                  <a:gd name="connsiteY15" fmla="*/ 445103 h 921045"/>
                  <a:gd name="connsiteX16" fmla="*/ 552319 w 821661"/>
                  <a:gd name="connsiteY16" fmla="*/ 898660 h 921045"/>
                  <a:gd name="connsiteX17" fmla="*/ 572286 w 821661"/>
                  <a:gd name="connsiteY17" fmla="*/ 839303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70485 w 821661"/>
                  <a:gd name="connsiteY4" fmla="*/ 821185 h 921045"/>
                  <a:gd name="connsiteX5" fmla="*/ 100514 w 821661"/>
                  <a:gd name="connsiteY5" fmla="*/ 795321 h 921045"/>
                  <a:gd name="connsiteX6" fmla="*/ 70485 w 821661"/>
                  <a:gd name="connsiteY6" fmla="*/ 800742 h 921045"/>
                  <a:gd name="connsiteX7" fmla="*/ 60233 w 821661"/>
                  <a:gd name="connsiteY7" fmla="*/ 803677 h 921045"/>
                  <a:gd name="connsiteX8" fmla="*/ 59765 w 821661"/>
                  <a:gd name="connsiteY8" fmla="*/ 802483 h 921045"/>
                  <a:gd name="connsiteX9" fmla="*/ 48103 w 821661"/>
                  <a:gd name="connsiteY9" fmla="*/ 752360 h 921045"/>
                  <a:gd name="connsiteX10" fmla="*/ 0 w 821661"/>
                  <a:gd name="connsiteY10" fmla="*/ 713901 h 921045"/>
                  <a:gd name="connsiteX11" fmla="*/ 41934 w 821661"/>
                  <a:gd name="connsiteY11" fmla="*/ 572226 h 921045"/>
                  <a:gd name="connsiteX12" fmla="*/ 12918 w 821661"/>
                  <a:gd name="connsiteY12" fmla="*/ 401454 h 921045"/>
                  <a:gd name="connsiteX13" fmla="*/ 11316 w 821661"/>
                  <a:gd name="connsiteY13" fmla="*/ 339903 h 921045"/>
                  <a:gd name="connsiteX14" fmla="*/ 444504 w 821661"/>
                  <a:gd name="connsiteY14" fmla="*/ 27 h 921045"/>
                  <a:gd name="connsiteX15" fmla="*/ 821479 w 821661"/>
                  <a:gd name="connsiteY15" fmla="*/ 445103 h 921045"/>
                  <a:gd name="connsiteX16" fmla="*/ 552319 w 821661"/>
                  <a:gd name="connsiteY16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100514 w 821661"/>
                  <a:gd name="connsiteY4" fmla="*/ 795321 h 921045"/>
                  <a:gd name="connsiteX5" fmla="*/ 70485 w 821661"/>
                  <a:gd name="connsiteY5" fmla="*/ 800742 h 921045"/>
                  <a:gd name="connsiteX6" fmla="*/ 60233 w 821661"/>
                  <a:gd name="connsiteY6" fmla="*/ 803677 h 921045"/>
                  <a:gd name="connsiteX7" fmla="*/ 59765 w 821661"/>
                  <a:gd name="connsiteY7" fmla="*/ 802483 h 921045"/>
                  <a:gd name="connsiteX8" fmla="*/ 48103 w 821661"/>
                  <a:gd name="connsiteY8" fmla="*/ 752360 h 921045"/>
                  <a:gd name="connsiteX9" fmla="*/ 0 w 821661"/>
                  <a:gd name="connsiteY9" fmla="*/ 713901 h 921045"/>
                  <a:gd name="connsiteX10" fmla="*/ 41934 w 821661"/>
                  <a:gd name="connsiteY10" fmla="*/ 572226 h 921045"/>
                  <a:gd name="connsiteX11" fmla="*/ 12918 w 821661"/>
                  <a:gd name="connsiteY11" fmla="*/ 401454 h 921045"/>
                  <a:gd name="connsiteX12" fmla="*/ 11316 w 821661"/>
                  <a:gd name="connsiteY12" fmla="*/ 339903 h 921045"/>
                  <a:gd name="connsiteX13" fmla="*/ 444504 w 821661"/>
                  <a:gd name="connsiteY13" fmla="*/ 27 h 921045"/>
                  <a:gd name="connsiteX14" fmla="*/ 821479 w 821661"/>
                  <a:gd name="connsiteY14" fmla="*/ 445103 h 921045"/>
                  <a:gd name="connsiteX15" fmla="*/ 552319 w 821661"/>
                  <a:gd name="connsiteY15" fmla="*/ 898660 h 921045"/>
                  <a:gd name="connsiteX0" fmla="*/ 480846 w 822486"/>
                  <a:gd name="connsiteY0" fmla="*/ 784141 h 957323"/>
                  <a:gd name="connsiteX1" fmla="*/ 232191 w 822486"/>
                  <a:gd name="connsiteY1" fmla="*/ 956228 h 957323"/>
                  <a:gd name="connsiteX2" fmla="*/ 75343 w 822486"/>
                  <a:gd name="connsiteY2" fmla="*/ 878480 h 957323"/>
                  <a:gd name="connsiteX3" fmla="*/ 67533 w 822486"/>
                  <a:gd name="connsiteY3" fmla="*/ 858566 h 957323"/>
                  <a:gd name="connsiteX4" fmla="*/ 100514 w 822486"/>
                  <a:gd name="connsiteY4" fmla="*/ 831599 h 957323"/>
                  <a:gd name="connsiteX5" fmla="*/ 70485 w 822486"/>
                  <a:gd name="connsiteY5" fmla="*/ 837020 h 957323"/>
                  <a:gd name="connsiteX6" fmla="*/ 60233 w 822486"/>
                  <a:gd name="connsiteY6" fmla="*/ 839955 h 957323"/>
                  <a:gd name="connsiteX7" fmla="*/ 59765 w 822486"/>
                  <a:gd name="connsiteY7" fmla="*/ 838761 h 957323"/>
                  <a:gd name="connsiteX8" fmla="*/ 48103 w 822486"/>
                  <a:gd name="connsiteY8" fmla="*/ 788638 h 957323"/>
                  <a:gd name="connsiteX9" fmla="*/ 0 w 822486"/>
                  <a:gd name="connsiteY9" fmla="*/ 750179 h 957323"/>
                  <a:gd name="connsiteX10" fmla="*/ 41934 w 822486"/>
                  <a:gd name="connsiteY10" fmla="*/ 608504 h 957323"/>
                  <a:gd name="connsiteX11" fmla="*/ 12918 w 822486"/>
                  <a:gd name="connsiteY11" fmla="*/ 437732 h 957323"/>
                  <a:gd name="connsiteX12" fmla="*/ 11316 w 822486"/>
                  <a:gd name="connsiteY12" fmla="*/ 376181 h 957323"/>
                  <a:gd name="connsiteX13" fmla="*/ 431574 w 822486"/>
                  <a:gd name="connsiteY13" fmla="*/ 22 h 957323"/>
                  <a:gd name="connsiteX14" fmla="*/ 821479 w 822486"/>
                  <a:gd name="connsiteY14" fmla="*/ 481381 h 957323"/>
                  <a:gd name="connsiteX15" fmla="*/ 552319 w 822486"/>
                  <a:gd name="connsiteY15" fmla="*/ 934938 h 957323"/>
                  <a:gd name="connsiteX0" fmla="*/ 480846 w 822153"/>
                  <a:gd name="connsiteY0" fmla="*/ 784141 h 957323"/>
                  <a:gd name="connsiteX1" fmla="*/ 232191 w 822153"/>
                  <a:gd name="connsiteY1" fmla="*/ 956228 h 957323"/>
                  <a:gd name="connsiteX2" fmla="*/ 75343 w 822153"/>
                  <a:gd name="connsiteY2" fmla="*/ 878480 h 957323"/>
                  <a:gd name="connsiteX3" fmla="*/ 67533 w 822153"/>
                  <a:gd name="connsiteY3" fmla="*/ 858566 h 957323"/>
                  <a:gd name="connsiteX4" fmla="*/ 100514 w 822153"/>
                  <a:gd name="connsiteY4" fmla="*/ 831599 h 957323"/>
                  <a:gd name="connsiteX5" fmla="*/ 70485 w 822153"/>
                  <a:gd name="connsiteY5" fmla="*/ 837020 h 957323"/>
                  <a:gd name="connsiteX6" fmla="*/ 60233 w 822153"/>
                  <a:gd name="connsiteY6" fmla="*/ 839955 h 957323"/>
                  <a:gd name="connsiteX7" fmla="*/ 59765 w 822153"/>
                  <a:gd name="connsiteY7" fmla="*/ 838761 h 957323"/>
                  <a:gd name="connsiteX8" fmla="*/ 48103 w 822153"/>
                  <a:gd name="connsiteY8" fmla="*/ 788638 h 957323"/>
                  <a:gd name="connsiteX9" fmla="*/ 0 w 822153"/>
                  <a:gd name="connsiteY9" fmla="*/ 750179 h 957323"/>
                  <a:gd name="connsiteX10" fmla="*/ 41934 w 822153"/>
                  <a:gd name="connsiteY10" fmla="*/ 608504 h 957323"/>
                  <a:gd name="connsiteX11" fmla="*/ 12918 w 822153"/>
                  <a:gd name="connsiteY11" fmla="*/ 437732 h 957323"/>
                  <a:gd name="connsiteX12" fmla="*/ 11316 w 822153"/>
                  <a:gd name="connsiteY12" fmla="*/ 376181 h 957323"/>
                  <a:gd name="connsiteX13" fmla="*/ 431574 w 822153"/>
                  <a:gd name="connsiteY13" fmla="*/ 22 h 957323"/>
                  <a:gd name="connsiteX14" fmla="*/ 821479 w 822153"/>
                  <a:gd name="connsiteY14" fmla="*/ 481381 h 957323"/>
                  <a:gd name="connsiteX15" fmla="*/ 552319 w 822153"/>
                  <a:gd name="connsiteY15" fmla="*/ 934938 h 957323"/>
                  <a:gd name="connsiteX0" fmla="*/ 480846 w 806304"/>
                  <a:gd name="connsiteY0" fmla="*/ 785139 h 958321"/>
                  <a:gd name="connsiteX1" fmla="*/ 232191 w 806304"/>
                  <a:gd name="connsiteY1" fmla="*/ 957226 h 958321"/>
                  <a:gd name="connsiteX2" fmla="*/ 75343 w 806304"/>
                  <a:gd name="connsiteY2" fmla="*/ 879478 h 958321"/>
                  <a:gd name="connsiteX3" fmla="*/ 67533 w 806304"/>
                  <a:gd name="connsiteY3" fmla="*/ 859564 h 958321"/>
                  <a:gd name="connsiteX4" fmla="*/ 100514 w 806304"/>
                  <a:gd name="connsiteY4" fmla="*/ 832597 h 958321"/>
                  <a:gd name="connsiteX5" fmla="*/ 70485 w 806304"/>
                  <a:gd name="connsiteY5" fmla="*/ 838018 h 958321"/>
                  <a:gd name="connsiteX6" fmla="*/ 60233 w 806304"/>
                  <a:gd name="connsiteY6" fmla="*/ 840953 h 958321"/>
                  <a:gd name="connsiteX7" fmla="*/ 59765 w 806304"/>
                  <a:gd name="connsiteY7" fmla="*/ 839759 h 958321"/>
                  <a:gd name="connsiteX8" fmla="*/ 48103 w 806304"/>
                  <a:gd name="connsiteY8" fmla="*/ 789636 h 958321"/>
                  <a:gd name="connsiteX9" fmla="*/ 0 w 806304"/>
                  <a:gd name="connsiteY9" fmla="*/ 751177 h 958321"/>
                  <a:gd name="connsiteX10" fmla="*/ 41934 w 806304"/>
                  <a:gd name="connsiteY10" fmla="*/ 609502 h 958321"/>
                  <a:gd name="connsiteX11" fmla="*/ 12918 w 806304"/>
                  <a:gd name="connsiteY11" fmla="*/ 438730 h 958321"/>
                  <a:gd name="connsiteX12" fmla="*/ 11316 w 806304"/>
                  <a:gd name="connsiteY12" fmla="*/ 377179 h 958321"/>
                  <a:gd name="connsiteX13" fmla="*/ 431574 w 806304"/>
                  <a:gd name="connsiteY13" fmla="*/ 1020 h 958321"/>
                  <a:gd name="connsiteX14" fmla="*/ 805963 w 806304"/>
                  <a:gd name="connsiteY14" fmla="*/ 477196 h 958321"/>
                  <a:gd name="connsiteX15" fmla="*/ 552319 w 806304"/>
                  <a:gd name="connsiteY15" fmla="*/ 935936 h 958321"/>
                  <a:gd name="connsiteX0" fmla="*/ 480846 w 806382"/>
                  <a:gd name="connsiteY0" fmla="*/ 784125 h 957307"/>
                  <a:gd name="connsiteX1" fmla="*/ 232191 w 806382"/>
                  <a:gd name="connsiteY1" fmla="*/ 956212 h 957307"/>
                  <a:gd name="connsiteX2" fmla="*/ 75343 w 806382"/>
                  <a:gd name="connsiteY2" fmla="*/ 878464 h 957307"/>
                  <a:gd name="connsiteX3" fmla="*/ 67533 w 806382"/>
                  <a:gd name="connsiteY3" fmla="*/ 858550 h 957307"/>
                  <a:gd name="connsiteX4" fmla="*/ 100514 w 806382"/>
                  <a:gd name="connsiteY4" fmla="*/ 831583 h 957307"/>
                  <a:gd name="connsiteX5" fmla="*/ 70485 w 806382"/>
                  <a:gd name="connsiteY5" fmla="*/ 837004 h 957307"/>
                  <a:gd name="connsiteX6" fmla="*/ 60233 w 806382"/>
                  <a:gd name="connsiteY6" fmla="*/ 839939 h 957307"/>
                  <a:gd name="connsiteX7" fmla="*/ 59765 w 806382"/>
                  <a:gd name="connsiteY7" fmla="*/ 838745 h 957307"/>
                  <a:gd name="connsiteX8" fmla="*/ 48103 w 806382"/>
                  <a:gd name="connsiteY8" fmla="*/ 788622 h 957307"/>
                  <a:gd name="connsiteX9" fmla="*/ 0 w 806382"/>
                  <a:gd name="connsiteY9" fmla="*/ 750163 h 957307"/>
                  <a:gd name="connsiteX10" fmla="*/ 41934 w 806382"/>
                  <a:gd name="connsiteY10" fmla="*/ 608488 h 957307"/>
                  <a:gd name="connsiteX11" fmla="*/ 12918 w 806382"/>
                  <a:gd name="connsiteY11" fmla="*/ 437716 h 957307"/>
                  <a:gd name="connsiteX12" fmla="*/ 11316 w 806382"/>
                  <a:gd name="connsiteY12" fmla="*/ 376165 h 957307"/>
                  <a:gd name="connsiteX13" fmla="*/ 431574 w 806382"/>
                  <a:gd name="connsiteY13" fmla="*/ 6 h 957307"/>
                  <a:gd name="connsiteX14" fmla="*/ 805963 w 806382"/>
                  <a:gd name="connsiteY14" fmla="*/ 476182 h 957307"/>
                  <a:gd name="connsiteX15" fmla="*/ 552319 w 806382"/>
                  <a:gd name="connsiteY15" fmla="*/ 934922 h 957307"/>
                  <a:gd name="connsiteX0" fmla="*/ 480846 w 806466"/>
                  <a:gd name="connsiteY0" fmla="*/ 784125 h 957307"/>
                  <a:gd name="connsiteX1" fmla="*/ 232191 w 806466"/>
                  <a:gd name="connsiteY1" fmla="*/ 956212 h 957307"/>
                  <a:gd name="connsiteX2" fmla="*/ 75343 w 806466"/>
                  <a:gd name="connsiteY2" fmla="*/ 878464 h 957307"/>
                  <a:gd name="connsiteX3" fmla="*/ 67533 w 806466"/>
                  <a:gd name="connsiteY3" fmla="*/ 858550 h 957307"/>
                  <a:gd name="connsiteX4" fmla="*/ 100514 w 806466"/>
                  <a:gd name="connsiteY4" fmla="*/ 831583 h 957307"/>
                  <a:gd name="connsiteX5" fmla="*/ 70485 w 806466"/>
                  <a:gd name="connsiteY5" fmla="*/ 837004 h 957307"/>
                  <a:gd name="connsiteX6" fmla="*/ 60233 w 806466"/>
                  <a:gd name="connsiteY6" fmla="*/ 839939 h 957307"/>
                  <a:gd name="connsiteX7" fmla="*/ 59765 w 806466"/>
                  <a:gd name="connsiteY7" fmla="*/ 838745 h 957307"/>
                  <a:gd name="connsiteX8" fmla="*/ 48103 w 806466"/>
                  <a:gd name="connsiteY8" fmla="*/ 788622 h 957307"/>
                  <a:gd name="connsiteX9" fmla="*/ 0 w 806466"/>
                  <a:gd name="connsiteY9" fmla="*/ 750163 h 957307"/>
                  <a:gd name="connsiteX10" fmla="*/ 41934 w 806466"/>
                  <a:gd name="connsiteY10" fmla="*/ 608488 h 957307"/>
                  <a:gd name="connsiteX11" fmla="*/ 12918 w 806466"/>
                  <a:gd name="connsiteY11" fmla="*/ 437716 h 957307"/>
                  <a:gd name="connsiteX12" fmla="*/ 11316 w 806466"/>
                  <a:gd name="connsiteY12" fmla="*/ 376165 h 957307"/>
                  <a:gd name="connsiteX13" fmla="*/ 431574 w 806466"/>
                  <a:gd name="connsiteY13" fmla="*/ 6 h 957307"/>
                  <a:gd name="connsiteX14" fmla="*/ 805963 w 806466"/>
                  <a:gd name="connsiteY14" fmla="*/ 476182 h 957307"/>
                  <a:gd name="connsiteX15" fmla="*/ 552319 w 806466"/>
                  <a:gd name="connsiteY15" fmla="*/ 934922 h 957307"/>
                  <a:gd name="connsiteX0" fmla="*/ 480846 w 807025"/>
                  <a:gd name="connsiteY0" fmla="*/ 797081 h 970263"/>
                  <a:gd name="connsiteX1" fmla="*/ 232191 w 807025"/>
                  <a:gd name="connsiteY1" fmla="*/ 969168 h 970263"/>
                  <a:gd name="connsiteX2" fmla="*/ 75343 w 807025"/>
                  <a:gd name="connsiteY2" fmla="*/ 891420 h 970263"/>
                  <a:gd name="connsiteX3" fmla="*/ 67533 w 807025"/>
                  <a:gd name="connsiteY3" fmla="*/ 871506 h 970263"/>
                  <a:gd name="connsiteX4" fmla="*/ 100514 w 807025"/>
                  <a:gd name="connsiteY4" fmla="*/ 844539 h 970263"/>
                  <a:gd name="connsiteX5" fmla="*/ 70485 w 807025"/>
                  <a:gd name="connsiteY5" fmla="*/ 849960 h 970263"/>
                  <a:gd name="connsiteX6" fmla="*/ 60233 w 807025"/>
                  <a:gd name="connsiteY6" fmla="*/ 852895 h 970263"/>
                  <a:gd name="connsiteX7" fmla="*/ 59765 w 807025"/>
                  <a:gd name="connsiteY7" fmla="*/ 851701 h 970263"/>
                  <a:gd name="connsiteX8" fmla="*/ 48103 w 807025"/>
                  <a:gd name="connsiteY8" fmla="*/ 801578 h 970263"/>
                  <a:gd name="connsiteX9" fmla="*/ 0 w 807025"/>
                  <a:gd name="connsiteY9" fmla="*/ 763119 h 970263"/>
                  <a:gd name="connsiteX10" fmla="*/ 41934 w 807025"/>
                  <a:gd name="connsiteY10" fmla="*/ 621444 h 970263"/>
                  <a:gd name="connsiteX11" fmla="*/ 12918 w 807025"/>
                  <a:gd name="connsiteY11" fmla="*/ 450672 h 970263"/>
                  <a:gd name="connsiteX12" fmla="*/ 11316 w 807025"/>
                  <a:gd name="connsiteY12" fmla="*/ 389121 h 970263"/>
                  <a:gd name="connsiteX13" fmla="*/ 431574 w 807025"/>
                  <a:gd name="connsiteY13" fmla="*/ 4 h 970263"/>
                  <a:gd name="connsiteX14" fmla="*/ 805963 w 807025"/>
                  <a:gd name="connsiteY14" fmla="*/ 489138 h 970263"/>
                  <a:gd name="connsiteX15" fmla="*/ 552319 w 807025"/>
                  <a:gd name="connsiteY15" fmla="*/ 947878 h 970263"/>
                  <a:gd name="connsiteX0" fmla="*/ 480846 w 807025"/>
                  <a:gd name="connsiteY0" fmla="*/ 797130 h 970312"/>
                  <a:gd name="connsiteX1" fmla="*/ 232191 w 807025"/>
                  <a:gd name="connsiteY1" fmla="*/ 969217 h 970312"/>
                  <a:gd name="connsiteX2" fmla="*/ 75343 w 807025"/>
                  <a:gd name="connsiteY2" fmla="*/ 891469 h 970312"/>
                  <a:gd name="connsiteX3" fmla="*/ 67533 w 807025"/>
                  <a:gd name="connsiteY3" fmla="*/ 871555 h 970312"/>
                  <a:gd name="connsiteX4" fmla="*/ 100514 w 807025"/>
                  <a:gd name="connsiteY4" fmla="*/ 844588 h 970312"/>
                  <a:gd name="connsiteX5" fmla="*/ 70485 w 807025"/>
                  <a:gd name="connsiteY5" fmla="*/ 850009 h 970312"/>
                  <a:gd name="connsiteX6" fmla="*/ 60233 w 807025"/>
                  <a:gd name="connsiteY6" fmla="*/ 852944 h 970312"/>
                  <a:gd name="connsiteX7" fmla="*/ 59765 w 807025"/>
                  <a:gd name="connsiteY7" fmla="*/ 851750 h 970312"/>
                  <a:gd name="connsiteX8" fmla="*/ 48103 w 807025"/>
                  <a:gd name="connsiteY8" fmla="*/ 801627 h 970312"/>
                  <a:gd name="connsiteX9" fmla="*/ 0 w 807025"/>
                  <a:gd name="connsiteY9" fmla="*/ 763168 h 970312"/>
                  <a:gd name="connsiteX10" fmla="*/ 41934 w 807025"/>
                  <a:gd name="connsiteY10" fmla="*/ 621493 h 970312"/>
                  <a:gd name="connsiteX11" fmla="*/ 12918 w 807025"/>
                  <a:gd name="connsiteY11" fmla="*/ 450721 h 970312"/>
                  <a:gd name="connsiteX12" fmla="*/ 11316 w 807025"/>
                  <a:gd name="connsiteY12" fmla="*/ 389170 h 970312"/>
                  <a:gd name="connsiteX13" fmla="*/ 431574 w 807025"/>
                  <a:gd name="connsiteY13" fmla="*/ 53 h 970312"/>
                  <a:gd name="connsiteX14" fmla="*/ 805963 w 807025"/>
                  <a:gd name="connsiteY14" fmla="*/ 489187 h 970312"/>
                  <a:gd name="connsiteX15" fmla="*/ 552319 w 807025"/>
                  <a:gd name="connsiteY15" fmla="*/ 947927 h 970312"/>
                  <a:gd name="connsiteX0" fmla="*/ 480846 w 805964"/>
                  <a:gd name="connsiteY0" fmla="*/ 797130 h 970312"/>
                  <a:gd name="connsiteX1" fmla="*/ 232191 w 805964"/>
                  <a:gd name="connsiteY1" fmla="*/ 969217 h 970312"/>
                  <a:gd name="connsiteX2" fmla="*/ 75343 w 805964"/>
                  <a:gd name="connsiteY2" fmla="*/ 891469 h 970312"/>
                  <a:gd name="connsiteX3" fmla="*/ 67533 w 805964"/>
                  <a:gd name="connsiteY3" fmla="*/ 871555 h 970312"/>
                  <a:gd name="connsiteX4" fmla="*/ 100514 w 805964"/>
                  <a:gd name="connsiteY4" fmla="*/ 844588 h 970312"/>
                  <a:gd name="connsiteX5" fmla="*/ 70485 w 805964"/>
                  <a:gd name="connsiteY5" fmla="*/ 850009 h 970312"/>
                  <a:gd name="connsiteX6" fmla="*/ 60233 w 805964"/>
                  <a:gd name="connsiteY6" fmla="*/ 852944 h 970312"/>
                  <a:gd name="connsiteX7" fmla="*/ 59765 w 805964"/>
                  <a:gd name="connsiteY7" fmla="*/ 851750 h 970312"/>
                  <a:gd name="connsiteX8" fmla="*/ 48103 w 805964"/>
                  <a:gd name="connsiteY8" fmla="*/ 801627 h 970312"/>
                  <a:gd name="connsiteX9" fmla="*/ 0 w 805964"/>
                  <a:gd name="connsiteY9" fmla="*/ 763168 h 970312"/>
                  <a:gd name="connsiteX10" fmla="*/ 41934 w 805964"/>
                  <a:gd name="connsiteY10" fmla="*/ 621493 h 970312"/>
                  <a:gd name="connsiteX11" fmla="*/ 12918 w 805964"/>
                  <a:gd name="connsiteY11" fmla="*/ 450721 h 970312"/>
                  <a:gd name="connsiteX12" fmla="*/ 11316 w 805964"/>
                  <a:gd name="connsiteY12" fmla="*/ 389170 h 970312"/>
                  <a:gd name="connsiteX13" fmla="*/ 431574 w 805964"/>
                  <a:gd name="connsiteY13" fmla="*/ 53 h 970312"/>
                  <a:gd name="connsiteX14" fmla="*/ 805963 w 805964"/>
                  <a:gd name="connsiteY14" fmla="*/ 489187 h 970312"/>
                  <a:gd name="connsiteX15" fmla="*/ 552319 w 805964"/>
                  <a:gd name="connsiteY15" fmla="*/ 947927 h 970312"/>
                  <a:gd name="connsiteX0" fmla="*/ 501534 w 826652"/>
                  <a:gd name="connsiteY0" fmla="*/ 797130 h 970312"/>
                  <a:gd name="connsiteX1" fmla="*/ 252879 w 826652"/>
                  <a:gd name="connsiteY1" fmla="*/ 969217 h 970312"/>
                  <a:gd name="connsiteX2" fmla="*/ 96031 w 826652"/>
                  <a:gd name="connsiteY2" fmla="*/ 891469 h 970312"/>
                  <a:gd name="connsiteX3" fmla="*/ 88221 w 826652"/>
                  <a:gd name="connsiteY3" fmla="*/ 871555 h 970312"/>
                  <a:gd name="connsiteX4" fmla="*/ 121202 w 826652"/>
                  <a:gd name="connsiteY4" fmla="*/ 844588 h 970312"/>
                  <a:gd name="connsiteX5" fmla="*/ 91173 w 826652"/>
                  <a:gd name="connsiteY5" fmla="*/ 850009 h 970312"/>
                  <a:gd name="connsiteX6" fmla="*/ 80921 w 826652"/>
                  <a:gd name="connsiteY6" fmla="*/ 852944 h 970312"/>
                  <a:gd name="connsiteX7" fmla="*/ 80453 w 826652"/>
                  <a:gd name="connsiteY7" fmla="*/ 851750 h 970312"/>
                  <a:gd name="connsiteX8" fmla="*/ 68791 w 826652"/>
                  <a:gd name="connsiteY8" fmla="*/ 801627 h 970312"/>
                  <a:gd name="connsiteX9" fmla="*/ 0 w 826652"/>
                  <a:gd name="connsiteY9" fmla="*/ 763168 h 970312"/>
                  <a:gd name="connsiteX10" fmla="*/ 62622 w 826652"/>
                  <a:gd name="connsiteY10" fmla="*/ 621493 h 970312"/>
                  <a:gd name="connsiteX11" fmla="*/ 33606 w 826652"/>
                  <a:gd name="connsiteY11" fmla="*/ 450721 h 970312"/>
                  <a:gd name="connsiteX12" fmla="*/ 32004 w 826652"/>
                  <a:gd name="connsiteY12" fmla="*/ 389170 h 970312"/>
                  <a:gd name="connsiteX13" fmla="*/ 452262 w 826652"/>
                  <a:gd name="connsiteY13" fmla="*/ 53 h 970312"/>
                  <a:gd name="connsiteX14" fmla="*/ 826651 w 826652"/>
                  <a:gd name="connsiteY14" fmla="*/ 489187 h 970312"/>
                  <a:gd name="connsiteX15" fmla="*/ 573007 w 826652"/>
                  <a:gd name="connsiteY15" fmla="*/ 947927 h 970312"/>
                  <a:gd name="connsiteX0" fmla="*/ 501534 w 826653"/>
                  <a:gd name="connsiteY0" fmla="*/ 797078 h 970260"/>
                  <a:gd name="connsiteX1" fmla="*/ 252879 w 826653"/>
                  <a:gd name="connsiteY1" fmla="*/ 969165 h 970260"/>
                  <a:gd name="connsiteX2" fmla="*/ 96031 w 826653"/>
                  <a:gd name="connsiteY2" fmla="*/ 891417 h 970260"/>
                  <a:gd name="connsiteX3" fmla="*/ 88221 w 826653"/>
                  <a:gd name="connsiteY3" fmla="*/ 871503 h 970260"/>
                  <a:gd name="connsiteX4" fmla="*/ 121202 w 826653"/>
                  <a:gd name="connsiteY4" fmla="*/ 844536 h 970260"/>
                  <a:gd name="connsiteX5" fmla="*/ 91173 w 826653"/>
                  <a:gd name="connsiteY5" fmla="*/ 849957 h 970260"/>
                  <a:gd name="connsiteX6" fmla="*/ 80921 w 826653"/>
                  <a:gd name="connsiteY6" fmla="*/ 852892 h 970260"/>
                  <a:gd name="connsiteX7" fmla="*/ 80453 w 826653"/>
                  <a:gd name="connsiteY7" fmla="*/ 851698 h 970260"/>
                  <a:gd name="connsiteX8" fmla="*/ 68791 w 826653"/>
                  <a:gd name="connsiteY8" fmla="*/ 801575 h 970260"/>
                  <a:gd name="connsiteX9" fmla="*/ 0 w 826653"/>
                  <a:gd name="connsiteY9" fmla="*/ 763116 h 970260"/>
                  <a:gd name="connsiteX10" fmla="*/ 62622 w 826653"/>
                  <a:gd name="connsiteY10" fmla="*/ 621441 h 970260"/>
                  <a:gd name="connsiteX11" fmla="*/ 33606 w 826653"/>
                  <a:gd name="connsiteY11" fmla="*/ 450669 h 970260"/>
                  <a:gd name="connsiteX12" fmla="*/ 32004 w 826653"/>
                  <a:gd name="connsiteY12" fmla="*/ 389118 h 970260"/>
                  <a:gd name="connsiteX13" fmla="*/ 452262 w 826653"/>
                  <a:gd name="connsiteY13" fmla="*/ 1 h 970260"/>
                  <a:gd name="connsiteX14" fmla="*/ 826651 w 826653"/>
                  <a:gd name="connsiteY14" fmla="*/ 489135 h 970260"/>
                  <a:gd name="connsiteX15" fmla="*/ 573007 w 826653"/>
                  <a:gd name="connsiteY15" fmla="*/ 947875 h 970260"/>
                  <a:gd name="connsiteX0" fmla="*/ 501534 w 826653"/>
                  <a:gd name="connsiteY0" fmla="*/ 797078 h 970260"/>
                  <a:gd name="connsiteX1" fmla="*/ 252879 w 826653"/>
                  <a:gd name="connsiteY1" fmla="*/ 969165 h 970260"/>
                  <a:gd name="connsiteX2" fmla="*/ 96031 w 826653"/>
                  <a:gd name="connsiteY2" fmla="*/ 891417 h 970260"/>
                  <a:gd name="connsiteX3" fmla="*/ 88221 w 826653"/>
                  <a:gd name="connsiteY3" fmla="*/ 871503 h 970260"/>
                  <a:gd name="connsiteX4" fmla="*/ 121202 w 826653"/>
                  <a:gd name="connsiteY4" fmla="*/ 844536 h 970260"/>
                  <a:gd name="connsiteX5" fmla="*/ 91173 w 826653"/>
                  <a:gd name="connsiteY5" fmla="*/ 849957 h 970260"/>
                  <a:gd name="connsiteX6" fmla="*/ 80921 w 826653"/>
                  <a:gd name="connsiteY6" fmla="*/ 852892 h 970260"/>
                  <a:gd name="connsiteX7" fmla="*/ 80453 w 826653"/>
                  <a:gd name="connsiteY7" fmla="*/ 851698 h 970260"/>
                  <a:gd name="connsiteX8" fmla="*/ 68791 w 826653"/>
                  <a:gd name="connsiteY8" fmla="*/ 801575 h 970260"/>
                  <a:gd name="connsiteX9" fmla="*/ 0 w 826653"/>
                  <a:gd name="connsiteY9" fmla="*/ 763116 h 970260"/>
                  <a:gd name="connsiteX10" fmla="*/ 62622 w 826653"/>
                  <a:gd name="connsiteY10" fmla="*/ 621441 h 970260"/>
                  <a:gd name="connsiteX11" fmla="*/ 33606 w 826653"/>
                  <a:gd name="connsiteY11" fmla="*/ 450669 h 970260"/>
                  <a:gd name="connsiteX12" fmla="*/ 32004 w 826653"/>
                  <a:gd name="connsiteY12" fmla="*/ 389118 h 970260"/>
                  <a:gd name="connsiteX13" fmla="*/ 452262 w 826653"/>
                  <a:gd name="connsiteY13" fmla="*/ 1 h 970260"/>
                  <a:gd name="connsiteX14" fmla="*/ 826651 w 826653"/>
                  <a:gd name="connsiteY14" fmla="*/ 489135 h 970260"/>
                  <a:gd name="connsiteX15" fmla="*/ 573007 w 826653"/>
                  <a:gd name="connsiteY15" fmla="*/ 947875 h 970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26653" h="970260">
                    <a:moveTo>
                      <a:pt x="501534" y="797078"/>
                    </a:moveTo>
                    <a:cubicBezTo>
                      <a:pt x="428654" y="934654"/>
                      <a:pt x="340440" y="961847"/>
                      <a:pt x="252879" y="969165"/>
                    </a:cubicBezTo>
                    <a:cubicBezTo>
                      <a:pt x="187209" y="974654"/>
                      <a:pt x="130880" y="961143"/>
                      <a:pt x="96031" y="891417"/>
                    </a:cubicBezTo>
                    <a:lnTo>
                      <a:pt x="88221" y="871503"/>
                    </a:lnTo>
                    <a:lnTo>
                      <a:pt x="121202" y="844536"/>
                    </a:lnTo>
                    <a:cubicBezTo>
                      <a:pt x="121202" y="838845"/>
                      <a:pt x="109726" y="843690"/>
                      <a:pt x="91173" y="849957"/>
                    </a:cubicBezTo>
                    <a:lnTo>
                      <a:pt x="80921" y="852892"/>
                    </a:lnTo>
                    <a:lnTo>
                      <a:pt x="80453" y="851698"/>
                    </a:lnTo>
                    <a:cubicBezTo>
                      <a:pt x="75894" y="836781"/>
                      <a:pt x="71988" y="820131"/>
                      <a:pt x="68791" y="801575"/>
                    </a:cubicBezTo>
                    <a:cubicBezTo>
                      <a:pt x="45551" y="796174"/>
                      <a:pt x="10963" y="789866"/>
                      <a:pt x="0" y="763116"/>
                    </a:cubicBezTo>
                    <a:cubicBezTo>
                      <a:pt x="2401" y="721239"/>
                      <a:pt x="57021" y="673515"/>
                      <a:pt x="62622" y="621441"/>
                    </a:cubicBezTo>
                    <a:cubicBezTo>
                      <a:pt x="68223" y="569367"/>
                      <a:pt x="37009" y="478268"/>
                      <a:pt x="33606" y="450669"/>
                    </a:cubicBezTo>
                    <a:cubicBezTo>
                      <a:pt x="28617" y="425864"/>
                      <a:pt x="32539" y="409635"/>
                      <a:pt x="32004" y="389118"/>
                    </a:cubicBezTo>
                    <a:cubicBezTo>
                      <a:pt x="37600" y="186575"/>
                      <a:pt x="160781" y="176"/>
                      <a:pt x="452262" y="1"/>
                    </a:cubicBezTo>
                    <a:cubicBezTo>
                      <a:pt x="743743" y="-174"/>
                      <a:pt x="827215" y="231379"/>
                      <a:pt x="826651" y="489135"/>
                    </a:cubicBezTo>
                    <a:cubicBezTo>
                      <a:pt x="826087" y="746891"/>
                      <a:pt x="574254" y="810295"/>
                      <a:pt x="573007" y="947875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8" name="円/楕円 225">
                <a:extLst>
                  <a:ext uri="{FF2B5EF4-FFF2-40B4-BE49-F238E27FC236}">
                    <a16:creationId xmlns:a16="http://schemas.microsoft.com/office/drawing/2014/main" id="{E1155CBC-71DA-4A3A-917F-2A99668FB7F2}"/>
                  </a:ext>
                </a:extLst>
              </p:cNvPr>
              <p:cNvSpPr/>
              <p:nvPr/>
            </p:nvSpPr>
            <p:spPr>
              <a:xfrm>
                <a:off x="958873" y="4978033"/>
                <a:ext cx="113112" cy="61378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3" name="正方形/長方形 122">
              <a:extLst>
                <a:ext uri="{FF2B5EF4-FFF2-40B4-BE49-F238E27FC236}">
                  <a16:creationId xmlns:a16="http://schemas.microsoft.com/office/drawing/2014/main" id="{00FAB494-FC31-4184-8F80-434D16877D8D}"/>
                </a:ext>
              </a:extLst>
            </p:cNvPr>
            <p:cNvSpPr/>
            <p:nvPr/>
          </p:nvSpPr>
          <p:spPr>
            <a:xfrm>
              <a:off x="3919402" y="5709860"/>
              <a:ext cx="637116" cy="379723"/>
            </a:xfrm>
            <a:prstGeom prst="rect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15FFC7E0-235F-4D5C-A1D7-67E733877C14}"/>
                </a:ext>
              </a:extLst>
            </p:cNvPr>
            <p:cNvSpPr/>
            <p:nvPr/>
          </p:nvSpPr>
          <p:spPr>
            <a:xfrm>
              <a:off x="4044368" y="5337540"/>
              <a:ext cx="183986" cy="1103696"/>
            </a:xfrm>
            <a:prstGeom prst="round2SameRect">
              <a:avLst>
                <a:gd name="adj1" fmla="val 40288"/>
                <a:gd name="adj2" fmla="val 0"/>
              </a:avLst>
            </a:pr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C31C1123-8AF6-46D1-AC8E-61B3B10CE4C0}"/>
                </a:ext>
              </a:extLst>
            </p:cNvPr>
            <p:cNvSpPr/>
            <p:nvPr/>
          </p:nvSpPr>
          <p:spPr>
            <a:xfrm flipH="1">
              <a:off x="4079093" y="5279048"/>
              <a:ext cx="333390" cy="1161078"/>
            </a:xfrm>
            <a:custGeom>
              <a:avLst/>
              <a:gdLst>
                <a:gd name="connsiteX0" fmla="*/ 42070 w 328822"/>
                <a:gd name="connsiteY0" fmla="*/ 0 h 947738"/>
                <a:gd name="connsiteX1" fmla="*/ 286752 w 328822"/>
                <a:gd name="connsiteY1" fmla="*/ 0 h 947738"/>
                <a:gd name="connsiteX2" fmla="*/ 315902 w 328822"/>
                <a:gd name="connsiteY2" fmla="*/ 43235 h 947738"/>
                <a:gd name="connsiteX3" fmla="*/ 328822 w 328822"/>
                <a:gd name="connsiteY3" fmla="*/ 107231 h 947738"/>
                <a:gd name="connsiteX4" fmla="*/ 328822 w 328822"/>
                <a:gd name="connsiteY4" fmla="*/ 947738 h 947738"/>
                <a:gd name="connsiteX5" fmla="*/ 0 w 328822"/>
                <a:gd name="connsiteY5" fmla="*/ 947738 h 947738"/>
                <a:gd name="connsiteX6" fmla="*/ 0 w 328822"/>
                <a:gd name="connsiteY6" fmla="*/ 107231 h 947738"/>
                <a:gd name="connsiteX7" fmla="*/ 12920 w 328822"/>
                <a:gd name="connsiteY7" fmla="*/ 43235 h 947738"/>
                <a:gd name="connsiteX0" fmla="*/ 315902 w 407342"/>
                <a:gd name="connsiteY0" fmla="*/ 43235 h 947738"/>
                <a:gd name="connsiteX1" fmla="*/ 328822 w 407342"/>
                <a:gd name="connsiteY1" fmla="*/ 107231 h 947738"/>
                <a:gd name="connsiteX2" fmla="*/ 328822 w 407342"/>
                <a:gd name="connsiteY2" fmla="*/ 947738 h 947738"/>
                <a:gd name="connsiteX3" fmla="*/ 0 w 407342"/>
                <a:gd name="connsiteY3" fmla="*/ 947738 h 947738"/>
                <a:gd name="connsiteX4" fmla="*/ 0 w 407342"/>
                <a:gd name="connsiteY4" fmla="*/ 107231 h 947738"/>
                <a:gd name="connsiteX5" fmla="*/ 12920 w 407342"/>
                <a:gd name="connsiteY5" fmla="*/ 43235 h 947738"/>
                <a:gd name="connsiteX6" fmla="*/ 42070 w 407342"/>
                <a:gd name="connsiteY6" fmla="*/ 0 h 947738"/>
                <a:gd name="connsiteX7" fmla="*/ 286752 w 407342"/>
                <a:gd name="connsiteY7" fmla="*/ 0 h 947738"/>
                <a:gd name="connsiteX8" fmla="*/ 407342 w 407342"/>
                <a:gd name="connsiteY8" fmla="*/ 134675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  <a:gd name="connsiteX7" fmla="*/ 286752 w 328822"/>
                <a:gd name="connsiteY7" fmla="*/ 0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8822" h="947738">
                  <a:moveTo>
                    <a:pt x="315902" y="43235"/>
                  </a:moveTo>
                  <a:cubicBezTo>
                    <a:pt x="324222" y="62905"/>
                    <a:pt x="328822" y="84531"/>
                    <a:pt x="328822" y="107231"/>
                  </a:cubicBezTo>
                  <a:lnTo>
                    <a:pt x="328822" y="947738"/>
                  </a:lnTo>
                  <a:lnTo>
                    <a:pt x="0" y="947738"/>
                  </a:lnTo>
                  <a:lnTo>
                    <a:pt x="0" y="107231"/>
                  </a:lnTo>
                  <a:cubicBezTo>
                    <a:pt x="0" y="84531"/>
                    <a:pt x="4601" y="62905"/>
                    <a:pt x="12920" y="43235"/>
                  </a:cubicBezTo>
                  <a:lnTo>
                    <a:pt x="42070" y="0"/>
                  </a:ln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77450739-FCDC-47B5-B708-9F89F78F1CDC}"/>
                </a:ext>
              </a:extLst>
            </p:cNvPr>
            <p:cNvSpPr/>
            <p:nvPr/>
          </p:nvSpPr>
          <p:spPr>
            <a:xfrm>
              <a:off x="3752951" y="4433811"/>
              <a:ext cx="190283" cy="203400"/>
            </a:xfrm>
            <a:custGeom>
              <a:avLst/>
              <a:gdLst>
                <a:gd name="connsiteX0" fmla="*/ 75436 w 190283"/>
                <a:gd name="connsiteY0" fmla="*/ 0 h 203400"/>
                <a:gd name="connsiteX1" fmla="*/ 190283 w 190283"/>
                <a:gd name="connsiteY1" fmla="*/ 101700 h 203400"/>
                <a:gd name="connsiteX2" fmla="*/ 75436 w 190283"/>
                <a:gd name="connsiteY2" fmla="*/ 203400 h 203400"/>
                <a:gd name="connsiteX3" fmla="*/ 30733 w 190283"/>
                <a:gd name="connsiteY3" fmla="*/ 195408 h 203400"/>
                <a:gd name="connsiteX4" fmla="*/ 8667 w 190283"/>
                <a:gd name="connsiteY4" fmla="*/ 182234 h 203400"/>
                <a:gd name="connsiteX5" fmla="*/ 0 w 190283"/>
                <a:gd name="connsiteY5" fmla="*/ 106093 h 203400"/>
                <a:gd name="connsiteX6" fmla="*/ 9740 w 190283"/>
                <a:gd name="connsiteY6" fmla="*/ 20526 h 203400"/>
                <a:gd name="connsiteX7" fmla="*/ 30733 w 190283"/>
                <a:gd name="connsiteY7" fmla="*/ 7992 h 203400"/>
                <a:gd name="connsiteX8" fmla="*/ 75436 w 190283"/>
                <a:gd name="connsiteY8" fmla="*/ 0 h 20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283" h="203400">
                  <a:moveTo>
                    <a:pt x="75436" y="0"/>
                  </a:moveTo>
                  <a:cubicBezTo>
                    <a:pt x="138864" y="0"/>
                    <a:pt x="190283" y="45533"/>
                    <a:pt x="190283" y="101700"/>
                  </a:cubicBezTo>
                  <a:cubicBezTo>
                    <a:pt x="190283" y="157867"/>
                    <a:pt x="138864" y="203400"/>
                    <a:pt x="75436" y="203400"/>
                  </a:cubicBezTo>
                  <a:cubicBezTo>
                    <a:pt x="59579" y="203400"/>
                    <a:pt x="44473" y="200554"/>
                    <a:pt x="30733" y="195408"/>
                  </a:cubicBezTo>
                  <a:lnTo>
                    <a:pt x="8667" y="182234"/>
                  </a:lnTo>
                  <a:lnTo>
                    <a:pt x="0" y="106093"/>
                  </a:lnTo>
                  <a:lnTo>
                    <a:pt x="9740" y="20526"/>
                  </a:lnTo>
                  <a:lnTo>
                    <a:pt x="30733" y="7992"/>
                  </a:lnTo>
                  <a:cubicBezTo>
                    <a:pt x="44473" y="2846"/>
                    <a:pt x="59579" y="0"/>
                    <a:pt x="75436" y="0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7" name="楕円 126">
              <a:extLst>
                <a:ext uri="{FF2B5EF4-FFF2-40B4-BE49-F238E27FC236}">
                  <a16:creationId xmlns:a16="http://schemas.microsoft.com/office/drawing/2014/main" id="{C8525F2E-B7F6-4DC6-B58D-C7C36FED19A1}"/>
                </a:ext>
              </a:extLst>
            </p:cNvPr>
            <p:cNvSpPr/>
            <p:nvPr/>
          </p:nvSpPr>
          <p:spPr>
            <a:xfrm>
              <a:off x="3766189" y="4452855"/>
              <a:ext cx="58631" cy="15294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BCB89FB3-1EC1-40BA-B3A6-2E11DFD9DC98}"/>
                </a:ext>
              </a:extLst>
            </p:cNvPr>
            <p:cNvSpPr/>
            <p:nvPr/>
          </p:nvSpPr>
          <p:spPr>
            <a:xfrm>
              <a:off x="3768259" y="4415888"/>
              <a:ext cx="171430" cy="86155"/>
            </a:xfrm>
            <a:custGeom>
              <a:avLst/>
              <a:gdLst>
                <a:gd name="connsiteX0" fmla="*/ 60127 w 171430"/>
                <a:gd name="connsiteY0" fmla="*/ 0 h 86155"/>
                <a:gd name="connsiteX1" fmla="*/ 165949 w 171430"/>
                <a:gd name="connsiteY1" fmla="*/ 62114 h 86155"/>
                <a:gd name="connsiteX2" fmla="*/ 171430 w 171430"/>
                <a:gd name="connsiteY2" fmla="*/ 86155 h 86155"/>
                <a:gd name="connsiteX3" fmla="*/ 149978 w 171430"/>
                <a:gd name="connsiteY3" fmla="*/ 57073 h 86155"/>
                <a:gd name="connsiteX4" fmla="*/ 60127 w 171430"/>
                <a:gd name="connsiteY4" fmla="*/ 23054 h 86155"/>
                <a:gd name="connsiteX5" fmla="*/ 10665 w 171430"/>
                <a:gd name="connsiteY5" fmla="*/ 32181 h 86155"/>
                <a:gd name="connsiteX6" fmla="*/ 0 w 171430"/>
                <a:gd name="connsiteY6" fmla="*/ 38754 h 86155"/>
                <a:gd name="connsiteX7" fmla="*/ 1124 w 171430"/>
                <a:gd name="connsiteY7" fmla="*/ 28882 h 86155"/>
                <a:gd name="connsiteX8" fmla="*/ 6599 w 171430"/>
                <a:gd name="connsiteY8" fmla="*/ 14479 h 86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430" h="86155">
                  <a:moveTo>
                    <a:pt x="60127" y="0"/>
                  </a:moveTo>
                  <a:cubicBezTo>
                    <a:pt x="107698" y="0"/>
                    <a:pt x="148514" y="25612"/>
                    <a:pt x="165949" y="62114"/>
                  </a:cubicBezTo>
                  <a:lnTo>
                    <a:pt x="171430" y="86155"/>
                  </a:lnTo>
                  <a:lnTo>
                    <a:pt x="149978" y="57073"/>
                  </a:lnTo>
                  <a:cubicBezTo>
                    <a:pt x="126983" y="36054"/>
                    <a:pt x="95216" y="23054"/>
                    <a:pt x="60127" y="23054"/>
                  </a:cubicBezTo>
                  <a:cubicBezTo>
                    <a:pt x="42582" y="23054"/>
                    <a:pt x="25868" y="26304"/>
                    <a:pt x="10665" y="32181"/>
                  </a:cubicBezTo>
                  <a:lnTo>
                    <a:pt x="0" y="38754"/>
                  </a:lnTo>
                  <a:lnTo>
                    <a:pt x="1124" y="28882"/>
                  </a:lnTo>
                  <a:lnTo>
                    <a:pt x="6599" y="14479"/>
                  </a:ln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62082F52-8834-4D01-A638-A7D50C6899A9}"/>
                </a:ext>
              </a:extLst>
            </p:cNvPr>
            <p:cNvSpPr/>
            <p:nvPr/>
          </p:nvSpPr>
          <p:spPr>
            <a:xfrm>
              <a:off x="3720800" y="4295495"/>
              <a:ext cx="214607" cy="51189"/>
            </a:xfrm>
            <a:custGeom>
              <a:avLst/>
              <a:gdLst>
                <a:gd name="connsiteX0" fmla="*/ 157550 w 315100"/>
                <a:gd name="connsiteY0" fmla="*/ 0 h 85026"/>
                <a:gd name="connsiteX1" fmla="*/ 311306 w 315100"/>
                <a:gd name="connsiteY1" fmla="*/ 71789 h 85026"/>
                <a:gd name="connsiteX2" fmla="*/ 315100 w 315100"/>
                <a:gd name="connsiteY2" fmla="*/ 85026 h 85026"/>
                <a:gd name="connsiteX3" fmla="*/ 260724 w 315100"/>
                <a:gd name="connsiteY3" fmla="*/ 68769 h 85026"/>
                <a:gd name="connsiteX4" fmla="*/ 157550 w 315100"/>
                <a:gd name="connsiteY4" fmla="*/ 59532 h 85026"/>
                <a:gd name="connsiteX5" fmla="*/ 54376 w 315100"/>
                <a:gd name="connsiteY5" fmla="*/ 68769 h 85026"/>
                <a:gd name="connsiteX6" fmla="*/ 0 w 315100"/>
                <a:gd name="connsiteY6" fmla="*/ 85026 h 85026"/>
                <a:gd name="connsiteX7" fmla="*/ 3794 w 315100"/>
                <a:gd name="connsiteY7" fmla="*/ 71789 h 85026"/>
                <a:gd name="connsiteX8" fmla="*/ 157550 w 315100"/>
                <a:gd name="connsiteY8" fmla="*/ 0 h 85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100" h="85026">
                  <a:moveTo>
                    <a:pt x="157550" y="0"/>
                  </a:moveTo>
                  <a:cubicBezTo>
                    <a:pt x="226669" y="0"/>
                    <a:pt x="285973" y="29602"/>
                    <a:pt x="311306" y="71789"/>
                  </a:cubicBezTo>
                  <a:lnTo>
                    <a:pt x="315100" y="85026"/>
                  </a:lnTo>
                  <a:lnTo>
                    <a:pt x="260724" y="68769"/>
                  </a:lnTo>
                  <a:cubicBezTo>
                    <a:pt x="229012" y="62821"/>
                    <a:pt x="194147" y="59532"/>
                    <a:pt x="157550" y="59532"/>
                  </a:cubicBezTo>
                  <a:cubicBezTo>
                    <a:pt x="120953" y="59532"/>
                    <a:pt x="86088" y="62821"/>
                    <a:pt x="54376" y="68769"/>
                  </a:cubicBezTo>
                  <a:lnTo>
                    <a:pt x="0" y="85026"/>
                  </a:lnTo>
                  <a:lnTo>
                    <a:pt x="3794" y="71789"/>
                  </a:lnTo>
                  <a:cubicBezTo>
                    <a:pt x="29127" y="29602"/>
                    <a:pt x="88431" y="0"/>
                    <a:pt x="15755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0" name="円/楕円 50">
              <a:extLst>
                <a:ext uri="{FF2B5EF4-FFF2-40B4-BE49-F238E27FC236}">
                  <a16:creationId xmlns:a16="http://schemas.microsoft.com/office/drawing/2014/main" id="{39D7632B-A479-4B15-B1CD-61217566DF89}"/>
                </a:ext>
              </a:extLst>
            </p:cNvPr>
            <p:cNvSpPr/>
            <p:nvPr/>
          </p:nvSpPr>
          <p:spPr>
            <a:xfrm>
              <a:off x="3653748" y="3933082"/>
              <a:ext cx="790846" cy="433738"/>
            </a:xfrm>
            <a:custGeom>
              <a:avLst/>
              <a:gdLst/>
              <a:ahLst/>
              <a:cxnLst/>
              <a:rect l="l" t="t" r="r" b="b"/>
              <a:pathLst>
                <a:path w="617208" h="288310">
                  <a:moveTo>
                    <a:pt x="306540" y="0"/>
                  </a:moveTo>
                  <a:cubicBezTo>
                    <a:pt x="469326" y="0"/>
                    <a:pt x="601290" y="44625"/>
                    <a:pt x="601290" y="99673"/>
                  </a:cubicBezTo>
                  <a:lnTo>
                    <a:pt x="601154" y="100130"/>
                  </a:lnTo>
                  <a:cubicBezTo>
                    <a:pt x="626273" y="136691"/>
                    <a:pt x="621686" y="186815"/>
                    <a:pt x="589012" y="219488"/>
                  </a:cubicBezTo>
                  <a:lnTo>
                    <a:pt x="520191" y="288310"/>
                  </a:lnTo>
                  <a:lnTo>
                    <a:pt x="451370" y="219488"/>
                  </a:lnTo>
                  <a:lnTo>
                    <a:pt x="448184" y="214690"/>
                  </a:lnTo>
                  <a:cubicBezTo>
                    <a:pt x="447656" y="216752"/>
                    <a:pt x="446351" y="218135"/>
                    <a:pt x="444997" y="219488"/>
                  </a:cubicBezTo>
                  <a:lnTo>
                    <a:pt x="376176" y="288310"/>
                  </a:lnTo>
                  <a:lnTo>
                    <a:pt x="310859" y="222992"/>
                  </a:lnTo>
                  <a:lnTo>
                    <a:pt x="245541" y="288310"/>
                  </a:lnTo>
                  <a:lnTo>
                    <a:pt x="176720" y="219488"/>
                  </a:lnTo>
                  <a:lnTo>
                    <a:pt x="171280" y="211297"/>
                  </a:lnTo>
                  <a:cubicBezTo>
                    <a:pt x="170367" y="214728"/>
                    <a:pt x="168176" y="217153"/>
                    <a:pt x="165840" y="219488"/>
                  </a:cubicBezTo>
                  <a:lnTo>
                    <a:pt x="97019" y="288310"/>
                  </a:lnTo>
                  <a:lnTo>
                    <a:pt x="28198" y="219488"/>
                  </a:lnTo>
                  <a:cubicBezTo>
                    <a:pt x="-3184" y="188108"/>
                    <a:pt x="-8656" y="140630"/>
                    <a:pt x="13206" y="104422"/>
                  </a:cubicBezTo>
                  <a:cubicBezTo>
                    <a:pt x="11908" y="102951"/>
                    <a:pt x="11790" y="101317"/>
                    <a:pt x="11790" y="99673"/>
                  </a:cubicBezTo>
                  <a:cubicBezTo>
                    <a:pt x="11790" y="44625"/>
                    <a:pt x="143754" y="0"/>
                    <a:pt x="30654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512C0B8D-347E-486D-ADB1-AFC3B00D7CC2}"/>
                </a:ext>
              </a:extLst>
            </p:cNvPr>
            <p:cNvSpPr/>
            <p:nvPr/>
          </p:nvSpPr>
          <p:spPr>
            <a:xfrm>
              <a:off x="3648437" y="3829320"/>
              <a:ext cx="1104539" cy="1056673"/>
            </a:xfrm>
            <a:custGeom>
              <a:avLst/>
              <a:gdLst>
                <a:gd name="connsiteX0" fmla="*/ 515694 w 1104539"/>
                <a:gd name="connsiteY0" fmla="*/ 288 h 1056673"/>
                <a:gd name="connsiteX1" fmla="*/ 577155 w 1104539"/>
                <a:gd name="connsiteY1" fmla="*/ 6708 h 1056673"/>
                <a:gd name="connsiteX2" fmla="*/ 598350 w 1104539"/>
                <a:gd name="connsiteY2" fmla="*/ 12467 h 1056673"/>
                <a:gd name="connsiteX3" fmla="*/ 651442 w 1104539"/>
                <a:gd name="connsiteY3" fmla="*/ 6245 h 1056673"/>
                <a:gd name="connsiteX4" fmla="*/ 1104539 w 1104539"/>
                <a:gd name="connsiteY4" fmla="*/ 532957 h 1056673"/>
                <a:gd name="connsiteX5" fmla="*/ 742757 w 1104539"/>
                <a:gd name="connsiteY5" fmla="*/ 1048967 h 1056673"/>
                <a:gd name="connsiteX6" fmla="*/ 677001 w 1104539"/>
                <a:gd name="connsiteY6" fmla="*/ 1056673 h 1056673"/>
                <a:gd name="connsiteX7" fmla="*/ 685070 w 1104539"/>
                <a:gd name="connsiteY7" fmla="*/ 1030681 h 1056673"/>
                <a:gd name="connsiteX8" fmla="*/ 691253 w 1104539"/>
                <a:gd name="connsiteY8" fmla="*/ 969342 h 1056673"/>
                <a:gd name="connsiteX9" fmla="*/ 691253 w 1104539"/>
                <a:gd name="connsiteY9" fmla="*/ 618414 h 1056673"/>
                <a:gd name="connsiteX10" fmla="*/ 602109 w 1104539"/>
                <a:gd name="connsiteY10" fmla="*/ 403201 h 1056673"/>
                <a:gd name="connsiteX11" fmla="*/ 561199 w 1104539"/>
                <a:gd name="connsiteY11" fmla="*/ 369447 h 1056673"/>
                <a:gd name="connsiteX12" fmla="*/ 504089 w 1104539"/>
                <a:gd name="connsiteY12" fmla="*/ 399645 h 1056673"/>
                <a:gd name="connsiteX13" fmla="*/ 432536 w 1104539"/>
                <a:gd name="connsiteY13" fmla="*/ 427697 h 1056673"/>
                <a:gd name="connsiteX14" fmla="*/ 5869 w 1104539"/>
                <a:gd name="connsiteY14" fmla="*/ 349824 h 1056673"/>
                <a:gd name="connsiteX15" fmla="*/ 302407 w 1104539"/>
                <a:gd name="connsiteY15" fmla="*/ 33321 h 1056673"/>
                <a:gd name="connsiteX16" fmla="*/ 515694 w 1104539"/>
                <a:gd name="connsiteY16" fmla="*/ 288 h 1056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04539" h="1056673">
                  <a:moveTo>
                    <a:pt x="515694" y="288"/>
                  </a:moveTo>
                  <a:cubicBezTo>
                    <a:pt x="537269" y="1027"/>
                    <a:pt x="557852" y="3185"/>
                    <a:pt x="577155" y="6708"/>
                  </a:cubicBezTo>
                  <a:lnTo>
                    <a:pt x="598350" y="12467"/>
                  </a:lnTo>
                  <a:lnTo>
                    <a:pt x="651442" y="6245"/>
                  </a:lnTo>
                  <a:cubicBezTo>
                    <a:pt x="901680" y="6245"/>
                    <a:pt x="1104539" y="242063"/>
                    <a:pt x="1104539" y="532957"/>
                  </a:cubicBezTo>
                  <a:cubicBezTo>
                    <a:pt x="1104539" y="787489"/>
                    <a:pt x="949225" y="999853"/>
                    <a:pt x="742757" y="1048967"/>
                  </a:cubicBezTo>
                  <a:lnTo>
                    <a:pt x="677001" y="1056673"/>
                  </a:lnTo>
                  <a:lnTo>
                    <a:pt x="685070" y="1030681"/>
                  </a:lnTo>
                  <a:cubicBezTo>
                    <a:pt x="689124" y="1010868"/>
                    <a:pt x="691253" y="990354"/>
                    <a:pt x="691253" y="969342"/>
                  </a:cubicBezTo>
                  <a:lnTo>
                    <a:pt x="691253" y="618414"/>
                  </a:lnTo>
                  <a:cubicBezTo>
                    <a:pt x="691253" y="534368"/>
                    <a:pt x="657187" y="458279"/>
                    <a:pt x="602109" y="403201"/>
                  </a:cubicBezTo>
                  <a:lnTo>
                    <a:pt x="561199" y="369447"/>
                  </a:lnTo>
                  <a:lnTo>
                    <a:pt x="504089" y="399645"/>
                  </a:lnTo>
                  <a:cubicBezTo>
                    <a:pt x="481417" y="410039"/>
                    <a:pt x="457499" y="419460"/>
                    <a:pt x="432536" y="427697"/>
                  </a:cubicBezTo>
                  <a:cubicBezTo>
                    <a:pt x="232828" y="493593"/>
                    <a:pt x="41803" y="458728"/>
                    <a:pt x="5869" y="349824"/>
                  </a:cubicBezTo>
                  <a:cubicBezTo>
                    <a:pt x="-30065" y="240920"/>
                    <a:pt x="102699" y="99217"/>
                    <a:pt x="302407" y="33321"/>
                  </a:cubicBezTo>
                  <a:cubicBezTo>
                    <a:pt x="377297" y="8610"/>
                    <a:pt x="450966" y="-1931"/>
                    <a:pt x="515694" y="28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F11698D2-4695-4083-9C14-D1E8E2222423}"/>
                </a:ext>
              </a:extLst>
            </p:cNvPr>
            <p:cNvSpPr/>
            <p:nvPr/>
          </p:nvSpPr>
          <p:spPr>
            <a:xfrm rot="900000" flipH="1">
              <a:off x="4235627" y="4374287"/>
              <a:ext cx="226387" cy="410019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70126CA4-B24C-4E3C-9421-2AB21787E7BD}"/>
                </a:ext>
              </a:extLst>
            </p:cNvPr>
            <p:cNvSpPr/>
            <p:nvPr/>
          </p:nvSpPr>
          <p:spPr>
            <a:xfrm rot="900000" flipH="1">
              <a:off x="4257431" y="4442364"/>
              <a:ext cx="157406" cy="267063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A159E78-BC23-423C-B390-650077E5B6B6}"/>
              </a:ext>
            </a:extLst>
          </p:cNvPr>
          <p:cNvGrpSpPr/>
          <p:nvPr/>
        </p:nvGrpSpPr>
        <p:grpSpPr>
          <a:xfrm>
            <a:off x="7033586" y="766318"/>
            <a:ext cx="1375196" cy="2779236"/>
            <a:chOff x="6257208" y="766318"/>
            <a:chExt cx="1375196" cy="2779236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F83DB272-4259-40D9-A48E-4DB8C87B8091}"/>
                </a:ext>
              </a:extLst>
            </p:cNvPr>
            <p:cNvSpPr/>
            <p:nvPr/>
          </p:nvSpPr>
          <p:spPr>
            <a:xfrm>
              <a:off x="6920266" y="1894065"/>
              <a:ext cx="313620" cy="442916"/>
            </a:xfrm>
            <a:custGeom>
              <a:avLst/>
              <a:gdLst>
                <a:gd name="connsiteX0" fmla="*/ 22650 w 248020"/>
                <a:gd name="connsiteY0" fmla="*/ 0 h 258102"/>
                <a:gd name="connsiteX1" fmla="*/ 225369 w 248020"/>
                <a:gd name="connsiteY1" fmla="*/ 0 h 258102"/>
                <a:gd name="connsiteX2" fmla="*/ 248020 w 248020"/>
                <a:gd name="connsiteY2" fmla="*/ 258102 h 258102"/>
                <a:gd name="connsiteX3" fmla="*/ 0 w 248020"/>
                <a:gd name="connsiteY3" fmla="*/ 258102 h 25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020" h="258102">
                  <a:moveTo>
                    <a:pt x="22650" y="0"/>
                  </a:moveTo>
                  <a:lnTo>
                    <a:pt x="225369" y="0"/>
                  </a:lnTo>
                  <a:lnTo>
                    <a:pt x="248020" y="258102"/>
                  </a:lnTo>
                  <a:lnTo>
                    <a:pt x="0" y="25810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8D4108A1-CAE6-42DD-B8CE-95C4490C68D1}"/>
                </a:ext>
              </a:extLst>
            </p:cNvPr>
            <p:cNvSpPr/>
            <p:nvPr/>
          </p:nvSpPr>
          <p:spPr>
            <a:xfrm>
              <a:off x="6937372" y="1921544"/>
              <a:ext cx="176657" cy="251874"/>
            </a:xfrm>
            <a:custGeom>
              <a:avLst/>
              <a:gdLst>
                <a:gd name="connsiteX0" fmla="*/ 152408 w 161003"/>
                <a:gd name="connsiteY0" fmla="*/ 0 h 223973"/>
                <a:gd name="connsiteX1" fmla="*/ 9452 w 161003"/>
                <a:gd name="connsiteY1" fmla="*/ 219737 h 223973"/>
                <a:gd name="connsiteX2" fmla="*/ 0 w 161003"/>
                <a:gd name="connsiteY2" fmla="*/ 223973 h 223973"/>
                <a:gd name="connsiteX3" fmla="*/ 4657 w 161003"/>
                <a:gd name="connsiteY3" fmla="*/ 149621 h 223973"/>
                <a:gd name="connsiteX4" fmla="*/ 85033 w 161003"/>
                <a:gd name="connsiteY4" fmla="*/ 89394 h 223973"/>
                <a:gd name="connsiteX5" fmla="*/ 152408 w 161003"/>
                <a:gd name="connsiteY5" fmla="*/ 0 h 223973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5033 w 161003"/>
                <a:gd name="connsiteY4" fmla="*/ 75107 h 209686"/>
                <a:gd name="connsiteX5" fmla="*/ 152408 w 161003"/>
                <a:gd name="connsiteY5" fmla="*/ 0 h 209686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7857 w 161003"/>
                <a:gd name="connsiteY4" fmla="*/ 82251 h 209686"/>
                <a:gd name="connsiteX5" fmla="*/ 152408 w 161003"/>
                <a:gd name="connsiteY5" fmla="*/ 0 h 209686"/>
                <a:gd name="connsiteX0" fmla="*/ 147751 w 156346"/>
                <a:gd name="connsiteY0" fmla="*/ 0 h 205450"/>
                <a:gd name="connsiteX1" fmla="*/ 4795 w 156346"/>
                <a:gd name="connsiteY1" fmla="*/ 205450 h 205450"/>
                <a:gd name="connsiteX2" fmla="*/ 0 w 156346"/>
                <a:gd name="connsiteY2" fmla="*/ 135334 h 205450"/>
                <a:gd name="connsiteX3" fmla="*/ 83200 w 156346"/>
                <a:gd name="connsiteY3" fmla="*/ 82251 h 205450"/>
                <a:gd name="connsiteX4" fmla="*/ 147751 w 156346"/>
                <a:gd name="connsiteY4" fmla="*/ 0 h 205450"/>
                <a:gd name="connsiteX0" fmla="*/ 148605 w 156752"/>
                <a:gd name="connsiteY0" fmla="*/ 0 h 188781"/>
                <a:gd name="connsiteX1" fmla="*/ 0 w 156752"/>
                <a:gd name="connsiteY1" fmla="*/ 188781 h 188781"/>
                <a:gd name="connsiteX2" fmla="*/ 854 w 156752"/>
                <a:gd name="connsiteY2" fmla="*/ 135334 h 188781"/>
                <a:gd name="connsiteX3" fmla="*/ 84054 w 156752"/>
                <a:gd name="connsiteY3" fmla="*/ 82251 h 188781"/>
                <a:gd name="connsiteX4" fmla="*/ 148605 w 156752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51429 w 151429"/>
                <a:gd name="connsiteY0" fmla="*/ 0 h 186400"/>
                <a:gd name="connsiteX1" fmla="*/ 0 w 151429"/>
                <a:gd name="connsiteY1" fmla="*/ 186400 h 186400"/>
                <a:gd name="connsiteX2" fmla="*/ 854 w 151429"/>
                <a:gd name="connsiteY2" fmla="*/ 132953 h 186400"/>
                <a:gd name="connsiteX3" fmla="*/ 84054 w 151429"/>
                <a:gd name="connsiteY3" fmla="*/ 79870 h 186400"/>
                <a:gd name="connsiteX4" fmla="*/ 151429 w 151429"/>
                <a:gd name="connsiteY4" fmla="*/ 0 h 1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429" h="186400">
                  <a:moveTo>
                    <a:pt x="151429" y="0"/>
                  </a:moveTo>
                  <a:cubicBezTo>
                    <a:pt x="150345" y="78261"/>
                    <a:pt x="89168" y="133779"/>
                    <a:pt x="0" y="186400"/>
                  </a:cubicBezTo>
                  <a:cubicBezTo>
                    <a:pt x="285" y="168584"/>
                    <a:pt x="569" y="150769"/>
                    <a:pt x="854" y="132953"/>
                  </a:cubicBezTo>
                  <a:lnTo>
                    <a:pt x="84054" y="79870"/>
                  </a:lnTo>
                  <a:cubicBezTo>
                    <a:pt x="113633" y="51040"/>
                    <a:pt x="136893" y="29985"/>
                    <a:pt x="15142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" name="台形 731">
              <a:extLst>
                <a:ext uri="{FF2B5EF4-FFF2-40B4-BE49-F238E27FC236}">
                  <a16:creationId xmlns:a16="http://schemas.microsoft.com/office/drawing/2014/main" id="{C3614C87-CB97-4293-BD77-80AFEB82B119}"/>
                </a:ext>
              </a:extLst>
            </p:cNvPr>
            <p:cNvSpPr/>
            <p:nvPr/>
          </p:nvSpPr>
          <p:spPr>
            <a:xfrm rot="11290218" flipV="1">
              <a:off x="6686865" y="2365897"/>
              <a:ext cx="84295" cy="652135"/>
            </a:xfrm>
            <a:custGeom>
              <a:avLst/>
              <a:gdLst>
                <a:gd name="connsiteX0" fmla="*/ 0 w 184781"/>
                <a:gd name="connsiteY0" fmla="*/ 551112 h 551112"/>
                <a:gd name="connsiteX1" fmla="*/ 50098 w 184781"/>
                <a:gd name="connsiteY1" fmla="*/ 0 h 551112"/>
                <a:gd name="connsiteX2" fmla="*/ 134683 w 184781"/>
                <a:gd name="connsiteY2" fmla="*/ 0 h 551112"/>
                <a:gd name="connsiteX3" fmla="*/ 184781 w 184781"/>
                <a:gd name="connsiteY3" fmla="*/ 551112 h 551112"/>
                <a:gd name="connsiteX4" fmla="*/ 0 w 184781"/>
                <a:gd name="connsiteY4" fmla="*/ 551112 h 551112"/>
                <a:gd name="connsiteX0" fmla="*/ 0 w 184781"/>
                <a:gd name="connsiteY0" fmla="*/ 551112 h 551112"/>
                <a:gd name="connsiteX1" fmla="*/ 50098 w 184781"/>
                <a:gd name="connsiteY1" fmla="*/ 0 h 551112"/>
                <a:gd name="connsiteX2" fmla="*/ 134683 w 184781"/>
                <a:gd name="connsiteY2" fmla="*/ 0 h 551112"/>
                <a:gd name="connsiteX3" fmla="*/ 184781 w 184781"/>
                <a:gd name="connsiteY3" fmla="*/ 551112 h 551112"/>
                <a:gd name="connsiteX4" fmla="*/ 90759 w 184781"/>
                <a:gd name="connsiteY4" fmla="*/ 549928 h 551112"/>
                <a:gd name="connsiteX5" fmla="*/ 0 w 184781"/>
                <a:gd name="connsiteY5" fmla="*/ 551112 h 551112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81234 w 184781"/>
                <a:gd name="connsiteY4" fmla="*/ 685660 h 685660"/>
                <a:gd name="connsiteX5" fmla="*/ 0 w 184781"/>
                <a:gd name="connsiteY5" fmla="*/ 551112 h 685660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96509 w 184781"/>
                <a:gd name="connsiteY4" fmla="*/ 685660 h 685660"/>
                <a:gd name="connsiteX5" fmla="*/ 0 w 184781"/>
                <a:gd name="connsiteY5" fmla="*/ 551112 h 685660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89962 w 184781"/>
                <a:gd name="connsiteY4" fmla="*/ 685660 h 685660"/>
                <a:gd name="connsiteX5" fmla="*/ 0 w 184781"/>
                <a:gd name="connsiteY5" fmla="*/ 551112 h 685660"/>
                <a:gd name="connsiteX0" fmla="*/ 0 w 158686"/>
                <a:gd name="connsiteY0" fmla="*/ 551112 h 685660"/>
                <a:gd name="connsiteX1" fmla="*/ 50098 w 158686"/>
                <a:gd name="connsiteY1" fmla="*/ 0 h 685660"/>
                <a:gd name="connsiteX2" fmla="*/ 134683 w 158686"/>
                <a:gd name="connsiteY2" fmla="*/ 0 h 685660"/>
                <a:gd name="connsiteX3" fmla="*/ 158687 w 158686"/>
                <a:gd name="connsiteY3" fmla="*/ 598627 h 685660"/>
                <a:gd name="connsiteX4" fmla="*/ 89962 w 158686"/>
                <a:gd name="connsiteY4" fmla="*/ 685660 h 685660"/>
                <a:gd name="connsiteX5" fmla="*/ 0 w 158686"/>
                <a:gd name="connsiteY5" fmla="*/ 551112 h 685660"/>
                <a:gd name="connsiteX0" fmla="*/ 0 w 158687"/>
                <a:gd name="connsiteY0" fmla="*/ 551112 h 711147"/>
                <a:gd name="connsiteX1" fmla="*/ 50098 w 158687"/>
                <a:gd name="connsiteY1" fmla="*/ 0 h 711147"/>
                <a:gd name="connsiteX2" fmla="*/ 134683 w 158687"/>
                <a:gd name="connsiteY2" fmla="*/ 0 h 711147"/>
                <a:gd name="connsiteX3" fmla="*/ 158687 w 158687"/>
                <a:gd name="connsiteY3" fmla="*/ 598627 h 711147"/>
                <a:gd name="connsiteX4" fmla="*/ 117588 w 158687"/>
                <a:gd name="connsiteY4" fmla="*/ 711147 h 711147"/>
                <a:gd name="connsiteX5" fmla="*/ 0 w 158687"/>
                <a:gd name="connsiteY5" fmla="*/ 551112 h 711147"/>
                <a:gd name="connsiteX0" fmla="*/ 24104 w 108589"/>
                <a:gd name="connsiteY0" fmla="*/ 608039 h 711147"/>
                <a:gd name="connsiteX1" fmla="*/ 0 w 108589"/>
                <a:gd name="connsiteY1" fmla="*/ 0 h 711147"/>
                <a:gd name="connsiteX2" fmla="*/ 84585 w 108589"/>
                <a:gd name="connsiteY2" fmla="*/ 0 h 711147"/>
                <a:gd name="connsiteX3" fmla="*/ 108589 w 108589"/>
                <a:gd name="connsiteY3" fmla="*/ 598627 h 711147"/>
                <a:gd name="connsiteX4" fmla="*/ 67490 w 108589"/>
                <a:gd name="connsiteY4" fmla="*/ 711147 h 711147"/>
                <a:gd name="connsiteX5" fmla="*/ 24104 w 108589"/>
                <a:gd name="connsiteY5" fmla="*/ 608039 h 711147"/>
                <a:gd name="connsiteX0" fmla="*/ -1 w 84484"/>
                <a:gd name="connsiteY0" fmla="*/ 608039 h 711147"/>
                <a:gd name="connsiteX1" fmla="*/ 3535 w 84484"/>
                <a:gd name="connsiteY1" fmla="*/ 4265 h 711147"/>
                <a:gd name="connsiteX2" fmla="*/ 60480 w 84484"/>
                <a:gd name="connsiteY2" fmla="*/ 0 h 711147"/>
                <a:gd name="connsiteX3" fmla="*/ 84484 w 84484"/>
                <a:gd name="connsiteY3" fmla="*/ 598627 h 711147"/>
                <a:gd name="connsiteX4" fmla="*/ 43385 w 84484"/>
                <a:gd name="connsiteY4" fmla="*/ 711147 h 711147"/>
                <a:gd name="connsiteX5" fmla="*/ -1 w 84484"/>
                <a:gd name="connsiteY5" fmla="*/ 608039 h 711147"/>
                <a:gd name="connsiteX0" fmla="*/ 0 w 92792"/>
                <a:gd name="connsiteY0" fmla="*/ 627979 h 711147"/>
                <a:gd name="connsiteX1" fmla="*/ 11843 w 92792"/>
                <a:gd name="connsiteY1" fmla="*/ 4265 h 711147"/>
                <a:gd name="connsiteX2" fmla="*/ 68788 w 92792"/>
                <a:gd name="connsiteY2" fmla="*/ 0 h 711147"/>
                <a:gd name="connsiteX3" fmla="*/ 92792 w 92792"/>
                <a:gd name="connsiteY3" fmla="*/ 598627 h 711147"/>
                <a:gd name="connsiteX4" fmla="*/ 51693 w 92792"/>
                <a:gd name="connsiteY4" fmla="*/ 711147 h 711147"/>
                <a:gd name="connsiteX5" fmla="*/ 0 w 92792"/>
                <a:gd name="connsiteY5" fmla="*/ 627979 h 711147"/>
                <a:gd name="connsiteX0" fmla="*/ 0 w 92792"/>
                <a:gd name="connsiteY0" fmla="*/ 627979 h 821883"/>
                <a:gd name="connsiteX1" fmla="*/ 11843 w 92792"/>
                <a:gd name="connsiteY1" fmla="*/ 4265 h 821883"/>
                <a:gd name="connsiteX2" fmla="*/ 68788 w 92792"/>
                <a:gd name="connsiteY2" fmla="*/ 0 h 821883"/>
                <a:gd name="connsiteX3" fmla="*/ 92792 w 92792"/>
                <a:gd name="connsiteY3" fmla="*/ 598627 h 821883"/>
                <a:gd name="connsiteX4" fmla="*/ 3049 w 92792"/>
                <a:gd name="connsiteY4" fmla="*/ 821883 h 821883"/>
                <a:gd name="connsiteX5" fmla="*/ 0 w 92792"/>
                <a:gd name="connsiteY5" fmla="*/ 627979 h 821883"/>
                <a:gd name="connsiteX0" fmla="*/ 0 w 103130"/>
                <a:gd name="connsiteY0" fmla="*/ 627979 h 821883"/>
                <a:gd name="connsiteX1" fmla="*/ 11843 w 103130"/>
                <a:gd name="connsiteY1" fmla="*/ 4265 h 821883"/>
                <a:gd name="connsiteX2" fmla="*/ 68788 w 103130"/>
                <a:gd name="connsiteY2" fmla="*/ 0 h 821883"/>
                <a:gd name="connsiteX3" fmla="*/ 92792 w 103130"/>
                <a:gd name="connsiteY3" fmla="*/ 598627 h 821883"/>
                <a:gd name="connsiteX4" fmla="*/ 3049 w 103130"/>
                <a:gd name="connsiteY4" fmla="*/ 821883 h 821883"/>
                <a:gd name="connsiteX5" fmla="*/ 0 w 103130"/>
                <a:gd name="connsiteY5" fmla="*/ 627979 h 821883"/>
                <a:gd name="connsiteX0" fmla="*/ 0 w 103130"/>
                <a:gd name="connsiteY0" fmla="*/ 627979 h 821883"/>
                <a:gd name="connsiteX1" fmla="*/ 11843 w 103130"/>
                <a:gd name="connsiteY1" fmla="*/ 4265 h 821883"/>
                <a:gd name="connsiteX2" fmla="*/ 68788 w 103130"/>
                <a:gd name="connsiteY2" fmla="*/ 0 h 821883"/>
                <a:gd name="connsiteX3" fmla="*/ 92792 w 103130"/>
                <a:gd name="connsiteY3" fmla="*/ 598627 h 821883"/>
                <a:gd name="connsiteX4" fmla="*/ 3049 w 103130"/>
                <a:gd name="connsiteY4" fmla="*/ 821883 h 821883"/>
                <a:gd name="connsiteX5" fmla="*/ 0 w 103130"/>
                <a:gd name="connsiteY5" fmla="*/ 627979 h 821883"/>
                <a:gd name="connsiteX0" fmla="*/ 0 w 84302"/>
                <a:gd name="connsiteY0" fmla="*/ 627979 h 821883"/>
                <a:gd name="connsiteX1" fmla="*/ 11843 w 84302"/>
                <a:gd name="connsiteY1" fmla="*/ 4265 h 821883"/>
                <a:gd name="connsiteX2" fmla="*/ 68788 w 84302"/>
                <a:gd name="connsiteY2" fmla="*/ 0 h 821883"/>
                <a:gd name="connsiteX3" fmla="*/ 68653 w 84302"/>
                <a:gd name="connsiteY3" fmla="*/ 673731 h 821883"/>
                <a:gd name="connsiteX4" fmla="*/ 3049 w 84302"/>
                <a:gd name="connsiteY4" fmla="*/ 821883 h 821883"/>
                <a:gd name="connsiteX5" fmla="*/ 0 w 84302"/>
                <a:gd name="connsiteY5" fmla="*/ 627979 h 82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302" h="821883">
                  <a:moveTo>
                    <a:pt x="0" y="627979"/>
                  </a:moveTo>
                  <a:cubicBezTo>
                    <a:pt x="1179" y="426721"/>
                    <a:pt x="10664" y="205523"/>
                    <a:pt x="11843" y="4265"/>
                  </a:cubicBezTo>
                  <a:lnTo>
                    <a:pt x="68788" y="0"/>
                  </a:lnTo>
                  <a:cubicBezTo>
                    <a:pt x="76789" y="199542"/>
                    <a:pt x="99362" y="458939"/>
                    <a:pt x="68653" y="673731"/>
                  </a:cubicBezTo>
                  <a:cubicBezTo>
                    <a:pt x="45402" y="824974"/>
                    <a:pt x="32963" y="747464"/>
                    <a:pt x="3049" y="821883"/>
                  </a:cubicBezTo>
                  <a:cubicBezTo>
                    <a:pt x="2033" y="757248"/>
                    <a:pt x="1016" y="692614"/>
                    <a:pt x="0" y="627979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台形 356">
              <a:extLst>
                <a:ext uri="{FF2B5EF4-FFF2-40B4-BE49-F238E27FC236}">
                  <a16:creationId xmlns:a16="http://schemas.microsoft.com/office/drawing/2014/main" id="{439C8CC7-4611-4274-BBE4-500687FE7790}"/>
                </a:ext>
              </a:extLst>
            </p:cNvPr>
            <p:cNvSpPr/>
            <p:nvPr/>
          </p:nvSpPr>
          <p:spPr>
            <a:xfrm rot="10800000">
              <a:off x="6731639" y="2237625"/>
              <a:ext cx="195025" cy="157794"/>
            </a:xfrm>
            <a:custGeom>
              <a:avLst/>
              <a:gdLst>
                <a:gd name="connsiteX0" fmla="*/ 0 w 247318"/>
                <a:gd name="connsiteY0" fmla="*/ 202452 h 202452"/>
                <a:gd name="connsiteX1" fmla="*/ 54889 w 247318"/>
                <a:gd name="connsiteY1" fmla="*/ 0 h 202452"/>
                <a:gd name="connsiteX2" fmla="*/ 192429 w 247318"/>
                <a:gd name="connsiteY2" fmla="*/ 0 h 202452"/>
                <a:gd name="connsiteX3" fmla="*/ 247318 w 247318"/>
                <a:gd name="connsiteY3" fmla="*/ 202452 h 202452"/>
                <a:gd name="connsiteX4" fmla="*/ 0 w 247318"/>
                <a:gd name="connsiteY4" fmla="*/ 202452 h 202452"/>
                <a:gd name="connsiteX0" fmla="*/ 0 w 255864"/>
                <a:gd name="connsiteY0" fmla="*/ 202452 h 209860"/>
                <a:gd name="connsiteX1" fmla="*/ 54889 w 255864"/>
                <a:gd name="connsiteY1" fmla="*/ 0 h 209860"/>
                <a:gd name="connsiteX2" fmla="*/ 192429 w 255864"/>
                <a:gd name="connsiteY2" fmla="*/ 0 h 209860"/>
                <a:gd name="connsiteX3" fmla="*/ 247318 w 255864"/>
                <a:gd name="connsiteY3" fmla="*/ 202452 h 209860"/>
                <a:gd name="connsiteX4" fmla="*/ 0 w 255864"/>
                <a:gd name="connsiteY4" fmla="*/ 202452 h 209860"/>
                <a:gd name="connsiteX0" fmla="*/ 0 w 269334"/>
                <a:gd name="connsiteY0" fmla="*/ 202452 h 216743"/>
                <a:gd name="connsiteX1" fmla="*/ 54889 w 269334"/>
                <a:gd name="connsiteY1" fmla="*/ 0 h 216743"/>
                <a:gd name="connsiteX2" fmla="*/ 244816 w 269334"/>
                <a:gd name="connsiteY2" fmla="*/ 9525 h 216743"/>
                <a:gd name="connsiteX3" fmla="*/ 247318 w 269334"/>
                <a:gd name="connsiteY3" fmla="*/ 202452 h 216743"/>
                <a:gd name="connsiteX4" fmla="*/ 0 w 269334"/>
                <a:gd name="connsiteY4" fmla="*/ 202452 h 216743"/>
                <a:gd name="connsiteX0" fmla="*/ 0 w 273807"/>
                <a:gd name="connsiteY0" fmla="*/ 202452 h 216743"/>
                <a:gd name="connsiteX1" fmla="*/ 54889 w 273807"/>
                <a:gd name="connsiteY1" fmla="*/ 0 h 216743"/>
                <a:gd name="connsiteX2" fmla="*/ 244816 w 273807"/>
                <a:gd name="connsiteY2" fmla="*/ 9525 h 216743"/>
                <a:gd name="connsiteX3" fmla="*/ 247318 w 273807"/>
                <a:gd name="connsiteY3" fmla="*/ 202452 h 216743"/>
                <a:gd name="connsiteX4" fmla="*/ 0 w 273807"/>
                <a:gd name="connsiteY4" fmla="*/ 202452 h 216743"/>
                <a:gd name="connsiteX0" fmla="*/ 0 w 275145"/>
                <a:gd name="connsiteY0" fmla="*/ 208227 h 209200"/>
                <a:gd name="connsiteX1" fmla="*/ 54889 w 275145"/>
                <a:gd name="connsiteY1" fmla="*/ 5775 h 209200"/>
                <a:gd name="connsiteX2" fmla="*/ 244816 w 275145"/>
                <a:gd name="connsiteY2" fmla="*/ 15300 h 209200"/>
                <a:gd name="connsiteX3" fmla="*/ 249699 w 275145"/>
                <a:gd name="connsiteY3" fmla="*/ 184415 h 209200"/>
                <a:gd name="connsiteX4" fmla="*/ 0 w 275145"/>
                <a:gd name="connsiteY4" fmla="*/ 208227 h 209200"/>
                <a:gd name="connsiteX0" fmla="*/ 0 w 275145"/>
                <a:gd name="connsiteY0" fmla="*/ 208227 h 209200"/>
                <a:gd name="connsiteX1" fmla="*/ 54889 w 275145"/>
                <a:gd name="connsiteY1" fmla="*/ 5775 h 209200"/>
                <a:gd name="connsiteX2" fmla="*/ 244816 w 275145"/>
                <a:gd name="connsiteY2" fmla="*/ 15300 h 209200"/>
                <a:gd name="connsiteX3" fmla="*/ 249699 w 275145"/>
                <a:gd name="connsiteY3" fmla="*/ 184415 h 209200"/>
                <a:gd name="connsiteX4" fmla="*/ 0 w 275145"/>
                <a:gd name="connsiteY4" fmla="*/ 208227 h 209200"/>
                <a:gd name="connsiteX0" fmla="*/ 0 w 270883"/>
                <a:gd name="connsiteY0" fmla="*/ 202452 h 203425"/>
                <a:gd name="connsiteX1" fmla="*/ 54889 w 270883"/>
                <a:gd name="connsiteY1" fmla="*/ 0 h 203425"/>
                <a:gd name="connsiteX2" fmla="*/ 244816 w 270883"/>
                <a:gd name="connsiteY2" fmla="*/ 9525 h 203425"/>
                <a:gd name="connsiteX3" fmla="*/ 249699 w 270883"/>
                <a:gd name="connsiteY3" fmla="*/ 178640 h 203425"/>
                <a:gd name="connsiteX4" fmla="*/ 0 w 270883"/>
                <a:gd name="connsiteY4" fmla="*/ 202452 h 203425"/>
                <a:gd name="connsiteX0" fmla="*/ 0 w 264673"/>
                <a:gd name="connsiteY0" fmla="*/ 202452 h 202452"/>
                <a:gd name="connsiteX1" fmla="*/ 54889 w 264673"/>
                <a:gd name="connsiteY1" fmla="*/ 0 h 202452"/>
                <a:gd name="connsiteX2" fmla="*/ 244816 w 264673"/>
                <a:gd name="connsiteY2" fmla="*/ 9525 h 202452"/>
                <a:gd name="connsiteX3" fmla="*/ 249699 w 264673"/>
                <a:gd name="connsiteY3" fmla="*/ 178640 h 202452"/>
                <a:gd name="connsiteX4" fmla="*/ 0 w 264673"/>
                <a:gd name="connsiteY4" fmla="*/ 202452 h 202452"/>
                <a:gd name="connsiteX0" fmla="*/ 0 w 271854"/>
                <a:gd name="connsiteY0" fmla="*/ 202452 h 202648"/>
                <a:gd name="connsiteX1" fmla="*/ 54889 w 271854"/>
                <a:gd name="connsiteY1" fmla="*/ 0 h 202648"/>
                <a:gd name="connsiteX2" fmla="*/ 247197 w 271854"/>
                <a:gd name="connsiteY2" fmla="*/ 35719 h 202648"/>
                <a:gd name="connsiteX3" fmla="*/ 249699 w 271854"/>
                <a:gd name="connsiteY3" fmla="*/ 178640 h 202648"/>
                <a:gd name="connsiteX4" fmla="*/ 0 w 271854"/>
                <a:gd name="connsiteY4" fmla="*/ 202452 h 202648"/>
                <a:gd name="connsiteX0" fmla="*/ 0 w 272426"/>
                <a:gd name="connsiteY0" fmla="*/ 180159 h 180355"/>
                <a:gd name="connsiteX1" fmla="*/ 128708 w 272426"/>
                <a:gd name="connsiteY1" fmla="*/ 3901 h 180355"/>
                <a:gd name="connsiteX2" fmla="*/ 247197 w 272426"/>
                <a:gd name="connsiteY2" fmla="*/ 13426 h 180355"/>
                <a:gd name="connsiteX3" fmla="*/ 249699 w 272426"/>
                <a:gd name="connsiteY3" fmla="*/ 156347 h 180355"/>
                <a:gd name="connsiteX4" fmla="*/ 0 w 272426"/>
                <a:gd name="connsiteY4" fmla="*/ 180159 h 180355"/>
                <a:gd name="connsiteX0" fmla="*/ 0 w 162834"/>
                <a:gd name="connsiteY0" fmla="*/ 175396 h 176487"/>
                <a:gd name="connsiteX1" fmla="*/ 26314 w 162834"/>
                <a:gd name="connsiteY1" fmla="*/ 3901 h 176487"/>
                <a:gd name="connsiteX2" fmla="*/ 144803 w 162834"/>
                <a:gd name="connsiteY2" fmla="*/ 13426 h 176487"/>
                <a:gd name="connsiteX3" fmla="*/ 147305 w 162834"/>
                <a:gd name="connsiteY3" fmla="*/ 156347 h 176487"/>
                <a:gd name="connsiteX4" fmla="*/ 0 w 162834"/>
                <a:gd name="connsiteY4" fmla="*/ 175396 h 176487"/>
                <a:gd name="connsiteX0" fmla="*/ 0 w 171295"/>
                <a:gd name="connsiteY0" fmla="*/ 173968 h 174957"/>
                <a:gd name="connsiteX1" fmla="*/ 26314 w 171295"/>
                <a:gd name="connsiteY1" fmla="*/ 2473 h 174957"/>
                <a:gd name="connsiteX2" fmla="*/ 159091 w 171295"/>
                <a:gd name="connsiteY2" fmla="*/ 14379 h 174957"/>
                <a:gd name="connsiteX3" fmla="*/ 147305 w 171295"/>
                <a:gd name="connsiteY3" fmla="*/ 154919 h 174957"/>
                <a:gd name="connsiteX4" fmla="*/ 0 w 171295"/>
                <a:gd name="connsiteY4" fmla="*/ 173968 h 174957"/>
                <a:gd name="connsiteX0" fmla="*/ 0 w 169698"/>
                <a:gd name="connsiteY0" fmla="*/ 171495 h 171701"/>
                <a:gd name="connsiteX1" fmla="*/ 26314 w 169698"/>
                <a:gd name="connsiteY1" fmla="*/ 0 h 171701"/>
                <a:gd name="connsiteX2" fmla="*/ 156710 w 169698"/>
                <a:gd name="connsiteY2" fmla="*/ 35719 h 171701"/>
                <a:gd name="connsiteX3" fmla="*/ 147305 w 169698"/>
                <a:gd name="connsiteY3" fmla="*/ 152446 h 171701"/>
                <a:gd name="connsiteX4" fmla="*/ 0 w 169698"/>
                <a:gd name="connsiteY4" fmla="*/ 171495 h 171701"/>
                <a:gd name="connsiteX0" fmla="*/ 0 w 164011"/>
                <a:gd name="connsiteY0" fmla="*/ 171495 h 171701"/>
                <a:gd name="connsiteX1" fmla="*/ 26314 w 164011"/>
                <a:gd name="connsiteY1" fmla="*/ 0 h 171701"/>
                <a:gd name="connsiteX2" fmla="*/ 156710 w 164011"/>
                <a:gd name="connsiteY2" fmla="*/ 35719 h 171701"/>
                <a:gd name="connsiteX3" fmla="*/ 147305 w 164011"/>
                <a:gd name="connsiteY3" fmla="*/ 152446 h 171701"/>
                <a:gd name="connsiteX4" fmla="*/ 0 w 164011"/>
                <a:gd name="connsiteY4" fmla="*/ 171495 h 171701"/>
                <a:gd name="connsiteX0" fmla="*/ 0 w 170198"/>
                <a:gd name="connsiteY0" fmla="*/ 152445 h 152651"/>
                <a:gd name="connsiteX1" fmla="*/ 19170 w 170198"/>
                <a:gd name="connsiteY1" fmla="*/ 0 h 152651"/>
                <a:gd name="connsiteX2" fmla="*/ 156710 w 170198"/>
                <a:gd name="connsiteY2" fmla="*/ 16669 h 152651"/>
                <a:gd name="connsiteX3" fmla="*/ 147305 w 170198"/>
                <a:gd name="connsiteY3" fmla="*/ 133396 h 152651"/>
                <a:gd name="connsiteX4" fmla="*/ 0 w 170198"/>
                <a:gd name="connsiteY4" fmla="*/ 152445 h 152651"/>
                <a:gd name="connsiteX0" fmla="*/ 0 w 172544"/>
                <a:gd name="connsiteY0" fmla="*/ 152445 h 153154"/>
                <a:gd name="connsiteX1" fmla="*/ 19170 w 172544"/>
                <a:gd name="connsiteY1" fmla="*/ 0 h 153154"/>
                <a:gd name="connsiteX2" fmla="*/ 156710 w 172544"/>
                <a:gd name="connsiteY2" fmla="*/ 16669 h 153154"/>
                <a:gd name="connsiteX3" fmla="*/ 152068 w 172544"/>
                <a:gd name="connsiteY3" fmla="*/ 135777 h 153154"/>
                <a:gd name="connsiteX4" fmla="*/ 0 w 172544"/>
                <a:gd name="connsiteY4" fmla="*/ 152445 h 153154"/>
                <a:gd name="connsiteX0" fmla="*/ 0 w 166330"/>
                <a:gd name="connsiteY0" fmla="*/ 156681 h 157794"/>
                <a:gd name="connsiteX1" fmla="*/ 19170 w 166330"/>
                <a:gd name="connsiteY1" fmla="*/ 4236 h 157794"/>
                <a:gd name="connsiteX2" fmla="*/ 144803 w 166330"/>
                <a:gd name="connsiteY2" fmla="*/ 11380 h 157794"/>
                <a:gd name="connsiteX3" fmla="*/ 152068 w 166330"/>
                <a:gd name="connsiteY3" fmla="*/ 140013 h 157794"/>
                <a:gd name="connsiteX4" fmla="*/ 0 w 166330"/>
                <a:gd name="connsiteY4" fmla="*/ 156681 h 157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330" h="157794">
                  <a:moveTo>
                    <a:pt x="0" y="156681"/>
                  </a:moveTo>
                  <a:lnTo>
                    <a:pt x="19170" y="4236"/>
                  </a:lnTo>
                  <a:cubicBezTo>
                    <a:pt x="82479" y="7411"/>
                    <a:pt x="122653" y="-11249"/>
                    <a:pt x="144803" y="11380"/>
                  </a:cubicBezTo>
                  <a:cubicBezTo>
                    <a:pt x="166953" y="34009"/>
                    <a:pt x="176202" y="115796"/>
                    <a:pt x="152068" y="140013"/>
                  </a:cubicBezTo>
                  <a:cubicBezTo>
                    <a:pt x="127934" y="164230"/>
                    <a:pt x="82439" y="156681"/>
                    <a:pt x="0" y="156681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" name="台形 53">
              <a:extLst>
                <a:ext uri="{FF2B5EF4-FFF2-40B4-BE49-F238E27FC236}">
                  <a16:creationId xmlns:a16="http://schemas.microsoft.com/office/drawing/2014/main" id="{F5AF94D7-6EC8-4CEB-99A3-78289406504E}"/>
                </a:ext>
              </a:extLst>
            </p:cNvPr>
            <p:cNvSpPr/>
            <p:nvPr/>
          </p:nvSpPr>
          <p:spPr>
            <a:xfrm>
              <a:off x="6792188" y="2140555"/>
              <a:ext cx="505023" cy="224656"/>
            </a:xfrm>
            <a:custGeom>
              <a:avLst/>
              <a:gdLst>
                <a:gd name="connsiteX0" fmla="*/ 0 w 379620"/>
                <a:gd name="connsiteY0" fmla="*/ 52387 h 52387"/>
                <a:gd name="connsiteX1" fmla="*/ 39673 w 379620"/>
                <a:gd name="connsiteY1" fmla="*/ 0 h 52387"/>
                <a:gd name="connsiteX2" fmla="*/ 339947 w 379620"/>
                <a:gd name="connsiteY2" fmla="*/ 0 h 52387"/>
                <a:gd name="connsiteX3" fmla="*/ 379620 w 379620"/>
                <a:gd name="connsiteY3" fmla="*/ 52387 h 52387"/>
                <a:gd name="connsiteX4" fmla="*/ 0 w 379620"/>
                <a:gd name="connsiteY4" fmla="*/ 52387 h 52387"/>
                <a:gd name="connsiteX0" fmla="*/ 0 w 355807"/>
                <a:gd name="connsiteY0" fmla="*/ 54769 h 54769"/>
                <a:gd name="connsiteX1" fmla="*/ 15860 w 355807"/>
                <a:gd name="connsiteY1" fmla="*/ 0 h 54769"/>
                <a:gd name="connsiteX2" fmla="*/ 316134 w 355807"/>
                <a:gd name="connsiteY2" fmla="*/ 0 h 54769"/>
                <a:gd name="connsiteX3" fmla="*/ 355807 w 355807"/>
                <a:gd name="connsiteY3" fmla="*/ 52387 h 54769"/>
                <a:gd name="connsiteX4" fmla="*/ 0 w 355807"/>
                <a:gd name="connsiteY4" fmla="*/ 54769 h 54769"/>
                <a:gd name="connsiteX0" fmla="*/ 0 w 341519"/>
                <a:gd name="connsiteY0" fmla="*/ 54769 h 64779"/>
                <a:gd name="connsiteX1" fmla="*/ 15860 w 341519"/>
                <a:gd name="connsiteY1" fmla="*/ 0 h 64779"/>
                <a:gd name="connsiteX2" fmla="*/ 316134 w 341519"/>
                <a:gd name="connsiteY2" fmla="*/ 0 h 64779"/>
                <a:gd name="connsiteX3" fmla="*/ 341519 w 341519"/>
                <a:gd name="connsiteY3" fmla="*/ 64779 h 64779"/>
                <a:gd name="connsiteX4" fmla="*/ 0 w 341519"/>
                <a:gd name="connsiteY4" fmla="*/ 54769 h 64779"/>
                <a:gd name="connsiteX0" fmla="*/ 0 w 341519"/>
                <a:gd name="connsiteY0" fmla="*/ 64063 h 64779"/>
                <a:gd name="connsiteX1" fmla="*/ 15860 w 341519"/>
                <a:gd name="connsiteY1" fmla="*/ 0 h 64779"/>
                <a:gd name="connsiteX2" fmla="*/ 316134 w 341519"/>
                <a:gd name="connsiteY2" fmla="*/ 0 h 64779"/>
                <a:gd name="connsiteX3" fmla="*/ 341519 w 341519"/>
                <a:gd name="connsiteY3" fmla="*/ 64779 h 64779"/>
                <a:gd name="connsiteX4" fmla="*/ 0 w 341519"/>
                <a:gd name="connsiteY4" fmla="*/ 64063 h 64779"/>
                <a:gd name="connsiteX0" fmla="*/ 0 w 341519"/>
                <a:gd name="connsiteY0" fmla="*/ 64063 h 64779"/>
                <a:gd name="connsiteX1" fmla="*/ 11097 w 341519"/>
                <a:gd name="connsiteY1" fmla="*/ 18589 h 64779"/>
                <a:gd name="connsiteX2" fmla="*/ 316134 w 341519"/>
                <a:gd name="connsiteY2" fmla="*/ 0 h 64779"/>
                <a:gd name="connsiteX3" fmla="*/ 341519 w 341519"/>
                <a:gd name="connsiteY3" fmla="*/ 64779 h 64779"/>
                <a:gd name="connsiteX4" fmla="*/ 0 w 341519"/>
                <a:gd name="connsiteY4" fmla="*/ 64063 h 64779"/>
                <a:gd name="connsiteX0" fmla="*/ 0 w 341519"/>
                <a:gd name="connsiteY0" fmla="*/ 64063 h 64779"/>
                <a:gd name="connsiteX1" fmla="*/ 13929 w 341519"/>
                <a:gd name="connsiteY1" fmla="*/ 23185 h 64779"/>
                <a:gd name="connsiteX2" fmla="*/ 316134 w 341519"/>
                <a:gd name="connsiteY2" fmla="*/ 0 h 64779"/>
                <a:gd name="connsiteX3" fmla="*/ 341519 w 341519"/>
                <a:gd name="connsiteY3" fmla="*/ 64779 h 64779"/>
                <a:gd name="connsiteX4" fmla="*/ 0 w 341519"/>
                <a:gd name="connsiteY4" fmla="*/ 64063 h 64779"/>
                <a:gd name="connsiteX0" fmla="*/ 25724 w 327590"/>
                <a:gd name="connsiteY0" fmla="*/ 73255 h 73255"/>
                <a:gd name="connsiteX1" fmla="*/ 0 w 327590"/>
                <a:gd name="connsiteY1" fmla="*/ 23185 h 73255"/>
                <a:gd name="connsiteX2" fmla="*/ 302205 w 327590"/>
                <a:gd name="connsiteY2" fmla="*/ 0 h 73255"/>
                <a:gd name="connsiteX3" fmla="*/ 327590 w 327590"/>
                <a:gd name="connsiteY3" fmla="*/ 64779 h 73255"/>
                <a:gd name="connsiteX4" fmla="*/ 25724 w 327590"/>
                <a:gd name="connsiteY4" fmla="*/ 73255 h 73255"/>
                <a:gd name="connsiteX0" fmla="*/ 82372 w 384238"/>
                <a:gd name="connsiteY0" fmla="*/ 73255 h 73255"/>
                <a:gd name="connsiteX1" fmla="*/ 0 w 384238"/>
                <a:gd name="connsiteY1" fmla="*/ 33526 h 73255"/>
                <a:gd name="connsiteX2" fmla="*/ 358853 w 384238"/>
                <a:gd name="connsiteY2" fmla="*/ 0 h 73255"/>
                <a:gd name="connsiteX3" fmla="*/ 384238 w 384238"/>
                <a:gd name="connsiteY3" fmla="*/ 64779 h 73255"/>
                <a:gd name="connsiteX4" fmla="*/ 82372 w 384238"/>
                <a:gd name="connsiteY4" fmla="*/ 73255 h 73255"/>
                <a:gd name="connsiteX0" fmla="*/ 68210 w 384238"/>
                <a:gd name="connsiteY0" fmla="*/ 81298 h 81298"/>
                <a:gd name="connsiteX1" fmla="*/ 0 w 384238"/>
                <a:gd name="connsiteY1" fmla="*/ 33526 h 81298"/>
                <a:gd name="connsiteX2" fmla="*/ 358853 w 384238"/>
                <a:gd name="connsiteY2" fmla="*/ 0 h 81298"/>
                <a:gd name="connsiteX3" fmla="*/ 384238 w 384238"/>
                <a:gd name="connsiteY3" fmla="*/ 64779 h 81298"/>
                <a:gd name="connsiteX4" fmla="*/ 68210 w 384238"/>
                <a:gd name="connsiteY4" fmla="*/ 81298 h 81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4238" h="81298">
                  <a:moveTo>
                    <a:pt x="68210" y="81298"/>
                  </a:moveTo>
                  <a:lnTo>
                    <a:pt x="0" y="33526"/>
                  </a:lnTo>
                  <a:lnTo>
                    <a:pt x="358853" y="0"/>
                  </a:lnTo>
                  <a:lnTo>
                    <a:pt x="384238" y="64779"/>
                  </a:lnTo>
                  <a:lnTo>
                    <a:pt x="68210" y="81298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5F6AE284-23B3-4EEA-8428-DA559C0F8765}"/>
                </a:ext>
              </a:extLst>
            </p:cNvPr>
            <p:cNvSpPr/>
            <p:nvPr/>
          </p:nvSpPr>
          <p:spPr>
            <a:xfrm>
              <a:off x="6668807" y="2233976"/>
              <a:ext cx="822253" cy="1311223"/>
            </a:xfrm>
            <a:custGeom>
              <a:avLst/>
              <a:gdLst>
                <a:gd name="connsiteX0" fmla="*/ 183207 w 701270"/>
                <a:gd name="connsiteY0" fmla="*/ 0 h 1311223"/>
                <a:gd name="connsiteX1" fmla="*/ 518063 w 701270"/>
                <a:gd name="connsiteY1" fmla="*/ 0 h 1311223"/>
                <a:gd name="connsiteX2" fmla="*/ 701270 w 701270"/>
                <a:gd name="connsiteY2" fmla="*/ 183207 h 1311223"/>
                <a:gd name="connsiteX3" fmla="*/ 701270 w 701270"/>
                <a:gd name="connsiteY3" fmla="*/ 1311223 h 1311223"/>
                <a:gd name="connsiteX4" fmla="*/ 0 w 701270"/>
                <a:gd name="connsiteY4" fmla="*/ 1311223 h 1311223"/>
                <a:gd name="connsiteX5" fmla="*/ 0 w 701270"/>
                <a:gd name="connsiteY5" fmla="*/ 712248 h 1311223"/>
                <a:gd name="connsiteX6" fmla="*/ 135711 w 701270"/>
                <a:gd name="connsiteY6" fmla="*/ 9589 h 1311223"/>
                <a:gd name="connsiteX0" fmla="*/ 294332 w 701270"/>
                <a:gd name="connsiteY0" fmla="*/ 9525 h 1311223"/>
                <a:gd name="connsiteX1" fmla="*/ 518063 w 701270"/>
                <a:gd name="connsiteY1" fmla="*/ 0 h 1311223"/>
                <a:gd name="connsiteX2" fmla="*/ 701270 w 701270"/>
                <a:gd name="connsiteY2" fmla="*/ 183207 h 1311223"/>
                <a:gd name="connsiteX3" fmla="*/ 701270 w 701270"/>
                <a:gd name="connsiteY3" fmla="*/ 1311223 h 1311223"/>
                <a:gd name="connsiteX4" fmla="*/ 0 w 701270"/>
                <a:gd name="connsiteY4" fmla="*/ 1311223 h 1311223"/>
                <a:gd name="connsiteX5" fmla="*/ 0 w 701270"/>
                <a:gd name="connsiteY5" fmla="*/ 712248 h 1311223"/>
                <a:gd name="connsiteX6" fmla="*/ 135711 w 701270"/>
                <a:gd name="connsiteY6" fmla="*/ 9589 h 1311223"/>
                <a:gd name="connsiteX7" fmla="*/ 294332 w 701270"/>
                <a:gd name="connsiteY7" fmla="*/ 9525 h 1311223"/>
                <a:gd name="connsiteX0" fmla="*/ 294332 w 701270"/>
                <a:gd name="connsiteY0" fmla="*/ 9525 h 1311223"/>
                <a:gd name="connsiteX1" fmla="*/ 518063 w 701270"/>
                <a:gd name="connsiteY1" fmla="*/ 0 h 1311223"/>
                <a:gd name="connsiteX2" fmla="*/ 701270 w 701270"/>
                <a:gd name="connsiteY2" fmla="*/ 183207 h 1311223"/>
                <a:gd name="connsiteX3" fmla="*/ 701270 w 701270"/>
                <a:gd name="connsiteY3" fmla="*/ 1311223 h 1311223"/>
                <a:gd name="connsiteX4" fmla="*/ 0 w 701270"/>
                <a:gd name="connsiteY4" fmla="*/ 1311223 h 1311223"/>
                <a:gd name="connsiteX5" fmla="*/ 0 w 701270"/>
                <a:gd name="connsiteY5" fmla="*/ 712248 h 1311223"/>
                <a:gd name="connsiteX6" fmla="*/ 129361 w 701270"/>
                <a:gd name="connsiteY6" fmla="*/ 92139 h 1311223"/>
                <a:gd name="connsiteX7" fmla="*/ 294332 w 701270"/>
                <a:gd name="connsiteY7" fmla="*/ 9525 h 1311223"/>
                <a:gd name="connsiteX0" fmla="*/ 307032 w 701270"/>
                <a:gd name="connsiteY0" fmla="*/ 31750 h 1311223"/>
                <a:gd name="connsiteX1" fmla="*/ 518063 w 701270"/>
                <a:gd name="connsiteY1" fmla="*/ 0 h 1311223"/>
                <a:gd name="connsiteX2" fmla="*/ 701270 w 701270"/>
                <a:gd name="connsiteY2" fmla="*/ 183207 h 1311223"/>
                <a:gd name="connsiteX3" fmla="*/ 701270 w 701270"/>
                <a:gd name="connsiteY3" fmla="*/ 1311223 h 1311223"/>
                <a:gd name="connsiteX4" fmla="*/ 0 w 701270"/>
                <a:gd name="connsiteY4" fmla="*/ 1311223 h 1311223"/>
                <a:gd name="connsiteX5" fmla="*/ 0 w 701270"/>
                <a:gd name="connsiteY5" fmla="*/ 712248 h 1311223"/>
                <a:gd name="connsiteX6" fmla="*/ 129361 w 701270"/>
                <a:gd name="connsiteY6" fmla="*/ 92139 h 1311223"/>
                <a:gd name="connsiteX7" fmla="*/ 307032 w 701270"/>
                <a:gd name="connsiteY7" fmla="*/ 31750 h 1311223"/>
                <a:gd name="connsiteX0" fmla="*/ 307032 w 701270"/>
                <a:gd name="connsiteY0" fmla="*/ 31750 h 1311223"/>
                <a:gd name="connsiteX1" fmla="*/ 518063 w 701270"/>
                <a:gd name="connsiteY1" fmla="*/ 0 h 1311223"/>
                <a:gd name="connsiteX2" fmla="*/ 701270 w 701270"/>
                <a:gd name="connsiteY2" fmla="*/ 183207 h 1311223"/>
                <a:gd name="connsiteX3" fmla="*/ 701270 w 701270"/>
                <a:gd name="connsiteY3" fmla="*/ 1311223 h 1311223"/>
                <a:gd name="connsiteX4" fmla="*/ 0 w 701270"/>
                <a:gd name="connsiteY4" fmla="*/ 1311223 h 1311223"/>
                <a:gd name="connsiteX5" fmla="*/ 0 w 701270"/>
                <a:gd name="connsiteY5" fmla="*/ 712248 h 1311223"/>
                <a:gd name="connsiteX6" fmla="*/ 129361 w 701270"/>
                <a:gd name="connsiteY6" fmla="*/ 92139 h 1311223"/>
                <a:gd name="connsiteX7" fmla="*/ 307032 w 701270"/>
                <a:gd name="connsiteY7" fmla="*/ 31750 h 1311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01270" h="1311223">
                  <a:moveTo>
                    <a:pt x="307032" y="31750"/>
                  </a:moveTo>
                  <a:cubicBezTo>
                    <a:pt x="409126" y="3175"/>
                    <a:pt x="406444" y="0"/>
                    <a:pt x="518063" y="0"/>
                  </a:cubicBezTo>
                  <a:cubicBezTo>
                    <a:pt x="619245" y="0"/>
                    <a:pt x="701270" y="82025"/>
                    <a:pt x="701270" y="183207"/>
                  </a:cubicBezTo>
                  <a:lnTo>
                    <a:pt x="701270" y="1311223"/>
                  </a:lnTo>
                  <a:lnTo>
                    <a:pt x="0" y="1311223"/>
                  </a:lnTo>
                  <a:lnTo>
                    <a:pt x="0" y="712248"/>
                  </a:lnTo>
                  <a:lnTo>
                    <a:pt x="129361" y="92139"/>
                  </a:lnTo>
                  <a:cubicBezTo>
                    <a:pt x="145193" y="88943"/>
                    <a:pt x="204938" y="60325"/>
                    <a:pt x="307032" y="3175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" name="四角形: 上の 2 つの角を丸める 8">
              <a:extLst>
                <a:ext uri="{FF2B5EF4-FFF2-40B4-BE49-F238E27FC236}">
                  <a16:creationId xmlns:a16="http://schemas.microsoft.com/office/drawing/2014/main" id="{C92DBAD6-0C9A-4A28-A56B-4CA0D7C5131B}"/>
                </a:ext>
              </a:extLst>
            </p:cNvPr>
            <p:cNvSpPr/>
            <p:nvPr/>
          </p:nvSpPr>
          <p:spPr>
            <a:xfrm>
              <a:off x="6933189" y="2399666"/>
              <a:ext cx="202762" cy="1143856"/>
            </a:xfrm>
            <a:prstGeom prst="round2SameRect">
              <a:avLst>
                <a:gd name="adj1" fmla="val 40288"/>
                <a:gd name="adj2" fmla="val 0"/>
              </a:avLst>
            </a:pr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C35DFA77-5DDE-45DC-820E-CE3F26715A2A}"/>
                </a:ext>
              </a:extLst>
            </p:cNvPr>
            <p:cNvSpPr/>
            <p:nvPr/>
          </p:nvSpPr>
          <p:spPr>
            <a:xfrm flipH="1">
              <a:off x="6979345" y="2342229"/>
              <a:ext cx="367416" cy="1203325"/>
            </a:xfrm>
            <a:custGeom>
              <a:avLst/>
              <a:gdLst>
                <a:gd name="connsiteX0" fmla="*/ 42070 w 328822"/>
                <a:gd name="connsiteY0" fmla="*/ 0 h 947738"/>
                <a:gd name="connsiteX1" fmla="*/ 286752 w 328822"/>
                <a:gd name="connsiteY1" fmla="*/ 0 h 947738"/>
                <a:gd name="connsiteX2" fmla="*/ 315902 w 328822"/>
                <a:gd name="connsiteY2" fmla="*/ 43235 h 947738"/>
                <a:gd name="connsiteX3" fmla="*/ 328822 w 328822"/>
                <a:gd name="connsiteY3" fmla="*/ 107231 h 947738"/>
                <a:gd name="connsiteX4" fmla="*/ 328822 w 328822"/>
                <a:gd name="connsiteY4" fmla="*/ 947738 h 947738"/>
                <a:gd name="connsiteX5" fmla="*/ 0 w 328822"/>
                <a:gd name="connsiteY5" fmla="*/ 947738 h 947738"/>
                <a:gd name="connsiteX6" fmla="*/ 0 w 328822"/>
                <a:gd name="connsiteY6" fmla="*/ 107231 h 947738"/>
                <a:gd name="connsiteX7" fmla="*/ 12920 w 328822"/>
                <a:gd name="connsiteY7" fmla="*/ 43235 h 947738"/>
                <a:gd name="connsiteX0" fmla="*/ 315902 w 407342"/>
                <a:gd name="connsiteY0" fmla="*/ 43235 h 947738"/>
                <a:gd name="connsiteX1" fmla="*/ 328822 w 407342"/>
                <a:gd name="connsiteY1" fmla="*/ 107231 h 947738"/>
                <a:gd name="connsiteX2" fmla="*/ 328822 w 407342"/>
                <a:gd name="connsiteY2" fmla="*/ 947738 h 947738"/>
                <a:gd name="connsiteX3" fmla="*/ 0 w 407342"/>
                <a:gd name="connsiteY3" fmla="*/ 947738 h 947738"/>
                <a:gd name="connsiteX4" fmla="*/ 0 w 407342"/>
                <a:gd name="connsiteY4" fmla="*/ 107231 h 947738"/>
                <a:gd name="connsiteX5" fmla="*/ 12920 w 407342"/>
                <a:gd name="connsiteY5" fmla="*/ 43235 h 947738"/>
                <a:gd name="connsiteX6" fmla="*/ 42070 w 407342"/>
                <a:gd name="connsiteY6" fmla="*/ 0 h 947738"/>
                <a:gd name="connsiteX7" fmla="*/ 286752 w 407342"/>
                <a:gd name="connsiteY7" fmla="*/ 0 h 947738"/>
                <a:gd name="connsiteX8" fmla="*/ 407342 w 407342"/>
                <a:gd name="connsiteY8" fmla="*/ 134675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  <a:gd name="connsiteX7" fmla="*/ 286752 w 328822"/>
                <a:gd name="connsiteY7" fmla="*/ 0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8822" h="947738">
                  <a:moveTo>
                    <a:pt x="315902" y="43235"/>
                  </a:moveTo>
                  <a:cubicBezTo>
                    <a:pt x="324222" y="62905"/>
                    <a:pt x="328822" y="84531"/>
                    <a:pt x="328822" y="107231"/>
                  </a:cubicBezTo>
                  <a:lnTo>
                    <a:pt x="328822" y="947738"/>
                  </a:lnTo>
                  <a:lnTo>
                    <a:pt x="0" y="947738"/>
                  </a:lnTo>
                  <a:lnTo>
                    <a:pt x="0" y="107231"/>
                  </a:lnTo>
                  <a:cubicBezTo>
                    <a:pt x="0" y="84531"/>
                    <a:pt x="4601" y="62905"/>
                    <a:pt x="12920" y="43235"/>
                  </a:cubicBezTo>
                  <a:lnTo>
                    <a:pt x="42070" y="0"/>
                  </a:lnTo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6F3904DD-9571-4A27-BA29-9CF57CF2C051}"/>
                </a:ext>
              </a:extLst>
            </p:cNvPr>
            <p:cNvSpPr/>
            <p:nvPr/>
          </p:nvSpPr>
          <p:spPr>
            <a:xfrm>
              <a:off x="6665300" y="2164429"/>
              <a:ext cx="660097" cy="791497"/>
            </a:xfrm>
            <a:custGeom>
              <a:avLst/>
              <a:gdLst>
                <a:gd name="connsiteX0" fmla="*/ 530225 w 533400"/>
                <a:gd name="connsiteY0" fmla="*/ 0 h 777875"/>
                <a:gd name="connsiteX1" fmla="*/ 130175 w 533400"/>
                <a:gd name="connsiteY1" fmla="*/ 41275 h 777875"/>
                <a:gd name="connsiteX2" fmla="*/ 0 w 533400"/>
                <a:gd name="connsiteY2" fmla="*/ 777875 h 777875"/>
                <a:gd name="connsiteX3" fmla="*/ 187325 w 533400"/>
                <a:gd name="connsiteY3" fmla="*/ 241300 h 777875"/>
                <a:gd name="connsiteX4" fmla="*/ 225425 w 533400"/>
                <a:gd name="connsiteY4" fmla="*/ 180975 h 777875"/>
                <a:gd name="connsiteX5" fmla="*/ 187325 w 533400"/>
                <a:gd name="connsiteY5" fmla="*/ 139700 h 777875"/>
                <a:gd name="connsiteX6" fmla="*/ 254000 w 533400"/>
                <a:gd name="connsiteY6" fmla="*/ 133350 h 777875"/>
                <a:gd name="connsiteX7" fmla="*/ 282575 w 533400"/>
                <a:gd name="connsiteY7" fmla="*/ 79375 h 777875"/>
                <a:gd name="connsiteX8" fmla="*/ 533400 w 533400"/>
                <a:gd name="connsiteY8" fmla="*/ 60325 h 777875"/>
                <a:gd name="connsiteX9" fmla="*/ 530225 w 533400"/>
                <a:gd name="connsiteY9" fmla="*/ 0 h 777875"/>
                <a:gd name="connsiteX0" fmla="*/ 527050 w 530225"/>
                <a:gd name="connsiteY0" fmla="*/ 0 h 762000"/>
                <a:gd name="connsiteX1" fmla="*/ 127000 w 530225"/>
                <a:gd name="connsiteY1" fmla="*/ 41275 h 762000"/>
                <a:gd name="connsiteX2" fmla="*/ 0 w 530225"/>
                <a:gd name="connsiteY2" fmla="*/ 762000 h 762000"/>
                <a:gd name="connsiteX3" fmla="*/ 184150 w 530225"/>
                <a:gd name="connsiteY3" fmla="*/ 241300 h 762000"/>
                <a:gd name="connsiteX4" fmla="*/ 222250 w 530225"/>
                <a:gd name="connsiteY4" fmla="*/ 180975 h 762000"/>
                <a:gd name="connsiteX5" fmla="*/ 184150 w 530225"/>
                <a:gd name="connsiteY5" fmla="*/ 139700 h 762000"/>
                <a:gd name="connsiteX6" fmla="*/ 250825 w 530225"/>
                <a:gd name="connsiteY6" fmla="*/ 133350 h 762000"/>
                <a:gd name="connsiteX7" fmla="*/ 279400 w 530225"/>
                <a:gd name="connsiteY7" fmla="*/ 79375 h 762000"/>
                <a:gd name="connsiteX8" fmla="*/ 530225 w 530225"/>
                <a:gd name="connsiteY8" fmla="*/ 60325 h 762000"/>
                <a:gd name="connsiteX9" fmla="*/ 527050 w 530225"/>
                <a:gd name="connsiteY9" fmla="*/ 0 h 762000"/>
                <a:gd name="connsiteX0" fmla="*/ 527050 w 530225"/>
                <a:gd name="connsiteY0" fmla="*/ 0 h 763651"/>
                <a:gd name="connsiteX1" fmla="*/ 127000 w 530225"/>
                <a:gd name="connsiteY1" fmla="*/ 41275 h 763651"/>
                <a:gd name="connsiteX2" fmla="*/ 0 w 530225"/>
                <a:gd name="connsiteY2" fmla="*/ 762000 h 763651"/>
                <a:gd name="connsiteX3" fmla="*/ 184150 w 530225"/>
                <a:gd name="connsiteY3" fmla="*/ 241300 h 763651"/>
                <a:gd name="connsiteX4" fmla="*/ 222250 w 530225"/>
                <a:gd name="connsiteY4" fmla="*/ 180975 h 763651"/>
                <a:gd name="connsiteX5" fmla="*/ 184150 w 530225"/>
                <a:gd name="connsiteY5" fmla="*/ 139700 h 763651"/>
                <a:gd name="connsiteX6" fmla="*/ 250825 w 530225"/>
                <a:gd name="connsiteY6" fmla="*/ 133350 h 763651"/>
                <a:gd name="connsiteX7" fmla="*/ 279400 w 530225"/>
                <a:gd name="connsiteY7" fmla="*/ 79375 h 763651"/>
                <a:gd name="connsiteX8" fmla="*/ 530225 w 530225"/>
                <a:gd name="connsiteY8" fmla="*/ 60325 h 763651"/>
                <a:gd name="connsiteX9" fmla="*/ 527050 w 530225"/>
                <a:gd name="connsiteY9" fmla="*/ 0 h 763651"/>
                <a:gd name="connsiteX0" fmla="*/ 528018 w 531193"/>
                <a:gd name="connsiteY0" fmla="*/ 0 h 763651"/>
                <a:gd name="connsiteX1" fmla="*/ 127968 w 531193"/>
                <a:gd name="connsiteY1" fmla="*/ 41275 h 763651"/>
                <a:gd name="connsiteX2" fmla="*/ 968 w 531193"/>
                <a:gd name="connsiteY2" fmla="*/ 762000 h 763651"/>
                <a:gd name="connsiteX3" fmla="*/ 185118 w 531193"/>
                <a:gd name="connsiteY3" fmla="*/ 241300 h 763651"/>
                <a:gd name="connsiteX4" fmla="*/ 223218 w 531193"/>
                <a:gd name="connsiteY4" fmla="*/ 180975 h 763651"/>
                <a:gd name="connsiteX5" fmla="*/ 185118 w 531193"/>
                <a:gd name="connsiteY5" fmla="*/ 139700 h 763651"/>
                <a:gd name="connsiteX6" fmla="*/ 251793 w 531193"/>
                <a:gd name="connsiteY6" fmla="*/ 133350 h 763651"/>
                <a:gd name="connsiteX7" fmla="*/ 280368 w 531193"/>
                <a:gd name="connsiteY7" fmla="*/ 79375 h 763651"/>
                <a:gd name="connsiteX8" fmla="*/ 531193 w 531193"/>
                <a:gd name="connsiteY8" fmla="*/ 60325 h 763651"/>
                <a:gd name="connsiteX9" fmla="*/ 528018 w 531193"/>
                <a:gd name="connsiteY9" fmla="*/ 0 h 763651"/>
                <a:gd name="connsiteX0" fmla="*/ 528018 w 531193"/>
                <a:gd name="connsiteY0" fmla="*/ 0 h 762786"/>
                <a:gd name="connsiteX1" fmla="*/ 127968 w 531193"/>
                <a:gd name="connsiteY1" fmla="*/ 41275 h 762786"/>
                <a:gd name="connsiteX2" fmla="*/ 968 w 531193"/>
                <a:gd name="connsiteY2" fmla="*/ 762000 h 762786"/>
                <a:gd name="connsiteX3" fmla="*/ 223218 w 531193"/>
                <a:gd name="connsiteY3" fmla="*/ 180975 h 762786"/>
                <a:gd name="connsiteX4" fmla="*/ 185118 w 531193"/>
                <a:gd name="connsiteY4" fmla="*/ 139700 h 762786"/>
                <a:gd name="connsiteX5" fmla="*/ 251793 w 531193"/>
                <a:gd name="connsiteY5" fmla="*/ 133350 h 762786"/>
                <a:gd name="connsiteX6" fmla="*/ 280368 w 531193"/>
                <a:gd name="connsiteY6" fmla="*/ 79375 h 762786"/>
                <a:gd name="connsiteX7" fmla="*/ 531193 w 531193"/>
                <a:gd name="connsiteY7" fmla="*/ 60325 h 762786"/>
                <a:gd name="connsiteX8" fmla="*/ 528018 w 531193"/>
                <a:gd name="connsiteY8" fmla="*/ 0 h 762786"/>
                <a:gd name="connsiteX0" fmla="*/ 528018 w 531193"/>
                <a:gd name="connsiteY0" fmla="*/ 0 h 762928"/>
                <a:gd name="connsiteX1" fmla="*/ 127968 w 531193"/>
                <a:gd name="connsiteY1" fmla="*/ 41275 h 762928"/>
                <a:gd name="connsiteX2" fmla="*/ 968 w 531193"/>
                <a:gd name="connsiteY2" fmla="*/ 762000 h 762928"/>
                <a:gd name="connsiteX3" fmla="*/ 194643 w 531193"/>
                <a:gd name="connsiteY3" fmla="*/ 260350 h 762928"/>
                <a:gd name="connsiteX4" fmla="*/ 185118 w 531193"/>
                <a:gd name="connsiteY4" fmla="*/ 139700 h 762928"/>
                <a:gd name="connsiteX5" fmla="*/ 251793 w 531193"/>
                <a:gd name="connsiteY5" fmla="*/ 133350 h 762928"/>
                <a:gd name="connsiteX6" fmla="*/ 280368 w 531193"/>
                <a:gd name="connsiteY6" fmla="*/ 79375 h 762928"/>
                <a:gd name="connsiteX7" fmla="*/ 531193 w 531193"/>
                <a:gd name="connsiteY7" fmla="*/ 60325 h 762928"/>
                <a:gd name="connsiteX8" fmla="*/ 528018 w 531193"/>
                <a:gd name="connsiteY8" fmla="*/ 0 h 762928"/>
                <a:gd name="connsiteX0" fmla="*/ 528018 w 531193"/>
                <a:gd name="connsiteY0" fmla="*/ 0 h 762928"/>
                <a:gd name="connsiteX1" fmla="*/ 127968 w 531193"/>
                <a:gd name="connsiteY1" fmla="*/ 41275 h 762928"/>
                <a:gd name="connsiteX2" fmla="*/ 968 w 531193"/>
                <a:gd name="connsiteY2" fmla="*/ 762000 h 762928"/>
                <a:gd name="connsiteX3" fmla="*/ 194643 w 531193"/>
                <a:gd name="connsiteY3" fmla="*/ 260350 h 762928"/>
                <a:gd name="connsiteX4" fmla="*/ 159718 w 531193"/>
                <a:gd name="connsiteY4" fmla="*/ 184150 h 762928"/>
                <a:gd name="connsiteX5" fmla="*/ 251793 w 531193"/>
                <a:gd name="connsiteY5" fmla="*/ 133350 h 762928"/>
                <a:gd name="connsiteX6" fmla="*/ 280368 w 531193"/>
                <a:gd name="connsiteY6" fmla="*/ 79375 h 762928"/>
                <a:gd name="connsiteX7" fmla="*/ 531193 w 531193"/>
                <a:gd name="connsiteY7" fmla="*/ 60325 h 762928"/>
                <a:gd name="connsiteX8" fmla="*/ 528018 w 531193"/>
                <a:gd name="connsiteY8" fmla="*/ 0 h 762928"/>
                <a:gd name="connsiteX0" fmla="*/ 528018 w 531193"/>
                <a:gd name="connsiteY0" fmla="*/ 0 h 762928"/>
                <a:gd name="connsiteX1" fmla="*/ 127968 w 531193"/>
                <a:gd name="connsiteY1" fmla="*/ 41275 h 762928"/>
                <a:gd name="connsiteX2" fmla="*/ 968 w 531193"/>
                <a:gd name="connsiteY2" fmla="*/ 762000 h 762928"/>
                <a:gd name="connsiteX3" fmla="*/ 194643 w 531193"/>
                <a:gd name="connsiteY3" fmla="*/ 260350 h 762928"/>
                <a:gd name="connsiteX4" fmla="*/ 159718 w 531193"/>
                <a:gd name="connsiteY4" fmla="*/ 184150 h 762928"/>
                <a:gd name="connsiteX5" fmla="*/ 220043 w 531193"/>
                <a:gd name="connsiteY5" fmla="*/ 168275 h 762928"/>
                <a:gd name="connsiteX6" fmla="*/ 280368 w 531193"/>
                <a:gd name="connsiteY6" fmla="*/ 79375 h 762928"/>
                <a:gd name="connsiteX7" fmla="*/ 531193 w 531193"/>
                <a:gd name="connsiteY7" fmla="*/ 60325 h 762928"/>
                <a:gd name="connsiteX8" fmla="*/ 528018 w 531193"/>
                <a:gd name="connsiteY8" fmla="*/ 0 h 762928"/>
                <a:gd name="connsiteX0" fmla="*/ 528018 w 531193"/>
                <a:gd name="connsiteY0" fmla="*/ 0 h 762928"/>
                <a:gd name="connsiteX1" fmla="*/ 127968 w 531193"/>
                <a:gd name="connsiteY1" fmla="*/ 41275 h 762928"/>
                <a:gd name="connsiteX2" fmla="*/ 968 w 531193"/>
                <a:gd name="connsiteY2" fmla="*/ 762000 h 762928"/>
                <a:gd name="connsiteX3" fmla="*/ 194643 w 531193"/>
                <a:gd name="connsiteY3" fmla="*/ 260350 h 762928"/>
                <a:gd name="connsiteX4" fmla="*/ 153368 w 531193"/>
                <a:gd name="connsiteY4" fmla="*/ 196850 h 762928"/>
                <a:gd name="connsiteX5" fmla="*/ 220043 w 531193"/>
                <a:gd name="connsiteY5" fmla="*/ 168275 h 762928"/>
                <a:gd name="connsiteX6" fmla="*/ 280368 w 531193"/>
                <a:gd name="connsiteY6" fmla="*/ 79375 h 762928"/>
                <a:gd name="connsiteX7" fmla="*/ 531193 w 531193"/>
                <a:gd name="connsiteY7" fmla="*/ 60325 h 762928"/>
                <a:gd name="connsiteX8" fmla="*/ 528018 w 531193"/>
                <a:gd name="connsiteY8" fmla="*/ 0 h 762928"/>
                <a:gd name="connsiteX0" fmla="*/ 528018 w 531193"/>
                <a:gd name="connsiteY0" fmla="*/ 0 h 762922"/>
                <a:gd name="connsiteX1" fmla="*/ 127968 w 531193"/>
                <a:gd name="connsiteY1" fmla="*/ 41275 h 762922"/>
                <a:gd name="connsiteX2" fmla="*/ 968 w 531193"/>
                <a:gd name="connsiteY2" fmla="*/ 762000 h 762922"/>
                <a:gd name="connsiteX3" fmla="*/ 188293 w 531193"/>
                <a:gd name="connsiteY3" fmla="*/ 257175 h 762922"/>
                <a:gd name="connsiteX4" fmla="*/ 153368 w 531193"/>
                <a:gd name="connsiteY4" fmla="*/ 196850 h 762922"/>
                <a:gd name="connsiteX5" fmla="*/ 220043 w 531193"/>
                <a:gd name="connsiteY5" fmla="*/ 168275 h 762922"/>
                <a:gd name="connsiteX6" fmla="*/ 280368 w 531193"/>
                <a:gd name="connsiteY6" fmla="*/ 79375 h 762922"/>
                <a:gd name="connsiteX7" fmla="*/ 531193 w 531193"/>
                <a:gd name="connsiteY7" fmla="*/ 60325 h 762922"/>
                <a:gd name="connsiteX8" fmla="*/ 528018 w 531193"/>
                <a:gd name="connsiteY8" fmla="*/ 0 h 762922"/>
                <a:gd name="connsiteX0" fmla="*/ 515318 w 531193"/>
                <a:gd name="connsiteY0" fmla="*/ 0 h 778797"/>
                <a:gd name="connsiteX1" fmla="*/ 127968 w 531193"/>
                <a:gd name="connsiteY1" fmla="*/ 57150 h 778797"/>
                <a:gd name="connsiteX2" fmla="*/ 968 w 531193"/>
                <a:gd name="connsiteY2" fmla="*/ 777875 h 778797"/>
                <a:gd name="connsiteX3" fmla="*/ 188293 w 531193"/>
                <a:gd name="connsiteY3" fmla="*/ 273050 h 778797"/>
                <a:gd name="connsiteX4" fmla="*/ 153368 w 531193"/>
                <a:gd name="connsiteY4" fmla="*/ 212725 h 778797"/>
                <a:gd name="connsiteX5" fmla="*/ 220043 w 531193"/>
                <a:gd name="connsiteY5" fmla="*/ 184150 h 778797"/>
                <a:gd name="connsiteX6" fmla="*/ 280368 w 531193"/>
                <a:gd name="connsiteY6" fmla="*/ 95250 h 778797"/>
                <a:gd name="connsiteX7" fmla="*/ 531193 w 531193"/>
                <a:gd name="connsiteY7" fmla="*/ 76200 h 778797"/>
                <a:gd name="connsiteX8" fmla="*/ 515318 w 531193"/>
                <a:gd name="connsiteY8" fmla="*/ 0 h 778797"/>
                <a:gd name="connsiteX0" fmla="*/ 515318 w 531193"/>
                <a:gd name="connsiteY0" fmla="*/ 0 h 778797"/>
                <a:gd name="connsiteX1" fmla="*/ 127968 w 531193"/>
                <a:gd name="connsiteY1" fmla="*/ 57150 h 778797"/>
                <a:gd name="connsiteX2" fmla="*/ 968 w 531193"/>
                <a:gd name="connsiteY2" fmla="*/ 777875 h 778797"/>
                <a:gd name="connsiteX3" fmla="*/ 188293 w 531193"/>
                <a:gd name="connsiteY3" fmla="*/ 273050 h 778797"/>
                <a:gd name="connsiteX4" fmla="*/ 153368 w 531193"/>
                <a:gd name="connsiteY4" fmla="*/ 212725 h 778797"/>
                <a:gd name="connsiteX5" fmla="*/ 220043 w 531193"/>
                <a:gd name="connsiteY5" fmla="*/ 184150 h 778797"/>
                <a:gd name="connsiteX6" fmla="*/ 280368 w 531193"/>
                <a:gd name="connsiteY6" fmla="*/ 95250 h 778797"/>
                <a:gd name="connsiteX7" fmla="*/ 531193 w 531193"/>
                <a:gd name="connsiteY7" fmla="*/ 60325 h 778797"/>
                <a:gd name="connsiteX8" fmla="*/ 515318 w 531193"/>
                <a:gd name="connsiteY8" fmla="*/ 0 h 778797"/>
                <a:gd name="connsiteX0" fmla="*/ 524843 w 531193"/>
                <a:gd name="connsiteY0" fmla="*/ 0 h 772447"/>
                <a:gd name="connsiteX1" fmla="*/ 127968 w 531193"/>
                <a:gd name="connsiteY1" fmla="*/ 50800 h 772447"/>
                <a:gd name="connsiteX2" fmla="*/ 968 w 531193"/>
                <a:gd name="connsiteY2" fmla="*/ 771525 h 772447"/>
                <a:gd name="connsiteX3" fmla="*/ 188293 w 531193"/>
                <a:gd name="connsiteY3" fmla="*/ 266700 h 772447"/>
                <a:gd name="connsiteX4" fmla="*/ 153368 w 531193"/>
                <a:gd name="connsiteY4" fmla="*/ 206375 h 772447"/>
                <a:gd name="connsiteX5" fmla="*/ 220043 w 531193"/>
                <a:gd name="connsiteY5" fmla="*/ 177800 h 772447"/>
                <a:gd name="connsiteX6" fmla="*/ 280368 w 531193"/>
                <a:gd name="connsiteY6" fmla="*/ 88900 h 772447"/>
                <a:gd name="connsiteX7" fmla="*/ 531193 w 531193"/>
                <a:gd name="connsiteY7" fmla="*/ 53975 h 772447"/>
                <a:gd name="connsiteX8" fmla="*/ 524843 w 531193"/>
                <a:gd name="connsiteY8" fmla="*/ 0 h 772447"/>
                <a:gd name="connsiteX0" fmla="*/ 524843 w 543893"/>
                <a:gd name="connsiteY0" fmla="*/ 0 h 772447"/>
                <a:gd name="connsiteX1" fmla="*/ 127968 w 543893"/>
                <a:gd name="connsiteY1" fmla="*/ 50800 h 772447"/>
                <a:gd name="connsiteX2" fmla="*/ 968 w 543893"/>
                <a:gd name="connsiteY2" fmla="*/ 771525 h 772447"/>
                <a:gd name="connsiteX3" fmla="*/ 188293 w 543893"/>
                <a:gd name="connsiteY3" fmla="*/ 266700 h 772447"/>
                <a:gd name="connsiteX4" fmla="*/ 153368 w 543893"/>
                <a:gd name="connsiteY4" fmla="*/ 206375 h 772447"/>
                <a:gd name="connsiteX5" fmla="*/ 220043 w 543893"/>
                <a:gd name="connsiteY5" fmla="*/ 177800 h 772447"/>
                <a:gd name="connsiteX6" fmla="*/ 280368 w 543893"/>
                <a:gd name="connsiteY6" fmla="*/ 88900 h 772447"/>
                <a:gd name="connsiteX7" fmla="*/ 543893 w 543893"/>
                <a:gd name="connsiteY7" fmla="*/ 57150 h 772447"/>
                <a:gd name="connsiteX8" fmla="*/ 524843 w 543893"/>
                <a:gd name="connsiteY8" fmla="*/ 0 h 772447"/>
                <a:gd name="connsiteX0" fmla="*/ 524843 w 543893"/>
                <a:gd name="connsiteY0" fmla="*/ 0 h 772447"/>
                <a:gd name="connsiteX1" fmla="*/ 127968 w 543893"/>
                <a:gd name="connsiteY1" fmla="*/ 50800 h 772447"/>
                <a:gd name="connsiteX2" fmla="*/ 968 w 543893"/>
                <a:gd name="connsiteY2" fmla="*/ 771525 h 772447"/>
                <a:gd name="connsiteX3" fmla="*/ 188293 w 543893"/>
                <a:gd name="connsiteY3" fmla="*/ 266700 h 772447"/>
                <a:gd name="connsiteX4" fmla="*/ 153368 w 543893"/>
                <a:gd name="connsiteY4" fmla="*/ 206375 h 772447"/>
                <a:gd name="connsiteX5" fmla="*/ 220043 w 543893"/>
                <a:gd name="connsiteY5" fmla="*/ 177800 h 772447"/>
                <a:gd name="connsiteX6" fmla="*/ 331168 w 543893"/>
                <a:gd name="connsiteY6" fmla="*/ 85725 h 772447"/>
                <a:gd name="connsiteX7" fmla="*/ 543893 w 543893"/>
                <a:gd name="connsiteY7" fmla="*/ 57150 h 772447"/>
                <a:gd name="connsiteX8" fmla="*/ 524843 w 543893"/>
                <a:gd name="connsiteY8" fmla="*/ 0 h 772447"/>
                <a:gd name="connsiteX0" fmla="*/ 524873 w 543923"/>
                <a:gd name="connsiteY0" fmla="*/ 0 h 772447"/>
                <a:gd name="connsiteX1" fmla="*/ 124823 w 543923"/>
                <a:gd name="connsiteY1" fmla="*/ 120650 h 772447"/>
                <a:gd name="connsiteX2" fmla="*/ 998 w 543923"/>
                <a:gd name="connsiteY2" fmla="*/ 771525 h 772447"/>
                <a:gd name="connsiteX3" fmla="*/ 188323 w 543923"/>
                <a:gd name="connsiteY3" fmla="*/ 266700 h 772447"/>
                <a:gd name="connsiteX4" fmla="*/ 153398 w 543923"/>
                <a:gd name="connsiteY4" fmla="*/ 206375 h 772447"/>
                <a:gd name="connsiteX5" fmla="*/ 220073 w 543923"/>
                <a:gd name="connsiteY5" fmla="*/ 177800 h 772447"/>
                <a:gd name="connsiteX6" fmla="*/ 331198 w 543923"/>
                <a:gd name="connsiteY6" fmla="*/ 85725 h 772447"/>
                <a:gd name="connsiteX7" fmla="*/ 543923 w 543923"/>
                <a:gd name="connsiteY7" fmla="*/ 57150 h 772447"/>
                <a:gd name="connsiteX8" fmla="*/ 524873 w 543923"/>
                <a:gd name="connsiteY8" fmla="*/ 0 h 772447"/>
                <a:gd name="connsiteX0" fmla="*/ 521698 w 543923"/>
                <a:gd name="connsiteY0" fmla="*/ 0 h 791497"/>
                <a:gd name="connsiteX1" fmla="*/ 124823 w 543923"/>
                <a:gd name="connsiteY1" fmla="*/ 139700 h 791497"/>
                <a:gd name="connsiteX2" fmla="*/ 998 w 543923"/>
                <a:gd name="connsiteY2" fmla="*/ 790575 h 791497"/>
                <a:gd name="connsiteX3" fmla="*/ 188323 w 543923"/>
                <a:gd name="connsiteY3" fmla="*/ 285750 h 791497"/>
                <a:gd name="connsiteX4" fmla="*/ 153398 w 543923"/>
                <a:gd name="connsiteY4" fmla="*/ 225425 h 791497"/>
                <a:gd name="connsiteX5" fmla="*/ 220073 w 543923"/>
                <a:gd name="connsiteY5" fmla="*/ 196850 h 791497"/>
                <a:gd name="connsiteX6" fmla="*/ 331198 w 543923"/>
                <a:gd name="connsiteY6" fmla="*/ 104775 h 791497"/>
                <a:gd name="connsiteX7" fmla="*/ 543923 w 543923"/>
                <a:gd name="connsiteY7" fmla="*/ 76200 h 791497"/>
                <a:gd name="connsiteX8" fmla="*/ 521698 w 543923"/>
                <a:gd name="connsiteY8" fmla="*/ 0 h 791497"/>
                <a:gd name="connsiteX0" fmla="*/ 521698 w 562973"/>
                <a:gd name="connsiteY0" fmla="*/ 0 h 791497"/>
                <a:gd name="connsiteX1" fmla="*/ 124823 w 562973"/>
                <a:gd name="connsiteY1" fmla="*/ 139700 h 791497"/>
                <a:gd name="connsiteX2" fmla="*/ 998 w 562973"/>
                <a:gd name="connsiteY2" fmla="*/ 790575 h 791497"/>
                <a:gd name="connsiteX3" fmla="*/ 188323 w 562973"/>
                <a:gd name="connsiteY3" fmla="*/ 285750 h 791497"/>
                <a:gd name="connsiteX4" fmla="*/ 153398 w 562973"/>
                <a:gd name="connsiteY4" fmla="*/ 225425 h 791497"/>
                <a:gd name="connsiteX5" fmla="*/ 220073 w 562973"/>
                <a:gd name="connsiteY5" fmla="*/ 196850 h 791497"/>
                <a:gd name="connsiteX6" fmla="*/ 331198 w 562973"/>
                <a:gd name="connsiteY6" fmla="*/ 104775 h 791497"/>
                <a:gd name="connsiteX7" fmla="*/ 562973 w 562973"/>
                <a:gd name="connsiteY7" fmla="*/ 79375 h 791497"/>
                <a:gd name="connsiteX8" fmla="*/ 521698 w 562973"/>
                <a:gd name="connsiteY8" fmla="*/ 0 h 79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2973" h="791497">
                  <a:moveTo>
                    <a:pt x="521698" y="0"/>
                  </a:moveTo>
                  <a:lnTo>
                    <a:pt x="124823" y="139700"/>
                  </a:lnTo>
                  <a:cubicBezTo>
                    <a:pt x="82490" y="379942"/>
                    <a:pt x="-10644" y="756708"/>
                    <a:pt x="998" y="790575"/>
                  </a:cubicBezTo>
                  <a:cubicBezTo>
                    <a:pt x="16873" y="813858"/>
                    <a:pt x="157631" y="389467"/>
                    <a:pt x="188323" y="285750"/>
                  </a:cubicBezTo>
                  <a:lnTo>
                    <a:pt x="153398" y="225425"/>
                  </a:lnTo>
                  <a:lnTo>
                    <a:pt x="220073" y="196850"/>
                  </a:lnTo>
                  <a:lnTo>
                    <a:pt x="331198" y="104775"/>
                  </a:lnTo>
                  <a:lnTo>
                    <a:pt x="562973" y="79375"/>
                  </a:lnTo>
                  <a:lnTo>
                    <a:pt x="521698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8923C11B-5FCD-4B45-83FC-75B06CDA1C23}"/>
                </a:ext>
              </a:extLst>
            </p:cNvPr>
            <p:cNvSpPr/>
            <p:nvPr/>
          </p:nvSpPr>
          <p:spPr>
            <a:xfrm>
              <a:off x="6647002" y="3352800"/>
              <a:ext cx="58598" cy="97220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0942F520-1A62-4AA0-BD50-C3529EE5FF81}"/>
                </a:ext>
              </a:extLst>
            </p:cNvPr>
            <p:cNvSpPr/>
            <p:nvPr/>
          </p:nvSpPr>
          <p:spPr>
            <a:xfrm>
              <a:off x="6425213" y="944504"/>
              <a:ext cx="1144132" cy="1200881"/>
            </a:xfrm>
            <a:custGeom>
              <a:avLst/>
              <a:gdLst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5859 w 1143476"/>
                <a:gd name="connsiteY8" fmla="*/ 981871 h 1200881"/>
                <a:gd name="connsiteX9" fmla="*/ 94841 w 1143476"/>
                <a:gd name="connsiteY9" fmla="*/ 97407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5859 w 1143476"/>
                <a:gd name="connsiteY8" fmla="*/ 981871 h 1200881"/>
                <a:gd name="connsiteX9" fmla="*/ 94841 w 1143476"/>
                <a:gd name="connsiteY9" fmla="*/ 97407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94841 w 1143476"/>
                <a:gd name="connsiteY9" fmla="*/ 97407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92460 w 1143476"/>
                <a:gd name="connsiteY9" fmla="*/ 969317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92460 w 1143476"/>
                <a:gd name="connsiteY9" fmla="*/ 95502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101282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101282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98240 w 1143476"/>
                <a:gd name="connsiteY8" fmla="*/ 101282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88715 w 1143476"/>
                <a:gd name="connsiteY8" fmla="*/ 99377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88715 w 1143476"/>
                <a:gd name="connsiteY8" fmla="*/ 99377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0036 w 1143476"/>
                <a:gd name="connsiteY6" fmla="*/ 994353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0036 w 1143476"/>
                <a:gd name="connsiteY6" fmla="*/ 994353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9561 w 1143476"/>
                <a:gd name="connsiteY6" fmla="*/ 1006259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9561 w 1143476"/>
                <a:gd name="connsiteY6" fmla="*/ 1006259 h 1200881"/>
                <a:gd name="connsiteX7" fmla="*/ 165293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99810 w 1143476"/>
                <a:gd name="connsiteY0" fmla="*/ 973093 h 1200881"/>
                <a:gd name="connsiteX1" fmla="*/ 239030 w 1143476"/>
                <a:gd name="connsiteY1" fmla="*/ 1198218 h 1200881"/>
                <a:gd name="connsiteX2" fmla="*/ 103622 w 1143476"/>
                <a:gd name="connsiteY2" fmla="*/ 1041297 h 1200881"/>
                <a:gd name="connsiteX3" fmla="*/ 99561 w 1143476"/>
                <a:gd name="connsiteY3" fmla="*/ 1006259 h 1200881"/>
                <a:gd name="connsiteX4" fmla="*/ 165293 w 1143476"/>
                <a:gd name="connsiteY4" fmla="*/ 986958 h 1200881"/>
                <a:gd name="connsiteX5" fmla="*/ 93478 w 1143476"/>
                <a:gd name="connsiteY5" fmla="*/ 979490 h 1200881"/>
                <a:gd name="connsiteX6" fmla="*/ 88720 w 1143476"/>
                <a:gd name="connsiteY6" fmla="*/ 889406 h 1200881"/>
                <a:gd name="connsiteX7" fmla="*/ 936 w 1143476"/>
                <a:gd name="connsiteY7" fmla="*/ 840342 h 1200881"/>
                <a:gd name="connsiteX8" fmla="*/ 92759 w 1143476"/>
                <a:gd name="connsiteY8" fmla="*/ 652895 h 1200881"/>
                <a:gd name="connsiteX9" fmla="*/ 68115 w 1143476"/>
                <a:gd name="connsiteY9" fmla="*/ 518506 h 1200881"/>
                <a:gd name="connsiteX10" fmla="*/ 63638 w 1143476"/>
                <a:gd name="connsiteY10" fmla="*/ 393761 h 1200881"/>
                <a:gd name="connsiteX11" fmla="*/ 633178 w 1143476"/>
                <a:gd name="connsiteY11" fmla="*/ 0 h 1200881"/>
                <a:gd name="connsiteX12" fmla="*/ 1143476 w 1143476"/>
                <a:gd name="connsiteY12" fmla="*/ 569195 h 1200881"/>
                <a:gd name="connsiteX13" fmla="*/ 788602 w 1143476"/>
                <a:gd name="connsiteY13" fmla="*/ 1114669 h 1200881"/>
                <a:gd name="connsiteX14" fmla="*/ 791250 w 1143476"/>
                <a:gd name="connsiteY14" fmla="*/ 1064533 h 1200881"/>
                <a:gd name="connsiteX0" fmla="*/ 699810 w 1143476"/>
                <a:gd name="connsiteY0" fmla="*/ 973093 h 1200881"/>
                <a:gd name="connsiteX1" fmla="*/ 239030 w 1143476"/>
                <a:gd name="connsiteY1" fmla="*/ 1198218 h 1200881"/>
                <a:gd name="connsiteX2" fmla="*/ 103622 w 1143476"/>
                <a:gd name="connsiteY2" fmla="*/ 1041297 h 1200881"/>
                <a:gd name="connsiteX3" fmla="*/ 99561 w 1143476"/>
                <a:gd name="connsiteY3" fmla="*/ 1006259 h 1200881"/>
                <a:gd name="connsiteX4" fmla="*/ 165293 w 1143476"/>
                <a:gd name="connsiteY4" fmla="*/ 986958 h 1200881"/>
                <a:gd name="connsiteX5" fmla="*/ 93478 w 1143476"/>
                <a:gd name="connsiteY5" fmla="*/ 979490 h 1200881"/>
                <a:gd name="connsiteX6" fmla="*/ 88720 w 1143476"/>
                <a:gd name="connsiteY6" fmla="*/ 889406 h 1200881"/>
                <a:gd name="connsiteX7" fmla="*/ 936 w 1143476"/>
                <a:gd name="connsiteY7" fmla="*/ 840342 h 1200881"/>
                <a:gd name="connsiteX8" fmla="*/ 92759 w 1143476"/>
                <a:gd name="connsiteY8" fmla="*/ 652895 h 1200881"/>
                <a:gd name="connsiteX9" fmla="*/ 68115 w 1143476"/>
                <a:gd name="connsiteY9" fmla="*/ 518506 h 1200881"/>
                <a:gd name="connsiteX10" fmla="*/ 63638 w 1143476"/>
                <a:gd name="connsiteY10" fmla="*/ 393761 h 1200881"/>
                <a:gd name="connsiteX11" fmla="*/ 633178 w 1143476"/>
                <a:gd name="connsiteY11" fmla="*/ 0 h 1200881"/>
                <a:gd name="connsiteX12" fmla="*/ 1143476 w 1143476"/>
                <a:gd name="connsiteY12" fmla="*/ 569195 h 1200881"/>
                <a:gd name="connsiteX13" fmla="*/ 788602 w 1143476"/>
                <a:gd name="connsiteY13" fmla="*/ 1114669 h 1200881"/>
                <a:gd name="connsiteX0" fmla="*/ 699810 w 1143476"/>
                <a:gd name="connsiteY0" fmla="*/ 973093 h 1200881"/>
                <a:gd name="connsiteX1" fmla="*/ 239030 w 1143476"/>
                <a:gd name="connsiteY1" fmla="*/ 1198218 h 1200881"/>
                <a:gd name="connsiteX2" fmla="*/ 103622 w 1143476"/>
                <a:gd name="connsiteY2" fmla="*/ 1041297 h 1200881"/>
                <a:gd name="connsiteX3" fmla="*/ 99561 w 1143476"/>
                <a:gd name="connsiteY3" fmla="*/ 1006259 h 1200881"/>
                <a:gd name="connsiteX4" fmla="*/ 165293 w 1143476"/>
                <a:gd name="connsiteY4" fmla="*/ 986958 h 1200881"/>
                <a:gd name="connsiteX5" fmla="*/ 93478 w 1143476"/>
                <a:gd name="connsiteY5" fmla="*/ 979490 h 1200881"/>
                <a:gd name="connsiteX6" fmla="*/ 88720 w 1143476"/>
                <a:gd name="connsiteY6" fmla="*/ 889406 h 1200881"/>
                <a:gd name="connsiteX7" fmla="*/ 936 w 1143476"/>
                <a:gd name="connsiteY7" fmla="*/ 840342 h 1200881"/>
                <a:gd name="connsiteX8" fmla="*/ 92759 w 1143476"/>
                <a:gd name="connsiteY8" fmla="*/ 652895 h 1200881"/>
                <a:gd name="connsiteX9" fmla="*/ 68115 w 1143476"/>
                <a:gd name="connsiteY9" fmla="*/ 518506 h 1200881"/>
                <a:gd name="connsiteX10" fmla="*/ 63638 w 1143476"/>
                <a:gd name="connsiteY10" fmla="*/ 393761 h 1200881"/>
                <a:gd name="connsiteX11" fmla="*/ 633178 w 1143476"/>
                <a:gd name="connsiteY11" fmla="*/ 0 h 1200881"/>
                <a:gd name="connsiteX12" fmla="*/ 1143476 w 1143476"/>
                <a:gd name="connsiteY12" fmla="*/ 569195 h 1200881"/>
                <a:gd name="connsiteX13" fmla="*/ 788602 w 1143476"/>
                <a:gd name="connsiteY13" fmla="*/ 1114669 h 1200881"/>
                <a:gd name="connsiteX0" fmla="*/ 699810 w 1144811"/>
                <a:gd name="connsiteY0" fmla="*/ 973093 h 1200881"/>
                <a:gd name="connsiteX1" fmla="*/ 239030 w 1144811"/>
                <a:gd name="connsiteY1" fmla="*/ 1198218 h 1200881"/>
                <a:gd name="connsiteX2" fmla="*/ 103622 w 1144811"/>
                <a:gd name="connsiteY2" fmla="*/ 1041297 h 1200881"/>
                <a:gd name="connsiteX3" fmla="*/ 99561 w 1144811"/>
                <a:gd name="connsiteY3" fmla="*/ 1006259 h 1200881"/>
                <a:gd name="connsiteX4" fmla="*/ 165293 w 1144811"/>
                <a:gd name="connsiteY4" fmla="*/ 986958 h 1200881"/>
                <a:gd name="connsiteX5" fmla="*/ 93478 w 1144811"/>
                <a:gd name="connsiteY5" fmla="*/ 979490 h 1200881"/>
                <a:gd name="connsiteX6" fmla="*/ 88720 w 1144811"/>
                <a:gd name="connsiteY6" fmla="*/ 889406 h 1200881"/>
                <a:gd name="connsiteX7" fmla="*/ 936 w 1144811"/>
                <a:gd name="connsiteY7" fmla="*/ 840342 h 1200881"/>
                <a:gd name="connsiteX8" fmla="*/ 92759 w 1144811"/>
                <a:gd name="connsiteY8" fmla="*/ 652895 h 1200881"/>
                <a:gd name="connsiteX9" fmla="*/ 68115 w 1144811"/>
                <a:gd name="connsiteY9" fmla="*/ 518506 h 1200881"/>
                <a:gd name="connsiteX10" fmla="*/ 63638 w 1144811"/>
                <a:gd name="connsiteY10" fmla="*/ 393761 h 1200881"/>
                <a:gd name="connsiteX11" fmla="*/ 633178 w 1144811"/>
                <a:gd name="connsiteY11" fmla="*/ 0 h 1200881"/>
                <a:gd name="connsiteX12" fmla="*/ 1143476 w 1144811"/>
                <a:gd name="connsiteY12" fmla="*/ 569195 h 1200881"/>
                <a:gd name="connsiteX13" fmla="*/ 793364 w 1144811"/>
                <a:gd name="connsiteY13" fmla="*/ 1143244 h 1200881"/>
                <a:gd name="connsiteX0" fmla="*/ 699810 w 1144803"/>
                <a:gd name="connsiteY0" fmla="*/ 973093 h 1200881"/>
                <a:gd name="connsiteX1" fmla="*/ 239030 w 1144803"/>
                <a:gd name="connsiteY1" fmla="*/ 1198218 h 1200881"/>
                <a:gd name="connsiteX2" fmla="*/ 103622 w 1144803"/>
                <a:gd name="connsiteY2" fmla="*/ 1041297 h 1200881"/>
                <a:gd name="connsiteX3" fmla="*/ 99561 w 1144803"/>
                <a:gd name="connsiteY3" fmla="*/ 1006259 h 1200881"/>
                <a:gd name="connsiteX4" fmla="*/ 165293 w 1144803"/>
                <a:gd name="connsiteY4" fmla="*/ 986958 h 1200881"/>
                <a:gd name="connsiteX5" fmla="*/ 93478 w 1144803"/>
                <a:gd name="connsiteY5" fmla="*/ 979490 h 1200881"/>
                <a:gd name="connsiteX6" fmla="*/ 88720 w 1144803"/>
                <a:gd name="connsiteY6" fmla="*/ 889406 h 1200881"/>
                <a:gd name="connsiteX7" fmla="*/ 936 w 1144803"/>
                <a:gd name="connsiteY7" fmla="*/ 840342 h 1200881"/>
                <a:gd name="connsiteX8" fmla="*/ 92759 w 1144803"/>
                <a:gd name="connsiteY8" fmla="*/ 652895 h 1200881"/>
                <a:gd name="connsiteX9" fmla="*/ 68115 w 1144803"/>
                <a:gd name="connsiteY9" fmla="*/ 518506 h 1200881"/>
                <a:gd name="connsiteX10" fmla="*/ 63638 w 1144803"/>
                <a:gd name="connsiteY10" fmla="*/ 393761 h 1200881"/>
                <a:gd name="connsiteX11" fmla="*/ 633178 w 1144803"/>
                <a:gd name="connsiteY11" fmla="*/ 0 h 1200881"/>
                <a:gd name="connsiteX12" fmla="*/ 1143476 w 1144803"/>
                <a:gd name="connsiteY12" fmla="*/ 569195 h 1200881"/>
                <a:gd name="connsiteX13" fmla="*/ 793364 w 1144803"/>
                <a:gd name="connsiteY13" fmla="*/ 1143244 h 1200881"/>
                <a:gd name="connsiteX0" fmla="*/ 699810 w 1144132"/>
                <a:gd name="connsiteY0" fmla="*/ 973093 h 1200881"/>
                <a:gd name="connsiteX1" fmla="*/ 239030 w 1144132"/>
                <a:gd name="connsiteY1" fmla="*/ 1198218 h 1200881"/>
                <a:gd name="connsiteX2" fmla="*/ 103622 w 1144132"/>
                <a:gd name="connsiteY2" fmla="*/ 1041297 h 1200881"/>
                <a:gd name="connsiteX3" fmla="*/ 99561 w 1144132"/>
                <a:gd name="connsiteY3" fmla="*/ 1006259 h 1200881"/>
                <a:gd name="connsiteX4" fmla="*/ 165293 w 1144132"/>
                <a:gd name="connsiteY4" fmla="*/ 986958 h 1200881"/>
                <a:gd name="connsiteX5" fmla="*/ 93478 w 1144132"/>
                <a:gd name="connsiteY5" fmla="*/ 979490 h 1200881"/>
                <a:gd name="connsiteX6" fmla="*/ 88720 w 1144132"/>
                <a:gd name="connsiteY6" fmla="*/ 889406 h 1200881"/>
                <a:gd name="connsiteX7" fmla="*/ 936 w 1144132"/>
                <a:gd name="connsiteY7" fmla="*/ 840342 h 1200881"/>
                <a:gd name="connsiteX8" fmla="*/ 92759 w 1144132"/>
                <a:gd name="connsiteY8" fmla="*/ 652895 h 1200881"/>
                <a:gd name="connsiteX9" fmla="*/ 68115 w 1144132"/>
                <a:gd name="connsiteY9" fmla="*/ 518506 h 1200881"/>
                <a:gd name="connsiteX10" fmla="*/ 63638 w 1144132"/>
                <a:gd name="connsiteY10" fmla="*/ 393761 h 1200881"/>
                <a:gd name="connsiteX11" fmla="*/ 633178 w 1144132"/>
                <a:gd name="connsiteY11" fmla="*/ 0 h 1200881"/>
                <a:gd name="connsiteX12" fmla="*/ 1143476 w 1144132"/>
                <a:gd name="connsiteY12" fmla="*/ 569195 h 1200881"/>
                <a:gd name="connsiteX13" fmla="*/ 793364 w 1144132"/>
                <a:gd name="connsiteY13" fmla="*/ 1143244 h 1200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44132" h="1200881">
                  <a:moveTo>
                    <a:pt x="699810" y="973093"/>
                  </a:moveTo>
                  <a:cubicBezTo>
                    <a:pt x="604390" y="1150794"/>
                    <a:pt x="494814" y="1215366"/>
                    <a:pt x="239030" y="1198218"/>
                  </a:cubicBezTo>
                  <a:cubicBezTo>
                    <a:pt x="163538" y="1186269"/>
                    <a:pt x="124162" y="1159710"/>
                    <a:pt x="103622" y="1041297"/>
                  </a:cubicBezTo>
                  <a:cubicBezTo>
                    <a:pt x="99093" y="1025649"/>
                    <a:pt x="89283" y="1015315"/>
                    <a:pt x="99561" y="1006259"/>
                  </a:cubicBezTo>
                  <a:cubicBezTo>
                    <a:pt x="109839" y="997203"/>
                    <a:pt x="166307" y="991420"/>
                    <a:pt x="165293" y="986958"/>
                  </a:cubicBezTo>
                  <a:cubicBezTo>
                    <a:pt x="164279" y="982497"/>
                    <a:pt x="106240" y="995749"/>
                    <a:pt x="93478" y="979490"/>
                  </a:cubicBezTo>
                  <a:cubicBezTo>
                    <a:pt x="80716" y="963231"/>
                    <a:pt x="88718" y="924197"/>
                    <a:pt x="88720" y="889406"/>
                  </a:cubicBezTo>
                  <a:cubicBezTo>
                    <a:pt x="58292" y="882429"/>
                    <a:pt x="1002" y="890633"/>
                    <a:pt x="936" y="840342"/>
                  </a:cubicBezTo>
                  <a:cubicBezTo>
                    <a:pt x="-10208" y="790493"/>
                    <a:pt x="81562" y="706534"/>
                    <a:pt x="92759" y="652895"/>
                  </a:cubicBezTo>
                  <a:cubicBezTo>
                    <a:pt x="103955" y="599256"/>
                    <a:pt x="72571" y="554155"/>
                    <a:pt x="68115" y="518506"/>
                  </a:cubicBezTo>
                  <a:cubicBezTo>
                    <a:pt x="61583" y="486467"/>
                    <a:pt x="64337" y="420261"/>
                    <a:pt x="63638" y="393761"/>
                  </a:cubicBezTo>
                  <a:cubicBezTo>
                    <a:pt x="70964" y="132144"/>
                    <a:pt x="353415" y="0"/>
                    <a:pt x="633178" y="0"/>
                  </a:cubicBezTo>
                  <a:cubicBezTo>
                    <a:pt x="952907" y="0"/>
                    <a:pt x="1157259" y="300072"/>
                    <a:pt x="1143476" y="569195"/>
                  </a:cubicBezTo>
                  <a:cubicBezTo>
                    <a:pt x="1129693" y="838318"/>
                    <a:pt x="785195" y="1003900"/>
                    <a:pt x="793364" y="1143244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C48E495F-B242-48A5-88A5-02068BE73128}"/>
                </a:ext>
              </a:extLst>
            </p:cNvPr>
            <p:cNvSpPr/>
            <p:nvPr/>
          </p:nvSpPr>
          <p:spPr>
            <a:xfrm>
              <a:off x="6605771" y="1393640"/>
              <a:ext cx="143411" cy="135648"/>
            </a:xfrm>
            <a:custGeom>
              <a:avLst/>
              <a:gdLst>
                <a:gd name="connsiteX0" fmla="*/ 94050 w 188100"/>
                <a:gd name="connsiteY0" fmla="*/ 0 h 135648"/>
                <a:gd name="connsiteX1" fmla="*/ 188100 w 188100"/>
                <a:gd name="connsiteY1" fmla="*/ 94050 h 135648"/>
                <a:gd name="connsiteX2" fmla="*/ 188099 w 188100"/>
                <a:gd name="connsiteY2" fmla="*/ 135644 h 135648"/>
                <a:gd name="connsiteX3" fmla="*/ 182736 w 188100"/>
                <a:gd name="connsiteY3" fmla="*/ 109080 h 135648"/>
                <a:gd name="connsiteX4" fmla="*/ 94050 w 188100"/>
                <a:gd name="connsiteY4" fmla="*/ 50295 h 135648"/>
                <a:gd name="connsiteX5" fmla="*/ 5364 w 188100"/>
                <a:gd name="connsiteY5" fmla="*/ 109080 h 135648"/>
                <a:gd name="connsiteX6" fmla="*/ 0 w 188100"/>
                <a:gd name="connsiteY6" fmla="*/ 135648 h 135648"/>
                <a:gd name="connsiteX7" fmla="*/ 0 w 188100"/>
                <a:gd name="connsiteY7" fmla="*/ 94050 h 135648"/>
                <a:gd name="connsiteX8" fmla="*/ 94050 w 188100"/>
                <a:gd name="connsiteY8" fmla="*/ 0 h 135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8100" h="135648">
                  <a:moveTo>
                    <a:pt x="94050" y="0"/>
                  </a:moveTo>
                  <a:cubicBezTo>
                    <a:pt x="145992" y="0"/>
                    <a:pt x="188100" y="42108"/>
                    <a:pt x="188100" y="94050"/>
                  </a:cubicBezTo>
                  <a:lnTo>
                    <a:pt x="188099" y="135644"/>
                  </a:lnTo>
                  <a:lnTo>
                    <a:pt x="182736" y="109080"/>
                  </a:lnTo>
                  <a:cubicBezTo>
                    <a:pt x="168125" y="74535"/>
                    <a:pt x="133918" y="50295"/>
                    <a:pt x="94050" y="50295"/>
                  </a:cubicBezTo>
                  <a:cubicBezTo>
                    <a:pt x="54182" y="50295"/>
                    <a:pt x="19976" y="74535"/>
                    <a:pt x="5364" y="109080"/>
                  </a:cubicBezTo>
                  <a:lnTo>
                    <a:pt x="0" y="135648"/>
                  </a:lnTo>
                  <a:lnTo>
                    <a:pt x="0" y="94050"/>
                  </a:lnTo>
                  <a:cubicBezTo>
                    <a:pt x="0" y="42108"/>
                    <a:pt x="42108" y="0"/>
                    <a:pt x="9405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" name="四角形: 角を丸くする 14">
              <a:extLst>
                <a:ext uri="{FF2B5EF4-FFF2-40B4-BE49-F238E27FC236}">
                  <a16:creationId xmlns:a16="http://schemas.microsoft.com/office/drawing/2014/main" id="{370FD5DA-8DC2-4C22-9072-26F10352CD5B}"/>
                </a:ext>
              </a:extLst>
            </p:cNvPr>
            <p:cNvSpPr/>
            <p:nvPr/>
          </p:nvSpPr>
          <p:spPr>
            <a:xfrm>
              <a:off x="6605773" y="1427562"/>
              <a:ext cx="143410" cy="207593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8388C430-7C1E-4183-AEC9-C977C9BFDEA5}"/>
                </a:ext>
              </a:extLst>
            </p:cNvPr>
            <p:cNvSpPr/>
            <p:nvPr/>
          </p:nvSpPr>
          <p:spPr>
            <a:xfrm>
              <a:off x="6605770" y="1442576"/>
              <a:ext cx="95929" cy="147270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" name="四角形: 角を丸くする 16">
              <a:extLst>
                <a:ext uri="{FF2B5EF4-FFF2-40B4-BE49-F238E27FC236}">
                  <a16:creationId xmlns:a16="http://schemas.microsoft.com/office/drawing/2014/main" id="{3B958359-9873-4C0A-B249-F7E738F5D930}"/>
                </a:ext>
              </a:extLst>
            </p:cNvPr>
            <p:cNvSpPr/>
            <p:nvPr/>
          </p:nvSpPr>
          <p:spPr>
            <a:xfrm>
              <a:off x="6572883" y="1266100"/>
              <a:ext cx="219305" cy="74195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072241B4-3EE0-4DA2-9948-7D9C898DC670}"/>
                </a:ext>
              </a:extLst>
            </p:cNvPr>
            <p:cNvSpPr/>
            <p:nvPr/>
          </p:nvSpPr>
          <p:spPr>
            <a:xfrm rot="5400000">
              <a:off x="6381342" y="841992"/>
              <a:ext cx="1262285" cy="1239838"/>
            </a:xfrm>
            <a:custGeom>
              <a:avLst/>
              <a:gdLst>
                <a:gd name="connsiteX0" fmla="*/ 0 w 1262285"/>
                <a:gd name="connsiteY0" fmla="*/ 651448 h 1239838"/>
                <a:gd name="connsiteX1" fmla="*/ 281648 w 1262285"/>
                <a:gd name="connsiteY1" fmla="*/ 109297 h 1239838"/>
                <a:gd name="connsiteX2" fmla="*/ 323053 w 1262285"/>
                <a:gd name="connsiteY2" fmla="*/ 92897 h 1239838"/>
                <a:gd name="connsiteX3" fmla="*/ 344921 w 1262285"/>
                <a:gd name="connsiteY3" fmla="*/ 78757 h 1239838"/>
                <a:gd name="connsiteX4" fmla="*/ 673895 w 1262285"/>
                <a:gd name="connsiteY4" fmla="*/ 0 h 1239838"/>
                <a:gd name="connsiteX5" fmla="*/ 1262285 w 1262285"/>
                <a:gd name="connsiteY5" fmla="*/ 461147 h 1239838"/>
                <a:gd name="connsiteX6" fmla="*/ 1260645 w 1262285"/>
                <a:gd name="connsiteY6" fmla="*/ 478138 h 1239838"/>
                <a:gd name="connsiteX7" fmla="*/ 1183688 w 1262285"/>
                <a:gd name="connsiteY7" fmla="*/ 449843 h 1239838"/>
                <a:gd name="connsiteX8" fmla="*/ 876348 w 1262285"/>
                <a:gd name="connsiteY8" fmla="*/ 408009 h 1239838"/>
                <a:gd name="connsiteX9" fmla="*/ 420531 w 1262285"/>
                <a:gd name="connsiteY9" fmla="*/ 516006 h 1239838"/>
                <a:gd name="connsiteX10" fmla="*/ 399624 w 1262285"/>
                <a:gd name="connsiteY10" fmla="*/ 533171 h 1239838"/>
                <a:gd name="connsiteX11" fmla="*/ 398170 w 1262285"/>
                <a:gd name="connsiteY11" fmla="*/ 533664 h 1239838"/>
                <a:gd name="connsiteX12" fmla="*/ 385705 w 1262285"/>
                <a:gd name="connsiteY12" fmla="*/ 544598 h 1239838"/>
                <a:gd name="connsiteX13" fmla="*/ 369850 w 1262285"/>
                <a:gd name="connsiteY13" fmla="*/ 557615 h 1239838"/>
                <a:gd name="connsiteX14" fmla="*/ 368254 w 1262285"/>
                <a:gd name="connsiteY14" fmla="*/ 559905 h 1239838"/>
                <a:gd name="connsiteX15" fmla="*/ 357417 w 1262285"/>
                <a:gd name="connsiteY15" fmla="*/ 569411 h 1239838"/>
                <a:gd name="connsiteX16" fmla="*/ 342526 w 1262285"/>
                <a:gd name="connsiteY16" fmla="*/ 596839 h 1239838"/>
                <a:gd name="connsiteX17" fmla="*/ 337820 w 1262285"/>
                <a:gd name="connsiteY17" fmla="*/ 603595 h 1239838"/>
                <a:gd name="connsiteX18" fmla="*/ 337078 w 1262285"/>
                <a:gd name="connsiteY18" fmla="*/ 606874 h 1239838"/>
                <a:gd name="connsiteX19" fmla="*/ 329705 w 1262285"/>
                <a:gd name="connsiteY19" fmla="*/ 620454 h 1239838"/>
                <a:gd name="connsiteX20" fmla="*/ 312894 w 1262285"/>
                <a:gd name="connsiteY20" fmla="*/ 759046 h 1239838"/>
                <a:gd name="connsiteX21" fmla="*/ 430121 w 1262285"/>
                <a:gd name="connsiteY21" fmla="*/ 1116625 h 1239838"/>
                <a:gd name="connsiteX22" fmla="*/ 487246 w 1262285"/>
                <a:gd name="connsiteY22" fmla="*/ 1204849 h 1239838"/>
                <a:gd name="connsiteX23" fmla="*/ 512195 w 1262285"/>
                <a:gd name="connsiteY23" fmla="*/ 1235729 h 1239838"/>
                <a:gd name="connsiteX24" fmla="*/ 461147 w 1262285"/>
                <a:gd name="connsiteY24" fmla="*/ 1239838 h 1239838"/>
                <a:gd name="connsiteX25" fmla="*/ 0 w 1262285"/>
                <a:gd name="connsiteY25" fmla="*/ 651448 h 1239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262285" h="1239838">
                  <a:moveTo>
                    <a:pt x="0" y="651448"/>
                  </a:moveTo>
                  <a:cubicBezTo>
                    <a:pt x="0" y="407729"/>
                    <a:pt x="116135" y="198619"/>
                    <a:pt x="281648" y="109297"/>
                  </a:cubicBezTo>
                  <a:lnTo>
                    <a:pt x="323053" y="92897"/>
                  </a:lnTo>
                  <a:lnTo>
                    <a:pt x="344921" y="78757"/>
                  </a:lnTo>
                  <a:cubicBezTo>
                    <a:pt x="438828" y="29034"/>
                    <a:pt x="552035" y="0"/>
                    <a:pt x="673895" y="0"/>
                  </a:cubicBezTo>
                  <a:cubicBezTo>
                    <a:pt x="998854" y="0"/>
                    <a:pt x="1262285" y="206463"/>
                    <a:pt x="1262285" y="461147"/>
                  </a:cubicBezTo>
                  <a:lnTo>
                    <a:pt x="1260645" y="478138"/>
                  </a:lnTo>
                  <a:lnTo>
                    <a:pt x="1183688" y="449843"/>
                  </a:lnTo>
                  <a:cubicBezTo>
                    <a:pt x="1095956" y="423431"/>
                    <a:pt x="990194" y="408009"/>
                    <a:pt x="876348" y="408009"/>
                  </a:cubicBezTo>
                  <a:cubicBezTo>
                    <a:pt x="686605" y="408009"/>
                    <a:pt x="519316" y="450848"/>
                    <a:pt x="420531" y="516006"/>
                  </a:cubicBezTo>
                  <a:lnTo>
                    <a:pt x="399624" y="533171"/>
                  </a:lnTo>
                  <a:lnTo>
                    <a:pt x="398170" y="533664"/>
                  </a:lnTo>
                  <a:lnTo>
                    <a:pt x="385705" y="544598"/>
                  </a:lnTo>
                  <a:lnTo>
                    <a:pt x="369850" y="557615"/>
                  </a:lnTo>
                  <a:lnTo>
                    <a:pt x="368254" y="559905"/>
                  </a:lnTo>
                  <a:lnTo>
                    <a:pt x="357417" y="569411"/>
                  </a:lnTo>
                  <a:lnTo>
                    <a:pt x="342526" y="596839"/>
                  </a:lnTo>
                  <a:lnTo>
                    <a:pt x="337820" y="603595"/>
                  </a:lnTo>
                  <a:lnTo>
                    <a:pt x="337078" y="606874"/>
                  </a:lnTo>
                  <a:lnTo>
                    <a:pt x="329705" y="620454"/>
                  </a:lnTo>
                  <a:cubicBezTo>
                    <a:pt x="315550" y="659059"/>
                    <a:pt x="310003" y="706299"/>
                    <a:pt x="312894" y="759046"/>
                  </a:cubicBezTo>
                  <a:cubicBezTo>
                    <a:pt x="318676" y="864541"/>
                    <a:pt x="358208" y="992069"/>
                    <a:pt x="430121" y="1116625"/>
                  </a:cubicBezTo>
                  <a:cubicBezTo>
                    <a:pt x="448099" y="1147764"/>
                    <a:pt x="467250" y="1177243"/>
                    <a:pt x="487246" y="1204849"/>
                  </a:cubicBezTo>
                  <a:lnTo>
                    <a:pt x="512195" y="1235729"/>
                  </a:lnTo>
                  <a:lnTo>
                    <a:pt x="461147" y="1239838"/>
                  </a:lnTo>
                  <a:cubicBezTo>
                    <a:pt x="206463" y="1239838"/>
                    <a:pt x="0" y="976407"/>
                    <a:pt x="0" y="65144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" name="月 18">
              <a:extLst>
                <a:ext uri="{FF2B5EF4-FFF2-40B4-BE49-F238E27FC236}">
                  <a16:creationId xmlns:a16="http://schemas.microsoft.com/office/drawing/2014/main" id="{29777943-3726-49DD-8778-D10D3C0B163C}"/>
                </a:ext>
              </a:extLst>
            </p:cNvPr>
            <p:cNvSpPr/>
            <p:nvPr/>
          </p:nvSpPr>
          <p:spPr>
            <a:xfrm rot="5123775">
              <a:off x="6610525" y="521088"/>
              <a:ext cx="251388" cy="958021"/>
            </a:xfrm>
            <a:prstGeom prst="moon">
              <a:avLst>
                <a:gd name="adj" fmla="val 73465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" name="月 19">
              <a:extLst>
                <a:ext uri="{FF2B5EF4-FFF2-40B4-BE49-F238E27FC236}">
                  <a16:creationId xmlns:a16="http://schemas.microsoft.com/office/drawing/2014/main" id="{28833A51-F65A-4BB2-94D8-3AF2609AF931}"/>
                </a:ext>
              </a:extLst>
            </p:cNvPr>
            <p:cNvSpPr/>
            <p:nvPr/>
          </p:nvSpPr>
          <p:spPr>
            <a:xfrm rot="5892634">
              <a:off x="6693960" y="397053"/>
              <a:ext cx="251388" cy="989918"/>
            </a:xfrm>
            <a:prstGeom prst="moon">
              <a:avLst>
                <a:gd name="adj" fmla="val 53572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" name="月 20">
              <a:extLst>
                <a:ext uri="{FF2B5EF4-FFF2-40B4-BE49-F238E27FC236}">
                  <a16:creationId xmlns:a16="http://schemas.microsoft.com/office/drawing/2014/main" id="{6EAE5849-7031-4306-85EE-5B09BC58FEC6}"/>
                </a:ext>
              </a:extLst>
            </p:cNvPr>
            <p:cNvSpPr/>
            <p:nvPr/>
          </p:nvSpPr>
          <p:spPr>
            <a:xfrm rot="8100000">
              <a:off x="6880130" y="801403"/>
              <a:ext cx="216875" cy="840650"/>
            </a:xfrm>
            <a:prstGeom prst="moon">
              <a:avLst>
                <a:gd name="adj" fmla="val 69032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B8D9D4F1-D389-4C0A-B104-92583F229592}"/>
                </a:ext>
              </a:extLst>
            </p:cNvPr>
            <p:cNvGrpSpPr/>
            <p:nvPr/>
          </p:nvGrpSpPr>
          <p:grpSpPr>
            <a:xfrm>
              <a:off x="7110565" y="1475829"/>
              <a:ext cx="231434" cy="419158"/>
              <a:chOff x="1368308" y="1783038"/>
              <a:chExt cx="188990" cy="342286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7E75056D-C7B8-4580-96C2-3755D45D9D3F}"/>
                  </a:ext>
                </a:extLst>
              </p:cNvPr>
              <p:cNvSpPr/>
              <p:nvPr/>
            </p:nvSpPr>
            <p:spPr>
              <a:xfrm rot="900000" flipH="1">
                <a:off x="1368308" y="1783038"/>
                <a:ext cx="188990" cy="342286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392105B8-4F28-413B-9A8D-0F91FAF47813}"/>
                  </a:ext>
                </a:extLst>
              </p:cNvPr>
              <p:cNvSpPr/>
              <p:nvPr/>
            </p:nvSpPr>
            <p:spPr>
              <a:xfrm rot="900000" flipH="1">
                <a:off x="1386510" y="1839869"/>
                <a:ext cx="131404" cy="22294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B0FC8750-C13B-4803-9378-745A69C06828}"/>
              </a:ext>
            </a:extLst>
          </p:cNvPr>
          <p:cNvGrpSpPr/>
          <p:nvPr/>
        </p:nvGrpSpPr>
        <p:grpSpPr>
          <a:xfrm>
            <a:off x="4365956" y="771864"/>
            <a:ext cx="1150887" cy="2764269"/>
            <a:chOff x="3589578" y="771864"/>
            <a:chExt cx="1150887" cy="2764269"/>
          </a:xfrm>
        </p:grpSpPr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3CF49E46-DD87-4A81-BB39-720A5F12C8AE}"/>
                </a:ext>
              </a:extLst>
            </p:cNvPr>
            <p:cNvSpPr/>
            <p:nvPr/>
          </p:nvSpPr>
          <p:spPr>
            <a:xfrm>
              <a:off x="3589578" y="833938"/>
              <a:ext cx="1149110" cy="1047250"/>
            </a:xfrm>
            <a:custGeom>
              <a:avLst/>
              <a:gdLst>
                <a:gd name="connsiteX0" fmla="*/ 574555 w 1149110"/>
                <a:gd name="connsiteY0" fmla="*/ 0 h 1047250"/>
                <a:gd name="connsiteX1" fmla="*/ 690348 w 1149110"/>
                <a:gd name="connsiteY1" fmla="*/ 10638 h 1047250"/>
                <a:gd name="connsiteX2" fmla="*/ 733972 w 1149110"/>
                <a:gd name="connsiteY2" fmla="*/ 22980 h 1047250"/>
                <a:gd name="connsiteX3" fmla="*/ 802765 w 1149110"/>
                <a:gd name="connsiteY3" fmla="*/ 45333 h 1047250"/>
                <a:gd name="connsiteX4" fmla="*/ 1116712 w 1149110"/>
                <a:gd name="connsiteY4" fmla="*/ 373968 h 1047250"/>
                <a:gd name="connsiteX5" fmla="*/ 1141982 w 1149110"/>
                <a:gd name="connsiteY5" fmla="*/ 459184 h 1047250"/>
                <a:gd name="connsiteX6" fmla="*/ 1149110 w 1149110"/>
                <a:gd name="connsiteY6" fmla="*/ 523625 h 1047250"/>
                <a:gd name="connsiteX7" fmla="*/ 574555 w 1149110"/>
                <a:gd name="connsiteY7" fmla="*/ 1047250 h 1047250"/>
                <a:gd name="connsiteX8" fmla="*/ 0 w 1149110"/>
                <a:gd name="connsiteY8" fmla="*/ 523625 h 1047250"/>
                <a:gd name="connsiteX9" fmla="*/ 8818 w 1149110"/>
                <a:gd name="connsiteY9" fmla="*/ 443909 h 1047250"/>
                <a:gd name="connsiteX10" fmla="*/ 29558 w 1149110"/>
                <a:gd name="connsiteY10" fmla="*/ 373968 h 1047250"/>
                <a:gd name="connsiteX11" fmla="*/ 343505 w 1149110"/>
                <a:gd name="connsiteY11" fmla="*/ 45333 h 1047250"/>
                <a:gd name="connsiteX12" fmla="*/ 393187 w 1149110"/>
                <a:gd name="connsiteY12" fmla="*/ 29190 h 1047250"/>
                <a:gd name="connsiteX13" fmla="*/ 458762 w 1149110"/>
                <a:gd name="connsiteY13" fmla="*/ 10638 h 1047250"/>
                <a:gd name="connsiteX14" fmla="*/ 574555 w 1149110"/>
                <a:gd name="connsiteY14" fmla="*/ 0 h 104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49110" h="1047250">
                  <a:moveTo>
                    <a:pt x="574555" y="0"/>
                  </a:moveTo>
                  <a:cubicBezTo>
                    <a:pt x="614220" y="0"/>
                    <a:pt x="652946" y="3663"/>
                    <a:pt x="690348" y="10638"/>
                  </a:cubicBezTo>
                  <a:lnTo>
                    <a:pt x="733972" y="22980"/>
                  </a:lnTo>
                  <a:lnTo>
                    <a:pt x="802765" y="45333"/>
                  </a:lnTo>
                  <a:cubicBezTo>
                    <a:pt x="943923" y="107831"/>
                    <a:pt x="1057007" y="226206"/>
                    <a:pt x="1116712" y="373968"/>
                  </a:cubicBezTo>
                  <a:lnTo>
                    <a:pt x="1141982" y="459184"/>
                  </a:lnTo>
                  <a:lnTo>
                    <a:pt x="1149110" y="523625"/>
                  </a:lnTo>
                  <a:cubicBezTo>
                    <a:pt x="1149110" y="812815"/>
                    <a:pt x="891873" y="1047250"/>
                    <a:pt x="574555" y="1047250"/>
                  </a:cubicBezTo>
                  <a:cubicBezTo>
                    <a:pt x="257237" y="1047250"/>
                    <a:pt x="0" y="812815"/>
                    <a:pt x="0" y="523625"/>
                  </a:cubicBezTo>
                  <a:lnTo>
                    <a:pt x="8818" y="443909"/>
                  </a:lnTo>
                  <a:lnTo>
                    <a:pt x="29558" y="373968"/>
                  </a:lnTo>
                  <a:cubicBezTo>
                    <a:pt x="89263" y="226206"/>
                    <a:pt x="202347" y="107831"/>
                    <a:pt x="343505" y="45333"/>
                  </a:cubicBezTo>
                  <a:lnTo>
                    <a:pt x="393187" y="29190"/>
                  </a:lnTo>
                  <a:lnTo>
                    <a:pt x="458762" y="10638"/>
                  </a:lnTo>
                  <a:cubicBezTo>
                    <a:pt x="496164" y="3663"/>
                    <a:pt x="534890" y="0"/>
                    <a:pt x="574555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2277093C-1D0E-4914-BC63-AF676A347D12}"/>
                </a:ext>
              </a:extLst>
            </p:cNvPr>
            <p:cNvSpPr/>
            <p:nvPr/>
          </p:nvSpPr>
          <p:spPr>
            <a:xfrm>
              <a:off x="4119564" y="1881259"/>
              <a:ext cx="257174" cy="426824"/>
            </a:xfrm>
            <a:custGeom>
              <a:avLst/>
              <a:gdLst>
                <a:gd name="connsiteX0" fmla="*/ 22650 w 248020"/>
                <a:gd name="connsiteY0" fmla="*/ 0 h 258102"/>
                <a:gd name="connsiteX1" fmla="*/ 225369 w 248020"/>
                <a:gd name="connsiteY1" fmla="*/ 0 h 258102"/>
                <a:gd name="connsiteX2" fmla="*/ 248020 w 248020"/>
                <a:gd name="connsiteY2" fmla="*/ 258102 h 258102"/>
                <a:gd name="connsiteX3" fmla="*/ 0 w 248020"/>
                <a:gd name="connsiteY3" fmla="*/ 258102 h 25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020" h="258102">
                  <a:moveTo>
                    <a:pt x="22650" y="0"/>
                  </a:moveTo>
                  <a:lnTo>
                    <a:pt x="225369" y="0"/>
                  </a:lnTo>
                  <a:lnTo>
                    <a:pt x="248020" y="258102"/>
                  </a:lnTo>
                  <a:lnTo>
                    <a:pt x="0" y="258102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9C7D79F3-E56A-493B-A06E-B4750DE87676}"/>
                </a:ext>
              </a:extLst>
            </p:cNvPr>
            <p:cNvSpPr/>
            <p:nvPr/>
          </p:nvSpPr>
          <p:spPr>
            <a:xfrm>
              <a:off x="4140231" y="1881455"/>
              <a:ext cx="153163" cy="242724"/>
            </a:xfrm>
            <a:custGeom>
              <a:avLst/>
              <a:gdLst>
                <a:gd name="connsiteX0" fmla="*/ 152408 w 161003"/>
                <a:gd name="connsiteY0" fmla="*/ 0 h 223973"/>
                <a:gd name="connsiteX1" fmla="*/ 9452 w 161003"/>
                <a:gd name="connsiteY1" fmla="*/ 219737 h 223973"/>
                <a:gd name="connsiteX2" fmla="*/ 0 w 161003"/>
                <a:gd name="connsiteY2" fmla="*/ 223973 h 223973"/>
                <a:gd name="connsiteX3" fmla="*/ 4657 w 161003"/>
                <a:gd name="connsiteY3" fmla="*/ 149621 h 223973"/>
                <a:gd name="connsiteX4" fmla="*/ 85033 w 161003"/>
                <a:gd name="connsiteY4" fmla="*/ 89394 h 223973"/>
                <a:gd name="connsiteX5" fmla="*/ 152408 w 161003"/>
                <a:gd name="connsiteY5" fmla="*/ 0 h 223973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5033 w 161003"/>
                <a:gd name="connsiteY4" fmla="*/ 75107 h 209686"/>
                <a:gd name="connsiteX5" fmla="*/ 152408 w 161003"/>
                <a:gd name="connsiteY5" fmla="*/ 0 h 209686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7857 w 161003"/>
                <a:gd name="connsiteY4" fmla="*/ 82251 h 209686"/>
                <a:gd name="connsiteX5" fmla="*/ 152408 w 161003"/>
                <a:gd name="connsiteY5" fmla="*/ 0 h 209686"/>
                <a:gd name="connsiteX0" fmla="*/ 147751 w 156346"/>
                <a:gd name="connsiteY0" fmla="*/ 0 h 205450"/>
                <a:gd name="connsiteX1" fmla="*/ 4795 w 156346"/>
                <a:gd name="connsiteY1" fmla="*/ 205450 h 205450"/>
                <a:gd name="connsiteX2" fmla="*/ 0 w 156346"/>
                <a:gd name="connsiteY2" fmla="*/ 135334 h 205450"/>
                <a:gd name="connsiteX3" fmla="*/ 83200 w 156346"/>
                <a:gd name="connsiteY3" fmla="*/ 82251 h 205450"/>
                <a:gd name="connsiteX4" fmla="*/ 147751 w 156346"/>
                <a:gd name="connsiteY4" fmla="*/ 0 h 205450"/>
                <a:gd name="connsiteX0" fmla="*/ 148605 w 156752"/>
                <a:gd name="connsiteY0" fmla="*/ 0 h 188781"/>
                <a:gd name="connsiteX1" fmla="*/ 0 w 156752"/>
                <a:gd name="connsiteY1" fmla="*/ 188781 h 188781"/>
                <a:gd name="connsiteX2" fmla="*/ 854 w 156752"/>
                <a:gd name="connsiteY2" fmla="*/ 135334 h 188781"/>
                <a:gd name="connsiteX3" fmla="*/ 84054 w 156752"/>
                <a:gd name="connsiteY3" fmla="*/ 82251 h 188781"/>
                <a:gd name="connsiteX4" fmla="*/ 148605 w 156752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51429 w 151429"/>
                <a:gd name="connsiteY0" fmla="*/ 0 h 186400"/>
                <a:gd name="connsiteX1" fmla="*/ 0 w 151429"/>
                <a:gd name="connsiteY1" fmla="*/ 186400 h 186400"/>
                <a:gd name="connsiteX2" fmla="*/ 854 w 151429"/>
                <a:gd name="connsiteY2" fmla="*/ 132953 h 186400"/>
                <a:gd name="connsiteX3" fmla="*/ 84054 w 151429"/>
                <a:gd name="connsiteY3" fmla="*/ 79870 h 186400"/>
                <a:gd name="connsiteX4" fmla="*/ 151429 w 151429"/>
                <a:gd name="connsiteY4" fmla="*/ 0 h 1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429" h="186400">
                  <a:moveTo>
                    <a:pt x="151429" y="0"/>
                  </a:moveTo>
                  <a:cubicBezTo>
                    <a:pt x="150345" y="78261"/>
                    <a:pt x="89168" y="133779"/>
                    <a:pt x="0" y="186400"/>
                  </a:cubicBezTo>
                  <a:cubicBezTo>
                    <a:pt x="285" y="168584"/>
                    <a:pt x="569" y="150769"/>
                    <a:pt x="854" y="132953"/>
                  </a:cubicBezTo>
                  <a:lnTo>
                    <a:pt x="84054" y="79870"/>
                  </a:lnTo>
                  <a:cubicBezTo>
                    <a:pt x="113633" y="51040"/>
                    <a:pt x="136893" y="29985"/>
                    <a:pt x="151429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E28E7BF0-597D-4BB5-86DE-5946ACB9AD98}"/>
                </a:ext>
              </a:extLst>
            </p:cNvPr>
            <p:cNvSpPr/>
            <p:nvPr/>
          </p:nvSpPr>
          <p:spPr>
            <a:xfrm>
              <a:off x="3617069" y="944760"/>
              <a:ext cx="1026417" cy="1157959"/>
            </a:xfrm>
            <a:custGeom>
              <a:avLst/>
              <a:gdLst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5859 w 1143476"/>
                <a:gd name="connsiteY8" fmla="*/ 981871 h 1200881"/>
                <a:gd name="connsiteX9" fmla="*/ 94841 w 1143476"/>
                <a:gd name="connsiteY9" fmla="*/ 97407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5859 w 1143476"/>
                <a:gd name="connsiteY8" fmla="*/ 981871 h 1200881"/>
                <a:gd name="connsiteX9" fmla="*/ 94841 w 1143476"/>
                <a:gd name="connsiteY9" fmla="*/ 97407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94841 w 1143476"/>
                <a:gd name="connsiteY9" fmla="*/ 97407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92460 w 1143476"/>
                <a:gd name="connsiteY9" fmla="*/ 969317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92460 w 1143476"/>
                <a:gd name="connsiteY9" fmla="*/ 95502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101282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101282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98240 w 1143476"/>
                <a:gd name="connsiteY8" fmla="*/ 101282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88715 w 1143476"/>
                <a:gd name="connsiteY8" fmla="*/ 99377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88715 w 1143476"/>
                <a:gd name="connsiteY8" fmla="*/ 99377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0036 w 1143476"/>
                <a:gd name="connsiteY6" fmla="*/ 994353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0036 w 1143476"/>
                <a:gd name="connsiteY6" fmla="*/ 994353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9561 w 1143476"/>
                <a:gd name="connsiteY6" fmla="*/ 1006259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9561 w 1143476"/>
                <a:gd name="connsiteY6" fmla="*/ 1006259 h 1200881"/>
                <a:gd name="connsiteX7" fmla="*/ 165293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99810 w 1143476"/>
                <a:gd name="connsiteY0" fmla="*/ 973093 h 1200881"/>
                <a:gd name="connsiteX1" fmla="*/ 239030 w 1143476"/>
                <a:gd name="connsiteY1" fmla="*/ 1198218 h 1200881"/>
                <a:gd name="connsiteX2" fmla="*/ 103622 w 1143476"/>
                <a:gd name="connsiteY2" fmla="*/ 1041297 h 1200881"/>
                <a:gd name="connsiteX3" fmla="*/ 99561 w 1143476"/>
                <a:gd name="connsiteY3" fmla="*/ 1006259 h 1200881"/>
                <a:gd name="connsiteX4" fmla="*/ 165293 w 1143476"/>
                <a:gd name="connsiteY4" fmla="*/ 986958 h 1200881"/>
                <a:gd name="connsiteX5" fmla="*/ 93478 w 1143476"/>
                <a:gd name="connsiteY5" fmla="*/ 979490 h 1200881"/>
                <a:gd name="connsiteX6" fmla="*/ 88720 w 1143476"/>
                <a:gd name="connsiteY6" fmla="*/ 889406 h 1200881"/>
                <a:gd name="connsiteX7" fmla="*/ 936 w 1143476"/>
                <a:gd name="connsiteY7" fmla="*/ 840342 h 1200881"/>
                <a:gd name="connsiteX8" fmla="*/ 92759 w 1143476"/>
                <a:gd name="connsiteY8" fmla="*/ 652895 h 1200881"/>
                <a:gd name="connsiteX9" fmla="*/ 68115 w 1143476"/>
                <a:gd name="connsiteY9" fmla="*/ 518506 h 1200881"/>
                <a:gd name="connsiteX10" fmla="*/ 63638 w 1143476"/>
                <a:gd name="connsiteY10" fmla="*/ 393761 h 1200881"/>
                <a:gd name="connsiteX11" fmla="*/ 633178 w 1143476"/>
                <a:gd name="connsiteY11" fmla="*/ 0 h 1200881"/>
                <a:gd name="connsiteX12" fmla="*/ 1143476 w 1143476"/>
                <a:gd name="connsiteY12" fmla="*/ 569195 h 1200881"/>
                <a:gd name="connsiteX13" fmla="*/ 788602 w 1143476"/>
                <a:gd name="connsiteY13" fmla="*/ 1114669 h 1200881"/>
                <a:gd name="connsiteX14" fmla="*/ 791250 w 1143476"/>
                <a:gd name="connsiteY14" fmla="*/ 1064533 h 1200881"/>
                <a:gd name="connsiteX0" fmla="*/ 699810 w 1143476"/>
                <a:gd name="connsiteY0" fmla="*/ 973093 h 1200881"/>
                <a:gd name="connsiteX1" fmla="*/ 239030 w 1143476"/>
                <a:gd name="connsiteY1" fmla="*/ 1198218 h 1200881"/>
                <a:gd name="connsiteX2" fmla="*/ 103622 w 1143476"/>
                <a:gd name="connsiteY2" fmla="*/ 1041297 h 1200881"/>
                <a:gd name="connsiteX3" fmla="*/ 99561 w 1143476"/>
                <a:gd name="connsiteY3" fmla="*/ 1006259 h 1200881"/>
                <a:gd name="connsiteX4" fmla="*/ 165293 w 1143476"/>
                <a:gd name="connsiteY4" fmla="*/ 986958 h 1200881"/>
                <a:gd name="connsiteX5" fmla="*/ 93478 w 1143476"/>
                <a:gd name="connsiteY5" fmla="*/ 979490 h 1200881"/>
                <a:gd name="connsiteX6" fmla="*/ 88720 w 1143476"/>
                <a:gd name="connsiteY6" fmla="*/ 889406 h 1200881"/>
                <a:gd name="connsiteX7" fmla="*/ 936 w 1143476"/>
                <a:gd name="connsiteY7" fmla="*/ 840342 h 1200881"/>
                <a:gd name="connsiteX8" fmla="*/ 92759 w 1143476"/>
                <a:gd name="connsiteY8" fmla="*/ 652895 h 1200881"/>
                <a:gd name="connsiteX9" fmla="*/ 68115 w 1143476"/>
                <a:gd name="connsiteY9" fmla="*/ 518506 h 1200881"/>
                <a:gd name="connsiteX10" fmla="*/ 63638 w 1143476"/>
                <a:gd name="connsiteY10" fmla="*/ 393761 h 1200881"/>
                <a:gd name="connsiteX11" fmla="*/ 633178 w 1143476"/>
                <a:gd name="connsiteY11" fmla="*/ 0 h 1200881"/>
                <a:gd name="connsiteX12" fmla="*/ 1143476 w 1143476"/>
                <a:gd name="connsiteY12" fmla="*/ 569195 h 1200881"/>
                <a:gd name="connsiteX13" fmla="*/ 788602 w 1143476"/>
                <a:gd name="connsiteY13" fmla="*/ 1114669 h 1200881"/>
                <a:gd name="connsiteX0" fmla="*/ 699810 w 1143476"/>
                <a:gd name="connsiteY0" fmla="*/ 973093 h 1200881"/>
                <a:gd name="connsiteX1" fmla="*/ 239030 w 1143476"/>
                <a:gd name="connsiteY1" fmla="*/ 1198218 h 1200881"/>
                <a:gd name="connsiteX2" fmla="*/ 103622 w 1143476"/>
                <a:gd name="connsiteY2" fmla="*/ 1041297 h 1200881"/>
                <a:gd name="connsiteX3" fmla="*/ 99561 w 1143476"/>
                <a:gd name="connsiteY3" fmla="*/ 1006259 h 1200881"/>
                <a:gd name="connsiteX4" fmla="*/ 165293 w 1143476"/>
                <a:gd name="connsiteY4" fmla="*/ 986958 h 1200881"/>
                <a:gd name="connsiteX5" fmla="*/ 93478 w 1143476"/>
                <a:gd name="connsiteY5" fmla="*/ 979490 h 1200881"/>
                <a:gd name="connsiteX6" fmla="*/ 88720 w 1143476"/>
                <a:gd name="connsiteY6" fmla="*/ 889406 h 1200881"/>
                <a:gd name="connsiteX7" fmla="*/ 936 w 1143476"/>
                <a:gd name="connsiteY7" fmla="*/ 840342 h 1200881"/>
                <a:gd name="connsiteX8" fmla="*/ 92759 w 1143476"/>
                <a:gd name="connsiteY8" fmla="*/ 652895 h 1200881"/>
                <a:gd name="connsiteX9" fmla="*/ 68115 w 1143476"/>
                <a:gd name="connsiteY9" fmla="*/ 518506 h 1200881"/>
                <a:gd name="connsiteX10" fmla="*/ 63638 w 1143476"/>
                <a:gd name="connsiteY10" fmla="*/ 393761 h 1200881"/>
                <a:gd name="connsiteX11" fmla="*/ 633178 w 1143476"/>
                <a:gd name="connsiteY11" fmla="*/ 0 h 1200881"/>
                <a:gd name="connsiteX12" fmla="*/ 1143476 w 1143476"/>
                <a:gd name="connsiteY12" fmla="*/ 569195 h 1200881"/>
                <a:gd name="connsiteX13" fmla="*/ 788602 w 1143476"/>
                <a:gd name="connsiteY13" fmla="*/ 1114669 h 1200881"/>
                <a:gd name="connsiteX0" fmla="*/ 699810 w 1144811"/>
                <a:gd name="connsiteY0" fmla="*/ 973093 h 1200881"/>
                <a:gd name="connsiteX1" fmla="*/ 239030 w 1144811"/>
                <a:gd name="connsiteY1" fmla="*/ 1198218 h 1200881"/>
                <a:gd name="connsiteX2" fmla="*/ 103622 w 1144811"/>
                <a:gd name="connsiteY2" fmla="*/ 1041297 h 1200881"/>
                <a:gd name="connsiteX3" fmla="*/ 99561 w 1144811"/>
                <a:gd name="connsiteY3" fmla="*/ 1006259 h 1200881"/>
                <a:gd name="connsiteX4" fmla="*/ 165293 w 1144811"/>
                <a:gd name="connsiteY4" fmla="*/ 986958 h 1200881"/>
                <a:gd name="connsiteX5" fmla="*/ 93478 w 1144811"/>
                <a:gd name="connsiteY5" fmla="*/ 979490 h 1200881"/>
                <a:gd name="connsiteX6" fmla="*/ 88720 w 1144811"/>
                <a:gd name="connsiteY6" fmla="*/ 889406 h 1200881"/>
                <a:gd name="connsiteX7" fmla="*/ 936 w 1144811"/>
                <a:gd name="connsiteY7" fmla="*/ 840342 h 1200881"/>
                <a:gd name="connsiteX8" fmla="*/ 92759 w 1144811"/>
                <a:gd name="connsiteY8" fmla="*/ 652895 h 1200881"/>
                <a:gd name="connsiteX9" fmla="*/ 68115 w 1144811"/>
                <a:gd name="connsiteY9" fmla="*/ 518506 h 1200881"/>
                <a:gd name="connsiteX10" fmla="*/ 63638 w 1144811"/>
                <a:gd name="connsiteY10" fmla="*/ 393761 h 1200881"/>
                <a:gd name="connsiteX11" fmla="*/ 633178 w 1144811"/>
                <a:gd name="connsiteY11" fmla="*/ 0 h 1200881"/>
                <a:gd name="connsiteX12" fmla="*/ 1143476 w 1144811"/>
                <a:gd name="connsiteY12" fmla="*/ 569195 h 1200881"/>
                <a:gd name="connsiteX13" fmla="*/ 793364 w 1144811"/>
                <a:gd name="connsiteY13" fmla="*/ 1143244 h 1200881"/>
                <a:gd name="connsiteX0" fmla="*/ 699810 w 1144803"/>
                <a:gd name="connsiteY0" fmla="*/ 973093 h 1200881"/>
                <a:gd name="connsiteX1" fmla="*/ 239030 w 1144803"/>
                <a:gd name="connsiteY1" fmla="*/ 1198218 h 1200881"/>
                <a:gd name="connsiteX2" fmla="*/ 103622 w 1144803"/>
                <a:gd name="connsiteY2" fmla="*/ 1041297 h 1200881"/>
                <a:gd name="connsiteX3" fmla="*/ 99561 w 1144803"/>
                <a:gd name="connsiteY3" fmla="*/ 1006259 h 1200881"/>
                <a:gd name="connsiteX4" fmla="*/ 165293 w 1144803"/>
                <a:gd name="connsiteY4" fmla="*/ 986958 h 1200881"/>
                <a:gd name="connsiteX5" fmla="*/ 93478 w 1144803"/>
                <a:gd name="connsiteY5" fmla="*/ 979490 h 1200881"/>
                <a:gd name="connsiteX6" fmla="*/ 88720 w 1144803"/>
                <a:gd name="connsiteY6" fmla="*/ 889406 h 1200881"/>
                <a:gd name="connsiteX7" fmla="*/ 936 w 1144803"/>
                <a:gd name="connsiteY7" fmla="*/ 840342 h 1200881"/>
                <a:gd name="connsiteX8" fmla="*/ 92759 w 1144803"/>
                <a:gd name="connsiteY8" fmla="*/ 652895 h 1200881"/>
                <a:gd name="connsiteX9" fmla="*/ 68115 w 1144803"/>
                <a:gd name="connsiteY9" fmla="*/ 518506 h 1200881"/>
                <a:gd name="connsiteX10" fmla="*/ 63638 w 1144803"/>
                <a:gd name="connsiteY10" fmla="*/ 393761 h 1200881"/>
                <a:gd name="connsiteX11" fmla="*/ 633178 w 1144803"/>
                <a:gd name="connsiteY11" fmla="*/ 0 h 1200881"/>
                <a:gd name="connsiteX12" fmla="*/ 1143476 w 1144803"/>
                <a:gd name="connsiteY12" fmla="*/ 569195 h 1200881"/>
                <a:gd name="connsiteX13" fmla="*/ 793364 w 1144803"/>
                <a:gd name="connsiteY13" fmla="*/ 1143244 h 1200881"/>
                <a:gd name="connsiteX0" fmla="*/ 699810 w 1144132"/>
                <a:gd name="connsiteY0" fmla="*/ 973093 h 1200881"/>
                <a:gd name="connsiteX1" fmla="*/ 239030 w 1144132"/>
                <a:gd name="connsiteY1" fmla="*/ 1198218 h 1200881"/>
                <a:gd name="connsiteX2" fmla="*/ 103622 w 1144132"/>
                <a:gd name="connsiteY2" fmla="*/ 1041297 h 1200881"/>
                <a:gd name="connsiteX3" fmla="*/ 99561 w 1144132"/>
                <a:gd name="connsiteY3" fmla="*/ 1006259 h 1200881"/>
                <a:gd name="connsiteX4" fmla="*/ 165293 w 1144132"/>
                <a:gd name="connsiteY4" fmla="*/ 986958 h 1200881"/>
                <a:gd name="connsiteX5" fmla="*/ 93478 w 1144132"/>
                <a:gd name="connsiteY5" fmla="*/ 979490 h 1200881"/>
                <a:gd name="connsiteX6" fmla="*/ 88720 w 1144132"/>
                <a:gd name="connsiteY6" fmla="*/ 889406 h 1200881"/>
                <a:gd name="connsiteX7" fmla="*/ 936 w 1144132"/>
                <a:gd name="connsiteY7" fmla="*/ 840342 h 1200881"/>
                <a:gd name="connsiteX8" fmla="*/ 92759 w 1144132"/>
                <a:gd name="connsiteY8" fmla="*/ 652895 h 1200881"/>
                <a:gd name="connsiteX9" fmla="*/ 68115 w 1144132"/>
                <a:gd name="connsiteY9" fmla="*/ 518506 h 1200881"/>
                <a:gd name="connsiteX10" fmla="*/ 63638 w 1144132"/>
                <a:gd name="connsiteY10" fmla="*/ 393761 h 1200881"/>
                <a:gd name="connsiteX11" fmla="*/ 633178 w 1144132"/>
                <a:gd name="connsiteY11" fmla="*/ 0 h 1200881"/>
                <a:gd name="connsiteX12" fmla="*/ 1143476 w 1144132"/>
                <a:gd name="connsiteY12" fmla="*/ 569195 h 1200881"/>
                <a:gd name="connsiteX13" fmla="*/ 793364 w 1144132"/>
                <a:gd name="connsiteY13" fmla="*/ 1143244 h 1200881"/>
                <a:gd name="connsiteX0" fmla="*/ 699810 w 1144500"/>
                <a:gd name="connsiteY0" fmla="*/ 973093 h 1200881"/>
                <a:gd name="connsiteX1" fmla="*/ 239030 w 1144500"/>
                <a:gd name="connsiteY1" fmla="*/ 1198218 h 1200881"/>
                <a:gd name="connsiteX2" fmla="*/ 103622 w 1144500"/>
                <a:gd name="connsiteY2" fmla="*/ 1041297 h 1200881"/>
                <a:gd name="connsiteX3" fmla="*/ 99561 w 1144500"/>
                <a:gd name="connsiteY3" fmla="*/ 1006259 h 1200881"/>
                <a:gd name="connsiteX4" fmla="*/ 165293 w 1144500"/>
                <a:gd name="connsiteY4" fmla="*/ 986958 h 1200881"/>
                <a:gd name="connsiteX5" fmla="*/ 93478 w 1144500"/>
                <a:gd name="connsiteY5" fmla="*/ 979490 h 1200881"/>
                <a:gd name="connsiteX6" fmla="*/ 88720 w 1144500"/>
                <a:gd name="connsiteY6" fmla="*/ 889406 h 1200881"/>
                <a:gd name="connsiteX7" fmla="*/ 936 w 1144500"/>
                <a:gd name="connsiteY7" fmla="*/ 840342 h 1200881"/>
                <a:gd name="connsiteX8" fmla="*/ 92759 w 1144500"/>
                <a:gd name="connsiteY8" fmla="*/ 652895 h 1200881"/>
                <a:gd name="connsiteX9" fmla="*/ 68115 w 1144500"/>
                <a:gd name="connsiteY9" fmla="*/ 518506 h 1200881"/>
                <a:gd name="connsiteX10" fmla="*/ 63638 w 1144500"/>
                <a:gd name="connsiteY10" fmla="*/ 393761 h 1200881"/>
                <a:gd name="connsiteX11" fmla="*/ 633178 w 1144500"/>
                <a:gd name="connsiteY11" fmla="*/ 0 h 1200881"/>
                <a:gd name="connsiteX12" fmla="*/ 1143476 w 1144500"/>
                <a:gd name="connsiteY12" fmla="*/ 569195 h 1200881"/>
                <a:gd name="connsiteX13" fmla="*/ 776068 w 1144500"/>
                <a:gd name="connsiteY13" fmla="*/ 1145715 h 1200881"/>
                <a:gd name="connsiteX0" fmla="*/ 699810 w 1144476"/>
                <a:gd name="connsiteY0" fmla="*/ 973093 h 1200881"/>
                <a:gd name="connsiteX1" fmla="*/ 239030 w 1144476"/>
                <a:gd name="connsiteY1" fmla="*/ 1198218 h 1200881"/>
                <a:gd name="connsiteX2" fmla="*/ 103622 w 1144476"/>
                <a:gd name="connsiteY2" fmla="*/ 1041297 h 1200881"/>
                <a:gd name="connsiteX3" fmla="*/ 99561 w 1144476"/>
                <a:gd name="connsiteY3" fmla="*/ 1006259 h 1200881"/>
                <a:gd name="connsiteX4" fmla="*/ 165293 w 1144476"/>
                <a:gd name="connsiteY4" fmla="*/ 986958 h 1200881"/>
                <a:gd name="connsiteX5" fmla="*/ 93478 w 1144476"/>
                <a:gd name="connsiteY5" fmla="*/ 979490 h 1200881"/>
                <a:gd name="connsiteX6" fmla="*/ 88720 w 1144476"/>
                <a:gd name="connsiteY6" fmla="*/ 889406 h 1200881"/>
                <a:gd name="connsiteX7" fmla="*/ 936 w 1144476"/>
                <a:gd name="connsiteY7" fmla="*/ 840342 h 1200881"/>
                <a:gd name="connsiteX8" fmla="*/ 92759 w 1144476"/>
                <a:gd name="connsiteY8" fmla="*/ 652895 h 1200881"/>
                <a:gd name="connsiteX9" fmla="*/ 68115 w 1144476"/>
                <a:gd name="connsiteY9" fmla="*/ 518506 h 1200881"/>
                <a:gd name="connsiteX10" fmla="*/ 63638 w 1144476"/>
                <a:gd name="connsiteY10" fmla="*/ 393761 h 1200881"/>
                <a:gd name="connsiteX11" fmla="*/ 633178 w 1144476"/>
                <a:gd name="connsiteY11" fmla="*/ 0 h 1200881"/>
                <a:gd name="connsiteX12" fmla="*/ 1143476 w 1144476"/>
                <a:gd name="connsiteY12" fmla="*/ 569195 h 1200881"/>
                <a:gd name="connsiteX13" fmla="*/ 776068 w 1144476"/>
                <a:gd name="connsiteY13" fmla="*/ 1145715 h 1200881"/>
                <a:gd name="connsiteX0" fmla="*/ 699810 w 1143544"/>
                <a:gd name="connsiteY0" fmla="*/ 973093 h 1200881"/>
                <a:gd name="connsiteX1" fmla="*/ 239030 w 1143544"/>
                <a:gd name="connsiteY1" fmla="*/ 1198218 h 1200881"/>
                <a:gd name="connsiteX2" fmla="*/ 103622 w 1143544"/>
                <a:gd name="connsiteY2" fmla="*/ 1041297 h 1200881"/>
                <a:gd name="connsiteX3" fmla="*/ 99561 w 1143544"/>
                <a:gd name="connsiteY3" fmla="*/ 1006259 h 1200881"/>
                <a:gd name="connsiteX4" fmla="*/ 165293 w 1143544"/>
                <a:gd name="connsiteY4" fmla="*/ 986958 h 1200881"/>
                <a:gd name="connsiteX5" fmla="*/ 93478 w 1143544"/>
                <a:gd name="connsiteY5" fmla="*/ 979490 h 1200881"/>
                <a:gd name="connsiteX6" fmla="*/ 88720 w 1143544"/>
                <a:gd name="connsiteY6" fmla="*/ 889406 h 1200881"/>
                <a:gd name="connsiteX7" fmla="*/ 936 w 1143544"/>
                <a:gd name="connsiteY7" fmla="*/ 840342 h 1200881"/>
                <a:gd name="connsiteX8" fmla="*/ 92759 w 1143544"/>
                <a:gd name="connsiteY8" fmla="*/ 652895 h 1200881"/>
                <a:gd name="connsiteX9" fmla="*/ 68115 w 1143544"/>
                <a:gd name="connsiteY9" fmla="*/ 518506 h 1200881"/>
                <a:gd name="connsiteX10" fmla="*/ 63638 w 1143544"/>
                <a:gd name="connsiteY10" fmla="*/ 393761 h 1200881"/>
                <a:gd name="connsiteX11" fmla="*/ 633178 w 1143544"/>
                <a:gd name="connsiteY11" fmla="*/ 0 h 1200881"/>
                <a:gd name="connsiteX12" fmla="*/ 1143476 w 1143544"/>
                <a:gd name="connsiteY12" fmla="*/ 569195 h 1200881"/>
                <a:gd name="connsiteX13" fmla="*/ 776068 w 1143544"/>
                <a:gd name="connsiteY13" fmla="*/ 1145715 h 1200881"/>
                <a:gd name="connsiteX0" fmla="*/ 699810 w 1064489"/>
                <a:gd name="connsiteY0" fmla="*/ 973093 h 1200881"/>
                <a:gd name="connsiteX1" fmla="*/ 239030 w 1064489"/>
                <a:gd name="connsiteY1" fmla="*/ 1198218 h 1200881"/>
                <a:gd name="connsiteX2" fmla="*/ 103622 w 1064489"/>
                <a:gd name="connsiteY2" fmla="*/ 1041297 h 1200881"/>
                <a:gd name="connsiteX3" fmla="*/ 99561 w 1064489"/>
                <a:gd name="connsiteY3" fmla="*/ 1006259 h 1200881"/>
                <a:gd name="connsiteX4" fmla="*/ 165293 w 1064489"/>
                <a:gd name="connsiteY4" fmla="*/ 986958 h 1200881"/>
                <a:gd name="connsiteX5" fmla="*/ 93478 w 1064489"/>
                <a:gd name="connsiteY5" fmla="*/ 979490 h 1200881"/>
                <a:gd name="connsiteX6" fmla="*/ 88720 w 1064489"/>
                <a:gd name="connsiteY6" fmla="*/ 889406 h 1200881"/>
                <a:gd name="connsiteX7" fmla="*/ 936 w 1064489"/>
                <a:gd name="connsiteY7" fmla="*/ 840342 h 1200881"/>
                <a:gd name="connsiteX8" fmla="*/ 92759 w 1064489"/>
                <a:gd name="connsiteY8" fmla="*/ 652895 h 1200881"/>
                <a:gd name="connsiteX9" fmla="*/ 68115 w 1064489"/>
                <a:gd name="connsiteY9" fmla="*/ 518506 h 1200881"/>
                <a:gd name="connsiteX10" fmla="*/ 63638 w 1064489"/>
                <a:gd name="connsiteY10" fmla="*/ 393761 h 1200881"/>
                <a:gd name="connsiteX11" fmla="*/ 633178 w 1064489"/>
                <a:gd name="connsiteY11" fmla="*/ 0 h 1200881"/>
                <a:gd name="connsiteX12" fmla="*/ 1064404 w 1064489"/>
                <a:gd name="connsiteY12" fmla="*/ 586493 h 1200881"/>
                <a:gd name="connsiteX13" fmla="*/ 776068 w 1064489"/>
                <a:gd name="connsiteY13" fmla="*/ 1145715 h 1200881"/>
                <a:gd name="connsiteX0" fmla="*/ 699810 w 1065146"/>
                <a:gd name="connsiteY0" fmla="*/ 973093 h 1200881"/>
                <a:gd name="connsiteX1" fmla="*/ 239030 w 1065146"/>
                <a:gd name="connsiteY1" fmla="*/ 1198218 h 1200881"/>
                <a:gd name="connsiteX2" fmla="*/ 103622 w 1065146"/>
                <a:gd name="connsiteY2" fmla="*/ 1041297 h 1200881"/>
                <a:gd name="connsiteX3" fmla="*/ 99561 w 1065146"/>
                <a:gd name="connsiteY3" fmla="*/ 1006259 h 1200881"/>
                <a:gd name="connsiteX4" fmla="*/ 165293 w 1065146"/>
                <a:gd name="connsiteY4" fmla="*/ 986958 h 1200881"/>
                <a:gd name="connsiteX5" fmla="*/ 93478 w 1065146"/>
                <a:gd name="connsiteY5" fmla="*/ 979490 h 1200881"/>
                <a:gd name="connsiteX6" fmla="*/ 88720 w 1065146"/>
                <a:gd name="connsiteY6" fmla="*/ 889406 h 1200881"/>
                <a:gd name="connsiteX7" fmla="*/ 936 w 1065146"/>
                <a:gd name="connsiteY7" fmla="*/ 840342 h 1200881"/>
                <a:gd name="connsiteX8" fmla="*/ 92759 w 1065146"/>
                <a:gd name="connsiteY8" fmla="*/ 652895 h 1200881"/>
                <a:gd name="connsiteX9" fmla="*/ 68115 w 1065146"/>
                <a:gd name="connsiteY9" fmla="*/ 518506 h 1200881"/>
                <a:gd name="connsiteX10" fmla="*/ 63638 w 1065146"/>
                <a:gd name="connsiteY10" fmla="*/ 393761 h 1200881"/>
                <a:gd name="connsiteX11" fmla="*/ 633178 w 1065146"/>
                <a:gd name="connsiteY11" fmla="*/ 0 h 1200881"/>
                <a:gd name="connsiteX12" fmla="*/ 1064404 w 1065146"/>
                <a:gd name="connsiteY12" fmla="*/ 586493 h 1200881"/>
                <a:gd name="connsiteX13" fmla="*/ 776068 w 1065146"/>
                <a:gd name="connsiteY13" fmla="*/ 1145715 h 1200881"/>
                <a:gd name="connsiteX0" fmla="*/ 699810 w 1065110"/>
                <a:gd name="connsiteY0" fmla="*/ 973825 h 1201613"/>
                <a:gd name="connsiteX1" fmla="*/ 239030 w 1065110"/>
                <a:gd name="connsiteY1" fmla="*/ 1198950 h 1201613"/>
                <a:gd name="connsiteX2" fmla="*/ 103622 w 1065110"/>
                <a:gd name="connsiteY2" fmla="*/ 1042029 h 1201613"/>
                <a:gd name="connsiteX3" fmla="*/ 99561 w 1065110"/>
                <a:gd name="connsiteY3" fmla="*/ 1006991 h 1201613"/>
                <a:gd name="connsiteX4" fmla="*/ 165293 w 1065110"/>
                <a:gd name="connsiteY4" fmla="*/ 987690 h 1201613"/>
                <a:gd name="connsiteX5" fmla="*/ 93478 w 1065110"/>
                <a:gd name="connsiteY5" fmla="*/ 980222 h 1201613"/>
                <a:gd name="connsiteX6" fmla="*/ 88720 w 1065110"/>
                <a:gd name="connsiteY6" fmla="*/ 890138 h 1201613"/>
                <a:gd name="connsiteX7" fmla="*/ 936 w 1065110"/>
                <a:gd name="connsiteY7" fmla="*/ 841074 h 1201613"/>
                <a:gd name="connsiteX8" fmla="*/ 92759 w 1065110"/>
                <a:gd name="connsiteY8" fmla="*/ 653627 h 1201613"/>
                <a:gd name="connsiteX9" fmla="*/ 68115 w 1065110"/>
                <a:gd name="connsiteY9" fmla="*/ 519238 h 1201613"/>
                <a:gd name="connsiteX10" fmla="*/ 63638 w 1065110"/>
                <a:gd name="connsiteY10" fmla="*/ 394493 h 1201613"/>
                <a:gd name="connsiteX11" fmla="*/ 633178 w 1065110"/>
                <a:gd name="connsiteY11" fmla="*/ 732 h 1201613"/>
                <a:gd name="connsiteX12" fmla="*/ 1064404 w 1065110"/>
                <a:gd name="connsiteY12" fmla="*/ 587225 h 1201613"/>
                <a:gd name="connsiteX13" fmla="*/ 776068 w 1065110"/>
                <a:gd name="connsiteY13" fmla="*/ 1146447 h 1201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65110" h="1201613">
                  <a:moveTo>
                    <a:pt x="699810" y="973825"/>
                  </a:moveTo>
                  <a:cubicBezTo>
                    <a:pt x="604390" y="1151526"/>
                    <a:pt x="494814" y="1216098"/>
                    <a:pt x="239030" y="1198950"/>
                  </a:cubicBezTo>
                  <a:cubicBezTo>
                    <a:pt x="163538" y="1187001"/>
                    <a:pt x="124162" y="1160442"/>
                    <a:pt x="103622" y="1042029"/>
                  </a:cubicBezTo>
                  <a:cubicBezTo>
                    <a:pt x="99093" y="1026381"/>
                    <a:pt x="89283" y="1016047"/>
                    <a:pt x="99561" y="1006991"/>
                  </a:cubicBezTo>
                  <a:cubicBezTo>
                    <a:pt x="109839" y="997935"/>
                    <a:pt x="166307" y="992152"/>
                    <a:pt x="165293" y="987690"/>
                  </a:cubicBezTo>
                  <a:cubicBezTo>
                    <a:pt x="164279" y="983229"/>
                    <a:pt x="106240" y="996481"/>
                    <a:pt x="93478" y="980222"/>
                  </a:cubicBezTo>
                  <a:cubicBezTo>
                    <a:pt x="80716" y="963963"/>
                    <a:pt x="88718" y="924929"/>
                    <a:pt x="88720" y="890138"/>
                  </a:cubicBezTo>
                  <a:cubicBezTo>
                    <a:pt x="58292" y="883161"/>
                    <a:pt x="1002" y="891365"/>
                    <a:pt x="936" y="841074"/>
                  </a:cubicBezTo>
                  <a:cubicBezTo>
                    <a:pt x="-10208" y="791225"/>
                    <a:pt x="81562" y="707266"/>
                    <a:pt x="92759" y="653627"/>
                  </a:cubicBezTo>
                  <a:cubicBezTo>
                    <a:pt x="103955" y="599988"/>
                    <a:pt x="72571" y="554887"/>
                    <a:pt x="68115" y="519238"/>
                  </a:cubicBezTo>
                  <a:cubicBezTo>
                    <a:pt x="61583" y="487199"/>
                    <a:pt x="64337" y="420993"/>
                    <a:pt x="63638" y="394493"/>
                  </a:cubicBezTo>
                  <a:cubicBezTo>
                    <a:pt x="70964" y="132876"/>
                    <a:pt x="320863" y="-11623"/>
                    <a:pt x="633178" y="732"/>
                  </a:cubicBezTo>
                  <a:cubicBezTo>
                    <a:pt x="945493" y="13087"/>
                    <a:pt x="1075992" y="379197"/>
                    <a:pt x="1064404" y="587225"/>
                  </a:cubicBezTo>
                  <a:cubicBezTo>
                    <a:pt x="1048184" y="878403"/>
                    <a:pt x="758015" y="970038"/>
                    <a:pt x="776068" y="1146447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A53CDA4B-F991-4F77-BB68-1F52CB8BC467}"/>
                </a:ext>
              </a:extLst>
            </p:cNvPr>
            <p:cNvGrpSpPr/>
            <p:nvPr/>
          </p:nvGrpSpPr>
          <p:grpSpPr>
            <a:xfrm>
              <a:off x="3858082" y="2107049"/>
              <a:ext cx="783768" cy="1429084"/>
              <a:chOff x="4621280" y="2107049"/>
              <a:chExt cx="783768" cy="1429084"/>
            </a:xfrm>
          </p:grpSpPr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A097F104-2673-4CAA-AA7E-5999EE650EC8}"/>
                  </a:ext>
                </a:extLst>
              </p:cNvPr>
              <p:cNvSpPr/>
              <p:nvPr/>
            </p:nvSpPr>
            <p:spPr>
              <a:xfrm>
                <a:off x="4877088" y="2107049"/>
                <a:ext cx="266338" cy="138615"/>
              </a:xfrm>
              <a:prstGeom prst="round2SameRect">
                <a:avLst>
                  <a:gd name="adj1" fmla="val 7120"/>
                  <a:gd name="adj2" fmla="val 34088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88A787F7-9356-49F7-87D4-78591412795F}"/>
                  </a:ext>
                </a:extLst>
              </p:cNvPr>
              <p:cNvSpPr/>
              <p:nvPr/>
            </p:nvSpPr>
            <p:spPr>
              <a:xfrm>
                <a:off x="4851645" y="2130860"/>
                <a:ext cx="317438" cy="186718"/>
              </a:xfrm>
              <a:custGeom>
                <a:avLst/>
                <a:gdLst>
                  <a:gd name="connsiteX0" fmla="*/ 20101 w 183642"/>
                  <a:gd name="connsiteY0" fmla="*/ 0 h 186718"/>
                  <a:gd name="connsiteX1" fmla="*/ 163541 w 183642"/>
                  <a:gd name="connsiteY1" fmla="*/ 0 h 186718"/>
                  <a:gd name="connsiteX2" fmla="*/ 183642 w 183642"/>
                  <a:gd name="connsiteY2" fmla="*/ 20101 h 186718"/>
                  <a:gd name="connsiteX3" fmla="*/ 183642 w 183642"/>
                  <a:gd name="connsiteY3" fmla="*/ 74776 h 186718"/>
                  <a:gd name="connsiteX4" fmla="*/ 183642 w 183642"/>
                  <a:gd name="connsiteY4" fmla="*/ 124118 h 186718"/>
                  <a:gd name="connsiteX5" fmla="*/ 183642 w 183642"/>
                  <a:gd name="connsiteY5" fmla="*/ 186717 h 186718"/>
                  <a:gd name="connsiteX6" fmla="*/ 121047 w 183642"/>
                  <a:gd name="connsiteY6" fmla="*/ 186717 h 186718"/>
                  <a:gd name="connsiteX7" fmla="*/ 121042 w 183642"/>
                  <a:gd name="connsiteY7" fmla="*/ 186718 h 186718"/>
                  <a:gd name="connsiteX8" fmla="*/ 62600 w 183642"/>
                  <a:gd name="connsiteY8" fmla="*/ 186718 h 186718"/>
                  <a:gd name="connsiteX9" fmla="*/ 0 w 183642"/>
                  <a:gd name="connsiteY9" fmla="*/ 124118 h 186718"/>
                  <a:gd name="connsiteX10" fmla="*/ 0 w 183642"/>
                  <a:gd name="connsiteY10" fmla="*/ 20101 h 186718"/>
                  <a:gd name="connsiteX11" fmla="*/ 20101 w 183642"/>
                  <a:gd name="connsiteY11" fmla="*/ 0 h 186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3642" h="186718">
                    <a:moveTo>
                      <a:pt x="20101" y="0"/>
                    </a:moveTo>
                    <a:lnTo>
                      <a:pt x="163541" y="0"/>
                    </a:lnTo>
                    <a:cubicBezTo>
                      <a:pt x="174642" y="0"/>
                      <a:pt x="183642" y="9000"/>
                      <a:pt x="183642" y="20101"/>
                    </a:cubicBezTo>
                    <a:lnTo>
                      <a:pt x="183642" y="74776"/>
                    </a:lnTo>
                    <a:lnTo>
                      <a:pt x="183642" y="124118"/>
                    </a:lnTo>
                    <a:lnTo>
                      <a:pt x="183642" y="186717"/>
                    </a:lnTo>
                    <a:lnTo>
                      <a:pt x="121047" y="186717"/>
                    </a:lnTo>
                    <a:lnTo>
                      <a:pt x="121042" y="186718"/>
                    </a:lnTo>
                    <a:lnTo>
                      <a:pt x="62600" y="186718"/>
                    </a:lnTo>
                    <a:cubicBezTo>
                      <a:pt x="28027" y="186718"/>
                      <a:pt x="0" y="158691"/>
                      <a:pt x="0" y="124118"/>
                    </a:cubicBezTo>
                    <a:lnTo>
                      <a:pt x="0" y="20101"/>
                    </a:lnTo>
                    <a:cubicBezTo>
                      <a:pt x="0" y="9000"/>
                      <a:pt x="9000" y="0"/>
                      <a:pt x="20101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" name="片側の 2 つの角を丸めた四角形 144">
                <a:extLst>
                  <a:ext uri="{FF2B5EF4-FFF2-40B4-BE49-F238E27FC236}">
                    <a16:creationId xmlns:a16="http://schemas.microsoft.com/office/drawing/2014/main" id="{9662B561-0385-41C4-9FB8-AFDD7C780E45}"/>
                  </a:ext>
                </a:extLst>
              </p:cNvPr>
              <p:cNvSpPr/>
              <p:nvPr/>
            </p:nvSpPr>
            <p:spPr>
              <a:xfrm>
                <a:off x="4647594" y="2248208"/>
                <a:ext cx="757454" cy="1287925"/>
              </a:xfrm>
              <a:prstGeom prst="round2SameRect">
                <a:avLst>
                  <a:gd name="adj1" fmla="val 30576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937511D8-B538-439A-A358-067E6D1A90F7}"/>
                  </a:ext>
                </a:extLst>
              </p:cNvPr>
              <p:cNvSpPr/>
              <p:nvPr/>
            </p:nvSpPr>
            <p:spPr>
              <a:xfrm>
                <a:off x="4621280" y="2432258"/>
                <a:ext cx="55539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3D31C311-2ADA-4351-AB1C-0051B7286CD5}"/>
                  </a:ext>
                </a:extLst>
              </p:cNvPr>
              <p:cNvSpPr/>
              <p:nvPr/>
            </p:nvSpPr>
            <p:spPr>
              <a:xfrm>
                <a:off x="4621280" y="2667819"/>
                <a:ext cx="55539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305FD94C-68B5-432F-A1BA-2A261CBF9CF0}"/>
                  </a:ext>
                </a:extLst>
              </p:cNvPr>
              <p:cNvSpPr/>
              <p:nvPr/>
            </p:nvSpPr>
            <p:spPr>
              <a:xfrm>
                <a:off x="4621280" y="2903380"/>
                <a:ext cx="55539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6EB54F99-4DA4-4D3F-931C-F1FA9316BF71}"/>
                  </a:ext>
                </a:extLst>
              </p:cNvPr>
              <p:cNvSpPr/>
              <p:nvPr/>
            </p:nvSpPr>
            <p:spPr>
              <a:xfrm>
                <a:off x="4621280" y="3138941"/>
                <a:ext cx="55539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69690632-3453-43BF-83A1-3C83558ED370}"/>
                  </a:ext>
                </a:extLst>
              </p:cNvPr>
              <p:cNvSpPr/>
              <p:nvPr/>
            </p:nvSpPr>
            <p:spPr>
              <a:xfrm>
                <a:off x="4621280" y="3374503"/>
                <a:ext cx="55539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1" name="四角形: 上の 2 つの角を丸める 30">
              <a:extLst>
                <a:ext uri="{FF2B5EF4-FFF2-40B4-BE49-F238E27FC236}">
                  <a16:creationId xmlns:a16="http://schemas.microsoft.com/office/drawing/2014/main" id="{AD0F71C2-6012-4772-BF6B-4C93B8AFC6B4}"/>
                </a:ext>
              </a:extLst>
            </p:cNvPr>
            <p:cNvSpPr/>
            <p:nvPr/>
          </p:nvSpPr>
          <p:spPr>
            <a:xfrm>
              <a:off x="4052227" y="2390244"/>
              <a:ext cx="202762" cy="1143856"/>
            </a:xfrm>
            <a:prstGeom prst="round2SameRect">
              <a:avLst>
                <a:gd name="adj1" fmla="val 40288"/>
                <a:gd name="adj2" fmla="val 0"/>
              </a:avLst>
            </a:pr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6E144228-9C2B-43C6-A891-BD4BC1584C7B}"/>
                </a:ext>
              </a:extLst>
            </p:cNvPr>
            <p:cNvSpPr/>
            <p:nvPr/>
          </p:nvSpPr>
          <p:spPr>
            <a:xfrm flipH="1">
              <a:off x="4098383" y="2332807"/>
              <a:ext cx="367416" cy="1203325"/>
            </a:xfrm>
            <a:custGeom>
              <a:avLst/>
              <a:gdLst>
                <a:gd name="connsiteX0" fmla="*/ 42070 w 328822"/>
                <a:gd name="connsiteY0" fmla="*/ 0 h 947738"/>
                <a:gd name="connsiteX1" fmla="*/ 286752 w 328822"/>
                <a:gd name="connsiteY1" fmla="*/ 0 h 947738"/>
                <a:gd name="connsiteX2" fmla="*/ 315902 w 328822"/>
                <a:gd name="connsiteY2" fmla="*/ 43235 h 947738"/>
                <a:gd name="connsiteX3" fmla="*/ 328822 w 328822"/>
                <a:gd name="connsiteY3" fmla="*/ 107231 h 947738"/>
                <a:gd name="connsiteX4" fmla="*/ 328822 w 328822"/>
                <a:gd name="connsiteY4" fmla="*/ 947738 h 947738"/>
                <a:gd name="connsiteX5" fmla="*/ 0 w 328822"/>
                <a:gd name="connsiteY5" fmla="*/ 947738 h 947738"/>
                <a:gd name="connsiteX6" fmla="*/ 0 w 328822"/>
                <a:gd name="connsiteY6" fmla="*/ 107231 h 947738"/>
                <a:gd name="connsiteX7" fmla="*/ 12920 w 328822"/>
                <a:gd name="connsiteY7" fmla="*/ 43235 h 947738"/>
                <a:gd name="connsiteX0" fmla="*/ 315902 w 407342"/>
                <a:gd name="connsiteY0" fmla="*/ 43235 h 947738"/>
                <a:gd name="connsiteX1" fmla="*/ 328822 w 407342"/>
                <a:gd name="connsiteY1" fmla="*/ 107231 h 947738"/>
                <a:gd name="connsiteX2" fmla="*/ 328822 w 407342"/>
                <a:gd name="connsiteY2" fmla="*/ 947738 h 947738"/>
                <a:gd name="connsiteX3" fmla="*/ 0 w 407342"/>
                <a:gd name="connsiteY3" fmla="*/ 947738 h 947738"/>
                <a:gd name="connsiteX4" fmla="*/ 0 w 407342"/>
                <a:gd name="connsiteY4" fmla="*/ 107231 h 947738"/>
                <a:gd name="connsiteX5" fmla="*/ 12920 w 407342"/>
                <a:gd name="connsiteY5" fmla="*/ 43235 h 947738"/>
                <a:gd name="connsiteX6" fmla="*/ 42070 w 407342"/>
                <a:gd name="connsiteY6" fmla="*/ 0 h 947738"/>
                <a:gd name="connsiteX7" fmla="*/ 286752 w 407342"/>
                <a:gd name="connsiteY7" fmla="*/ 0 h 947738"/>
                <a:gd name="connsiteX8" fmla="*/ 407342 w 407342"/>
                <a:gd name="connsiteY8" fmla="*/ 134675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  <a:gd name="connsiteX7" fmla="*/ 286752 w 328822"/>
                <a:gd name="connsiteY7" fmla="*/ 0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8822" h="947738">
                  <a:moveTo>
                    <a:pt x="315902" y="43235"/>
                  </a:moveTo>
                  <a:cubicBezTo>
                    <a:pt x="324222" y="62905"/>
                    <a:pt x="328822" y="84531"/>
                    <a:pt x="328822" y="107231"/>
                  </a:cubicBezTo>
                  <a:lnTo>
                    <a:pt x="328822" y="947738"/>
                  </a:lnTo>
                  <a:lnTo>
                    <a:pt x="0" y="947738"/>
                  </a:lnTo>
                  <a:lnTo>
                    <a:pt x="0" y="107231"/>
                  </a:lnTo>
                  <a:cubicBezTo>
                    <a:pt x="0" y="84531"/>
                    <a:pt x="4601" y="62905"/>
                    <a:pt x="12920" y="43235"/>
                  </a:cubicBezTo>
                  <a:lnTo>
                    <a:pt x="42070" y="0"/>
                  </a:lnTo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A9E90253-E9A9-43D7-91F7-3DD257394C54}"/>
                </a:ext>
              </a:extLst>
            </p:cNvPr>
            <p:cNvSpPr/>
            <p:nvPr/>
          </p:nvSpPr>
          <p:spPr>
            <a:xfrm rot="1800000">
              <a:off x="3774768" y="954364"/>
              <a:ext cx="521950" cy="325081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" name="月 33">
              <a:extLst>
                <a:ext uri="{FF2B5EF4-FFF2-40B4-BE49-F238E27FC236}">
                  <a16:creationId xmlns:a16="http://schemas.microsoft.com/office/drawing/2014/main" id="{DCA6B001-0B39-4CDA-ACB8-6D9C3F8DB5F1}"/>
                </a:ext>
              </a:extLst>
            </p:cNvPr>
            <p:cNvSpPr/>
            <p:nvPr/>
          </p:nvSpPr>
          <p:spPr>
            <a:xfrm rot="8901916">
              <a:off x="4081639" y="771864"/>
              <a:ext cx="589940" cy="1085246"/>
            </a:xfrm>
            <a:prstGeom prst="moon">
              <a:avLst>
                <a:gd name="adj" fmla="val 73146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" name="月 34">
              <a:extLst>
                <a:ext uri="{FF2B5EF4-FFF2-40B4-BE49-F238E27FC236}">
                  <a16:creationId xmlns:a16="http://schemas.microsoft.com/office/drawing/2014/main" id="{1BC149E6-60A2-4F95-B552-AFE4AB42E878}"/>
                </a:ext>
              </a:extLst>
            </p:cNvPr>
            <p:cNvSpPr/>
            <p:nvPr/>
          </p:nvSpPr>
          <p:spPr>
            <a:xfrm>
              <a:off x="4323748" y="1572896"/>
              <a:ext cx="257174" cy="495013"/>
            </a:xfrm>
            <a:prstGeom prst="moon">
              <a:avLst>
                <a:gd name="adj" fmla="val 78704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月 35">
              <a:extLst>
                <a:ext uri="{FF2B5EF4-FFF2-40B4-BE49-F238E27FC236}">
                  <a16:creationId xmlns:a16="http://schemas.microsoft.com/office/drawing/2014/main" id="{EFE329BF-30DA-4133-A8B2-15A93A39511F}"/>
                </a:ext>
              </a:extLst>
            </p:cNvPr>
            <p:cNvSpPr/>
            <p:nvPr/>
          </p:nvSpPr>
          <p:spPr>
            <a:xfrm rot="20700000">
              <a:off x="4483291" y="1534796"/>
              <a:ext cx="257174" cy="495013"/>
            </a:xfrm>
            <a:prstGeom prst="moon">
              <a:avLst>
                <a:gd name="adj" fmla="val 78704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CFFB7230-5BA5-4710-A958-7F75EC516C8E}"/>
                </a:ext>
              </a:extLst>
            </p:cNvPr>
            <p:cNvGrpSpPr/>
            <p:nvPr/>
          </p:nvGrpSpPr>
          <p:grpSpPr>
            <a:xfrm>
              <a:off x="4270206" y="1471613"/>
              <a:ext cx="213064" cy="385886"/>
              <a:chOff x="1368308" y="1783038"/>
              <a:chExt cx="188990" cy="342286"/>
            </a:xfrm>
            <a:solidFill>
              <a:schemeClr val="accent2">
                <a:lumMod val="20000"/>
                <a:lumOff val="80000"/>
              </a:schemeClr>
            </a:solidFill>
          </p:grpSpPr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E3E00B61-6673-4D58-BF81-FA98338B5846}"/>
                  </a:ext>
                </a:extLst>
              </p:cNvPr>
              <p:cNvSpPr/>
              <p:nvPr/>
            </p:nvSpPr>
            <p:spPr>
              <a:xfrm rot="900000" flipH="1">
                <a:off x="1368308" y="1783038"/>
                <a:ext cx="188990" cy="342286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C0150847-7758-4A41-BC66-A5D47C0537D0}"/>
                  </a:ext>
                </a:extLst>
              </p:cNvPr>
              <p:cNvSpPr/>
              <p:nvPr/>
            </p:nvSpPr>
            <p:spPr>
              <a:xfrm rot="900000" flipH="1">
                <a:off x="1386510" y="1839869"/>
                <a:ext cx="131404" cy="22294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8" name="月 37">
              <a:extLst>
                <a:ext uri="{FF2B5EF4-FFF2-40B4-BE49-F238E27FC236}">
                  <a16:creationId xmlns:a16="http://schemas.microsoft.com/office/drawing/2014/main" id="{941D9C62-8A67-4DA0-B895-B64CA05A628F}"/>
                </a:ext>
              </a:extLst>
            </p:cNvPr>
            <p:cNvSpPr/>
            <p:nvPr/>
          </p:nvSpPr>
          <p:spPr>
            <a:xfrm rot="5400000">
              <a:off x="3823130" y="1137657"/>
              <a:ext cx="85720" cy="328020"/>
            </a:xfrm>
            <a:prstGeom prst="moon">
              <a:avLst>
                <a:gd name="adj" fmla="val 76673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2EF4B7D8-C690-47BC-8B2F-9A781D8E05A3}"/>
                </a:ext>
              </a:extLst>
            </p:cNvPr>
            <p:cNvGrpSpPr/>
            <p:nvPr/>
          </p:nvGrpSpPr>
          <p:grpSpPr>
            <a:xfrm>
              <a:off x="3734199" y="1427572"/>
              <a:ext cx="188410" cy="167676"/>
              <a:chOff x="3734199" y="1427572"/>
              <a:chExt cx="188410" cy="167676"/>
            </a:xfrm>
          </p:grpSpPr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B74C25CC-C7C9-41DE-B190-DD0D6402E604}"/>
                  </a:ext>
                </a:extLst>
              </p:cNvPr>
              <p:cNvSpPr/>
              <p:nvPr/>
            </p:nvSpPr>
            <p:spPr>
              <a:xfrm>
                <a:off x="3734199" y="1440749"/>
                <a:ext cx="185203" cy="154499"/>
              </a:xfrm>
              <a:custGeom>
                <a:avLst/>
                <a:gdLst>
                  <a:gd name="connsiteX0" fmla="*/ 62834 w 185203"/>
                  <a:gd name="connsiteY0" fmla="*/ 0 h 154499"/>
                  <a:gd name="connsiteX1" fmla="*/ 184582 w 185203"/>
                  <a:gd name="connsiteY1" fmla="*/ 72737 h 154499"/>
                  <a:gd name="connsiteX2" fmla="*/ 185203 w 185203"/>
                  <a:gd name="connsiteY2" fmla="*/ 77250 h 154499"/>
                  <a:gd name="connsiteX3" fmla="*/ 184582 w 185203"/>
                  <a:gd name="connsiteY3" fmla="*/ 81763 h 154499"/>
                  <a:gd name="connsiteX4" fmla="*/ 62834 w 185203"/>
                  <a:gd name="connsiteY4" fmla="*/ 154499 h 154499"/>
                  <a:gd name="connsiteX5" fmla="*/ 20104 w 185203"/>
                  <a:gd name="connsiteY5" fmla="*/ 148971 h 154499"/>
                  <a:gd name="connsiteX6" fmla="*/ 10459 w 185203"/>
                  <a:gd name="connsiteY6" fmla="*/ 144915 h 154499"/>
                  <a:gd name="connsiteX7" fmla="*/ 585 w 185203"/>
                  <a:gd name="connsiteY7" fmla="*/ 93927 h 154499"/>
                  <a:gd name="connsiteX8" fmla="*/ 0 w 185203"/>
                  <a:gd name="connsiteY8" fmla="*/ 82176 h 154499"/>
                  <a:gd name="connsiteX9" fmla="*/ 585 w 185203"/>
                  <a:gd name="connsiteY9" fmla="*/ 70423 h 154499"/>
                  <a:gd name="connsiteX10" fmla="*/ 12536 w 185203"/>
                  <a:gd name="connsiteY10" fmla="*/ 8711 h 154499"/>
                  <a:gd name="connsiteX11" fmla="*/ 20104 w 185203"/>
                  <a:gd name="connsiteY11" fmla="*/ 5528 h 154499"/>
                  <a:gd name="connsiteX12" fmla="*/ 62834 w 185203"/>
                  <a:gd name="connsiteY12" fmla="*/ 0 h 154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5203" h="154499">
                    <a:moveTo>
                      <a:pt x="62834" y="0"/>
                    </a:moveTo>
                    <a:cubicBezTo>
                      <a:pt x="122889" y="0"/>
                      <a:pt x="172995" y="31226"/>
                      <a:pt x="184582" y="72737"/>
                    </a:cubicBezTo>
                    <a:lnTo>
                      <a:pt x="185203" y="77250"/>
                    </a:lnTo>
                    <a:lnTo>
                      <a:pt x="184582" y="81763"/>
                    </a:lnTo>
                    <a:cubicBezTo>
                      <a:pt x="172995" y="123273"/>
                      <a:pt x="122889" y="154499"/>
                      <a:pt x="62834" y="154499"/>
                    </a:cubicBezTo>
                    <a:cubicBezTo>
                      <a:pt x="47820" y="154499"/>
                      <a:pt x="33428" y="152547"/>
                      <a:pt x="20104" y="148971"/>
                    </a:cubicBezTo>
                    <a:lnTo>
                      <a:pt x="10459" y="144915"/>
                    </a:lnTo>
                    <a:lnTo>
                      <a:pt x="585" y="93927"/>
                    </a:lnTo>
                    <a:lnTo>
                      <a:pt x="0" y="82176"/>
                    </a:lnTo>
                    <a:lnTo>
                      <a:pt x="585" y="70423"/>
                    </a:lnTo>
                    <a:lnTo>
                      <a:pt x="12536" y="8711"/>
                    </a:lnTo>
                    <a:lnTo>
                      <a:pt x="20104" y="5528"/>
                    </a:lnTo>
                    <a:cubicBezTo>
                      <a:pt x="33428" y="1952"/>
                      <a:pt x="47820" y="0"/>
                      <a:pt x="628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3B85D392-8C2E-4CE8-A63A-DA89BAE92249}"/>
                  </a:ext>
                </a:extLst>
              </p:cNvPr>
              <p:cNvSpPr/>
              <p:nvPr/>
            </p:nvSpPr>
            <p:spPr>
              <a:xfrm>
                <a:off x="3743158" y="1427572"/>
                <a:ext cx="179451" cy="99659"/>
              </a:xfrm>
              <a:custGeom>
                <a:avLst/>
                <a:gdLst>
                  <a:gd name="connsiteX0" fmla="*/ 53875 w 179451"/>
                  <a:gd name="connsiteY0" fmla="*/ 0 h 99659"/>
                  <a:gd name="connsiteX1" fmla="*/ 178814 w 179451"/>
                  <a:gd name="connsiteY1" fmla="*/ 81430 h 99659"/>
                  <a:gd name="connsiteX2" fmla="*/ 179451 w 179451"/>
                  <a:gd name="connsiteY2" fmla="*/ 86483 h 99659"/>
                  <a:gd name="connsiteX3" fmla="*/ 178814 w 179451"/>
                  <a:gd name="connsiteY3" fmla="*/ 91535 h 99659"/>
                  <a:gd name="connsiteX4" fmla="*/ 174826 w 179451"/>
                  <a:gd name="connsiteY4" fmla="*/ 99659 h 99659"/>
                  <a:gd name="connsiteX5" fmla="*/ 162943 w 179451"/>
                  <a:gd name="connsiteY5" fmla="*/ 75454 h 99659"/>
                  <a:gd name="connsiteX6" fmla="*/ 53875 w 179451"/>
                  <a:gd name="connsiteY6" fmla="*/ 26352 h 99659"/>
                  <a:gd name="connsiteX7" fmla="*/ 0 w 179451"/>
                  <a:gd name="connsiteY7" fmla="*/ 37820 h 99659"/>
                  <a:gd name="connsiteX8" fmla="*/ 5745 w 179451"/>
                  <a:gd name="connsiteY8" fmla="*/ 8153 h 99659"/>
                  <a:gd name="connsiteX9" fmla="*/ 10026 w 179451"/>
                  <a:gd name="connsiteY9" fmla="*/ 6188 h 99659"/>
                  <a:gd name="connsiteX10" fmla="*/ 53875 w 179451"/>
                  <a:gd name="connsiteY10" fmla="*/ 0 h 99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9451" h="99659">
                    <a:moveTo>
                      <a:pt x="53875" y="0"/>
                    </a:moveTo>
                    <a:cubicBezTo>
                      <a:pt x="115504" y="0"/>
                      <a:pt x="166923" y="34959"/>
                      <a:pt x="178814" y="81430"/>
                    </a:cubicBezTo>
                    <a:lnTo>
                      <a:pt x="179451" y="86483"/>
                    </a:lnTo>
                    <a:lnTo>
                      <a:pt x="178814" y="91535"/>
                    </a:lnTo>
                    <a:lnTo>
                      <a:pt x="174826" y="99659"/>
                    </a:lnTo>
                    <a:lnTo>
                      <a:pt x="162943" y="75454"/>
                    </a:lnTo>
                    <a:cubicBezTo>
                      <a:pt x="140575" y="46017"/>
                      <a:pt x="100097" y="26352"/>
                      <a:pt x="53875" y="26352"/>
                    </a:cubicBezTo>
                    <a:lnTo>
                      <a:pt x="0" y="37820"/>
                    </a:lnTo>
                    <a:lnTo>
                      <a:pt x="5745" y="8153"/>
                    </a:lnTo>
                    <a:lnTo>
                      <a:pt x="10026" y="6188"/>
                    </a:lnTo>
                    <a:cubicBezTo>
                      <a:pt x="23699" y="2185"/>
                      <a:pt x="38468" y="0"/>
                      <a:pt x="5387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D8B74A48-5AB9-4091-BFA1-074FB517AD57}"/>
                  </a:ext>
                </a:extLst>
              </p:cNvPr>
              <p:cNvSpPr/>
              <p:nvPr/>
            </p:nvSpPr>
            <p:spPr>
              <a:xfrm>
                <a:off x="3736181" y="1440751"/>
                <a:ext cx="68915" cy="12388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DA99DAED-A0E6-4290-84B2-E3C921381606}"/>
              </a:ext>
            </a:extLst>
          </p:cNvPr>
          <p:cNvGrpSpPr/>
          <p:nvPr/>
        </p:nvGrpSpPr>
        <p:grpSpPr>
          <a:xfrm>
            <a:off x="1261967" y="764952"/>
            <a:ext cx="1370199" cy="2771181"/>
            <a:chOff x="485589" y="764952"/>
            <a:chExt cx="1370199" cy="2771181"/>
          </a:xfrm>
        </p:grpSpPr>
        <p:sp>
          <p:nvSpPr>
            <p:cNvPr id="54" name="月 53">
              <a:extLst>
                <a:ext uri="{FF2B5EF4-FFF2-40B4-BE49-F238E27FC236}">
                  <a16:creationId xmlns:a16="http://schemas.microsoft.com/office/drawing/2014/main" id="{C8519115-673A-4096-8914-15BA0F717906}"/>
                </a:ext>
              </a:extLst>
            </p:cNvPr>
            <p:cNvSpPr/>
            <p:nvPr/>
          </p:nvSpPr>
          <p:spPr>
            <a:xfrm rot="5400000">
              <a:off x="922726" y="1133614"/>
              <a:ext cx="45720" cy="328020"/>
            </a:xfrm>
            <a:prstGeom prst="moon">
              <a:avLst>
                <a:gd name="adj" fmla="val 76673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A5AC93EE-C30E-4B6B-B5DA-57FC73788DA2}"/>
                </a:ext>
              </a:extLst>
            </p:cNvPr>
            <p:cNvSpPr/>
            <p:nvPr/>
          </p:nvSpPr>
          <p:spPr>
            <a:xfrm>
              <a:off x="657225" y="833938"/>
              <a:ext cx="1198563" cy="1004387"/>
            </a:xfrm>
            <a:custGeom>
              <a:avLst/>
              <a:gdLst>
                <a:gd name="connsiteX0" fmla="*/ 574555 w 1149110"/>
                <a:gd name="connsiteY0" fmla="*/ 0 h 1047250"/>
                <a:gd name="connsiteX1" fmla="*/ 690348 w 1149110"/>
                <a:gd name="connsiteY1" fmla="*/ 10638 h 1047250"/>
                <a:gd name="connsiteX2" fmla="*/ 733972 w 1149110"/>
                <a:gd name="connsiteY2" fmla="*/ 22980 h 1047250"/>
                <a:gd name="connsiteX3" fmla="*/ 802765 w 1149110"/>
                <a:gd name="connsiteY3" fmla="*/ 45333 h 1047250"/>
                <a:gd name="connsiteX4" fmla="*/ 1116712 w 1149110"/>
                <a:gd name="connsiteY4" fmla="*/ 373968 h 1047250"/>
                <a:gd name="connsiteX5" fmla="*/ 1141982 w 1149110"/>
                <a:gd name="connsiteY5" fmla="*/ 459184 h 1047250"/>
                <a:gd name="connsiteX6" fmla="*/ 1149110 w 1149110"/>
                <a:gd name="connsiteY6" fmla="*/ 523625 h 1047250"/>
                <a:gd name="connsiteX7" fmla="*/ 574555 w 1149110"/>
                <a:gd name="connsiteY7" fmla="*/ 1047250 h 1047250"/>
                <a:gd name="connsiteX8" fmla="*/ 0 w 1149110"/>
                <a:gd name="connsiteY8" fmla="*/ 523625 h 1047250"/>
                <a:gd name="connsiteX9" fmla="*/ 8818 w 1149110"/>
                <a:gd name="connsiteY9" fmla="*/ 443909 h 1047250"/>
                <a:gd name="connsiteX10" fmla="*/ 29558 w 1149110"/>
                <a:gd name="connsiteY10" fmla="*/ 373968 h 1047250"/>
                <a:gd name="connsiteX11" fmla="*/ 343505 w 1149110"/>
                <a:gd name="connsiteY11" fmla="*/ 45333 h 1047250"/>
                <a:gd name="connsiteX12" fmla="*/ 393187 w 1149110"/>
                <a:gd name="connsiteY12" fmla="*/ 29190 h 1047250"/>
                <a:gd name="connsiteX13" fmla="*/ 458762 w 1149110"/>
                <a:gd name="connsiteY13" fmla="*/ 10638 h 1047250"/>
                <a:gd name="connsiteX14" fmla="*/ 574555 w 1149110"/>
                <a:gd name="connsiteY14" fmla="*/ 0 h 104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49110" h="1047250">
                  <a:moveTo>
                    <a:pt x="574555" y="0"/>
                  </a:moveTo>
                  <a:cubicBezTo>
                    <a:pt x="614220" y="0"/>
                    <a:pt x="652946" y="3663"/>
                    <a:pt x="690348" y="10638"/>
                  </a:cubicBezTo>
                  <a:lnTo>
                    <a:pt x="733972" y="22980"/>
                  </a:lnTo>
                  <a:lnTo>
                    <a:pt x="802765" y="45333"/>
                  </a:lnTo>
                  <a:cubicBezTo>
                    <a:pt x="943923" y="107831"/>
                    <a:pt x="1057007" y="226206"/>
                    <a:pt x="1116712" y="373968"/>
                  </a:cubicBezTo>
                  <a:lnTo>
                    <a:pt x="1141982" y="459184"/>
                  </a:lnTo>
                  <a:lnTo>
                    <a:pt x="1149110" y="523625"/>
                  </a:lnTo>
                  <a:cubicBezTo>
                    <a:pt x="1149110" y="812815"/>
                    <a:pt x="891873" y="1047250"/>
                    <a:pt x="574555" y="1047250"/>
                  </a:cubicBezTo>
                  <a:cubicBezTo>
                    <a:pt x="257237" y="1047250"/>
                    <a:pt x="0" y="812815"/>
                    <a:pt x="0" y="523625"/>
                  </a:cubicBezTo>
                  <a:lnTo>
                    <a:pt x="8818" y="443909"/>
                  </a:lnTo>
                  <a:lnTo>
                    <a:pt x="29558" y="373968"/>
                  </a:lnTo>
                  <a:cubicBezTo>
                    <a:pt x="89263" y="226206"/>
                    <a:pt x="202347" y="107831"/>
                    <a:pt x="343505" y="45333"/>
                  </a:cubicBezTo>
                  <a:lnTo>
                    <a:pt x="393187" y="29190"/>
                  </a:lnTo>
                  <a:lnTo>
                    <a:pt x="458762" y="10638"/>
                  </a:lnTo>
                  <a:cubicBezTo>
                    <a:pt x="496164" y="3663"/>
                    <a:pt x="534890" y="0"/>
                    <a:pt x="574555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B041B461-23B9-46DA-AAA5-2BD23A5A9DA7}"/>
                </a:ext>
              </a:extLst>
            </p:cNvPr>
            <p:cNvSpPr/>
            <p:nvPr/>
          </p:nvSpPr>
          <p:spPr>
            <a:xfrm>
              <a:off x="1217614" y="1881259"/>
              <a:ext cx="257174" cy="426824"/>
            </a:xfrm>
            <a:custGeom>
              <a:avLst/>
              <a:gdLst>
                <a:gd name="connsiteX0" fmla="*/ 22650 w 248020"/>
                <a:gd name="connsiteY0" fmla="*/ 0 h 258102"/>
                <a:gd name="connsiteX1" fmla="*/ 225369 w 248020"/>
                <a:gd name="connsiteY1" fmla="*/ 0 h 258102"/>
                <a:gd name="connsiteX2" fmla="*/ 248020 w 248020"/>
                <a:gd name="connsiteY2" fmla="*/ 258102 h 258102"/>
                <a:gd name="connsiteX3" fmla="*/ 0 w 248020"/>
                <a:gd name="connsiteY3" fmla="*/ 258102 h 25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020" h="258102">
                  <a:moveTo>
                    <a:pt x="22650" y="0"/>
                  </a:moveTo>
                  <a:lnTo>
                    <a:pt x="225369" y="0"/>
                  </a:lnTo>
                  <a:lnTo>
                    <a:pt x="248020" y="258102"/>
                  </a:lnTo>
                  <a:lnTo>
                    <a:pt x="0" y="258102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99D02ACC-25EE-498F-9E37-782BB045BF1F}"/>
                </a:ext>
              </a:extLst>
            </p:cNvPr>
            <p:cNvSpPr/>
            <p:nvPr/>
          </p:nvSpPr>
          <p:spPr>
            <a:xfrm>
              <a:off x="1238281" y="1881455"/>
              <a:ext cx="153163" cy="242724"/>
            </a:xfrm>
            <a:custGeom>
              <a:avLst/>
              <a:gdLst>
                <a:gd name="connsiteX0" fmla="*/ 152408 w 161003"/>
                <a:gd name="connsiteY0" fmla="*/ 0 h 223973"/>
                <a:gd name="connsiteX1" fmla="*/ 9452 w 161003"/>
                <a:gd name="connsiteY1" fmla="*/ 219737 h 223973"/>
                <a:gd name="connsiteX2" fmla="*/ 0 w 161003"/>
                <a:gd name="connsiteY2" fmla="*/ 223973 h 223973"/>
                <a:gd name="connsiteX3" fmla="*/ 4657 w 161003"/>
                <a:gd name="connsiteY3" fmla="*/ 149621 h 223973"/>
                <a:gd name="connsiteX4" fmla="*/ 85033 w 161003"/>
                <a:gd name="connsiteY4" fmla="*/ 89394 h 223973"/>
                <a:gd name="connsiteX5" fmla="*/ 152408 w 161003"/>
                <a:gd name="connsiteY5" fmla="*/ 0 h 223973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5033 w 161003"/>
                <a:gd name="connsiteY4" fmla="*/ 75107 h 209686"/>
                <a:gd name="connsiteX5" fmla="*/ 152408 w 161003"/>
                <a:gd name="connsiteY5" fmla="*/ 0 h 209686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7857 w 161003"/>
                <a:gd name="connsiteY4" fmla="*/ 82251 h 209686"/>
                <a:gd name="connsiteX5" fmla="*/ 152408 w 161003"/>
                <a:gd name="connsiteY5" fmla="*/ 0 h 209686"/>
                <a:gd name="connsiteX0" fmla="*/ 147751 w 156346"/>
                <a:gd name="connsiteY0" fmla="*/ 0 h 205450"/>
                <a:gd name="connsiteX1" fmla="*/ 4795 w 156346"/>
                <a:gd name="connsiteY1" fmla="*/ 205450 h 205450"/>
                <a:gd name="connsiteX2" fmla="*/ 0 w 156346"/>
                <a:gd name="connsiteY2" fmla="*/ 135334 h 205450"/>
                <a:gd name="connsiteX3" fmla="*/ 83200 w 156346"/>
                <a:gd name="connsiteY3" fmla="*/ 82251 h 205450"/>
                <a:gd name="connsiteX4" fmla="*/ 147751 w 156346"/>
                <a:gd name="connsiteY4" fmla="*/ 0 h 205450"/>
                <a:gd name="connsiteX0" fmla="*/ 148605 w 156752"/>
                <a:gd name="connsiteY0" fmla="*/ 0 h 188781"/>
                <a:gd name="connsiteX1" fmla="*/ 0 w 156752"/>
                <a:gd name="connsiteY1" fmla="*/ 188781 h 188781"/>
                <a:gd name="connsiteX2" fmla="*/ 854 w 156752"/>
                <a:gd name="connsiteY2" fmla="*/ 135334 h 188781"/>
                <a:gd name="connsiteX3" fmla="*/ 84054 w 156752"/>
                <a:gd name="connsiteY3" fmla="*/ 82251 h 188781"/>
                <a:gd name="connsiteX4" fmla="*/ 148605 w 156752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51429 w 151429"/>
                <a:gd name="connsiteY0" fmla="*/ 0 h 186400"/>
                <a:gd name="connsiteX1" fmla="*/ 0 w 151429"/>
                <a:gd name="connsiteY1" fmla="*/ 186400 h 186400"/>
                <a:gd name="connsiteX2" fmla="*/ 854 w 151429"/>
                <a:gd name="connsiteY2" fmla="*/ 132953 h 186400"/>
                <a:gd name="connsiteX3" fmla="*/ 84054 w 151429"/>
                <a:gd name="connsiteY3" fmla="*/ 79870 h 186400"/>
                <a:gd name="connsiteX4" fmla="*/ 151429 w 151429"/>
                <a:gd name="connsiteY4" fmla="*/ 0 h 1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429" h="186400">
                  <a:moveTo>
                    <a:pt x="151429" y="0"/>
                  </a:moveTo>
                  <a:cubicBezTo>
                    <a:pt x="150345" y="78261"/>
                    <a:pt x="89168" y="133779"/>
                    <a:pt x="0" y="186400"/>
                  </a:cubicBezTo>
                  <a:cubicBezTo>
                    <a:pt x="285" y="168584"/>
                    <a:pt x="569" y="150769"/>
                    <a:pt x="854" y="132953"/>
                  </a:cubicBezTo>
                  <a:lnTo>
                    <a:pt x="84054" y="79870"/>
                  </a:lnTo>
                  <a:cubicBezTo>
                    <a:pt x="113633" y="51040"/>
                    <a:pt x="136893" y="29985"/>
                    <a:pt x="151429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68B64444-5059-41CF-9970-D59EE5D43821}"/>
                </a:ext>
              </a:extLst>
            </p:cNvPr>
            <p:cNvSpPr/>
            <p:nvPr/>
          </p:nvSpPr>
          <p:spPr>
            <a:xfrm>
              <a:off x="715119" y="944760"/>
              <a:ext cx="1026417" cy="1157959"/>
            </a:xfrm>
            <a:custGeom>
              <a:avLst/>
              <a:gdLst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5859 w 1143476"/>
                <a:gd name="connsiteY8" fmla="*/ 981871 h 1200881"/>
                <a:gd name="connsiteX9" fmla="*/ 94841 w 1143476"/>
                <a:gd name="connsiteY9" fmla="*/ 97407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5859 w 1143476"/>
                <a:gd name="connsiteY8" fmla="*/ 981871 h 1200881"/>
                <a:gd name="connsiteX9" fmla="*/ 94841 w 1143476"/>
                <a:gd name="connsiteY9" fmla="*/ 97407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94841 w 1143476"/>
                <a:gd name="connsiteY9" fmla="*/ 97407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92460 w 1143476"/>
                <a:gd name="connsiteY9" fmla="*/ 969317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92460 w 1143476"/>
                <a:gd name="connsiteY9" fmla="*/ 95502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101282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101282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98240 w 1143476"/>
                <a:gd name="connsiteY8" fmla="*/ 101282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88715 w 1143476"/>
                <a:gd name="connsiteY8" fmla="*/ 99377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88715 w 1143476"/>
                <a:gd name="connsiteY8" fmla="*/ 99377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0036 w 1143476"/>
                <a:gd name="connsiteY6" fmla="*/ 994353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0036 w 1143476"/>
                <a:gd name="connsiteY6" fmla="*/ 994353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9561 w 1143476"/>
                <a:gd name="connsiteY6" fmla="*/ 1006259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9561 w 1143476"/>
                <a:gd name="connsiteY6" fmla="*/ 1006259 h 1200881"/>
                <a:gd name="connsiteX7" fmla="*/ 165293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99810 w 1143476"/>
                <a:gd name="connsiteY0" fmla="*/ 973093 h 1200881"/>
                <a:gd name="connsiteX1" fmla="*/ 239030 w 1143476"/>
                <a:gd name="connsiteY1" fmla="*/ 1198218 h 1200881"/>
                <a:gd name="connsiteX2" fmla="*/ 103622 w 1143476"/>
                <a:gd name="connsiteY2" fmla="*/ 1041297 h 1200881"/>
                <a:gd name="connsiteX3" fmla="*/ 99561 w 1143476"/>
                <a:gd name="connsiteY3" fmla="*/ 1006259 h 1200881"/>
                <a:gd name="connsiteX4" fmla="*/ 165293 w 1143476"/>
                <a:gd name="connsiteY4" fmla="*/ 986958 h 1200881"/>
                <a:gd name="connsiteX5" fmla="*/ 93478 w 1143476"/>
                <a:gd name="connsiteY5" fmla="*/ 979490 h 1200881"/>
                <a:gd name="connsiteX6" fmla="*/ 88720 w 1143476"/>
                <a:gd name="connsiteY6" fmla="*/ 889406 h 1200881"/>
                <a:gd name="connsiteX7" fmla="*/ 936 w 1143476"/>
                <a:gd name="connsiteY7" fmla="*/ 840342 h 1200881"/>
                <a:gd name="connsiteX8" fmla="*/ 92759 w 1143476"/>
                <a:gd name="connsiteY8" fmla="*/ 652895 h 1200881"/>
                <a:gd name="connsiteX9" fmla="*/ 68115 w 1143476"/>
                <a:gd name="connsiteY9" fmla="*/ 518506 h 1200881"/>
                <a:gd name="connsiteX10" fmla="*/ 63638 w 1143476"/>
                <a:gd name="connsiteY10" fmla="*/ 393761 h 1200881"/>
                <a:gd name="connsiteX11" fmla="*/ 633178 w 1143476"/>
                <a:gd name="connsiteY11" fmla="*/ 0 h 1200881"/>
                <a:gd name="connsiteX12" fmla="*/ 1143476 w 1143476"/>
                <a:gd name="connsiteY12" fmla="*/ 569195 h 1200881"/>
                <a:gd name="connsiteX13" fmla="*/ 788602 w 1143476"/>
                <a:gd name="connsiteY13" fmla="*/ 1114669 h 1200881"/>
                <a:gd name="connsiteX14" fmla="*/ 791250 w 1143476"/>
                <a:gd name="connsiteY14" fmla="*/ 1064533 h 1200881"/>
                <a:gd name="connsiteX0" fmla="*/ 699810 w 1143476"/>
                <a:gd name="connsiteY0" fmla="*/ 973093 h 1200881"/>
                <a:gd name="connsiteX1" fmla="*/ 239030 w 1143476"/>
                <a:gd name="connsiteY1" fmla="*/ 1198218 h 1200881"/>
                <a:gd name="connsiteX2" fmla="*/ 103622 w 1143476"/>
                <a:gd name="connsiteY2" fmla="*/ 1041297 h 1200881"/>
                <a:gd name="connsiteX3" fmla="*/ 99561 w 1143476"/>
                <a:gd name="connsiteY3" fmla="*/ 1006259 h 1200881"/>
                <a:gd name="connsiteX4" fmla="*/ 165293 w 1143476"/>
                <a:gd name="connsiteY4" fmla="*/ 986958 h 1200881"/>
                <a:gd name="connsiteX5" fmla="*/ 93478 w 1143476"/>
                <a:gd name="connsiteY5" fmla="*/ 979490 h 1200881"/>
                <a:gd name="connsiteX6" fmla="*/ 88720 w 1143476"/>
                <a:gd name="connsiteY6" fmla="*/ 889406 h 1200881"/>
                <a:gd name="connsiteX7" fmla="*/ 936 w 1143476"/>
                <a:gd name="connsiteY7" fmla="*/ 840342 h 1200881"/>
                <a:gd name="connsiteX8" fmla="*/ 92759 w 1143476"/>
                <a:gd name="connsiteY8" fmla="*/ 652895 h 1200881"/>
                <a:gd name="connsiteX9" fmla="*/ 68115 w 1143476"/>
                <a:gd name="connsiteY9" fmla="*/ 518506 h 1200881"/>
                <a:gd name="connsiteX10" fmla="*/ 63638 w 1143476"/>
                <a:gd name="connsiteY10" fmla="*/ 393761 h 1200881"/>
                <a:gd name="connsiteX11" fmla="*/ 633178 w 1143476"/>
                <a:gd name="connsiteY11" fmla="*/ 0 h 1200881"/>
                <a:gd name="connsiteX12" fmla="*/ 1143476 w 1143476"/>
                <a:gd name="connsiteY12" fmla="*/ 569195 h 1200881"/>
                <a:gd name="connsiteX13" fmla="*/ 788602 w 1143476"/>
                <a:gd name="connsiteY13" fmla="*/ 1114669 h 1200881"/>
                <a:gd name="connsiteX0" fmla="*/ 699810 w 1143476"/>
                <a:gd name="connsiteY0" fmla="*/ 973093 h 1200881"/>
                <a:gd name="connsiteX1" fmla="*/ 239030 w 1143476"/>
                <a:gd name="connsiteY1" fmla="*/ 1198218 h 1200881"/>
                <a:gd name="connsiteX2" fmla="*/ 103622 w 1143476"/>
                <a:gd name="connsiteY2" fmla="*/ 1041297 h 1200881"/>
                <a:gd name="connsiteX3" fmla="*/ 99561 w 1143476"/>
                <a:gd name="connsiteY3" fmla="*/ 1006259 h 1200881"/>
                <a:gd name="connsiteX4" fmla="*/ 165293 w 1143476"/>
                <a:gd name="connsiteY4" fmla="*/ 986958 h 1200881"/>
                <a:gd name="connsiteX5" fmla="*/ 93478 w 1143476"/>
                <a:gd name="connsiteY5" fmla="*/ 979490 h 1200881"/>
                <a:gd name="connsiteX6" fmla="*/ 88720 w 1143476"/>
                <a:gd name="connsiteY6" fmla="*/ 889406 h 1200881"/>
                <a:gd name="connsiteX7" fmla="*/ 936 w 1143476"/>
                <a:gd name="connsiteY7" fmla="*/ 840342 h 1200881"/>
                <a:gd name="connsiteX8" fmla="*/ 92759 w 1143476"/>
                <a:gd name="connsiteY8" fmla="*/ 652895 h 1200881"/>
                <a:gd name="connsiteX9" fmla="*/ 68115 w 1143476"/>
                <a:gd name="connsiteY9" fmla="*/ 518506 h 1200881"/>
                <a:gd name="connsiteX10" fmla="*/ 63638 w 1143476"/>
                <a:gd name="connsiteY10" fmla="*/ 393761 h 1200881"/>
                <a:gd name="connsiteX11" fmla="*/ 633178 w 1143476"/>
                <a:gd name="connsiteY11" fmla="*/ 0 h 1200881"/>
                <a:gd name="connsiteX12" fmla="*/ 1143476 w 1143476"/>
                <a:gd name="connsiteY12" fmla="*/ 569195 h 1200881"/>
                <a:gd name="connsiteX13" fmla="*/ 788602 w 1143476"/>
                <a:gd name="connsiteY13" fmla="*/ 1114669 h 1200881"/>
                <a:gd name="connsiteX0" fmla="*/ 699810 w 1144811"/>
                <a:gd name="connsiteY0" fmla="*/ 973093 h 1200881"/>
                <a:gd name="connsiteX1" fmla="*/ 239030 w 1144811"/>
                <a:gd name="connsiteY1" fmla="*/ 1198218 h 1200881"/>
                <a:gd name="connsiteX2" fmla="*/ 103622 w 1144811"/>
                <a:gd name="connsiteY2" fmla="*/ 1041297 h 1200881"/>
                <a:gd name="connsiteX3" fmla="*/ 99561 w 1144811"/>
                <a:gd name="connsiteY3" fmla="*/ 1006259 h 1200881"/>
                <a:gd name="connsiteX4" fmla="*/ 165293 w 1144811"/>
                <a:gd name="connsiteY4" fmla="*/ 986958 h 1200881"/>
                <a:gd name="connsiteX5" fmla="*/ 93478 w 1144811"/>
                <a:gd name="connsiteY5" fmla="*/ 979490 h 1200881"/>
                <a:gd name="connsiteX6" fmla="*/ 88720 w 1144811"/>
                <a:gd name="connsiteY6" fmla="*/ 889406 h 1200881"/>
                <a:gd name="connsiteX7" fmla="*/ 936 w 1144811"/>
                <a:gd name="connsiteY7" fmla="*/ 840342 h 1200881"/>
                <a:gd name="connsiteX8" fmla="*/ 92759 w 1144811"/>
                <a:gd name="connsiteY8" fmla="*/ 652895 h 1200881"/>
                <a:gd name="connsiteX9" fmla="*/ 68115 w 1144811"/>
                <a:gd name="connsiteY9" fmla="*/ 518506 h 1200881"/>
                <a:gd name="connsiteX10" fmla="*/ 63638 w 1144811"/>
                <a:gd name="connsiteY10" fmla="*/ 393761 h 1200881"/>
                <a:gd name="connsiteX11" fmla="*/ 633178 w 1144811"/>
                <a:gd name="connsiteY11" fmla="*/ 0 h 1200881"/>
                <a:gd name="connsiteX12" fmla="*/ 1143476 w 1144811"/>
                <a:gd name="connsiteY12" fmla="*/ 569195 h 1200881"/>
                <a:gd name="connsiteX13" fmla="*/ 793364 w 1144811"/>
                <a:gd name="connsiteY13" fmla="*/ 1143244 h 1200881"/>
                <a:gd name="connsiteX0" fmla="*/ 699810 w 1144803"/>
                <a:gd name="connsiteY0" fmla="*/ 973093 h 1200881"/>
                <a:gd name="connsiteX1" fmla="*/ 239030 w 1144803"/>
                <a:gd name="connsiteY1" fmla="*/ 1198218 h 1200881"/>
                <a:gd name="connsiteX2" fmla="*/ 103622 w 1144803"/>
                <a:gd name="connsiteY2" fmla="*/ 1041297 h 1200881"/>
                <a:gd name="connsiteX3" fmla="*/ 99561 w 1144803"/>
                <a:gd name="connsiteY3" fmla="*/ 1006259 h 1200881"/>
                <a:gd name="connsiteX4" fmla="*/ 165293 w 1144803"/>
                <a:gd name="connsiteY4" fmla="*/ 986958 h 1200881"/>
                <a:gd name="connsiteX5" fmla="*/ 93478 w 1144803"/>
                <a:gd name="connsiteY5" fmla="*/ 979490 h 1200881"/>
                <a:gd name="connsiteX6" fmla="*/ 88720 w 1144803"/>
                <a:gd name="connsiteY6" fmla="*/ 889406 h 1200881"/>
                <a:gd name="connsiteX7" fmla="*/ 936 w 1144803"/>
                <a:gd name="connsiteY7" fmla="*/ 840342 h 1200881"/>
                <a:gd name="connsiteX8" fmla="*/ 92759 w 1144803"/>
                <a:gd name="connsiteY8" fmla="*/ 652895 h 1200881"/>
                <a:gd name="connsiteX9" fmla="*/ 68115 w 1144803"/>
                <a:gd name="connsiteY9" fmla="*/ 518506 h 1200881"/>
                <a:gd name="connsiteX10" fmla="*/ 63638 w 1144803"/>
                <a:gd name="connsiteY10" fmla="*/ 393761 h 1200881"/>
                <a:gd name="connsiteX11" fmla="*/ 633178 w 1144803"/>
                <a:gd name="connsiteY11" fmla="*/ 0 h 1200881"/>
                <a:gd name="connsiteX12" fmla="*/ 1143476 w 1144803"/>
                <a:gd name="connsiteY12" fmla="*/ 569195 h 1200881"/>
                <a:gd name="connsiteX13" fmla="*/ 793364 w 1144803"/>
                <a:gd name="connsiteY13" fmla="*/ 1143244 h 1200881"/>
                <a:gd name="connsiteX0" fmla="*/ 699810 w 1144132"/>
                <a:gd name="connsiteY0" fmla="*/ 973093 h 1200881"/>
                <a:gd name="connsiteX1" fmla="*/ 239030 w 1144132"/>
                <a:gd name="connsiteY1" fmla="*/ 1198218 h 1200881"/>
                <a:gd name="connsiteX2" fmla="*/ 103622 w 1144132"/>
                <a:gd name="connsiteY2" fmla="*/ 1041297 h 1200881"/>
                <a:gd name="connsiteX3" fmla="*/ 99561 w 1144132"/>
                <a:gd name="connsiteY3" fmla="*/ 1006259 h 1200881"/>
                <a:gd name="connsiteX4" fmla="*/ 165293 w 1144132"/>
                <a:gd name="connsiteY4" fmla="*/ 986958 h 1200881"/>
                <a:gd name="connsiteX5" fmla="*/ 93478 w 1144132"/>
                <a:gd name="connsiteY5" fmla="*/ 979490 h 1200881"/>
                <a:gd name="connsiteX6" fmla="*/ 88720 w 1144132"/>
                <a:gd name="connsiteY6" fmla="*/ 889406 h 1200881"/>
                <a:gd name="connsiteX7" fmla="*/ 936 w 1144132"/>
                <a:gd name="connsiteY7" fmla="*/ 840342 h 1200881"/>
                <a:gd name="connsiteX8" fmla="*/ 92759 w 1144132"/>
                <a:gd name="connsiteY8" fmla="*/ 652895 h 1200881"/>
                <a:gd name="connsiteX9" fmla="*/ 68115 w 1144132"/>
                <a:gd name="connsiteY9" fmla="*/ 518506 h 1200881"/>
                <a:gd name="connsiteX10" fmla="*/ 63638 w 1144132"/>
                <a:gd name="connsiteY10" fmla="*/ 393761 h 1200881"/>
                <a:gd name="connsiteX11" fmla="*/ 633178 w 1144132"/>
                <a:gd name="connsiteY11" fmla="*/ 0 h 1200881"/>
                <a:gd name="connsiteX12" fmla="*/ 1143476 w 1144132"/>
                <a:gd name="connsiteY12" fmla="*/ 569195 h 1200881"/>
                <a:gd name="connsiteX13" fmla="*/ 793364 w 1144132"/>
                <a:gd name="connsiteY13" fmla="*/ 1143244 h 1200881"/>
                <a:gd name="connsiteX0" fmla="*/ 699810 w 1144500"/>
                <a:gd name="connsiteY0" fmla="*/ 973093 h 1200881"/>
                <a:gd name="connsiteX1" fmla="*/ 239030 w 1144500"/>
                <a:gd name="connsiteY1" fmla="*/ 1198218 h 1200881"/>
                <a:gd name="connsiteX2" fmla="*/ 103622 w 1144500"/>
                <a:gd name="connsiteY2" fmla="*/ 1041297 h 1200881"/>
                <a:gd name="connsiteX3" fmla="*/ 99561 w 1144500"/>
                <a:gd name="connsiteY3" fmla="*/ 1006259 h 1200881"/>
                <a:gd name="connsiteX4" fmla="*/ 165293 w 1144500"/>
                <a:gd name="connsiteY4" fmla="*/ 986958 h 1200881"/>
                <a:gd name="connsiteX5" fmla="*/ 93478 w 1144500"/>
                <a:gd name="connsiteY5" fmla="*/ 979490 h 1200881"/>
                <a:gd name="connsiteX6" fmla="*/ 88720 w 1144500"/>
                <a:gd name="connsiteY6" fmla="*/ 889406 h 1200881"/>
                <a:gd name="connsiteX7" fmla="*/ 936 w 1144500"/>
                <a:gd name="connsiteY7" fmla="*/ 840342 h 1200881"/>
                <a:gd name="connsiteX8" fmla="*/ 92759 w 1144500"/>
                <a:gd name="connsiteY8" fmla="*/ 652895 h 1200881"/>
                <a:gd name="connsiteX9" fmla="*/ 68115 w 1144500"/>
                <a:gd name="connsiteY9" fmla="*/ 518506 h 1200881"/>
                <a:gd name="connsiteX10" fmla="*/ 63638 w 1144500"/>
                <a:gd name="connsiteY10" fmla="*/ 393761 h 1200881"/>
                <a:gd name="connsiteX11" fmla="*/ 633178 w 1144500"/>
                <a:gd name="connsiteY11" fmla="*/ 0 h 1200881"/>
                <a:gd name="connsiteX12" fmla="*/ 1143476 w 1144500"/>
                <a:gd name="connsiteY12" fmla="*/ 569195 h 1200881"/>
                <a:gd name="connsiteX13" fmla="*/ 776068 w 1144500"/>
                <a:gd name="connsiteY13" fmla="*/ 1145715 h 1200881"/>
                <a:gd name="connsiteX0" fmla="*/ 699810 w 1144476"/>
                <a:gd name="connsiteY0" fmla="*/ 973093 h 1200881"/>
                <a:gd name="connsiteX1" fmla="*/ 239030 w 1144476"/>
                <a:gd name="connsiteY1" fmla="*/ 1198218 h 1200881"/>
                <a:gd name="connsiteX2" fmla="*/ 103622 w 1144476"/>
                <a:gd name="connsiteY2" fmla="*/ 1041297 h 1200881"/>
                <a:gd name="connsiteX3" fmla="*/ 99561 w 1144476"/>
                <a:gd name="connsiteY3" fmla="*/ 1006259 h 1200881"/>
                <a:gd name="connsiteX4" fmla="*/ 165293 w 1144476"/>
                <a:gd name="connsiteY4" fmla="*/ 986958 h 1200881"/>
                <a:gd name="connsiteX5" fmla="*/ 93478 w 1144476"/>
                <a:gd name="connsiteY5" fmla="*/ 979490 h 1200881"/>
                <a:gd name="connsiteX6" fmla="*/ 88720 w 1144476"/>
                <a:gd name="connsiteY6" fmla="*/ 889406 h 1200881"/>
                <a:gd name="connsiteX7" fmla="*/ 936 w 1144476"/>
                <a:gd name="connsiteY7" fmla="*/ 840342 h 1200881"/>
                <a:gd name="connsiteX8" fmla="*/ 92759 w 1144476"/>
                <a:gd name="connsiteY8" fmla="*/ 652895 h 1200881"/>
                <a:gd name="connsiteX9" fmla="*/ 68115 w 1144476"/>
                <a:gd name="connsiteY9" fmla="*/ 518506 h 1200881"/>
                <a:gd name="connsiteX10" fmla="*/ 63638 w 1144476"/>
                <a:gd name="connsiteY10" fmla="*/ 393761 h 1200881"/>
                <a:gd name="connsiteX11" fmla="*/ 633178 w 1144476"/>
                <a:gd name="connsiteY11" fmla="*/ 0 h 1200881"/>
                <a:gd name="connsiteX12" fmla="*/ 1143476 w 1144476"/>
                <a:gd name="connsiteY12" fmla="*/ 569195 h 1200881"/>
                <a:gd name="connsiteX13" fmla="*/ 776068 w 1144476"/>
                <a:gd name="connsiteY13" fmla="*/ 1145715 h 1200881"/>
                <a:gd name="connsiteX0" fmla="*/ 699810 w 1143544"/>
                <a:gd name="connsiteY0" fmla="*/ 973093 h 1200881"/>
                <a:gd name="connsiteX1" fmla="*/ 239030 w 1143544"/>
                <a:gd name="connsiteY1" fmla="*/ 1198218 h 1200881"/>
                <a:gd name="connsiteX2" fmla="*/ 103622 w 1143544"/>
                <a:gd name="connsiteY2" fmla="*/ 1041297 h 1200881"/>
                <a:gd name="connsiteX3" fmla="*/ 99561 w 1143544"/>
                <a:gd name="connsiteY3" fmla="*/ 1006259 h 1200881"/>
                <a:gd name="connsiteX4" fmla="*/ 165293 w 1143544"/>
                <a:gd name="connsiteY4" fmla="*/ 986958 h 1200881"/>
                <a:gd name="connsiteX5" fmla="*/ 93478 w 1143544"/>
                <a:gd name="connsiteY5" fmla="*/ 979490 h 1200881"/>
                <a:gd name="connsiteX6" fmla="*/ 88720 w 1143544"/>
                <a:gd name="connsiteY6" fmla="*/ 889406 h 1200881"/>
                <a:gd name="connsiteX7" fmla="*/ 936 w 1143544"/>
                <a:gd name="connsiteY7" fmla="*/ 840342 h 1200881"/>
                <a:gd name="connsiteX8" fmla="*/ 92759 w 1143544"/>
                <a:gd name="connsiteY8" fmla="*/ 652895 h 1200881"/>
                <a:gd name="connsiteX9" fmla="*/ 68115 w 1143544"/>
                <a:gd name="connsiteY9" fmla="*/ 518506 h 1200881"/>
                <a:gd name="connsiteX10" fmla="*/ 63638 w 1143544"/>
                <a:gd name="connsiteY10" fmla="*/ 393761 h 1200881"/>
                <a:gd name="connsiteX11" fmla="*/ 633178 w 1143544"/>
                <a:gd name="connsiteY11" fmla="*/ 0 h 1200881"/>
                <a:gd name="connsiteX12" fmla="*/ 1143476 w 1143544"/>
                <a:gd name="connsiteY12" fmla="*/ 569195 h 1200881"/>
                <a:gd name="connsiteX13" fmla="*/ 776068 w 1143544"/>
                <a:gd name="connsiteY13" fmla="*/ 1145715 h 1200881"/>
                <a:gd name="connsiteX0" fmla="*/ 699810 w 1064489"/>
                <a:gd name="connsiteY0" fmla="*/ 973093 h 1200881"/>
                <a:gd name="connsiteX1" fmla="*/ 239030 w 1064489"/>
                <a:gd name="connsiteY1" fmla="*/ 1198218 h 1200881"/>
                <a:gd name="connsiteX2" fmla="*/ 103622 w 1064489"/>
                <a:gd name="connsiteY2" fmla="*/ 1041297 h 1200881"/>
                <a:gd name="connsiteX3" fmla="*/ 99561 w 1064489"/>
                <a:gd name="connsiteY3" fmla="*/ 1006259 h 1200881"/>
                <a:gd name="connsiteX4" fmla="*/ 165293 w 1064489"/>
                <a:gd name="connsiteY4" fmla="*/ 986958 h 1200881"/>
                <a:gd name="connsiteX5" fmla="*/ 93478 w 1064489"/>
                <a:gd name="connsiteY5" fmla="*/ 979490 h 1200881"/>
                <a:gd name="connsiteX6" fmla="*/ 88720 w 1064489"/>
                <a:gd name="connsiteY6" fmla="*/ 889406 h 1200881"/>
                <a:gd name="connsiteX7" fmla="*/ 936 w 1064489"/>
                <a:gd name="connsiteY7" fmla="*/ 840342 h 1200881"/>
                <a:gd name="connsiteX8" fmla="*/ 92759 w 1064489"/>
                <a:gd name="connsiteY8" fmla="*/ 652895 h 1200881"/>
                <a:gd name="connsiteX9" fmla="*/ 68115 w 1064489"/>
                <a:gd name="connsiteY9" fmla="*/ 518506 h 1200881"/>
                <a:gd name="connsiteX10" fmla="*/ 63638 w 1064489"/>
                <a:gd name="connsiteY10" fmla="*/ 393761 h 1200881"/>
                <a:gd name="connsiteX11" fmla="*/ 633178 w 1064489"/>
                <a:gd name="connsiteY11" fmla="*/ 0 h 1200881"/>
                <a:gd name="connsiteX12" fmla="*/ 1064404 w 1064489"/>
                <a:gd name="connsiteY12" fmla="*/ 586493 h 1200881"/>
                <a:gd name="connsiteX13" fmla="*/ 776068 w 1064489"/>
                <a:gd name="connsiteY13" fmla="*/ 1145715 h 1200881"/>
                <a:gd name="connsiteX0" fmla="*/ 699810 w 1065146"/>
                <a:gd name="connsiteY0" fmla="*/ 973093 h 1200881"/>
                <a:gd name="connsiteX1" fmla="*/ 239030 w 1065146"/>
                <a:gd name="connsiteY1" fmla="*/ 1198218 h 1200881"/>
                <a:gd name="connsiteX2" fmla="*/ 103622 w 1065146"/>
                <a:gd name="connsiteY2" fmla="*/ 1041297 h 1200881"/>
                <a:gd name="connsiteX3" fmla="*/ 99561 w 1065146"/>
                <a:gd name="connsiteY3" fmla="*/ 1006259 h 1200881"/>
                <a:gd name="connsiteX4" fmla="*/ 165293 w 1065146"/>
                <a:gd name="connsiteY4" fmla="*/ 986958 h 1200881"/>
                <a:gd name="connsiteX5" fmla="*/ 93478 w 1065146"/>
                <a:gd name="connsiteY5" fmla="*/ 979490 h 1200881"/>
                <a:gd name="connsiteX6" fmla="*/ 88720 w 1065146"/>
                <a:gd name="connsiteY6" fmla="*/ 889406 h 1200881"/>
                <a:gd name="connsiteX7" fmla="*/ 936 w 1065146"/>
                <a:gd name="connsiteY7" fmla="*/ 840342 h 1200881"/>
                <a:gd name="connsiteX8" fmla="*/ 92759 w 1065146"/>
                <a:gd name="connsiteY8" fmla="*/ 652895 h 1200881"/>
                <a:gd name="connsiteX9" fmla="*/ 68115 w 1065146"/>
                <a:gd name="connsiteY9" fmla="*/ 518506 h 1200881"/>
                <a:gd name="connsiteX10" fmla="*/ 63638 w 1065146"/>
                <a:gd name="connsiteY10" fmla="*/ 393761 h 1200881"/>
                <a:gd name="connsiteX11" fmla="*/ 633178 w 1065146"/>
                <a:gd name="connsiteY11" fmla="*/ 0 h 1200881"/>
                <a:gd name="connsiteX12" fmla="*/ 1064404 w 1065146"/>
                <a:gd name="connsiteY12" fmla="*/ 586493 h 1200881"/>
                <a:gd name="connsiteX13" fmla="*/ 776068 w 1065146"/>
                <a:gd name="connsiteY13" fmla="*/ 1145715 h 1200881"/>
                <a:gd name="connsiteX0" fmla="*/ 699810 w 1065110"/>
                <a:gd name="connsiteY0" fmla="*/ 973825 h 1201613"/>
                <a:gd name="connsiteX1" fmla="*/ 239030 w 1065110"/>
                <a:gd name="connsiteY1" fmla="*/ 1198950 h 1201613"/>
                <a:gd name="connsiteX2" fmla="*/ 103622 w 1065110"/>
                <a:gd name="connsiteY2" fmla="*/ 1042029 h 1201613"/>
                <a:gd name="connsiteX3" fmla="*/ 99561 w 1065110"/>
                <a:gd name="connsiteY3" fmla="*/ 1006991 h 1201613"/>
                <a:gd name="connsiteX4" fmla="*/ 165293 w 1065110"/>
                <a:gd name="connsiteY4" fmla="*/ 987690 h 1201613"/>
                <a:gd name="connsiteX5" fmla="*/ 93478 w 1065110"/>
                <a:gd name="connsiteY5" fmla="*/ 980222 h 1201613"/>
                <a:gd name="connsiteX6" fmla="*/ 88720 w 1065110"/>
                <a:gd name="connsiteY6" fmla="*/ 890138 h 1201613"/>
                <a:gd name="connsiteX7" fmla="*/ 936 w 1065110"/>
                <a:gd name="connsiteY7" fmla="*/ 841074 h 1201613"/>
                <a:gd name="connsiteX8" fmla="*/ 92759 w 1065110"/>
                <a:gd name="connsiteY8" fmla="*/ 653627 h 1201613"/>
                <a:gd name="connsiteX9" fmla="*/ 68115 w 1065110"/>
                <a:gd name="connsiteY9" fmla="*/ 519238 h 1201613"/>
                <a:gd name="connsiteX10" fmla="*/ 63638 w 1065110"/>
                <a:gd name="connsiteY10" fmla="*/ 394493 h 1201613"/>
                <a:gd name="connsiteX11" fmla="*/ 633178 w 1065110"/>
                <a:gd name="connsiteY11" fmla="*/ 732 h 1201613"/>
                <a:gd name="connsiteX12" fmla="*/ 1064404 w 1065110"/>
                <a:gd name="connsiteY12" fmla="*/ 587225 h 1201613"/>
                <a:gd name="connsiteX13" fmla="*/ 776068 w 1065110"/>
                <a:gd name="connsiteY13" fmla="*/ 1146447 h 1201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65110" h="1201613">
                  <a:moveTo>
                    <a:pt x="699810" y="973825"/>
                  </a:moveTo>
                  <a:cubicBezTo>
                    <a:pt x="604390" y="1151526"/>
                    <a:pt x="494814" y="1216098"/>
                    <a:pt x="239030" y="1198950"/>
                  </a:cubicBezTo>
                  <a:cubicBezTo>
                    <a:pt x="163538" y="1187001"/>
                    <a:pt x="124162" y="1160442"/>
                    <a:pt x="103622" y="1042029"/>
                  </a:cubicBezTo>
                  <a:cubicBezTo>
                    <a:pt x="99093" y="1026381"/>
                    <a:pt x="89283" y="1016047"/>
                    <a:pt x="99561" y="1006991"/>
                  </a:cubicBezTo>
                  <a:cubicBezTo>
                    <a:pt x="109839" y="997935"/>
                    <a:pt x="166307" y="992152"/>
                    <a:pt x="165293" y="987690"/>
                  </a:cubicBezTo>
                  <a:cubicBezTo>
                    <a:pt x="164279" y="983229"/>
                    <a:pt x="106240" y="996481"/>
                    <a:pt x="93478" y="980222"/>
                  </a:cubicBezTo>
                  <a:cubicBezTo>
                    <a:pt x="80716" y="963963"/>
                    <a:pt x="88718" y="924929"/>
                    <a:pt x="88720" y="890138"/>
                  </a:cubicBezTo>
                  <a:cubicBezTo>
                    <a:pt x="58292" y="883161"/>
                    <a:pt x="1002" y="891365"/>
                    <a:pt x="936" y="841074"/>
                  </a:cubicBezTo>
                  <a:cubicBezTo>
                    <a:pt x="-10208" y="791225"/>
                    <a:pt x="81562" y="707266"/>
                    <a:pt x="92759" y="653627"/>
                  </a:cubicBezTo>
                  <a:cubicBezTo>
                    <a:pt x="103955" y="599988"/>
                    <a:pt x="72571" y="554887"/>
                    <a:pt x="68115" y="519238"/>
                  </a:cubicBezTo>
                  <a:cubicBezTo>
                    <a:pt x="61583" y="487199"/>
                    <a:pt x="64337" y="420993"/>
                    <a:pt x="63638" y="394493"/>
                  </a:cubicBezTo>
                  <a:cubicBezTo>
                    <a:pt x="70964" y="132876"/>
                    <a:pt x="320863" y="-11623"/>
                    <a:pt x="633178" y="732"/>
                  </a:cubicBezTo>
                  <a:cubicBezTo>
                    <a:pt x="945493" y="13087"/>
                    <a:pt x="1075992" y="379197"/>
                    <a:pt x="1064404" y="587225"/>
                  </a:cubicBezTo>
                  <a:cubicBezTo>
                    <a:pt x="1048184" y="878403"/>
                    <a:pt x="758015" y="970038"/>
                    <a:pt x="776068" y="1146447"/>
                  </a:cubicBez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20EA1FA4-C353-46D1-A62E-70E09E3A48E2}"/>
                </a:ext>
              </a:extLst>
            </p:cNvPr>
            <p:cNvGrpSpPr/>
            <p:nvPr/>
          </p:nvGrpSpPr>
          <p:grpSpPr>
            <a:xfrm>
              <a:off x="956132" y="2107049"/>
              <a:ext cx="783768" cy="1429084"/>
              <a:chOff x="4621280" y="2107049"/>
              <a:chExt cx="783768" cy="1429084"/>
            </a:xfrm>
          </p:grpSpPr>
          <p:sp>
            <p:nvSpPr>
              <p:cNvPr id="74" name="四角形: 上の 2 つの角を丸める 73">
                <a:extLst>
                  <a:ext uri="{FF2B5EF4-FFF2-40B4-BE49-F238E27FC236}">
                    <a16:creationId xmlns:a16="http://schemas.microsoft.com/office/drawing/2014/main" id="{58236795-5115-4642-97EE-C342B33968BB}"/>
                  </a:ext>
                </a:extLst>
              </p:cNvPr>
              <p:cNvSpPr/>
              <p:nvPr/>
            </p:nvSpPr>
            <p:spPr>
              <a:xfrm>
                <a:off x="4877088" y="2107049"/>
                <a:ext cx="266338" cy="138615"/>
              </a:xfrm>
              <a:prstGeom prst="round2SameRect">
                <a:avLst>
                  <a:gd name="adj1" fmla="val 7120"/>
                  <a:gd name="adj2" fmla="val 34088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99FD823E-5D1E-4950-96DF-B7CF03E97F63}"/>
                  </a:ext>
                </a:extLst>
              </p:cNvPr>
              <p:cNvSpPr/>
              <p:nvPr/>
            </p:nvSpPr>
            <p:spPr>
              <a:xfrm>
                <a:off x="4851645" y="2130860"/>
                <a:ext cx="317438" cy="186718"/>
              </a:xfrm>
              <a:custGeom>
                <a:avLst/>
                <a:gdLst>
                  <a:gd name="connsiteX0" fmla="*/ 20101 w 183642"/>
                  <a:gd name="connsiteY0" fmla="*/ 0 h 186718"/>
                  <a:gd name="connsiteX1" fmla="*/ 163541 w 183642"/>
                  <a:gd name="connsiteY1" fmla="*/ 0 h 186718"/>
                  <a:gd name="connsiteX2" fmla="*/ 183642 w 183642"/>
                  <a:gd name="connsiteY2" fmla="*/ 20101 h 186718"/>
                  <a:gd name="connsiteX3" fmla="*/ 183642 w 183642"/>
                  <a:gd name="connsiteY3" fmla="*/ 74776 h 186718"/>
                  <a:gd name="connsiteX4" fmla="*/ 183642 w 183642"/>
                  <a:gd name="connsiteY4" fmla="*/ 124118 h 186718"/>
                  <a:gd name="connsiteX5" fmla="*/ 183642 w 183642"/>
                  <a:gd name="connsiteY5" fmla="*/ 186717 h 186718"/>
                  <a:gd name="connsiteX6" fmla="*/ 121047 w 183642"/>
                  <a:gd name="connsiteY6" fmla="*/ 186717 h 186718"/>
                  <a:gd name="connsiteX7" fmla="*/ 121042 w 183642"/>
                  <a:gd name="connsiteY7" fmla="*/ 186718 h 186718"/>
                  <a:gd name="connsiteX8" fmla="*/ 62600 w 183642"/>
                  <a:gd name="connsiteY8" fmla="*/ 186718 h 186718"/>
                  <a:gd name="connsiteX9" fmla="*/ 0 w 183642"/>
                  <a:gd name="connsiteY9" fmla="*/ 124118 h 186718"/>
                  <a:gd name="connsiteX10" fmla="*/ 0 w 183642"/>
                  <a:gd name="connsiteY10" fmla="*/ 20101 h 186718"/>
                  <a:gd name="connsiteX11" fmla="*/ 20101 w 183642"/>
                  <a:gd name="connsiteY11" fmla="*/ 0 h 186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3642" h="186718">
                    <a:moveTo>
                      <a:pt x="20101" y="0"/>
                    </a:moveTo>
                    <a:lnTo>
                      <a:pt x="163541" y="0"/>
                    </a:lnTo>
                    <a:cubicBezTo>
                      <a:pt x="174642" y="0"/>
                      <a:pt x="183642" y="9000"/>
                      <a:pt x="183642" y="20101"/>
                    </a:cubicBezTo>
                    <a:lnTo>
                      <a:pt x="183642" y="74776"/>
                    </a:lnTo>
                    <a:lnTo>
                      <a:pt x="183642" y="124118"/>
                    </a:lnTo>
                    <a:lnTo>
                      <a:pt x="183642" y="186717"/>
                    </a:lnTo>
                    <a:lnTo>
                      <a:pt x="121047" y="186717"/>
                    </a:lnTo>
                    <a:lnTo>
                      <a:pt x="121042" y="186718"/>
                    </a:lnTo>
                    <a:lnTo>
                      <a:pt x="62600" y="186718"/>
                    </a:lnTo>
                    <a:cubicBezTo>
                      <a:pt x="28027" y="186718"/>
                      <a:pt x="0" y="158691"/>
                      <a:pt x="0" y="124118"/>
                    </a:cubicBezTo>
                    <a:lnTo>
                      <a:pt x="0" y="20101"/>
                    </a:lnTo>
                    <a:cubicBezTo>
                      <a:pt x="0" y="9000"/>
                      <a:pt x="9000" y="0"/>
                      <a:pt x="2010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" name="片側の 2 つの角を丸めた四角形 144">
                <a:extLst>
                  <a:ext uri="{FF2B5EF4-FFF2-40B4-BE49-F238E27FC236}">
                    <a16:creationId xmlns:a16="http://schemas.microsoft.com/office/drawing/2014/main" id="{227B8B36-D5AC-4660-A491-F683ACED8C34}"/>
                  </a:ext>
                </a:extLst>
              </p:cNvPr>
              <p:cNvSpPr/>
              <p:nvPr/>
            </p:nvSpPr>
            <p:spPr>
              <a:xfrm>
                <a:off x="4647594" y="2248208"/>
                <a:ext cx="757454" cy="1287925"/>
              </a:xfrm>
              <a:prstGeom prst="round2SameRect">
                <a:avLst>
                  <a:gd name="adj1" fmla="val 30576"/>
                  <a:gd name="adj2" fmla="val 0"/>
                </a:avLst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9ED9EF4D-0844-4D02-8162-CAA597BF84B8}"/>
                  </a:ext>
                </a:extLst>
              </p:cNvPr>
              <p:cNvSpPr/>
              <p:nvPr/>
            </p:nvSpPr>
            <p:spPr>
              <a:xfrm>
                <a:off x="4621280" y="2432258"/>
                <a:ext cx="55539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CCB019C8-0821-40AD-AADA-F1CC203B9474}"/>
                  </a:ext>
                </a:extLst>
              </p:cNvPr>
              <p:cNvSpPr/>
              <p:nvPr/>
            </p:nvSpPr>
            <p:spPr>
              <a:xfrm>
                <a:off x="4621280" y="2667819"/>
                <a:ext cx="55539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B6192070-7EC4-4998-8787-828DD7FA8D53}"/>
                  </a:ext>
                </a:extLst>
              </p:cNvPr>
              <p:cNvSpPr/>
              <p:nvPr/>
            </p:nvSpPr>
            <p:spPr>
              <a:xfrm>
                <a:off x="4621280" y="2903380"/>
                <a:ext cx="55539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805455C0-C999-493D-B4CA-6783B5837F96}"/>
                  </a:ext>
                </a:extLst>
              </p:cNvPr>
              <p:cNvSpPr/>
              <p:nvPr/>
            </p:nvSpPr>
            <p:spPr>
              <a:xfrm>
                <a:off x="4621280" y="3138941"/>
                <a:ext cx="55539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" name="楕円 80">
                <a:extLst>
                  <a:ext uri="{FF2B5EF4-FFF2-40B4-BE49-F238E27FC236}">
                    <a16:creationId xmlns:a16="http://schemas.microsoft.com/office/drawing/2014/main" id="{2ED50064-55E2-4E71-B87D-103193303047}"/>
                  </a:ext>
                </a:extLst>
              </p:cNvPr>
              <p:cNvSpPr/>
              <p:nvPr/>
            </p:nvSpPr>
            <p:spPr>
              <a:xfrm>
                <a:off x="4621280" y="3374503"/>
                <a:ext cx="55539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8B41DC3A-2D4E-4C55-872C-8B74CBABB796}"/>
                </a:ext>
              </a:extLst>
            </p:cNvPr>
            <p:cNvSpPr/>
            <p:nvPr/>
          </p:nvSpPr>
          <p:spPr>
            <a:xfrm>
              <a:off x="1196433" y="2371725"/>
              <a:ext cx="367416" cy="1164407"/>
            </a:xfrm>
            <a:custGeom>
              <a:avLst/>
              <a:gdLst>
                <a:gd name="connsiteX0" fmla="*/ 42070 w 328822"/>
                <a:gd name="connsiteY0" fmla="*/ 0 h 947738"/>
                <a:gd name="connsiteX1" fmla="*/ 286752 w 328822"/>
                <a:gd name="connsiteY1" fmla="*/ 0 h 947738"/>
                <a:gd name="connsiteX2" fmla="*/ 315902 w 328822"/>
                <a:gd name="connsiteY2" fmla="*/ 43235 h 947738"/>
                <a:gd name="connsiteX3" fmla="*/ 328822 w 328822"/>
                <a:gd name="connsiteY3" fmla="*/ 107231 h 947738"/>
                <a:gd name="connsiteX4" fmla="*/ 328822 w 328822"/>
                <a:gd name="connsiteY4" fmla="*/ 947738 h 947738"/>
                <a:gd name="connsiteX5" fmla="*/ 0 w 328822"/>
                <a:gd name="connsiteY5" fmla="*/ 947738 h 947738"/>
                <a:gd name="connsiteX6" fmla="*/ 0 w 328822"/>
                <a:gd name="connsiteY6" fmla="*/ 107231 h 947738"/>
                <a:gd name="connsiteX7" fmla="*/ 12920 w 328822"/>
                <a:gd name="connsiteY7" fmla="*/ 43235 h 947738"/>
                <a:gd name="connsiteX0" fmla="*/ 315902 w 407342"/>
                <a:gd name="connsiteY0" fmla="*/ 43235 h 947738"/>
                <a:gd name="connsiteX1" fmla="*/ 328822 w 407342"/>
                <a:gd name="connsiteY1" fmla="*/ 107231 h 947738"/>
                <a:gd name="connsiteX2" fmla="*/ 328822 w 407342"/>
                <a:gd name="connsiteY2" fmla="*/ 947738 h 947738"/>
                <a:gd name="connsiteX3" fmla="*/ 0 w 407342"/>
                <a:gd name="connsiteY3" fmla="*/ 947738 h 947738"/>
                <a:gd name="connsiteX4" fmla="*/ 0 w 407342"/>
                <a:gd name="connsiteY4" fmla="*/ 107231 h 947738"/>
                <a:gd name="connsiteX5" fmla="*/ 12920 w 407342"/>
                <a:gd name="connsiteY5" fmla="*/ 43235 h 947738"/>
                <a:gd name="connsiteX6" fmla="*/ 42070 w 407342"/>
                <a:gd name="connsiteY6" fmla="*/ 0 h 947738"/>
                <a:gd name="connsiteX7" fmla="*/ 286752 w 407342"/>
                <a:gd name="connsiteY7" fmla="*/ 0 h 947738"/>
                <a:gd name="connsiteX8" fmla="*/ 407342 w 407342"/>
                <a:gd name="connsiteY8" fmla="*/ 134675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  <a:gd name="connsiteX7" fmla="*/ 286752 w 328822"/>
                <a:gd name="connsiteY7" fmla="*/ 0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8822" h="947738">
                  <a:moveTo>
                    <a:pt x="315902" y="43235"/>
                  </a:moveTo>
                  <a:cubicBezTo>
                    <a:pt x="324222" y="62905"/>
                    <a:pt x="328822" y="84531"/>
                    <a:pt x="328822" y="107231"/>
                  </a:cubicBezTo>
                  <a:lnTo>
                    <a:pt x="328822" y="947738"/>
                  </a:lnTo>
                  <a:lnTo>
                    <a:pt x="0" y="947738"/>
                  </a:lnTo>
                  <a:lnTo>
                    <a:pt x="0" y="107231"/>
                  </a:lnTo>
                  <a:cubicBezTo>
                    <a:pt x="0" y="84531"/>
                    <a:pt x="4601" y="62905"/>
                    <a:pt x="12920" y="43235"/>
                  </a:cubicBezTo>
                  <a:lnTo>
                    <a:pt x="42070" y="0"/>
                  </a:ln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37657D4D-0B88-4293-A2E4-A1B01628D169}"/>
                </a:ext>
              </a:extLst>
            </p:cNvPr>
            <p:cNvSpPr/>
            <p:nvPr/>
          </p:nvSpPr>
          <p:spPr>
            <a:xfrm rot="8901916">
              <a:off x="1200725" y="764952"/>
              <a:ext cx="624394" cy="1120737"/>
            </a:xfrm>
            <a:custGeom>
              <a:avLst/>
              <a:gdLst>
                <a:gd name="connsiteX0" fmla="*/ 275290 w 624394"/>
                <a:gd name="connsiteY0" fmla="*/ 1023640 h 1120737"/>
                <a:gd name="connsiteX1" fmla="*/ 0 w 624394"/>
                <a:gd name="connsiteY1" fmla="*/ 552199 h 1120737"/>
                <a:gd name="connsiteX2" fmla="*/ 381352 w 624394"/>
                <a:gd name="connsiteY2" fmla="*/ 28340 h 1120737"/>
                <a:gd name="connsiteX3" fmla="*/ 481614 w 624394"/>
                <a:gd name="connsiteY3" fmla="*/ 0 h 1120737"/>
                <a:gd name="connsiteX4" fmla="*/ 487221 w 624394"/>
                <a:gd name="connsiteY4" fmla="*/ 6188 h 1120737"/>
                <a:gd name="connsiteX5" fmla="*/ 576041 w 624394"/>
                <a:gd name="connsiteY5" fmla="*/ 72915 h 1120737"/>
                <a:gd name="connsiteX6" fmla="*/ 551036 w 624394"/>
                <a:gd name="connsiteY6" fmla="*/ 119069 h 1120737"/>
                <a:gd name="connsiteX7" fmla="*/ 624394 w 624394"/>
                <a:gd name="connsiteY7" fmla="*/ 1120736 h 1120737"/>
                <a:gd name="connsiteX8" fmla="*/ 624394 w 624394"/>
                <a:gd name="connsiteY8" fmla="*/ 1120737 h 1120737"/>
                <a:gd name="connsiteX9" fmla="*/ 275290 w 624394"/>
                <a:gd name="connsiteY9" fmla="*/ 1023640 h 112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24394" h="1120737">
                  <a:moveTo>
                    <a:pt x="275290" y="1023640"/>
                  </a:moveTo>
                  <a:cubicBezTo>
                    <a:pt x="109200" y="921469"/>
                    <a:pt x="0" y="748446"/>
                    <a:pt x="0" y="552199"/>
                  </a:cubicBezTo>
                  <a:cubicBezTo>
                    <a:pt x="0" y="316703"/>
                    <a:pt x="157247" y="114648"/>
                    <a:pt x="381352" y="28340"/>
                  </a:cubicBezTo>
                  <a:lnTo>
                    <a:pt x="481614" y="0"/>
                  </a:lnTo>
                  <a:lnTo>
                    <a:pt x="487221" y="6188"/>
                  </a:lnTo>
                  <a:lnTo>
                    <a:pt x="576041" y="72915"/>
                  </a:lnTo>
                  <a:lnTo>
                    <a:pt x="551036" y="119069"/>
                  </a:lnTo>
                  <a:cubicBezTo>
                    <a:pt x="404321" y="442494"/>
                    <a:pt x="428774" y="813005"/>
                    <a:pt x="624394" y="1120736"/>
                  </a:cubicBezTo>
                  <a:lnTo>
                    <a:pt x="624394" y="1120737"/>
                  </a:lnTo>
                  <a:cubicBezTo>
                    <a:pt x="495078" y="1120737"/>
                    <a:pt x="374943" y="1084942"/>
                    <a:pt x="275290" y="102364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76E8D91C-2B19-430F-BA90-775D10F77565}"/>
                </a:ext>
              </a:extLst>
            </p:cNvPr>
            <p:cNvGrpSpPr/>
            <p:nvPr/>
          </p:nvGrpSpPr>
          <p:grpSpPr>
            <a:xfrm>
              <a:off x="1368256" y="1471613"/>
              <a:ext cx="213064" cy="385886"/>
              <a:chOff x="1368308" y="1783038"/>
              <a:chExt cx="188990" cy="342286"/>
            </a:xfrm>
            <a:solidFill>
              <a:schemeClr val="accent2">
                <a:lumMod val="20000"/>
                <a:lumOff val="80000"/>
              </a:schemeClr>
            </a:solidFill>
          </p:grpSpPr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56871130-67A8-4A31-B511-95BF0CE52248}"/>
                  </a:ext>
                </a:extLst>
              </p:cNvPr>
              <p:cNvSpPr/>
              <p:nvPr/>
            </p:nvSpPr>
            <p:spPr>
              <a:xfrm rot="900000" flipH="1">
                <a:off x="1368308" y="1783038"/>
                <a:ext cx="188990" cy="342286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8BCB57A8-FC28-433F-B458-CAE69C99BBB3}"/>
                  </a:ext>
                </a:extLst>
              </p:cNvPr>
              <p:cNvSpPr/>
              <p:nvPr/>
            </p:nvSpPr>
            <p:spPr>
              <a:xfrm rot="900000" flipH="1">
                <a:off x="1386510" y="1839869"/>
                <a:ext cx="131404" cy="22294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5FD3D8E1-DD01-4472-8EAC-94037886DAE2}"/>
                </a:ext>
              </a:extLst>
            </p:cNvPr>
            <p:cNvGrpSpPr/>
            <p:nvPr/>
          </p:nvGrpSpPr>
          <p:grpSpPr>
            <a:xfrm>
              <a:off x="832249" y="1427572"/>
              <a:ext cx="188410" cy="167676"/>
              <a:chOff x="3734199" y="1427572"/>
              <a:chExt cx="188410" cy="167676"/>
            </a:xfrm>
          </p:grpSpPr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D1481851-6DC7-4D1E-99D4-7E9BD07EFD63}"/>
                  </a:ext>
                </a:extLst>
              </p:cNvPr>
              <p:cNvSpPr/>
              <p:nvPr/>
            </p:nvSpPr>
            <p:spPr>
              <a:xfrm>
                <a:off x="3734199" y="1440749"/>
                <a:ext cx="185203" cy="154499"/>
              </a:xfrm>
              <a:custGeom>
                <a:avLst/>
                <a:gdLst>
                  <a:gd name="connsiteX0" fmla="*/ 62834 w 185203"/>
                  <a:gd name="connsiteY0" fmla="*/ 0 h 154499"/>
                  <a:gd name="connsiteX1" fmla="*/ 184582 w 185203"/>
                  <a:gd name="connsiteY1" fmla="*/ 72737 h 154499"/>
                  <a:gd name="connsiteX2" fmla="*/ 185203 w 185203"/>
                  <a:gd name="connsiteY2" fmla="*/ 77250 h 154499"/>
                  <a:gd name="connsiteX3" fmla="*/ 184582 w 185203"/>
                  <a:gd name="connsiteY3" fmla="*/ 81763 h 154499"/>
                  <a:gd name="connsiteX4" fmla="*/ 62834 w 185203"/>
                  <a:gd name="connsiteY4" fmla="*/ 154499 h 154499"/>
                  <a:gd name="connsiteX5" fmla="*/ 20104 w 185203"/>
                  <a:gd name="connsiteY5" fmla="*/ 148971 h 154499"/>
                  <a:gd name="connsiteX6" fmla="*/ 10459 w 185203"/>
                  <a:gd name="connsiteY6" fmla="*/ 144915 h 154499"/>
                  <a:gd name="connsiteX7" fmla="*/ 585 w 185203"/>
                  <a:gd name="connsiteY7" fmla="*/ 93927 h 154499"/>
                  <a:gd name="connsiteX8" fmla="*/ 0 w 185203"/>
                  <a:gd name="connsiteY8" fmla="*/ 82176 h 154499"/>
                  <a:gd name="connsiteX9" fmla="*/ 585 w 185203"/>
                  <a:gd name="connsiteY9" fmla="*/ 70423 h 154499"/>
                  <a:gd name="connsiteX10" fmla="*/ 12536 w 185203"/>
                  <a:gd name="connsiteY10" fmla="*/ 8711 h 154499"/>
                  <a:gd name="connsiteX11" fmla="*/ 20104 w 185203"/>
                  <a:gd name="connsiteY11" fmla="*/ 5528 h 154499"/>
                  <a:gd name="connsiteX12" fmla="*/ 62834 w 185203"/>
                  <a:gd name="connsiteY12" fmla="*/ 0 h 154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85203" h="154499">
                    <a:moveTo>
                      <a:pt x="62834" y="0"/>
                    </a:moveTo>
                    <a:cubicBezTo>
                      <a:pt x="122889" y="0"/>
                      <a:pt x="172995" y="31226"/>
                      <a:pt x="184582" y="72737"/>
                    </a:cubicBezTo>
                    <a:lnTo>
                      <a:pt x="185203" y="77250"/>
                    </a:lnTo>
                    <a:lnTo>
                      <a:pt x="184582" y="81763"/>
                    </a:lnTo>
                    <a:cubicBezTo>
                      <a:pt x="172995" y="123273"/>
                      <a:pt x="122889" y="154499"/>
                      <a:pt x="62834" y="154499"/>
                    </a:cubicBezTo>
                    <a:cubicBezTo>
                      <a:pt x="47820" y="154499"/>
                      <a:pt x="33428" y="152547"/>
                      <a:pt x="20104" y="148971"/>
                    </a:cubicBezTo>
                    <a:lnTo>
                      <a:pt x="10459" y="144915"/>
                    </a:lnTo>
                    <a:lnTo>
                      <a:pt x="585" y="93927"/>
                    </a:lnTo>
                    <a:lnTo>
                      <a:pt x="0" y="82176"/>
                    </a:lnTo>
                    <a:lnTo>
                      <a:pt x="585" y="70423"/>
                    </a:lnTo>
                    <a:lnTo>
                      <a:pt x="12536" y="8711"/>
                    </a:lnTo>
                    <a:lnTo>
                      <a:pt x="20104" y="5528"/>
                    </a:lnTo>
                    <a:cubicBezTo>
                      <a:pt x="33428" y="1952"/>
                      <a:pt x="47820" y="0"/>
                      <a:pt x="628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5C321E36-6181-4B72-A632-0884CB8DBBA7}"/>
                  </a:ext>
                </a:extLst>
              </p:cNvPr>
              <p:cNvSpPr/>
              <p:nvPr/>
            </p:nvSpPr>
            <p:spPr>
              <a:xfrm>
                <a:off x="3743158" y="1427572"/>
                <a:ext cx="179451" cy="99659"/>
              </a:xfrm>
              <a:custGeom>
                <a:avLst/>
                <a:gdLst>
                  <a:gd name="connsiteX0" fmla="*/ 53875 w 179451"/>
                  <a:gd name="connsiteY0" fmla="*/ 0 h 99659"/>
                  <a:gd name="connsiteX1" fmla="*/ 178814 w 179451"/>
                  <a:gd name="connsiteY1" fmla="*/ 81430 h 99659"/>
                  <a:gd name="connsiteX2" fmla="*/ 179451 w 179451"/>
                  <a:gd name="connsiteY2" fmla="*/ 86483 h 99659"/>
                  <a:gd name="connsiteX3" fmla="*/ 178814 w 179451"/>
                  <a:gd name="connsiteY3" fmla="*/ 91535 h 99659"/>
                  <a:gd name="connsiteX4" fmla="*/ 174826 w 179451"/>
                  <a:gd name="connsiteY4" fmla="*/ 99659 h 99659"/>
                  <a:gd name="connsiteX5" fmla="*/ 162943 w 179451"/>
                  <a:gd name="connsiteY5" fmla="*/ 75454 h 99659"/>
                  <a:gd name="connsiteX6" fmla="*/ 53875 w 179451"/>
                  <a:gd name="connsiteY6" fmla="*/ 26352 h 99659"/>
                  <a:gd name="connsiteX7" fmla="*/ 0 w 179451"/>
                  <a:gd name="connsiteY7" fmla="*/ 37820 h 99659"/>
                  <a:gd name="connsiteX8" fmla="*/ 5745 w 179451"/>
                  <a:gd name="connsiteY8" fmla="*/ 8153 h 99659"/>
                  <a:gd name="connsiteX9" fmla="*/ 10026 w 179451"/>
                  <a:gd name="connsiteY9" fmla="*/ 6188 h 99659"/>
                  <a:gd name="connsiteX10" fmla="*/ 53875 w 179451"/>
                  <a:gd name="connsiteY10" fmla="*/ 0 h 99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9451" h="99659">
                    <a:moveTo>
                      <a:pt x="53875" y="0"/>
                    </a:moveTo>
                    <a:cubicBezTo>
                      <a:pt x="115504" y="0"/>
                      <a:pt x="166923" y="34959"/>
                      <a:pt x="178814" y="81430"/>
                    </a:cubicBezTo>
                    <a:lnTo>
                      <a:pt x="179451" y="86483"/>
                    </a:lnTo>
                    <a:lnTo>
                      <a:pt x="178814" y="91535"/>
                    </a:lnTo>
                    <a:lnTo>
                      <a:pt x="174826" y="99659"/>
                    </a:lnTo>
                    <a:lnTo>
                      <a:pt x="162943" y="75454"/>
                    </a:lnTo>
                    <a:cubicBezTo>
                      <a:pt x="140575" y="46017"/>
                      <a:pt x="100097" y="26352"/>
                      <a:pt x="53875" y="26352"/>
                    </a:cubicBezTo>
                    <a:lnTo>
                      <a:pt x="0" y="37820"/>
                    </a:lnTo>
                    <a:lnTo>
                      <a:pt x="5745" y="8153"/>
                    </a:lnTo>
                    <a:lnTo>
                      <a:pt x="10026" y="6188"/>
                    </a:lnTo>
                    <a:cubicBezTo>
                      <a:pt x="23699" y="2185"/>
                      <a:pt x="38468" y="0"/>
                      <a:pt x="5387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97ACC1E8-AD4F-4F55-AD6F-827BFF985B07}"/>
                  </a:ext>
                </a:extLst>
              </p:cNvPr>
              <p:cNvSpPr/>
              <p:nvPr/>
            </p:nvSpPr>
            <p:spPr>
              <a:xfrm>
                <a:off x="3736181" y="1440751"/>
                <a:ext cx="82550" cy="14278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6A9F2D99-36F3-4762-AB21-42BF1514A2CF}"/>
                </a:ext>
              </a:extLst>
            </p:cNvPr>
            <p:cNvSpPr/>
            <p:nvPr/>
          </p:nvSpPr>
          <p:spPr>
            <a:xfrm flipH="1">
              <a:off x="1201745" y="2303383"/>
              <a:ext cx="206385" cy="1230717"/>
            </a:xfrm>
            <a:custGeom>
              <a:avLst/>
              <a:gdLst>
                <a:gd name="connsiteX0" fmla="*/ 14287 w 206385"/>
                <a:gd name="connsiteY0" fmla="*/ 0 h 1230717"/>
                <a:gd name="connsiteX1" fmla="*/ 206385 w 206385"/>
                <a:gd name="connsiteY1" fmla="*/ 192098 h 1230717"/>
                <a:gd name="connsiteX2" fmla="*/ 206384 w 206385"/>
                <a:gd name="connsiteY2" fmla="*/ 1230717 h 1230717"/>
                <a:gd name="connsiteX3" fmla="*/ 177809 w 206385"/>
                <a:gd name="connsiteY3" fmla="*/ 1230717 h 1230717"/>
                <a:gd name="connsiteX4" fmla="*/ 177810 w 206385"/>
                <a:gd name="connsiteY4" fmla="*/ 192098 h 1230717"/>
                <a:gd name="connsiteX5" fmla="*/ 60485 w 206385"/>
                <a:gd name="connsiteY5" fmla="*/ 15096 h 1230717"/>
                <a:gd name="connsiteX6" fmla="*/ 0 w 206385"/>
                <a:gd name="connsiteY6" fmla="*/ 2885 h 1230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385" h="1230717">
                  <a:moveTo>
                    <a:pt x="14287" y="0"/>
                  </a:moveTo>
                  <a:cubicBezTo>
                    <a:pt x="120380" y="0"/>
                    <a:pt x="206385" y="86005"/>
                    <a:pt x="206385" y="192098"/>
                  </a:cubicBezTo>
                  <a:cubicBezTo>
                    <a:pt x="206385" y="538304"/>
                    <a:pt x="206384" y="884511"/>
                    <a:pt x="206384" y="1230717"/>
                  </a:cubicBezTo>
                  <a:lnTo>
                    <a:pt x="177809" y="1230717"/>
                  </a:lnTo>
                  <a:cubicBezTo>
                    <a:pt x="177809" y="884511"/>
                    <a:pt x="177810" y="538304"/>
                    <a:pt x="177810" y="192098"/>
                  </a:cubicBezTo>
                  <a:cubicBezTo>
                    <a:pt x="177810" y="112528"/>
                    <a:pt x="129432" y="44258"/>
                    <a:pt x="60485" y="15096"/>
                  </a:cubicBezTo>
                  <a:lnTo>
                    <a:pt x="0" y="2885"/>
                  </a:lnTo>
                  <a:close/>
                </a:path>
              </a:pathLst>
            </a:cu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月 64">
              <a:extLst>
                <a:ext uri="{FF2B5EF4-FFF2-40B4-BE49-F238E27FC236}">
                  <a16:creationId xmlns:a16="http://schemas.microsoft.com/office/drawing/2014/main" id="{EF84E2B2-406F-43E3-B535-79D4DB6D0968}"/>
                </a:ext>
              </a:extLst>
            </p:cNvPr>
            <p:cNvSpPr/>
            <p:nvPr/>
          </p:nvSpPr>
          <p:spPr>
            <a:xfrm rot="8980870">
              <a:off x="1062939" y="931183"/>
              <a:ext cx="122858" cy="486332"/>
            </a:xfrm>
            <a:prstGeom prst="moon">
              <a:avLst>
                <a:gd name="adj" fmla="val 83174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" name="月 65">
              <a:extLst>
                <a:ext uri="{FF2B5EF4-FFF2-40B4-BE49-F238E27FC236}">
                  <a16:creationId xmlns:a16="http://schemas.microsoft.com/office/drawing/2014/main" id="{3CC8AAF0-46A2-4F42-BE02-3B55B11D0558}"/>
                </a:ext>
              </a:extLst>
            </p:cNvPr>
            <p:cNvSpPr/>
            <p:nvPr/>
          </p:nvSpPr>
          <p:spPr>
            <a:xfrm rot="2700000">
              <a:off x="667326" y="881261"/>
              <a:ext cx="122858" cy="486332"/>
            </a:xfrm>
            <a:prstGeom prst="moon">
              <a:avLst>
                <a:gd name="adj" fmla="val 83174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" name="月 66">
              <a:extLst>
                <a:ext uri="{FF2B5EF4-FFF2-40B4-BE49-F238E27FC236}">
                  <a16:creationId xmlns:a16="http://schemas.microsoft.com/office/drawing/2014/main" id="{C3185098-5134-4F88-A098-30D8D733B8D3}"/>
                </a:ext>
              </a:extLst>
            </p:cNvPr>
            <p:cNvSpPr/>
            <p:nvPr/>
          </p:nvSpPr>
          <p:spPr>
            <a:xfrm rot="5400000">
              <a:off x="927488" y="1133614"/>
              <a:ext cx="45720" cy="328020"/>
            </a:xfrm>
            <a:prstGeom prst="moon">
              <a:avLst>
                <a:gd name="adj" fmla="val 76673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" name="月 67">
              <a:extLst>
                <a:ext uri="{FF2B5EF4-FFF2-40B4-BE49-F238E27FC236}">
                  <a16:creationId xmlns:a16="http://schemas.microsoft.com/office/drawing/2014/main" id="{0030F065-778D-47CE-8D0C-BE72F4D96E56}"/>
                </a:ext>
              </a:extLst>
            </p:cNvPr>
            <p:cNvSpPr/>
            <p:nvPr/>
          </p:nvSpPr>
          <p:spPr>
            <a:xfrm rot="9000000">
              <a:off x="1274939" y="1079406"/>
              <a:ext cx="122858" cy="486332"/>
            </a:xfrm>
            <a:prstGeom prst="moon">
              <a:avLst>
                <a:gd name="adj" fmla="val 83174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7264667A-33B4-44F8-9836-1AED4EDB3795}"/>
              </a:ext>
            </a:extLst>
          </p:cNvPr>
          <p:cNvGrpSpPr/>
          <p:nvPr/>
        </p:nvGrpSpPr>
        <p:grpSpPr>
          <a:xfrm>
            <a:off x="1447154" y="3851274"/>
            <a:ext cx="1043724" cy="2590708"/>
            <a:chOff x="670776" y="3851274"/>
            <a:chExt cx="1043724" cy="2590708"/>
          </a:xfrm>
        </p:grpSpPr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33B86091-2ACE-46B4-B60C-4328FC5B371E}"/>
                </a:ext>
              </a:extLst>
            </p:cNvPr>
            <p:cNvGrpSpPr/>
            <p:nvPr/>
          </p:nvGrpSpPr>
          <p:grpSpPr>
            <a:xfrm>
              <a:off x="670776" y="3877560"/>
              <a:ext cx="1014922" cy="2564422"/>
              <a:chOff x="675445" y="4348755"/>
              <a:chExt cx="828438" cy="2093228"/>
            </a:xfrm>
          </p:grpSpPr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0FE49D8C-59E5-4337-8D94-4F81D19B1A33}"/>
                  </a:ext>
                </a:extLst>
              </p:cNvPr>
              <p:cNvSpPr/>
              <p:nvPr/>
            </p:nvSpPr>
            <p:spPr>
              <a:xfrm>
                <a:off x="1074482" y="5113856"/>
                <a:ext cx="184679" cy="379671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91C16AAF-B509-4673-8830-5B85DC4BFF58}"/>
                  </a:ext>
                </a:extLst>
              </p:cNvPr>
              <p:cNvSpPr/>
              <p:nvPr/>
            </p:nvSpPr>
            <p:spPr>
              <a:xfrm>
                <a:off x="1092994" y="5129117"/>
                <a:ext cx="81882" cy="195549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96" name="四角形: 上の 2 つの角を丸める 95">
                <a:extLst>
                  <a:ext uri="{FF2B5EF4-FFF2-40B4-BE49-F238E27FC236}">
                    <a16:creationId xmlns:a16="http://schemas.microsoft.com/office/drawing/2014/main" id="{C52D9C57-44AA-496E-AF02-415CE646AFE6}"/>
                  </a:ext>
                </a:extLst>
              </p:cNvPr>
              <p:cNvSpPr/>
              <p:nvPr/>
            </p:nvSpPr>
            <p:spPr>
              <a:xfrm>
                <a:off x="914043" y="5430206"/>
                <a:ext cx="520051" cy="1011777"/>
              </a:xfrm>
              <a:prstGeom prst="round2SameRect">
                <a:avLst>
                  <a:gd name="adj1" fmla="val 39323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AB6E36C8-6DBA-45E3-9CCC-18DBF5D7FA17}"/>
                  </a:ext>
                </a:extLst>
              </p:cNvPr>
              <p:cNvSpPr/>
              <p:nvPr/>
            </p:nvSpPr>
            <p:spPr>
              <a:xfrm>
                <a:off x="675445" y="4348755"/>
                <a:ext cx="828438" cy="970312"/>
              </a:xfrm>
              <a:custGeom>
                <a:avLst/>
                <a:gdLst>
                  <a:gd name="connsiteX0" fmla="*/ 444504 w 821661"/>
                  <a:gd name="connsiteY0" fmla="*/ 27 h 921045"/>
                  <a:gd name="connsiteX1" fmla="*/ 821479 w 821661"/>
                  <a:gd name="connsiteY1" fmla="*/ 445103 h 921045"/>
                  <a:gd name="connsiteX2" fmla="*/ 552319 w 821661"/>
                  <a:gd name="connsiteY2" fmla="*/ 898660 h 921045"/>
                  <a:gd name="connsiteX3" fmla="*/ 480846 w 821661"/>
                  <a:gd name="connsiteY3" fmla="*/ 747863 h 921045"/>
                  <a:gd name="connsiteX4" fmla="*/ 232191 w 821661"/>
                  <a:gd name="connsiteY4" fmla="*/ 919950 h 921045"/>
                  <a:gd name="connsiteX5" fmla="*/ 75343 w 821661"/>
                  <a:gd name="connsiteY5" fmla="*/ 842202 h 921045"/>
                  <a:gd name="connsiteX6" fmla="*/ 67533 w 821661"/>
                  <a:gd name="connsiteY6" fmla="*/ 822288 h 921045"/>
                  <a:gd name="connsiteX7" fmla="*/ 70485 w 821661"/>
                  <a:gd name="connsiteY7" fmla="*/ 821185 h 921045"/>
                  <a:gd name="connsiteX8" fmla="*/ 100514 w 821661"/>
                  <a:gd name="connsiteY8" fmla="*/ 795321 h 921045"/>
                  <a:gd name="connsiteX9" fmla="*/ 70485 w 821661"/>
                  <a:gd name="connsiteY9" fmla="*/ 800742 h 921045"/>
                  <a:gd name="connsiteX10" fmla="*/ 60233 w 821661"/>
                  <a:gd name="connsiteY10" fmla="*/ 803677 h 921045"/>
                  <a:gd name="connsiteX11" fmla="*/ 59765 w 821661"/>
                  <a:gd name="connsiteY11" fmla="*/ 802483 h 921045"/>
                  <a:gd name="connsiteX12" fmla="*/ 48103 w 821661"/>
                  <a:gd name="connsiteY12" fmla="*/ 752360 h 921045"/>
                  <a:gd name="connsiteX13" fmla="*/ 0 w 821661"/>
                  <a:gd name="connsiteY13" fmla="*/ 713901 h 921045"/>
                  <a:gd name="connsiteX14" fmla="*/ 41934 w 821661"/>
                  <a:gd name="connsiteY14" fmla="*/ 572226 h 921045"/>
                  <a:gd name="connsiteX15" fmla="*/ 12918 w 821661"/>
                  <a:gd name="connsiteY15" fmla="*/ 401454 h 921045"/>
                  <a:gd name="connsiteX16" fmla="*/ 11316 w 821661"/>
                  <a:gd name="connsiteY16" fmla="*/ 339903 h 921045"/>
                  <a:gd name="connsiteX17" fmla="*/ 444504 w 821661"/>
                  <a:gd name="connsiteY17" fmla="*/ 27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70485 w 821661"/>
                  <a:gd name="connsiteY4" fmla="*/ 821185 h 921045"/>
                  <a:gd name="connsiteX5" fmla="*/ 100514 w 821661"/>
                  <a:gd name="connsiteY5" fmla="*/ 795321 h 921045"/>
                  <a:gd name="connsiteX6" fmla="*/ 70485 w 821661"/>
                  <a:gd name="connsiteY6" fmla="*/ 800742 h 921045"/>
                  <a:gd name="connsiteX7" fmla="*/ 60233 w 821661"/>
                  <a:gd name="connsiteY7" fmla="*/ 803677 h 921045"/>
                  <a:gd name="connsiteX8" fmla="*/ 59765 w 821661"/>
                  <a:gd name="connsiteY8" fmla="*/ 802483 h 921045"/>
                  <a:gd name="connsiteX9" fmla="*/ 48103 w 821661"/>
                  <a:gd name="connsiteY9" fmla="*/ 752360 h 921045"/>
                  <a:gd name="connsiteX10" fmla="*/ 0 w 821661"/>
                  <a:gd name="connsiteY10" fmla="*/ 713901 h 921045"/>
                  <a:gd name="connsiteX11" fmla="*/ 41934 w 821661"/>
                  <a:gd name="connsiteY11" fmla="*/ 572226 h 921045"/>
                  <a:gd name="connsiteX12" fmla="*/ 12918 w 821661"/>
                  <a:gd name="connsiteY12" fmla="*/ 401454 h 921045"/>
                  <a:gd name="connsiteX13" fmla="*/ 11316 w 821661"/>
                  <a:gd name="connsiteY13" fmla="*/ 339903 h 921045"/>
                  <a:gd name="connsiteX14" fmla="*/ 444504 w 821661"/>
                  <a:gd name="connsiteY14" fmla="*/ 27 h 921045"/>
                  <a:gd name="connsiteX15" fmla="*/ 821479 w 821661"/>
                  <a:gd name="connsiteY15" fmla="*/ 445103 h 921045"/>
                  <a:gd name="connsiteX16" fmla="*/ 552319 w 821661"/>
                  <a:gd name="connsiteY16" fmla="*/ 898660 h 921045"/>
                  <a:gd name="connsiteX17" fmla="*/ 572286 w 821661"/>
                  <a:gd name="connsiteY17" fmla="*/ 839303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70485 w 821661"/>
                  <a:gd name="connsiteY4" fmla="*/ 821185 h 921045"/>
                  <a:gd name="connsiteX5" fmla="*/ 100514 w 821661"/>
                  <a:gd name="connsiteY5" fmla="*/ 795321 h 921045"/>
                  <a:gd name="connsiteX6" fmla="*/ 70485 w 821661"/>
                  <a:gd name="connsiteY6" fmla="*/ 800742 h 921045"/>
                  <a:gd name="connsiteX7" fmla="*/ 60233 w 821661"/>
                  <a:gd name="connsiteY7" fmla="*/ 803677 h 921045"/>
                  <a:gd name="connsiteX8" fmla="*/ 59765 w 821661"/>
                  <a:gd name="connsiteY8" fmla="*/ 802483 h 921045"/>
                  <a:gd name="connsiteX9" fmla="*/ 48103 w 821661"/>
                  <a:gd name="connsiteY9" fmla="*/ 752360 h 921045"/>
                  <a:gd name="connsiteX10" fmla="*/ 0 w 821661"/>
                  <a:gd name="connsiteY10" fmla="*/ 713901 h 921045"/>
                  <a:gd name="connsiteX11" fmla="*/ 41934 w 821661"/>
                  <a:gd name="connsiteY11" fmla="*/ 572226 h 921045"/>
                  <a:gd name="connsiteX12" fmla="*/ 12918 w 821661"/>
                  <a:gd name="connsiteY12" fmla="*/ 401454 h 921045"/>
                  <a:gd name="connsiteX13" fmla="*/ 11316 w 821661"/>
                  <a:gd name="connsiteY13" fmla="*/ 339903 h 921045"/>
                  <a:gd name="connsiteX14" fmla="*/ 444504 w 821661"/>
                  <a:gd name="connsiteY14" fmla="*/ 27 h 921045"/>
                  <a:gd name="connsiteX15" fmla="*/ 821479 w 821661"/>
                  <a:gd name="connsiteY15" fmla="*/ 445103 h 921045"/>
                  <a:gd name="connsiteX16" fmla="*/ 552319 w 821661"/>
                  <a:gd name="connsiteY16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100514 w 821661"/>
                  <a:gd name="connsiteY4" fmla="*/ 795321 h 921045"/>
                  <a:gd name="connsiteX5" fmla="*/ 70485 w 821661"/>
                  <a:gd name="connsiteY5" fmla="*/ 800742 h 921045"/>
                  <a:gd name="connsiteX6" fmla="*/ 60233 w 821661"/>
                  <a:gd name="connsiteY6" fmla="*/ 803677 h 921045"/>
                  <a:gd name="connsiteX7" fmla="*/ 59765 w 821661"/>
                  <a:gd name="connsiteY7" fmla="*/ 802483 h 921045"/>
                  <a:gd name="connsiteX8" fmla="*/ 48103 w 821661"/>
                  <a:gd name="connsiteY8" fmla="*/ 752360 h 921045"/>
                  <a:gd name="connsiteX9" fmla="*/ 0 w 821661"/>
                  <a:gd name="connsiteY9" fmla="*/ 713901 h 921045"/>
                  <a:gd name="connsiteX10" fmla="*/ 41934 w 821661"/>
                  <a:gd name="connsiteY10" fmla="*/ 572226 h 921045"/>
                  <a:gd name="connsiteX11" fmla="*/ 12918 w 821661"/>
                  <a:gd name="connsiteY11" fmla="*/ 401454 h 921045"/>
                  <a:gd name="connsiteX12" fmla="*/ 11316 w 821661"/>
                  <a:gd name="connsiteY12" fmla="*/ 339903 h 921045"/>
                  <a:gd name="connsiteX13" fmla="*/ 444504 w 821661"/>
                  <a:gd name="connsiteY13" fmla="*/ 27 h 921045"/>
                  <a:gd name="connsiteX14" fmla="*/ 821479 w 821661"/>
                  <a:gd name="connsiteY14" fmla="*/ 445103 h 921045"/>
                  <a:gd name="connsiteX15" fmla="*/ 552319 w 821661"/>
                  <a:gd name="connsiteY15" fmla="*/ 898660 h 921045"/>
                  <a:gd name="connsiteX0" fmla="*/ 480846 w 822486"/>
                  <a:gd name="connsiteY0" fmla="*/ 784141 h 957323"/>
                  <a:gd name="connsiteX1" fmla="*/ 232191 w 822486"/>
                  <a:gd name="connsiteY1" fmla="*/ 956228 h 957323"/>
                  <a:gd name="connsiteX2" fmla="*/ 75343 w 822486"/>
                  <a:gd name="connsiteY2" fmla="*/ 878480 h 957323"/>
                  <a:gd name="connsiteX3" fmla="*/ 67533 w 822486"/>
                  <a:gd name="connsiteY3" fmla="*/ 858566 h 957323"/>
                  <a:gd name="connsiteX4" fmla="*/ 100514 w 822486"/>
                  <a:gd name="connsiteY4" fmla="*/ 831599 h 957323"/>
                  <a:gd name="connsiteX5" fmla="*/ 70485 w 822486"/>
                  <a:gd name="connsiteY5" fmla="*/ 837020 h 957323"/>
                  <a:gd name="connsiteX6" fmla="*/ 60233 w 822486"/>
                  <a:gd name="connsiteY6" fmla="*/ 839955 h 957323"/>
                  <a:gd name="connsiteX7" fmla="*/ 59765 w 822486"/>
                  <a:gd name="connsiteY7" fmla="*/ 838761 h 957323"/>
                  <a:gd name="connsiteX8" fmla="*/ 48103 w 822486"/>
                  <a:gd name="connsiteY8" fmla="*/ 788638 h 957323"/>
                  <a:gd name="connsiteX9" fmla="*/ 0 w 822486"/>
                  <a:gd name="connsiteY9" fmla="*/ 750179 h 957323"/>
                  <a:gd name="connsiteX10" fmla="*/ 41934 w 822486"/>
                  <a:gd name="connsiteY10" fmla="*/ 608504 h 957323"/>
                  <a:gd name="connsiteX11" fmla="*/ 12918 w 822486"/>
                  <a:gd name="connsiteY11" fmla="*/ 437732 h 957323"/>
                  <a:gd name="connsiteX12" fmla="*/ 11316 w 822486"/>
                  <a:gd name="connsiteY12" fmla="*/ 376181 h 957323"/>
                  <a:gd name="connsiteX13" fmla="*/ 431574 w 822486"/>
                  <a:gd name="connsiteY13" fmla="*/ 22 h 957323"/>
                  <a:gd name="connsiteX14" fmla="*/ 821479 w 822486"/>
                  <a:gd name="connsiteY14" fmla="*/ 481381 h 957323"/>
                  <a:gd name="connsiteX15" fmla="*/ 552319 w 822486"/>
                  <a:gd name="connsiteY15" fmla="*/ 934938 h 957323"/>
                  <a:gd name="connsiteX0" fmla="*/ 480846 w 822153"/>
                  <a:gd name="connsiteY0" fmla="*/ 784141 h 957323"/>
                  <a:gd name="connsiteX1" fmla="*/ 232191 w 822153"/>
                  <a:gd name="connsiteY1" fmla="*/ 956228 h 957323"/>
                  <a:gd name="connsiteX2" fmla="*/ 75343 w 822153"/>
                  <a:gd name="connsiteY2" fmla="*/ 878480 h 957323"/>
                  <a:gd name="connsiteX3" fmla="*/ 67533 w 822153"/>
                  <a:gd name="connsiteY3" fmla="*/ 858566 h 957323"/>
                  <a:gd name="connsiteX4" fmla="*/ 100514 w 822153"/>
                  <a:gd name="connsiteY4" fmla="*/ 831599 h 957323"/>
                  <a:gd name="connsiteX5" fmla="*/ 70485 w 822153"/>
                  <a:gd name="connsiteY5" fmla="*/ 837020 h 957323"/>
                  <a:gd name="connsiteX6" fmla="*/ 60233 w 822153"/>
                  <a:gd name="connsiteY6" fmla="*/ 839955 h 957323"/>
                  <a:gd name="connsiteX7" fmla="*/ 59765 w 822153"/>
                  <a:gd name="connsiteY7" fmla="*/ 838761 h 957323"/>
                  <a:gd name="connsiteX8" fmla="*/ 48103 w 822153"/>
                  <a:gd name="connsiteY8" fmla="*/ 788638 h 957323"/>
                  <a:gd name="connsiteX9" fmla="*/ 0 w 822153"/>
                  <a:gd name="connsiteY9" fmla="*/ 750179 h 957323"/>
                  <a:gd name="connsiteX10" fmla="*/ 41934 w 822153"/>
                  <a:gd name="connsiteY10" fmla="*/ 608504 h 957323"/>
                  <a:gd name="connsiteX11" fmla="*/ 12918 w 822153"/>
                  <a:gd name="connsiteY11" fmla="*/ 437732 h 957323"/>
                  <a:gd name="connsiteX12" fmla="*/ 11316 w 822153"/>
                  <a:gd name="connsiteY12" fmla="*/ 376181 h 957323"/>
                  <a:gd name="connsiteX13" fmla="*/ 431574 w 822153"/>
                  <a:gd name="connsiteY13" fmla="*/ 22 h 957323"/>
                  <a:gd name="connsiteX14" fmla="*/ 821479 w 822153"/>
                  <a:gd name="connsiteY14" fmla="*/ 481381 h 957323"/>
                  <a:gd name="connsiteX15" fmla="*/ 552319 w 822153"/>
                  <a:gd name="connsiteY15" fmla="*/ 934938 h 957323"/>
                  <a:gd name="connsiteX0" fmla="*/ 480846 w 806304"/>
                  <a:gd name="connsiteY0" fmla="*/ 785139 h 958321"/>
                  <a:gd name="connsiteX1" fmla="*/ 232191 w 806304"/>
                  <a:gd name="connsiteY1" fmla="*/ 957226 h 958321"/>
                  <a:gd name="connsiteX2" fmla="*/ 75343 w 806304"/>
                  <a:gd name="connsiteY2" fmla="*/ 879478 h 958321"/>
                  <a:gd name="connsiteX3" fmla="*/ 67533 w 806304"/>
                  <a:gd name="connsiteY3" fmla="*/ 859564 h 958321"/>
                  <a:gd name="connsiteX4" fmla="*/ 100514 w 806304"/>
                  <a:gd name="connsiteY4" fmla="*/ 832597 h 958321"/>
                  <a:gd name="connsiteX5" fmla="*/ 70485 w 806304"/>
                  <a:gd name="connsiteY5" fmla="*/ 838018 h 958321"/>
                  <a:gd name="connsiteX6" fmla="*/ 60233 w 806304"/>
                  <a:gd name="connsiteY6" fmla="*/ 840953 h 958321"/>
                  <a:gd name="connsiteX7" fmla="*/ 59765 w 806304"/>
                  <a:gd name="connsiteY7" fmla="*/ 839759 h 958321"/>
                  <a:gd name="connsiteX8" fmla="*/ 48103 w 806304"/>
                  <a:gd name="connsiteY8" fmla="*/ 789636 h 958321"/>
                  <a:gd name="connsiteX9" fmla="*/ 0 w 806304"/>
                  <a:gd name="connsiteY9" fmla="*/ 751177 h 958321"/>
                  <a:gd name="connsiteX10" fmla="*/ 41934 w 806304"/>
                  <a:gd name="connsiteY10" fmla="*/ 609502 h 958321"/>
                  <a:gd name="connsiteX11" fmla="*/ 12918 w 806304"/>
                  <a:gd name="connsiteY11" fmla="*/ 438730 h 958321"/>
                  <a:gd name="connsiteX12" fmla="*/ 11316 w 806304"/>
                  <a:gd name="connsiteY12" fmla="*/ 377179 h 958321"/>
                  <a:gd name="connsiteX13" fmla="*/ 431574 w 806304"/>
                  <a:gd name="connsiteY13" fmla="*/ 1020 h 958321"/>
                  <a:gd name="connsiteX14" fmla="*/ 805963 w 806304"/>
                  <a:gd name="connsiteY14" fmla="*/ 477196 h 958321"/>
                  <a:gd name="connsiteX15" fmla="*/ 552319 w 806304"/>
                  <a:gd name="connsiteY15" fmla="*/ 935936 h 958321"/>
                  <a:gd name="connsiteX0" fmla="*/ 480846 w 806382"/>
                  <a:gd name="connsiteY0" fmla="*/ 784125 h 957307"/>
                  <a:gd name="connsiteX1" fmla="*/ 232191 w 806382"/>
                  <a:gd name="connsiteY1" fmla="*/ 956212 h 957307"/>
                  <a:gd name="connsiteX2" fmla="*/ 75343 w 806382"/>
                  <a:gd name="connsiteY2" fmla="*/ 878464 h 957307"/>
                  <a:gd name="connsiteX3" fmla="*/ 67533 w 806382"/>
                  <a:gd name="connsiteY3" fmla="*/ 858550 h 957307"/>
                  <a:gd name="connsiteX4" fmla="*/ 100514 w 806382"/>
                  <a:gd name="connsiteY4" fmla="*/ 831583 h 957307"/>
                  <a:gd name="connsiteX5" fmla="*/ 70485 w 806382"/>
                  <a:gd name="connsiteY5" fmla="*/ 837004 h 957307"/>
                  <a:gd name="connsiteX6" fmla="*/ 60233 w 806382"/>
                  <a:gd name="connsiteY6" fmla="*/ 839939 h 957307"/>
                  <a:gd name="connsiteX7" fmla="*/ 59765 w 806382"/>
                  <a:gd name="connsiteY7" fmla="*/ 838745 h 957307"/>
                  <a:gd name="connsiteX8" fmla="*/ 48103 w 806382"/>
                  <a:gd name="connsiteY8" fmla="*/ 788622 h 957307"/>
                  <a:gd name="connsiteX9" fmla="*/ 0 w 806382"/>
                  <a:gd name="connsiteY9" fmla="*/ 750163 h 957307"/>
                  <a:gd name="connsiteX10" fmla="*/ 41934 w 806382"/>
                  <a:gd name="connsiteY10" fmla="*/ 608488 h 957307"/>
                  <a:gd name="connsiteX11" fmla="*/ 12918 w 806382"/>
                  <a:gd name="connsiteY11" fmla="*/ 437716 h 957307"/>
                  <a:gd name="connsiteX12" fmla="*/ 11316 w 806382"/>
                  <a:gd name="connsiteY12" fmla="*/ 376165 h 957307"/>
                  <a:gd name="connsiteX13" fmla="*/ 431574 w 806382"/>
                  <a:gd name="connsiteY13" fmla="*/ 6 h 957307"/>
                  <a:gd name="connsiteX14" fmla="*/ 805963 w 806382"/>
                  <a:gd name="connsiteY14" fmla="*/ 476182 h 957307"/>
                  <a:gd name="connsiteX15" fmla="*/ 552319 w 806382"/>
                  <a:gd name="connsiteY15" fmla="*/ 934922 h 957307"/>
                  <a:gd name="connsiteX0" fmla="*/ 480846 w 806466"/>
                  <a:gd name="connsiteY0" fmla="*/ 784125 h 957307"/>
                  <a:gd name="connsiteX1" fmla="*/ 232191 w 806466"/>
                  <a:gd name="connsiteY1" fmla="*/ 956212 h 957307"/>
                  <a:gd name="connsiteX2" fmla="*/ 75343 w 806466"/>
                  <a:gd name="connsiteY2" fmla="*/ 878464 h 957307"/>
                  <a:gd name="connsiteX3" fmla="*/ 67533 w 806466"/>
                  <a:gd name="connsiteY3" fmla="*/ 858550 h 957307"/>
                  <a:gd name="connsiteX4" fmla="*/ 100514 w 806466"/>
                  <a:gd name="connsiteY4" fmla="*/ 831583 h 957307"/>
                  <a:gd name="connsiteX5" fmla="*/ 70485 w 806466"/>
                  <a:gd name="connsiteY5" fmla="*/ 837004 h 957307"/>
                  <a:gd name="connsiteX6" fmla="*/ 60233 w 806466"/>
                  <a:gd name="connsiteY6" fmla="*/ 839939 h 957307"/>
                  <a:gd name="connsiteX7" fmla="*/ 59765 w 806466"/>
                  <a:gd name="connsiteY7" fmla="*/ 838745 h 957307"/>
                  <a:gd name="connsiteX8" fmla="*/ 48103 w 806466"/>
                  <a:gd name="connsiteY8" fmla="*/ 788622 h 957307"/>
                  <a:gd name="connsiteX9" fmla="*/ 0 w 806466"/>
                  <a:gd name="connsiteY9" fmla="*/ 750163 h 957307"/>
                  <a:gd name="connsiteX10" fmla="*/ 41934 w 806466"/>
                  <a:gd name="connsiteY10" fmla="*/ 608488 h 957307"/>
                  <a:gd name="connsiteX11" fmla="*/ 12918 w 806466"/>
                  <a:gd name="connsiteY11" fmla="*/ 437716 h 957307"/>
                  <a:gd name="connsiteX12" fmla="*/ 11316 w 806466"/>
                  <a:gd name="connsiteY12" fmla="*/ 376165 h 957307"/>
                  <a:gd name="connsiteX13" fmla="*/ 431574 w 806466"/>
                  <a:gd name="connsiteY13" fmla="*/ 6 h 957307"/>
                  <a:gd name="connsiteX14" fmla="*/ 805963 w 806466"/>
                  <a:gd name="connsiteY14" fmla="*/ 476182 h 957307"/>
                  <a:gd name="connsiteX15" fmla="*/ 552319 w 806466"/>
                  <a:gd name="connsiteY15" fmla="*/ 934922 h 957307"/>
                  <a:gd name="connsiteX0" fmla="*/ 480846 w 807025"/>
                  <a:gd name="connsiteY0" fmla="*/ 797081 h 970263"/>
                  <a:gd name="connsiteX1" fmla="*/ 232191 w 807025"/>
                  <a:gd name="connsiteY1" fmla="*/ 969168 h 970263"/>
                  <a:gd name="connsiteX2" fmla="*/ 75343 w 807025"/>
                  <a:gd name="connsiteY2" fmla="*/ 891420 h 970263"/>
                  <a:gd name="connsiteX3" fmla="*/ 67533 w 807025"/>
                  <a:gd name="connsiteY3" fmla="*/ 871506 h 970263"/>
                  <a:gd name="connsiteX4" fmla="*/ 100514 w 807025"/>
                  <a:gd name="connsiteY4" fmla="*/ 844539 h 970263"/>
                  <a:gd name="connsiteX5" fmla="*/ 70485 w 807025"/>
                  <a:gd name="connsiteY5" fmla="*/ 849960 h 970263"/>
                  <a:gd name="connsiteX6" fmla="*/ 60233 w 807025"/>
                  <a:gd name="connsiteY6" fmla="*/ 852895 h 970263"/>
                  <a:gd name="connsiteX7" fmla="*/ 59765 w 807025"/>
                  <a:gd name="connsiteY7" fmla="*/ 851701 h 970263"/>
                  <a:gd name="connsiteX8" fmla="*/ 48103 w 807025"/>
                  <a:gd name="connsiteY8" fmla="*/ 801578 h 970263"/>
                  <a:gd name="connsiteX9" fmla="*/ 0 w 807025"/>
                  <a:gd name="connsiteY9" fmla="*/ 763119 h 970263"/>
                  <a:gd name="connsiteX10" fmla="*/ 41934 w 807025"/>
                  <a:gd name="connsiteY10" fmla="*/ 621444 h 970263"/>
                  <a:gd name="connsiteX11" fmla="*/ 12918 w 807025"/>
                  <a:gd name="connsiteY11" fmla="*/ 450672 h 970263"/>
                  <a:gd name="connsiteX12" fmla="*/ 11316 w 807025"/>
                  <a:gd name="connsiteY12" fmla="*/ 389121 h 970263"/>
                  <a:gd name="connsiteX13" fmla="*/ 431574 w 807025"/>
                  <a:gd name="connsiteY13" fmla="*/ 4 h 970263"/>
                  <a:gd name="connsiteX14" fmla="*/ 805963 w 807025"/>
                  <a:gd name="connsiteY14" fmla="*/ 489138 h 970263"/>
                  <a:gd name="connsiteX15" fmla="*/ 552319 w 807025"/>
                  <a:gd name="connsiteY15" fmla="*/ 947878 h 970263"/>
                  <a:gd name="connsiteX0" fmla="*/ 480846 w 807025"/>
                  <a:gd name="connsiteY0" fmla="*/ 797130 h 970312"/>
                  <a:gd name="connsiteX1" fmla="*/ 232191 w 807025"/>
                  <a:gd name="connsiteY1" fmla="*/ 969217 h 970312"/>
                  <a:gd name="connsiteX2" fmla="*/ 75343 w 807025"/>
                  <a:gd name="connsiteY2" fmla="*/ 891469 h 970312"/>
                  <a:gd name="connsiteX3" fmla="*/ 67533 w 807025"/>
                  <a:gd name="connsiteY3" fmla="*/ 871555 h 970312"/>
                  <a:gd name="connsiteX4" fmla="*/ 100514 w 807025"/>
                  <a:gd name="connsiteY4" fmla="*/ 844588 h 970312"/>
                  <a:gd name="connsiteX5" fmla="*/ 70485 w 807025"/>
                  <a:gd name="connsiteY5" fmla="*/ 850009 h 970312"/>
                  <a:gd name="connsiteX6" fmla="*/ 60233 w 807025"/>
                  <a:gd name="connsiteY6" fmla="*/ 852944 h 970312"/>
                  <a:gd name="connsiteX7" fmla="*/ 59765 w 807025"/>
                  <a:gd name="connsiteY7" fmla="*/ 851750 h 970312"/>
                  <a:gd name="connsiteX8" fmla="*/ 48103 w 807025"/>
                  <a:gd name="connsiteY8" fmla="*/ 801627 h 970312"/>
                  <a:gd name="connsiteX9" fmla="*/ 0 w 807025"/>
                  <a:gd name="connsiteY9" fmla="*/ 763168 h 970312"/>
                  <a:gd name="connsiteX10" fmla="*/ 41934 w 807025"/>
                  <a:gd name="connsiteY10" fmla="*/ 621493 h 970312"/>
                  <a:gd name="connsiteX11" fmla="*/ 12918 w 807025"/>
                  <a:gd name="connsiteY11" fmla="*/ 450721 h 970312"/>
                  <a:gd name="connsiteX12" fmla="*/ 11316 w 807025"/>
                  <a:gd name="connsiteY12" fmla="*/ 389170 h 970312"/>
                  <a:gd name="connsiteX13" fmla="*/ 431574 w 807025"/>
                  <a:gd name="connsiteY13" fmla="*/ 53 h 970312"/>
                  <a:gd name="connsiteX14" fmla="*/ 805963 w 807025"/>
                  <a:gd name="connsiteY14" fmla="*/ 489187 h 970312"/>
                  <a:gd name="connsiteX15" fmla="*/ 552319 w 807025"/>
                  <a:gd name="connsiteY15" fmla="*/ 947927 h 970312"/>
                  <a:gd name="connsiteX0" fmla="*/ 480846 w 805964"/>
                  <a:gd name="connsiteY0" fmla="*/ 797130 h 970312"/>
                  <a:gd name="connsiteX1" fmla="*/ 232191 w 805964"/>
                  <a:gd name="connsiteY1" fmla="*/ 969217 h 970312"/>
                  <a:gd name="connsiteX2" fmla="*/ 75343 w 805964"/>
                  <a:gd name="connsiteY2" fmla="*/ 891469 h 970312"/>
                  <a:gd name="connsiteX3" fmla="*/ 67533 w 805964"/>
                  <a:gd name="connsiteY3" fmla="*/ 871555 h 970312"/>
                  <a:gd name="connsiteX4" fmla="*/ 100514 w 805964"/>
                  <a:gd name="connsiteY4" fmla="*/ 844588 h 970312"/>
                  <a:gd name="connsiteX5" fmla="*/ 70485 w 805964"/>
                  <a:gd name="connsiteY5" fmla="*/ 850009 h 970312"/>
                  <a:gd name="connsiteX6" fmla="*/ 60233 w 805964"/>
                  <a:gd name="connsiteY6" fmla="*/ 852944 h 970312"/>
                  <a:gd name="connsiteX7" fmla="*/ 59765 w 805964"/>
                  <a:gd name="connsiteY7" fmla="*/ 851750 h 970312"/>
                  <a:gd name="connsiteX8" fmla="*/ 48103 w 805964"/>
                  <a:gd name="connsiteY8" fmla="*/ 801627 h 970312"/>
                  <a:gd name="connsiteX9" fmla="*/ 0 w 805964"/>
                  <a:gd name="connsiteY9" fmla="*/ 763168 h 970312"/>
                  <a:gd name="connsiteX10" fmla="*/ 41934 w 805964"/>
                  <a:gd name="connsiteY10" fmla="*/ 621493 h 970312"/>
                  <a:gd name="connsiteX11" fmla="*/ 12918 w 805964"/>
                  <a:gd name="connsiteY11" fmla="*/ 450721 h 970312"/>
                  <a:gd name="connsiteX12" fmla="*/ 11316 w 805964"/>
                  <a:gd name="connsiteY12" fmla="*/ 389170 h 970312"/>
                  <a:gd name="connsiteX13" fmla="*/ 431574 w 805964"/>
                  <a:gd name="connsiteY13" fmla="*/ 53 h 970312"/>
                  <a:gd name="connsiteX14" fmla="*/ 805963 w 805964"/>
                  <a:gd name="connsiteY14" fmla="*/ 489187 h 970312"/>
                  <a:gd name="connsiteX15" fmla="*/ 552319 w 805964"/>
                  <a:gd name="connsiteY15" fmla="*/ 947927 h 970312"/>
                  <a:gd name="connsiteX0" fmla="*/ 501534 w 826652"/>
                  <a:gd name="connsiteY0" fmla="*/ 797130 h 970312"/>
                  <a:gd name="connsiteX1" fmla="*/ 252879 w 826652"/>
                  <a:gd name="connsiteY1" fmla="*/ 969217 h 970312"/>
                  <a:gd name="connsiteX2" fmla="*/ 96031 w 826652"/>
                  <a:gd name="connsiteY2" fmla="*/ 891469 h 970312"/>
                  <a:gd name="connsiteX3" fmla="*/ 88221 w 826652"/>
                  <a:gd name="connsiteY3" fmla="*/ 871555 h 970312"/>
                  <a:gd name="connsiteX4" fmla="*/ 121202 w 826652"/>
                  <a:gd name="connsiteY4" fmla="*/ 844588 h 970312"/>
                  <a:gd name="connsiteX5" fmla="*/ 91173 w 826652"/>
                  <a:gd name="connsiteY5" fmla="*/ 850009 h 970312"/>
                  <a:gd name="connsiteX6" fmla="*/ 80921 w 826652"/>
                  <a:gd name="connsiteY6" fmla="*/ 852944 h 970312"/>
                  <a:gd name="connsiteX7" fmla="*/ 80453 w 826652"/>
                  <a:gd name="connsiteY7" fmla="*/ 851750 h 970312"/>
                  <a:gd name="connsiteX8" fmla="*/ 68791 w 826652"/>
                  <a:gd name="connsiteY8" fmla="*/ 801627 h 970312"/>
                  <a:gd name="connsiteX9" fmla="*/ 0 w 826652"/>
                  <a:gd name="connsiteY9" fmla="*/ 763168 h 970312"/>
                  <a:gd name="connsiteX10" fmla="*/ 62622 w 826652"/>
                  <a:gd name="connsiteY10" fmla="*/ 621493 h 970312"/>
                  <a:gd name="connsiteX11" fmla="*/ 33606 w 826652"/>
                  <a:gd name="connsiteY11" fmla="*/ 450721 h 970312"/>
                  <a:gd name="connsiteX12" fmla="*/ 32004 w 826652"/>
                  <a:gd name="connsiteY12" fmla="*/ 389170 h 970312"/>
                  <a:gd name="connsiteX13" fmla="*/ 452262 w 826652"/>
                  <a:gd name="connsiteY13" fmla="*/ 53 h 970312"/>
                  <a:gd name="connsiteX14" fmla="*/ 826651 w 826652"/>
                  <a:gd name="connsiteY14" fmla="*/ 489187 h 970312"/>
                  <a:gd name="connsiteX15" fmla="*/ 573007 w 826652"/>
                  <a:gd name="connsiteY15" fmla="*/ 947927 h 970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26652" h="970312">
                    <a:moveTo>
                      <a:pt x="501534" y="797130"/>
                    </a:moveTo>
                    <a:cubicBezTo>
                      <a:pt x="428654" y="934706"/>
                      <a:pt x="340440" y="961899"/>
                      <a:pt x="252879" y="969217"/>
                    </a:cubicBezTo>
                    <a:cubicBezTo>
                      <a:pt x="187209" y="974706"/>
                      <a:pt x="130880" y="961195"/>
                      <a:pt x="96031" y="891469"/>
                    </a:cubicBezTo>
                    <a:lnTo>
                      <a:pt x="88221" y="871555"/>
                    </a:lnTo>
                    <a:lnTo>
                      <a:pt x="121202" y="844588"/>
                    </a:lnTo>
                    <a:cubicBezTo>
                      <a:pt x="121202" y="838897"/>
                      <a:pt x="109726" y="843742"/>
                      <a:pt x="91173" y="850009"/>
                    </a:cubicBezTo>
                    <a:lnTo>
                      <a:pt x="80921" y="852944"/>
                    </a:lnTo>
                    <a:lnTo>
                      <a:pt x="80453" y="851750"/>
                    </a:lnTo>
                    <a:cubicBezTo>
                      <a:pt x="75894" y="836833"/>
                      <a:pt x="71988" y="820183"/>
                      <a:pt x="68791" y="801627"/>
                    </a:cubicBezTo>
                    <a:cubicBezTo>
                      <a:pt x="45551" y="796226"/>
                      <a:pt x="10963" y="789918"/>
                      <a:pt x="0" y="763168"/>
                    </a:cubicBezTo>
                    <a:cubicBezTo>
                      <a:pt x="2401" y="721291"/>
                      <a:pt x="57021" y="673567"/>
                      <a:pt x="62622" y="621493"/>
                    </a:cubicBezTo>
                    <a:cubicBezTo>
                      <a:pt x="68223" y="569419"/>
                      <a:pt x="37009" y="478320"/>
                      <a:pt x="33606" y="450721"/>
                    </a:cubicBezTo>
                    <a:cubicBezTo>
                      <a:pt x="28617" y="425916"/>
                      <a:pt x="32539" y="409687"/>
                      <a:pt x="32004" y="389170"/>
                    </a:cubicBezTo>
                    <a:cubicBezTo>
                      <a:pt x="37600" y="186627"/>
                      <a:pt x="211209" y="-3659"/>
                      <a:pt x="452262" y="53"/>
                    </a:cubicBezTo>
                    <a:cubicBezTo>
                      <a:pt x="693315" y="3765"/>
                      <a:pt x="827215" y="281967"/>
                      <a:pt x="826651" y="489187"/>
                    </a:cubicBezTo>
                    <a:cubicBezTo>
                      <a:pt x="826087" y="696407"/>
                      <a:pt x="574254" y="810347"/>
                      <a:pt x="573007" y="947927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" name="四角形: 上の 2 つの角を丸める 97">
                <a:extLst>
                  <a:ext uri="{FF2B5EF4-FFF2-40B4-BE49-F238E27FC236}">
                    <a16:creationId xmlns:a16="http://schemas.microsoft.com/office/drawing/2014/main" id="{1232235D-263E-4CD4-BE7D-60F48151263D}"/>
                  </a:ext>
                </a:extLst>
              </p:cNvPr>
              <p:cNvSpPr/>
              <p:nvPr/>
            </p:nvSpPr>
            <p:spPr>
              <a:xfrm>
                <a:off x="1013973" y="5540474"/>
                <a:ext cx="150180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6D18748D-56AB-4747-97D5-5E62A470B281}"/>
                  </a:ext>
                </a:extLst>
              </p:cNvPr>
              <p:cNvSpPr/>
              <p:nvPr/>
            </p:nvSpPr>
            <p:spPr>
              <a:xfrm flipH="1">
                <a:off x="1042318" y="5492730"/>
                <a:ext cx="27213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" name="円/楕円 225">
                <a:extLst>
                  <a:ext uri="{FF2B5EF4-FFF2-40B4-BE49-F238E27FC236}">
                    <a16:creationId xmlns:a16="http://schemas.microsoft.com/office/drawing/2014/main" id="{B1261509-466F-4FCB-8D03-3E3E368A2EE3}"/>
                  </a:ext>
                </a:extLst>
              </p:cNvPr>
              <p:cNvSpPr/>
              <p:nvPr/>
            </p:nvSpPr>
            <p:spPr>
              <a:xfrm>
                <a:off x="958873" y="4978033"/>
                <a:ext cx="113112" cy="61378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FAA6130F-A56F-4E3D-AFE3-ABDF54948638}"/>
                </a:ext>
              </a:extLst>
            </p:cNvPr>
            <p:cNvSpPr/>
            <p:nvPr/>
          </p:nvSpPr>
          <p:spPr>
            <a:xfrm>
              <a:off x="825881" y="3851274"/>
              <a:ext cx="888619" cy="908051"/>
            </a:xfrm>
            <a:custGeom>
              <a:avLst/>
              <a:gdLst>
                <a:gd name="connsiteX0" fmla="*/ 395385 w 901320"/>
                <a:gd name="connsiteY0" fmla="*/ 0 h 937493"/>
                <a:gd name="connsiteX1" fmla="*/ 901320 w 901320"/>
                <a:gd name="connsiteY1" fmla="*/ 541995 h 937493"/>
                <a:gd name="connsiteX2" fmla="*/ 785789 w 901320"/>
                <a:gd name="connsiteY2" fmla="*/ 886754 h 937493"/>
                <a:gd name="connsiteX3" fmla="*/ 739543 w 901320"/>
                <a:gd name="connsiteY3" fmla="*/ 937493 h 937493"/>
                <a:gd name="connsiteX4" fmla="*/ 513283 w 901320"/>
                <a:gd name="connsiteY4" fmla="*/ 937493 h 937493"/>
                <a:gd name="connsiteX5" fmla="*/ 524759 w 901320"/>
                <a:gd name="connsiteY5" fmla="*/ 906290 h 937493"/>
                <a:gd name="connsiteX6" fmla="*/ 547505 w 901320"/>
                <a:gd name="connsiteY6" fmla="*/ 745117 h 937493"/>
                <a:gd name="connsiteX7" fmla="*/ 41571 w 901320"/>
                <a:gd name="connsiteY7" fmla="*/ 203123 h 937493"/>
                <a:gd name="connsiteX8" fmla="*/ 0 w 901320"/>
                <a:gd name="connsiteY8" fmla="*/ 207612 h 937493"/>
                <a:gd name="connsiteX9" fmla="*/ 37635 w 901320"/>
                <a:gd name="connsiteY9" fmla="*/ 158747 h 937493"/>
                <a:gd name="connsiteX10" fmla="*/ 395385 w 901320"/>
                <a:gd name="connsiteY10" fmla="*/ 0 h 93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01320" h="937493">
                  <a:moveTo>
                    <a:pt x="395385" y="0"/>
                  </a:moveTo>
                  <a:cubicBezTo>
                    <a:pt x="674805" y="0"/>
                    <a:pt x="901320" y="242659"/>
                    <a:pt x="901320" y="541995"/>
                  </a:cubicBezTo>
                  <a:cubicBezTo>
                    <a:pt x="901320" y="672954"/>
                    <a:pt x="857964" y="793065"/>
                    <a:pt x="785789" y="886754"/>
                  </a:cubicBezTo>
                  <a:lnTo>
                    <a:pt x="739543" y="937493"/>
                  </a:lnTo>
                  <a:lnTo>
                    <a:pt x="513283" y="937493"/>
                  </a:lnTo>
                  <a:lnTo>
                    <a:pt x="524759" y="906290"/>
                  </a:lnTo>
                  <a:cubicBezTo>
                    <a:pt x="539541" y="855376"/>
                    <a:pt x="547505" y="801243"/>
                    <a:pt x="547505" y="745117"/>
                  </a:cubicBezTo>
                  <a:cubicBezTo>
                    <a:pt x="547505" y="445782"/>
                    <a:pt x="320990" y="203123"/>
                    <a:pt x="41571" y="203123"/>
                  </a:cubicBezTo>
                  <a:lnTo>
                    <a:pt x="0" y="207612"/>
                  </a:lnTo>
                  <a:lnTo>
                    <a:pt x="37635" y="158747"/>
                  </a:lnTo>
                  <a:cubicBezTo>
                    <a:pt x="129192" y="60665"/>
                    <a:pt x="255675" y="0"/>
                    <a:pt x="395385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8285A52C-8D4B-4F00-812A-BA6A113B132E}"/>
                </a:ext>
              </a:extLst>
            </p:cNvPr>
            <p:cNvSpPr/>
            <p:nvPr/>
          </p:nvSpPr>
          <p:spPr>
            <a:xfrm rot="900000" flipH="1">
              <a:off x="1276767" y="4374287"/>
              <a:ext cx="226387" cy="410019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38EC7581-5CB2-44CA-812A-93A9C6681766}"/>
                </a:ext>
              </a:extLst>
            </p:cNvPr>
            <p:cNvSpPr/>
            <p:nvPr/>
          </p:nvSpPr>
          <p:spPr>
            <a:xfrm rot="900000" flipH="1">
              <a:off x="1298571" y="4442364"/>
              <a:ext cx="157406" cy="267063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54B32834-6832-49AD-BAF3-89438A196B77}"/>
                </a:ext>
              </a:extLst>
            </p:cNvPr>
            <p:cNvSpPr/>
            <p:nvPr/>
          </p:nvSpPr>
          <p:spPr>
            <a:xfrm>
              <a:off x="963203" y="5303539"/>
              <a:ext cx="50517" cy="353084"/>
            </a:xfrm>
            <a:custGeom>
              <a:avLst/>
              <a:gdLst>
                <a:gd name="connsiteX0" fmla="*/ 50517 w 50517"/>
                <a:gd name="connsiteY0" fmla="*/ 0 h 353084"/>
                <a:gd name="connsiteX1" fmla="*/ 50517 w 50517"/>
                <a:gd name="connsiteY1" fmla="*/ 353084 h 353084"/>
                <a:gd name="connsiteX2" fmla="*/ 0 w 50517"/>
                <a:gd name="connsiteY2" fmla="*/ 353084 h 353084"/>
                <a:gd name="connsiteX3" fmla="*/ 0 w 50517"/>
                <a:gd name="connsiteY3" fmla="*/ 149444 h 353084"/>
                <a:gd name="connsiteX4" fmla="*/ 42787 w 50517"/>
                <a:gd name="connsiteY4" fmla="*/ 9369 h 353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517" h="353084">
                  <a:moveTo>
                    <a:pt x="50517" y="0"/>
                  </a:moveTo>
                  <a:lnTo>
                    <a:pt x="50517" y="353084"/>
                  </a:lnTo>
                  <a:lnTo>
                    <a:pt x="0" y="353084"/>
                  </a:lnTo>
                  <a:lnTo>
                    <a:pt x="0" y="149444"/>
                  </a:lnTo>
                  <a:cubicBezTo>
                    <a:pt x="0" y="97557"/>
                    <a:pt x="15774" y="49354"/>
                    <a:pt x="42787" y="9369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DC7CB7D1-D076-4355-8D3B-1533EBDA0E33}"/>
                </a:ext>
              </a:extLst>
            </p:cNvPr>
            <p:cNvSpPr/>
            <p:nvPr/>
          </p:nvSpPr>
          <p:spPr>
            <a:xfrm>
              <a:off x="997057" y="5196462"/>
              <a:ext cx="369002" cy="226058"/>
            </a:xfrm>
            <a:custGeom>
              <a:avLst/>
              <a:gdLst>
                <a:gd name="connsiteX0" fmla="*/ 203228 w 377117"/>
                <a:gd name="connsiteY0" fmla="*/ 0 h 234359"/>
                <a:gd name="connsiteX1" fmla="*/ 377117 w 377117"/>
                <a:gd name="connsiteY1" fmla="*/ 0 h 234359"/>
                <a:gd name="connsiteX2" fmla="*/ 250705 w 377117"/>
                <a:gd name="connsiteY2" fmla="*/ 234359 h 234359"/>
                <a:gd name="connsiteX3" fmla="*/ 0 w 377117"/>
                <a:gd name="connsiteY3" fmla="*/ 67532 h 234359"/>
                <a:gd name="connsiteX4" fmla="*/ 10496 w 377117"/>
                <a:gd name="connsiteY4" fmla="*/ 58872 h 234359"/>
                <a:gd name="connsiteX5" fmla="*/ 203228 w 377117"/>
                <a:gd name="connsiteY5" fmla="*/ 0 h 234359"/>
                <a:gd name="connsiteX0" fmla="*/ 203228 w 377117"/>
                <a:gd name="connsiteY0" fmla="*/ 0 h 239121"/>
                <a:gd name="connsiteX1" fmla="*/ 377117 w 377117"/>
                <a:gd name="connsiteY1" fmla="*/ 0 h 239121"/>
                <a:gd name="connsiteX2" fmla="*/ 188793 w 377117"/>
                <a:gd name="connsiteY2" fmla="*/ 239121 h 239121"/>
                <a:gd name="connsiteX3" fmla="*/ 0 w 377117"/>
                <a:gd name="connsiteY3" fmla="*/ 67532 h 239121"/>
                <a:gd name="connsiteX4" fmla="*/ 10496 w 377117"/>
                <a:gd name="connsiteY4" fmla="*/ 58872 h 239121"/>
                <a:gd name="connsiteX5" fmla="*/ 203228 w 377117"/>
                <a:gd name="connsiteY5" fmla="*/ 0 h 239121"/>
                <a:gd name="connsiteX0" fmla="*/ 203228 w 377117"/>
                <a:gd name="connsiteY0" fmla="*/ 0 h 229596"/>
                <a:gd name="connsiteX1" fmla="*/ 377117 w 377117"/>
                <a:gd name="connsiteY1" fmla="*/ 0 h 229596"/>
                <a:gd name="connsiteX2" fmla="*/ 43537 w 377117"/>
                <a:gd name="connsiteY2" fmla="*/ 229596 h 229596"/>
                <a:gd name="connsiteX3" fmla="*/ 0 w 377117"/>
                <a:gd name="connsiteY3" fmla="*/ 67532 h 229596"/>
                <a:gd name="connsiteX4" fmla="*/ 10496 w 377117"/>
                <a:gd name="connsiteY4" fmla="*/ 58872 h 229596"/>
                <a:gd name="connsiteX5" fmla="*/ 203228 w 377117"/>
                <a:gd name="connsiteY5" fmla="*/ 0 h 229596"/>
                <a:gd name="connsiteX0" fmla="*/ 192732 w 366621"/>
                <a:gd name="connsiteY0" fmla="*/ 0 h 229596"/>
                <a:gd name="connsiteX1" fmla="*/ 366621 w 366621"/>
                <a:gd name="connsiteY1" fmla="*/ 0 h 229596"/>
                <a:gd name="connsiteX2" fmla="*/ 33041 w 366621"/>
                <a:gd name="connsiteY2" fmla="*/ 229596 h 229596"/>
                <a:gd name="connsiteX3" fmla="*/ 0 w 366621"/>
                <a:gd name="connsiteY3" fmla="*/ 58872 h 229596"/>
                <a:gd name="connsiteX4" fmla="*/ 192732 w 366621"/>
                <a:gd name="connsiteY4" fmla="*/ 0 h 229596"/>
                <a:gd name="connsiteX0" fmla="*/ 195113 w 369002"/>
                <a:gd name="connsiteY0" fmla="*/ 0 h 229596"/>
                <a:gd name="connsiteX1" fmla="*/ 369002 w 369002"/>
                <a:gd name="connsiteY1" fmla="*/ 0 h 229596"/>
                <a:gd name="connsiteX2" fmla="*/ 35422 w 369002"/>
                <a:gd name="connsiteY2" fmla="*/ 229596 h 229596"/>
                <a:gd name="connsiteX3" fmla="*/ 0 w 369002"/>
                <a:gd name="connsiteY3" fmla="*/ 85066 h 229596"/>
                <a:gd name="connsiteX4" fmla="*/ 195113 w 369002"/>
                <a:gd name="connsiteY4" fmla="*/ 0 h 229596"/>
                <a:gd name="connsiteX0" fmla="*/ 195113 w 369002"/>
                <a:gd name="connsiteY0" fmla="*/ 0 h 229596"/>
                <a:gd name="connsiteX1" fmla="*/ 369002 w 369002"/>
                <a:gd name="connsiteY1" fmla="*/ 0 h 229596"/>
                <a:gd name="connsiteX2" fmla="*/ 35422 w 369002"/>
                <a:gd name="connsiteY2" fmla="*/ 229596 h 229596"/>
                <a:gd name="connsiteX3" fmla="*/ 0 w 369002"/>
                <a:gd name="connsiteY3" fmla="*/ 85066 h 229596"/>
                <a:gd name="connsiteX4" fmla="*/ 195113 w 369002"/>
                <a:gd name="connsiteY4" fmla="*/ 0 h 229596"/>
                <a:gd name="connsiteX0" fmla="*/ 195113 w 369002"/>
                <a:gd name="connsiteY0" fmla="*/ 0 h 198639"/>
                <a:gd name="connsiteX1" fmla="*/ 369002 w 369002"/>
                <a:gd name="connsiteY1" fmla="*/ 0 h 198639"/>
                <a:gd name="connsiteX2" fmla="*/ 18753 w 369002"/>
                <a:gd name="connsiteY2" fmla="*/ 198639 h 198639"/>
                <a:gd name="connsiteX3" fmla="*/ 0 w 369002"/>
                <a:gd name="connsiteY3" fmla="*/ 85066 h 198639"/>
                <a:gd name="connsiteX4" fmla="*/ 195113 w 369002"/>
                <a:gd name="connsiteY4" fmla="*/ 0 h 198639"/>
                <a:gd name="connsiteX0" fmla="*/ 195113 w 369002"/>
                <a:gd name="connsiteY0" fmla="*/ 0 h 198639"/>
                <a:gd name="connsiteX1" fmla="*/ 369002 w 369002"/>
                <a:gd name="connsiteY1" fmla="*/ 0 h 198639"/>
                <a:gd name="connsiteX2" fmla="*/ 18753 w 369002"/>
                <a:gd name="connsiteY2" fmla="*/ 198639 h 198639"/>
                <a:gd name="connsiteX3" fmla="*/ 0 w 369002"/>
                <a:gd name="connsiteY3" fmla="*/ 94591 h 198639"/>
                <a:gd name="connsiteX4" fmla="*/ 195113 w 369002"/>
                <a:gd name="connsiteY4" fmla="*/ 0 h 198639"/>
                <a:gd name="connsiteX0" fmla="*/ 195113 w 369002"/>
                <a:gd name="connsiteY0" fmla="*/ 0 h 198639"/>
                <a:gd name="connsiteX1" fmla="*/ 369002 w 369002"/>
                <a:gd name="connsiteY1" fmla="*/ 0 h 198639"/>
                <a:gd name="connsiteX2" fmla="*/ 18753 w 369002"/>
                <a:gd name="connsiteY2" fmla="*/ 198639 h 198639"/>
                <a:gd name="connsiteX3" fmla="*/ 0 w 369002"/>
                <a:gd name="connsiteY3" fmla="*/ 94591 h 198639"/>
                <a:gd name="connsiteX4" fmla="*/ 195113 w 369002"/>
                <a:gd name="connsiteY4" fmla="*/ 0 h 198639"/>
                <a:gd name="connsiteX0" fmla="*/ 195113 w 369002"/>
                <a:gd name="connsiteY0" fmla="*/ 0 h 198639"/>
                <a:gd name="connsiteX1" fmla="*/ 369002 w 369002"/>
                <a:gd name="connsiteY1" fmla="*/ 0 h 198639"/>
                <a:gd name="connsiteX2" fmla="*/ 18753 w 369002"/>
                <a:gd name="connsiteY2" fmla="*/ 198639 h 198639"/>
                <a:gd name="connsiteX3" fmla="*/ 0 w 369002"/>
                <a:gd name="connsiteY3" fmla="*/ 94591 h 198639"/>
                <a:gd name="connsiteX4" fmla="*/ 195113 w 369002"/>
                <a:gd name="connsiteY4" fmla="*/ 0 h 198639"/>
                <a:gd name="connsiteX0" fmla="*/ 195113 w 369002"/>
                <a:gd name="connsiteY0" fmla="*/ 0 h 198639"/>
                <a:gd name="connsiteX1" fmla="*/ 369002 w 369002"/>
                <a:gd name="connsiteY1" fmla="*/ 0 h 198639"/>
                <a:gd name="connsiteX2" fmla="*/ 18753 w 369002"/>
                <a:gd name="connsiteY2" fmla="*/ 198639 h 198639"/>
                <a:gd name="connsiteX3" fmla="*/ 0 w 369002"/>
                <a:gd name="connsiteY3" fmla="*/ 94591 h 198639"/>
                <a:gd name="connsiteX4" fmla="*/ 195113 w 369002"/>
                <a:gd name="connsiteY4" fmla="*/ 0 h 198639"/>
                <a:gd name="connsiteX0" fmla="*/ 195113 w 369002"/>
                <a:gd name="connsiteY0" fmla="*/ 0 h 198639"/>
                <a:gd name="connsiteX1" fmla="*/ 369002 w 369002"/>
                <a:gd name="connsiteY1" fmla="*/ 0 h 198639"/>
                <a:gd name="connsiteX2" fmla="*/ 18753 w 369002"/>
                <a:gd name="connsiteY2" fmla="*/ 198639 h 198639"/>
                <a:gd name="connsiteX3" fmla="*/ 0 w 369002"/>
                <a:gd name="connsiteY3" fmla="*/ 94591 h 198639"/>
                <a:gd name="connsiteX4" fmla="*/ 195113 w 369002"/>
                <a:gd name="connsiteY4" fmla="*/ 0 h 198639"/>
                <a:gd name="connsiteX0" fmla="*/ 195113 w 369002"/>
                <a:gd name="connsiteY0" fmla="*/ 5292 h 203931"/>
                <a:gd name="connsiteX1" fmla="*/ 369002 w 369002"/>
                <a:gd name="connsiteY1" fmla="*/ 5292 h 203931"/>
                <a:gd name="connsiteX2" fmla="*/ 18753 w 369002"/>
                <a:gd name="connsiteY2" fmla="*/ 203931 h 203931"/>
                <a:gd name="connsiteX3" fmla="*/ 0 w 369002"/>
                <a:gd name="connsiteY3" fmla="*/ 99883 h 203931"/>
                <a:gd name="connsiteX4" fmla="*/ 195113 w 369002"/>
                <a:gd name="connsiteY4" fmla="*/ 5292 h 203931"/>
                <a:gd name="connsiteX0" fmla="*/ 195113 w 369002"/>
                <a:gd name="connsiteY0" fmla="*/ 3606 h 204627"/>
                <a:gd name="connsiteX1" fmla="*/ 369002 w 369002"/>
                <a:gd name="connsiteY1" fmla="*/ 5988 h 204627"/>
                <a:gd name="connsiteX2" fmla="*/ 18753 w 369002"/>
                <a:gd name="connsiteY2" fmla="*/ 204627 h 204627"/>
                <a:gd name="connsiteX3" fmla="*/ 0 w 369002"/>
                <a:gd name="connsiteY3" fmla="*/ 100579 h 204627"/>
                <a:gd name="connsiteX4" fmla="*/ 195113 w 369002"/>
                <a:gd name="connsiteY4" fmla="*/ 3606 h 204627"/>
                <a:gd name="connsiteX0" fmla="*/ 195113 w 369002"/>
                <a:gd name="connsiteY0" fmla="*/ 3606 h 204627"/>
                <a:gd name="connsiteX1" fmla="*/ 369002 w 369002"/>
                <a:gd name="connsiteY1" fmla="*/ 5988 h 204627"/>
                <a:gd name="connsiteX2" fmla="*/ 18753 w 369002"/>
                <a:gd name="connsiteY2" fmla="*/ 204627 h 204627"/>
                <a:gd name="connsiteX3" fmla="*/ 0 w 369002"/>
                <a:gd name="connsiteY3" fmla="*/ 100579 h 204627"/>
                <a:gd name="connsiteX4" fmla="*/ 195113 w 369002"/>
                <a:gd name="connsiteY4" fmla="*/ 3606 h 204627"/>
                <a:gd name="connsiteX0" fmla="*/ 195113 w 369002"/>
                <a:gd name="connsiteY0" fmla="*/ 3606 h 226058"/>
                <a:gd name="connsiteX1" fmla="*/ 369002 w 369002"/>
                <a:gd name="connsiteY1" fmla="*/ 5988 h 226058"/>
                <a:gd name="connsiteX2" fmla="*/ 54472 w 369002"/>
                <a:gd name="connsiteY2" fmla="*/ 226058 h 226058"/>
                <a:gd name="connsiteX3" fmla="*/ 0 w 369002"/>
                <a:gd name="connsiteY3" fmla="*/ 100579 h 226058"/>
                <a:gd name="connsiteX4" fmla="*/ 195113 w 369002"/>
                <a:gd name="connsiteY4" fmla="*/ 3606 h 226058"/>
                <a:gd name="connsiteX0" fmla="*/ 195113 w 369002"/>
                <a:gd name="connsiteY0" fmla="*/ 3606 h 226058"/>
                <a:gd name="connsiteX1" fmla="*/ 369002 w 369002"/>
                <a:gd name="connsiteY1" fmla="*/ 5988 h 226058"/>
                <a:gd name="connsiteX2" fmla="*/ 54472 w 369002"/>
                <a:gd name="connsiteY2" fmla="*/ 226058 h 226058"/>
                <a:gd name="connsiteX3" fmla="*/ 0 w 369002"/>
                <a:gd name="connsiteY3" fmla="*/ 100579 h 226058"/>
                <a:gd name="connsiteX4" fmla="*/ 195113 w 369002"/>
                <a:gd name="connsiteY4" fmla="*/ 3606 h 226058"/>
                <a:gd name="connsiteX0" fmla="*/ 195113 w 369002"/>
                <a:gd name="connsiteY0" fmla="*/ 3606 h 226058"/>
                <a:gd name="connsiteX1" fmla="*/ 369002 w 369002"/>
                <a:gd name="connsiteY1" fmla="*/ 5988 h 226058"/>
                <a:gd name="connsiteX2" fmla="*/ 54472 w 369002"/>
                <a:gd name="connsiteY2" fmla="*/ 226058 h 226058"/>
                <a:gd name="connsiteX3" fmla="*/ 0 w 369002"/>
                <a:gd name="connsiteY3" fmla="*/ 100579 h 226058"/>
                <a:gd name="connsiteX4" fmla="*/ 195113 w 369002"/>
                <a:gd name="connsiteY4" fmla="*/ 3606 h 226058"/>
                <a:gd name="connsiteX0" fmla="*/ 195113 w 369002"/>
                <a:gd name="connsiteY0" fmla="*/ 3606 h 226058"/>
                <a:gd name="connsiteX1" fmla="*/ 369002 w 369002"/>
                <a:gd name="connsiteY1" fmla="*/ 5988 h 226058"/>
                <a:gd name="connsiteX2" fmla="*/ 54472 w 369002"/>
                <a:gd name="connsiteY2" fmla="*/ 226058 h 226058"/>
                <a:gd name="connsiteX3" fmla="*/ 0 w 369002"/>
                <a:gd name="connsiteY3" fmla="*/ 100579 h 226058"/>
                <a:gd name="connsiteX4" fmla="*/ 195113 w 369002"/>
                <a:gd name="connsiteY4" fmla="*/ 3606 h 226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9002" h="226058">
                  <a:moveTo>
                    <a:pt x="195113" y="3606"/>
                  </a:moveTo>
                  <a:cubicBezTo>
                    <a:pt x="253076" y="3606"/>
                    <a:pt x="327708" y="-5919"/>
                    <a:pt x="369002" y="5988"/>
                  </a:cubicBezTo>
                  <a:cubicBezTo>
                    <a:pt x="335596" y="31720"/>
                    <a:pt x="130741" y="69357"/>
                    <a:pt x="54472" y="226058"/>
                  </a:cubicBezTo>
                  <a:cubicBezTo>
                    <a:pt x="22027" y="169945"/>
                    <a:pt x="18157" y="142405"/>
                    <a:pt x="0" y="100579"/>
                  </a:cubicBezTo>
                  <a:cubicBezTo>
                    <a:pt x="52635" y="46741"/>
                    <a:pt x="118958" y="8369"/>
                    <a:pt x="195113" y="3606"/>
                  </a:cubicBezTo>
                  <a:close/>
                </a:path>
              </a:pathLst>
            </a:cu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9" name="楕円 88">
              <a:extLst>
                <a:ext uri="{FF2B5EF4-FFF2-40B4-BE49-F238E27FC236}">
                  <a16:creationId xmlns:a16="http://schemas.microsoft.com/office/drawing/2014/main" id="{CD406A20-1B0C-49AD-94F1-24697B518708}"/>
                </a:ext>
              </a:extLst>
            </p:cNvPr>
            <p:cNvSpPr/>
            <p:nvPr/>
          </p:nvSpPr>
          <p:spPr>
            <a:xfrm>
              <a:off x="948967" y="5549502"/>
              <a:ext cx="45719" cy="5724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楕円 89">
              <a:extLst>
                <a:ext uri="{FF2B5EF4-FFF2-40B4-BE49-F238E27FC236}">
                  <a16:creationId xmlns:a16="http://schemas.microsoft.com/office/drawing/2014/main" id="{8B5C397A-C81C-4570-B4E5-1CB6319F8BD3}"/>
                </a:ext>
              </a:extLst>
            </p:cNvPr>
            <p:cNvSpPr/>
            <p:nvPr/>
          </p:nvSpPr>
          <p:spPr>
            <a:xfrm>
              <a:off x="948967" y="5402802"/>
              <a:ext cx="45719" cy="5724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円/楕円 660">
              <a:extLst>
                <a:ext uri="{FF2B5EF4-FFF2-40B4-BE49-F238E27FC236}">
                  <a16:creationId xmlns:a16="http://schemas.microsoft.com/office/drawing/2014/main" id="{46829470-6A88-49B8-9D03-62299F73F1D7}"/>
                </a:ext>
              </a:extLst>
            </p:cNvPr>
            <p:cNvSpPr/>
            <p:nvPr/>
          </p:nvSpPr>
          <p:spPr>
            <a:xfrm>
              <a:off x="789672" y="4341203"/>
              <a:ext cx="106648" cy="210585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" name="円/楕円 664">
              <a:extLst>
                <a:ext uri="{FF2B5EF4-FFF2-40B4-BE49-F238E27FC236}">
                  <a16:creationId xmlns:a16="http://schemas.microsoft.com/office/drawing/2014/main" id="{50FA03BF-2E43-49A5-8876-48A864904F6E}"/>
                </a:ext>
              </a:extLst>
            </p:cNvPr>
            <p:cNvSpPr/>
            <p:nvPr/>
          </p:nvSpPr>
          <p:spPr>
            <a:xfrm>
              <a:off x="804325" y="4362341"/>
              <a:ext cx="45719" cy="91613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" name="月 92">
              <a:extLst>
                <a:ext uri="{FF2B5EF4-FFF2-40B4-BE49-F238E27FC236}">
                  <a16:creationId xmlns:a16="http://schemas.microsoft.com/office/drawing/2014/main" id="{0536DD1B-8B3A-4271-8EC4-47D77FFB2FF4}"/>
                </a:ext>
              </a:extLst>
            </p:cNvPr>
            <p:cNvSpPr/>
            <p:nvPr/>
          </p:nvSpPr>
          <p:spPr>
            <a:xfrm rot="5400000">
              <a:off x="811934" y="4175091"/>
              <a:ext cx="49791" cy="121819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52F889E2-D620-474D-BC6A-142E5D6C393B}"/>
              </a:ext>
            </a:extLst>
          </p:cNvPr>
          <p:cNvGrpSpPr/>
          <p:nvPr/>
        </p:nvGrpSpPr>
        <p:grpSpPr>
          <a:xfrm>
            <a:off x="7395581" y="3817619"/>
            <a:ext cx="1219961" cy="2630617"/>
            <a:chOff x="7395581" y="3817619"/>
            <a:chExt cx="1219961" cy="2630617"/>
          </a:xfrm>
        </p:grpSpPr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873678E9-CDFF-43CB-ABD8-05D0AA35AC38}"/>
                </a:ext>
              </a:extLst>
            </p:cNvPr>
            <p:cNvSpPr/>
            <p:nvPr/>
          </p:nvSpPr>
          <p:spPr>
            <a:xfrm rot="1800000">
              <a:off x="7430902" y="3817619"/>
              <a:ext cx="1184640" cy="804606"/>
            </a:xfrm>
            <a:custGeom>
              <a:avLst/>
              <a:gdLst>
                <a:gd name="connsiteX0" fmla="*/ 592320 w 1184640"/>
                <a:gd name="connsiteY0" fmla="*/ 0 h 746442"/>
                <a:gd name="connsiteX1" fmla="*/ 665324 w 1184640"/>
                <a:gd name="connsiteY1" fmla="*/ 37815 h 746442"/>
                <a:gd name="connsiteX2" fmla="*/ 745624 w 1184640"/>
                <a:gd name="connsiteY2" fmla="*/ 20183 h 746442"/>
                <a:gd name="connsiteX3" fmla="*/ 806350 w 1184640"/>
                <a:gd name="connsiteY3" fmla="*/ 75601 h 746442"/>
                <a:gd name="connsiteX4" fmla="*/ 888480 w 1184640"/>
                <a:gd name="connsiteY4" fmla="*/ 79356 h 746442"/>
                <a:gd name="connsiteX5" fmla="*/ 932795 w 1184640"/>
                <a:gd name="connsiteY5" fmla="*/ 148605 h 746442"/>
                <a:gd name="connsiteX6" fmla="*/ 1011153 w 1184640"/>
                <a:gd name="connsiteY6" fmla="*/ 173486 h 746442"/>
                <a:gd name="connsiteX7" fmla="*/ 1036034 w 1184640"/>
                <a:gd name="connsiteY7" fmla="*/ 251845 h 746442"/>
                <a:gd name="connsiteX8" fmla="*/ 1105284 w 1184640"/>
                <a:gd name="connsiteY8" fmla="*/ 296160 h 746442"/>
                <a:gd name="connsiteX9" fmla="*/ 1109039 w 1184640"/>
                <a:gd name="connsiteY9" fmla="*/ 378289 h 746442"/>
                <a:gd name="connsiteX10" fmla="*/ 1164457 w 1184640"/>
                <a:gd name="connsiteY10" fmla="*/ 439016 h 746442"/>
                <a:gd name="connsiteX11" fmla="*/ 1146825 w 1184640"/>
                <a:gd name="connsiteY11" fmla="*/ 519315 h 746442"/>
                <a:gd name="connsiteX12" fmla="*/ 1184640 w 1184640"/>
                <a:gd name="connsiteY12" fmla="*/ 592319 h 746442"/>
                <a:gd name="connsiteX13" fmla="*/ 1146825 w 1184640"/>
                <a:gd name="connsiteY13" fmla="*/ 665323 h 746442"/>
                <a:gd name="connsiteX14" fmla="*/ 1164457 w 1184640"/>
                <a:gd name="connsiteY14" fmla="*/ 745622 h 746442"/>
                <a:gd name="connsiteX15" fmla="*/ 1163709 w 1184640"/>
                <a:gd name="connsiteY15" fmla="*/ 746442 h 746442"/>
                <a:gd name="connsiteX16" fmla="*/ 20932 w 1184640"/>
                <a:gd name="connsiteY16" fmla="*/ 746442 h 746442"/>
                <a:gd name="connsiteX17" fmla="*/ 20183 w 1184640"/>
                <a:gd name="connsiteY17" fmla="*/ 745622 h 746442"/>
                <a:gd name="connsiteX18" fmla="*/ 37815 w 1184640"/>
                <a:gd name="connsiteY18" fmla="*/ 665323 h 746442"/>
                <a:gd name="connsiteX19" fmla="*/ 0 w 1184640"/>
                <a:gd name="connsiteY19" fmla="*/ 592319 h 746442"/>
                <a:gd name="connsiteX20" fmla="*/ 37815 w 1184640"/>
                <a:gd name="connsiteY20" fmla="*/ 519315 h 746442"/>
                <a:gd name="connsiteX21" fmla="*/ 20183 w 1184640"/>
                <a:gd name="connsiteY21" fmla="*/ 439016 h 746442"/>
                <a:gd name="connsiteX22" fmla="*/ 75601 w 1184640"/>
                <a:gd name="connsiteY22" fmla="*/ 378289 h 746442"/>
                <a:gd name="connsiteX23" fmla="*/ 79356 w 1184640"/>
                <a:gd name="connsiteY23" fmla="*/ 296160 h 746442"/>
                <a:gd name="connsiteX24" fmla="*/ 148606 w 1184640"/>
                <a:gd name="connsiteY24" fmla="*/ 251845 h 746442"/>
                <a:gd name="connsiteX25" fmla="*/ 173487 w 1184640"/>
                <a:gd name="connsiteY25" fmla="*/ 173486 h 746442"/>
                <a:gd name="connsiteX26" fmla="*/ 251845 w 1184640"/>
                <a:gd name="connsiteY26" fmla="*/ 148605 h 746442"/>
                <a:gd name="connsiteX27" fmla="*/ 296160 w 1184640"/>
                <a:gd name="connsiteY27" fmla="*/ 79356 h 746442"/>
                <a:gd name="connsiteX28" fmla="*/ 378290 w 1184640"/>
                <a:gd name="connsiteY28" fmla="*/ 75601 h 746442"/>
                <a:gd name="connsiteX29" fmla="*/ 439016 w 1184640"/>
                <a:gd name="connsiteY29" fmla="*/ 20183 h 746442"/>
                <a:gd name="connsiteX30" fmla="*/ 519316 w 1184640"/>
                <a:gd name="connsiteY30" fmla="*/ 37815 h 746442"/>
                <a:gd name="connsiteX0" fmla="*/ 592320 w 1184640"/>
                <a:gd name="connsiteY0" fmla="*/ 0 h 752436"/>
                <a:gd name="connsiteX1" fmla="*/ 665324 w 1184640"/>
                <a:gd name="connsiteY1" fmla="*/ 37815 h 752436"/>
                <a:gd name="connsiteX2" fmla="*/ 745624 w 1184640"/>
                <a:gd name="connsiteY2" fmla="*/ 20183 h 752436"/>
                <a:gd name="connsiteX3" fmla="*/ 806350 w 1184640"/>
                <a:gd name="connsiteY3" fmla="*/ 75601 h 752436"/>
                <a:gd name="connsiteX4" fmla="*/ 888480 w 1184640"/>
                <a:gd name="connsiteY4" fmla="*/ 79356 h 752436"/>
                <a:gd name="connsiteX5" fmla="*/ 932795 w 1184640"/>
                <a:gd name="connsiteY5" fmla="*/ 148605 h 752436"/>
                <a:gd name="connsiteX6" fmla="*/ 1011153 w 1184640"/>
                <a:gd name="connsiteY6" fmla="*/ 173486 h 752436"/>
                <a:gd name="connsiteX7" fmla="*/ 1036034 w 1184640"/>
                <a:gd name="connsiteY7" fmla="*/ 251845 h 752436"/>
                <a:gd name="connsiteX8" fmla="*/ 1105284 w 1184640"/>
                <a:gd name="connsiteY8" fmla="*/ 296160 h 752436"/>
                <a:gd name="connsiteX9" fmla="*/ 1109039 w 1184640"/>
                <a:gd name="connsiteY9" fmla="*/ 378289 h 752436"/>
                <a:gd name="connsiteX10" fmla="*/ 1164457 w 1184640"/>
                <a:gd name="connsiteY10" fmla="*/ 439016 h 752436"/>
                <a:gd name="connsiteX11" fmla="*/ 1146825 w 1184640"/>
                <a:gd name="connsiteY11" fmla="*/ 519315 h 752436"/>
                <a:gd name="connsiteX12" fmla="*/ 1184640 w 1184640"/>
                <a:gd name="connsiteY12" fmla="*/ 592319 h 752436"/>
                <a:gd name="connsiteX13" fmla="*/ 1146825 w 1184640"/>
                <a:gd name="connsiteY13" fmla="*/ 665323 h 752436"/>
                <a:gd name="connsiteX14" fmla="*/ 1164457 w 1184640"/>
                <a:gd name="connsiteY14" fmla="*/ 745622 h 752436"/>
                <a:gd name="connsiteX15" fmla="*/ 1163709 w 1184640"/>
                <a:gd name="connsiteY15" fmla="*/ 746442 h 752436"/>
                <a:gd name="connsiteX16" fmla="*/ 109002 w 1184640"/>
                <a:gd name="connsiteY16" fmla="*/ 752436 h 752436"/>
                <a:gd name="connsiteX17" fmla="*/ 20932 w 1184640"/>
                <a:gd name="connsiteY17" fmla="*/ 746442 h 752436"/>
                <a:gd name="connsiteX18" fmla="*/ 20183 w 1184640"/>
                <a:gd name="connsiteY18" fmla="*/ 745622 h 752436"/>
                <a:gd name="connsiteX19" fmla="*/ 37815 w 1184640"/>
                <a:gd name="connsiteY19" fmla="*/ 665323 h 752436"/>
                <a:gd name="connsiteX20" fmla="*/ 0 w 1184640"/>
                <a:gd name="connsiteY20" fmla="*/ 592319 h 752436"/>
                <a:gd name="connsiteX21" fmla="*/ 37815 w 1184640"/>
                <a:gd name="connsiteY21" fmla="*/ 519315 h 752436"/>
                <a:gd name="connsiteX22" fmla="*/ 20183 w 1184640"/>
                <a:gd name="connsiteY22" fmla="*/ 439016 h 752436"/>
                <a:gd name="connsiteX23" fmla="*/ 75601 w 1184640"/>
                <a:gd name="connsiteY23" fmla="*/ 378289 h 752436"/>
                <a:gd name="connsiteX24" fmla="*/ 79356 w 1184640"/>
                <a:gd name="connsiteY24" fmla="*/ 296160 h 752436"/>
                <a:gd name="connsiteX25" fmla="*/ 148606 w 1184640"/>
                <a:gd name="connsiteY25" fmla="*/ 251845 h 752436"/>
                <a:gd name="connsiteX26" fmla="*/ 173487 w 1184640"/>
                <a:gd name="connsiteY26" fmla="*/ 173486 h 752436"/>
                <a:gd name="connsiteX27" fmla="*/ 251845 w 1184640"/>
                <a:gd name="connsiteY27" fmla="*/ 148605 h 752436"/>
                <a:gd name="connsiteX28" fmla="*/ 296160 w 1184640"/>
                <a:gd name="connsiteY28" fmla="*/ 79356 h 752436"/>
                <a:gd name="connsiteX29" fmla="*/ 378290 w 1184640"/>
                <a:gd name="connsiteY29" fmla="*/ 75601 h 752436"/>
                <a:gd name="connsiteX30" fmla="*/ 439016 w 1184640"/>
                <a:gd name="connsiteY30" fmla="*/ 20183 h 752436"/>
                <a:gd name="connsiteX31" fmla="*/ 519316 w 1184640"/>
                <a:gd name="connsiteY31" fmla="*/ 37815 h 752436"/>
                <a:gd name="connsiteX32" fmla="*/ 592320 w 1184640"/>
                <a:gd name="connsiteY32" fmla="*/ 0 h 752436"/>
                <a:gd name="connsiteX0" fmla="*/ 592320 w 1184640"/>
                <a:gd name="connsiteY0" fmla="*/ 0 h 804606"/>
                <a:gd name="connsiteX1" fmla="*/ 665324 w 1184640"/>
                <a:gd name="connsiteY1" fmla="*/ 37815 h 804606"/>
                <a:gd name="connsiteX2" fmla="*/ 745624 w 1184640"/>
                <a:gd name="connsiteY2" fmla="*/ 20183 h 804606"/>
                <a:gd name="connsiteX3" fmla="*/ 806350 w 1184640"/>
                <a:gd name="connsiteY3" fmla="*/ 75601 h 804606"/>
                <a:gd name="connsiteX4" fmla="*/ 888480 w 1184640"/>
                <a:gd name="connsiteY4" fmla="*/ 79356 h 804606"/>
                <a:gd name="connsiteX5" fmla="*/ 932795 w 1184640"/>
                <a:gd name="connsiteY5" fmla="*/ 148605 h 804606"/>
                <a:gd name="connsiteX6" fmla="*/ 1011153 w 1184640"/>
                <a:gd name="connsiteY6" fmla="*/ 173486 h 804606"/>
                <a:gd name="connsiteX7" fmla="*/ 1036034 w 1184640"/>
                <a:gd name="connsiteY7" fmla="*/ 251845 h 804606"/>
                <a:gd name="connsiteX8" fmla="*/ 1105284 w 1184640"/>
                <a:gd name="connsiteY8" fmla="*/ 296160 h 804606"/>
                <a:gd name="connsiteX9" fmla="*/ 1109039 w 1184640"/>
                <a:gd name="connsiteY9" fmla="*/ 378289 h 804606"/>
                <a:gd name="connsiteX10" fmla="*/ 1164457 w 1184640"/>
                <a:gd name="connsiteY10" fmla="*/ 439016 h 804606"/>
                <a:gd name="connsiteX11" fmla="*/ 1146825 w 1184640"/>
                <a:gd name="connsiteY11" fmla="*/ 519315 h 804606"/>
                <a:gd name="connsiteX12" fmla="*/ 1184640 w 1184640"/>
                <a:gd name="connsiteY12" fmla="*/ 592319 h 804606"/>
                <a:gd name="connsiteX13" fmla="*/ 1146825 w 1184640"/>
                <a:gd name="connsiteY13" fmla="*/ 665323 h 804606"/>
                <a:gd name="connsiteX14" fmla="*/ 1164457 w 1184640"/>
                <a:gd name="connsiteY14" fmla="*/ 745622 h 804606"/>
                <a:gd name="connsiteX15" fmla="*/ 1163709 w 1184640"/>
                <a:gd name="connsiteY15" fmla="*/ 746442 h 804606"/>
                <a:gd name="connsiteX16" fmla="*/ 199614 w 1184640"/>
                <a:gd name="connsiteY16" fmla="*/ 804606 h 804606"/>
                <a:gd name="connsiteX17" fmla="*/ 20932 w 1184640"/>
                <a:gd name="connsiteY17" fmla="*/ 746442 h 804606"/>
                <a:gd name="connsiteX18" fmla="*/ 20183 w 1184640"/>
                <a:gd name="connsiteY18" fmla="*/ 745622 h 804606"/>
                <a:gd name="connsiteX19" fmla="*/ 37815 w 1184640"/>
                <a:gd name="connsiteY19" fmla="*/ 665323 h 804606"/>
                <a:gd name="connsiteX20" fmla="*/ 0 w 1184640"/>
                <a:gd name="connsiteY20" fmla="*/ 592319 h 804606"/>
                <a:gd name="connsiteX21" fmla="*/ 37815 w 1184640"/>
                <a:gd name="connsiteY21" fmla="*/ 519315 h 804606"/>
                <a:gd name="connsiteX22" fmla="*/ 20183 w 1184640"/>
                <a:gd name="connsiteY22" fmla="*/ 439016 h 804606"/>
                <a:gd name="connsiteX23" fmla="*/ 75601 w 1184640"/>
                <a:gd name="connsiteY23" fmla="*/ 378289 h 804606"/>
                <a:gd name="connsiteX24" fmla="*/ 79356 w 1184640"/>
                <a:gd name="connsiteY24" fmla="*/ 296160 h 804606"/>
                <a:gd name="connsiteX25" fmla="*/ 148606 w 1184640"/>
                <a:gd name="connsiteY25" fmla="*/ 251845 h 804606"/>
                <a:gd name="connsiteX26" fmla="*/ 173487 w 1184640"/>
                <a:gd name="connsiteY26" fmla="*/ 173486 h 804606"/>
                <a:gd name="connsiteX27" fmla="*/ 251845 w 1184640"/>
                <a:gd name="connsiteY27" fmla="*/ 148605 h 804606"/>
                <a:gd name="connsiteX28" fmla="*/ 296160 w 1184640"/>
                <a:gd name="connsiteY28" fmla="*/ 79356 h 804606"/>
                <a:gd name="connsiteX29" fmla="*/ 378290 w 1184640"/>
                <a:gd name="connsiteY29" fmla="*/ 75601 h 804606"/>
                <a:gd name="connsiteX30" fmla="*/ 439016 w 1184640"/>
                <a:gd name="connsiteY30" fmla="*/ 20183 h 804606"/>
                <a:gd name="connsiteX31" fmla="*/ 519316 w 1184640"/>
                <a:gd name="connsiteY31" fmla="*/ 37815 h 804606"/>
                <a:gd name="connsiteX32" fmla="*/ 592320 w 1184640"/>
                <a:gd name="connsiteY32" fmla="*/ 0 h 80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184640" h="804606">
                  <a:moveTo>
                    <a:pt x="592320" y="0"/>
                  </a:moveTo>
                  <a:lnTo>
                    <a:pt x="665324" y="37815"/>
                  </a:lnTo>
                  <a:lnTo>
                    <a:pt x="745624" y="20183"/>
                  </a:lnTo>
                  <a:lnTo>
                    <a:pt x="806350" y="75601"/>
                  </a:lnTo>
                  <a:lnTo>
                    <a:pt x="888480" y="79356"/>
                  </a:lnTo>
                  <a:lnTo>
                    <a:pt x="932795" y="148605"/>
                  </a:lnTo>
                  <a:lnTo>
                    <a:pt x="1011153" y="173486"/>
                  </a:lnTo>
                  <a:lnTo>
                    <a:pt x="1036034" y="251845"/>
                  </a:lnTo>
                  <a:lnTo>
                    <a:pt x="1105284" y="296160"/>
                  </a:lnTo>
                  <a:lnTo>
                    <a:pt x="1109039" y="378289"/>
                  </a:lnTo>
                  <a:lnTo>
                    <a:pt x="1164457" y="439016"/>
                  </a:lnTo>
                  <a:lnTo>
                    <a:pt x="1146825" y="519315"/>
                  </a:lnTo>
                  <a:lnTo>
                    <a:pt x="1184640" y="592319"/>
                  </a:lnTo>
                  <a:lnTo>
                    <a:pt x="1146825" y="665323"/>
                  </a:lnTo>
                  <a:lnTo>
                    <a:pt x="1164457" y="745622"/>
                  </a:lnTo>
                  <a:lnTo>
                    <a:pt x="1163709" y="746442"/>
                  </a:lnTo>
                  <a:lnTo>
                    <a:pt x="199614" y="804606"/>
                  </a:lnTo>
                  <a:lnTo>
                    <a:pt x="20932" y="746442"/>
                  </a:lnTo>
                  <a:lnTo>
                    <a:pt x="20183" y="745622"/>
                  </a:lnTo>
                  <a:lnTo>
                    <a:pt x="37815" y="665323"/>
                  </a:lnTo>
                  <a:lnTo>
                    <a:pt x="0" y="592319"/>
                  </a:lnTo>
                  <a:lnTo>
                    <a:pt x="37815" y="519315"/>
                  </a:lnTo>
                  <a:lnTo>
                    <a:pt x="20183" y="439016"/>
                  </a:lnTo>
                  <a:lnTo>
                    <a:pt x="75601" y="378289"/>
                  </a:lnTo>
                  <a:lnTo>
                    <a:pt x="79356" y="296160"/>
                  </a:lnTo>
                  <a:lnTo>
                    <a:pt x="148606" y="251845"/>
                  </a:lnTo>
                  <a:lnTo>
                    <a:pt x="173487" y="173486"/>
                  </a:lnTo>
                  <a:lnTo>
                    <a:pt x="251845" y="148605"/>
                  </a:lnTo>
                  <a:lnTo>
                    <a:pt x="296160" y="79356"/>
                  </a:lnTo>
                  <a:lnTo>
                    <a:pt x="378290" y="75601"/>
                  </a:lnTo>
                  <a:lnTo>
                    <a:pt x="439016" y="20183"/>
                  </a:lnTo>
                  <a:lnTo>
                    <a:pt x="519316" y="37815"/>
                  </a:lnTo>
                  <a:lnTo>
                    <a:pt x="592320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3BB0E1E7-FAE2-4175-9174-AD9ADC7B41B2}"/>
                </a:ext>
              </a:extLst>
            </p:cNvPr>
            <p:cNvGrpSpPr/>
            <p:nvPr/>
          </p:nvGrpSpPr>
          <p:grpSpPr>
            <a:xfrm>
              <a:off x="7395581" y="3854776"/>
              <a:ext cx="1192903" cy="2593460"/>
              <a:chOff x="6619203" y="3854776"/>
              <a:chExt cx="1192903" cy="2593460"/>
            </a:xfrm>
          </p:grpSpPr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39C2842A-E7B7-4E60-8337-1BD67210F145}"/>
                  </a:ext>
                </a:extLst>
              </p:cNvPr>
              <p:cNvGrpSpPr/>
              <p:nvPr/>
            </p:nvGrpSpPr>
            <p:grpSpPr>
              <a:xfrm>
                <a:off x="6619203" y="3877573"/>
                <a:ext cx="1014923" cy="2564410"/>
                <a:chOff x="675445" y="4348765"/>
                <a:chExt cx="828439" cy="2093218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C3E748DA-3BA6-4C65-96A1-E7F7A73CBC0B}"/>
                    </a:ext>
                  </a:extLst>
                </p:cNvPr>
                <p:cNvSpPr/>
                <p:nvPr/>
              </p:nvSpPr>
              <p:spPr>
                <a:xfrm>
                  <a:off x="1074482" y="5113856"/>
                  <a:ext cx="184679" cy="379671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700ACBAB-9C62-4F52-935F-9121D7D391BE}"/>
                    </a:ext>
                  </a:extLst>
                </p:cNvPr>
                <p:cNvSpPr/>
                <p:nvPr/>
              </p:nvSpPr>
              <p:spPr>
                <a:xfrm>
                  <a:off x="1092994" y="5129117"/>
                  <a:ext cx="81882" cy="195549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5033 w 161003"/>
                    <a:gd name="connsiteY4" fmla="*/ 75107 h 209686"/>
                    <a:gd name="connsiteX5" fmla="*/ 152408 w 161003"/>
                    <a:gd name="connsiteY5" fmla="*/ 0 h 209686"/>
                    <a:gd name="connsiteX0" fmla="*/ 152408 w 161003"/>
                    <a:gd name="connsiteY0" fmla="*/ 0 h 209686"/>
                    <a:gd name="connsiteX1" fmla="*/ 9452 w 161003"/>
                    <a:gd name="connsiteY1" fmla="*/ 205450 h 209686"/>
                    <a:gd name="connsiteX2" fmla="*/ 0 w 161003"/>
                    <a:gd name="connsiteY2" fmla="*/ 209686 h 209686"/>
                    <a:gd name="connsiteX3" fmla="*/ 4657 w 161003"/>
                    <a:gd name="connsiteY3" fmla="*/ 135334 h 209686"/>
                    <a:gd name="connsiteX4" fmla="*/ 87857 w 161003"/>
                    <a:gd name="connsiteY4" fmla="*/ 82251 h 209686"/>
                    <a:gd name="connsiteX5" fmla="*/ 152408 w 161003"/>
                    <a:gd name="connsiteY5" fmla="*/ 0 h 209686"/>
                    <a:gd name="connsiteX0" fmla="*/ 147751 w 156346"/>
                    <a:gd name="connsiteY0" fmla="*/ 0 h 205450"/>
                    <a:gd name="connsiteX1" fmla="*/ 4795 w 156346"/>
                    <a:gd name="connsiteY1" fmla="*/ 205450 h 205450"/>
                    <a:gd name="connsiteX2" fmla="*/ 0 w 156346"/>
                    <a:gd name="connsiteY2" fmla="*/ 135334 h 205450"/>
                    <a:gd name="connsiteX3" fmla="*/ 83200 w 156346"/>
                    <a:gd name="connsiteY3" fmla="*/ 82251 h 205450"/>
                    <a:gd name="connsiteX4" fmla="*/ 147751 w 156346"/>
                    <a:gd name="connsiteY4" fmla="*/ 0 h 205450"/>
                    <a:gd name="connsiteX0" fmla="*/ 148605 w 156752"/>
                    <a:gd name="connsiteY0" fmla="*/ 0 h 188781"/>
                    <a:gd name="connsiteX1" fmla="*/ 0 w 156752"/>
                    <a:gd name="connsiteY1" fmla="*/ 188781 h 188781"/>
                    <a:gd name="connsiteX2" fmla="*/ 854 w 156752"/>
                    <a:gd name="connsiteY2" fmla="*/ 135334 h 188781"/>
                    <a:gd name="connsiteX3" fmla="*/ 84054 w 156752"/>
                    <a:gd name="connsiteY3" fmla="*/ 82251 h 188781"/>
                    <a:gd name="connsiteX4" fmla="*/ 148605 w 156752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48605 w 148605"/>
                    <a:gd name="connsiteY0" fmla="*/ 0 h 188781"/>
                    <a:gd name="connsiteX1" fmla="*/ 0 w 148605"/>
                    <a:gd name="connsiteY1" fmla="*/ 188781 h 188781"/>
                    <a:gd name="connsiteX2" fmla="*/ 854 w 148605"/>
                    <a:gd name="connsiteY2" fmla="*/ 135334 h 188781"/>
                    <a:gd name="connsiteX3" fmla="*/ 84054 w 148605"/>
                    <a:gd name="connsiteY3" fmla="*/ 82251 h 188781"/>
                    <a:gd name="connsiteX4" fmla="*/ 148605 w 148605"/>
                    <a:gd name="connsiteY4" fmla="*/ 0 h 188781"/>
                    <a:gd name="connsiteX0" fmla="*/ 151429 w 151429"/>
                    <a:gd name="connsiteY0" fmla="*/ 0 h 186400"/>
                    <a:gd name="connsiteX1" fmla="*/ 0 w 151429"/>
                    <a:gd name="connsiteY1" fmla="*/ 186400 h 186400"/>
                    <a:gd name="connsiteX2" fmla="*/ 854 w 151429"/>
                    <a:gd name="connsiteY2" fmla="*/ 132953 h 186400"/>
                    <a:gd name="connsiteX3" fmla="*/ 84054 w 151429"/>
                    <a:gd name="connsiteY3" fmla="*/ 79870 h 186400"/>
                    <a:gd name="connsiteX4" fmla="*/ 151429 w 151429"/>
                    <a:gd name="connsiteY4" fmla="*/ 0 h 18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1429" h="186400">
                      <a:moveTo>
                        <a:pt x="151429" y="0"/>
                      </a:moveTo>
                      <a:cubicBezTo>
                        <a:pt x="150345" y="78261"/>
                        <a:pt x="89168" y="133779"/>
                        <a:pt x="0" y="186400"/>
                      </a:cubicBezTo>
                      <a:cubicBezTo>
                        <a:pt x="285" y="168584"/>
                        <a:pt x="569" y="150769"/>
                        <a:pt x="854" y="132953"/>
                      </a:cubicBezTo>
                      <a:lnTo>
                        <a:pt x="84054" y="79870"/>
                      </a:lnTo>
                      <a:cubicBezTo>
                        <a:pt x="113633" y="51040"/>
                        <a:pt x="136893" y="29985"/>
                        <a:pt x="15142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>
                    <a:solidFill>
                      <a:schemeClr val="lt1"/>
                    </a:solidFill>
                  </a:endParaRPr>
                </a:p>
              </p:txBody>
            </p:sp>
            <p:sp>
              <p:nvSpPr>
                <p:cNvPr id="118" name="四角形: 上の 2 つの角を丸める 117">
                  <a:extLst>
                    <a:ext uri="{FF2B5EF4-FFF2-40B4-BE49-F238E27FC236}">
                      <a16:creationId xmlns:a16="http://schemas.microsoft.com/office/drawing/2014/main" id="{451BF2B4-C065-4B29-8B74-E95717368139}"/>
                    </a:ext>
                  </a:extLst>
                </p:cNvPr>
                <p:cNvSpPr/>
                <p:nvPr/>
              </p:nvSpPr>
              <p:spPr>
                <a:xfrm>
                  <a:off x="914043" y="5430206"/>
                  <a:ext cx="520051" cy="1011777"/>
                </a:xfrm>
                <a:prstGeom prst="round2SameRect">
                  <a:avLst>
                    <a:gd name="adj1" fmla="val 39323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5FF46076-987E-4559-B109-F83B10ECAE24}"/>
                    </a:ext>
                  </a:extLst>
                </p:cNvPr>
                <p:cNvSpPr/>
                <p:nvPr/>
              </p:nvSpPr>
              <p:spPr>
                <a:xfrm>
                  <a:off x="675445" y="4348765"/>
                  <a:ext cx="828439" cy="970302"/>
                </a:xfrm>
                <a:custGeom>
                  <a:avLst/>
                  <a:gdLst>
                    <a:gd name="connsiteX0" fmla="*/ 444504 w 821661"/>
                    <a:gd name="connsiteY0" fmla="*/ 27 h 921045"/>
                    <a:gd name="connsiteX1" fmla="*/ 821479 w 821661"/>
                    <a:gd name="connsiteY1" fmla="*/ 445103 h 921045"/>
                    <a:gd name="connsiteX2" fmla="*/ 552319 w 821661"/>
                    <a:gd name="connsiteY2" fmla="*/ 898660 h 921045"/>
                    <a:gd name="connsiteX3" fmla="*/ 480846 w 821661"/>
                    <a:gd name="connsiteY3" fmla="*/ 747863 h 921045"/>
                    <a:gd name="connsiteX4" fmla="*/ 232191 w 821661"/>
                    <a:gd name="connsiteY4" fmla="*/ 919950 h 921045"/>
                    <a:gd name="connsiteX5" fmla="*/ 75343 w 821661"/>
                    <a:gd name="connsiteY5" fmla="*/ 842202 h 921045"/>
                    <a:gd name="connsiteX6" fmla="*/ 67533 w 821661"/>
                    <a:gd name="connsiteY6" fmla="*/ 822288 h 921045"/>
                    <a:gd name="connsiteX7" fmla="*/ 70485 w 821661"/>
                    <a:gd name="connsiteY7" fmla="*/ 821185 h 921045"/>
                    <a:gd name="connsiteX8" fmla="*/ 100514 w 821661"/>
                    <a:gd name="connsiteY8" fmla="*/ 795321 h 921045"/>
                    <a:gd name="connsiteX9" fmla="*/ 70485 w 821661"/>
                    <a:gd name="connsiteY9" fmla="*/ 800742 h 921045"/>
                    <a:gd name="connsiteX10" fmla="*/ 60233 w 821661"/>
                    <a:gd name="connsiteY10" fmla="*/ 803677 h 921045"/>
                    <a:gd name="connsiteX11" fmla="*/ 59765 w 821661"/>
                    <a:gd name="connsiteY11" fmla="*/ 802483 h 921045"/>
                    <a:gd name="connsiteX12" fmla="*/ 48103 w 821661"/>
                    <a:gd name="connsiteY12" fmla="*/ 752360 h 921045"/>
                    <a:gd name="connsiteX13" fmla="*/ 0 w 821661"/>
                    <a:gd name="connsiteY13" fmla="*/ 713901 h 921045"/>
                    <a:gd name="connsiteX14" fmla="*/ 41934 w 821661"/>
                    <a:gd name="connsiteY14" fmla="*/ 572226 h 921045"/>
                    <a:gd name="connsiteX15" fmla="*/ 12918 w 821661"/>
                    <a:gd name="connsiteY15" fmla="*/ 401454 h 921045"/>
                    <a:gd name="connsiteX16" fmla="*/ 11316 w 821661"/>
                    <a:gd name="connsiteY16" fmla="*/ 339903 h 921045"/>
                    <a:gd name="connsiteX17" fmla="*/ 444504 w 821661"/>
                    <a:gd name="connsiteY17" fmla="*/ 27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70485 w 821661"/>
                    <a:gd name="connsiteY4" fmla="*/ 821185 h 921045"/>
                    <a:gd name="connsiteX5" fmla="*/ 100514 w 821661"/>
                    <a:gd name="connsiteY5" fmla="*/ 795321 h 921045"/>
                    <a:gd name="connsiteX6" fmla="*/ 70485 w 821661"/>
                    <a:gd name="connsiteY6" fmla="*/ 800742 h 921045"/>
                    <a:gd name="connsiteX7" fmla="*/ 60233 w 821661"/>
                    <a:gd name="connsiteY7" fmla="*/ 803677 h 921045"/>
                    <a:gd name="connsiteX8" fmla="*/ 59765 w 821661"/>
                    <a:gd name="connsiteY8" fmla="*/ 802483 h 921045"/>
                    <a:gd name="connsiteX9" fmla="*/ 48103 w 821661"/>
                    <a:gd name="connsiteY9" fmla="*/ 752360 h 921045"/>
                    <a:gd name="connsiteX10" fmla="*/ 0 w 821661"/>
                    <a:gd name="connsiteY10" fmla="*/ 713901 h 921045"/>
                    <a:gd name="connsiteX11" fmla="*/ 41934 w 821661"/>
                    <a:gd name="connsiteY11" fmla="*/ 572226 h 921045"/>
                    <a:gd name="connsiteX12" fmla="*/ 12918 w 821661"/>
                    <a:gd name="connsiteY12" fmla="*/ 401454 h 921045"/>
                    <a:gd name="connsiteX13" fmla="*/ 11316 w 821661"/>
                    <a:gd name="connsiteY13" fmla="*/ 339903 h 921045"/>
                    <a:gd name="connsiteX14" fmla="*/ 444504 w 821661"/>
                    <a:gd name="connsiteY14" fmla="*/ 27 h 921045"/>
                    <a:gd name="connsiteX15" fmla="*/ 821479 w 821661"/>
                    <a:gd name="connsiteY15" fmla="*/ 445103 h 921045"/>
                    <a:gd name="connsiteX16" fmla="*/ 552319 w 821661"/>
                    <a:gd name="connsiteY16" fmla="*/ 898660 h 921045"/>
                    <a:gd name="connsiteX17" fmla="*/ 572286 w 821661"/>
                    <a:gd name="connsiteY17" fmla="*/ 839303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70485 w 821661"/>
                    <a:gd name="connsiteY4" fmla="*/ 821185 h 921045"/>
                    <a:gd name="connsiteX5" fmla="*/ 100514 w 821661"/>
                    <a:gd name="connsiteY5" fmla="*/ 795321 h 921045"/>
                    <a:gd name="connsiteX6" fmla="*/ 70485 w 821661"/>
                    <a:gd name="connsiteY6" fmla="*/ 800742 h 921045"/>
                    <a:gd name="connsiteX7" fmla="*/ 60233 w 821661"/>
                    <a:gd name="connsiteY7" fmla="*/ 803677 h 921045"/>
                    <a:gd name="connsiteX8" fmla="*/ 59765 w 821661"/>
                    <a:gd name="connsiteY8" fmla="*/ 802483 h 921045"/>
                    <a:gd name="connsiteX9" fmla="*/ 48103 w 821661"/>
                    <a:gd name="connsiteY9" fmla="*/ 752360 h 921045"/>
                    <a:gd name="connsiteX10" fmla="*/ 0 w 821661"/>
                    <a:gd name="connsiteY10" fmla="*/ 713901 h 921045"/>
                    <a:gd name="connsiteX11" fmla="*/ 41934 w 821661"/>
                    <a:gd name="connsiteY11" fmla="*/ 572226 h 921045"/>
                    <a:gd name="connsiteX12" fmla="*/ 12918 w 821661"/>
                    <a:gd name="connsiteY12" fmla="*/ 401454 h 921045"/>
                    <a:gd name="connsiteX13" fmla="*/ 11316 w 821661"/>
                    <a:gd name="connsiteY13" fmla="*/ 339903 h 921045"/>
                    <a:gd name="connsiteX14" fmla="*/ 444504 w 821661"/>
                    <a:gd name="connsiteY14" fmla="*/ 27 h 921045"/>
                    <a:gd name="connsiteX15" fmla="*/ 821479 w 821661"/>
                    <a:gd name="connsiteY15" fmla="*/ 445103 h 921045"/>
                    <a:gd name="connsiteX16" fmla="*/ 552319 w 821661"/>
                    <a:gd name="connsiteY16" fmla="*/ 898660 h 921045"/>
                    <a:gd name="connsiteX0" fmla="*/ 480846 w 821661"/>
                    <a:gd name="connsiteY0" fmla="*/ 747863 h 921045"/>
                    <a:gd name="connsiteX1" fmla="*/ 232191 w 821661"/>
                    <a:gd name="connsiteY1" fmla="*/ 919950 h 921045"/>
                    <a:gd name="connsiteX2" fmla="*/ 75343 w 821661"/>
                    <a:gd name="connsiteY2" fmla="*/ 842202 h 921045"/>
                    <a:gd name="connsiteX3" fmla="*/ 67533 w 821661"/>
                    <a:gd name="connsiteY3" fmla="*/ 822288 h 921045"/>
                    <a:gd name="connsiteX4" fmla="*/ 100514 w 821661"/>
                    <a:gd name="connsiteY4" fmla="*/ 795321 h 921045"/>
                    <a:gd name="connsiteX5" fmla="*/ 70485 w 821661"/>
                    <a:gd name="connsiteY5" fmla="*/ 800742 h 921045"/>
                    <a:gd name="connsiteX6" fmla="*/ 60233 w 821661"/>
                    <a:gd name="connsiteY6" fmla="*/ 803677 h 921045"/>
                    <a:gd name="connsiteX7" fmla="*/ 59765 w 821661"/>
                    <a:gd name="connsiteY7" fmla="*/ 802483 h 921045"/>
                    <a:gd name="connsiteX8" fmla="*/ 48103 w 821661"/>
                    <a:gd name="connsiteY8" fmla="*/ 752360 h 921045"/>
                    <a:gd name="connsiteX9" fmla="*/ 0 w 821661"/>
                    <a:gd name="connsiteY9" fmla="*/ 713901 h 921045"/>
                    <a:gd name="connsiteX10" fmla="*/ 41934 w 821661"/>
                    <a:gd name="connsiteY10" fmla="*/ 572226 h 921045"/>
                    <a:gd name="connsiteX11" fmla="*/ 12918 w 821661"/>
                    <a:gd name="connsiteY11" fmla="*/ 401454 h 921045"/>
                    <a:gd name="connsiteX12" fmla="*/ 11316 w 821661"/>
                    <a:gd name="connsiteY12" fmla="*/ 339903 h 921045"/>
                    <a:gd name="connsiteX13" fmla="*/ 444504 w 821661"/>
                    <a:gd name="connsiteY13" fmla="*/ 27 h 921045"/>
                    <a:gd name="connsiteX14" fmla="*/ 821479 w 821661"/>
                    <a:gd name="connsiteY14" fmla="*/ 445103 h 921045"/>
                    <a:gd name="connsiteX15" fmla="*/ 552319 w 821661"/>
                    <a:gd name="connsiteY15" fmla="*/ 898660 h 921045"/>
                    <a:gd name="connsiteX0" fmla="*/ 480846 w 822486"/>
                    <a:gd name="connsiteY0" fmla="*/ 784141 h 957323"/>
                    <a:gd name="connsiteX1" fmla="*/ 232191 w 822486"/>
                    <a:gd name="connsiteY1" fmla="*/ 956228 h 957323"/>
                    <a:gd name="connsiteX2" fmla="*/ 75343 w 822486"/>
                    <a:gd name="connsiteY2" fmla="*/ 878480 h 957323"/>
                    <a:gd name="connsiteX3" fmla="*/ 67533 w 822486"/>
                    <a:gd name="connsiteY3" fmla="*/ 858566 h 957323"/>
                    <a:gd name="connsiteX4" fmla="*/ 100514 w 822486"/>
                    <a:gd name="connsiteY4" fmla="*/ 831599 h 957323"/>
                    <a:gd name="connsiteX5" fmla="*/ 70485 w 822486"/>
                    <a:gd name="connsiteY5" fmla="*/ 837020 h 957323"/>
                    <a:gd name="connsiteX6" fmla="*/ 60233 w 822486"/>
                    <a:gd name="connsiteY6" fmla="*/ 839955 h 957323"/>
                    <a:gd name="connsiteX7" fmla="*/ 59765 w 822486"/>
                    <a:gd name="connsiteY7" fmla="*/ 838761 h 957323"/>
                    <a:gd name="connsiteX8" fmla="*/ 48103 w 822486"/>
                    <a:gd name="connsiteY8" fmla="*/ 788638 h 957323"/>
                    <a:gd name="connsiteX9" fmla="*/ 0 w 822486"/>
                    <a:gd name="connsiteY9" fmla="*/ 750179 h 957323"/>
                    <a:gd name="connsiteX10" fmla="*/ 41934 w 822486"/>
                    <a:gd name="connsiteY10" fmla="*/ 608504 h 957323"/>
                    <a:gd name="connsiteX11" fmla="*/ 12918 w 822486"/>
                    <a:gd name="connsiteY11" fmla="*/ 437732 h 957323"/>
                    <a:gd name="connsiteX12" fmla="*/ 11316 w 822486"/>
                    <a:gd name="connsiteY12" fmla="*/ 376181 h 957323"/>
                    <a:gd name="connsiteX13" fmla="*/ 431574 w 822486"/>
                    <a:gd name="connsiteY13" fmla="*/ 22 h 957323"/>
                    <a:gd name="connsiteX14" fmla="*/ 821479 w 822486"/>
                    <a:gd name="connsiteY14" fmla="*/ 481381 h 957323"/>
                    <a:gd name="connsiteX15" fmla="*/ 552319 w 822486"/>
                    <a:gd name="connsiteY15" fmla="*/ 934938 h 957323"/>
                    <a:gd name="connsiteX0" fmla="*/ 480846 w 822153"/>
                    <a:gd name="connsiteY0" fmla="*/ 784141 h 957323"/>
                    <a:gd name="connsiteX1" fmla="*/ 232191 w 822153"/>
                    <a:gd name="connsiteY1" fmla="*/ 956228 h 957323"/>
                    <a:gd name="connsiteX2" fmla="*/ 75343 w 822153"/>
                    <a:gd name="connsiteY2" fmla="*/ 878480 h 957323"/>
                    <a:gd name="connsiteX3" fmla="*/ 67533 w 822153"/>
                    <a:gd name="connsiteY3" fmla="*/ 858566 h 957323"/>
                    <a:gd name="connsiteX4" fmla="*/ 100514 w 822153"/>
                    <a:gd name="connsiteY4" fmla="*/ 831599 h 957323"/>
                    <a:gd name="connsiteX5" fmla="*/ 70485 w 822153"/>
                    <a:gd name="connsiteY5" fmla="*/ 837020 h 957323"/>
                    <a:gd name="connsiteX6" fmla="*/ 60233 w 822153"/>
                    <a:gd name="connsiteY6" fmla="*/ 839955 h 957323"/>
                    <a:gd name="connsiteX7" fmla="*/ 59765 w 822153"/>
                    <a:gd name="connsiteY7" fmla="*/ 838761 h 957323"/>
                    <a:gd name="connsiteX8" fmla="*/ 48103 w 822153"/>
                    <a:gd name="connsiteY8" fmla="*/ 788638 h 957323"/>
                    <a:gd name="connsiteX9" fmla="*/ 0 w 822153"/>
                    <a:gd name="connsiteY9" fmla="*/ 750179 h 957323"/>
                    <a:gd name="connsiteX10" fmla="*/ 41934 w 822153"/>
                    <a:gd name="connsiteY10" fmla="*/ 608504 h 957323"/>
                    <a:gd name="connsiteX11" fmla="*/ 12918 w 822153"/>
                    <a:gd name="connsiteY11" fmla="*/ 437732 h 957323"/>
                    <a:gd name="connsiteX12" fmla="*/ 11316 w 822153"/>
                    <a:gd name="connsiteY12" fmla="*/ 376181 h 957323"/>
                    <a:gd name="connsiteX13" fmla="*/ 431574 w 822153"/>
                    <a:gd name="connsiteY13" fmla="*/ 22 h 957323"/>
                    <a:gd name="connsiteX14" fmla="*/ 821479 w 822153"/>
                    <a:gd name="connsiteY14" fmla="*/ 481381 h 957323"/>
                    <a:gd name="connsiteX15" fmla="*/ 552319 w 822153"/>
                    <a:gd name="connsiteY15" fmla="*/ 934938 h 957323"/>
                    <a:gd name="connsiteX0" fmla="*/ 480846 w 806304"/>
                    <a:gd name="connsiteY0" fmla="*/ 785139 h 958321"/>
                    <a:gd name="connsiteX1" fmla="*/ 232191 w 806304"/>
                    <a:gd name="connsiteY1" fmla="*/ 957226 h 958321"/>
                    <a:gd name="connsiteX2" fmla="*/ 75343 w 806304"/>
                    <a:gd name="connsiteY2" fmla="*/ 879478 h 958321"/>
                    <a:gd name="connsiteX3" fmla="*/ 67533 w 806304"/>
                    <a:gd name="connsiteY3" fmla="*/ 859564 h 958321"/>
                    <a:gd name="connsiteX4" fmla="*/ 100514 w 806304"/>
                    <a:gd name="connsiteY4" fmla="*/ 832597 h 958321"/>
                    <a:gd name="connsiteX5" fmla="*/ 70485 w 806304"/>
                    <a:gd name="connsiteY5" fmla="*/ 838018 h 958321"/>
                    <a:gd name="connsiteX6" fmla="*/ 60233 w 806304"/>
                    <a:gd name="connsiteY6" fmla="*/ 840953 h 958321"/>
                    <a:gd name="connsiteX7" fmla="*/ 59765 w 806304"/>
                    <a:gd name="connsiteY7" fmla="*/ 839759 h 958321"/>
                    <a:gd name="connsiteX8" fmla="*/ 48103 w 806304"/>
                    <a:gd name="connsiteY8" fmla="*/ 789636 h 958321"/>
                    <a:gd name="connsiteX9" fmla="*/ 0 w 806304"/>
                    <a:gd name="connsiteY9" fmla="*/ 751177 h 958321"/>
                    <a:gd name="connsiteX10" fmla="*/ 41934 w 806304"/>
                    <a:gd name="connsiteY10" fmla="*/ 609502 h 958321"/>
                    <a:gd name="connsiteX11" fmla="*/ 12918 w 806304"/>
                    <a:gd name="connsiteY11" fmla="*/ 438730 h 958321"/>
                    <a:gd name="connsiteX12" fmla="*/ 11316 w 806304"/>
                    <a:gd name="connsiteY12" fmla="*/ 377179 h 958321"/>
                    <a:gd name="connsiteX13" fmla="*/ 431574 w 806304"/>
                    <a:gd name="connsiteY13" fmla="*/ 1020 h 958321"/>
                    <a:gd name="connsiteX14" fmla="*/ 805963 w 806304"/>
                    <a:gd name="connsiteY14" fmla="*/ 477196 h 958321"/>
                    <a:gd name="connsiteX15" fmla="*/ 552319 w 806304"/>
                    <a:gd name="connsiteY15" fmla="*/ 935936 h 958321"/>
                    <a:gd name="connsiteX0" fmla="*/ 480846 w 806382"/>
                    <a:gd name="connsiteY0" fmla="*/ 784125 h 957307"/>
                    <a:gd name="connsiteX1" fmla="*/ 232191 w 806382"/>
                    <a:gd name="connsiteY1" fmla="*/ 956212 h 957307"/>
                    <a:gd name="connsiteX2" fmla="*/ 75343 w 806382"/>
                    <a:gd name="connsiteY2" fmla="*/ 878464 h 957307"/>
                    <a:gd name="connsiteX3" fmla="*/ 67533 w 806382"/>
                    <a:gd name="connsiteY3" fmla="*/ 858550 h 957307"/>
                    <a:gd name="connsiteX4" fmla="*/ 100514 w 806382"/>
                    <a:gd name="connsiteY4" fmla="*/ 831583 h 957307"/>
                    <a:gd name="connsiteX5" fmla="*/ 70485 w 806382"/>
                    <a:gd name="connsiteY5" fmla="*/ 837004 h 957307"/>
                    <a:gd name="connsiteX6" fmla="*/ 60233 w 806382"/>
                    <a:gd name="connsiteY6" fmla="*/ 839939 h 957307"/>
                    <a:gd name="connsiteX7" fmla="*/ 59765 w 806382"/>
                    <a:gd name="connsiteY7" fmla="*/ 838745 h 957307"/>
                    <a:gd name="connsiteX8" fmla="*/ 48103 w 806382"/>
                    <a:gd name="connsiteY8" fmla="*/ 788622 h 957307"/>
                    <a:gd name="connsiteX9" fmla="*/ 0 w 806382"/>
                    <a:gd name="connsiteY9" fmla="*/ 750163 h 957307"/>
                    <a:gd name="connsiteX10" fmla="*/ 41934 w 806382"/>
                    <a:gd name="connsiteY10" fmla="*/ 608488 h 957307"/>
                    <a:gd name="connsiteX11" fmla="*/ 12918 w 806382"/>
                    <a:gd name="connsiteY11" fmla="*/ 437716 h 957307"/>
                    <a:gd name="connsiteX12" fmla="*/ 11316 w 806382"/>
                    <a:gd name="connsiteY12" fmla="*/ 376165 h 957307"/>
                    <a:gd name="connsiteX13" fmla="*/ 431574 w 806382"/>
                    <a:gd name="connsiteY13" fmla="*/ 6 h 957307"/>
                    <a:gd name="connsiteX14" fmla="*/ 805963 w 806382"/>
                    <a:gd name="connsiteY14" fmla="*/ 476182 h 957307"/>
                    <a:gd name="connsiteX15" fmla="*/ 552319 w 806382"/>
                    <a:gd name="connsiteY15" fmla="*/ 934922 h 957307"/>
                    <a:gd name="connsiteX0" fmla="*/ 480846 w 806466"/>
                    <a:gd name="connsiteY0" fmla="*/ 784125 h 957307"/>
                    <a:gd name="connsiteX1" fmla="*/ 232191 w 806466"/>
                    <a:gd name="connsiteY1" fmla="*/ 956212 h 957307"/>
                    <a:gd name="connsiteX2" fmla="*/ 75343 w 806466"/>
                    <a:gd name="connsiteY2" fmla="*/ 878464 h 957307"/>
                    <a:gd name="connsiteX3" fmla="*/ 67533 w 806466"/>
                    <a:gd name="connsiteY3" fmla="*/ 858550 h 957307"/>
                    <a:gd name="connsiteX4" fmla="*/ 100514 w 806466"/>
                    <a:gd name="connsiteY4" fmla="*/ 831583 h 957307"/>
                    <a:gd name="connsiteX5" fmla="*/ 70485 w 806466"/>
                    <a:gd name="connsiteY5" fmla="*/ 837004 h 957307"/>
                    <a:gd name="connsiteX6" fmla="*/ 60233 w 806466"/>
                    <a:gd name="connsiteY6" fmla="*/ 839939 h 957307"/>
                    <a:gd name="connsiteX7" fmla="*/ 59765 w 806466"/>
                    <a:gd name="connsiteY7" fmla="*/ 838745 h 957307"/>
                    <a:gd name="connsiteX8" fmla="*/ 48103 w 806466"/>
                    <a:gd name="connsiteY8" fmla="*/ 788622 h 957307"/>
                    <a:gd name="connsiteX9" fmla="*/ 0 w 806466"/>
                    <a:gd name="connsiteY9" fmla="*/ 750163 h 957307"/>
                    <a:gd name="connsiteX10" fmla="*/ 41934 w 806466"/>
                    <a:gd name="connsiteY10" fmla="*/ 608488 h 957307"/>
                    <a:gd name="connsiteX11" fmla="*/ 12918 w 806466"/>
                    <a:gd name="connsiteY11" fmla="*/ 437716 h 957307"/>
                    <a:gd name="connsiteX12" fmla="*/ 11316 w 806466"/>
                    <a:gd name="connsiteY12" fmla="*/ 376165 h 957307"/>
                    <a:gd name="connsiteX13" fmla="*/ 431574 w 806466"/>
                    <a:gd name="connsiteY13" fmla="*/ 6 h 957307"/>
                    <a:gd name="connsiteX14" fmla="*/ 805963 w 806466"/>
                    <a:gd name="connsiteY14" fmla="*/ 476182 h 957307"/>
                    <a:gd name="connsiteX15" fmla="*/ 552319 w 806466"/>
                    <a:gd name="connsiteY15" fmla="*/ 934922 h 957307"/>
                    <a:gd name="connsiteX0" fmla="*/ 480846 w 807025"/>
                    <a:gd name="connsiteY0" fmla="*/ 797081 h 970263"/>
                    <a:gd name="connsiteX1" fmla="*/ 232191 w 807025"/>
                    <a:gd name="connsiteY1" fmla="*/ 969168 h 970263"/>
                    <a:gd name="connsiteX2" fmla="*/ 75343 w 807025"/>
                    <a:gd name="connsiteY2" fmla="*/ 891420 h 970263"/>
                    <a:gd name="connsiteX3" fmla="*/ 67533 w 807025"/>
                    <a:gd name="connsiteY3" fmla="*/ 871506 h 970263"/>
                    <a:gd name="connsiteX4" fmla="*/ 100514 w 807025"/>
                    <a:gd name="connsiteY4" fmla="*/ 844539 h 970263"/>
                    <a:gd name="connsiteX5" fmla="*/ 70485 w 807025"/>
                    <a:gd name="connsiteY5" fmla="*/ 849960 h 970263"/>
                    <a:gd name="connsiteX6" fmla="*/ 60233 w 807025"/>
                    <a:gd name="connsiteY6" fmla="*/ 852895 h 970263"/>
                    <a:gd name="connsiteX7" fmla="*/ 59765 w 807025"/>
                    <a:gd name="connsiteY7" fmla="*/ 851701 h 970263"/>
                    <a:gd name="connsiteX8" fmla="*/ 48103 w 807025"/>
                    <a:gd name="connsiteY8" fmla="*/ 801578 h 970263"/>
                    <a:gd name="connsiteX9" fmla="*/ 0 w 807025"/>
                    <a:gd name="connsiteY9" fmla="*/ 763119 h 970263"/>
                    <a:gd name="connsiteX10" fmla="*/ 41934 w 807025"/>
                    <a:gd name="connsiteY10" fmla="*/ 621444 h 970263"/>
                    <a:gd name="connsiteX11" fmla="*/ 12918 w 807025"/>
                    <a:gd name="connsiteY11" fmla="*/ 450672 h 970263"/>
                    <a:gd name="connsiteX12" fmla="*/ 11316 w 807025"/>
                    <a:gd name="connsiteY12" fmla="*/ 389121 h 970263"/>
                    <a:gd name="connsiteX13" fmla="*/ 431574 w 807025"/>
                    <a:gd name="connsiteY13" fmla="*/ 4 h 970263"/>
                    <a:gd name="connsiteX14" fmla="*/ 805963 w 807025"/>
                    <a:gd name="connsiteY14" fmla="*/ 489138 h 970263"/>
                    <a:gd name="connsiteX15" fmla="*/ 552319 w 807025"/>
                    <a:gd name="connsiteY15" fmla="*/ 947878 h 970263"/>
                    <a:gd name="connsiteX0" fmla="*/ 480846 w 807025"/>
                    <a:gd name="connsiteY0" fmla="*/ 797130 h 970312"/>
                    <a:gd name="connsiteX1" fmla="*/ 232191 w 807025"/>
                    <a:gd name="connsiteY1" fmla="*/ 969217 h 970312"/>
                    <a:gd name="connsiteX2" fmla="*/ 75343 w 807025"/>
                    <a:gd name="connsiteY2" fmla="*/ 891469 h 970312"/>
                    <a:gd name="connsiteX3" fmla="*/ 67533 w 807025"/>
                    <a:gd name="connsiteY3" fmla="*/ 871555 h 970312"/>
                    <a:gd name="connsiteX4" fmla="*/ 100514 w 807025"/>
                    <a:gd name="connsiteY4" fmla="*/ 844588 h 970312"/>
                    <a:gd name="connsiteX5" fmla="*/ 70485 w 807025"/>
                    <a:gd name="connsiteY5" fmla="*/ 850009 h 970312"/>
                    <a:gd name="connsiteX6" fmla="*/ 60233 w 807025"/>
                    <a:gd name="connsiteY6" fmla="*/ 852944 h 970312"/>
                    <a:gd name="connsiteX7" fmla="*/ 59765 w 807025"/>
                    <a:gd name="connsiteY7" fmla="*/ 851750 h 970312"/>
                    <a:gd name="connsiteX8" fmla="*/ 48103 w 807025"/>
                    <a:gd name="connsiteY8" fmla="*/ 801627 h 970312"/>
                    <a:gd name="connsiteX9" fmla="*/ 0 w 807025"/>
                    <a:gd name="connsiteY9" fmla="*/ 763168 h 970312"/>
                    <a:gd name="connsiteX10" fmla="*/ 41934 w 807025"/>
                    <a:gd name="connsiteY10" fmla="*/ 621493 h 970312"/>
                    <a:gd name="connsiteX11" fmla="*/ 12918 w 807025"/>
                    <a:gd name="connsiteY11" fmla="*/ 450721 h 970312"/>
                    <a:gd name="connsiteX12" fmla="*/ 11316 w 807025"/>
                    <a:gd name="connsiteY12" fmla="*/ 389170 h 970312"/>
                    <a:gd name="connsiteX13" fmla="*/ 431574 w 807025"/>
                    <a:gd name="connsiteY13" fmla="*/ 53 h 970312"/>
                    <a:gd name="connsiteX14" fmla="*/ 805963 w 807025"/>
                    <a:gd name="connsiteY14" fmla="*/ 489187 h 970312"/>
                    <a:gd name="connsiteX15" fmla="*/ 552319 w 807025"/>
                    <a:gd name="connsiteY15" fmla="*/ 947927 h 970312"/>
                    <a:gd name="connsiteX0" fmla="*/ 480846 w 805964"/>
                    <a:gd name="connsiteY0" fmla="*/ 797130 h 970312"/>
                    <a:gd name="connsiteX1" fmla="*/ 232191 w 805964"/>
                    <a:gd name="connsiteY1" fmla="*/ 969217 h 970312"/>
                    <a:gd name="connsiteX2" fmla="*/ 75343 w 805964"/>
                    <a:gd name="connsiteY2" fmla="*/ 891469 h 970312"/>
                    <a:gd name="connsiteX3" fmla="*/ 67533 w 805964"/>
                    <a:gd name="connsiteY3" fmla="*/ 871555 h 970312"/>
                    <a:gd name="connsiteX4" fmla="*/ 100514 w 805964"/>
                    <a:gd name="connsiteY4" fmla="*/ 844588 h 970312"/>
                    <a:gd name="connsiteX5" fmla="*/ 70485 w 805964"/>
                    <a:gd name="connsiteY5" fmla="*/ 850009 h 970312"/>
                    <a:gd name="connsiteX6" fmla="*/ 60233 w 805964"/>
                    <a:gd name="connsiteY6" fmla="*/ 852944 h 970312"/>
                    <a:gd name="connsiteX7" fmla="*/ 59765 w 805964"/>
                    <a:gd name="connsiteY7" fmla="*/ 851750 h 970312"/>
                    <a:gd name="connsiteX8" fmla="*/ 48103 w 805964"/>
                    <a:gd name="connsiteY8" fmla="*/ 801627 h 970312"/>
                    <a:gd name="connsiteX9" fmla="*/ 0 w 805964"/>
                    <a:gd name="connsiteY9" fmla="*/ 763168 h 970312"/>
                    <a:gd name="connsiteX10" fmla="*/ 41934 w 805964"/>
                    <a:gd name="connsiteY10" fmla="*/ 621493 h 970312"/>
                    <a:gd name="connsiteX11" fmla="*/ 12918 w 805964"/>
                    <a:gd name="connsiteY11" fmla="*/ 450721 h 970312"/>
                    <a:gd name="connsiteX12" fmla="*/ 11316 w 805964"/>
                    <a:gd name="connsiteY12" fmla="*/ 389170 h 970312"/>
                    <a:gd name="connsiteX13" fmla="*/ 431574 w 805964"/>
                    <a:gd name="connsiteY13" fmla="*/ 53 h 970312"/>
                    <a:gd name="connsiteX14" fmla="*/ 805963 w 805964"/>
                    <a:gd name="connsiteY14" fmla="*/ 489187 h 970312"/>
                    <a:gd name="connsiteX15" fmla="*/ 552319 w 805964"/>
                    <a:gd name="connsiteY15" fmla="*/ 947927 h 970312"/>
                    <a:gd name="connsiteX0" fmla="*/ 501534 w 826652"/>
                    <a:gd name="connsiteY0" fmla="*/ 797130 h 970312"/>
                    <a:gd name="connsiteX1" fmla="*/ 252879 w 826652"/>
                    <a:gd name="connsiteY1" fmla="*/ 969217 h 970312"/>
                    <a:gd name="connsiteX2" fmla="*/ 96031 w 826652"/>
                    <a:gd name="connsiteY2" fmla="*/ 891469 h 970312"/>
                    <a:gd name="connsiteX3" fmla="*/ 88221 w 826652"/>
                    <a:gd name="connsiteY3" fmla="*/ 871555 h 970312"/>
                    <a:gd name="connsiteX4" fmla="*/ 121202 w 826652"/>
                    <a:gd name="connsiteY4" fmla="*/ 844588 h 970312"/>
                    <a:gd name="connsiteX5" fmla="*/ 91173 w 826652"/>
                    <a:gd name="connsiteY5" fmla="*/ 850009 h 970312"/>
                    <a:gd name="connsiteX6" fmla="*/ 80921 w 826652"/>
                    <a:gd name="connsiteY6" fmla="*/ 852944 h 970312"/>
                    <a:gd name="connsiteX7" fmla="*/ 80453 w 826652"/>
                    <a:gd name="connsiteY7" fmla="*/ 851750 h 970312"/>
                    <a:gd name="connsiteX8" fmla="*/ 68791 w 826652"/>
                    <a:gd name="connsiteY8" fmla="*/ 801627 h 970312"/>
                    <a:gd name="connsiteX9" fmla="*/ 0 w 826652"/>
                    <a:gd name="connsiteY9" fmla="*/ 763168 h 970312"/>
                    <a:gd name="connsiteX10" fmla="*/ 62622 w 826652"/>
                    <a:gd name="connsiteY10" fmla="*/ 621493 h 970312"/>
                    <a:gd name="connsiteX11" fmla="*/ 33606 w 826652"/>
                    <a:gd name="connsiteY11" fmla="*/ 450721 h 970312"/>
                    <a:gd name="connsiteX12" fmla="*/ 32004 w 826652"/>
                    <a:gd name="connsiteY12" fmla="*/ 389170 h 970312"/>
                    <a:gd name="connsiteX13" fmla="*/ 452262 w 826652"/>
                    <a:gd name="connsiteY13" fmla="*/ 53 h 970312"/>
                    <a:gd name="connsiteX14" fmla="*/ 826651 w 826652"/>
                    <a:gd name="connsiteY14" fmla="*/ 489187 h 970312"/>
                    <a:gd name="connsiteX15" fmla="*/ 573007 w 826652"/>
                    <a:gd name="connsiteY15" fmla="*/ 947927 h 970312"/>
                    <a:gd name="connsiteX0" fmla="*/ 501534 w 826653"/>
                    <a:gd name="connsiteY0" fmla="*/ 797120 h 970302"/>
                    <a:gd name="connsiteX1" fmla="*/ 252879 w 826653"/>
                    <a:gd name="connsiteY1" fmla="*/ 969207 h 970302"/>
                    <a:gd name="connsiteX2" fmla="*/ 96031 w 826653"/>
                    <a:gd name="connsiteY2" fmla="*/ 891459 h 970302"/>
                    <a:gd name="connsiteX3" fmla="*/ 88221 w 826653"/>
                    <a:gd name="connsiteY3" fmla="*/ 871545 h 970302"/>
                    <a:gd name="connsiteX4" fmla="*/ 121202 w 826653"/>
                    <a:gd name="connsiteY4" fmla="*/ 844578 h 970302"/>
                    <a:gd name="connsiteX5" fmla="*/ 91173 w 826653"/>
                    <a:gd name="connsiteY5" fmla="*/ 849999 h 970302"/>
                    <a:gd name="connsiteX6" fmla="*/ 80921 w 826653"/>
                    <a:gd name="connsiteY6" fmla="*/ 852934 h 970302"/>
                    <a:gd name="connsiteX7" fmla="*/ 80453 w 826653"/>
                    <a:gd name="connsiteY7" fmla="*/ 851740 h 970302"/>
                    <a:gd name="connsiteX8" fmla="*/ 68791 w 826653"/>
                    <a:gd name="connsiteY8" fmla="*/ 801617 h 970302"/>
                    <a:gd name="connsiteX9" fmla="*/ 0 w 826653"/>
                    <a:gd name="connsiteY9" fmla="*/ 763158 h 970302"/>
                    <a:gd name="connsiteX10" fmla="*/ 62622 w 826653"/>
                    <a:gd name="connsiteY10" fmla="*/ 621483 h 970302"/>
                    <a:gd name="connsiteX11" fmla="*/ 33606 w 826653"/>
                    <a:gd name="connsiteY11" fmla="*/ 450711 h 970302"/>
                    <a:gd name="connsiteX12" fmla="*/ 32004 w 826653"/>
                    <a:gd name="connsiteY12" fmla="*/ 389160 h 970302"/>
                    <a:gd name="connsiteX13" fmla="*/ 452262 w 826653"/>
                    <a:gd name="connsiteY13" fmla="*/ 43 h 970302"/>
                    <a:gd name="connsiteX14" fmla="*/ 826651 w 826653"/>
                    <a:gd name="connsiteY14" fmla="*/ 489177 h 970302"/>
                    <a:gd name="connsiteX15" fmla="*/ 573007 w 826653"/>
                    <a:gd name="connsiteY15" fmla="*/ 947917 h 9703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26653" h="970302">
                      <a:moveTo>
                        <a:pt x="501534" y="797120"/>
                      </a:moveTo>
                      <a:cubicBezTo>
                        <a:pt x="428654" y="934696"/>
                        <a:pt x="340440" y="961889"/>
                        <a:pt x="252879" y="969207"/>
                      </a:cubicBezTo>
                      <a:cubicBezTo>
                        <a:pt x="187209" y="974696"/>
                        <a:pt x="130880" y="961185"/>
                        <a:pt x="96031" y="891459"/>
                      </a:cubicBezTo>
                      <a:lnTo>
                        <a:pt x="88221" y="871545"/>
                      </a:lnTo>
                      <a:lnTo>
                        <a:pt x="121202" y="844578"/>
                      </a:lnTo>
                      <a:cubicBezTo>
                        <a:pt x="121202" y="838887"/>
                        <a:pt x="109726" y="843732"/>
                        <a:pt x="91173" y="849999"/>
                      </a:cubicBezTo>
                      <a:lnTo>
                        <a:pt x="80921" y="852934"/>
                      </a:lnTo>
                      <a:lnTo>
                        <a:pt x="80453" y="851740"/>
                      </a:lnTo>
                      <a:cubicBezTo>
                        <a:pt x="75894" y="836823"/>
                        <a:pt x="71988" y="820173"/>
                        <a:pt x="68791" y="801617"/>
                      </a:cubicBezTo>
                      <a:cubicBezTo>
                        <a:pt x="45551" y="796216"/>
                        <a:pt x="10963" y="789908"/>
                        <a:pt x="0" y="763158"/>
                      </a:cubicBezTo>
                      <a:cubicBezTo>
                        <a:pt x="2401" y="721281"/>
                        <a:pt x="57021" y="673557"/>
                        <a:pt x="62622" y="621483"/>
                      </a:cubicBezTo>
                      <a:cubicBezTo>
                        <a:pt x="68223" y="569409"/>
                        <a:pt x="37009" y="478310"/>
                        <a:pt x="33606" y="450711"/>
                      </a:cubicBezTo>
                      <a:cubicBezTo>
                        <a:pt x="28617" y="425906"/>
                        <a:pt x="32539" y="409677"/>
                        <a:pt x="32004" y="389160"/>
                      </a:cubicBezTo>
                      <a:cubicBezTo>
                        <a:pt x="37600" y="186617"/>
                        <a:pt x="160781" y="4105"/>
                        <a:pt x="452262" y="43"/>
                      </a:cubicBezTo>
                      <a:cubicBezTo>
                        <a:pt x="743743" y="-4019"/>
                        <a:pt x="827215" y="281957"/>
                        <a:pt x="826651" y="489177"/>
                      </a:cubicBezTo>
                      <a:cubicBezTo>
                        <a:pt x="826087" y="696397"/>
                        <a:pt x="574254" y="810337"/>
                        <a:pt x="573007" y="947917"/>
                      </a:cubicBez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" name="円/楕円 225">
                  <a:extLst>
                    <a:ext uri="{FF2B5EF4-FFF2-40B4-BE49-F238E27FC236}">
                      <a16:creationId xmlns:a16="http://schemas.microsoft.com/office/drawing/2014/main" id="{2A7FF10B-D21B-4D5C-8BFD-E8F380868320}"/>
                    </a:ext>
                  </a:extLst>
                </p:cNvPr>
                <p:cNvSpPr/>
                <p:nvPr/>
              </p:nvSpPr>
              <p:spPr>
                <a:xfrm>
                  <a:off x="958873" y="4978033"/>
                  <a:ext cx="113112" cy="61378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5" name="四角形: 上の 2 つの角を丸める 104">
                <a:extLst>
                  <a:ext uri="{FF2B5EF4-FFF2-40B4-BE49-F238E27FC236}">
                    <a16:creationId xmlns:a16="http://schemas.microsoft.com/office/drawing/2014/main" id="{3E78EAD2-1040-48F3-A36B-25100A035774}"/>
                  </a:ext>
                </a:extLst>
              </p:cNvPr>
              <p:cNvSpPr/>
              <p:nvPr/>
            </p:nvSpPr>
            <p:spPr>
              <a:xfrm>
                <a:off x="7145038" y="5917325"/>
                <a:ext cx="189844" cy="530911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四角形: 上の 2 つの角を丸める 105">
                <a:extLst>
                  <a:ext uri="{FF2B5EF4-FFF2-40B4-BE49-F238E27FC236}">
                    <a16:creationId xmlns:a16="http://schemas.microsoft.com/office/drawing/2014/main" id="{34384CF0-5F18-43EA-93BF-038F960C0E36}"/>
                  </a:ext>
                </a:extLst>
              </p:cNvPr>
              <p:cNvSpPr/>
              <p:nvPr/>
            </p:nvSpPr>
            <p:spPr>
              <a:xfrm>
                <a:off x="7056138" y="5305382"/>
                <a:ext cx="284498" cy="65707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D4D22B7F-2EAD-4C30-B4A4-2CA5FAD14507}"/>
                  </a:ext>
                </a:extLst>
              </p:cNvPr>
              <p:cNvSpPr/>
              <p:nvPr/>
            </p:nvSpPr>
            <p:spPr>
              <a:xfrm>
                <a:off x="7177060" y="5891967"/>
                <a:ext cx="189917" cy="551021"/>
              </a:xfrm>
              <a:custGeom>
                <a:avLst/>
                <a:gdLst>
                  <a:gd name="connsiteX0" fmla="*/ 0 w 205505"/>
                  <a:gd name="connsiteY0" fmla="*/ 0 h 485500"/>
                  <a:gd name="connsiteX1" fmla="*/ 205505 w 205505"/>
                  <a:gd name="connsiteY1" fmla="*/ 0 h 485500"/>
                  <a:gd name="connsiteX2" fmla="*/ 205505 w 205505"/>
                  <a:gd name="connsiteY2" fmla="*/ 485500 h 485500"/>
                  <a:gd name="connsiteX3" fmla="*/ 0 w 205505"/>
                  <a:gd name="connsiteY3" fmla="*/ 485500 h 485500"/>
                  <a:gd name="connsiteX4" fmla="*/ 0 w 205505"/>
                  <a:gd name="connsiteY4" fmla="*/ 0 h 48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5505" h="485500">
                    <a:moveTo>
                      <a:pt x="0" y="0"/>
                    </a:moveTo>
                    <a:lnTo>
                      <a:pt x="205505" y="0"/>
                    </a:lnTo>
                    <a:lnTo>
                      <a:pt x="205505" y="485500"/>
                    </a:lnTo>
                    <a:lnTo>
                      <a:pt x="0" y="4855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" name="四角形: 上の 2 つの角を丸める 107">
                <a:extLst>
                  <a:ext uri="{FF2B5EF4-FFF2-40B4-BE49-F238E27FC236}">
                    <a16:creationId xmlns:a16="http://schemas.microsoft.com/office/drawing/2014/main" id="{C4A774F2-1EC1-47D2-A2F2-32AF31DEF0BC}"/>
                  </a:ext>
                </a:extLst>
              </p:cNvPr>
              <p:cNvSpPr/>
              <p:nvPr/>
            </p:nvSpPr>
            <p:spPr>
              <a:xfrm>
                <a:off x="7083883" y="5269860"/>
                <a:ext cx="352400" cy="66348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" name="円/楕円 503">
                <a:extLst>
                  <a:ext uri="{FF2B5EF4-FFF2-40B4-BE49-F238E27FC236}">
                    <a16:creationId xmlns:a16="http://schemas.microsoft.com/office/drawing/2014/main" id="{2E27FB6E-5EE7-4663-A9CF-B3326D985B94}"/>
                  </a:ext>
                </a:extLst>
              </p:cNvPr>
              <p:cNvSpPr/>
              <p:nvPr/>
            </p:nvSpPr>
            <p:spPr>
              <a:xfrm>
                <a:off x="6792181" y="4463715"/>
                <a:ext cx="116621" cy="17156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0" name="円/楕円 507">
                <a:extLst>
                  <a:ext uri="{FF2B5EF4-FFF2-40B4-BE49-F238E27FC236}">
                    <a16:creationId xmlns:a16="http://schemas.microsoft.com/office/drawing/2014/main" id="{CCC0A3FB-7264-465A-A9F2-D25178ACEF11}"/>
                  </a:ext>
                </a:extLst>
              </p:cNvPr>
              <p:cNvSpPr/>
              <p:nvPr/>
            </p:nvSpPr>
            <p:spPr>
              <a:xfrm>
                <a:off x="6806277" y="4487193"/>
                <a:ext cx="71312" cy="11292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" name="月 110">
                <a:extLst>
                  <a:ext uri="{FF2B5EF4-FFF2-40B4-BE49-F238E27FC236}">
                    <a16:creationId xmlns:a16="http://schemas.microsoft.com/office/drawing/2014/main" id="{B90E7C43-C1AB-44F7-86BC-55B9F0ADEDDA}"/>
                  </a:ext>
                </a:extLst>
              </p:cNvPr>
              <p:cNvSpPr/>
              <p:nvPr/>
            </p:nvSpPr>
            <p:spPr>
              <a:xfrm rot="5400000">
                <a:off x="6796279" y="4293080"/>
                <a:ext cx="75732" cy="19373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" name="月 111">
                <a:extLst>
                  <a:ext uri="{FF2B5EF4-FFF2-40B4-BE49-F238E27FC236}">
                    <a16:creationId xmlns:a16="http://schemas.microsoft.com/office/drawing/2014/main" id="{D7657979-2BF0-42BE-9B5F-4959A705EB8F}"/>
                  </a:ext>
                </a:extLst>
              </p:cNvPr>
              <p:cNvSpPr/>
              <p:nvPr/>
            </p:nvSpPr>
            <p:spPr>
              <a:xfrm rot="7200000">
                <a:off x="7017249" y="3635225"/>
                <a:ext cx="519012" cy="1070702"/>
              </a:xfrm>
              <a:prstGeom prst="moon">
                <a:avLst>
                  <a:gd name="adj" fmla="val 20082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CC5E0E8C-433D-4608-9D94-60FC213155F7}"/>
                  </a:ext>
                </a:extLst>
              </p:cNvPr>
              <p:cNvSpPr/>
              <p:nvPr/>
            </p:nvSpPr>
            <p:spPr>
              <a:xfrm rot="9900000">
                <a:off x="7080445" y="3854776"/>
                <a:ext cx="563320" cy="886584"/>
              </a:xfrm>
              <a:custGeom>
                <a:avLst/>
                <a:gdLst>
                  <a:gd name="connsiteX0" fmla="*/ 414413 w 519012"/>
                  <a:gd name="connsiteY0" fmla="*/ 875707 h 886584"/>
                  <a:gd name="connsiteX1" fmla="*/ 0 w 519012"/>
                  <a:gd name="connsiteY1" fmla="*/ 351233 h 886584"/>
                  <a:gd name="connsiteX2" fmla="*/ 88639 w 519012"/>
                  <a:gd name="connsiteY2" fmla="*/ 51913 h 886584"/>
                  <a:gd name="connsiteX3" fmla="*/ 130164 w 519012"/>
                  <a:gd name="connsiteY3" fmla="*/ 0 h 886584"/>
                  <a:gd name="connsiteX4" fmla="*/ 394905 w 519012"/>
                  <a:gd name="connsiteY4" fmla="*/ 70937 h 886584"/>
                  <a:gd name="connsiteX5" fmla="*/ 394013 w 519012"/>
                  <a:gd name="connsiteY5" fmla="*/ 73207 h 886584"/>
                  <a:gd name="connsiteX6" fmla="*/ 519012 w 519012"/>
                  <a:gd name="connsiteY6" fmla="*/ 886584 h 886584"/>
                  <a:gd name="connsiteX7" fmla="*/ 414413 w 519012"/>
                  <a:gd name="connsiteY7" fmla="*/ 875707 h 886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9012" h="886584">
                    <a:moveTo>
                      <a:pt x="414413" y="875707"/>
                    </a:moveTo>
                    <a:cubicBezTo>
                      <a:pt x="177908" y="825788"/>
                      <a:pt x="0" y="609941"/>
                      <a:pt x="0" y="351233"/>
                    </a:cubicBezTo>
                    <a:cubicBezTo>
                      <a:pt x="0" y="240358"/>
                      <a:pt x="32677" y="137356"/>
                      <a:pt x="88639" y="51913"/>
                    </a:cubicBezTo>
                    <a:lnTo>
                      <a:pt x="130164" y="0"/>
                    </a:lnTo>
                    <a:lnTo>
                      <a:pt x="394905" y="70937"/>
                    </a:lnTo>
                    <a:lnTo>
                      <a:pt x="394013" y="73207"/>
                    </a:lnTo>
                    <a:cubicBezTo>
                      <a:pt x="310681" y="344332"/>
                      <a:pt x="352347" y="646510"/>
                      <a:pt x="519012" y="886584"/>
                    </a:cubicBezTo>
                    <a:cubicBezTo>
                      <a:pt x="483182" y="886584"/>
                      <a:pt x="448199" y="882839"/>
                      <a:pt x="414413" y="875707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290E8DDE-8C00-49F9-9DF4-E00C5C56559E}"/>
                  </a:ext>
                </a:extLst>
              </p:cNvPr>
              <p:cNvSpPr/>
              <p:nvPr/>
            </p:nvSpPr>
            <p:spPr>
              <a:xfrm rot="900000" flipH="1">
                <a:off x="7225194" y="4374287"/>
                <a:ext cx="226387" cy="410019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A616C309-A804-4806-BF7F-10C4D4176DBF}"/>
                  </a:ext>
                </a:extLst>
              </p:cNvPr>
              <p:cNvSpPr/>
              <p:nvPr/>
            </p:nvSpPr>
            <p:spPr>
              <a:xfrm rot="900000" flipH="1">
                <a:off x="7246998" y="4442364"/>
                <a:ext cx="157406" cy="267063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03CCA213-7A74-451C-BCE3-BB9E317A3E48}"/>
              </a:ext>
            </a:extLst>
          </p:cNvPr>
          <p:cNvGrpSpPr/>
          <p:nvPr/>
        </p:nvGrpSpPr>
        <p:grpSpPr>
          <a:xfrm>
            <a:off x="4406014" y="3829320"/>
            <a:ext cx="1123340" cy="2612661"/>
            <a:chOff x="3629636" y="3829320"/>
            <a:chExt cx="1123340" cy="2612661"/>
          </a:xfrm>
        </p:grpSpPr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364FE604-DC18-4C19-AFAC-6A537D7E5E1D}"/>
                </a:ext>
              </a:extLst>
            </p:cNvPr>
            <p:cNvGrpSpPr/>
            <p:nvPr/>
          </p:nvGrpSpPr>
          <p:grpSpPr>
            <a:xfrm>
              <a:off x="3629636" y="3877623"/>
              <a:ext cx="1014923" cy="2564358"/>
              <a:chOff x="675445" y="4348807"/>
              <a:chExt cx="828439" cy="2093176"/>
            </a:xfrm>
          </p:grpSpPr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B6C1358B-573D-42B9-805B-358C5E2FE317}"/>
                  </a:ext>
                </a:extLst>
              </p:cNvPr>
              <p:cNvSpPr/>
              <p:nvPr/>
            </p:nvSpPr>
            <p:spPr>
              <a:xfrm>
                <a:off x="1074482" y="5113856"/>
                <a:ext cx="184679" cy="379671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529BF020-5261-4AA0-8B8D-CC98830CFE81}"/>
                  </a:ext>
                </a:extLst>
              </p:cNvPr>
              <p:cNvSpPr/>
              <p:nvPr/>
            </p:nvSpPr>
            <p:spPr>
              <a:xfrm>
                <a:off x="1092994" y="5129117"/>
                <a:ext cx="81882" cy="195549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5033 w 161003"/>
                  <a:gd name="connsiteY4" fmla="*/ 75107 h 209686"/>
                  <a:gd name="connsiteX5" fmla="*/ 152408 w 161003"/>
                  <a:gd name="connsiteY5" fmla="*/ 0 h 209686"/>
                  <a:gd name="connsiteX0" fmla="*/ 152408 w 161003"/>
                  <a:gd name="connsiteY0" fmla="*/ 0 h 209686"/>
                  <a:gd name="connsiteX1" fmla="*/ 9452 w 161003"/>
                  <a:gd name="connsiteY1" fmla="*/ 205450 h 209686"/>
                  <a:gd name="connsiteX2" fmla="*/ 0 w 161003"/>
                  <a:gd name="connsiteY2" fmla="*/ 209686 h 209686"/>
                  <a:gd name="connsiteX3" fmla="*/ 4657 w 161003"/>
                  <a:gd name="connsiteY3" fmla="*/ 135334 h 209686"/>
                  <a:gd name="connsiteX4" fmla="*/ 87857 w 161003"/>
                  <a:gd name="connsiteY4" fmla="*/ 82251 h 209686"/>
                  <a:gd name="connsiteX5" fmla="*/ 152408 w 161003"/>
                  <a:gd name="connsiteY5" fmla="*/ 0 h 209686"/>
                  <a:gd name="connsiteX0" fmla="*/ 147751 w 156346"/>
                  <a:gd name="connsiteY0" fmla="*/ 0 h 205450"/>
                  <a:gd name="connsiteX1" fmla="*/ 4795 w 156346"/>
                  <a:gd name="connsiteY1" fmla="*/ 205450 h 205450"/>
                  <a:gd name="connsiteX2" fmla="*/ 0 w 156346"/>
                  <a:gd name="connsiteY2" fmla="*/ 135334 h 205450"/>
                  <a:gd name="connsiteX3" fmla="*/ 83200 w 156346"/>
                  <a:gd name="connsiteY3" fmla="*/ 82251 h 205450"/>
                  <a:gd name="connsiteX4" fmla="*/ 147751 w 156346"/>
                  <a:gd name="connsiteY4" fmla="*/ 0 h 205450"/>
                  <a:gd name="connsiteX0" fmla="*/ 148605 w 156752"/>
                  <a:gd name="connsiteY0" fmla="*/ 0 h 188781"/>
                  <a:gd name="connsiteX1" fmla="*/ 0 w 156752"/>
                  <a:gd name="connsiteY1" fmla="*/ 188781 h 188781"/>
                  <a:gd name="connsiteX2" fmla="*/ 854 w 156752"/>
                  <a:gd name="connsiteY2" fmla="*/ 135334 h 188781"/>
                  <a:gd name="connsiteX3" fmla="*/ 84054 w 156752"/>
                  <a:gd name="connsiteY3" fmla="*/ 82251 h 188781"/>
                  <a:gd name="connsiteX4" fmla="*/ 148605 w 156752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48605 w 148605"/>
                  <a:gd name="connsiteY0" fmla="*/ 0 h 188781"/>
                  <a:gd name="connsiteX1" fmla="*/ 0 w 148605"/>
                  <a:gd name="connsiteY1" fmla="*/ 188781 h 188781"/>
                  <a:gd name="connsiteX2" fmla="*/ 854 w 148605"/>
                  <a:gd name="connsiteY2" fmla="*/ 135334 h 188781"/>
                  <a:gd name="connsiteX3" fmla="*/ 84054 w 148605"/>
                  <a:gd name="connsiteY3" fmla="*/ 82251 h 188781"/>
                  <a:gd name="connsiteX4" fmla="*/ 148605 w 148605"/>
                  <a:gd name="connsiteY4" fmla="*/ 0 h 188781"/>
                  <a:gd name="connsiteX0" fmla="*/ 151429 w 151429"/>
                  <a:gd name="connsiteY0" fmla="*/ 0 h 186400"/>
                  <a:gd name="connsiteX1" fmla="*/ 0 w 151429"/>
                  <a:gd name="connsiteY1" fmla="*/ 186400 h 186400"/>
                  <a:gd name="connsiteX2" fmla="*/ 854 w 151429"/>
                  <a:gd name="connsiteY2" fmla="*/ 132953 h 186400"/>
                  <a:gd name="connsiteX3" fmla="*/ 84054 w 151429"/>
                  <a:gd name="connsiteY3" fmla="*/ 79870 h 186400"/>
                  <a:gd name="connsiteX4" fmla="*/ 151429 w 151429"/>
                  <a:gd name="connsiteY4" fmla="*/ 0 h 1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429" h="186400">
                    <a:moveTo>
                      <a:pt x="151429" y="0"/>
                    </a:moveTo>
                    <a:cubicBezTo>
                      <a:pt x="150345" y="78261"/>
                      <a:pt x="89168" y="133779"/>
                      <a:pt x="0" y="186400"/>
                    </a:cubicBezTo>
                    <a:cubicBezTo>
                      <a:pt x="285" y="168584"/>
                      <a:pt x="569" y="150769"/>
                      <a:pt x="854" y="132953"/>
                    </a:cubicBezTo>
                    <a:lnTo>
                      <a:pt x="84054" y="79870"/>
                    </a:lnTo>
                    <a:cubicBezTo>
                      <a:pt x="113633" y="51040"/>
                      <a:pt x="136893" y="29985"/>
                      <a:pt x="15142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6" name="四角形: 上の 2 つの角を丸める 135">
                <a:extLst>
                  <a:ext uri="{FF2B5EF4-FFF2-40B4-BE49-F238E27FC236}">
                    <a16:creationId xmlns:a16="http://schemas.microsoft.com/office/drawing/2014/main" id="{44F75EA9-A4B6-49D5-B28D-9EB15F72F49E}"/>
                  </a:ext>
                </a:extLst>
              </p:cNvPr>
              <p:cNvSpPr/>
              <p:nvPr/>
            </p:nvSpPr>
            <p:spPr>
              <a:xfrm>
                <a:off x="914043" y="5430206"/>
                <a:ext cx="520051" cy="1011777"/>
              </a:xfrm>
              <a:prstGeom prst="round2SameRect">
                <a:avLst>
                  <a:gd name="adj1" fmla="val 39323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5917EAE6-94E1-4116-843B-A4E89DFED2C1}"/>
                  </a:ext>
                </a:extLst>
              </p:cNvPr>
              <p:cNvSpPr/>
              <p:nvPr/>
            </p:nvSpPr>
            <p:spPr>
              <a:xfrm>
                <a:off x="675445" y="4348807"/>
                <a:ext cx="828439" cy="970260"/>
              </a:xfrm>
              <a:custGeom>
                <a:avLst/>
                <a:gdLst>
                  <a:gd name="connsiteX0" fmla="*/ 444504 w 821661"/>
                  <a:gd name="connsiteY0" fmla="*/ 27 h 921045"/>
                  <a:gd name="connsiteX1" fmla="*/ 821479 w 821661"/>
                  <a:gd name="connsiteY1" fmla="*/ 445103 h 921045"/>
                  <a:gd name="connsiteX2" fmla="*/ 552319 w 821661"/>
                  <a:gd name="connsiteY2" fmla="*/ 898660 h 921045"/>
                  <a:gd name="connsiteX3" fmla="*/ 480846 w 821661"/>
                  <a:gd name="connsiteY3" fmla="*/ 747863 h 921045"/>
                  <a:gd name="connsiteX4" fmla="*/ 232191 w 821661"/>
                  <a:gd name="connsiteY4" fmla="*/ 919950 h 921045"/>
                  <a:gd name="connsiteX5" fmla="*/ 75343 w 821661"/>
                  <a:gd name="connsiteY5" fmla="*/ 842202 h 921045"/>
                  <a:gd name="connsiteX6" fmla="*/ 67533 w 821661"/>
                  <a:gd name="connsiteY6" fmla="*/ 822288 h 921045"/>
                  <a:gd name="connsiteX7" fmla="*/ 70485 w 821661"/>
                  <a:gd name="connsiteY7" fmla="*/ 821185 h 921045"/>
                  <a:gd name="connsiteX8" fmla="*/ 100514 w 821661"/>
                  <a:gd name="connsiteY8" fmla="*/ 795321 h 921045"/>
                  <a:gd name="connsiteX9" fmla="*/ 70485 w 821661"/>
                  <a:gd name="connsiteY9" fmla="*/ 800742 h 921045"/>
                  <a:gd name="connsiteX10" fmla="*/ 60233 w 821661"/>
                  <a:gd name="connsiteY10" fmla="*/ 803677 h 921045"/>
                  <a:gd name="connsiteX11" fmla="*/ 59765 w 821661"/>
                  <a:gd name="connsiteY11" fmla="*/ 802483 h 921045"/>
                  <a:gd name="connsiteX12" fmla="*/ 48103 w 821661"/>
                  <a:gd name="connsiteY12" fmla="*/ 752360 h 921045"/>
                  <a:gd name="connsiteX13" fmla="*/ 0 w 821661"/>
                  <a:gd name="connsiteY13" fmla="*/ 713901 h 921045"/>
                  <a:gd name="connsiteX14" fmla="*/ 41934 w 821661"/>
                  <a:gd name="connsiteY14" fmla="*/ 572226 h 921045"/>
                  <a:gd name="connsiteX15" fmla="*/ 12918 w 821661"/>
                  <a:gd name="connsiteY15" fmla="*/ 401454 h 921045"/>
                  <a:gd name="connsiteX16" fmla="*/ 11316 w 821661"/>
                  <a:gd name="connsiteY16" fmla="*/ 339903 h 921045"/>
                  <a:gd name="connsiteX17" fmla="*/ 444504 w 821661"/>
                  <a:gd name="connsiteY17" fmla="*/ 27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70485 w 821661"/>
                  <a:gd name="connsiteY4" fmla="*/ 821185 h 921045"/>
                  <a:gd name="connsiteX5" fmla="*/ 100514 w 821661"/>
                  <a:gd name="connsiteY5" fmla="*/ 795321 h 921045"/>
                  <a:gd name="connsiteX6" fmla="*/ 70485 w 821661"/>
                  <a:gd name="connsiteY6" fmla="*/ 800742 h 921045"/>
                  <a:gd name="connsiteX7" fmla="*/ 60233 w 821661"/>
                  <a:gd name="connsiteY7" fmla="*/ 803677 h 921045"/>
                  <a:gd name="connsiteX8" fmla="*/ 59765 w 821661"/>
                  <a:gd name="connsiteY8" fmla="*/ 802483 h 921045"/>
                  <a:gd name="connsiteX9" fmla="*/ 48103 w 821661"/>
                  <a:gd name="connsiteY9" fmla="*/ 752360 h 921045"/>
                  <a:gd name="connsiteX10" fmla="*/ 0 w 821661"/>
                  <a:gd name="connsiteY10" fmla="*/ 713901 h 921045"/>
                  <a:gd name="connsiteX11" fmla="*/ 41934 w 821661"/>
                  <a:gd name="connsiteY11" fmla="*/ 572226 h 921045"/>
                  <a:gd name="connsiteX12" fmla="*/ 12918 w 821661"/>
                  <a:gd name="connsiteY12" fmla="*/ 401454 h 921045"/>
                  <a:gd name="connsiteX13" fmla="*/ 11316 w 821661"/>
                  <a:gd name="connsiteY13" fmla="*/ 339903 h 921045"/>
                  <a:gd name="connsiteX14" fmla="*/ 444504 w 821661"/>
                  <a:gd name="connsiteY14" fmla="*/ 27 h 921045"/>
                  <a:gd name="connsiteX15" fmla="*/ 821479 w 821661"/>
                  <a:gd name="connsiteY15" fmla="*/ 445103 h 921045"/>
                  <a:gd name="connsiteX16" fmla="*/ 552319 w 821661"/>
                  <a:gd name="connsiteY16" fmla="*/ 898660 h 921045"/>
                  <a:gd name="connsiteX17" fmla="*/ 572286 w 821661"/>
                  <a:gd name="connsiteY17" fmla="*/ 839303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70485 w 821661"/>
                  <a:gd name="connsiteY4" fmla="*/ 821185 h 921045"/>
                  <a:gd name="connsiteX5" fmla="*/ 100514 w 821661"/>
                  <a:gd name="connsiteY5" fmla="*/ 795321 h 921045"/>
                  <a:gd name="connsiteX6" fmla="*/ 70485 w 821661"/>
                  <a:gd name="connsiteY6" fmla="*/ 800742 h 921045"/>
                  <a:gd name="connsiteX7" fmla="*/ 60233 w 821661"/>
                  <a:gd name="connsiteY7" fmla="*/ 803677 h 921045"/>
                  <a:gd name="connsiteX8" fmla="*/ 59765 w 821661"/>
                  <a:gd name="connsiteY8" fmla="*/ 802483 h 921045"/>
                  <a:gd name="connsiteX9" fmla="*/ 48103 w 821661"/>
                  <a:gd name="connsiteY9" fmla="*/ 752360 h 921045"/>
                  <a:gd name="connsiteX10" fmla="*/ 0 w 821661"/>
                  <a:gd name="connsiteY10" fmla="*/ 713901 h 921045"/>
                  <a:gd name="connsiteX11" fmla="*/ 41934 w 821661"/>
                  <a:gd name="connsiteY11" fmla="*/ 572226 h 921045"/>
                  <a:gd name="connsiteX12" fmla="*/ 12918 w 821661"/>
                  <a:gd name="connsiteY12" fmla="*/ 401454 h 921045"/>
                  <a:gd name="connsiteX13" fmla="*/ 11316 w 821661"/>
                  <a:gd name="connsiteY13" fmla="*/ 339903 h 921045"/>
                  <a:gd name="connsiteX14" fmla="*/ 444504 w 821661"/>
                  <a:gd name="connsiteY14" fmla="*/ 27 h 921045"/>
                  <a:gd name="connsiteX15" fmla="*/ 821479 w 821661"/>
                  <a:gd name="connsiteY15" fmla="*/ 445103 h 921045"/>
                  <a:gd name="connsiteX16" fmla="*/ 552319 w 821661"/>
                  <a:gd name="connsiteY16" fmla="*/ 898660 h 921045"/>
                  <a:gd name="connsiteX0" fmla="*/ 480846 w 821661"/>
                  <a:gd name="connsiteY0" fmla="*/ 747863 h 921045"/>
                  <a:gd name="connsiteX1" fmla="*/ 232191 w 821661"/>
                  <a:gd name="connsiteY1" fmla="*/ 919950 h 921045"/>
                  <a:gd name="connsiteX2" fmla="*/ 75343 w 821661"/>
                  <a:gd name="connsiteY2" fmla="*/ 842202 h 921045"/>
                  <a:gd name="connsiteX3" fmla="*/ 67533 w 821661"/>
                  <a:gd name="connsiteY3" fmla="*/ 822288 h 921045"/>
                  <a:gd name="connsiteX4" fmla="*/ 100514 w 821661"/>
                  <a:gd name="connsiteY4" fmla="*/ 795321 h 921045"/>
                  <a:gd name="connsiteX5" fmla="*/ 70485 w 821661"/>
                  <a:gd name="connsiteY5" fmla="*/ 800742 h 921045"/>
                  <a:gd name="connsiteX6" fmla="*/ 60233 w 821661"/>
                  <a:gd name="connsiteY6" fmla="*/ 803677 h 921045"/>
                  <a:gd name="connsiteX7" fmla="*/ 59765 w 821661"/>
                  <a:gd name="connsiteY7" fmla="*/ 802483 h 921045"/>
                  <a:gd name="connsiteX8" fmla="*/ 48103 w 821661"/>
                  <a:gd name="connsiteY8" fmla="*/ 752360 h 921045"/>
                  <a:gd name="connsiteX9" fmla="*/ 0 w 821661"/>
                  <a:gd name="connsiteY9" fmla="*/ 713901 h 921045"/>
                  <a:gd name="connsiteX10" fmla="*/ 41934 w 821661"/>
                  <a:gd name="connsiteY10" fmla="*/ 572226 h 921045"/>
                  <a:gd name="connsiteX11" fmla="*/ 12918 w 821661"/>
                  <a:gd name="connsiteY11" fmla="*/ 401454 h 921045"/>
                  <a:gd name="connsiteX12" fmla="*/ 11316 w 821661"/>
                  <a:gd name="connsiteY12" fmla="*/ 339903 h 921045"/>
                  <a:gd name="connsiteX13" fmla="*/ 444504 w 821661"/>
                  <a:gd name="connsiteY13" fmla="*/ 27 h 921045"/>
                  <a:gd name="connsiteX14" fmla="*/ 821479 w 821661"/>
                  <a:gd name="connsiteY14" fmla="*/ 445103 h 921045"/>
                  <a:gd name="connsiteX15" fmla="*/ 552319 w 821661"/>
                  <a:gd name="connsiteY15" fmla="*/ 898660 h 921045"/>
                  <a:gd name="connsiteX0" fmla="*/ 480846 w 822486"/>
                  <a:gd name="connsiteY0" fmla="*/ 784141 h 957323"/>
                  <a:gd name="connsiteX1" fmla="*/ 232191 w 822486"/>
                  <a:gd name="connsiteY1" fmla="*/ 956228 h 957323"/>
                  <a:gd name="connsiteX2" fmla="*/ 75343 w 822486"/>
                  <a:gd name="connsiteY2" fmla="*/ 878480 h 957323"/>
                  <a:gd name="connsiteX3" fmla="*/ 67533 w 822486"/>
                  <a:gd name="connsiteY3" fmla="*/ 858566 h 957323"/>
                  <a:gd name="connsiteX4" fmla="*/ 100514 w 822486"/>
                  <a:gd name="connsiteY4" fmla="*/ 831599 h 957323"/>
                  <a:gd name="connsiteX5" fmla="*/ 70485 w 822486"/>
                  <a:gd name="connsiteY5" fmla="*/ 837020 h 957323"/>
                  <a:gd name="connsiteX6" fmla="*/ 60233 w 822486"/>
                  <a:gd name="connsiteY6" fmla="*/ 839955 h 957323"/>
                  <a:gd name="connsiteX7" fmla="*/ 59765 w 822486"/>
                  <a:gd name="connsiteY7" fmla="*/ 838761 h 957323"/>
                  <a:gd name="connsiteX8" fmla="*/ 48103 w 822486"/>
                  <a:gd name="connsiteY8" fmla="*/ 788638 h 957323"/>
                  <a:gd name="connsiteX9" fmla="*/ 0 w 822486"/>
                  <a:gd name="connsiteY9" fmla="*/ 750179 h 957323"/>
                  <a:gd name="connsiteX10" fmla="*/ 41934 w 822486"/>
                  <a:gd name="connsiteY10" fmla="*/ 608504 h 957323"/>
                  <a:gd name="connsiteX11" fmla="*/ 12918 w 822486"/>
                  <a:gd name="connsiteY11" fmla="*/ 437732 h 957323"/>
                  <a:gd name="connsiteX12" fmla="*/ 11316 w 822486"/>
                  <a:gd name="connsiteY12" fmla="*/ 376181 h 957323"/>
                  <a:gd name="connsiteX13" fmla="*/ 431574 w 822486"/>
                  <a:gd name="connsiteY13" fmla="*/ 22 h 957323"/>
                  <a:gd name="connsiteX14" fmla="*/ 821479 w 822486"/>
                  <a:gd name="connsiteY14" fmla="*/ 481381 h 957323"/>
                  <a:gd name="connsiteX15" fmla="*/ 552319 w 822486"/>
                  <a:gd name="connsiteY15" fmla="*/ 934938 h 957323"/>
                  <a:gd name="connsiteX0" fmla="*/ 480846 w 822153"/>
                  <a:gd name="connsiteY0" fmla="*/ 784141 h 957323"/>
                  <a:gd name="connsiteX1" fmla="*/ 232191 w 822153"/>
                  <a:gd name="connsiteY1" fmla="*/ 956228 h 957323"/>
                  <a:gd name="connsiteX2" fmla="*/ 75343 w 822153"/>
                  <a:gd name="connsiteY2" fmla="*/ 878480 h 957323"/>
                  <a:gd name="connsiteX3" fmla="*/ 67533 w 822153"/>
                  <a:gd name="connsiteY3" fmla="*/ 858566 h 957323"/>
                  <a:gd name="connsiteX4" fmla="*/ 100514 w 822153"/>
                  <a:gd name="connsiteY4" fmla="*/ 831599 h 957323"/>
                  <a:gd name="connsiteX5" fmla="*/ 70485 w 822153"/>
                  <a:gd name="connsiteY5" fmla="*/ 837020 h 957323"/>
                  <a:gd name="connsiteX6" fmla="*/ 60233 w 822153"/>
                  <a:gd name="connsiteY6" fmla="*/ 839955 h 957323"/>
                  <a:gd name="connsiteX7" fmla="*/ 59765 w 822153"/>
                  <a:gd name="connsiteY7" fmla="*/ 838761 h 957323"/>
                  <a:gd name="connsiteX8" fmla="*/ 48103 w 822153"/>
                  <a:gd name="connsiteY8" fmla="*/ 788638 h 957323"/>
                  <a:gd name="connsiteX9" fmla="*/ 0 w 822153"/>
                  <a:gd name="connsiteY9" fmla="*/ 750179 h 957323"/>
                  <a:gd name="connsiteX10" fmla="*/ 41934 w 822153"/>
                  <a:gd name="connsiteY10" fmla="*/ 608504 h 957323"/>
                  <a:gd name="connsiteX11" fmla="*/ 12918 w 822153"/>
                  <a:gd name="connsiteY11" fmla="*/ 437732 h 957323"/>
                  <a:gd name="connsiteX12" fmla="*/ 11316 w 822153"/>
                  <a:gd name="connsiteY12" fmla="*/ 376181 h 957323"/>
                  <a:gd name="connsiteX13" fmla="*/ 431574 w 822153"/>
                  <a:gd name="connsiteY13" fmla="*/ 22 h 957323"/>
                  <a:gd name="connsiteX14" fmla="*/ 821479 w 822153"/>
                  <a:gd name="connsiteY14" fmla="*/ 481381 h 957323"/>
                  <a:gd name="connsiteX15" fmla="*/ 552319 w 822153"/>
                  <a:gd name="connsiteY15" fmla="*/ 934938 h 957323"/>
                  <a:gd name="connsiteX0" fmla="*/ 480846 w 806304"/>
                  <a:gd name="connsiteY0" fmla="*/ 785139 h 958321"/>
                  <a:gd name="connsiteX1" fmla="*/ 232191 w 806304"/>
                  <a:gd name="connsiteY1" fmla="*/ 957226 h 958321"/>
                  <a:gd name="connsiteX2" fmla="*/ 75343 w 806304"/>
                  <a:gd name="connsiteY2" fmla="*/ 879478 h 958321"/>
                  <a:gd name="connsiteX3" fmla="*/ 67533 w 806304"/>
                  <a:gd name="connsiteY3" fmla="*/ 859564 h 958321"/>
                  <a:gd name="connsiteX4" fmla="*/ 100514 w 806304"/>
                  <a:gd name="connsiteY4" fmla="*/ 832597 h 958321"/>
                  <a:gd name="connsiteX5" fmla="*/ 70485 w 806304"/>
                  <a:gd name="connsiteY5" fmla="*/ 838018 h 958321"/>
                  <a:gd name="connsiteX6" fmla="*/ 60233 w 806304"/>
                  <a:gd name="connsiteY6" fmla="*/ 840953 h 958321"/>
                  <a:gd name="connsiteX7" fmla="*/ 59765 w 806304"/>
                  <a:gd name="connsiteY7" fmla="*/ 839759 h 958321"/>
                  <a:gd name="connsiteX8" fmla="*/ 48103 w 806304"/>
                  <a:gd name="connsiteY8" fmla="*/ 789636 h 958321"/>
                  <a:gd name="connsiteX9" fmla="*/ 0 w 806304"/>
                  <a:gd name="connsiteY9" fmla="*/ 751177 h 958321"/>
                  <a:gd name="connsiteX10" fmla="*/ 41934 w 806304"/>
                  <a:gd name="connsiteY10" fmla="*/ 609502 h 958321"/>
                  <a:gd name="connsiteX11" fmla="*/ 12918 w 806304"/>
                  <a:gd name="connsiteY11" fmla="*/ 438730 h 958321"/>
                  <a:gd name="connsiteX12" fmla="*/ 11316 w 806304"/>
                  <a:gd name="connsiteY12" fmla="*/ 377179 h 958321"/>
                  <a:gd name="connsiteX13" fmla="*/ 431574 w 806304"/>
                  <a:gd name="connsiteY13" fmla="*/ 1020 h 958321"/>
                  <a:gd name="connsiteX14" fmla="*/ 805963 w 806304"/>
                  <a:gd name="connsiteY14" fmla="*/ 477196 h 958321"/>
                  <a:gd name="connsiteX15" fmla="*/ 552319 w 806304"/>
                  <a:gd name="connsiteY15" fmla="*/ 935936 h 958321"/>
                  <a:gd name="connsiteX0" fmla="*/ 480846 w 806382"/>
                  <a:gd name="connsiteY0" fmla="*/ 784125 h 957307"/>
                  <a:gd name="connsiteX1" fmla="*/ 232191 w 806382"/>
                  <a:gd name="connsiteY1" fmla="*/ 956212 h 957307"/>
                  <a:gd name="connsiteX2" fmla="*/ 75343 w 806382"/>
                  <a:gd name="connsiteY2" fmla="*/ 878464 h 957307"/>
                  <a:gd name="connsiteX3" fmla="*/ 67533 w 806382"/>
                  <a:gd name="connsiteY3" fmla="*/ 858550 h 957307"/>
                  <a:gd name="connsiteX4" fmla="*/ 100514 w 806382"/>
                  <a:gd name="connsiteY4" fmla="*/ 831583 h 957307"/>
                  <a:gd name="connsiteX5" fmla="*/ 70485 w 806382"/>
                  <a:gd name="connsiteY5" fmla="*/ 837004 h 957307"/>
                  <a:gd name="connsiteX6" fmla="*/ 60233 w 806382"/>
                  <a:gd name="connsiteY6" fmla="*/ 839939 h 957307"/>
                  <a:gd name="connsiteX7" fmla="*/ 59765 w 806382"/>
                  <a:gd name="connsiteY7" fmla="*/ 838745 h 957307"/>
                  <a:gd name="connsiteX8" fmla="*/ 48103 w 806382"/>
                  <a:gd name="connsiteY8" fmla="*/ 788622 h 957307"/>
                  <a:gd name="connsiteX9" fmla="*/ 0 w 806382"/>
                  <a:gd name="connsiteY9" fmla="*/ 750163 h 957307"/>
                  <a:gd name="connsiteX10" fmla="*/ 41934 w 806382"/>
                  <a:gd name="connsiteY10" fmla="*/ 608488 h 957307"/>
                  <a:gd name="connsiteX11" fmla="*/ 12918 w 806382"/>
                  <a:gd name="connsiteY11" fmla="*/ 437716 h 957307"/>
                  <a:gd name="connsiteX12" fmla="*/ 11316 w 806382"/>
                  <a:gd name="connsiteY12" fmla="*/ 376165 h 957307"/>
                  <a:gd name="connsiteX13" fmla="*/ 431574 w 806382"/>
                  <a:gd name="connsiteY13" fmla="*/ 6 h 957307"/>
                  <a:gd name="connsiteX14" fmla="*/ 805963 w 806382"/>
                  <a:gd name="connsiteY14" fmla="*/ 476182 h 957307"/>
                  <a:gd name="connsiteX15" fmla="*/ 552319 w 806382"/>
                  <a:gd name="connsiteY15" fmla="*/ 934922 h 957307"/>
                  <a:gd name="connsiteX0" fmla="*/ 480846 w 806466"/>
                  <a:gd name="connsiteY0" fmla="*/ 784125 h 957307"/>
                  <a:gd name="connsiteX1" fmla="*/ 232191 w 806466"/>
                  <a:gd name="connsiteY1" fmla="*/ 956212 h 957307"/>
                  <a:gd name="connsiteX2" fmla="*/ 75343 w 806466"/>
                  <a:gd name="connsiteY2" fmla="*/ 878464 h 957307"/>
                  <a:gd name="connsiteX3" fmla="*/ 67533 w 806466"/>
                  <a:gd name="connsiteY3" fmla="*/ 858550 h 957307"/>
                  <a:gd name="connsiteX4" fmla="*/ 100514 w 806466"/>
                  <a:gd name="connsiteY4" fmla="*/ 831583 h 957307"/>
                  <a:gd name="connsiteX5" fmla="*/ 70485 w 806466"/>
                  <a:gd name="connsiteY5" fmla="*/ 837004 h 957307"/>
                  <a:gd name="connsiteX6" fmla="*/ 60233 w 806466"/>
                  <a:gd name="connsiteY6" fmla="*/ 839939 h 957307"/>
                  <a:gd name="connsiteX7" fmla="*/ 59765 w 806466"/>
                  <a:gd name="connsiteY7" fmla="*/ 838745 h 957307"/>
                  <a:gd name="connsiteX8" fmla="*/ 48103 w 806466"/>
                  <a:gd name="connsiteY8" fmla="*/ 788622 h 957307"/>
                  <a:gd name="connsiteX9" fmla="*/ 0 w 806466"/>
                  <a:gd name="connsiteY9" fmla="*/ 750163 h 957307"/>
                  <a:gd name="connsiteX10" fmla="*/ 41934 w 806466"/>
                  <a:gd name="connsiteY10" fmla="*/ 608488 h 957307"/>
                  <a:gd name="connsiteX11" fmla="*/ 12918 w 806466"/>
                  <a:gd name="connsiteY11" fmla="*/ 437716 h 957307"/>
                  <a:gd name="connsiteX12" fmla="*/ 11316 w 806466"/>
                  <a:gd name="connsiteY12" fmla="*/ 376165 h 957307"/>
                  <a:gd name="connsiteX13" fmla="*/ 431574 w 806466"/>
                  <a:gd name="connsiteY13" fmla="*/ 6 h 957307"/>
                  <a:gd name="connsiteX14" fmla="*/ 805963 w 806466"/>
                  <a:gd name="connsiteY14" fmla="*/ 476182 h 957307"/>
                  <a:gd name="connsiteX15" fmla="*/ 552319 w 806466"/>
                  <a:gd name="connsiteY15" fmla="*/ 934922 h 957307"/>
                  <a:gd name="connsiteX0" fmla="*/ 480846 w 807025"/>
                  <a:gd name="connsiteY0" fmla="*/ 797081 h 970263"/>
                  <a:gd name="connsiteX1" fmla="*/ 232191 w 807025"/>
                  <a:gd name="connsiteY1" fmla="*/ 969168 h 970263"/>
                  <a:gd name="connsiteX2" fmla="*/ 75343 w 807025"/>
                  <a:gd name="connsiteY2" fmla="*/ 891420 h 970263"/>
                  <a:gd name="connsiteX3" fmla="*/ 67533 w 807025"/>
                  <a:gd name="connsiteY3" fmla="*/ 871506 h 970263"/>
                  <a:gd name="connsiteX4" fmla="*/ 100514 w 807025"/>
                  <a:gd name="connsiteY4" fmla="*/ 844539 h 970263"/>
                  <a:gd name="connsiteX5" fmla="*/ 70485 w 807025"/>
                  <a:gd name="connsiteY5" fmla="*/ 849960 h 970263"/>
                  <a:gd name="connsiteX6" fmla="*/ 60233 w 807025"/>
                  <a:gd name="connsiteY6" fmla="*/ 852895 h 970263"/>
                  <a:gd name="connsiteX7" fmla="*/ 59765 w 807025"/>
                  <a:gd name="connsiteY7" fmla="*/ 851701 h 970263"/>
                  <a:gd name="connsiteX8" fmla="*/ 48103 w 807025"/>
                  <a:gd name="connsiteY8" fmla="*/ 801578 h 970263"/>
                  <a:gd name="connsiteX9" fmla="*/ 0 w 807025"/>
                  <a:gd name="connsiteY9" fmla="*/ 763119 h 970263"/>
                  <a:gd name="connsiteX10" fmla="*/ 41934 w 807025"/>
                  <a:gd name="connsiteY10" fmla="*/ 621444 h 970263"/>
                  <a:gd name="connsiteX11" fmla="*/ 12918 w 807025"/>
                  <a:gd name="connsiteY11" fmla="*/ 450672 h 970263"/>
                  <a:gd name="connsiteX12" fmla="*/ 11316 w 807025"/>
                  <a:gd name="connsiteY12" fmla="*/ 389121 h 970263"/>
                  <a:gd name="connsiteX13" fmla="*/ 431574 w 807025"/>
                  <a:gd name="connsiteY13" fmla="*/ 4 h 970263"/>
                  <a:gd name="connsiteX14" fmla="*/ 805963 w 807025"/>
                  <a:gd name="connsiteY14" fmla="*/ 489138 h 970263"/>
                  <a:gd name="connsiteX15" fmla="*/ 552319 w 807025"/>
                  <a:gd name="connsiteY15" fmla="*/ 947878 h 970263"/>
                  <a:gd name="connsiteX0" fmla="*/ 480846 w 807025"/>
                  <a:gd name="connsiteY0" fmla="*/ 797130 h 970312"/>
                  <a:gd name="connsiteX1" fmla="*/ 232191 w 807025"/>
                  <a:gd name="connsiteY1" fmla="*/ 969217 h 970312"/>
                  <a:gd name="connsiteX2" fmla="*/ 75343 w 807025"/>
                  <a:gd name="connsiteY2" fmla="*/ 891469 h 970312"/>
                  <a:gd name="connsiteX3" fmla="*/ 67533 w 807025"/>
                  <a:gd name="connsiteY3" fmla="*/ 871555 h 970312"/>
                  <a:gd name="connsiteX4" fmla="*/ 100514 w 807025"/>
                  <a:gd name="connsiteY4" fmla="*/ 844588 h 970312"/>
                  <a:gd name="connsiteX5" fmla="*/ 70485 w 807025"/>
                  <a:gd name="connsiteY5" fmla="*/ 850009 h 970312"/>
                  <a:gd name="connsiteX6" fmla="*/ 60233 w 807025"/>
                  <a:gd name="connsiteY6" fmla="*/ 852944 h 970312"/>
                  <a:gd name="connsiteX7" fmla="*/ 59765 w 807025"/>
                  <a:gd name="connsiteY7" fmla="*/ 851750 h 970312"/>
                  <a:gd name="connsiteX8" fmla="*/ 48103 w 807025"/>
                  <a:gd name="connsiteY8" fmla="*/ 801627 h 970312"/>
                  <a:gd name="connsiteX9" fmla="*/ 0 w 807025"/>
                  <a:gd name="connsiteY9" fmla="*/ 763168 h 970312"/>
                  <a:gd name="connsiteX10" fmla="*/ 41934 w 807025"/>
                  <a:gd name="connsiteY10" fmla="*/ 621493 h 970312"/>
                  <a:gd name="connsiteX11" fmla="*/ 12918 w 807025"/>
                  <a:gd name="connsiteY11" fmla="*/ 450721 h 970312"/>
                  <a:gd name="connsiteX12" fmla="*/ 11316 w 807025"/>
                  <a:gd name="connsiteY12" fmla="*/ 389170 h 970312"/>
                  <a:gd name="connsiteX13" fmla="*/ 431574 w 807025"/>
                  <a:gd name="connsiteY13" fmla="*/ 53 h 970312"/>
                  <a:gd name="connsiteX14" fmla="*/ 805963 w 807025"/>
                  <a:gd name="connsiteY14" fmla="*/ 489187 h 970312"/>
                  <a:gd name="connsiteX15" fmla="*/ 552319 w 807025"/>
                  <a:gd name="connsiteY15" fmla="*/ 947927 h 970312"/>
                  <a:gd name="connsiteX0" fmla="*/ 480846 w 805964"/>
                  <a:gd name="connsiteY0" fmla="*/ 797130 h 970312"/>
                  <a:gd name="connsiteX1" fmla="*/ 232191 w 805964"/>
                  <a:gd name="connsiteY1" fmla="*/ 969217 h 970312"/>
                  <a:gd name="connsiteX2" fmla="*/ 75343 w 805964"/>
                  <a:gd name="connsiteY2" fmla="*/ 891469 h 970312"/>
                  <a:gd name="connsiteX3" fmla="*/ 67533 w 805964"/>
                  <a:gd name="connsiteY3" fmla="*/ 871555 h 970312"/>
                  <a:gd name="connsiteX4" fmla="*/ 100514 w 805964"/>
                  <a:gd name="connsiteY4" fmla="*/ 844588 h 970312"/>
                  <a:gd name="connsiteX5" fmla="*/ 70485 w 805964"/>
                  <a:gd name="connsiteY5" fmla="*/ 850009 h 970312"/>
                  <a:gd name="connsiteX6" fmla="*/ 60233 w 805964"/>
                  <a:gd name="connsiteY6" fmla="*/ 852944 h 970312"/>
                  <a:gd name="connsiteX7" fmla="*/ 59765 w 805964"/>
                  <a:gd name="connsiteY7" fmla="*/ 851750 h 970312"/>
                  <a:gd name="connsiteX8" fmla="*/ 48103 w 805964"/>
                  <a:gd name="connsiteY8" fmla="*/ 801627 h 970312"/>
                  <a:gd name="connsiteX9" fmla="*/ 0 w 805964"/>
                  <a:gd name="connsiteY9" fmla="*/ 763168 h 970312"/>
                  <a:gd name="connsiteX10" fmla="*/ 41934 w 805964"/>
                  <a:gd name="connsiteY10" fmla="*/ 621493 h 970312"/>
                  <a:gd name="connsiteX11" fmla="*/ 12918 w 805964"/>
                  <a:gd name="connsiteY11" fmla="*/ 450721 h 970312"/>
                  <a:gd name="connsiteX12" fmla="*/ 11316 w 805964"/>
                  <a:gd name="connsiteY12" fmla="*/ 389170 h 970312"/>
                  <a:gd name="connsiteX13" fmla="*/ 431574 w 805964"/>
                  <a:gd name="connsiteY13" fmla="*/ 53 h 970312"/>
                  <a:gd name="connsiteX14" fmla="*/ 805963 w 805964"/>
                  <a:gd name="connsiteY14" fmla="*/ 489187 h 970312"/>
                  <a:gd name="connsiteX15" fmla="*/ 552319 w 805964"/>
                  <a:gd name="connsiteY15" fmla="*/ 947927 h 970312"/>
                  <a:gd name="connsiteX0" fmla="*/ 501534 w 826652"/>
                  <a:gd name="connsiteY0" fmla="*/ 797130 h 970312"/>
                  <a:gd name="connsiteX1" fmla="*/ 252879 w 826652"/>
                  <a:gd name="connsiteY1" fmla="*/ 969217 h 970312"/>
                  <a:gd name="connsiteX2" fmla="*/ 96031 w 826652"/>
                  <a:gd name="connsiteY2" fmla="*/ 891469 h 970312"/>
                  <a:gd name="connsiteX3" fmla="*/ 88221 w 826652"/>
                  <a:gd name="connsiteY3" fmla="*/ 871555 h 970312"/>
                  <a:gd name="connsiteX4" fmla="*/ 121202 w 826652"/>
                  <a:gd name="connsiteY4" fmla="*/ 844588 h 970312"/>
                  <a:gd name="connsiteX5" fmla="*/ 91173 w 826652"/>
                  <a:gd name="connsiteY5" fmla="*/ 850009 h 970312"/>
                  <a:gd name="connsiteX6" fmla="*/ 80921 w 826652"/>
                  <a:gd name="connsiteY6" fmla="*/ 852944 h 970312"/>
                  <a:gd name="connsiteX7" fmla="*/ 80453 w 826652"/>
                  <a:gd name="connsiteY7" fmla="*/ 851750 h 970312"/>
                  <a:gd name="connsiteX8" fmla="*/ 68791 w 826652"/>
                  <a:gd name="connsiteY8" fmla="*/ 801627 h 970312"/>
                  <a:gd name="connsiteX9" fmla="*/ 0 w 826652"/>
                  <a:gd name="connsiteY9" fmla="*/ 763168 h 970312"/>
                  <a:gd name="connsiteX10" fmla="*/ 62622 w 826652"/>
                  <a:gd name="connsiteY10" fmla="*/ 621493 h 970312"/>
                  <a:gd name="connsiteX11" fmla="*/ 33606 w 826652"/>
                  <a:gd name="connsiteY11" fmla="*/ 450721 h 970312"/>
                  <a:gd name="connsiteX12" fmla="*/ 32004 w 826652"/>
                  <a:gd name="connsiteY12" fmla="*/ 389170 h 970312"/>
                  <a:gd name="connsiteX13" fmla="*/ 452262 w 826652"/>
                  <a:gd name="connsiteY13" fmla="*/ 53 h 970312"/>
                  <a:gd name="connsiteX14" fmla="*/ 826651 w 826652"/>
                  <a:gd name="connsiteY14" fmla="*/ 489187 h 970312"/>
                  <a:gd name="connsiteX15" fmla="*/ 573007 w 826652"/>
                  <a:gd name="connsiteY15" fmla="*/ 947927 h 970312"/>
                  <a:gd name="connsiteX0" fmla="*/ 501534 w 826653"/>
                  <a:gd name="connsiteY0" fmla="*/ 797078 h 970260"/>
                  <a:gd name="connsiteX1" fmla="*/ 252879 w 826653"/>
                  <a:gd name="connsiteY1" fmla="*/ 969165 h 970260"/>
                  <a:gd name="connsiteX2" fmla="*/ 96031 w 826653"/>
                  <a:gd name="connsiteY2" fmla="*/ 891417 h 970260"/>
                  <a:gd name="connsiteX3" fmla="*/ 88221 w 826653"/>
                  <a:gd name="connsiteY3" fmla="*/ 871503 h 970260"/>
                  <a:gd name="connsiteX4" fmla="*/ 121202 w 826653"/>
                  <a:gd name="connsiteY4" fmla="*/ 844536 h 970260"/>
                  <a:gd name="connsiteX5" fmla="*/ 91173 w 826653"/>
                  <a:gd name="connsiteY5" fmla="*/ 849957 h 970260"/>
                  <a:gd name="connsiteX6" fmla="*/ 80921 w 826653"/>
                  <a:gd name="connsiteY6" fmla="*/ 852892 h 970260"/>
                  <a:gd name="connsiteX7" fmla="*/ 80453 w 826653"/>
                  <a:gd name="connsiteY7" fmla="*/ 851698 h 970260"/>
                  <a:gd name="connsiteX8" fmla="*/ 68791 w 826653"/>
                  <a:gd name="connsiteY8" fmla="*/ 801575 h 970260"/>
                  <a:gd name="connsiteX9" fmla="*/ 0 w 826653"/>
                  <a:gd name="connsiteY9" fmla="*/ 763116 h 970260"/>
                  <a:gd name="connsiteX10" fmla="*/ 62622 w 826653"/>
                  <a:gd name="connsiteY10" fmla="*/ 621441 h 970260"/>
                  <a:gd name="connsiteX11" fmla="*/ 33606 w 826653"/>
                  <a:gd name="connsiteY11" fmla="*/ 450669 h 970260"/>
                  <a:gd name="connsiteX12" fmla="*/ 32004 w 826653"/>
                  <a:gd name="connsiteY12" fmla="*/ 389118 h 970260"/>
                  <a:gd name="connsiteX13" fmla="*/ 452262 w 826653"/>
                  <a:gd name="connsiteY13" fmla="*/ 1 h 970260"/>
                  <a:gd name="connsiteX14" fmla="*/ 826651 w 826653"/>
                  <a:gd name="connsiteY14" fmla="*/ 489135 h 970260"/>
                  <a:gd name="connsiteX15" fmla="*/ 573007 w 826653"/>
                  <a:gd name="connsiteY15" fmla="*/ 947875 h 970260"/>
                  <a:gd name="connsiteX0" fmla="*/ 501534 w 826653"/>
                  <a:gd name="connsiteY0" fmla="*/ 797078 h 970260"/>
                  <a:gd name="connsiteX1" fmla="*/ 252879 w 826653"/>
                  <a:gd name="connsiteY1" fmla="*/ 969165 h 970260"/>
                  <a:gd name="connsiteX2" fmla="*/ 96031 w 826653"/>
                  <a:gd name="connsiteY2" fmla="*/ 891417 h 970260"/>
                  <a:gd name="connsiteX3" fmla="*/ 88221 w 826653"/>
                  <a:gd name="connsiteY3" fmla="*/ 871503 h 970260"/>
                  <a:gd name="connsiteX4" fmla="*/ 121202 w 826653"/>
                  <a:gd name="connsiteY4" fmla="*/ 844536 h 970260"/>
                  <a:gd name="connsiteX5" fmla="*/ 91173 w 826653"/>
                  <a:gd name="connsiteY5" fmla="*/ 849957 h 970260"/>
                  <a:gd name="connsiteX6" fmla="*/ 80921 w 826653"/>
                  <a:gd name="connsiteY6" fmla="*/ 852892 h 970260"/>
                  <a:gd name="connsiteX7" fmla="*/ 80453 w 826653"/>
                  <a:gd name="connsiteY7" fmla="*/ 851698 h 970260"/>
                  <a:gd name="connsiteX8" fmla="*/ 68791 w 826653"/>
                  <a:gd name="connsiteY8" fmla="*/ 801575 h 970260"/>
                  <a:gd name="connsiteX9" fmla="*/ 0 w 826653"/>
                  <a:gd name="connsiteY9" fmla="*/ 763116 h 970260"/>
                  <a:gd name="connsiteX10" fmla="*/ 62622 w 826653"/>
                  <a:gd name="connsiteY10" fmla="*/ 621441 h 970260"/>
                  <a:gd name="connsiteX11" fmla="*/ 33606 w 826653"/>
                  <a:gd name="connsiteY11" fmla="*/ 450669 h 970260"/>
                  <a:gd name="connsiteX12" fmla="*/ 32004 w 826653"/>
                  <a:gd name="connsiteY12" fmla="*/ 389118 h 970260"/>
                  <a:gd name="connsiteX13" fmla="*/ 452262 w 826653"/>
                  <a:gd name="connsiteY13" fmla="*/ 1 h 970260"/>
                  <a:gd name="connsiteX14" fmla="*/ 826651 w 826653"/>
                  <a:gd name="connsiteY14" fmla="*/ 489135 h 970260"/>
                  <a:gd name="connsiteX15" fmla="*/ 573007 w 826653"/>
                  <a:gd name="connsiteY15" fmla="*/ 947875 h 970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26653" h="970260">
                    <a:moveTo>
                      <a:pt x="501534" y="797078"/>
                    </a:moveTo>
                    <a:cubicBezTo>
                      <a:pt x="428654" y="934654"/>
                      <a:pt x="340440" y="961847"/>
                      <a:pt x="252879" y="969165"/>
                    </a:cubicBezTo>
                    <a:cubicBezTo>
                      <a:pt x="187209" y="974654"/>
                      <a:pt x="130880" y="961143"/>
                      <a:pt x="96031" y="891417"/>
                    </a:cubicBezTo>
                    <a:lnTo>
                      <a:pt x="88221" y="871503"/>
                    </a:lnTo>
                    <a:lnTo>
                      <a:pt x="121202" y="844536"/>
                    </a:lnTo>
                    <a:cubicBezTo>
                      <a:pt x="121202" y="838845"/>
                      <a:pt x="109726" y="843690"/>
                      <a:pt x="91173" y="849957"/>
                    </a:cubicBezTo>
                    <a:lnTo>
                      <a:pt x="80921" y="852892"/>
                    </a:lnTo>
                    <a:lnTo>
                      <a:pt x="80453" y="851698"/>
                    </a:lnTo>
                    <a:cubicBezTo>
                      <a:pt x="75894" y="836781"/>
                      <a:pt x="71988" y="820131"/>
                      <a:pt x="68791" y="801575"/>
                    </a:cubicBezTo>
                    <a:cubicBezTo>
                      <a:pt x="45551" y="796174"/>
                      <a:pt x="10963" y="789866"/>
                      <a:pt x="0" y="763116"/>
                    </a:cubicBezTo>
                    <a:cubicBezTo>
                      <a:pt x="2401" y="721239"/>
                      <a:pt x="57021" y="673515"/>
                      <a:pt x="62622" y="621441"/>
                    </a:cubicBezTo>
                    <a:cubicBezTo>
                      <a:pt x="68223" y="569367"/>
                      <a:pt x="37009" y="478268"/>
                      <a:pt x="33606" y="450669"/>
                    </a:cubicBezTo>
                    <a:cubicBezTo>
                      <a:pt x="28617" y="425864"/>
                      <a:pt x="32539" y="409635"/>
                      <a:pt x="32004" y="389118"/>
                    </a:cubicBezTo>
                    <a:cubicBezTo>
                      <a:pt x="37600" y="186575"/>
                      <a:pt x="160781" y="176"/>
                      <a:pt x="452262" y="1"/>
                    </a:cubicBezTo>
                    <a:cubicBezTo>
                      <a:pt x="743743" y="-174"/>
                      <a:pt x="827215" y="231379"/>
                      <a:pt x="826651" y="489135"/>
                    </a:cubicBezTo>
                    <a:cubicBezTo>
                      <a:pt x="826087" y="746891"/>
                      <a:pt x="574254" y="810295"/>
                      <a:pt x="573007" y="947875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8" name="円/楕円 225">
                <a:extLst>
                  <a:ext uri="{FF2B5EF4-FFF2-40B4-BE49-F238E27FC236}">
                    <a16:creationId xmlns:a16="http://schemas.microsoft.com/office/drawing/2014/main" id="{5CEC903D-B2E9-465C-AB7B-2C1859168E40}"/>
                  </a:ext>
                </a:extLst>
              </p:cNvPr>
              <p:cNvSpPr/>
              <p:nvPr/>
            </p:nvSpPr>
            <p:spPr>
              <a:xfrm>
                <a:off x="958873" y="4978033"/>
                <a:ext cx="113112" cy="61378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3" name="正方形/長方形 122">
              <a:extLst>
                <a:ext uri="{FF2B5EF4-FFF2-40B4-BE49-F238E27FC236}">
                  <a16:creationId xmlns:a16="http://schemas.microsoft.com/office/drawing/2014/main" id="{2D55F983-6663-4B9D-83DF-8CCD960C0F77}"/>
                </a:ext>
              </a:extLst>
            </p:cNvPr>
            <p:cNvSpPr/>
            <p:nvPr/>
          </p:nvSpPr>
          <p:spPr>
            <a:xfrm>
              <a:off x="3919402" y="5709860"/>
              <a:ext cx="637116" cy="379723"/>
            </a:xfrm>
            <a:prstGeom prst="rect">
              <a:avLst/>
            </a:prstGeom>
            <a:solidFill>
              <a:srgbClr val="0070C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2103D5F1-9D5A-4DD1-89A0-26BFDD93403F}"/>
                </a:ext>
              </a:extLst>
            </p:cNvPr>
            <p:cNvSpPr/>
            <p:nvPr/>
          </p:nvSpPr>
          <p:spPr>
            <a:xfrm>
              <a:off x="4044368" y="5337540"/>
              <a:ext cx="183986" cy="1103696"/>
            </a:xfrm>
            <a:prstGeom prst="round2SameRect">
              <a:avLst>
                <a:gd name="adj1" fmla="val 40288"/>
                <a:gd name="adj2" fmla="val 0"/>
              </a:avLst>
            </a:pr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B833943B-6A96-4B10-AE78-8E1623C03677}"/>
                </a:ext>
              </a:extLst>
            </p:cNvPr>
            <p:cNvSpPr/>
            <p:nvPr/>
          </p:nvSpPr>
          <p:spPr>
            <a:xfrm flipH="1">
              <a:off x="4079093" y="5279048"/>
              <a:ext cx="333390" cy="1161078"/>
            </a:xfrm>
            <a:custGeom>
              <a:avLst/>
              <a:gdLst>
                <a:gd name="connsiteX0" fmla="*/ 42070 w 328822"/>
                <a:gd name="connsiteY0" fmla="*/ 0 h 947738"/>
                <a:gd name="connsiteX1" fmla="*/ 286752 w 328822"/>
                <a:gd name="connsiteY1" fmla="*/ 0 h 947738"/>
                <a:gd name="connsiteX2" fmla="*/ 315902 w 328822"/>
                <a:gd name="connsiteY2" fmla="*/ 43235 h 947738"/>
                <a:gd name="connsiteX3" fmla="*/ 328822 w 328822"/>
                <a:gd name="connsiteY3" fmla="*/ 107231 h 947738"/>
                <a:gd name="connsiteX4" fmla="*/ 328822 w 328822"/>
                <a:gd name="connsiteY4" fmla="*/ 947738 h 947738"/>
                <a:gd name="connsiteX5" fmla="*/ 0 w 328822"/>
                <a:gd name="connsiteY5" fmla="*/ 947738 h 947738"/>
                <a:gd name="connsiteX6" fmla="*/ 0 w 328822"/>
                <a:gd name="connsiteY6" fmla="*/ 107231 h 947738"/>
                <a:gd name="connsiteX7" fmla="*/ 12920 w 328822"/>
                <a:gd name="connsiteY7" fmla="*/ 43235 h 947738"/>
                <a:gd name="connsiteX0" fmla="*/ 315902 w 407342"/>
                <a:gd name="connsiteY0" fmla="*/ 43235 h 947738"/>
                <a:gd name="connsiteX1" fmla="*/ 328822 w 407342"/>
                <a:gd name="connsiteY1" fmla="*/ 107231 h 947738"/>
                <a:gd name="connsiteX2" fmla="*/ 328822 w 407342"/>
                <a:gd name="connsiteY2" fmla="*/ 947738 h 947738"/>
                <a:gd name="connsiteX3" fmla="*/ 0 w 407342"/>
                <a:gd name="connsiteY3" fmla="*/ 947738 h 947738"/>
                <a:gd name="connsiteX4" fmla="*/ 0 w 407342"/>
                <a:gd name="connsiteY4" fmla="*/ 107231 h 947738"/>
                <a:gd name="connsiteX5" fmla="*/ 12920 w 407342"/>
                <a:gd name="connsiteY5" fmla="*/ 43235 h 947738"/>
                <a:gd name="connsiteX6" fmla="*/ 42070 w 407342"/>
                <a:gd name="connsiteY6" fmla="*/ 0 h 947738"/>
                <a:gd name="connsiteX7" fmla="*/ 286752 w 407342"/>
                <a:gd name="connsiteY7" fmla="*/ 0 h 947738"/>
                <a:gd name="connsiteX8" fmla="*/ 407342 w 407342"/>
                <a:gd name="connsiteY8" fmla="*/ 134675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  <a:gd name="connsiteX7" fmla="*/ 286752 w 328822"/>
                <a:gd name="connsiteY7" fmla="*/ 0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8822" h="947738">
                  <a:moveTo>
                    <a:pt x="315902" y="43235"/>
                  </a:moveTo>
                  <a:cubicBezTo>
                    <a:pt x="324222" y="62905"/>
                    <a:pt x="328822" y="84531"/>
                    <a:pt x="328822" y="107231"/>
                  </a:cubicBezTo>
                  <a:lnTo>
                    <a:pt x="328822" y="947738"/>
                  </a:lnTo>
                  <a:lnTo>
                    <a:pt x="0" y="947738"/>
                  </a:lnTo>
                  <a:lnTo>
                    <a:pt x="0" y="107231"/>
                  </a:lnTo>
                  <a:cubicBezTo>
                    <a:pt x="0" y="84531"/>
                    <a:pt x="4601" y="62905"/>
                    <a:pt x="12920" y="43235"/>
                  </a:cubicBezTo>
                  <a:lnTo>
                    <a:pt x="42070" y="0"/>
                  </a:ln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99F05341-99D9-4A67-9EE2-6ED8DEA50774}"/>
                </a:ext>
              </a:extLst>
            </p:cNvPr>
            <p:cNvSpPr/>
            <p:nvPr/>
          </p:nvSpPr>
          <p:spPr>
            <a:xfrm>
              <a:off x="3752951" y="4433811"/>
              <a:ext cx="190283" cy="203400"/>
            </a:xfrm>
            <a:custGeom>
              <a:avLst/>
              <a:gdLst>
                <a:gd name="connsiteX0" fmla="*/ 75436 w 190283"/>
                <a:gd name="connsiteY0" fmla="*/ 0 h 203400"/>
                <a:gd name="connsiteX1" fmla="*/ 190283 w 190283"/>
                <a:gd name="connsiteY1" fmla="*/ 101700 h 203400"/>
                <a:gd name="connsiteX2" fmla="*/ 75436 w 190283"/>
                <a:gd name="connsiteY2" fmla="*/ 203400 h 203400"/>
                <a:gd name="connsiteX3" fmla="*/ 30733 w 190283"/>
                <a:gd name="connsiteY3" fmla="*/ 195408 h 203400"/>
                <a:gd name="connsiteX4" fmla="*/ 8667 w 190283"/>
                <a:gd name="connsiteY4" fmla="*/ 182234 h 203400"/>
                <a:gd name="connsiteX5" fmla="*/ 0 w 190283"/>
                <a:gd name="connsiteY5" fmla="*/ 106093 h 203400"/>
                <a:gd name="connsiteX6" fmla="*/ 9740 w 190283"/>
                <a:gd name="connsiteY6" fmla="*/ 20526 h 203400"/>
                <a:gd name="connsiteX7" fmla="*/ 30733 w 190283"/>
                <a:gd name="connsiteY7" fmla="*/ 7992 h 203400"/>
                <a:gd name="connsiteX8" fmla="*/ 75436 w 190283"/>
                <a:gd name="connsiteY8" fmla="*/ 0 h 20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283" h="203400">
                  <a:moveTo>
                    <a:pt x="75436" y="0"/>
                  </a:moveTo>
                  <a:cubicBezTo>
                    <a:pt x="138864" y="0"/>
                    <a:pt x="190283" y="45533"/>
                    <a:pt x="190283" y="101700"/>
                  </a:cubicBezTo>
                  <a:cubicBezTo>
                    <a:pt x="190283" y="157867"/>
                    <a:pt x="138864" y="203400"/>
                    <a:pt x="75436" y="203400"/>
                  </a:cubicBezTo>
                  <a:cubicBezTo>
                    <a:pt x="59579" y="203400"/>
                    <a:pt x="44473" y="200554"/>
                    <a:pt x="30733" y="195408"/>
                  </a:cubicBezTo>
                  <a:lnTo>
                    <a:pt x="8667" y="182234"/>
                  </a:lnTo>
                  <a:lnTo>
                    <a:pt x="0" y="106093"/>
                  </a:lnTo>
                  <a:lnTo>
                    <a:pt x="9740" y="20526"/>
                  </a:lnTo>
                  <a:lnTo>
                    <a:pt x="30733" y="7992"/>
                  </a:lnTo>
                  <a:cubicBezTo>
                    <a:pt x="44473" y="2846"/>
                    <a:pt x="59579" y="0"/>
                    <a:pt x="75436" y="0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7" name="楕円 126">
              <a:extLst>
                <a:ext uri="{FF2B5EF4-FFF2-40B4-BE49-F238E27FC236}">
                  <a16:creationId xmlns:a16="http://schemas.microsoft.com/office/drawing/2014/main" id="{488947C2-3BAB-4AE8-A449-D0055AFCE6EF}"/>
                </a:ext>
              </a:extLst>
            </p:cNvPr>
            <p:cNvSpPr/>
            <p:nvPr/>
          </p:nvSpPr>
          <p:spPr>
            <a:xfrm>
              <a:off x="3766189" y="4452855"/>
              <a:ext cx="58631" cy="15294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C92A5F6D-F003-4117-A692-AEA1E458A7AD}"/>
                </a:ext>
              </a:extLst>
            </p:cNvPr>
            <p:cNvSpPr/>
            <p:nvPr/>
          </p:nvSpPr>
          <p:spPr>
            <a:xfrm>
              <a:off x="3768259" y="4415888"/>
              <a:ext cx="171430" cy="86155"/>
            </a:xfrm>
            <a:custGeom>
              <a:avLst/>
              <a:gdLst>
                <a:gd name="connsiteX0" fmla="*/ 60127 w 171430"/>
                <a:gd name="connsiteY0" fmla="*/ 0 h 86155"/>
                <a:gd name="connsiteX1" fmla="*/ 165949 w 171430"/>
                <a:gd name="connsiteY1" fmla="*/ 62114 h 86155"/>
                <a:gd name="connsiteX2" fmla="*/ 171430 w 171430"/>
                <a:gd name="connsiteY2" fmla="*/ 86155 h 86155"/>
                <a:gd name="connsiteX3" fmla="*/ 149978 w 171430"/>
                <a:gd name="connsiteY3" fmla="*/ 57073 h 86155"/>
                <a:gd name="connsiteX4" fmla="*/ 60127 w 171430"/>
                <a:gd name="connsiteY4" fmla="*/ 23054 h 86155"/>
                <a:gd name="connsiteX5" fmla="*/ 10665 w 171430"/>
                <a:gd name="connsiteY5" fmla="*/ 32181 h 86155"/>
                <a:gd name="connsiteX6" fmla="*/ 0 w 171430"/>
                <a:gd name="connsiteY6" fmla="*/ 38754 h 86155"/>
                <a:gd name="connsiteX7" fmla="*/ 1124 w 171430"/>
                <a:gd name="connsiteY7" fmla="*/ 28882 h 86155"/>
                <a:gd name="connsiteX8" fmla="*/ 6599 w 171430"/>
                <a:gd name="connsiteY8" fmla="*/ 14479 h 86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430" h="86155">
                  <a:moveTo>
                    <a:pt x="60127" y="0"/>
                  </a:moveTo>
                  <a:cubicBezTo>
                    <a:pt x="107698" y="0"/>
                    <a:pt x="148514" y="25612"/>
                    <a:pt x="165949" y="62114"/>
                  </a:cubicBezTo>
                  <a:lnTo>
                    <a:pt x="171430" y="86155"/>
                  </a:lnTo>
                  <a:lnTo>
                    <a:pt x="149978" y="57073"/>
                  </a:lnTo>
                  <a:cubicBezTo>
                    <a:pt x="126983" y="36054"/>
                    <a:pt x="95216" y="23054"/>
                    <a:pt x="60127" y="23054"/>
                  </a:cubicBezTo>
                  <a:cubicBezTo>
                    <a:pt x="42582" y="23054"/>
                    <a:pt x="25868" y="26304"/>
                    <a:pt x="10665" y="32181"/>
                  </a:cubicBezTo>
                  <a:lnTo>
                    <a:pt x="0" y="38754"/>
                  </a:lnTo>
                  <a:lnTo>
                    <a:pt x="1124" y="28882"/>
                  </a:lnTo>
                  <a:lnTo>
                    <a:pt x="6599" y="14479"/>
                  </a:ln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698F1C4C-24ED-48B6-8BB9-B43324874F0B}"/>
                </a:ext>
              </a:extLst>
            </p:cNvPr>
            <p:cNvSpPr/>
            <p:nvPr/>
          </p:nvSpPr>
          <p:spPr>
            <a:xfrm>
              <a:off x="3720800" y="4295495"/>
              <a:ext cx="214607" cy="51189"/>
            </a:xfrm>
            <a:custGeom>
              <a:avLst/>
              <a:gdLst>
                <a:gd name="connsiteX0" fmla="*/ 157550 w 315100"/>
                <a:gd name="connsiteY0" fmla="*/ 0 h 85026"/>
                <a:gd name="connsiteX1" fmla="*/ 311306 w 315100"/>
                <a:gd name="connsiteY1" fmla="*/ 71789 h 85026"/>
                <a:gd name="connsiteX2" fmla="*/ 315100 w 315100"/>
                <a:gd name="connsiteY2" fmla="*/ 85026 h 85026"/>
                <a:gd name="connsiteX3" fmla="*/ 260724 w 315100"/>
                <a:gd name="connsiteY3" fmla="*/ 68769 h 85026"/>
                <a:gd name="connsiteX4" fmla="*/ 157550 w 315100"/>
                <a:gd name="connsiteY4" fmla="*/ 59532 h 85026"/>
                <a:gd name="connsiteX5" fmla="*/ 54376 w 315100"/>
                <a:gd name="connsiteY5" fmla="*/ 68769 h 85026"/>
                <a:gd name="connsiteX6" fmla="*/ 0 w 315100"/>
                <a:gd name="connsiteY6" fmla="*/ 85026 h 85026"/>
                <a:gd name="connsiteX7" fmla="*/ 3794 w 315100"/>
                <a:gd name="connsiteY7" fmla="*/ 71789 h 85026"/>
                <a:gd name="connsiteX8" fmla="*/ 157550 w 315100"/>
                <a:gd name="connsiteY8" fmla="*/ 0 h 85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100" h="85026">
                  <a:moveTo>
                    <a:pt x="157550" y="0"/>
                  </a:moveTo>
                  <a:cubicBezTo>
                    <a:pt x="226669" y="0"/>
                    <a:pt x="285973" y="29602"/>
                    <a:pt x="311306" y="71789"/>
                  </a:cubicBezTo>
                  <a:lnTo>
                    <a:pt x="315100" y="85026"/>
                  </a:lnTo>
                  <a:lnTo>
                    <a:pt x="260724" y="68769"/>
                  </a:lnTo>
                  <a:cubicBezTo>
                    <a:pt x="229012" y="62821"/>
                    <a:pt x="194147" y="59532"/>
                    <a:pt x="157550" y="59532"/>
                  </a:cubicBezTo>
                  <a:cubicBezTo>
                    <a:pt x="120953" y="59532"/>
                    <a:pt x="86088" y="62821"/>
                    <a:pt x="54376" y="68769"/>
                  </a:cubicBezTo>
                  <a:lnTo>
                    <a:pt x="0" y="85026"/>
                  </a:lnTo>
                  <a:lnTo>
                    <a:pt x="3794" y="71789"/>
                  </a:lnTo>
                  <a:cubicBezTo>
                    <a:pt x="29127" y="29602"/>
                    <a:pt x="88431" y="0"/>
                    <a:pt x="15755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0" name="円/楕円 50">
              <a:extLst>
                <a:ext uri="{FF2B5EF4-FFF2-40B4-BE49-F238E27FC236}">
                  <a16:creationId xmlns:a16="http://schemas.microsoft.com/office/drawing/2014/main" id="{5668CCD9-56C2-4D8C-BE7C-2623D49F8394}"/>
                </a:ext>
              </a:extLst>
            </p:cNvPr>
            <p:cNvSpPr/>
            <p:nvPr/>
          </p:nvSpPr>
          <p:spPr>
            <a:xfrm>
              <a:off x="3653748" y="3933082"/>
              <a:ext cx="790846" cy="433738"/>
            </a:xfrm>
            <a:custGeom>
              <a:avLst/>
              <a:gdLst/>
              <a:ahLst/>
              <a:cxnLst/>
              <a:rect l="l" t="t" r="r" b="b"/>
              <a:pathLst>
                <a:path w="617208" h="288310">
                  <a:moveTo>
                    <a:pt x="306540" y="0"/>
                  </a:moveTo>
                  <a:cubicBezTo>
                    <a:pt x="469326" y="0"/>
                    <a:pt x="601290" y="44625"/>
                    <a:pt x="601290" y="99673"/>
                  </a:cubicBezTo>
                  <a:lnTo>
                    <a:pt x="601154" y="100130"/>
                  </a:lnTo>
                  <a:cubicBezTo>
                    <a:pt x="626273" y="136691"/>
                    <a:pt x="621686" y="186815"/>
                    <a:pt x="589012" y="219488"/>
                  </a:cubicBezTo>
                  <a:lnTo>
                    <a:pt x="520191" y="288310"/>
                  </a:lnTo>
                  <a:lnTo>
                    <a:pt x="451370" y="219488"/>
                  </a:lnTo>
                  <a:lnTo>
                    <a:pt x="448184" y="214690"/>
                  </a:lnTo>
                  <a:cubicBezTo>
                    <a:pt x="447656" y="216752"/>
                    <a:pt x="446351" y="218135"/>
                    <a:pt x="444997" y="219488"/>
                  </a:cubicBezTo>
                  <a:lnTo>
                    <a:pt x="376176" y="288310"/>
                  </a:lnTo>
                  <a:lnTo>
                    <a:pt x="310859" y="222992"/>
                  </a:lnTo>
                  <a:lnTo>
                    <a:pt x="245541" y="288310"/>
                  </a:lnTo>
                  <a:lnTo>
                    <a:pt x="176720" y="219488"/>
                  </a:lnTo>
                  <a:lnTo>
                    <a:pt x="171280" y="211297"/>
                  </a:lnTo>
                  <a:cubicBezTo>
                    <a:pt x="170367" y="214728"/>
                    <a:pt x="168176" y="217153"/>
                    <a:pt x="165840" y="219488"/>
                  </a:cubicBezTo>
                  <a:lnTo>
                    <a:pt x="97019" y="288310"/>
                  </a:lnTo>
                  <a:lnTo>
                    <a:pt x="28198" y="219488"/>
                  </a:lnTo>
                  <a:cubicBezTo>
                    <a:pt x="-3184" y="188108"/>
                    <a:pt x="-8656" y="140630"/>
                    <a:pt x="13206" y="104422"/>
                  </a:cubicBezTo>
                  <a:cubicBezTo>
                    <a:pt x="11908" y="102951"/>
                    <a:pt x="11790" y="101317"/>
                    <a:pt x="11790" y="99673"/>
                  </a:cubicBezTo>
                  <a:cubicBezTo>
                    <a:pt x="11790" y="44625"/>
                    <a:pt x="143754" y="0"/>
                    <a:pt x="30654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7A80F079-2EBD-46FA-A6C7-1ACF3254073C}"/>
                </a:ext>
              </a:extLst>
            </p:cNvPr>
            <p:cNvSpPr/>
            <p:nvPr/>
          </p:nvSpPr>
          <p:spPr>
            <a:xfrm>
              <a:off x="3648437" y="3829320"/>
              <a:ext cx="1104539" cy="1056673"/>
            </a:xfrm>
            <a:custGeom>
              <a:avLst/>
              <a:gdLst>
                <a:gd name="connsiteX0" fmla="*/ 515694 w 1104539"/>
                <a:gd name="connsiteY0" fmla="*/ 288 h 1056673"/>
                <a:gd name="connsiteX1" fmla="*/ 577155 w 1104539"/>
                <a:gd name="connsiteY1" fmla="*/ 6708 h 1056673"/>
                <a:gd name="connsiteX2" fmla="*/ 598350 w 1104539"/>
                <a:gd name="connsiteY2" fmla="*/ 12467 h 1056673"/>
                <a:gd name="connsiteX3" fmla="*/ 651442 w 1104539"/>
                <a:gd name="connsiteY3" fmla="*/ 6245 h 1056673"/>
                <a:gd name="connsiteX4" fmla="*/ 1104539 w 1104539"/>
                <a:gd name="connsiteY4" fmla="*/ 532957 h 1056673"/>
                <a:gd name="connsiteX5" fmla="*/ 742757 w 1104539"/>
                <a:gd name="connsiteY5" fmla="*/ 1048967 h 1056673"/>
                <a:gd name="connsiteX6" fmla="*/ 677001 w 1104539"/>
                <a:gd name="connsiteY6" fmla="*/ 1056673 h 1056673"/>
                <a:gd name="connsiteX7" fmla="*/ 685070 w 1104539"/>
                <a:gd name="connsiteY7" fmla="*/ 1030681 h 1056673"/>
                <a:gd name="connsiteX8" fmla="*/ 691253 w 1104539"/>
                <a:gd name="connsiteY8" fmla="*/ 969342 h 1056673"/>
                <a:gd name="connsiteX9" fmla="*/ 691253 w 1104539"/>
                <a:gd name="connsiteY9" fmla="*/ 618414 h 1056673"/>
                <a:gd name="connsiteX10" fmla="*/ 602109 w 1104539"/>
                <a:gd name="connsiteY10" fmla="*/ 403201 h 1056673"/>
                <a:gd name="connsiteX11" fmla="*/ 561199 w 1104539"/>
                <a:gd name="connsiteY11" fmla="*/ 369447 h 1056673"/>
                <a:gd name="connsiteX12" fmla="*/ 504089 w 1104539"/>
                <a:gd name="connsiteY12" fmla="*/ 399645 h 1056673"/>
                <a:gd name="connsiteX13" fmla="*/ 432536 w 1104539"/>
                <a:gd name="connsiteY13" fmla="*/ 427697 h 1056673"/>
                <a:gd name="connsiteX14" fmla="*/ 5869 w 1104539"/>
                <a:gd name="connsiteY14" fmla="*/ 349824 h 1056673"/>
                <a:gd name="connsiteX15" fmla="*/ 302407 w 1104539"/>
                <a:gd name="connsiteY15" fmla="*/ 33321 h 1056673"/>
                <a:gd name="connsiteX16" fmla="*/ 515694 w 1104539"/>
                <a:gd name="connsiteY16" fmla="*/ 288 h 1056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04539" h="1056673">
                  <a:moveTo>
                    <a:pt x="515694" y="288"/>
                  </a:moveTo>
                  <a:cubicBezTo>
                    <a:pt x="537269" y="1027"/>
                    <a:pt x="557852" y="3185"/>
                    <a:pt x="577155" y="6708"/>
                  </a:cubicBezTo>
                  <a:lnTo>
                    <a:pt x="598350" y="12467"/>
                  </a:lnTo>
                  <a:lnTo>
                    <a:pt x="651442" y="6245"/>
                  </a:lnTo>
                  <a:cubicBezTo>
                    <a:pt x="901680" y="6245"/>
                    <a:pt x="1104539" y="242063"/>
                    <a:pt x="1104539" y="532957"/>
                  </a:cubicBezTo>
                  <a:cubicBezTo>
                    <a:pt x="1104539" y="787489"/>
                    <a:pt x="949225" y="999853"/>
                    <a:pt x="742757" y="1048967"/>
                  </a:cubicBezTo>
                  <a:lnTo>
                    <a:pt x="677001" y="1056673"/>
                  </a:lnTo>
                  <a:lnTo>
                    <a:pt x="685070" y="1030681"/>
                  </a:lnTo>
                  <a:cubicBezTo>
                    <a:pt x="689124" y="1010868"/>
                    <a:pt x="691253" y="990354"/>
                    <a:pt x="691253" y="969342"/>
                  </a:cubicBezTo>
                  <a:lnTo>
                    <a:pt x="691253" y="618414"/>
                  </a:lnTo>
                  <a:cubicBezTo>
                    <a:pt x="691253" y="534368"/>
                    <a:pt x="657187" y="458279"/>
                    <a:pt x="602109" y="403201"/>
                  </a:cubicBezTo>
                  <a:lnTo>
                    <a:pt x="561199" y="369447"/>
                  </a:lnTo>
                  <a:lnTo>
                    <a:pt x="504089" y="399645"/>
                  </a:lnTo>
                  <a:cubicBezTo>
                    <a:pt x="481417" y="410039"/>
                    <a:pt x="457499" y="419460"/>
                    <a:pt x="432536" y="427697"/>
                  </a:cubicBezTo>
                  <a:cubicBezTo>
                    <a:pt x="232828" y="493593"/>
                    <a:pt x="41803" y="458728"/>
                    <a:pt x="5869" y="349824"/>
                  </a:cubicBezTo>
                  <a:cubicBezTo>
                    <a:pt x="-30065" y="240920"/>
                    <a:pt x="102699" y="99217"/>
                    <a:pt x="302407" y="33321"/>
                  </a:cubicBezTo>
                  <a:cubicBezTo>
                    <a:pt x="377297" y="8610"/>
                    <a:pt x="450966" y="-1931"/>
                    <a:pt x="515694" y="28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9AB3FFEA-E860-4844-A94F-87E91FB0E746}"/>
                </a:ext>
              </a:extLst>
            </p:cNvPr>
            <p:cNvSpPr/>
            <p:nvPr/>
          </p:nvSpPr>
          <p:spPr>
            <a:xfrm rot="900000" flipH="1">
              <a:off x="4235627" y="4374287"/>
              <a:ext cx="226387" cy="410019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9DF874E0-CC98-4956-B5D9-DE9AC208A2CD}"/>
                </a:ext>
              </a:extLst>
            </p:cNvPr>
            <p:cNvSpPr/>
            <p:nvPr/>
          </p:nvSpPr>
          <p:spPr>
            <a:xfrm rot="900000" flipH="1">
              <a:off x="4257431" y="4442364"/>
              <a:ext cx="157406" cy="267063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裕樹 籔</cp:lastModifiedBy>
  <cp:revision>2</cp:revision>
  <dcterms:created xsi:type="dcterms:W3CDTF">2018-05-20T00:31:01Z</dcterms:created>
  <dcterms:modified xsi:type="dcterms:W3CDTF">2020-04-14T10:44:53Z</dcterms:modified>
</cp:coreProperties>
</file>