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327A38E-90FB-4577-8C98-D66E0C650114}"/>
              </a:ext>
            </a:extLst>
          </p:cNvPr>
          <p:cNvGrpSpPr/>
          <p:nvPr/>
        </p:nvGrpSpPr>
        <p:grpSpPr>
          <a:xfrm>
            <a:off x="4315103" y="886334"/>
            <a:ext cx="1143511" cy="2658683"/>
            <a:chOff x="3537863" y="886334"/>
            <a:chExt cx="1143511" cy="265868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245EA4E-2B9D-4F90-A321-DB4E438BBD24}"/>
                </a:ext>
              </a:extLst>
            </p:cNvPr>
            <p:cNvSpPr/>
            <p:nvPr/>
          </p:nvSpPr>
          <p:spPr>
            <a:xfrm>
              <a:off x="4039306" y="188101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FEA1EF5-B750-4D13-8459-0E857895E441}"/>
                </a:ext>
              </a:extLst>
            </p:cNvPr>
            <p:cNvSpPr/>
            <p:nvPr/>
          </p:nvSpPr>
          <p:spPr>
            <a:xfrm>
              <a:off x="4056412" y="190849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AB53700-2CAD-4196-B5D8-5FCFE16F8398}"/>
                </a:ext>
              </a:extLst>
            </p:cNvPr>
            <p:cNvSpPr/>
            <p:nvPr/>
          </p:nvSpPr>
          <p:spPr>
            <a:xfrm>
              <a:off x="3747168" y="2247479"/>
              <a:ext cx="855968" cy="1292290"/>
            </a:xfrm>
            <a:custGeom>
              <a:avLst/>
              <a:gdLst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220395 w 845522"/>
                <a:gd name="connsiteY6" fmla="*/ 17902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22414 h 1292290"/>
                <a:gd name="connsiteX8" fmla="*/ 321865 w 845522"/>
                <a:gd name="connsiteY8" fmla="*/ 0 h 1292290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2148 h 1294438"/>
                <a:gd name="connsiteX1" fmla="*/ 523657 w 845522"/>
                <a:gd name="connsiteY1" fmla="*/ 2148 h 1294438"/>
                <a:gd name="connsiteX2" fmla="*/ 845522 w 845522"/>
                <a:gd name="connsiteY2" fmla="*/ 324013 h 1294438"/>
                <a:gd name="connsiteX3" fmla="*/ 845522 w 845522"/>
                <a:gd name="connsiteY3" fmla="*/ 1294438 h 1294438"/>
                <a:gd name="connsiteX4" fmla="*/ 0 w 845522"/>
                <a:gd name="connsiteY4" fmla="*/ 1294438 h 1294438"/>
                <a:gd name="connsiteX5" fmla="*/ 0 w 845522"/>
                <a:gd name="connsiteY5" fmla="*/ 540776 h 1294438"/>
                <a:gd name="connsiteX6" fmla="*/ 198170 w 845522"/>
                <a:gd name="connsiteY6" fmla="*/ 74025 h 1294438"/>
                <a:gd name="connsiteX7" fmla="*/ 321865 w 845522"/>
                <a:gd name="connsiteY7" fmla="*/ 2148 h 1294438"/>
                <a:gd name="connsiteX0" fmla="*/ 321866 w 845523"/>
                <a:gd name="connsiteY0" fmla="*/ 2148 h 1294438"/>
                <a:gd name="connsiteX1" fmla="*/ 523658 w 845523"/>
                <a:gd name="connsiteY1" fmla="*/ 2148 h 1294438"/>
                <a:gd name="connsiteX2" fmla="*/ 845523 w 845523"/>
                <a:gd name="connsiteY2" fmla="*/ 324013 h 1294438"/>
                <a:gd name="connsiteX3" fmla="*/ 845523 w 845523"/>
                <a:gd name="connsiteY3" fmla="*/ 1294438 h 1294438"/>
                <a:gd name="connsiteX4" fmla="*/ 1 w 845523"/>
                <a:gd name="connsiteY4" fmla="*/ 1294438 h 1294438"/>
                <a:gd name="connsiteX5" fmla="*/ 1 w 845523"/>
                <a:gd name="connsiteY5" fmla="*/ 540776 h 1294438"/>
                <a:gd name="connsiteX6" fmla="*/ 198171 w 845523"/>
                <a:gd name="connsiteY6" fmla="*/ 74025 h 1294438"/>
                <a:gd name="connsiteX7" fmla="*/ 321866 w 845523"/>
                <a:gd name="connsiteY7" fmla="*/ 2148 h 1294438"/>
                <a:gd name="connsiteX0" fmla="*/ 321866 w 845523"/>
                <a:gd name="connsiteY0" fmla="*/ 2148 h 1294438"/>
                <a:gd name="connsiteX1" fmla="*/ 523658 w 845523"/>
                <a:gd name="connsiteY1" fmla="*/ 2148 h 1294438"/>
                <a:gd name="connsiteX2" fmla="*/ 845523 w 845523"/>
                <a:gd name="connsiteY2" fmla="*/ 324013 h 1294438"/>
                <a:gd name="connsiteX3" fmla="*/ 845523 w 845523"/>
                <a:gd name="connsiteY3" fmla="*/ 1294438 h 1294438"/>
                <a:gd name="connsiteX4" fmla="*/ 1 w 845523"/>
                <a:gd name="connsiteY4" fmla="*/ 1294438 h 1294438"/>
                <a:gd name="connsiteX5" fmla="*/ 1 w 845523"/>
                <a:gd name="connsiteY5" fmla="*/ 540776 h 1294438"/>
                <a:gd name="connsiteX6" fmla="*/ 198171 w 845523"/>
                <a:gd name="connsiteY6" fmla="*/ 74025 h 1294438"/>
                <a:gd name="connsiteX7" fmla="*/ 321866 w 845523"/>
                <a:gd name="connsiteY7" fmla="*/ 2148 h 1294438"/>
                <a:gd name="connsiteX0" fmla="*/ 333957 w 857614"/>
                <a:gd name="connsiteY0" fmla="*/ 7911 h 1300201"/>
                <a:gd name="connsiteX1" fmla="*/ 535749 w 857614"/>
                <a:gd name="connsiteY1" fmla="*/ 7911 h 1300201"/>
                <a:gd name="connsiteX2" fmla="*/ 857614 w 857614"/>
                <a:gd name="connsiteY2" fmla="*/ 329776 h 1300201"/>
                <a:gd name="connsiteX3" fmla="*/ 857614 w 857614"/>
                <a:gd name="connsiteY3" fmla="*/ 1300201 h 1300201"/>
                <a:gd name="connsiteX4" fmla="*/ 12092 w 857614"/>
                <a:gd name="connsiteY4" fmla="*/ 1300201 h 1300201"/>
                <a:gd name="connsiteX5" fmla="*/ 12092 w 857614"/>
                <a:gd name="connsiteY5" fmla="*/ 546539 h 1300201"/>
                <a:gd name="connsiteX6" fmla="*/ 175337 w 857614"/>
                <a:gd name="connsiteY6" fmla="*/ 114713 h 1300201"/>
                <a:gd name="connsiteX7" fmla="*/ 333957 w 857614"/>
                <a:gd name="connsiteY7" fmla="*/ 7911 h 1300201"/>
                <a:gd name="connsiteX0" fmla="*/ 333957 w 857614"/>
                <a:gd name="connsiteY0" fmla="*/ 0 h 1292290"/>
                <a:gd name="connsiteX1" fmla="*/ 535749 w 857614"/>
                <a:gd name="connsiteY1" fmla="*/ 0 h 1292290"/>
                <a:gd name="connsiteX2" fmla="*/ 857614 w 857614"/>
                <a:gd name="connsiteY2" fmla="*/ 321865 h 1292290"/>
                <a:gd name="connsiteX3" fmla="*/ 857614 w 857614"/>
                <a:gd name="connsiteY3" fmla="*/ 1292290 h 1292290"/>
                <a:gd name="connsiteX4" fmla="*/ 12092 w 857614"/>
                <a:gd name="connsiteY4" fmla="*/ 1292290 h 1292290"/>
                <a:gd name="connsiteX5" fmla="*/ 12092 w 857614"/>
                <a:gd name="connsiteY5" fmla="*/ 538628 h 1292290"/>
                <a:gd name="connsiteX6" fmla="*/ 175337 w 857614"/>
                <a:gd name="connsiteY6" fmla="*/ 106802 h 1292290"/>
                <a:gd name="connsiteX7" fmla="*/ 333957 w 857614"/>
                <a:gd name="connsiteY7" fmla="*/ 0 h 1292290"/>
                <a:gd name="connsiteX0" fmla="*/ 333252 w 856909"/>
                <a:gd name="connsiteY0" fmla="*/ 10498 h 1302788"/>
                <a:gd name="connsiteX1" fmla="*/ 535044 w 856909"/>
                <a:gd name="connsiteY1" fmla="*/ 10498 h 1302788"/>
                <a:gd name="connsiteX2" fmla="*/ 856909 w 856909"/>
                <a:gd name="connsiteY2" fmla="*/ 332363 h 1302788"/>
                <a:gd name="connsiteX3" fmla="*/ 856909 w 856909"/>
                <a:gd name="connsiteY3" fmla="*/ 1302788 h 1302788"/>
                <a:gd name="connsiteX4" fmla="*/ 11387 w 856909"/>
                <a:gd name="connsiteY4" fmla="*/ 1302788 h 1302788"/>
                <a:gd name="connsiteX5" fmla="*/ 11387 w 856909"/>
                <a:gd name="connsiteY5" fmla="*/ 549126 h 1302788"/>
                <a:gd name="connsiteX6" fmla="*/ 165107 w 856909"/>
                <a:gd name="connsiteY6" fmla="*/ 152225 h 1302788"/>
                <a:gd name="connsiteX7" fmla="*/ 333252 w 856909"/>
                <a:gd name="connsiteY7" fmla="*/ 10498 h 1302788"/>
                <a:gd name="connsiteX0" fmla="*/ 333252 w 856909"/>
                <a:gd name="connsiteY0" fmla="*/ 0 h 1292290"/>
                <a:gd name="connsiteX1" fmla="*/ 535044 w 856909"/>
                <a:gd name="connsiteY1" fmla="*/ 0 h 1292290"/>
                <a:gd name="connsiteX2" fmla="*/ 856909 w 856909"/>
                <a:gd name="connsiteY2" fmla="*/ 321865 h 1292290"/>
                <a:gd name="connsiteX3" fmla="*/ 856909 w 856909"/>
                <a:gd name="connsiteY3" fmla="*/ 1292290 h 1292290"/>
                <a:gd name="connsiteX4" fmla="*/ 11387 w 856909"/>
                <a:gd name="connsiteY4" fmla="*/ 1292290 h 1292290"/>
                <a:gd name="connsiteX5" fmla="*/ 11387 w 856909"/>
                <a:gd name="connsiteY5" fmla="*/ 538628 h 1292290"/>
                <a:gd name="connsiteX6" fmla="*/ 165107 w 856909"/>
                <a:gd name="connsiteY6" fmla="*/ 141727 h 1292290"/>
                <a:gd name="connsiteX7" fmla="*/ 333252 w 856909"/>
                <a:gd name="connsiteY7" fmla="*/ 0 h 1292290"/>
                <a:gd name="connsiteX0" fmla="*/ 332311 w 855968"/>
                <a:gd name="connsiteY0" fmla="*/ 10733 h 1303023"/>
                <a:gd name="connsiteX1" fmla="*/ 534103 w 855968"/>
                <a:gd name="connsiteY1" fmla="*/ 10733 h 1303023"/>
                <a:gd name="connsiteX2" fmla="*/ 855968 w 855968"/>
                <a:gd name="connsiteY2" fmla="*/ 332598 h 1303023"/>
                <a:gd name="connsiteX3" fmla="*/ 855968 w 855968"/>
                <a:gd name="connsiteY3" fmla="*/ 1303023 h 1303023"/>
                <a:gd name="connsiteX4" fmla="*/ 10446 w 855968"/>
                <a:gd name="connsiteY4" fmla="*/ 1303023 h 1303023"/>
                <a:gd name="connsiteX5" fmla="*/ 10446 w 855968"/>
                <a:gd name="connsiteY5" fmla="*/ 549361 h 1303023"/>
                <a:gd name="connsiteX6" fmla="*/ 151466 w 855968"/>
                <a:gd name="connsiteY6" fmla="*/ 155635 h 1303023"/>
                <a:gd name="connsiteX7" fmla="*/ 332311 w 855968"/>
                <a:gd name="connsiteY7" fmla="*/ 10733 h 1303023"/>
                <a:gd name="connsiteX0" fmla="*/ 306911 w 855968"/>
                <a:gd name="connsiteY0" fmla="*/ 15413 h 1295003"/>
                <a:gd name="connsiteX1" fmla="*/ 534103 w 855968"/>
                <a:gd name="connsiteY1" fmla="*/ 2713 h 1295003"/>
                <a:gd name="connsiteX2" fmla="*/ 855968 w 855968"/>
                <a:gd name="connsiteY2" fmla="*/ 324578 h 1295003"/>
                <a:gd name="connsiteX3" fmla="*/ 855968 w 855968"/>
                <a:gd name="connsiteY3" fmla="*/ 1295003 h 1295003"/>
                <a:gd name="connsiteX4" fmla="*/ 10446 w 855968"/>
                <a:gd name="connsiteY4" fmla="*/ 1295003 h 1295003"/>
                <a:gd name="connsiteX5" fmla="*/ 10446 w 855968"/>
                <a:gd name="connsiteY5" fmla="*/ 541341 h 1295003"/>
                <a:gd name="connsiteX6" fmla="*/ 151466 w 855968"/>
                <a:gd name="connsiteY6" fmla="*/ 147615 h 1295003"/>
                <a:gd name="connsiteX7" fmla="*/ 306911 w 855968"/>
                <a:gd name="connsiteY7" fmla="*/ 15413 h 1295003"/>
                <a:gd name="connsiteX0" fmla="*/ 306911 w 855968"/>
                <a:gd name="connsiteY0" fmla="*/ 12700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06911 w 855968"/>
                <a:gd name="connsiteY7" fmla="*/ 12700 h 1292290"/>
                <a:gd name="connsiteX0" fmla="*/ 306911 w 855968"/>
                <a:gd name="connsiteY0" fmla="*/ 12700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06911 w 855968"/>
                <a:gd name="connsiteY7" fmla="*/ 12700 h 129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5968" h="1292290">
                  <a:moveTo>
                    <a:pt x="306911" y="12700"/>
                  </a:moveTo>
                  <a:lnTo>
                    <a:pt x="534103" y="0"/>
                  </a:lnTo>
                  <a:cubicBezTo>
                    <a:pt x="711864" y="0"/>
                    <a:pt x="855968" y="144104"/>
                    <a:pt x="855968" y="321865"/>
                  </a:cubicBezTo>
                  <a:lnTo>
                    <a:pt x="855968" y="1292290"/>
                  </a:lnTo>
                  <a:lnTo>
                    <a:pt x="10446" y="1292290"/>
                  </a:lnTo>
                  <a:cubicBezTo>
                    <a:pt x="10446" y="1041069"/>
                    <a:pt x="-13057" y="729859"/>
                    <a:pt x="10446" y="538628"/>
                  </a:cubicBezTo>
                  <a:cubicBezTo>
                    <a:pt x="33949" y="347397"/>
                    <a:pt x="92530" y="226207"/>
                    <a:pt x="151466" y="144902"/>
                  </a:cubicBezTo>
                  <a:cubicBezTo>
                    <a:pt x="210402" y="63597"/>
                    <a:pt x="243138" y="36850"/>
                    <a:pt x="306911" y="127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6DDA1823-9DE5-4EB3-A957-C8F3AC83456B}"/>
                </a:ext>
              </a:extLst>
            </p:cNvPr>
            <p:cNvSpPr/>
            <p:nvPr/>
          </p:nvSpPr>
          <p:spPr>
            <a:xfrm>
              <a:off x="4043375" y="2401161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20BFA7B-BE72-46F8-9AAB-415E0649AF90}"/>
                </a:ext>
              </a:extLst>
            </p:cNvPr>
            <p:cNvSpPr/>
            <p:nvPr/>
          </p:nvSpPr>
          <p:spPr>
            <a:xfrm flipH="1">
              <a:off x="4089531" y="2329179"/>
              <a:ext cx="367416" cy="1210589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1A02410E-8DD6-47D9-B376-2F84D9F62540}"/>
                </a:ext>
              </a:extLst>
            </p:cNvPr>
            <p:cNvSpPr/>
            <p:nvPr/>
          </p:nvSpPr>
          <p:spPr>
            <a:xfrm>
              <a:off x="3823880" y="2640843"/>
              <a:ext cx="122403" cy="29494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17FA349-195E-4F4E-B248-5B7EAC5827B6}"/>
                </a:ext>
              </a:extLst>
            </p:cNvPr>
            <p:cNvSpPr/>
            <p:nvPr/>
          </p:nvSpPr>
          <p:spPr>
            <a:xfrm>
              <a:off x="3914032" y="2247900"/>
              <a:ext cx="279349" cy="242689"/>
            </a:xfrm>
            <a:custGeom>
              <a:avLst/>
              <a:gdLst>
                <a:gd name="connsiteX0" fmla="*/ 236873 w 236873"/>
                <a:gd name="connsiteY0" fmla="*/ 0 h 248144"/>
                <a:gd name="connsiteX1" fmla="*/ 25613 w 236873"/>
                <a:gd name="connsiteY1" fmla="*/ 248144 h 248144"/>
                <a:gd name="connsiteX2" fmla="*/ 0 w 236873"/>
                <a:gd name="connsiteY2" fmla="*/ 108722 h 248144"/>
                <a:gd name="connsiteX3" fmla="*/ 17343 w 236873"/>
                <a:gd name="connsiteY3" fmla="*/ 86469 h 248144"/>
                <a:gd name="connsiteX4" fmla="*/ 132604 w 236873"/>
                <a:gd name="connsiteY4" fmla="*/ 5828 h 248144"/>
                <a:gd name="connsiteX0" fmla="*/ 236873 w 236873"/>
                <a:gd name="connsiteY0" fmla="*/ 0 h 236540"/>
                <a:gd name="connsiteX1" fmla="*/ 63977 w 236873"/>
                <a:gd name="connsiteY1" fmla="*/ 236540 h 236540"/>
                <a:gd name="connsiteX2" fmla="*/ 0 w 236873"/>
                <a:gd name="connsiteY2" fmla="*/ 108722 h 236540"/>
                <a:gd name="connsiteX3" fmla="*/ 17343 w 236873"/>
                <a:gd name="connsiteY3" fmla="*/ 86469 h 236540"/>
                <a:gd name="connsiteX4" fmla="*/ 132604 w 236873"/>
                <a:gd name="connsiteY4" fmla="*/ 5828 h 236540"/>
                <a:gd name="connsiteX5" fmla="*/ 236873 w 236873"/>
                <a:gd name="connsiteY5" fmla="*/ 0 h 23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873" h="236540">
                  <a:moveTo>
                    <a:pt x="236873" y="0"/>
                  </a:moveTo>
                  <a:lnTo>
                    <a:pt x="63977" y="236540"/>
                  </a:lnTo>
                  <a:lnTo>
                    <a:pt x="0" y="108722"/>
                  </a:lnTo>
                  <a:lnTo>
                    <a:pt x="17343" y="86469"/>
                  </a:lnTo>
                  <a:cubicBezTo>
                    <a:pt x="54403" y="43514"/>
                    <a:pt x="84774" y="23941"/>
                    <a:pt x="132604" y="5828"/>
                  </a:cubicBezTo>
                  <a:lnTo>
                    <a:pt x="236873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ACD9DC09-E572-419E-B7F8-19AD5C27AE22}"/>
                </a:ext>
              </a:extLst>
            </p:cNvPr>
            <p:cNvSpPr/>
            <p:nvPr/>
          </p:nvSpPr>
          <p:spPr>
            <a:xfrm rot="1384998">
              <a:off x="3859999" y="2381175"/>
              <a:ext cx="45719" cy="714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2429882-39F1-4543-BC73-53FB143D74AB}"/>
                </a:ext>
              </a:extLst>
            </p:cNvPr>
            <p:cNvSpPr/>
            <p:nvPr/>
          </p:nvSpPr>
          <p:spPr>
            <a:xfrm>
              <a:off x="3537863" y="927572"/>
              <a:ext cx="1143511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5416"/>
                <a:gd name="connsiteY0" fmla="*/ 973093 h 1200881"/>
                <a:gd name="connsiteX1" fmla="*/ 239030 w 1145416"/>
                <a:gd name="connsiteY1" fmla="*/ 1198218 h 1200881"/>
                <a:gd name="connsiteX2" fmla="*/ 103622 w 1145416"/>
                <a:gd name="connsiteY2" fmla="*/ 1041297 h 1200881"/>
                <a:gd name="connsiteX3" fmla="*/ 99561 w 1145416"/>
                <a:gd name="connsiteY3" fmla="*/ 1006259 h 1200881"/>
                <a:gd name="connsiteX4" fmla="*/ 165293 w 1145416"/>
                <a:gd name="connsiteY4" fmla="*/ 986958 h 1200881"/>
                <a:gd name="connsiteX5" fmla="*/ 93478 w 1145416"/>
                <a:gd name="connsiteY5" fmla="*/ 979490 h 1200881"/>
                <a:gd name="connsiteX6" fmla="*/ 88720 w 1145416"/>
                <a:gd name="connsiteY6" fmla="*/ 889406 h 1200881"/>
                <a:gd name="connsiteX7" fmla="*/ 936 w 1145416"/>
                <a:gd name="connsiteY7" fmla="*/ 840342 h 1200881"/>
                <a:gd name="connsiteX8" fmla="*/ 92759 w 1145416"/>
                <a:gd name="connsiteY8" fmla="*/ 652895 h 1200881"/>
                <a:gd name="connsiteX9" fmla="*/ 68115 w 1145416"/>
                <a:gd name="connsiteY9" fmla="*/ 518506 h 1200881"/>
                <a:gd name="connsiteX10" fmla="*/ 63638 w 1145416"/>
                <a:gd name="connsiteY10" fmla="*/ 393761 h 1200881"/>
                <a:gd name="connsiteX11" fmla="*/ 633178 w 1145416"/>
                <a:gd name="connsiteY11" fmla="*/ 0 h 1200881"/>
                <a:gd name="connsiteX12" fmla="*/ 1143476 w 1145416"/>
                <a:gd name="connsiteY12" fmla="*/ 569195 h 1200881"/>
                <a:gd name="connsiteX13" fmla="*/ 802890 w 1145416"/>
                <a:gd name="connsiteY13" fmla="*/ 1150387 h 1200881"/>
                <a:gd name="connsiteX0" fmla="*/ 699810 w 1145019"/>
                <a:gd name="connsiteY0" fmla="*/ 973093 h 1200881"/>
                <a:gd name="connsiteX1" fmla="*/ 239030 w 1145019"/>
                <a:gd name="connsiteY1" fmla="*/ 1198218 h 1200881"/>
                <a:gd name="connsiteX2" fmla="*/ 103622 w 1145019"/>
                <a:gd name="connsiteY2" fmla="*/ 1041297 h 1200881"/>
                <a:gd name="connsiteX3" fmla="*/ 99561 w 1145019"/>
                <a:gd name="connsiteY3" fmla="*/ 1006259 h 1200881"/>
                <a:gd name="connsiteX4" fmla="*/ 165293 w 1145019"/>
                <a:gd name="connsiteY4" fmla="*/ 986958 h 1200881"/>
                <a:gd name="connsiteX5" fmla="*/ 93478 w 1145019"/>
                <a:gd name="connsiteY5" fmla="*/ 979490 h 1200881"/>
                <a:gd name="connsiteX6" fmla="*/ 88720 w 1145019"/>
                <a:gd name="connsiteY6" fmla="*/ 889406 h 1200881"/>
                <a:gd name="connsiteX7" fmla="*/ 936 w 1145019"/>
                <a:gd name="connsiteY7" fmla="*/ 840342 h 1200881"/>
                <a:gd name="connsiteX8" fmla="*/ 92759 w 1145019"/>
                <a:gd name="connsiteY8" fmla="*/ 652895 h 1200881"/>
                <a:gd name="connsiteX9" fmla="*/ 68115 w 1145019"/>
                <a:gd name="connsiteY9" fmla="*/ 518506 h 1200881"/>
                <a:gd name="connsiteX10" fmla="*/ 63638 w 1145019"/>
                <a:gd name="connsiteY10" fmla="*/ 393761 h 1200881"/>
                <a:gd name="connsiteX11" fmla="*/ 633178 w 1145019"/>
                <a:gd name="connsiteY11" fmla="*/ 0 h 1200881"/>
                <a:gd name="connsiteX12" fmla="*/ 1143476 w 1145019"/>
                <a:gd name="connsiteY12" fmla="*/ 569195 h 1200881"/>
                <a:gd name="connsiteX13" fmla="*/ 802890 w 1145019"/>
                <a:gd name="connsiteY13" fmla="*/ 1150387 h 1200881"/>
                <a:gd name="connsiteX0" fmla="*/ 699810 w 1143571"/>
                <a:gd name="connsiteY0" fmla="*/ 973093 h 1200881"/>
                <a:gd name="connsiteX1" fmla="*/ 239030 w 1143571"/>
                <a:gd name="connsiteY1" fmla="*/ 1198218 h 1200881"/>
                <a:gd name="connsiteX2" fmla="*/ 103622 w 1143571"/>
                <a:gd name="connsiteY2" fmla="*/ 1041297 h 1200881"/>
                <a:gd name="connsiteX3" fmla="*/ 99561 w 1143571"/>
                <a:gd name="connsiteY3" fmla="*/ 1006259 h 1200881"/>
                <a:gd name="connsiteX4" fmla="*/ 165293 w 1143571"/>
                <a:gd name="connsiteY4" fmla="*/ 986958 h 1200881"/>
                <a:gd name="connsiteX5" fmla="*/ 93478 w 1143571"/>
                <a:gd name="connsiteY5" fmla="*/ 979490 h 1200881"/>
                <a:gd name="connsiteX6" fmla="*/ 88720 w 1143571"/>
                <a:gd name="connsiteY6" fmla="*/ 889406 h 1200881"/>
                <a:gd name="connsiteX7" fmla="*/ 936 w 1143571"/>
                <a:gd name="connsiteY7" fmla="*/ 840342 h 1200881"/>
                <a:gd name="connsiteX8" fmla="*/ 92759 w 1143571"/>
                <a:gd name="connsiteY8" fmla="*/ 652895 h 1200881"/>
                <a:gd name="connsiteX9" fmla="*/ 68115 w 1143571"/>
                <a:gd name="connsiteY9" fmla="*/ 518506 h 1200881"/>
                <a:gd name="connsiteX10" fmla="*/ 63638 w 1143571"/>
                <a:gd name="connsiteY10" fmla="*/ 393761 h 1200881"/>
                <a:gd name="connsiteX11" fmla="*/ 633178 w 1143571"/>
                <a:gd name="connsiteY11" fmla="*/ 0 h 1200881"/>
                <a:gd name="connsiteX12" fmla="*/ 1143476 w 1143571"/>
                <a:gd name="connsiteY12" fmla="*/ 569195 h 1200881"/>
                <a:gd name="connsiteX13" fmla="*/ 802890 w 1143571"/>
                <a:gd name="connsiteY13" fmla="*/ 1150387 h 1200881"/>
                <a:gd name="connsiteX0" fmla="*/ 699810 w 1144969"/>
                <a:gd name="connsiteY0" fmla="*/ 973093 h 1200881"/>
                <a:gd name="connsiteX1" fmla="*/ 239030 w 1144969"/>
                <a:gd name="connsiteY1" fmla="*/ 1198218 h 1200881"/>
                <a:gd name="connsiteX2" fmla="*/ 103622 w 1144969"/>
                <a:gd name="connsiteY2" fmla="*/ 1041297 h 1200881"/>
                <a:gd name="connsiteX3" fmla="*/ 99561 w 1144969"/>
                <a:gd name="connsiteY3" fmla="*/ 1006259 h 1200881"/>
                <a:gd name="connsiteX4" fmla="*/ 165293 w 1144969"/>
                <a:gd name="connsiteY4" fmla="*/ 986958 h 1200881"/>
                <a:gd name="connsiteX5" fmla="*/ 93478 w 1144969"/>
                <a:gd name="connsiteY5" fmla="*/ 979490 h 1200881"/>
                <a:gd name="connsiteX6" fmla="*/ 88720 w 1144969"/>
                <a:gd name="connsiteY6" fmla="*/ 889406 h 1200881"/>
                <a:gd name="connsiteX7" fmla="*/ 936 w 1144969"/>
                <a:gd name="connsiteY7" fmla="*/ 840342 h 1200881"/>
                <a:gd name="connsiteX8" fmla="*/ 92759 w 1144969"/>
                <a:gd name="connsiteY8" fmla="*/ 652895 h 1200881"/>
                <a:gd name="connsiteX9" fmla="*/ 68115 w 1144969"/>
                <a:gd name="connsiteY9" fmla="*/ 518506 h 1200881"/>
                <a:gd name="connsiteX10" fmla="*/ 63638 w 1144969"/>
                <a:gd name="connsiteY10" fmla="*/ 393761 h 1200881"/>
                <a:gd name="connsiteX11" fmla="*/ 633178 w 1144969"/>
                <a:gd name="connsiteY11" fmla="*/ 0 h 1200881"/>
                <a:gd name="connsiteX12" fmla="*/ 1143476 w 1144969"/>
                <a:gd name="connsiteY12" fmla="*/ 569195 h 1200881"/>
                <a:gd name="connsiteX13" fmla="*/ 800509 w 1144969"/>
                <a:gd name="connsiteY13" fmla="*/ 1200393 h 1200881"/>
                <a:gd name="connsiteX0" fmla="*/ 699810 w 1144934"/>
                <a:gd name="connsiteY0" fmla="*/ 973093 h 1200881"/>
                <a:gd name="connsiteX1" fmla="*/ 239030 w 1144934"/>
                <a:gd name="connsiteY1" fmla="*/ 1198218 h 1200881"/>
                <a:gd name="connsiteX2" fmla="*/ 103622 w 1144934"/>
                <a:gd name="connsiteY2" fmla="*/ 1041297 h 1200881"/>
                <a:gd name="connsiteX3" fmla="*/ 99561 w 1144934"/>
                <a:gd name="connsiteY3" fmla="*/ 1006259 h 1200881"/>
                <a:gd name="connsiteX4" fmla="*/ 165293 w 1144934"/>
                <a:gd name="connsiteY4" fmla="*/ 986958 h 1200881"/>
                <a:gd name="connsiteX5" fmla="*/ 93478 w 1144934"/>
                <a:gd name="connsiteY5" fmla="*/ 979490 h 1200881"/>
                <a:gd name="connsiteX6" fmla="*/ 88720 w 1144934"/>
                <a:gd name="connsiteY6" fmla="*/ 889406 h 1200881"/>
                <a:gd name="connsiteX7" fmla="*/ 936 w 1144934"/>
                <a:gd name="connsiteY7" fmla="*/ 840342 h 1200881"/>
                <a:gd name="connsiteX8" fmla="*/ 92759 w 1144934"/>
                <a:gd name="connsiteY8" fmla="*/ 652895 h 1200881"/>
                <a:gd name="connsiteX9" fmla="*/ 68115 w 1144934"/>
                <a:gd name="connsiteY9" fmla="*/ 518506 h 1200881"/>
                <a:gd name="connsiteX10" fmla="*/ 63638 w 1144934"/>
                <a:gd name="connsiteY10" fmla="*/ 393761 h 1200881"/>
                <a:gd name="connsiteX11" fmla="*/ 633178 w 1144934"/>
                <a:gd name="connsiteY11" fmla="*/ 0 h 1200881"/>
                <a:gd name="connsiteX12" fmla="*/ 1143476 w 1144934"/>
                <a:gd name="connsiteY12" fmla="*/ 569195 h 1200881"/>
                <a:gd name="connsiteX13" fmla="*/ 800509 w 1144934"/>
                <a:gd name="connsiteY13" fmla="*/ 1200393 h 1200881"/>
                <a:gd name="connsiteX0" fmla="*/ 699810 w 1143511"/>
                <a:gd name="connsiteY0" fmla="*/ 973093 h 1200881"/>
                <a:gd name="connsiteX1" fmla="*/ 239030 w 1143511"/>
                <a:gd name="connsiteY1" fmla="*/ 1198218 h 1200881"/>
                <a:gd name="connsiteX2" fmla="*/ 103622 w 1143511"/>
                <a:gd name="connsiteY2" fmla="*/ 1041297 h 1200881"/>
                <a:gd name="connsiteX3" fmla="*/ 99561 w 1143511"/>
                <a:gd name="connsiteY3" fmla="*/ 1006259 h 1200881"/>
                <a:gd name="connsiteX4" fmla="*/ 165293 w 1143511"/>
                <a:gd name="connsiteY4" fmla="*/ 986958 h 1200881"/>
                <a:gd name="connsiteX5" fmla="*/ 93478 w 1143511"/>
                <a:gd name="connsiteY5" fmla="*/ 979490 h 1200881"/>
                <a:gd name="connsiteX6" fmla="*/ 88720 w 1143511"/>
                <a:gd name="connsiteY6" fmla="*/ 889406 h 1200881"/>
                <a:gd name="connsiteX7" fmla="*/ 936 w 1143511"/>
                <a:gd name="connsiteY7" fmla="*/ 840342 h 1200881"/>
                <a:gd name="connsiteX8" fmla="*/ 92759 w 1143511"/>
                <a:gd name="connsiteY8" fmla="*/ 652895 h 1200881"/>
                <a:gd name="connsiteX9" fmla="*/ 68115 w 1143511"/>
                <a:gd name="connsiteY9" fmla="*/ 518506 h 1200881"/>
                <a:gd name="connsiteX10" fmla="*/ 63638 w 1143511"/>
                <a:gd name="connsiteY10" fmla="*/ 393761 h 1200881"/>
                <a:gd name="connsiteX11" fmla="*/ 633178 w 1143511"/>
                <a:gd name="connsiteY11" fmla="*/ 0 h 1200881"/>
                <a:gd name="connsiteX12" fmla="*/ 1143476 w 1143511"/>
                <a:gd name="connsiteY12" fmla="*/ 569195 h 1200881"/>
                <a:gd name="connsiteX13" fmla="*/ 800509 w 1143511"/>
                <a:gd name="connsiteY13" fmla="*/ 1200393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511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46545" y="269118"/>
                    <a:pt x="1143476" y="569195"/>
                  </a:cubicBezTo>
                  <a:cubicBezTo>
                    <a:pt x="1140407" y="869272"/>
                    <a:pt x="789959" y="972943"/>
                    <a:pt x="800509" y="1200393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円/楕円 27">
              <a:extLst>
                <a:ext uri="{FF2B5EF4-FFF2-40B4-BE49-F238E27FC236}">
                  <a16:creationId xmlns:a16="http://schemas.microsoft.com/office/drawing/2014/main" id="{CCF543A0-3A50-4C9C-B4CC-664C2B0DA398}"/>
                </a:ext>
              </a:extLst>
            </p:cNvPr>
            <p:cNvSpPr/>
            <p:nvPr/>
          </p:nvSpPr>
          <p:spPr>
            <a:xfrm rot="13500000" flipH="1">
              <a:off x="3701735" y="1891145"/>
              <a:ext cx="248227" cy="4399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8EF7FB6-7E29-4D09-BD06-4BA4734DB063}"/>
                </a:ext>
              </a:extLst>
            </p:cNvPr>
            <p:cNvSpPr/>
            <p:nvPr/>
          </p:nvSpPr>
          <p:spPr>
            <a:xfrm rot="8100000">
              <a:off x="4175560" y="886334"/>
              <a:ext cx="462380" cy="920230"/>
            </a:xfrm>
            <a:custGeom>
              <a:avLst/>
              <a:gdLst>
                <a:gd name="connsiteX0" fmla="*/ 147332 w 462380"/>
                <a:gd name="connsiteY0" fmla="*/ 817052 h 920230"/>
                <a:gd name="connsiteX1" fmla="*/ 0 w 462380"/>
                <a:gd name="connsiteY1" fmla="*/ 468406 h 920230"/>
                <a:gd name="connsiteX2" fmla="*/ 307223 w 462380"/>
                <a:gd name="connsiteY2" fmla="*/ 14094 h 920230"/>
                <a:gd name="connsiteX3" fmla="*/ 353545 w 462380"/>
                <a:gd name="connsiteY3" fmla="*/ 0 h 920230"/>
                <a:gd name="connsiteX4" fmla="*/ 414684 w 462380"/>
                <a:gd name="connsiteY4" fmla="*/ 75157 h 920230"/>
                <a:gd name="connsiteX5" fmla="*/ 462380 w 462380"/>
                <a:gd name="connsiteY5" fmla="*/ 113957 h 920230"/>
                <a:gd name="connsiteX6" fmla="*/ 439818 w 462380"/>
                <a:gd name="connsiteY6" fmla="*/ 219282 h 920230"/>
                <a:gd name="connsiteX7" fmla="*/ 420067 w 462380"/>
                <a:gd name="connsiteY7" fmla="*/ 405922 h 920230"/>
                <a:gd name="connsiteX8" fmla="*/ 421406 w 462380"/>
                <a:gd name="connsiteY8" fmla="*/ 469420 h 920230"/>
                <a:gd name="connsiteX9" fmla="*/ 394567 w 462380"/>
                <a:gd name="connsiteY9" fmla="*/ 525117 h 920230"/>
                <a:gd name="connsiteX10" fmla="*/ 302113 w 462380"/>
                <a:gd name="connsiteY10" fmla="*/ 882528 h 920230"/>
                <a:gd name="connsiteX11" fmla="*/ 302546 w 462380"/>
                <a:gd name="connsiteY11" fmla="*/ 920230 h 920230"/>
                <a:gd name="connsiteX12" fmla="*/ 221778 w 462380"/>
                <a:gd name="connsiteY12" fmla="*/ 877259 h 920230"/>
                <a:gd name="connsiteX13" fmla="*/ 147332 w 462380"/>
                <a:gd name="connsiteY13" fmla="*/ 817052 h 920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2380" h="920230">
                  <a:moveTo>
                    <a:pt x="147332" y="817052"/>
                  </a:moveTo>
                  <a:cubicBezTo>
                    <a:pt x="56303" y="727825"/>
                    <a:pt x="0" y="604560"/>
                    <a:pt x="0" y="468406"/>
                  </a:cubicBezTo>
                  <a:cubicBezTo>
                    <a:pt x="0" y="264174"/>
                    <a:pt x="126681" y="88944"/>
                    <a:pt x="307223" y="14094"/>
                  </a:cubicBezTo>
                  <a:lnTo>
                    <a:pt x="353545" y="0"/>
                  </a:lnTo>
                  <a:lnTo>
                    <a:pt x="414684" y="75157"/>
                  </a:lnTo>
                  <a:lnTo>
                    <a:pt x="462380" y="113957"/>
                  </a:lnTo>
                  <a:lnTo>
                    <a:pt x="439818" y="219282"/>
                  </a:lnTo>
                  <a:cubicBezTo>
                    <a:pt x="429284" y="281130"/>
                    <a:pt x="422701" y="343466"/>
                    <a:pt x="420067" y="405922"/>
                  </a:cubicBezTo>
                  <a:lnTo>
                    <a:pt x="421406" y="469420"/>
                  </a:lnTo>
                  <a:lnTo>
                    <a:pt x="394567" y="525117"/>
                  </a:lnTo>
                  <a:cubicBezTo>
                    <a:pt x="340194" y="653101"/>
                    <a:pt x="309067" y="776931"/>
                    <a:pt x="302113" y="882528"/>
                  </a:cubicBezTo>
                  <a:lnTo>
                    <a:pt x="302546" y="920230"/>
                  </a:lnTo>
                  <a:lnTo>
                    <a:pt x="221778" y="877259"/>
                  </a:lnTo>
                  <a:cubicBezTo>
                    <a:pt x="195017" y="859538"/>
                    <a:pt x="170089" y="839358"/>
                    <a:pt x="147332" y="817052"/>
                  </a:cubicBezTo>
                  <a:close/>
                </a:path>
              </a:pathLst>
            </a:cu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22BE031-96AF-4721-A8B6-030B396FD692}"/>
                </a:ext>
              </a:extLst>
            </p:cNvPr>
            <p:cNvGrpSpPr/>
            <p:nvPr/>
          </p:nvGrpSpPr>
          <p:grpSpPr>
            <a:xfrm>
              <a:off x="4229605" y="1462779"/>
              <a:ext cx="231434" cy="419158"/>
              <a:chOff x="1368308" y="1783038"/>
              <a:chExt cx="188990" cy="342286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1A3E73A-6464-4398-A7A2-3F7C5566A2A5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4D4D931-2F57-415F-BA9C-BCD86BF33649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E9DEDFF-D219-44B0-9744-A8741D125DF5}"/>
                </a:ext>
              </a:extLst>
            </p:cNvPr>
            <p:cNvGrpSpPr/>
            <p:nvPr/>
          </p:nvGrpSpPr>
          <p:grpSpPr>
            <a:xfrm>
              <a:off x="3709263" y="1464509"/>
              <a:ext cx="164993" cy="134151"/>
              <a:chOff x="3709263" y="1464509"/>
              <a:chExt cx="164993" cy="134151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5FA76B5-58EB-4B68-B6B7-6BC3BBA312DB}"/>
                  </a:ext>
                </a:extLst>
              </p:cNvPr>
              <p:cNvSpPr/>
              <p:nvPr/>
            </p:nvSpPr>
            <p:spPr>
              <a:xfrm>
                <a:off x="3710357" y="1471826"/>
                <a:ext cx="160675" cy="126834"/>
              </a:xfrm>
              <a:custGeom>
                <a:avLst/>
                <a:gdLst>
                  <a:gd name="connsiteX0" fmla="*/ 37492 w 160675"/>
                  <a:gd name="connsiteY0" fmla="*/ 0 h 126834"/>
                  <a:gd name="connsiteX1" fmla="*/ 160050 w 160675"/>
                  <a:gd name="connsiteY1" fmla="*/ 59712 h 126834"/>
                  <a:gd name="connsiteX2" fmla="*/ 160675 w 160675"/>
                  <a:gd name="connsiteY2" fmla="*/ 63417 h 126834"/>
                  <a:gd name="connsiteX3" fmla="*/ 160050 w 160675"/>
                  <a:gd name="connsiteY3" fmla="*/ 67122 h 126834"/>
                  <a:gd name="connsiteX4" fmla="*/ 37492 w 160675"/>
                  <a:gd name="connsiteY4" fmla="*/ 126834 h 126834"/>
                  <a:gd name="connsiteX5" fmla="*/ 10327 w 160675"/>
                  <a:gd name="connsiteY5" fmla="*/ 123968 h 126834"/>
                  <a:gd name="connsiteX6" fmla="*/ 0 w 160675"/>
                  <a:gd name="connsiteY6" fmla="*/ 58003 h 126834"/>
                  <a:gd name="connsiteX7" fmla="*/ 8604 w 160675"/>
                  <a:gd name="connsiteY7" fmla="*/ 3048 h 12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0675" h="126834">
                    <a:moveTo>
                      <a:pt x="37492" y="0"/>
                    </a:moveTo>
                    <a:cubicBezTo>
                      <a:pt x="97947" y="0"/>
                      <a:pt x="148386" y="25635"/>
                      <a:pt x="160050" y="59712"/>
                    </a:cubicBezTo>
                    <a:lnTo>
                      <a:pt x="160675" y="63417"/>
                    </a:lnTo>
                    <a:lnTo>
                      <a:pt x="160050" y="67122"/>
                    </a:lnTo>
                    <a:cubicBezTo>
                      <a:pt x="148386" y="101200"/>
                      <a:pt x="97947" y="126834"/>
                      <a:pt x="37492" y="126834"/>
                    </a:cubicBezTo>
                    <a:lnTo>
                      <a:pt x="10327" y="123968"/>
                    </a:lnTo>
                    <a:lnTo>
                      <a:pt x="0" y="58003"/>
                    </a:lnTo>
                    <a:lnTo>
                      <a:pt x="8604" y="30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4B1E01F4-F977-4272-AB43-CBFA8B8995E2}"/>
                  </a:ext>
                </a:extLst>
              </p:cNvPr>
              <p:cNvSpPr/>
              <p:nvPr/>
            </p:nvSpPr>
            <p:spPr>
              <a:xfrm>
                <a:off x="3717229" y="1464509"/>
                <a:ext cx="157027" cy="91054"/>
              </a:xfrm>
              <a:custGeom>
                <a:avLst/>
                <a:gdLst>
                  <a:gd name="connsiteX0" fmla="*/ 30616 w 157027"/>
                  <a:gd name="connsiteY0" fmla="*/ 0 h 91054"/>
                  <a:gd name="connsiteX1" fmla="*/ 156386 w 157027"/>
                  <a:gd name="connsiteY1" fmla="*/ 74399 h 91054"/>
                  <a:gd name="connsiteX2" fmla="*/ 157027 w 157027"/>
                  <a:gd name="connsiteY2" fmla="*/ 79016 h 91054"/>
                  <a:gd name="connsiteX3" fmla="*/ 156386 w 157027"/>
                  <a:gd name="connsiteY3" fmla="*/ 83632 h 91054"/>
                  <a:gd name="connsiteX4" fmla="*/ 152371 w 157027"/>
                  <a:gd name="connsiteY4" fmla="*/ 91054 h 91054"/>
                  <a:gd name="connsiteX5" fmla="*/ 140409 w 157027"/>
                  <a:gd name="connsiteY5" fmla="*/ 68939 h 91054"/>
                  <a:gd name="connsiteX6" fmla="*/ 30616 w 157027"/>
                  <a:gd name="connsiteY6" fmla="*/ 24077 h 91054"/>
                  <a:gd name="connsiteX7" fmla="*/ 0 w 157027"/>
                  <a:gd name="connsiteY7" fmla="*/ 29992 h 91054"/>
                  <a:gd name="connsiteX8" fmla="*/ 4165 w 157027"/>
                  <a:gd name="connsiteY8" fmla="*/ 3388 h 91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027" h="91054">
                    <a:moveTo>
                      <a:pt x="30616" y="0"/>
                    </a:moveTo>
                    <a:cubicBezTo>
                      <a:pt x="92654" y="0"/>
                      <a:pt x="144416" y="31940"/>
                      <a:pt x="156386" y="74399"/>
                    </a:cubicBezTo>
                    <a:lnTo>
                      <a:pt x="157027" y="79016"/>
                    </a:lnTo>
                    <a:lnTo>
                      <a:pt x="156386" y="83632"/>
                    </a:lnTo>
                    <a:lnTo>
                      <a:pt x="152371" y="91054"/>
                    </a:lnTo>
                    <a:lnTo>
                      <a:pt x="140409" y="68939"/>
                    </a:lnTo>
                    <a:cubicBezTo>
                      <a:pt x="117893" y="42043"/>
                      <a:pt x="77145" y="24077"/>
                      <a:pt x="30616" y="24077"/>
                    </a:cubicBezTo>
                    <a:lnTo>
                      <a:pt x="0" y="29992"/>
                    </a:lnTo>
                    <a:lnTo>
                      <a:pt x="4165" y="33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526DA860-D4A3-49B5-B7A8-1386EDBEA89C}"/>
                  </a:ext>
                </a:extLst>
              </p:cNvPr>
              <p:cNvSpPr/>
              <p:nvPr/>
            </p:nvSpPr>
            <p:spPr>
              <a:xfrm>
                <a:off x="3709263" y="1469231"/>
                <a:ext cx="45719" cy="12086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A93463B2-DD1C-4DC8-B6AE-3D64CDC77F17}"/>
                </a:ext>
              </a:extLst>
            </p:cNvPr>
            <p:cNvSpPr/>
            <p:nvPr/>
          </p:nvSpPr>
          <p:spPr>
            <a:xfrm rot="5400000">
              <a:off x="3778507" y="1199649"/>
              <a:ext cx="52815" cy="281131"/>
            </a:xfrm>
            <a:prstGeom prst="moon">
              <a:avLst>
                <a:gd name="adj" fmla="val 87500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E82EBBE-B8CF-4578-8438-F64DDF87C36F}"/>
              </a:ext>
            </a:extLst>
          </p:cNvPr>
          <p:cNvGrpSpPr/>
          <p:nvPr/>
        </p:nvGrpSpPr>
        <p:grpSpPr>
          <a:xfrm>
            <a:off x="7331393" y="766491"/>
            <a:ext cx="1195394" cy="2773633"/>
            <a:chOff x="6554153" y="766491"/>
            <a:chExt cx="1195394" cy="2773633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0045FE26-209B-4DF5-9E63-6C562CEFE90B}"/>
                </a:ext>
              </a:extLst>
            </p:cNvPr>
            <p:cNvSpPr/>
            <p:nvPr/>
          </p:nvSpPr>
          <p:spPr>
            <a:xfrm>
              <a:off x="6580087" y="831474"/>
              <a:ext cx="908330" cy="7661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F4C8DEF-6299-47DA-AC59-D067F1AF7862}"/>
                </a:ext>
              </a:extLst>
            </p:cNvPr>
            <p:cNvSpPr/>
            <p:nvPr/>
          </p:nvSpPr>
          <p:spPr>
            <a:xfrm>
              <a:off x="7049206" y="188863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99791715-1FBE-4C10-873A-8E8A0DFB0969}"/>
                </a:ext>
              </a:extLst>
            </p:cNvPr>
            <p:cNvSpPr/>
            <p:nvPr/>
          </p:nvSpPr>
          <p:spPr>
            <a:xfrm>
              <a:off x="7066312" y="191611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7B7F4C03-0234-49DC-85F7-AE82FCD9C13F}"/>
                </a:ext>
              </a:extLst>
            </p:cNvPr>
            <p:cNvGrpSpPr/>
            <p:nvPr/>
          </p:nvGrpSpPr>
          <p:grpSpPr>
            <a:xfrm>
              <a:off x="6778438" y="2135125"/>
              <a:ext cx="841562" cy="1404999"/>
              <a:chOff x="6840350" y="2135125"/>
              <a:chExt cx="717738" cy="1404999"/>
            </a:xfrm>
          </p:grpSpPr>
          <p:sp>
            <p:nvSpPr>
              <p:cNvPr id="36" name="台形 731">
                <a:extLst>
                  <a:ext uri="{FF2B5EF4-FFF2-40B4-BE49-F238E27FC236}">
                    <a16:creationId xmlns:a16="http://schemas.microsoft.com/office/drawing/2014/main" id="{4FC76607-CB9B-4205-978F-27B5A76E2B07}"/>
                  </a:ext>
                </a:extLst>
              </p:cNvPr>
              <p:cNvSpPr/>
              <p:nvPr/>
            </p:nvSpPr>
            <p:spPr>
              <a:xfrm rot="11290218" flipV="1">
                <a:off x="6872219" y="2360467"/>
                <a:ext cx="71892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台形 356">
                <a:extLst>
                  <a:ext uri="{FF2B5EF4-FFF2-40B4-BE49-F238E27FC236}">
                    <a16:creationId xmlns:a16="http://schemas.microsoft.com/office/drawing/2014/main" id="{35E2455B-40BE-4E4E-BABB-52DAB06DB8DF}"/>
                  </a:ext>
                </a:extLst>
              </p:cNvPr>
              <p:cNvSpPr/>
              <p:nvPr/>
            </p:nvSpPr>
            <p:spPr>
              <a:xfrm rot="10800000">
                <a:off x="6910405" y="2232195"/>
                <a:ext cx="166330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台形 53">
                <a:extLst>
                  <a:ext uri="{FF2B5EF4-FFF2-40B4-BE49-F238E27FC236}">
                    <a16:creationId xmlns:a16="http://schemas.microsoft.com/office/drawing/2014/main" id="{CBD02CD2-27A6-4AA2-8696-C24467176C7E}"/>
                  </a:ext>
                </a:extLst>
              </p:cNvPr>
              <p:cNvSpPr/>
              <p:nvPr/>
            </p:nvSpPr>
            <p:spPr>
              <a:xfrm>
                <a:off x="6962045" y="2135125"/>
                <a:ext cx="430716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18801FD-5DF7-49FA-981C-D79A1D17BCB8}"/>
                  </a:ext>
                </a:extLst>
              </p:cNvPr>
              <p:cNvSpPr/>
              <p:nvPr/>
            </p:nvSpPr>
            <p:spPr>
              <a:xfrm>
                <a:off x="6856818" y="2228546"/>
                <a:ext cx="701270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DE8A8A4A-AEEF-4A7F-BB69-2F0DA4B73229}"/>
                  </a:ext>
                </a:extLst>
              </p:cNvPr>
              <p:cNvSpPr/>
              <p:nvPr/>
            </p:nvSpPr>
            <p:spPr>
              <a:xfrm>
                <a:off x="7082300" y="2394236"/>
                <a:ext cx="172928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9B89BDF-9F41-413A-8028-80FB3D652BC7}"/>
                  </a:ext>
                </a:extLst>
              </p:cNvPr>
              <p:cNvSpPr/>
              <p:nvPr/>
            </p:nvSpPr>
            <p:spPr>
              <a:xfrm flipH="1">
                <a:off x="7121665" y="2336799"/>
                <a:ext cx="31335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42910CC-FE7B-46C5-BEB1-B3ABF1790331}"/>
                  </a:ext>
                </a:extLst>
              </p:cNvPr>
              <p:cNvSpPr/>
              <p:nvPr/>
            </p:nvSpPr>
            <p:spPr>
              <a:xfrm>
                <a:off x="6853827" y="2158999"/>
                <a:ext cx="562973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A5A4EAA4-48D2-4ED9-8CED-1E9B9381D60A}"/>
                  </a:ext>
                </a:extLst>
              </p:cNvPr>
              <p:cNvSpPr/>
              <p:nvPr/>
            </p:nvSpPr>
            <p:spPr>
              <a:xfrm>
                <a:off x="6840350" y="3351530"/>
                <a:ext cx="45719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48D4C0F-5997-4A96-852B-FF63CE5CBE40}"/>
                </a:ext>
              </a:extLst>
            </p:cNvPr>
            <p:cNvSpPr/>
            <p:nvPr/>
          </p:nvSpPr>
          <p:spPr>
            <a:xfrm>
              <a:off x="6554153" y="927572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FE60BFD5-596B-4E48-AB2F-E798B05C7B37}"/>
                </a:ext>
              </a:extLst>
            </p:cNvPr>
            <p:cNvSpPr/>
            <p:nvPr/>
          </p:nvSpPr>
          <p:spPr>
            <a:xfrm rot="5400000">
              <a:off x="6752158" y="1170073"/>
              <a:ext cx="52558" cy="24254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円/楕円 548">
              <a:extLst>
                <a:ext uri="{FF2B5EF4-FFF2-40B4-BE49-F238E27FC236}">
                  <a16:creationId xmlns:a16="http://schemas.microsoft.com/office/drawing/2014/main" id="{F3E87068-1445-4883-AC67-8D3CFE7FD9AC}"/>
                </a:ext>
              </a:extLst>
            </p:cNvPr>
            <p:cNvSpPr/>
            <p:nvPr/>
          </p:nvSpPr>
          <p:spPr>
            <a:xfrm>
              <a:off x="6687580" y="1472863"/>
              <a:ext cx="45720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1C358BF4-B2F9-4A61-AF9F-582CABA78A0A}"/>
                </a:ext>
              </a:extLst>
            </p:cNvPr>
            <p:cNvSpPr/>
            <p:nvPr/>
          </p:nvSpPr>
          <p:spPr>
            <a:xfrm rot="5400000">
              <a:off x="7002894" y="1103612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0C982F56-ABF7-4932-98AC-24DC6EC9D50F}"/>
                </a:ext>
              </a:extLst>
            </p:cNvPr>
            <p:cNvSpPr/>
            <p:nvPr/>
          </p:nvSpPr>
          <p:spPr>
            <a:xfrm>
              <a:off x="6571919" y="1403388"/>
              <a:ext cx="45719" cy="267807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C2D325A-C453-4EBD-BBF1-CBC6CDA508D5}"/>
                </a:ext>
              </a:extLst>
            </p:cNvPr>
            <p:cNvSpPr/>
            <p:nvPr/>
          </p:nvSpPr>
          <p:spPr>
            <a:xfrm rot="2700000">
              <a:off x="6775209" y="893183"/>
              <a:ext cx="1101030" cy="847646"/>
            </a:xfrm>
            <a:custGeom>
              <a:avLst/>
              <a:gdLst>
                <a:gd name="connsiteX0" fmla="*/ 161242 w 1101030"/>
                <a:gd name="connsiteY0" fmla="*/ 139564 h 847646"/>
                <a:gd name="connsiteX1" fmla="*/ 550515 w 1101030"/>
                <a:gd name="connsiteY1" fmla="*/ 0 h 847646"/>
                <a:gd name="connsiteX2" fmla="*/ 1101030 w 1101030"/>
                <a:gd name="connsiteY2" fmla="*/ 476501 h 847646"/>
                <a:gd name="connsiteX3" fmla="*/ 939788 w 1101030"/>
                <a:gd name="connsiteY3" fmla="*/ 813438 h 847646"/>
                <a:gd name="connsiteX4" fmla="*/ 891888 w 1101030"/>
                <a:gd name="connsiteY4" fmla="*/ 847646 h 847646"/>
                <a:gd name="connsiteX5" fmla="*/ 855634 w 1101030"/>
                <a:gd name="connsiteY5" fmla="*/ 774771 h 847646"/>
                <a:gd name="connsiteX6" fmla="*/ 714120 w 1101030"/>
                <a:gd name="connsiteY6" fmla="*/ 592892 h 847646"/>
                <a:gd name="connsiteX7" fmla="*/ 41884 w 1101030"/>
                <a:gd name="connsiteY7" fmla="*/ 434306 h 847646"/>
                <a:gd name="connsiteX8" fmla="*/ 1605 w 1101030"/>
                <a:gd name="connsiteY8" fmla="*/ 490280 h 847646"/>
                <a:gd name="connsiteX9" fmla="*/ 0 w 1101030"/>
                <a:gd name="connsiteY9" fmla="*/ 476501 h 847646"/>
                <a:gd name="connsiteX10" fmla="*/ 161242 w 1101030"/>
                <a:gd name="connsiteY10" fmla="*/ 139564 h 84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1030" h="847646">
                  <a:moveTo>
                    <a:pt x="161242" y="139564"/>
                  </a:moveTo>
                  <a:cubicBezTo>
                    <a:pt x="260866" y="53334"/>
                    <a:pt x="398495" y="0"/>
                    <a:pt x="550515" y="0"/>
                  </a:cubicBezTo>
                  <a:cubicBezTo>
                    <a:pt x="854556" y="0"/>
                    <a:pt x="1101030" y="213337"/>
                    <a:pt x="1101030" y="476501"/>
                  </a:cubicBezTo>
                  <a:cubicBezTo>
                    <a:pt x="1101030" y="608083"/>
                    <a:pt x="1039412" y="727208"/>
                    <a:pt x="939788" y="813438"/>
                  </a:cubicBezTo>
                  <a:lnTo>
                    <a:pt x="891888" y="847646"/>
                  </a:lnTo>
                  <a:lnTo>
                    <a:pt x="855634" y="774771"/>
                  </a:lnTo>
                  <a:cubicBezTo>
                    <a:pt x="818931" y="712076"/>
                    <a:pt x="771476" y="650248"/>
                    <a:pt x="714120" y="592892"/>
                  </a:cubicBezTo>
                  <a:cubicBezTo>
                    <a:pt x="484695" y="363467"/>
                    <a:pt x="183725" y="292465"/>
                    <a:pt x="41884" y="434306"/>
                  </a:cubicBezTo>
                  <a:lnTo>
                    <a:pt x="1605" y="490280"/>
                  </a:lnTo>
                  <a:lnTo>
                    <a:pt x="0" y="476501"/>
                  </a:lnTo>
                  <a:cubicBezTo>
                    <a:pt x="0" y="344919"/>
                    <a:pt x="61619" y="225794"/>
                    <a:pt x="161242" y="13956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B944FA0-DA81-425D-B6AE-56FF51AB4B84}"/>
                </a:ext>
              </a:extLst>
            </p:cNvPr>
            <p:cNvGrpSpPr/>
            <p:nvPr/>
          </p:nvGrpSpPr>
          <p:grpSpPr>
            <a:xfrm>
              <a:off x="7206016" y="1470399"/>
              <a:ext cx="231434" cy="419158"/>
              <a:chOff x="1368308" y="1783038"/>
              <a:chExt cx="188990" cy="342286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0CA1EEBD-E65E-43D0-810A-A6E3E27A87D3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6277FFE8-4726-47CC-9AFE-2F1AE41630F6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92F92CE4-98F4-4173-906F-3E3A9C01EC98}"/>
              </a:ext>
            </a:extLst>
          </p:cNvPr>
          <p:cNvGrpSpPr/>
          <p:nvPr/>
        </p:nvGrpSpPr>
        <p:grpSpPr>
          <a:xfrm>
            <a:off x="1396547" y="906076"/>
            <a:ext cx="1117485" cy="2643450"/>
            <a:chOff x="492240" y="906076"/>
            <a:chExt cx="1117485" cy="2643450"/>
          </a:xfrm>
        </p:grpSpPr>
        <p:sp>
          <p:nvSpPr>
            <p:cNvPr id="45" name="四角形: 角を丸くする 59">
              <a:extLst>
                <a:ext uri="{FF2B5EF4-FFF2-40B4-BE49-F238E27FC236}">
                  <a16:creationId xmlns:a16="http://schemas.microsoft.com/office/drawing/2014/main" id="{5A31C7F9-B379-4BDD-94EA-BCC570823C51}"/>
                </a:ext>
              </a:extLst>
            </p:cNvPr>
            <p:cNvSpPr/>
            <p:nvPr/>
          </p:nvSpPr>
          <p:spPr>
            <a:xfrm rot="969257">
              <a:off x="777307" y="2243609"/>
              <a:ext cx="139154" cy="623695"/>
            </a:xfrm>
            <a:custGeom>
              <a:avLst/>
              <a:gdLst>
                <a:gd name="connsiteX0" fmla="*/ 0 w 110867"/>
                <a:gd name="connsiteY0" fmla="*/ 18478 h 487344"/>
                <a:gd name="connsiteX1" fmla="*/ 18478 w 110867"/>
                <a:gd name="connsiteY1" fmla="*/ 0 h 487344"/>
                <a:gd name="connsiteX2" fmla="*/ 92389 w 110867"/>
                <a:gd name="connsiteY2" fmla="*/ 0 h 487344"/>
                <a:gd name="connsiteX3" fmla="*/ 110867 w 110867"/>
                <a:gd name="connsiteY3" fmla="*/ 18478 h 487344"/>
                <a:gd name="connsiteX4" fmla="*/ 110867 w 110867"/>
                <a:gd name="connsiteY4" fmla="*/ 468866 h 487344"/>
                <a:gd name="connsiteX5" fmla="*/ 92389 w 110867"/>
                <a:gd name="connsiteY5" fmla="*/ 487344 h 487344"/>
                <a:gd name="connsiteX6" fmla="*/ 18478 w 110867"/>
                <a:gd name="connsiteY6" fmla="*/ 487344 h 487344"/>
                <a:gd name="connsiteX7" fmla="*/ 0 w 110867"/>
                <a:gd name="connsiteY7" fmla="*/ 468866 h 487344"/>
                <a:gd name="connsiteX8" fmla="*/ 0 w 110867"/>
                <a:gd name="connsiteY8" fmla="*/ 18478 h 487344"/>
                <a:gd name="connsiteX0" fmla="*/ 0 w 110867"/>
                <a:gd name="connsiteY0" fmla="*/ 154829 h 623695"/>
                <a:gd name="connsiteX1" fmla="*/ 95502 w 110867"/>
                <a:gd name="connsiteY1" fmla="*/ 0 h 623695"/>
                <a:gd name="connsiteX2" fmla="*/ 92389 w 110867"/>
                <a:gd name="connsiteY2" fmla="*/ 136351 h 623695"/>
                <a:gd name="connsiteX3" fmla="*/ 110867 w 110867"/>
                <a:gd name="connsiteY3" fmla="*/ 154829 h 623695"/>
                <a:gd name="connsiteX4" fmla="*/ 110867 w 110867"/>
                <a:gd name="connsiteY4" fmla="*/ 605217 h 623695"/>
                <a:gd name="connsiteX5" fmla="*/ 92389 w 110867"/>
                <a:gd name="connsiteY5" fmla="*/ 623695 h 623695"/>
                <a:gd name="connsiteX6" fmla="*/ 18478 w 110867"/>
                <a:gd name="connsiteY6" fmla="*/ 623695 h 623695"/>
                <a:gd name="connsiteX7" fmla="*/ 0 w 110867"/>
                <a:gd name="connsiteY7" fmla="*/ 605217 h 623695"/>
                <a:gd name="connsiteX8" fmla="*/ 0 w 110867"/>
                <a:gd name="connsiteY8" fmla="*/ 154829 h 623695"/>
                <a:gd name="connsiteX0" fmla="*/ 0 w 110867"/>
                <a:gd name="connsiteY0" fmla="*/ 154829 h 623695"/>
                <a:gd name="connsiteX1" fmla="*/ 95502 w 110867"/>
                <a:gd name="connsiteY1" fmla="*/ 0 h 623695"/>
                <a:gd name="connsiteX2" fmla="*/ 110867 w 110867"/>
                <a:gd name="connsiteY2" fmla="*/ 154829 h 623695"/>
                <a:gd name="connsiteX3" fmla="*/ 110867 w 110867"/>
                <a:gd name="connsiteY3" fmla="*/ 605217 h 623695"/>
                <a:gd name="connsiteX4" fmla="*/ 92389 w 110867"/>
                <a:gd name="connsiteY4" fmla="*/ 623695 h 623695"/>
                <a:gd name="connsiteX5" fmla="*/ 18478 w 110867"/>
                <a:gd name="connsiteY5" fmla="*/ 623695 h 623695"/>
                <a:gd name="connsiteX6" fmla="*/ 0 w 110867"/>
                <a:gd name="connsiteY6" fmla="*/ 605217 h 623695"/>
                <a:gd name="connsiteX7" fmla="*/ 0 w 110867"/>
                <a:gd name="connsiteY7" fmla="*/ 154829 h 623695"/>
                <a:gd name="connsiteX0" fmla="*/ 0 w 126625"/>
                <a:gd name="connsiteY0" fmla="*/ 228809 h 623695"/>
                <a:gd name="connsiteX1" fmla="*/ 111260 w 126625"/>
                <a:gd name="connsiteY1" fmla="*/ 0 h 623695"/>
                <a:gd name="connsiteX2" fmla="*/ 126625 w 126625"/>
                <a:gd name="connsiteY2" fmla="*/ 154829 h 623695"/>
                <a:gd name="connsiteX3" fmla="*/ 126625 w 126625"/>
                <a:gd name="connsiteY3" fmla="*/ 605217 h 623695"/>
                <a:gd name="connsiteX4" fmla="*/ 108147 w 126625"/>
                <a:gd name="connsiteY4" fmla="*/ 623695 h 623695"/>
                <a:gd name="connsiteX5" fmla="*/ 34236 w 126625"/>
                <a:gd name="connsiteY5" fmla="*/ 623695 h 623695"/>
                <a:gd name="connsiteX6" fmla="*/ 15758 w 126625"/>
                <a:gd name="connsiteY6" fmla="*/ 605217 h 623695"/>
                <a:gd name="connsiteX7" fmla="*/ 0 w 126625"/>
                <a:gd name="connsiteY7" fmla="*/ 228809 h 623695"/>
                <a:gd name="connsiteX0" fmla="*/ 0 w 126625"/>
                <a:gd name="connsiteY0" fmla="*/ 228809 h 623695"/>
                <a:gd name="connsiteX1" fmla="*/ 111260 w 126625"/>
                <a:gd name="connsiteY1" fmla="*/ 0 h 623695"/>
                <a:gd name="connsiteX2" fmla="*/ 126625 w 126625"/>
                <a:gd name="connsiteY2" fmla="*/ 154829 h 623695"/>
                <a:gd name="connsiteX3" fmla="*/ 126625 w 126625"/>
                <a:gd name="connsiteY3" fmla="*/ 605217 h 623695"/>
                <a:gd name="connsiteX4" fmla="*/ 108147 w 126625"/>
                <a:gd name="connsiteY4" fmla="*/ 623695 h 623695"/>
                <a:gd name="connsiteX5" fmla="*/ 34236 w 126625"/>
                <a:gd name="connsiteY5" fmla="*/ 623695 h 623695"/>
                <a:gd name="connsiteX6" fmla="*/ 15758 w 126625"/>
                <a:gd name="connsiteY6" fmla="*/ 605217 h 623695"/>
                <a:gd name="connsiteX7" fmla="*/ 0 w 126625"/>
                <a:gd name="connsiteY7" fmla="*/ 228809 h 623695"/>
                <a:gd name="connsiteX0" fmla="*/ 12529 w 139154"/>
                <a:gd name="connsiteY0" fmla="*/ 228809 h 623695"/>
                <a:gd name="connsiteX1" fmla="*/ 123789 w 139154"/>
                <a:gd name="connsiteY1" fmla="*/ 0 h 623695"/>
                <a:gd name="connsiteX2" fmla="*/ 139154 w 139154"/>
                <a:gd name="connsiteY2" fmla="*/ 154829 h 623695"/>
                <a:gd name="connsiteX3" fmla="*/ 139154 w 139154"/>
                <a:gd name="connsiteY3" fmla="*/ 605217 h 623695"/>
                <a:gd name="connsiteX4" fmla="*/ 120676 w 139154"/>
                <a:gd name="connsiteY4" fmla="*/ 623695 h 623695"/>
                <a:gd name="connsiteX5" fmla="*/ 46765 w 139154"/>
                <a:gd name="connsiteY5" fmla="*/ 623695 h 623695"/>
                <a:gd name="connsiteX6" fmla="*/ 28287 w 139154"/>
                <a:gd name="connsiteY6" fmla="*/ 605217 h 623695"/>
                <a:gd name="connsiteX7" fmla="*/ 12529 w 139154"/>
                <a:gd name="connsiteY7" fmla="*/ 228809 h 623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9154" h="623695">
                  <a:moveTo>
                    <a:pt x="12529" y="228809"/>
                  </a:moveTo>
                  <a:cubicBezTo>
                    <a:pt x="45732" y="85030"/>
                    <a:pt x="113584" y="0"/>
                    <a:pt x="123789" y="0"/>
                  </a:cubicBezTo>
                  <a:cubicBezTo>
                    <a:pt x="142267" y="0"/>
                    <a:pt x="136593" y="53960"/>
                    <a:pt x="139154" y="154829"/>
                  </a:cubicBezTo>
                  <a:lnTo>
                    <a:pt x="139154" y="605217"/>
                  </a:lnTo>
                  <a:cubicBezTo>
                    <a:pt x="139154" y="615422"/>
                    <a:pt x="130881" y="623695"/>
                    <a:pt x="120676" y="623695"/>
                  </a:cubicBezTo>
                  <a:lnTo>
                    <a:pt x="46765" y="623695"/>
                  </a:lnTo>
                  <a:cubicBezTo>
                    <a:pt x="36560" y="623695"/>
                    <a:pt x="28287" y="615422"/>
                    <a:pt x="28287" y="605217"/>
                  </a:cubicBezTo>
                  <a:cubicBezTo>
                    <a:pt x="23034" y="479748"/>
                    <a:pt x="-21101" y="365541"/>
                    <a:pt x="12529" y="22880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34811D6-BCD1-4687-B1DB-254CA388CD26}"/>
                </a:ext>
              </a:extLst>
            </p:cNvPr>
            <p:cNvSpPr/>
            <p:nvPr/>
          </p:nvSpPr>
          <p:spPr>
            <a:xfrm>
              <a:off x="698565" y="2336567"/>
              <a:ext cx="269789" cy="508339"/>
            </a:xfrm>
            <a:custGeom>
              <a:avLst/>
              <a:gdLst>
                <a:gd name="connsiteX0" fmla="*/ 299045 w 299045"/>
                <a:gd name="connsiteY0" fmla="*/ 0 h 587921"/>
                <a:gd name="connsiteX1" fmla="*/ 0 w 299045"/>
                <a:gd name="connsiteY1" fmla="*/ 587921 h 587921"/>
                <a:gd name="connsiteX2" fmla="*/ 5013 w 299045"/>
                <a:gd name="connsiteY2" fmla="*/ 532323 h 587921"/>
                <a:gd name="connsiteX3" fmla="*/ 153035 w 299045"/>
                <a:gd name="connsiteY3" fmla="*/ 130527 h 587921"/>
                <a:gd name="connsiteX4" fmla="*/ 294537 w 299045"/>
                <a:gd name="connsiteY4" fmla="*/ 1869 h 587921"/>
                <a:gd name="connsiteX5" fmla="*/ 299045 w 299045"/>
                <a:gd name="connsiteY5" fmla="*/ 0 h 5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045" h="587921">
                  <a:moveTo>
                    <a:pt x="299045" y="0"/>
                  </a:moveTo>
                  <a:lnTo>
                    <a:pt x="0" y="587921"/>
                  </a:lnTo>
                  <a:lnTo>
                    <a:pt x="5013" y="532323"/>
                  </a:lnTo>
                  <a:cubicBezTo>
                    <a:pt x="29683" y="337172"/>
                    <a:pt x="96408" y="222408"/>
                    <a:pt x="153035" y="130527"/>
                  </a:cubicBezTo>
                  <a:cubicBezTo>
                    <a:pt x="195505" y="61616"/>
                    <a:pt x="244469" y="25845"/>
                    <a:pt x="294537" y="1869"/>
                  </a:cubicBezTo>
                  <a:lnTo>
                    <a:pt x="29904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8EF2204-D25B-4513-9B21-6070FD4A240E}"/>
                </a:ext>
              </a:extLst>
            </p:cNvPr>
            <p:cNvSpPr/>
            <p:nvPr/>
          </p:nvSpPr>
          <p:spPr>
            <a:xfrm>
              <a:off x="991306" y="188101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769A24BA-14BE-4B7E-97CB-0E0A06BB2564}"/>
                </a:ext>
              </a:extLst>
            </p:cNvPr>
            <p:cNvSpPr/>
            <p:nvPr/>
          </p:nvSpPr>
          <p:spPr>
            <a:xfrm>
              <a:off x="1008412" y="190849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85445B9-024A-4F2F-891D-9E382636D18C}"/>
                </a:ext>
              </a:extLst>
            </p:cNvPr>
            <p:cNvSpPr/>
            <p:nvPr/>
          </p:nvSpPr>
          <p:spPr>
            <a:xfrm>
              <a:off x="492240" y="906076"/>
              <a:ext cx="1086334" cy="1222377"/>
            </a:xfrm>
            <a:custGeom>
              <a:avLst/>
              <a:gdLst>
                <a:gd name="connsiteX0" fmla="*/ 633177 w 1086855"/>
                <a:gd name="connsiteY0" fmla="*/ 64 h 1222377"/>
                <a:gd name="connsiteX1" fmla="*/ 1086326 w 1086855"/>
                <a:gd name="connsiteY1" fmla="*/ 621648 h 1222377"/>
                <a:gd name="connsiteX2" fmla="*/ 788602 w 1086855"/>
                <a:gd name="connsiteY2" fmla="*/ 1136165 h 1222377"/>
                <a:gd name="connsiteX3" fmla="*/ 699809 w 1086855"/>
                <a:gd name="connsiteY3" fmla="*/ 994588 h 1222377"/>
                <a:gd name="connsiteX4" fmla="*/ 239030 w 1086855"/>
                <a:gd name="connsiteY4" fmla="*/ 1219714 h 1222377"/>
                <a:gd name="connsiteX5" fmla="*/ 103622 w 1086855"/>
                <a:gd name="connsiteY5" fmla="*/ 1062793 h 1222377"/>
                <a:gd name="connsiteX6" fmla="*/ 99662 w 1086855"/>
                <a:gd name="connsiteY6" fmla="*/ 1032476 h 1222377"/>
                <a:gd name="connsiteX7" fmla="*/ 152010 w 1086855"/>
                <a:gd name="connsiteY7" fmla="*/ 1014644 h 1222377"/>
                <a:gd name="connsiteX8" fmla="*/ 97332 w 1086855"/>
                <a:gd name="connsiteY8" fmla="*/ 1014644 h 1222377"/>
                <a:gd name="connsiteX9" fmla="*/ 94841 w 1086855"/>
                <a:gd name="connsiteY9" fmla="*/ 995575 h 1222377"/>
                <a:gd name="connsiteX10" fmla="*/ 88720 w 1086855"/>
                <a:gd name="connsiteY10" fmla="*/ 910902 h 1222377"/>
                <a:gd name="connsiteX11" fmla="*/ 936 w 1086855"/>
                <a:gd name="connsiteY11" fmla="*/ 861838 h 1222377"/>
                <a:gd name="connsiteX12" fmla="*/ 92759 w 1086855"/>
                <a:gd name="connsiteY12" fmla="*/ 674391 h 1222377"/>
                <a:gd name="connsiteX13" fmla="*/ 68115 w 1086855"/>
                <a:gd name="connsiteY13" fmla="*/ 540002 h 1222377"/>
                <a:gd name="connsiteX14" fmla="*/ 80306 w 1086855"/>
                <a:gd name="connsiteY14" fmla="*/ 384301 h 1222377"/>
                <a:gd name="connsiteX15" fmla="*/ 633177 w 1086855"/>
                <a:gd name="connsiteY15" fmla="*/ 64 h 1222377"/>
                <a:gd name="connsiteX0" fmla="*/ 699809 w 1086855"/>
                <a:gd name="connsiteY0" fmla="*/ 994588 h 1222377"/>
                <a:gd name="connsiteX1" fmla="*/ 239030 w 1086855"/>
                <a:gd name="connsiteY1" fmla="*/ 1219714 h 1222377"/>
                <a:gd name="connsiteX2" fmla="*/ 103622 w 1086855"/>
                <a:gd name="connsiteY2" fmla="*/ 1062793 h 1222377"/>
                <a:gd name="connsiteX3" fmla="*/ 99662 w 1086855"/>
                <a:gd name="connsiteY3" fmla="*/ 1032476 h 1222377"/>
                <a:gd name="connsiteX4" fmla="*/ 152010 w 1086855"/>
                <a:gd name="connsiteY4" fmla="*/ 1014644 h 1222377"/>
                <a:gd name="connsiteX5" fmla="*/ 97332 w 1086855"/>
                <a:gd name="connsiteY5" fmla="*/ 1014644 h 1222377"/>
                <a:gd name="connsiteX6" fmla="*/ 94841 w 1086855"/>
                <a:gd name="connsiteY6" fmla="*/ 995575 h 1222377"/>
                <a:gd name="connsiteX7" fmla="*/ 88720 w 1086855"/>
                <a:gd name="connsiteY7" fmla="*/ 910902 h 1222377"/>
                <a:gd name="connsiteX8" fmla="*/ 936 w 1086855"/>
                <a:gd name="connsiteY8" fmla="*/ 861838 h 1222377"/>
                <a:gd name="connsiteX9" fmla="*/ 92759 w 1086855"/>
                <a:gd name="connsiteY9" fmla="*/ 674391 h 1222377"/>
                <a:gd name="connsiteX10" fmla="*/ 68115 w 1086855"/>
                <a:gd name="connsiteY10" fmla="*/ 540002 h 1222377"/>
                <a:gd name="connsiteX11" fmla="*/ 80306 w 1086855"/>
                <a:gd name="connsiteY11" fmla="*/ 384301 h 1222377"/>
                <a:gd name="connsiteX12" fmla="*/ 633177 w 1086855"/>
                <a:gd name="connsiteY12" fmla="*/ 64 h 1222377"/>
                <a:gd name="connsiteX13" fmla="*/ 1086326 w 1086855"/>
                <a:gd name="connsiteY13" fmla="*/ 621648 h 1222377"/>
                <a:gd name="connsiteX14" fmla="*/ 788602 w 1086855"/>
                <a:gd name="connsiteY14" fmla="*/ 1136165 h 1222377"/>
                <a:gd name="connsiteX15" fmla="*/ 791249 w 1086855"/>
                <a:gd name="connsiteY15" fmla="*/ 1086028 h 1222377"/>
                <a:gd name="connsiteX0" fmla="*/ 699809 w 1086855"/>
                <a:gd name="connsiteY0" fmla="*/ 994588 h 1222377"/>
                <a:gd name="connsiteX1" fmla="*/ 239030 w 1086855"/>
                <a:gd name="connsiteY1" fmla="*/ 1219714 h 1222377"/>
                <a:gd name="connsiteX2" fmla="*/ 103622 w 1086855"/>
                <a:gd name="connsiteY2" fmla="*/ 1062793 h 1222377"/>
                <a:gd name="connsiteX3" fmla="*/ 99662 w 1086855"/>
                <a:gd name="connsiteY3" fmla="*/ 1032476 h 1222377"/>
                <a:gd name="connsiteX4" fmla="*/ 152010 w 1086855"/>
                <a:gd name="connsiteY4" fmla="*/ 1014644 h 1222377"/>
                <a:gd name="connsiteX5" fmla="*/ 97332 w 1086855"/>
                <a:gd name="connsiteY5" fmla="*/ 1014644 h 1222377"/>
                <a:gd name="connsiteX6" fmla="*/ 94841 w 1086855"/>
                <a:gd name="connsiteY6" fmla="*/ 995575 h 1222377"/>
                <a:gd name="connsiteX7" fmla="*/ 88720 w 1086855"/>
                <a:gd name="connsiteY7" fmla="*/ 910902 h 1222377"/>
                <a:gd name="connsiteX8" fmla="*/ 936 w 1086855"/>
                <a:gd name="connsiteY8" fmla="*/ 861838 h 1222377"/>
                <a:gd name="connsiteX9" fmla="*/ 92759 w 1086855"/>
                <a:gd name="connsiteY9" fmla="*/ 674391 h 1222377"/>
                <a:gd name="connsiteX10" fmla="*/ 68115 w 1086855"/>
                <a:gd name="connsiteY10" fmla="*/ 540002 h 1222377"/>
                <a:gd name="connsiteX11" fmla="*/ 80306 w 1086855"/>
                <a:gd name="connsiteY11" fmla="*/ 384301 h 1222377"/>
                <a:gd name="connsiteX12" fmla="*/ 633177 w 1086855"/>
                <a:gd name="connsiteY12" fmla="*/ 64 h 1222377"/>
                <a:gd name="connsiteX13" fmla="*/ 1086326 w 1086855"/>
                <a:gd name="connsiteY13" fmla="*/ 621648 h 1222377"/>
                <a:gd name="connsiteX14" fmla="*/ 788602 w 1086855"/>
                <a:gd name="connsiteY14" fmla="*/ 1136165 h 1222377"/>
                <a:gd name="connsiteX0" fmla="*/ 699809 w 1089724"/>
                <a:gd name="connsiteY0" fmla="*/ 994580 h 1222369"/>
                <a:gd name="connsiteX1" fmla="*/ 239030 w 1089724"/>
                <a:gd name="connsiteY1" fmla="*/ 1219706 h 1222369"/>
                <a:gd name="connsiteX2" fmla="*/ 103622 w 1089724"/>
                <a:gd name="connsiteY2" fmla="*/ 1062785 h 1222369"/>
                <a:gd name="connsiteX3" fmla="*/ 99662 w 1089724"/>
                <a:gd name="connsiteY3" fmla="*/ 1032468 h 1222369"/>
                <a:gd name="connsiteX4" fmla="*/ 152010 w 1089724"/>
                <a:gd name="connsiteY4" fmla="*/ 1014636 h 1222369"/>
                <a:gd name="connsiteX5" fmla="*/ 97332 w 1089724"/>
                <a:gd name="connsiteY5" fmla="*/ 1014636 h 1222369"/>
                <a:gd name="connsiteX6" fmla="*/ 94841 w 1089724"/>
                <a:gd name="connsiteY6" fmla="*/ 995567 h 1222369"/>
                <a:gd name="connsiteX7" fmla="*/ 88720 w 1089724"/>
                <a:gd name="connsiteY7" fmla="*/ 910894 h 1222369"/>
                <a:gd name="connsiteX8" fmla="*/ 936 w 1089724"/>
                <a:gd name="connsiteY8" fmla="*/ 861830 h 1222369"/>
                <a:gd name="connsiteX9" fmla="*/ 92759 w 1089724"/>
                <a:gd name="connsiteY9" fmla="*/ 674383 h 1222369"/>
                <a:gd name="connsiteX10" fmla="*/ 68115 w 1089724"/>
                <a:gd name="connsiteY10" fmla="*/ 539994 h 1222369"/>
                <a:gd name="connsiteX11" fmla="*/ 80306 w 1089724"/>
                <a:gd name="connsiteY11" fmla="*/ 384293 h 1222369"/>
                <a:gd name="connsiteX12" fmla="*/ 633177 w 1089724"/>
                <a:gd name="connsiteY12" fmla="*/ 56 h 1222369"/>
                <a:gd name="connsiteX13" fmla="*/ 1086326 w 1089724"/>
                <a:gd name="connsiteY13" fmla="*/ 621640 h 1222369"/>
                <a:gd name="connsiteX14" fmla="*/ 800508 w 1089724"/>
                <a:gd name="connsiteY14" fmla="*/ 1181401 h 1222369"/>
                <a:gd name="connsiteX0" fmla="*/ 699809 w 1087971"/>
                <a:gd name="connsiteY0" fmla="*/ 994580 h 1222369"/>
                <a:gd name="connsiteX1" fmla="*/ 239030 w 1087971"/>
                <a:gd name="connsiteY1" fmla="*/ 1219706 h 1222369"/>
                <a:gd name="connsiteX2" fmla="*/ 103622 w 1087971"/>
                <a:gd name="connsiteY2" fmla="*/ 1062785 h 1222369"/>
                <a:gd name="connsiteX3" fmla="*/ 99662 w 1087971"/>
                <a:gd name="connsiteY3" fmla="*/ 1032468 h 1222369"/>
                <a:gd name="connsiteX4" fmla="*/ 152010 w 1087971"/>
                <a:gd name="connsiteY4" fmla="*/ 1014636 h 1222369"/>
                <a:gd name="connsiteX5" fmla="*/ 97332 w 1087971"/>
                <a:gd name="connsiteY5" fmla="*/ 1014636 h 1222369"/>
                <a:gd name="connsiteX6" fmla="*/ 94841 w 1087971"/>
                <a:gd name="connsiteY6" fmla="*/ 995567 h 1222369"/>
                <a:gd name="connsiteX7" fmla="*/ 88720 w 1087971"/>
                <a:gd name="connsiteY7" fmla="*/ 910894 h 1222369"/>
                <a:gd name="connsiteX8" fmla="*/ 936 w 1087971"/>
                <a:gd name="connsiteY8" fmla="*/ 861830 h 1222369"/>
                <a:gd name="connsiteX9" fmla="*/ 92759 w 1087971"/>
                <a:gd name="connsiteY9" fmla="*/ 674383 h 1222369"/>
                <a:gd name="connsiteX10" fmla="*/ 68115 w 1087971"/>
                <a:gd name="connsiteY10" fmla="*/ 539994 h 1222369"/>
                <a:gd name="connsiteX11" fmla="*/ 80306 w 1087971"/>
                <a:gd name="connsiteY11" fmla="*/ 384293 h 1222369"/>
                <a:gd name="connsiteX12" fmla="*/ 633177 w 1087971"/>
                <a:gd name="connsiteY12" fmla="*/ 56 h 1222369"/>
                <a:gd name="connsiteX13" fmla="*/ 1086326 w 1087971"/>
                <a:gd name="connsiteY13" fmla="*/ 621640 h 1222369"/>
                <a:gd name="connsiteX14" fmla="*/ 800508 w 1087971"/>
                <a:gd name="connsiteY14" fmla="*/ 1181401 h 1222369"/>
                <a:gd name="connsiteX0" fmla="*/ 699809 w 1086332"/>
                <a:gd name="connsiteY0" fmla="*/ 994580 h 1222369"/>
                <a:gd name="connsiteX1" fmla="*/ 239030 w 1086332"/>
                <a:gd name="connsiteY1" fmla="*/ 1219706 h 1222369"/>
                <a:gd name="connsiteX2" fmla="*/ 103622 w 1086332"/>
                <a:gd name="connsiteY2" fmla="*/ 1062785 h 1222369"/>
                <a:gd name="connsiteX3" fmla="*/ 99662 w 1086332"/>
                <a:gd name="connsiteY3" fmla="*/ 1032468 h 1222369"/>
                <a:gd name="connsiteX4" fmla="*/ 152010 w 1086332"/>
                <a:gd name="connsiteY4" fmla="*/ 1014636 h 1222369"/>
                <a:gd name="connsiteX5" fmla="*/ 97332 w 1086332"/>
                <a:gd name="connsiteY5" fmla="*/ 1014636 h 1222369"/>
                <a:gd name="connsiteX6" fmla="*/ 94841 w 1086332"/>
                <a:gd name="connsiteY6" fmla="*/ 995567 h 1222369"/>
                <a:gd name="connsiteX7" fmla="*/ 88720 w 1086332"/>
                <a:gd name="connsiteY7" fmla="*/ 910894 h 1222369"/>
                <a:gd name="connsiteX8" fmla="*/ 936 w 1086332"/>
                <a:gd name="connsiteY8" fmla="*/ 861830 h 1222369"/>
                <a:gd name="connsiteX9" fmla="*/ 92759 w 1086332"/>
                <a:gd name="connsiteY9" fmla="*/ 674383 h 1222369"/>
                <a:gd name="connsiteX10" fmla="*/ 68115 w 1086332"/>
                <a:gd name="connsiteY10" fmla="*/ 539994 h 1222369"/>
                <a:gd name="connsiteX11" fmla="*/ 80306 w 1086332"/>
                <a:gd name="connsiteY11" fmla="*/ 384293 h 1222369"/>
                <a:gd name="connsiteX12" fmla="*/ 633177 w 1086332"/>
                <a:gd name="connsiteY12" fmla="*/ 56 h 1222369"/>
                <a:gd name="connsiteX13" fmla="*/ 1086326 w 1086332"/>
                <a:gd name="connsiteY13" fmla="*/ 621640 h 1222369"/>
                <a:gd name="connsiteX14" fmla="*/ 800508 w 1086332"/>
                <a:gd name="connsiteY14" fmla="*/ 1181401 h 1222369"/>
                <a:gd name="connsiteX0" fmla="*/ 699809 w 1087864"/>
                <a:gd name="connsiteY0" fmla="*/ 994580 h 1222369"/>
                <a:gd name="connsiteX1" fmla="*/ 239030 w 1087864"/>
                <a:gd name="connsiteY1" fmla="*/ 1219706 h 1222369"/>
                <a:gd name="connsiteX2" fmla="*/ 103622 w 1087864"/>
                <a:gd name="connsiteY2" fmla="*/ 1062785 h 1222369"/>
                <a:gd name="connsiteX3" fmla="*/ 99662 w 1087864"/>
                <a:gd name="connsiteY3" fmla="*/ 1032468 h 1222369"/>
                <a:gd name="connsiteX4" fmla="*/ 152010 w 1087864"/>
                <a:gd name="connsiteY4" fmla="*/ 1014636 h 1222369"/>
                <a:gd name="connsiteX5" fmla="*/ 97332 w 1087864"/>
                <a:gd name="connsiteY5" fmla="*/ 1014636 h 1222369"/>
                <a:gd name="connsiteX6" fmla="*/ 94841 w 1087864"/>
                <a:gd name="connsiteY6" fmla="*/ 995567 h 1222369"/>
                <a:gd name="connsiteX7" fmla="*/ 88720 w 1087864"/>
                <a:gd name="connsiteY7" fmla="*/ 910894 h 1222369"/>
                <a:gd name="connsiteX8" fmla="*/ 936 w 1087864"/>
                <a:gd name="connsiteY8" fmla="*/ 861830 h 1222369"/>
                <a:gd name="connsiteX9" fmla="*/ 92759 w 1087864"/>
                <a:gd name="connsiteY9" fmla="*/ 674383 h 1222369"/>
                <a:gd name="connsiteX10" fmla="*/ 68115 w 1087864"/>
                <a:gd name="connsiteY10" fmla="*/ 539994 h 1222369"/>
                <a:gd name="connsiteX11" fmla="*/ 80306 w 1087864"/>
                <a:gd name="connsiteY11" fmla="*/ 384293 h 1222369"/>
                <a:gd name="connsiteX12" fmla="*/ 633177 w 1087864"/>
                <a:gd name="connsiteY12" fmla="*/ 56 h 1222369"/>
                <a:gd name="connsiteX13" fmla="*/ 1086326 w 1087864"/>
                <a:gd name="connsiteY13" fmla="*/ 621640 h 1222369"/>
                <a:gd name="connsiteX14" fmla="*/ 795745 w 1087864"/>
                <a:gd name="connsiteY14" fmla="*/ 1179020 h 1222369"/>
                <a:gd name="connsiteX0" fmla="*/ 699809 w 1086334"/>
                <a:gd name="connsiteY0" fmla="*/ 994588 h 1222377"/>
                <a:gd name="connsiteX1" fmla="*/ 239030 w 1086334"/>
                <a:gd name="connsiteY1" fmla="*/ 1219714 h 1222377"/>
                <a:gd name="connsiteX2" fmla="*/ 103622 w 1086334"/>
                <a:gd name="connsiteY2" fmla="*/ 1062793 h 1222377"/>
                <a:gd name="connsiteX3" fmla="*/ 99662 w 1086334"/>
                <a:gd name="connsiteY3" fmla="*/ 1032476 h 1222377"/>
                <a:gd name="connsiteX4" fmla="*/ 152010 w 1086334"/>
                <a:gd name="connsiteY4" fmla="*/ 1014644 h 1222377"/>
                <a:gd name="connsiteX5" fmla="*/ 97332 w 1086334"/>
                <a:gd name="connsiteY5" fmla="*/ 1014644 h 1222377"/>
                <a:gd name="connsiteX6" fmla="*/ 94841 w 1086334"/>
                <a:gd name="connsiteY6" fmla="*/ 995575 h 1222377"/>
                <a:gd name="connsiteX7" fmla="*/ 88720 w 1086334"/>
                <a:gd name="connsiteY7" fmla="*/ 910902 h 1222377"/>
                <a:gd name="connsiteX8" fmla="*/ 936 w 1086334"/>
                <a:gd name="connsiteY8" fmla="*/ 861838 h 1222377"/>
                <a:gd name="connsiteX9" fmla="*/ 92759 w 1086334"/>
                <a:gd name="connsiteY9" fmla="*/ 674391 h 1222377"/>
                <a:gd name="connsiteX10" fmla="*/ 68115 w 1086334"/>
                <a:gd name="connsiteY10" fmla="*/ 540002 h 1222377"/>
                <a:gd name="connsiteX11" fmla="*/ 80306 w 1086334"/>
                <a:gd name="connsiteY11" fmla="*/ 384301 h 1222377"/>
                <a:gd name="connsiteX12" fmla="*/ 633177 w 1086334"/>
                <a:gd name="connsiteY12" fmla="*/ 64 h 1222377"/>
                <a:gd name="connsiteX13" fmla="*/ 1086326 w 1086334"/>
                <a:gd name="connsiteY13" fmla="*/ 621648 h 1222377"/>
                <a:gd name="connsiteX14" fmla="*/ 795745 w 1086334"/>
                <a:gd name="connsiteY14" fmla="*/ 1179028 h 1222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6334" h="1222377">
                  <a:moveTo>
                    <a:pt x="699809" y="994588"/>
                  </a:moveTo>
                  <a:cubicBezTo>
                    <a:pt x="604390" y="1172290"/>
                    <a:pt x="494814" y="1236862"/>
                    <a:pt x="239030" y="1219714"/>
                  </a:cubicBezTo>
                  <a:cubicBezTo>
                    <a:pt x="163537" y="1207765"/>
                    <a:pt x="124162" y="1181206"/>
                    <a:pt x="103622" y="1062793"/>
                  </a:cubicBezTo>
                  <a:lnTo>
                    <a:pt x="99662" y="1032476"/>
                  </a:lnTo>
                  <a:lnTo>
                    <a:pt x="152010" y="1014644"/>
                  </a:lnTo>
                  <a:lnTo>
                    <a:pt x="97332" y="1014644"/>
                  </a:lnTo>
                  <a:lnTo>
                    <a:pt x="94841" y="995575"/>
                  </a:lnTo>
                  <a:cubicBezTo>
                    <a:pt x="92384" y="970379"/>
                    <a:pt x="90371" y="942274"/>
                    <a:pt x="88720" y="910902"/>
                  </a:cubicBezTo>
                  <a:cubicBezTo>
                    <a:pt x="58291" y="903925"/>
                    <a:pt x="1002" y="912129"/>
                    <a:pt x="936" y="861838"/>
                  </a:cubicBezTo>
                  <a:cubicBezTo>
                    <a:pt x="-10208" y="811988"/>
                    <a:pt x="81562" y="728030"/>
                    <a:pt x="92759" y="674391"/>
                  </a:cubicBezTo>
                  <a:cubicBezTo>
                    <a:pt x="103955" y="620752"/>
                    <a:pt x="72571" y="575651"/>
                    <a:pt x="68115" y="540002"/>
                  </a:cubicBezTo>
                  <a:cubicBezTo>
                    <a:pt x="61583" y="507963"/>
                    <a:pt x="40523" y="477476"/>
                    <a:pt x="80306" y="384301"/>
                  </a:cubicBezTo>
                  <a:cubicBezTo>
                    <a:pt x="170975" y="227458"/>
                    <a:pt x="367875" y="5749"/>
                    <a:pt x="633177" y="64"/>
                  </a:cubicBezTo>
                  <a:cubicBezTo>
                    <a:pt x="898480" y="-5621"/>
                    <a:pt x="1087806" y="365623"/>
                    <a:pt x="1086326" y="621648"/>
                  </a:cubicBezTo>
                  <a:cubicBezTo>
                    <a:pt x="1084846" y="877673"/>
                    <a:pt x="773287" y="1084927"/>
                    <a:pt x="795745" y="1179028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54FAA7F-0B58-4472-A218-42378D1A536B}"/>
                </a:ext>
              </a:extLst>
            </p:cNvPr>
            <p:cNvGrpSpPr/>
            <p:nvPr/>
          </p:nvGrpSpPr>
          <p:grpSpPr>
            <a:xfrm>
              <a:off x="1181605" y="1462779"/>
              <a:ext cx="231434" cy="419158"/>
              <a:chOff x="1368308" y="1783038"/>
              <a:chExt cx="188990" cy="34228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FB854FD-BFA1-4435-B016-5B9489183D80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8F0577D-A2F6-4311-846F-970266D7DE33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736D8C3-A059-4716-8622-F4830557DD29}"/>
                </a:ext>
              </a:extLst>
            </p:cNvPr>
            <p:cNvSpPr/>
            <p:nvPr/>
          </p:nvSpPr>
          <p:spPr>
            <a:xfrm>
              <a:off x="688881" y="2219372"/>
              <a:ext cx="887507" cy="1320398"/>
            </a:xfrm>
            <a:custGeom>
              <a:avLst/>
              <a:gdLst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220395 w 845522"/>
                <a:gd name="connsiteY6" fmla="*/ 17902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22414 h 1292290"/>
                <a:gd name="connsiteX8" fmla="*/ 321865 w 845522"/>
                <a:gd name="connsiteY8" fmla="*/ 0 h 1292290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2148 h 1294438"/>
                <a:gd name="connsiteX1" fmla="*/ 523657 w 845522"/>
                <a:gd name="connsiteY1" fmla="*/ 2148 h 1294438"/>
                <a:gd name="connsiteX2" fmla="*/ 845522 w 845522"/>
                <a:gd name="connsiteY2" fmla="*/ 324013 h 1294438"/>
                <a:gd name="connsiteX3" fmla="*/ 845522 w 845522"/>
                <a:gd name="connsiteY3" fmla="*/ 1294438 h 1294438"/>
                <a:gd name="connsiteX4" fmla="*/ 0 w 845522"/>
                <a:gd name="connsiteY4" fmla="*/ 1294438 h 1294438"/>
                <a:gd name="connsiteX5" fmla="*/ 0 w 845522"/>
                <a:gd name="connsiteY5" fmla="*/ 540776 h 1294438"/>
                <a:gd name="connsiteX6" fmla="*/ 198170 w 845522"/>
                <a:gd name="connsiteY6" fmla="*/ 74025 h 1294438"/>
                <a:gd name="connsiteX7" fmla="*/ 321865 w 845522"/>
                <a:gd name="connsiteY7" fmla="*/ 2148 h 1294438"/>
                <a:gd name="connsiteX0" fmla="*/ 321866 w 845523"/>
                <a:gd name="connsiteY0" fmla="*/ 2148 h 1294438"/>
                <a:gd name="connsiteX1" fmla="*/ 523658 w 845523"/>
                <a:gd name="connsiteY1" fmla="*/ 2148 h 1294438"/>
                <a:gd name="connsiteX2" fmla="*/ 845523 w 845523"/>
                <a:gd name="connsiteY2" fmla="*/ 324013 h 1294438"/>
                <a:gd name="connsiteX3" fmla="*/ 845523 w 845523"/>
                <a:gd name="connsiteY3" fmla="*/ 1294438 h 1294438"/>
                <a:gd name="connsiteX4" fmla="*/ 1 w 845523"/>
                <a:gd name="connsiteY4" fmla="*/ 1294438 h 1294438"/>
                <a:gd name="connsiteX5" fmla="*/ 1 w 845523"/>
                <a:gd name="connsiteY5" fmla="*/ 540776 h 1294438"/>
                <a:gd name="connsiteX6" fmla="*/ 198171 w 845523"/>
                <a:gd name="connsiteY6" fmla="*/ 74025 h 1294438"/>
                <a:gd name="connsiteX7" fmla="*/ 321866 w 845523"/>
                <a:gd name="connsiteY7" fmla="*/ 2148 h 1294438"/>
                <a:gd name="connsiteX0" fmla="*/ 321866 w 845523"/>
                <a:gd name="connsiteY0" fmla="*/ 2148 h 1294438"/>
                <a:gd name="connsiteX1" fmla="*/ 523658 w 845523"/>
                <a:gd name="connsiteY1" fmla="*/ 2148 h 1294438"/>
                <a:gd name="connsiteX2" fmla="*/ 845523 w 845523"/>
                <a:gd name="connsiteY2" fmla="*/ 324013 h 1294438"/>
                <a:gd name="connsiteX3" fmla="*/ 845523 w 845523"/>
                <a:gd name="connsiteY3" fmla="*/ 1294438 h 1294438"/>
                <a:gd name="connsiteX4" fmla="*/ 1 w 845523"/>
                <a:gd name="connsiteY4" fmla="*/ 1294438 h 1294438"/>
                <a:gd name="connsiteX5" fmla="*/ 1 w 845523"/>
                <a:gd name="connsiteY5" fmla="*/ 540776 h 1294438"/>
                <a:gd name="connsiteX6" fmla="*/ 198171 w 845523"/>
                <a:gd name="connsiteY6" fmla="*/ 74025 h 1294438"/>
                <a:gd name="connsiteX7" fmla="*/ 321866 w 845523"/>
                <a:gd name="connsiteY7" fmla="*/ 2148 h 1294438"/>
                <a:gd name="connsiteX0" fmla="*/ 333957 w 857614"/>
                <a:gd name="connsiteY0" fmla="*/ 7911 h 1300201"/>
                <a:gd name="connsiteX1" fmla="*/ 535749 w 857614"/>
                <a:gd name="connsiteY1" fmla="*/ 7911 h 1300201"/>
                <a:gd name="connsiteX2" fmla="*/ 857614 w 857614"/>
                <a:gd name="connsiteY2" fmla="*/ 329776 h 1300201"/>
                <a:gd name="connsiteX3" fmla="*/ 857614 w 857614"/>
                <a:gd name="connsiteY3" fmla="*/ 1300201 h 1300201"/>
                <a:gd name="connsiteX4" fmla="*/ 12092 w 857614"/>
                <a:gd name="connsiteY4" fmla="*/ 1300201 h 1300201"/>
                <a:gd name="connsiteX5" fmla="*/ 12092 w 857614"/>
                <a:gd name="connsiteY5" fmla="*/ 546539 h 1300201"/>
                <a:gd name="connsiteX6" fmla="*/ 175337 w 857614"/>
                <a:gd name="connsiteY6" fmla="*/ 114713 h 1300201"/>
                <a:gd name="connsiteX7" fmla="*/ 333957 w 857614"/>
                <a:gd name="connsiteY7" fmla="*/ 7911 h 1300201"/>
                <a:gd name="connsiteX0" fmla="*/ 333957 w 857614"/>
                <a:gd name="connsiteY0" fmla="*/ 0 h 1292290"/>
                <a:gd name="connsiteX1" fmla="*/ 535749 w 857614"/>
                <a:gd name="connsiteY1" fmla="*/ 0 h 1292290"/>
                <a:gd name="connsiteX2" fmla="*/ 857614 w 857614"/>
                <a:gd name="connsiteY2" fmla="*/ 321865 h 1292290"/>
                <a:gd name="connsiteX3" fmla="*/ 857614 w 857614"/>
                <a:gd name="connsiteY3" fmla="*/ 1292290 h 1292290"/>
                <a:gd name="connsiteX4" fmla="*/ 12092 w 857614"/>
                <a:gd name="connsiteY4" fmla="*/ 1292290 h 1292290"/>
                <a:gd name="connsiteX5" fmla="*/ 12092 w 857614"/>
                <a:gd name="connsiteY5" fmla="*/ 538628 h 1292290"/>
                <a:gd name="connsiteX6" fmla="*/ 175337 w 857614"/>
                <a:gd name="connsiteY6" fmla="*/ 106802 h 1292290"/>
                <a:gd name="connsiteX7" fmla="*/ 333957 w 857614"/>
                <a:gd name="connsiteY7" fmla="*/ 0 h 1292290"/>
                <a:gd name="connsiteX0" fmla="*/ 333252 w 856909"/>
                <a:gd name="connsiteY0" fmla="*/ 10498 h 1302788"/>
                <a:gd name="connsiteX1" fmla="*/ 535044 w 856909"/>
                <a:gd name="connsiteY1" fmla="*/ 10498 h 1302788"/>
                <a:gd name="connsiteX2" fmla="*/ 856909 w 856909"/>
                <a:gd name="connsiteY2" fmla="*/ 332363 h 1302788"/>
                <a:gd name="connsiteX3" fmla="*/ 856909 w 856909"/>
                <a:gd name="connsiteY3" fmla="*/ 1302788 h 1302788"/>
                <a:gd name="connsiteX4" fmla="*/ 11387 w 856909"/>
                <a:gd name="connsiteY4" fmla="*/ 1302788 h 1302788"/>
                <a:gd name="connsiteX5" fmla="*/ 11387 w 856909"/>
                <a:gd name="connsiteY5" fmla="*/ 549126 h 1302788"/>
                <a:gd name="connsiteX6" fmla="*/ 165107 w 856909"/>
                <a:gd name="connsiteY6" fmla="*/ 152225 h 1302788"/>
                <a:gd name="connsiteX7" fmla="*/ 333252 w 856909"/>
                <a:gd name="connsiteY7" fmla="*/ 10498 h 1302788"/>
                <a:gd name="connsiteX0" fmla="*/ 333252 w 856909"/>
                <a:gd name="connsiteY0" fmla="*/ 0 h 1292290"/>
                <a:gd name="connsiteX1" fmla="*/ 535044 w 856909"/>
                <a:gd name="connsiteY1" fmla="*/ 0 h 1292290"/>
                <a:gd name="connsiteX2" fmla="*/ 856909 w 856909"/>
                <a:gd name="connsiteY2" fmla="*/ 321865 h 1292290"/>
                <a:gd name="connsiteX3" fmla="*/ 856909 w 856909"/>
                <a:gd name="connsiteY3" fmla="*/ 1292290 h 1292290"/>
                <a:gd name="connsiteX4" fmla="*/ 11387 w 856909"/>
                <a:gd name="connsiteY4" fmla="*/ 1292290 h 1292290"/>
                <a:gd name="connsiteX5" fmla="*/ 11387 w 856909"/>
                <a:gd name="connsiteY5" fmla="*/ 538628 h 1292290"/>
                <a:gd name="connsiteX6" fmla="*/ 165107 w 856909"/>
                <a:gd name="connsiteY6" fmla="*/ 141727 h 1292290"/>
                <a:gd name="connsiteX7" fmla="*/ 333252 w 856909"/>
                <a:gd name="connsiteY7" fmla="*/ 0 h 1292290"/>
                <a:gd name="connsiteX0" fmla="*/ 332311 w 855968"/>
                <a:gd name="connsiteY0" fmla="*/ 10733 h 1303023"/>
                <a:gd name="connsiteX1" fmla="*/ 534103 w 855968"/>
                <a:gd name="connsiteY1" fmla="*/ 10733 h 1303023"/>
                <a:gd name="connsiteX2" fmla="*/ 855968 w 855968"/>
                <a:gd name="connsiteY2" fmla="*/ 332598 h 1303023"/>
                <a:gd name="connsiteX3" fmla="*/ 855968 w 855968"/>
                <a:gd name="connsiteY3" fmla="*/ 1303023 h 1303023"/>
                <a:gd name="connsiteX4" fmla="*/ 10446 w 855968"/>
                <a:gd name="connsiteY4" fmla="*/ 1303023 h 1303023"/>
                <a:gd name="connsiteX5" fmla="*/ 10446 w 855968"/>
                <a:gd name="connsiteY5" fmla="*/ 549361 h 1303023"/>
                <a:gd name="connsiteX6" fmla="*/ 151466 w 855968"/>
                <a:gd name="connsiteY6" fmla="*/ 155635 h 1303023"/>
                <a:gd name="connsiteX7" fmla="*/ 332311 w 855968"/>
                <a:gd name="connsiteY7" fmla="*/ 10733 h 1303023"/>
                <a:gd name="connsiteX0" fmla="*/ 306911 w 855968"/>
                <a:gd name="connsiteY0" fmla="*/ 15413 h 1295003"/>
                <a:gd name="connsiteX1" fmla="*/ 534103 w 855968"/>
                <a:gd name="connsiteY1" fmla="*/ 2713 h 1295003"/>
                <a:gd name="connsiteX2" fmla="*/ 855968 w 855968"/>
                <a:gd name="connsiteY2" fmla="*/ 324578 h 1295003"/>
                <a:gd name="connsiteX3" fmla="*/ 855968 w 855968"/>
                <a:gd name="connsiteY3" fmla="*/ 1295003 h 1295003"/>
                <a:gd name="connsiteX4" fmla="*/ 10446 w 855968"/>
                <a:gd name="connsiteY4" fmla="*/ 1295003 h 1295003"/>
                <a:gd name="connsiteX5" fmla="*/ 10446 w 855968"/>
                <a:gd name="connsiteY5" fmla="*/ 541341 h 1295003"/>
                <a:gd name="connsiteX6" fmla="*/ 151466 w 855968"/>
                <a:gd name="connsiteY6" fmla="*/ 147615 h 1295003"/>
                <a:gd name="connsiteX7" fmla="*/ 306911 w 855968"/>
                <a:gd name="connsiteY7" fmla="*/ 15413 h 1295003"/>
                <a:gd name="connsiteX0" fmla="*/ 306911 w 855968"/>
                <a:gd name="connsiteY0" fmla="*/ 12700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06911 w 855968"/>
                <a:gd name="connsiteY7" fmla="*/ 12700 h 1292290"/>
                <a:gd name="connsiteX0" fmla="*/ 306911 w 855968"/>
                <a:gd name="connsiteY0" fmla="*/ 12700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06911 w 855968"/>
                <a:gd name="connsiteY7" fmla="*/ 12700 h 1292290"/>
                <a:gd name="connsiteX0" fmla="*/ 318254 w 855968"/>
                <a:gd name="connsiteY0" fmla="*/ 5557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18254 w 855968"/>
                <a:gd name="connsiteY7" fmla="*/ 5557 h 1292290"/>
                <a:gd name="connsiteX0" fmla="*/ 327328 w 855968"/>
                <a:gd name="connsiteY0" fmla="*/ 794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27328 w 855968"/>
                <a:gd name="connsiteY7" fmla="*/ 794 h 1292290"/>
                <a:gd name="connsiteX0" fmla="*/ 336403 w 855968"/>
                <a:gd name="connsiteY0" fmla="*/ 0 h 1296258"/>
                <a:gd name="connsiteX1" fmla="*/ 534103 w 855968"/>
                <a:gd name="connsiteY1" fmla="*/ 3968 h 1296258"/>
                <a:gd name="connsiteX2" fmla="*/ 855968 w 855968"/>
                <a:gd name="connsiteY2" fmla="*/ 325833 h 1296258"/>
                <a:gd name="connsiteX3" fmla="*/ 855968 w 855968"/>
                <a:gd name="connsiteY3" fmla="*/ 1296258 h 1296258"/>
                <a:gd name="connsiteX4" fmla="*/ 10446 w 855968"/>
                <a:gd name="connsiteY4" fmla="*/ 1296258 h 1296258"/>
                <a:gd name="connsiteX5" fmla="*/ 10446 w 855968"/>
                <a:gd name="connsiteY5" fmla="*/ 542596 h 1296258"/>
                <a:gd name="connsiteX6" fmla="*/ 151466 w 855968"/>
                <a:gd name="connsiteY6" fmla="*/ 148870 h 1296258"/>
                <a:gd name="connsiteX7" fmla="*/ 336403 w 855968"/>
                <a:gd name="connsiteY7" fmla="*/ 0 h 1296258"/>
                <a:gd name="connsiteX0" fmla="*/ 334133 w 855968"/>
                <a:gd name="connsiteY0" fmla="*/ 0 h 1293877"/>
                <a:gd name="connsiteX1" fmla="*/ 534103 w 855968"/>
                <a:gd name="connsiteY1" fmla="*/ 1587 h 1293877"/>
                <a:gd name="connsiteX2" fmla="*/ 855968 w 855968"/>
                <a:gd name="connsiteY2" fmla="*/ 323452 h 1293877"/>
                <a:gd name="connsiteX3" fmla="*/ 855968 w 855968"/>
                <a:gd name="connsiteY3" fmla="*/ 1293877 h 1293877"/>
                <a:gd name="connsiteX4" fmla="*/ 10446 w 855968"/>
                <a:gd name="connsiteY4" fmla="*/ 1293877 h 1293877"/>
                <a:gd name="connsiteX5" fmla="*/ 10446 w 855968"/>
                <a:gd name="connsiteY5" fmla="*/ 540215 h 1293877"/>
                <a:gd name="connsiteX6" fmla="*/ 151466 w 855968"/>
                <a:gd name="connsiteY6" fmla="*/ 146489 h 1293877"/>
                <a:gd name="connsiteX7" fmla="*/ 334133 w 855968"/>
                <a:gd name="connsiteY7" fmla="*/ 0 h 1293877"/>
                <a:gd name="connsiteX0" fmla="*/ 339174 w 861009"/>
                <a:gd name="connsiteY0" fmla="*/ 14939 h 1308816"/>
                <a:gd name="connsiteX1" fmla="*/ 539144 w 861009"/>
                <a:gd name="connsiteY1" fmla="*/ 16526 h 1308816"/>
                <a:gd name="connsiteX2" fmla="*/ 861009 w 861009"/>
                <a:gd name="connsiteY2" fmla="*/ 338391 h 1308816"/>
                <a:gd name="connsiteX3" fmla="*/ 861009 w 861009"/>
                <a:gd name="connsiteY3" fmla="*/ 1308816 h 1308816"/>
                <a:gd name="connsiteX4" fmla="*/ 15487 w 861009"/>
                <a:gd name="connsiteY4" fmla="*/ 1308816 h 1308816"/>
                <a:gd name="connsiteX5" fmla="*/ 15487 w 861009"/>
                <a:gd name="connsiteY5" fmla="*/ 555154 h 1308816"/>
                <a:gd name="connsiteX6" fmla="*/ 224565 w 861009"/>
                <a:gd name="connsiteY6" fmla="*/ 222097 h 1308816"/>
                <a:gd name="connsiteX7" fmla="*/ 339174 w 861009"/>
                <a:gd name="connsiteY7" fmla="*/ 14939 h 1308816"/>
                <a:gd name="connsiteX0" fmla="*/ 337517 w 859352"/>
                <a:gd name="connsiteY0" fmla="*/ 14939 h 1308816"/>
                <a:gd name="connsiteX1" fmla="*/ 537487 w 859352"/>
                <a:gd name="connsiteY1" fmla="*/ 16526 h 1308816"/>
                <a:gd name="connsiteX2" fmla="*/ 859352 w 859352"/>
                <a:gd name="connsiteY2" fmla="*/ 338391 h 1308816"/>
                <a:gd name="connsiteX3" fmla="*/ 859352 w 859352"/>
                <a:gd name="connsiteY3" fmla="*/ 1308816 h 1308816"/>
                <a:gd name="connsiteX4" fmla="*/ 13830 w 859352"/>
                <a:gd name="connsiteY4" fmla="*/ 1308816 h 1308816"/>
                <a:gd name="connsiteX5" fmla="*/ 16098 w 859352"/>
                <a:gd name="connsiteY5" fmla="*/ 674158 h 1308816"/>
                <a:gd name="connsiteX6" fmla="*/ 222908 w 859352"/>
                <a:gd name="connsiteY6" fmla="*/ 222097 h 1308816"/>
                <a:gd name="connsiteX7" fmla="*/ 337517 w 859352"/>
                <a:gd name="connsiteY7" fmla="*/ 14939 h 1308816"/>
                <a:gd name="connsiteX0" fmla="*/ 370774 w 892609"/>
                <a:gd name="connsiteY0" fmla="*/ 14939 h 1308816"/>
                <a:gd name="connsiteX1" fmla="*/ 570744 w 892609"/>
                <a:gd name="connsiteY1" fmla="*/ 16526 h 1308816"/>
                <a:gd name="connsiteX2" fmla="*/ 892609 w 892609"/>
                <a:gd name="connsiteY2" fmla="*/ 338391 h 1308816"/>
                <a:gd name="connsiteX3" fmla="*/ 892609 w 892609"/>
                <a:gd name="connsiteY3" fmla="*/ 1308816 h 1308816"/>
                <a:gd name="connsiteX4" fmla="*/ 47087 w 892609"/>
                <a:gd name="connsiteY4" fmla="*/ 1308816 h 1308816"/>
                <a:gd name="connsiteX5" fmla="*/ 49355 w 892609"/>
                <a:gd name="connsiteY5" fmla="*/ 674158 h 1308816"/>
                <a:gd name="connsiteX6" fmla="*/ 256165 w 892609"/>
                <a:gd name="connsiteY6" fmla="*/ 222097 h 1308816"/>
                <a:gd name="connsiteX7" fmla="*/ 370774 w 892609"/>
                <a:gd name="connsiteY7" fmla="*/ 14939 h 1308816"/>
                <a:gd name="connsiteX0" fmla="*/ 370774 w 892609"/>
                <a:gd name="connsiteY0" fmla="*/ 14939 h 1308816"/>
                <a:gd name="connsiteX1" fmla="*/ 570744 w 892609"/>
                <a:gd name="connsiteY1" fmla="*/ 16526 h 1308816"/>
                <a:gd name="connsiteX2" fmla="*/ 892609 w 892609"/>
                <a:gd name="connsiteY2" fmla="*/ 338391 h 1308816"/>
                <a:gd name="connsiteX3" fmla="*/ 892609 w 892609"/>
                <a:gd name="connsiteY3" fmla="*/ 1308816 h 1308816"/>
                <a:gd name="connsiteX4" fmla="*/ 47087 w 892609"/>
                <a:gd name="connsiteY4" fmla="*/ 1308816 h 1308816"/>
                <a:gd name="connsiteX5" fmla="*/ 49355 w 892609"/>
                <a:gd name="connsiteY5" fmla="*/ 674158 h 1308816"/>
                <a:gd name="connsiteX6" fmla="*/ 370774 w 892609"/>
                <a:gd name="connsiteY6" fmla="*/ 14939 h 1308816"/>
                <a:gd name="connsiteX0" fmla="*/ 323687 w 845522"/>
                <a:gd name="connsiteY0" fmla="*/ 14939 h 1308816"/>
                <a:gd name="connsiteX1" fmla="*/ 523657 w 845522"/>
                <a:gd name="connsiteY1" fmla="*/ 16526 h 1308816"/>
                <a:gd name="connsiteX2" fmla="*/ 845522 w 845522"/>
                <a:gd name="connsiteY2" fmla="*/ 338391 h 1308816"/>
                <a:gd name="connsiteX3" fmla="*/ 845522 w 845522"/>
                <a:gd name="connsiteY3" fmla="*/ 1308816 h 1308816"/>
                <a:gd name="connsiteX4" fmla="*/ 0 w 845522"/>
                <a:gd name="connsiteY4" fmla="*/ 1308816 h 1308816"/>
                <a:gd name="connsiteX5" fmla="*/ 2268 w 845522"/>
                <a:gd name="connsiteY5" fmla="*/ 674158 h 1308816"/>
                <a:gd name="connsiteX6" fmla="*/ 323687 w 845522"/>
                <a:gd name="connsiteY6" fmla="*/ 14939 h 1308816"/>
                <a:gd name="connsiteX0" fmla="*/ 323687 w 845522"/>
                <a:gd name="connsiteY0" fmla="*/ 0 h 1293877"/>
                <a:gd name="connsiteX1" fmla="*/ 523657 w 845522"/>
                <a:gd name="connsiteY1" fmla="*/ 1587 h 1293877"/>
                <a:gd name="connsiteX2" fmla="*/ 845522 w 845522"/>
                <a:gd name="connsiteY2" fmla="*/ 323452 h 1293877"/>
                <a:gd name="connsiteX3" fmla="*/ 845522 w 845522"/>
                <a:gd name="connsiteY3" fmla="*/ 1293877 h 1293877"/>
                <a:gd name="connsiteX4" fmla="*/ 0 w 845522"/>
                <a:gd name="connsiteY4" fmla="*/ 1293877 h 1293877"/>
                <a:gd name="connsiteX5" fmla="*/ 2268 w 845522"/>
                <a:gd name="connsiteY5" fmla="*/ 659219 h 1293877"/>
                <a:gd name="connsiteX6" fmla="*/ 323687 w 845522"/>
                <a:gd name="connsiteY6" fmla="*/ 0 h 1293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5522" h="1293877">
                  <a:moveTo>
                    <a:pt x="323687" y="0"/>
                  </a:moveTo>
                  <a:lnTo>
                    <a:pt x="523657" y="1587"/>
                  </a:lnTo>
                  <a:cubicBezTo>
                    <a:pt x="701418" y="1587"/>
                    <a:pt x="845522" y="145691"/>
                    <a:pt x="845522" y="323452"/>
                  </a:cubicBezTo>
                  <a:lnTo>
                    <a:pt x="845522" y="1293877"/>
                  </a:lnTo>
                  <a:lnTo>
                    <a:pt x="0" y="1293877"/>
                  </a:lnTo>
                  <a:lnTo>
                    <a:pt x="2268" y="659219"/>
                  </a:lnTo>
                  <a:cubicBezTo>
                    <a:pt x="56216" y="443573"/>
                    <a:pt x="236789" y="109605"/>
                    <a:pt x="32368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14">
              <a:extLst>
                <a:ext uri="{FF2B5EF4-FFF2-40B4-BE49-F238E27FC236}">
                  <a16:creationId xmlns:a16="http://schemas.microsoft.com/office/drawing/2014/main" id="{DD231F77-3876-4C5D-B5AA-F52F54768ACE}"/>
                </a:ext>
              </a:extLst>
            </p:cNvPr>
            <p:cNvSpPr/>
            <p:nvPr/>
          </p:nvSpPr>
          <p:spPr>
            <a:xfrm rot="16200000">
              <a:off x="769525" y="1929281"/>
              <a:ext cx="191470" cy="425967"/>
            </a:xfrm>
            <a:custGeom>
              <a:avLst/>
              <a:gdLst>
                <a:gd name="connsiteX0" fmla="*/ 171475 w 171475"/>
                <a:gd name="connsiteY0" fmla="*/ 754992 h 754992"/>
                <a:gd name="connsiteX1" fmla="*/ 0 w 171475"/>
                <a:gd name="connsiteY1" fmla="*/ 377496 h 754992"/>
                <a:gd name="connsiteX2" fmla="*/ 171475 w 171475"/>
                <a:gd name="connsiteY2" fmla="*/ 0 h 754992"/>
                <a:gd name="connsiteX3" fmla="*/ 85737 w 171475"/>
                <a:gd name="connsiteY3" fmla="*/ 377496 h 754992"/>
                <a:gd name="connsiteX4" fmla="*/ 171475 w 171475"/>
                <a:gd name="connsiteY4" fmla="*/ 754992 h 754992"/>
                <a:gd name="connsiteX0" fmla="*/ 173343 w 173343"/>
                <a:gd name="connsiteY0" fmla="*/ 424683 h 424683"/>
                <a:gd name="connsiteX1" fmla="*/ 1868 w 173343"/>
                <a:gd name="connsiteY1" fmla="*/ 47187 h 424683"/>
                <a:gd name="connsiteX2" fmla="*/ 87605 w 173343"/>
                <a:gd name="connsiteY2" fmla="*/ 47187 h 424683"/>
                <a:gd name="connsiteX3" fmla="*/ 173343 w 173343"/>
                <a:gd name="connsiteY3" fmla="*/ 424683 h 424683"/>
                <a:gd name="connsiteX0" fmla="*/ 172078 w 172078"/>
                <a:gd name="connsiteY0" fmla="*/ 449453 h 449453"/>
                <a:gd name="connsiteX1" fmla="*/ 603 w 172078"/>
                <a:gd name="connsiteY1" fmla="*/ 71957 h 449453"/>
                <a:gd name="connsiteX2" fmla="*/ 117296 w 172078"/>
                <a:gd name="connsiteY2" fmla="*/ 33857 h 449453"/>
                <a:gd name="connsiteX3" fmla="*/ 172078 w 172078"/>
                <a:gd name="connsiteY3" fmla="*/ 449453 h 449453"/>
                <a:gd name="connsiteX0" fmla="*/ 202915 w 202915"/>
                <a:gd name="connsiteY0" fmla="*/ 470274 h 470274"/>
                <a:gd name="connsiteX1" fmla="*/ 482 w 202915"/>
                <a:gd name="connsiteY1" fmla="*/ 49918 h 470274"/>
                <a:gd name="connsiteX2" fmla="*/ 148133 w 202915"/>
                <a:gd name="connsiteY2" fmla="*/ 54678 h 470274"/>
                <a:gd name="connsiteX3" fmla="*/ 202915 w 202915"/>
                <a:gd name="connsiteY3" fmla="*/ 470274 h 470274"/>
                <a:gd name="connsiteX0" fmla="*/ 202433 w 202433"/>
                <a:gd name="connsiteY0" fmla="*/ 456697 h 456697"/>
                <a:gd name="connsiteX1" fmla="*/ 0 w 202433"/>
                <a:gd name="connsiteY1" fmla="*/ 36341 h 456697"/>
                <a:gd name="connsiteX2" fmla="*/ 147651 w 202433"/>
                <a:gd name="connsiteY2" fmla="*/ 41101 h 456697"/>
                <a:gd name="connsiteX3" fmla="*/ 202433 w 202433"/>
                <a:gd name="connsiteY3" fmla="*/ 456697 h 456697"/>
                <a:gd name="connsiteX0" fmla="*/ 203307 w 203307"/>
                <a:gd name="connsiteY0" fmla="*/ 456697 h 456697"/>
                <a:gd name="connsiteX1" fmla="*/ 874 w 203307"/>
                <a:gd name="connsiteY1" fmla="*/ 36341 h 456697"/>
                <a:gd name="connsiteX2" fmla="*/ 148525 w 203307"/>
                <a:gd name="connsiteY2" fmla="*/ 41101 h 456697"/>
                <a:gd name="connsiteX3" fmla="*/ 203307 w 203307"/>
                <a:gd name="connsiteY3" fmla="*/ 456697 h 456697"/>
                <a:gd name="connsiteX0" fmla="*/ 196214 w 196214"/>
                <a:gd name="connsiteY0" fmla="*/ 468078 h 468078"/>
                <a:gd name="connsiteX1" fmla="*/ 925 w 196214"/>
                <a:gd name="connsiteY1" fmla="*/ 26291 h 468078"/>
                <a:gd name="connsiteX2" fmla="*/ 141432 w 196214"/>
                <a:gd name="connsiteY2" fmla="*/ 52482 h 468078"/>
                <a:gd name="connsiteX3" fmla="*/ 196214 w 196214"/>
                <a:gd name="connsiteY3" fmla="*/ 468078 h 468078"/>
                <a:gd name="connsiteX0" fmla="*/ 196214 w 196214"/>
                <a:gd name="connsiteY0" fmla="*/ 457671 h 457671"/>
                <a:gd name="connsiteX1" fmla="*/ 925 w 196214"/>
                <a:gd name="connsiteY1" fmla="*/ 15884 h 457671"/>
                <a:gd name="connsiteX2" fmla="*/ 141432 w 196214"/>
                <a:gd name="connsiteY2" fmla="*/ 42075 h 457671"/>
                <a:gd name="connsiteX3" fmla="*/ 196214 w 196214"/>
                <a:gd name="connsiteY3" fmla="*/ 457671 h 457671"/>
                <a:gd name="connsiteX0" fmla="*/ 196214 w 196214"/>
                <a:gd name="connsiteY0" fmla="*/ 442000 h 442000"/>
                <a:gd name="connsiteX1" fmla="*/ 925 w 196214"/>
                <a:gd name="connsiteY1" fmla="*/ 213 h 442000"/>
                <a:gd name="connsiteX2" fmla="*/ 141432 w 196214"/>
                <a:gd name="connsiteY2" fmla="*/ 26404 h 442000"/>
                <a:gd name="connsiteX3" fmla="*/ 196214 w 196214"/>
                <a:gd name="connsiteY3" fmla="*/ 442000 h 442000"/>
                <a:gd name="connsiteX0" fmla="*/ 200942 w 200942"/>
                <a:gd name="connsiteY0" fmla="*/ 423691 h 423691"/>
                <a:gd name="connsiteX1" fmla="*/ 890 w 200942"/>
                <a:gd name="connsiteY1" fmla="*/ 954 h 423691"/>
                <a:gd name="connsiteX2" fmla="*/ 146160 w 200942"/>
                <a:gd name="connsiteY2" fmla="*/ 8095 h 423691"/>
                <a:gd name="connsiteX3" fmla="*/ 200942 w 200942"/>
                <a:gd name="connsiteY3" fmla="*/ 423691 h 423691"/>
                <a:gd name="connsiteX0" fmla="*/ 200942 w 200942"/>
                <a:gd name="connsiteY0" fmla="*/ 432068 h 432068"/>
                <a:gd name="connsiteX1" fmla="*/ 890 w 200942"/>
                <a:gd name="connsiteY1" fmla="*/ 9331 h 432068"/>
                <a:gd name="connsiteX2" fmla="*/ 146160 w 200942"/>
                <a:gd name="connsiteY2" fmla="*/ 16472 h 432068"/>
                <a:gd name="connsiteX3" fmla="*/ 200942 w 200942"/>
                <a:gd name="connsiteY3" fmla="*/ 432068 h 432068"/>
                <a:gd name="connsiteX0" fmla="*/ 200942 w 200942"/>
                <a:gd name="connsiteY0" fmla="*/ 432664 h 432664"/>
                <a:gd name="connsiteX1" fmla="*/ 890 w 200942"/>
                <a:gd name="connsiteY1" fmla="*/ 9927 h 432664"/>
                <a:gd name="connsiteX2" fmla="*/ 134253 w 200942"/>
                <a:gd name="connsiteY2" fmla="*/ 14687 h 432664"/>
                <a:gd name="connsiteX3" fmla="*/ 200942 w 200942"/>
                <a:gd name="connsiteY3" fmla="*/ 432664 h 432664"/>
                <a:gd name="connsiteX0" fmla="*/ 200942 w 200942"/>
                <a:gd name="connsiteY0" fmla="*/ 432664 h 432664"/>
                <a:gd name="connsiteX1" fmla="*/ 890 w 200942"/>
                <a:gd name="connsiteY1" fmla="*/ 9927 h 432664"/>
                <a:gd name="connsiteX2" fmla="*/ 134253 w 200942"/>
                <a:gd name="connsiteY2" fmla="*/ 14687 h 432664"/>
                <a:gd name="connsiteX3" fmla="*/ 200942 w 200942"/>
                <a:gd name="connsiteY3" fmla="*/ 432664 h 432664"/>
                <a:gd name="connsiteX0" fmla="*/ 191488 w 191488"/>
                <a:gd name="connsiteY0" fmla="*/ 435046 h 435046"/>
                <a:gd name="connsiteX1" fmla="*/ 961 w 191488"/>
                <a:gd name="connsiteY1" fmla="*/ 9927 h 435046"/>
                <a:gd name="connsiteX2" fmla="*/ 134324 w 191488"/>
                <a:gd name="connsiteY2" fmla="*/ 14687 h 435046"/>
                <a:gd name="connsiteX3" fmla="*/ 191488 w 191488"/>
                <a:gd name="connsiteY3" fmla="*/ 435046 h 435046"/>
                <a:gd name="connsiteX0" fmla="*/ 191488 w 191488"/>
                <a:gd name="connsiteY0" fmla="*/ 435046 h 435046"/>
                <a:gd name="connsiteX1" fmla="*/ 961 w 191488"/>
                <a:gd name="connsiteY1" fmla="*/ 9927 h 435046"/>
                <a:gd name="connsiteX2" fmla="*/ 134324 w 191488"/>
                <a:gd name="connsiteY2" fmla="*/ 14687 h 435046"/>
                <a:gd name="connsiteX3" fmla="*/ 191488 w 191488"/>
                <a:gd name="connsiteY3" fmla="*/ 435046 h 435046"/>
                <a:gd name="connsiteX0" fmla="*/ 191488 w 191488"/>
                <a:gd name="connsiteY0" fmla="*/ 435046 h 435046"/>
                <a:gd name="connsiteX1" fmla="*/ 961 w 191488"/>
                <a:gd name="connsiteY1" fmla="*/ 9927 h 435046"/>
                <a:gd name="connsiteX2" fmla="*/ 134324 w 191488"/>
                <a:gd name="connsiteY2" fmla="*/ 14687 h 435046"/>
                <a:gd name="connsiteX3" fmla="*/ 191488 w 191488"/>
                <a:gd name="connsiteY3" fmla="*/ 435046 h 435046"/>
                <a:gd name="connsiteX0" fmla="*/ 191488 w 191488"/>
                <a:gd name="connsiteY0" fmla="*/ 437165 h 437165"/>
                <a:gd name="connsiteX1" fmla="*/ 961 w 191488"/>
                <a:gd name="connsiteY1" fmla="*/ 12046 h 437165"/>
                <a:gd name="connsiteX2" fmla="*/ 134324 w 191488"/>
                <a:gd name="connsiteY2" fmla="*/ 16806 h 437165"/>
                <a:gd name="connsiteX3" fmla="*/ 191488 w 191488"/>
                <a:gd name="connsiteY3" fmla="*/ 437165 h 437165"/>
                <a:gd name="connsiteX0" fmla="*/ 191488 w 191488"/>
                <a:gd name="connsiteY0" fmla="*/ 425967 h 425967"/>
                <a:gd name="connsiteX1" fmla="*/ 961 w 191488"/>
                <a:gd name="connsiteY1" fmla="*/ 19901 h 425967"/>
                <a:gd name="connsiteX2" fmla="*/ 134324 w 191488"/>
                <a:gd name="connsiteY2" fmla="*/ 5608 h 425967"/>
                <a:gd name="connsiteX3" fmla="*/ 191488 w 191488"/>
                <a:gd name="connsiteY3" fmla="*/ 425967 h 425967"/>
                <a:gd name="connsiteX0" fmla="*/ 191470 w 191470"/>
                <a:gd name="connsiteY0" fmla="*/ 425967 h 425967"/>
                <a:gd name="connsiteX1" fmla="*/ 943 w 191470"/>
                <a:gd name="connsiteY1" fmla="*/ 19901 h 425967"/>
                <a:gd name="connsiteX2" fmla="*/ 134306 w 191470"/>
                <a:gd name="connsiteY2" fmla="*/ 5608 h 425967"/>
                <a:gd name="connsiteX3" fmla="*/ 191470 w 191470"/>
                <a:gd name="connsiteY3" fmla="*/ 425967 h 42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470" h="425967">
                  <a:moveTo>
                    <a:pt x="191470" y="425967"/>
                  </a:moveTo>
                  <a:cubicBezTo>
                    <a:pt x="99148" y="380727"/>
                    <a:pt x="-11358" y="46304"/>
                    <a:pt x="943" y="19901"/>
                  </a:cubicBezTo>
                  <a:cubicBezTo>
                    <a:pt x="13244" y="-6502"/>
                    <a:pt x="75564" y="-1345"/>
                    <a:pt x="134306" y="5608"/>
                  </a:cubicBezTo>
                  <a:cubicBezTo>
                    <a:pt x="119229" y="219733"/>
                    <a:pt x="139878" y="324947"/>
                    <a:pt x="191470" y="42596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CA160328-CBFA-4ECA-AF4A-E495F745AA7E}"/>
                </a:ext>
              </a:extLst>
            </p:cNvPr>
            <p:cNvSpPr/>
            <p:nvPr/>
          </p:nvSpPr>
          <p:spPr>
            <a:xfrm rot="20700000" flipH="1">
              <a:off x="798474" y="1551531"/>
              <a:ext cx="135002" cy="23453"/>
            </a:xfrm>
            <a:custGeom>
              <a:avLst/>
              <a:gdLst>
                <a:gd name="connsiteX0" fmla="*/ 113149 w 226299"/>
                <a:gd name="connsiteY0" fmla="*/ 0 h 33138"/>
                <a:gd name="connsiteX1" fmla="*/ 178102 w 226299"/>
                <a:gd name="connsiteY1" fmla="*/ 4764 h 33138"/>
                <a:gd name="connsiteX2" fmla="*/ 226299 w 226299"/>
                <a:gd name="connsiteY2" fmla="*/ 16569 h 33138"/>
                <a:gd name="connsiteX3" fmla="*/ 178102 w 226299"/>
                <a:gd name="connsiteY3" fmla="*/ 28374 h 33138"/>
                <a:gd name="connsiteX4" fmla="*/ 113149 w 226299"/>
                <a:gd name="connsiteY4" fmla="*/ 33138 h 33138"/>
                <a:gd name="connsiteX5" fmla="*/ 48196 w 226299"/>
                <a:gd name="connsiteY5" fmla="*/ 28374 h 33138"/>
                <a:gd name="connsiteX6" fmla="*/ 0 w 226299"/>
                <a:gd name="connsiteY6" fmla="*/ 16569 h 33138"/>
                <a:gd name="connsiteX7" fmla="*/ 48196 w 226299"/>
                <a:gd name="connsiteY7" fmla="*/ 4764 h 33138"/>
                <a:gd name="connsiteX8" fmla="*/ 113149 w 226299"/>
                <a:gd name="connsiteY8" fmla="*/ 0 h 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299" h="33138">
                  <a:moveTo>
                    <a:pt x="113149" y="0"/>
                  </a:moveTo>
                  <a:cubicBezTo>
                    <a:pt x="136189" y="0"/>
                    <a:pt x="158138" y="1696"/>
                    <a:pt x="178102" y="4764"/>
                  </a:cubicBezTo>
                  <a:lnTo>
                    <a:pt x="226299" y="16569"/>
                  </a:lnTo>
                  <a:lnTo>
                    <a:pt x="178102" y="28374"/>
                  </a:lnTo>
                  <a:cubicBezTo>
                    <a:pt x="158138" y="31442"/>
                    <a:pt x="136189" y="33138"/>
                    <a:pt x="113149" y="33138"/>
                  </a:cubicBezTo>
                  <a:cubicBezTo>
                    <a:pt x="90109" y="33138"/>
                    <a:pt x="68160" y="31442"/>
                    <a:pt x="48196" y="28374"/>
                  </a:cubicBezTo>
                  <a:lnTo>
                    <a:pt x="0" y="16569"/>
                  </a:lnTo>
                  <a:lnTo>
                    <a:pt x="48196" y="4764"/>
                  </a:lnTo>
                  <a:cubicBezTo>
                    <a:pt x="68160" y="1696"/>
                    <a:pt x="90109" y="0"/>
                    <a:pt x="1131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1745C5F-67C1-427D-87E8-6FB8564BDDB5}"/>
                </a:ext>
              </a:extLst>
            </p:cNvPr>
            <p:cNvSpPr/>
            <p:nvPr/>
          </p:nvSpPr>
          <p:spPr>
            <a:xfrm rot="900000" flipH="1" flipV="1">
              <a:off x="798474" y="1621612"/>
              <a:ext cx="135002" cy="23453"/>
            </a:xfrm>
            <a:custGeom>
              <a:avLst/>
              <a:gdLst>
                <a:gd name="connsiteX0" fmla="*/ 113149 w 226299"/>
                <a:gd name="connsiteY0" fmla="*/ 0 h 33138"/>
                <a:gd name="connsiteX1" fmla="*/ 178102 w 226299"/>
                <a:gd name="connsiteY1" fmla="*/ 4764 h 33138"/>
                <a:gd name="connsiteX2" fmla="*/ 226299 w 226299"/>
                <a:gd name="connsiteY2" fmla="*/ 16569 h 33138"/>
                <a:gd name="connsiteX3" fmla="*/ 178102 w 226299"/>
                <a:gd name="connsiteY3" fmla="*/ 28374 h 33138"/>
                <a:gd name="connsiteX4" fmla="*/ 113149 w 226299"/>
                <a:gd name="connsiteY4" fmla="*/ 33138 h 33138"/>
                <a:gd name="connsiteX5" fmla="*/ 48196 w 226299"/>
                <a:gd name="connsiteY5" fmla="*/ 28374 h 33138"/>
                <a:gd name="connsiteX6" fmla="*/ 0 w 226299"/>
                <a:gd name="connsiteY6" fmla="*/ 16569 h 33138"/>
                <a:gd name="connsiteX7" fmla="*/ 48196 w 226299"/>
                <a:gd name="connsiteY7" fmla="*/ 4764 h 33138"/>
                <a:gd name="connsiteX8" fmla="*/ 113149 w 226299"/>
                <a:gd name="connsiteY8" fmla="*/ 0 h 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299" h="33138">
                  <a:moveTo>
                    <a:pt x="113149" y="0"/>
                  </a:moveTo>
                  <a:cubicBezTo>
                    <a:pt x="136189" y="0"/>
                    <a:pt x="158138" y="1696"/>
                    <a:pt x="178102" y="4764"/>
                  </a:cubicBezTo>
                  <a:lnTo>
                    <a:pt x="226299" y="16569"/>
                  </a:lnTo>
                  <a:lnTo>
                    <a:pt x="178102" y="28374"/>
                  </a:lnTo>
                  <a:cubicBezTo>
                    <a:pt x="158138" y="31442"/>
                    <a:pt x="136189" y="33138"/>
                    <a:pt x="113149" y="33138"/>
                  </a:cubicBezTo>
                  <a:cubicBezTo>
                    <a:pt x="90109" y="33138"/>
                    <a:pt x="68160" y="31442"/>
                    <a:pt x="48196" y="28374"/>
                  </a:cubicBezTo>
                  <a:lnTo>
                    <a:pt x="0" y="16569"/>
                  </a:lnTo>
                  <a:lnTo>
                    <a:pt x="48196" y="4764"/>
                  </a:lnTo>
                  <a:cubicBezTo>
                    <a:pt x="68160" y="1696"/>
                    <a:pt x="90109" y="0"/>
                    <a:pt x="1131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円/楕円 418">
              <a:extLst>
                <a:ext uri="{FF2B5EF4-FFF2-40B4-BE49-F238E27FC236}">
                  <a16:creationId xmlns:a16="http://schemas.microsoft.com/office/drawing/2014/main" id="{4E5ED71B-8F2C-4A69-9B42-B427580922BE}"/>
                </a:ext>
              </a:extLst>
            </p:cNvPr>
            <p:cNvSpPr/>
            <p:nvPr/>
          </p:nvSpPr>
          <p:spPr>
            <a:xfrm>
              <a:off x="658229" y="1506898"/>
              <a:ext cx="89722" cy="14028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06682231-895F-4470-B9F2-0EDAD3D229AE}"/>
                </a:ext>
              </a:extLst>
            </p:cNvPr>
            <p:cNvSpPr/>
            <p:nvPr/>
          </p:nvSpPr>
          <p:spPr>
            <a:xfrm rot="5400000">
              <a:off x="673150" y="1282162"/>
              <a:ext cx="66362" cy="201274"/>
            </a:xfrm>
            <a:prstGeom prst="moon">
              <a:avLst>
                <a:gd name="adj" fmla="val 62051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27">
              <a:extLst>
                <a:ext uri="{FF2B5EF4-FFF2-40B4-BE49-F238E27FC236}">
                  <a16:creationId xmlns:a16="http://schemas.microsoft.com/office/drawing/2014/main" id="{6AF852E0-39C9-432A-A19C-7A53EF8A4463}"/>
                </a:ext>
              </a:extLst>
            </p:cNvPr>
            <p:cNvSpPr/>
            <p:nvPr/>
          </p:nvSpPr>
          <p:spPr>
            <a:xfrm rot="13500000" flipH="1">
              <a:off x="672509" y="1877265"/>
              <a:ext cx="235335" cy="41707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3482248-AF74-43D0-8FE6-7BA1AA6C6A79}"/>
                </a:ext>
              </a:extLst>
            </p:cNvPr>
            <p:cNvSpPr/>
            <p:nvPr/>
          </p:nvSpPr>
          <p:spPr>
            <a:xfrm>
              <a:off x="673894" y="2216944"/>
              <a:ext cx="521067" cy="970283"/>
            </a:xfrm>
            <a:custGeom>
              <a:avLst/>
              <a:gdLst>
                <a:gd name="connsiteX0" fmla="*/ 350725 w 517532"/>
                <a:gd name="connsiteY0" fmla="*/ 0 h 943716"/>
                <a:gd name="connsiteX1" fmla="*/ 517532 w 517532"/>
                <a:gd name="connsiteY1" fmla="*/ 1261 h 943716"/>
                <a:gd name="connsiteX2" fmla="*/ 28005 w 517532"/>
                <a:gd name="connsiteY2" fmla="*/ 943716 h 943716"/>
                <a:gd name="connsiteX3" fmla="*/ 3117 w 517532"/>
                <a:gd name="connsiteY3" fmla="*/ 943716 h 943716"/>
                <a:gd name="connsiteX4" fmla="*/ 1713 w 517532"/>
                <a:gd name="connsiteY4" fmla="*/ 894550 h 943716"/>
                <a:gd name="connsiteX5" fmla="*/ 3882 w 517532"/>
                <a:gd name="connsiteY5" fmla="*/ 617199 h 943716"/>
                <a:gd name="connsiteX6" fmla="*/ 5591 w 517532"/>
                <a:gd name="connsiteY6" fmla="*/ 598624 h 943716"/>
                <a:gd name="connsiteX7" fmla="*/ 307376 w 517532"/>
                <a:gd name="connsiteY7" fmla="*/ 17617 h 94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532" h="943716">
                  <a:moveTo>
                    <a:pt x="350725" y="0"/>
                  </a:moveTo>
                  <a:lnTo>
                    <a:pt x="517532" y="1261"/>
                  </a:lnTo>
                  <a:lnTo>
                    <a:pt x="28005" y="943716"/>
                  </a:lnTo>
                  <a:lnTo>
                    <a:pt x="3117" y="943716"/>
                  </a:lnTo>
                  <a:lnTo>
                    <a:pt x="1713" y="894550"/>
                  </a:lnTo>
                  <a:cubicBezTo>
                    <a:pt x="-599" y="794718"/>
                    <a:pt x="-1178" y="699104"/>
                    <a:pt x="3882" y="617199"/>
                  </a:cubicBezTo>
                  <a:lnTo>
                    <a:pt x="5591" y="598624"/>
                  </a:lnTo>
                  <a:lnTo>
                    <a:pt x="307376" y="1761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21E3FD6D-3B57-415E-85E7-BDFA00443CDD}"/>
                </a:ext>
              </a:extLst>
            </p:cNvPr>
            <p:cNvSpPr/>
            <p:nvPr/>
          </p:nvSpPr>
          <p:spPr>
            <a:xfrm>
              <a:off x="646919" y="3191777"/>
              <a:ext cx="962806" cy="351739"/>
            </a:xfrm>
            <a:prstGeom prst="round2SameRect">
              <a:avLst>
                <a:gd name="adj1" fmla="val 15313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四角形: 上の 2 つの角を丸める 530">
              <a:extLst>
                <a:ext uri="{FF2B5EF4-FFF2-40B4-BE49-F238E27FC236}">
                  <a16:creationId xmlns:a16="http://schemas.microsoft.com/office/drawing/2014/main" id="{FE386EB8-478A-418F-99D2-1B6DA567F25B}"/>
                </a:ext>
              </a:extLst>
            </p:cNvPr>
            <p:cNvSpPr/>
            <p:nvPr/>
          </p:nvSpPr>
          <p:spPr>
            <a:xfrm>
              <a:off x="1046843" y="2405670"/>
              <a:ext cx="236099" cy="1143856"/>
            </a:xfrm>
            <a:custGeom>
              <a:avLst/>
              <a:gdLst>
                <a:gd name="connsiteX0" fmla="*/ 81689 w 202762"/>
                <a:gd name="connsiteY0" fmla="*/ 0 h 1143856"/>
                <a:gd name="connsiteX1" fmla="*/ 121073 w 202762"/>
                <a:gd name="connsiteY1" fmla="*/ 0 h 1143856"/>
                <a:gd name="connsiteX2" fmla="*/ 202762 w 202762"/>
                <a:gd name="connsiteY2" fmla="*/ 81689 h 1143856"/>
                <a:gd name="connsiteX3" fmla="*/ 202762 w 202762"/>
                <a:gd name="connsiteY3" fmla="*/ 1143856 h 1143856"/>
                <a:gd name="connsiteX4" fmla="*/ 202762 w 202762"/>
                <a:gd name="connsiteY4" fmla="*/ 1143856 h 1143856"/>
                <a:gd name="connsiteX5" fmla="*/ 0 w 202762"/>
                <a:gd name="connsiteY5" fmla="*/ 1143856 h 1143856"/>
                <a:gd name="connsiteX6" fmla="*/ 0 w 202762"/>
                <a:gd name="connsiteY6" fmla="*/ 1143856 h 1143856"/>
                <a:gd name="connsiteX7" fmla="*/ 0 w 202762"/>
                <a:gd name="connsiteY7" fmla="*/ 81689 h 1143856"/>
                <a:gd name="connsiteX8" fmla="*/ 81689 w 202762"/>
                <a:gd name="connsiteY8" fmla="*/ 0 h 1143856"/>
                <a:gd name="connsiteX0" fmla="*/ 115026 w 236099"/>
                <a:gd name="connsiteY0" fmla="*/ 0 h 1143856"/>
                <a:gd name="connsiteX1" fmla="*/ 154410 w 236099"/>
                <a:gd name="connsiteY1" fmla="*/ 0 h 1143856"/>
                <a:gd name="connsiteX2" fmla="*/ 236099 w 236099"/>
                <a:gd name="connsiteY2" fmla="*/ 81689 h 1143856"/>
                <a:gd name="connsiteX3" fmla="*/ 236099 w 236099"/>
                <a:gd name="connsiteY3" fmla="*/ 1143856 h 1143856"/>
                <a:gd name="connsiteX4" fmla="*/ 236099 w 236099"/>
                <a:gd name="connsiteY4" fmla="*/ 1143856 h 1143856"/>
                <a:gd name="connsiteX5" fmla="*/ 33337 w 236099"/>
                <a:gd name="connsiteY5" fmla="*/ 1143856 h 1143856"/>
                <a:gd name="connsiteX6" fmla="*/ 0 w 236099"/>
                <a:gd name="connsiteY6" fmla="*/ 1141475 h 1143856"/>
                <a:gd name="connsiteX7" fmla="*/ 33337 w 236099"/>
                <a:gd name="connsiteY7" fmla="*/ 81689 h 1143856"/>
                <a:gd name="connsiteX8" fmla="*/ 115026 w 236099"/>
                <a:gd name="connsiteY8" fmla="*/ 0 h 1143856"/>
                <a:gd name="connsiteX0" fmla="*/ 115026 w 236099"/>
                <a:gd name="connsiteY0" fmla="*/ 0 h 1143856"/>
                <a:gd name="connsiteX1" fmla="*/ 154410 w 236099"/>
                <a:gd name="connsiteY1" fmla="*/ 0 h 1143856"/>
                <a:gd name="connsiteX2" fmla="*/ 236099 w 236099"/>
                <a:gd name="connsiteY2" fmla="*/ 81689 h 1143856"/>
                <a:gd name="connsiteX3" fmla="*/ 236099 w 236099"/>
                <a:gd name="connsiteY3" fmla="*/ 1143856 h 1143856"/>
                <a:gd name="connsiteX4" fmla="*/ 236099 w 236099"/>
                <a:gd name="connsiteY4" fmla="*/ 1143856 h 1143856"/>
                <a:gd name="connsiteX5" fmla="*/ 33337 w 236099"/>
                <a:gd name="connsiteY5" fmla="*/ 1143856 h 1143856"/>
                <a:gd name="connsiteX6" fmla="*/ 0 w 236099"/>
                <a:gd name="connsiteY6" fmla="*/ 1141475 h 1143856"/>
                <a:gd name="connsiteX7" fmla="*/ 33337 w 236099"/>
                <a:gd name="connsiteY7" fmla="*/ 81689 h 1143856"/>
                <a:gd name="connsiteX8" fmla="*/ 115026 w 236099"/>
                <a:gd name="connsiteY8" fmla="*/ 0 h 11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099" h="1143856">
                  <a:moveTo>
                    <a:pt x="115026" y="0"/>
                  </a:moveTo>
                  <a:lnTo>
                    <a:pt x="154410" y="0"/>
                  </a:lnTo>
                  <a:cubicBezTo>
                    <a:pt x="199526" y="0"/>
                    <a:pt x="236099" y="36573"/>
                    <a:pt x="236099" y="81689"/>
                  </a:cubicBezTo>
                  <a:lnTo>
                    <a:pt x="236099" y="1143856"/>
                  </a:lnTo>
                  <a:lnTo>
                    <a:pt x="236099" y="1143856"/>
                  </a:lnTo>
                  <a:lnTo>
                    <a:pt x="33337" y="1143856"/>
                  </a:lnTo>
                  <a:lnTo>
                    <a:pt x="0" y="1141475"/>
                  </a:lnTo>
                  <a:cubicBezTo>
                    <a:pt x="11906" y="785038"/>
                    <a:pt x="33337" y="435745"/>
                    <a:pt x="33337" y="81689"/>
                  </a:cubicBezTo>
                  <a:cubicBezTo>
                    <a:pt x="33337" y="36573"/>
                    <a:pt x="69910" y="0"/>
                    <a:pt x="115026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4E043929-04E3-4337-8453-8DFF1C1DFFF0}"/>
                </a:ext>
              </a:extLst>
            </p:cNvPr>
            <p:cNvSpPr/>
            <p:nvPr/>
          </p:nvSpPr>
          <p:spPr>
            <a:xfrm flipH="1">
              <a:off x="1076934" y="2329180"/>
              <a:ext cx="462666" cy="1212970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0" fmla="*/ 369180 w 382100"/>
                <a:gd name="connsiteY0" fmla="*/ 43235 h 949602"/>
                <a:gd name="connsiteX1" fmla="*/ 382100 w 382100"/>
                <a:gd name="connsiteY1" fmla="*/ 107231 h 949602"/>
                <a:gd name="connsiteX2" fmla="*/ 382100 w 382100"/>
                <a:gd name="connsiteY2" fmla="*/ 947738 h 949602"/>
                <a:gd name="connsiteX3" fmla="*/ 0 w 382100"/>
                <a:gd name="connsiteY3" fmla="*/ 949602 h 949602"/>
                <a:gd name="connsiteX4" fmla="*/ 53278 w 382100"/>
                <a:gd name="connsiteY4" fmla="*/ 107231 h 949602"/>
                <a:gd name="connsiteX5" fmla="*/ 66198 w 382100"/>
                <a:gd name="connsiteY5" fmla="*/ 43235 h 949602"/>
                <a:gd name="connsiteX6" fmla="*/ 95348 w 382100"/>
                <a:gd name="connsiteY6" fmla="*/ 0 h 949602"/>
                <a:gd name="connsiteX0" fmla="*/ 369180 w 414067"/>
                <a:gd name="connsiteY0" fmla="*/ 43235 h 949602"/>
                <a:gd name="connsiteX1" fmla="*/ 382100 w 414067"/>
                <a:gd name="connsiteY1" fmla="*/ 107231 h 949602"/>
                <a:gd name="connsiteX2" fmla="*/ 414067 w 414067"/>
                <a:gd name="connsiteY2" fmla="*/ 947738 h 949602"/>
                <a:gd name="connsiteX3" fmla="*/ 0 w 414067"/>
                <a:gd name="connsiteY3" fmla="*/ 949602 h 949602"/>
                <a:gd name="connsiteX4" fmla="*/ 53278 w 414067"/>
                <a:gd name="connsiteY4" fmla="*/ 107231 h 949602"/>
                <a:gd name="connsiteX5" fmla="*/ 66198 w 414067"/>
                <a:gd name="connsiteY5" fmla="*/ 43235 h 949602"/>
                <a:gd name="connsiteX6" fmla="*/ 95348 w 414067"/>
                <a:gd name="connsiteY6" fmla="*/ 0 h 94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067" h="949602">
                  <a:moveTo>
                    <a:pt x="369180" y="43235"/>
                  </a:moveTo>
                  <a:cubicBezTo>
                    <a:pt x="377500" y="62905"/>
                    <a:pt x="382100" y="84531"/>
                    <a:pt x="382100" y="107231"/>
                  </a:cubicBezTo>
                  <a:lnTo>
                    <a:pt x="414067" y="947738"/>
                  </a:lnTo>
                  <a:lnTo>
                    <a:pt x="0" y="949602"/>
                  </a:lnTo>
                  <a:cubicBezTo>
                    <a:pt x="0" y="669433"/>
                    <a:pt x="53278" y="387400"/>
                    <a:pt x="53278" y="107231"/>
                  </a:cubicBezTo>
                  <a:cubicBezTo>
                    <a:pt x="53278" y="84531"/>
                    <a:pt x="57879" y="62905"/>
                    <a:pt x="66198" y="43235"/>
                  </a:cubicBezTo>
                  <a:lnTo>
                    <a:pt x="95348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1888445-A332-4832-901A-3690FD70830A}"/>
              </a:ext>
            </a:extLst>
          </p:cNvPr>
          <p:cNvGrpSpPr/>
          <p:nvPr/>
        </p:nvGrpSpPr>
        <p:grpSpPr>
          <a:xfrm>
            <a:off x="4319400" y="3699133"/>
            <a:ext cx="1423977" cy="2749104"/>
            <a:chOff x="3542160" y="3699133"/>
            <a:chExt cx="1423977" cy="2749104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343E3666-E8C4-40E6-8203-98A829D6C407}"/>
                </a:ext>
              </a:extLst>
            </p:cNvPr>
            <p:cNvSpPr/>
            <p:nvPr/>
          </p:nvSpPr>
          <p:spPr>
            <a:xfrm>
              <a:off x="4039306" y="478423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3110042-384B-4291-8BC1-08E93B2BFCCE}"/>
                </a:ext>
              </a:extLst>
            </p:cNvPr>
            <p:cNvSpPr/>
            <p:nvPr/>
          </p:nvSpPr>
          <p:spPr>
            <a:xfrm>
              <a:off x="4056412" y="481171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ACC193D-83F5-4662-B201-3EA3C107352B}"/>
                </a:ext>
              </a:extLst>
            </p:cNvPr>
            <p:cNvSpPr/>
            <p:nvPr/>
          </p:nvSpPr>
          <p:spPr>
            <a:xfrm>
              <a:off x="3542160" y="3834674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5314690-FE22-47EB-BC70-47F298CC57E0}"/>
                </a:ext>
              </a:extLst>
            </p:cNvPr>
            <p:cNvSpPr/>
            <p:nvPr/>
          </p:nvSpPr>
          <p:spPr>
            <a:xfrm>
              <a:off x="3777610" y="5215402"/>
              <a:ext cx="220395" cy="630694"/>
            </a:xfrm>
            <a:custGeom>
              <a:avLst/>
              <a:gdLst>
                <a:gd name="connsiteX0" fmla="*/ 220395 w 220395"/>
                <a:gd name="connsiteY0" fmla="*/ 0 h 520726"/>
                <a:gd name="connsiteX1" fmla="*/ 0 w 220395"/>
                <a:gd name="connsiteY1" fmla="*/ 520726 h 520726"/>
                <a:gd name="connsiteX2" fmla="*/ 0 w 220395"/>
                <a:gd name="connsiteY2" fmla="*/ 303963 h 520726"/>
                <a:gd name="connsiteX3" fmla="*/ 196581 w 220395"/>
                <a:gd name="connsiteY3" fmla="*/ 7392 h 520726"/>
                <a:gd name="connsiteX4" fmla="*/ 220395 w 220395"/>
                <a:gd name="connsiteY4" fmla="*/ 0 h 52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395" h="520726">
                  <a:moveTo>
                    <a:pt x="220395" y="0"/>
                  </a:moveTo>
                  <a:lnTo>
                    <a:pt x="0" y="520726"/>
                  </a:lnTo>
                  <a:lnTo>
                    <a:pt x="0" y="303963"/>
                  </a:lnTo>
                  <a:cubicBezTo>
                    <a:pt x="0" y="170642"/>
                    <a:pt x="81059" y="56254"/>
                    <a:pt x="196581" y="7392"/>
                  </a:cubicBezTo>
                  <a:lnTo>
                    <a:pt x="220395" y="0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7EEBAA83-B062-4780-AE09-F8273B34F4DD}"/>
                </a:ext>
              </a:extLst>
            </p:cNvPr>
            <p:cNvSpPr/>
            <p:nvPr/>
          </p:nvSpPr>
          <p:spPr>
            <a:xfrm>
              <a:off x="3757614" y="5148551"/>
              <a:ext cx="845522" cy="1294438"/>
            </a:xfrm>
            <a:custGeom>
              <a:avLst/>
              <a:gdLst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220395 w 845522"/>
                <a:gd name="connsiteY6" fmla="*/ 17902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22414 h 1292290"/>
                <a:gd name="connsiteX8" fmla="*/ 321865 w 845522"/>
                <a:gd name="connsiteY8" fmla="*/ 0 h 1292290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2148 h 1294438"/>
                <a:gd name="connsiteX1" fmla="*/ 523657 w 845522"/>
                <a:gd name="connsiteY1" fmla="*/ 2148 h 1294438"/>
                <a:gd name="connsiteX2" fmla="*/ 845522 w 845522"/>
                <a:gd name="connsiteY2" fmla="*/ 324013 h 1294438"/>
                <a:gd name="connsiteX3" fmla="*/ 845522 w 845522"/>
                <a:gd name="connsiteY3" fmla="*/ 1294438 h 1294438"/>
                <a:gd name="connsiteX4" fmla="*/ 0 w 845522"/>
                <a:gd name="connsiteY4" fmla="*/ 1294438 h 1294438"/>
                <a:gd name="connsiteX5" fmla="*/ 0 w 845522"/>
                <a:gd name="connsiteY5" fmla="*/ 540776 h 1294438"/>
                <a:gd name="connsiteX6" fmla="*/ 198170 w 845522"/>
                <a:gd name="connsiteY6" fmla="*/ 74025 h 1294438"/>
                <a:gd name="connsiteX7" fmla="*/ 321865 w 845522"/>
                <a:gd name="connsiteY7" fmla="*/ 2148 h 129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5522" h="1294438">
                  <a:moveTo>
                    <a:pt x="321865" y="2148"/>
                  </a:moveTo>
                  <a:cubicBezTo>
                    <a:pt x="373731" y="-2687"/>
                    <a:pt x="456393" y="2148"/>
                    <a:pt x="523657" y="2148"/>
                  </a:cubicBezTo>
                  <a:cubicBezTo>
                    <a:pt x="701418" y="2148"/>
                    <a:pt x="845522" y="146252"/>
                    <a:pt x="845522" y="324013"/>
                  </a:cubicBezTo>
                  <a:lnTo>
                    <a:pt x="845522" y="1294438"/>
                  </a:lnTo>
                  <a:lnTo>
                    <a:pt x="0" y="1294438"/>
                  </a:lnTo>
                  <a:lnTo>
                    <a:pt x="0" y="540776"/>
                  </a:lnTo>
                  <a:cubicBezTo>
                    <a:pt x="66057" y="385192"/>
                    <a:pt x="182626" y="113789"/>
                    <a:pt x="198170" y="74025"/>
                  </a:cubicBezTo>
                  <a:cubicBezTo>
                    <a:pt x="213714" y="34261"/>
                    <a:pt x="269999" y="6983"/>
                    <a:pt x="321865" y="214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98FD9E35-35B2-439E-8187-406AC2EB015F}"/>
                </a:ext>
              </a:extLst>
            </p:cNvPr>
            <p:cNvSpPr/>
            <p:nvPr/>
          </p:nvSpPr>
          <p:spPr>
            <a:xfrm>
              <a:off x="4043375" y="5304381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A1336FF-B7D1-4DCA-92A7-AE96EA9BEEAB}"/>
                </a:ext>
              </a:extLst>
            </p:cNvPr>
            <p:cNvSpPr/>
            <p:nvPr/>
          </p:nvSpPr>
          <p:spPr>
            <a:xfrm flipH="1">
              <a:off x="4089531" y="5232399"/>
              <a:ext cx="367416" cy="1210589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BD5CD57B-8F24-42B5-84B5-FC630F4DD85C}"/>
                </a:ext>
              </a:extLst>
            </p:cNvPr>
            <p:cNvSpPr/>
            <p:nvPr/>
          </p:nvSpPr>
          <p:spPr>
            <a:xfrm rot="1987397">
              <a:off x="3548401" y="3699133"/>
              <a:ext cx="1417736" cy="860566"/>
            </a:xfrm>
            <a:custGeom>
              <a:avLst/>
              <a:gdLst>
                <a:gd name="connsiteX0" fmla="*/ 349445 w 1397778"/>
                <a:gd name="connsiteY0" fmla="*/ 85623 h 860566"/>
                <a:gd name="connsiteX1" fmla="*/ 470117 w 1397778"/>
                <a:gd name="connsiteY1" fmla="*/ 134040 h 860566"/>
                <a:gd name="connsiteX2" fmla="*/ 518003 w 1397778"/>
                <a:gd name="connsiteY2" fmla="*/ 21777 h 860566"/>
                <a:gd name="connsiteX3" fmla="*/ 620856 w 1397778"/>
                <a:gd name="connsiteY3" fmla="*/ 97106 h 860566"/>
                <a:gd name="connsiteX4" fmla="*/ 698889 w 1397778"/>
                <a:gd name="connsiteY4" fmla="*/ 0 h 860566"/>
                <a:gd name="connsiteX5" fmla="*/ 776922 w 1397778"/>
                <a:gd name="connsiteY5" fmla="*/ 97106 h 860566"/>
                <a:gd name="connsiteX6" fmla="*/ 879775 w 1397778"/>
                <a:gd name="connsiteY6" fmla="*/ 21777 h 860566"/>
                <a:gd name="connsiteX7" fmla="*/ 927661 w 1397778"/>
                <a:gd name="connsiteY7" fmla="*/ 134040 h 860566"/>
                <a:gd name="connsiteX8" fmla="*/ 1048334 w 1397778"/>
                <a:gd name="connsiteY8" fmla="*/ 85623 h 860566"/>
                <a:gd name="connsiteX9" fmla="*/ 1062815 w 1397778"/>
                <a:gd name="connsiteY9" fmla="*/ 205397 h 860566"/>
                <a:gd name="connsiteX10" fmla="*/ 1193078 w 1397778"/>
                <a:gd name="connsiteY10" fmla="*/ 187189 h 860566"/>
                <a:gd name="connsiteX11" fmla="*/ 1173166 w 1397778"/>
                <a:gd name="connsiteY11" fmla="*/ 306308 h 860566"/>
                <a:gd name="connsiteX12" fmla="*/ 1304145 w 1397778"/>
                <a:gd name="connsiteY12" fmla="*/ 319551 h 860566"/>
                <a:gd name="connsiteX13" fmla="*/ 1251199 w 1397778"/>
                <a:gd name="connsiteY13" fmla="*/ 429900 h 860566"/>
                <a:gd name="connsiteX14" fmla="*/ 1373964 w 1397778"/>
                <a:gd name="connsiteY14" fmla="*/ 473690 h 860566"/>
                <a:gd name="connsiteX15" fmla="*/ 1291587 w 1397778"/>
                <a:gd name="connsiteY15" fmla="*/ 567745 h 860566"/>
                <a:gd name="connsiteX16" fmla="*/ 1397778 w 1397778"/>
                <a:gd name="connsiteY16" fmla="*/ 639102 h 860566"/>
                <a:gd name="connsiteX17" fmla="*/ 1291587 w 1397778"/>
                <a:gd name="connsiteY17" fmla="*/ 710459 h 860566"/>
                <a:gd name="connsiteX18" fmla="*/ 1373964 w 1397778"/>
                <a:gd name="connsiteY18" fmla="*/ 804514 h 860566"/>
                <a:gd name="connsiteX19" fmla="*/ 1163959 w 1397778"/>
                <a:gd name="connsiteY19" fmla="*/ 854046 h 860566"/>
                <a:gd name="connsiteX20" fmla="*/ 1019838 w 1397778"/>
                <a:gd name="connsiteY20" fmla="*/ 860167 h 860566"/>
                <a:gd name="connsiteX21" fmla="*/ 995145 w 1397778"/>
                <a:gd name="connsiteY21" fmla="*/ 798454 h 860566"/>
                <a:gd name="connsiteX22" fmla="*/ 937626 w 1397778"/>
                <a:gd name="connsiteY22" fmla="*/ 696399 h 860566"/>
                <a:gd name="connsiteX23" fmla="*/ 307526 w 1397778"/>
                <a:gd name="connsiteY23" fmla="*/ 414918 h 860566"/>
                <a:gd name="connsiteX24" fmla="*/ 187617 w 1397778"/>
                <a:gd name="connsiteY24" fmla="*/ 798517 h 860566"/>
                <a:gd name="connsiteX25" fmla="*/ 202903 w 1397778"/>
                <a:gd name="connsiteY25" fmla="*/ 860566 h 860566"/>
                <a:gd name="connsiteX26" fmla="*/ 23814 w 1397778"/>
                <a:gd name="connsiteY26" fmla="*/ 804514 h 860566"/>
                <a:gd name="connsiteX27" fmla="*/ 106191 w 1397778"/>
                <a:gd name="connsiteY27" fmla="*/ 710459 h 860566"/>
                <a:gd name="connsiteX28" fmla="*/ 0 w 1397778"/>
                <a:gd name="connsiteY28" fmla="*/ 639102 h 860566"/>
                <a:gd name="connsiteX29" fmla="*/ 106191 w 1397778"/>
                <a:gd name="connsiteY29" fmla="*/ 567745 h 860566"/>
                <a:gd name="connsiteX30" fmla="*/ 23814 w 1397778"/>
                <a:gd name="connsiteY30" fmla="*/ 473690 h 860566"/>
                <a:gd name="connsiteX31" fmla="*/ 146579 w 1397778"/>
                <a:gd name="connsiteY31" fmla="*/ 429900 h 860566"/>
                <a:gd name="connsiteX32" fmla="*/ 93633 w 1397778"/>
                <a:gd name="connsiteY32" fmla="*/ 319551 h 860566"/>
                <a:gd name="connsiteX33" fmla="*/ 224612 w 1397778"/>
                <a:gd name="connsiteY33" fmla="*/ 306308 h 860566"/>
                <a:gd name="connsiteX34" fmla="*/ 204700 w 1397778"/>
                <a:gd name="connsiteY34" fmla="*/ 187189 h 860566"/>
                <a:gd name="connsiteX35" fmla="*/ 334963 w 1397778"/>
                <a:gd name="connsiteY35" fmla="*/ 205397 h 860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97778" h="860566">
                  <a:moveTo>
                    <a:pt x="349445" y="85623"/>
                  </a:moveTo>
                  <a:lnTo>
                    <a:pt x="470117" y="134040"/>
                  </a:lnTo>
                  <a:lnTo>
                    <a:pt x="518003" y="21777"/>
                  </a:lnTo>
                  <a:lnTo>
                    <a:pt x="620856" y="97106"/>
                  </a:lnTo>
                  <a:lnTo>
                    <a:pt x="698889" y="0"/>
                  </a:lnTo>
                  <a:lnTo>
                    <a:pt x="776922" y="97106"/>
                  </a:lnTo>
                  <a:lnTo>
                    <a:pt x="879775" y="21777"/>
                  </a:lnTo>
                  <a:lnTo>
                    <a:pt x="927661" y="134040"/>
                  </a:lnTo>
                  <a:lnTo>
                    <a:pt x="1048334" y="85623"/>
                  </a:lnTo>
                  <a:lnTo>
                    <a:pt x="1062815" y="205397"/>
                  </a:lnTo>
                  <a:lnTo>
                    <a:pt x="1193078" y="187189"/>
                  </a:lnTo>
                  <a:lnTo>
                    <a:pt x="1173166" y="306308"/>
                  </a:lnTo>
                  <a:lnTo>
                    <a:pt x="1304145" y="319551"/>
                  </a:lnTo>
                  <a:lnTo>
                    <a:pt x="1251199" y="429900"/>
                  </a:lnTo>
                  <a:lnTo>
                    <a:pt x="1373964" y="473690"/>
                  </a:lnTo>
                  <a:lnTo>
                    <a:pt x="1291587" y="567745"/>
                  </a:lnTo>
                  <a:lnTo>
                    <a:pt x="1397778" y="639102"/>
                  </a:lnTo>
                  <a:lnTo>
                    <a:pt x="1291587" y="710459"/>
                  </a:lnTo>
                  <a:lnTo>
                    <a:pt x="1373964" y="804514"/>
                  </a:lnTo>
                  <a:lnTo>
                    <a:pt x="1163959" y="854046"/>
                  </a:lnTo>
                  <a:lnTo>
                    <a:pt x="1019838" y="860167"/>
                  </a:lnTo>
                  <a:lnTo>
                    <a:pt x="995145" y="798454"/>
                  </a:lnTo>
                  <a:cubicBezTo>
                    <a:pt x="978682" y="764108"/>
                    <a:pt x="959509" y="729936"/>
                    <a:pt x="937626" y="696399"/>
                  </a:cubicBezTo>
                  <a:cubicBezTo>
                    <a:pt x="762572" y="428103"/>
                    <a:pt x="480466" y="302080"/>
                    <a:pt x="307526" y="414918"/>
                  </a:cubicBezTo>
                  <a:cubicBezTo>
                    <a:pt x="199439" y="485442"/>
                    <a:pt x="159576" y="632580"/>
                    <a:pt x="187617" y="798517"/>
                  </a:cubicBezTo>
                  <a:lnTo>
                    <a:pt x="202903" y="860566"/>
                  </a:lnTo>
                  <a:lnTo>
                    <a:pt x="23814" y="804514"/>
                  </a:lnTo>
                  <a:lnTo>
                    <a:pt x="106191" y="710459"/>
                  </a:lnTo>
                  <a:lnTo>
                    <a:pt x="0" y="639102"/>
                  </a:lnTo>
                  <a:lnTo>
                    <a:pt x="106191" y="567745"/>
                  </a:lnTo>
                  <a:lnTo>
                    <a:pt x="23814" y="473690"/>
                  </a:lnTo>
                  <a:lnTo>
                    <a:pt x="146579" y="429900"/>
                  </a:lnTo>
                  <a:lnTo>
                    <a:pt x="93633" y="319551"/>
                  </a:lnTo>
                  <a:lnTo>
                    <a:pt x="224612" y="306308"/>
                  </a:lnTo>
                  <a:lnTo>
                    <a:pt x="204700" y="187189"/>
                  </a:lnTo>
                  <a:lnTo>
                    <a:pt x="334963" y="205397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94558D43-1021-48F5-9D82-5137BF58333B}"/>
                </a:ext>
              </a:extLst>
            </p:cNvPr>
            <p:cNvGrpSpPr/>
            <p:nvPr/>
          </p:nvGrpSpPr>
          <p:grpSpPr>
            <a:xfrm>
              <a:off x="4229605" y="4365999"/>
              <a:ext cx="231434" cy="419158"/>
              <a:chOff x="1368308" y="1783038"/>
              <a:chExt cx="188990" cy="34228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DF8B91D9-D250-4169-8377-6FE436DCC008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A4F8A4BD-A4EE-497E-B079-848C2FC9374F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224C29B4-BB11-4CDE-B815-804866F8C548}"/>
                </a:ext>
              </a:extLst>
            </p:cNvPr>
            <p:cNvGrpSpPr/>
            <p:nvPr/>
          </p:nvGrpSpPr>
          <p:grpSpPr>
            <a:xfrm>
              <a:off x="3677885" y="4279589"/>
              <a:ext cx="222569" cy="233197"/>
              <a:chOff x="3677885" y="4279589"/>
              <a:chExt cx="296131" cy="233197"/>
            </a:xfrm>
          </p:grpSpPr>
          <p:sp>
            <p:nvSpPr>
              <p:cNvPr id="75" name="円/楕円 479">
                <a:extLst>
                  <a:ext uri="{FF2B5EF4-FFF2-40B4-BE49-F238E27FC236}">
                    <a16:creationId xmlns:a16="http://schemas.microsoft.com/office/drawing/2014/main" id="{F11379D9-90F5-4869-AE86-2C753D8CBCFA}"/>
                  </a:ext>
                </a:extLst>
              </p:cNvPr>
              <p:cNvSpPr/>
              <p:nvPr/>
            </p:nvSpPr>
            <p:spPr>
              <a:xfrm>
                <a:off x="3741320" y="4429092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円/楕円 472">
                <a:extLst>
                  <a:ext uri="{FF2B5EF4-FFF2-40B4-BE49-F238E27FC236}">
                    <a16:creationId xmlns:a16="http://schemas.microsoft.com/office/drawing/2014/main" id="{45B9D3AC-192E-4C1F-943B-3DC95AB7698F}"/>
                  </a:ext>
                </a:extLst>
              </p:cNvPr>
              <p:cNvSpPr/>
              <p:nvPr/>
            </p:nvSpPr>
            <p:spPr>
              <a:xfrm>
                <a:off x="3677885" y="4279589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152FC142-61E5-4B8A-9582-9A7FAE60AAB3}"/>
              </a:ext>
            </a:extLst>
          </p:cNvPr>
          <p:cNvGrpSpPr/>
          <p:nvPr/>
        </p:nvGrpSpPr>
        <p:grpSpPr>
          <a:xfrm>
            <a:off x="1426602" y="3679808"/>
            <a:ext cx="1275993" cy="2768428"/>
            <a:chOff x="649362" y="3679808"/>
            <a:chExt cx="1275993" cy="2768428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597213F-C659-4D6D-BC4A-1B625EF6B6C0}"/>
                </a:ext>
              </a:extLst>
            </p:cNvPr>
            <p:cNvSpPr/>
            <p:nvPr/>
          </p:nvSpPr>
          <p:spPr>
            <a:xfrm>
              <a:off x="1191331" y="478423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DE5F679-3B14-4E05-B083-5756942B70E8}"/>
                </a:ext>
              </a:extLst>
            </p:cNvPr>
            <p:cNvSpPr/>
            <p:nvPr/>
          </p:nvSpPr>
          <p:spPr>
            <a:xfrm>
              <a:off x="1208437" y="481171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4AB68BAF-B41A-4530-A1B2-6101B63B5755}"/>
                </a:ext>
              </a:extLst>
            </p:cNvPr>
            <p:cNvSpPr/>
            <p:nvPr/>
          </p:nvSpPr>
          <p:spPr>
            <a:xfrm>
              <a:off x="694185" y="3834674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54525C7D-F951-4B9A-80A3-42694814F25A}"/>
                </a:ext>
              </a:extLst>
            </p:cNvPr>
            <p:cNvSpPr/>
            <p:nvPr/>
          </p:nvSpPr>
          <p:spPr>
            <a:xfrm>
              <a:off x="911225" y="5150699"/>
              <a:ext cx="824886" cy="1292290"/>
            </a:xfrm>
            <a:prstGeom prst="round2SameRect">
              <a:avLst>
                <a:gd name="adj1" fmla="val 38067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C96C2B75-8AE7-4C53-BB27-5AA7084AA3FF}"/>
                </a:ext>
              </a:extLst>
            </p:cNvPr>
            <p:cNvSpPr/>
            <p:nvPr/>
          </p:nvSpPr>
          <p:spPr>
            <a:xfrm>
              <a:off x="1266951" y="5873749"/>
              <a:ext cx="205426" cy="574487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05FDFA13-D576-4C6B-9448-FACD24CC2872}"/>
                </a:ext>
              </a:extLst>
            </p:cNvPr>
            <p:cNvSpPr/>
            <p:nvPr/>
          </p:nvSpPr>
          <p:spPr>
            <a:xfrm>
              <a:off x="1178050" y="5251450"/>
              <a:ext cx="307849" cy="71101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51B78FB-86FC-4CF9-97F2-AF4B085646B8}"/>
                </a:ext>
              </a:extLst>
            </p:cNvPr>
            <p:cNvSpPr/>
            <p:nvPr/>
          </p:nvSpPr>
          <p:spPr>
            <a:xfrm>
              <a:off x="1298973" y="5925259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EA28154B-90D6-443B-9276-77F470940562}"/>
                </a:ext>
              </a:extLst>
            </p:cNvPr>
            <p:cNvSpPr/>
            <p:nvPr/>
          </p:nvSpPr>
          <p:spPr>
            <a:xfrm>
              <a:off x="1205795" y="5215402"/>
              <a:ext cx="381325" cy="717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6FCD546-1C97-453C-8F72-9A6F658A20EB}"/>
                </a:ext>
              </a:extLst>
            </p:cNvPr>
            <p:cNvSpPr/>
            <p:nvPr/>
          </p:nvSpPr>
          <p:spPr>
            <a:xfrm>
              <a:off x="948101" y="5433346"/>
              <a:ext cx="101810" cy="216752"/>
            </a:xfrm>
            <a:custGeom>
              <a:avLst/>
              <a:gdLst>
                <a:gd name="connsiteX0" fmla="*/ 0 w 472143"/>
                <a:gd name="connsiteY0" fmla="*/ 0 h 423725"/>
                <a:gd name="connsiteX1" fmla="*/ 160993 w 472143"/>
                <a:gd name="connsiteY1" fmla="*/ 0 h 423725"/>
                <a:gd name="connsiteX2" fmla="*/ 160993 w 472143"/>
                <a:gd name="connsiteY2" fmla="*/ 1 h 423725"/>
                <a:gd name="connsiteX3" fmla="*/ 191497 w 472143"/>
                <a:gd name="connsiteY3" fmla="*/ 1 h 423725"/>
                <a:gd name="connsiteX4" fmla="*/ 311150 w 472143"/>
                <a:gd name="connsiteY4" fmla="*/ 215514 h 423725"/>
                <a:gd name="connsiteX5" fmla="*/ 311150 w 472143"/>
                <a:gd name="connsiteY5" fmla="*/ 0 h 423725"/>
                <a:gd name="connsiteX6" fmla="*/ 472143 w 472143"/>
                <a:gd name="connsiteY6" fmla="*/ 0 h 423725"/>
                <a:gd name="connsiteX7" fmla="*/ 472143 w 472143"/>
                <a:gd name="connsiteY7" fmla="*/ 423724 h 423725"/>
                <a:gd name="connsiteX8" fmla="*/ 426749 w 472143"/>
                <a:gd name="connsiteY8" fmla="*/ 423724 h 423725"/>
                <a:gd name="connsiteX9" fmla="*/ 426749 w 472143"/>
                <a:gd name="connsiteY9" fmla="*/ 423725 h 423725"/>
                <a:gd name="connsiteX10" fmla="*/ 258093 w 472143"/>
                <a:gd name="connsiteY10" fmla="*/ 423725 h 423725"/>
                <a:gd name="connsiteX11" fmla="*/ 160993 w 472143"/>
                <a:gd name="connsiteY11" fmla="*/ 248834 h 423725"/>
                <a:gd name="connsiteX12" fmla="*/ 160993 w 472143"/>
                <a:gd name="connsiteY12" fmla="*/ 423724 h 423725"/>
                <a:gd name="connsiteX13" fmla="*/ 0 w 472143"/>
                <a:gd name="connsiteY13" fmla="*/ 423724 h 42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2143" h="423725">
                  <a:moveTo>
                    <a:pt x="0" y="0"/>
                  </a:moveTo>
                  <a:lnTo>
                    <a:pt x="160993" y="0"/>
                  </a:lnTo>
                  <a:lnTo>
                    <a:pt x="160993" y="1"/>
                  </a:lnTo>
                  <a:lnTo>
                    <a:pt x="191497" y="1"/>
                  </a:lnTo>
                  <a:lnTo>
                    <a:pt x="311150" y="215514"/>
                  </a:lnTo>
                  <a:lnTo>
                    <a:pt x="311150" y="0"/>
                  </a:lnTo>
                  <a:lnTo>
                    <a:pt x="472143" y="0"/>
                  </a:lnTo>
                  <a:lnTo>
                    <a:pt x="472143" y="423724"/>
                  </a:lnTo>
                  <a:lnTo>
                    <a:pt x="426749" y="423724"/>
                  </a:lnTo>
                  <a:lnTo>
                    <a:pt x="426749" y="423725"/>
                  </a:lnTo>
                  <a:lnTo>
                    <a:pt x="258093" y="423725"/>
                  </a:lnTo>
                  <a:lnTo>
                    <a:pt x="160993" y="248834"/>
                  </a:lnTo>
                  <a:lnTo>
                    <a:pt x="160993" y="423724"/>
                  </a:lnTo>
                  <a:lnTo>
                    <a:pt x="0" y="423724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456">
              <a:extLst>
                <a:ext uri="{FF2B5EF4-FFF2-40B4-BE49-F238E27FC236}">
                  <a16:creationId xmlns:a16="http://schemas.microsoft.com/office/drawing/2014/main" id="{124A5072-F2A2-443E-9435-E50329C9FF05}"/>
                </a:ext>
              </a:extLst>
            </p:cNvPr>
            <p:cNvSpPr/>
            <p:nvPr/>
          </p:nvSpPr>
          <p:spPr>
            <a:xfrm>
              <a:off x="877918" y="4309147"/>
              <a:ext cx="162207" cy="29186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円/楕円 458">
              <a:extLst>
                <a:ext uri="{FF2B5EF4-FFF2-40B4-BE49-F238E27FC236}">
                  <a16:creationId xmlns:a16="http://schemas.microsoft.com/office/drawing/2014/main" id="{2843518A-4C52-4F7F-9F00-A2DB6B298F73}"/>
                </a:ext>
              </a:extLst>
            </p:cNvPr>
            <p:cNvSpPr/>
            <p:nvPr/>
          </p:nvSpPr>
          <p:spPr>
            <a:xfrm>
              <a:off x="884510" y="4379356"/>
              <a:ext cx="103870" cy="1538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アーチ 90">
              <a:extLst>
                <a:ext uri="{FF2B5EF4-FFF2-40B4-BE49-F238E27FC236}">
                  <a16:creationId xmlns:a16="http://schemas.microsoft.com/office/drawing/2014/main" id="{C7570BE2-2120-4556-BE2A-87C612851A80}"/>
                </a:ext>
              </a:extLst>
            </p:cNvPr>
            <p:cNvSpPr/>
            <p:nvPr/>
          </p:nvSpPr>
          <p:spPr>
            <a:xfrm>
              <a:off x="813938" y="4217359"/>
              <a:ext cx="262943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F66AB3F-3754-41FE-9226-DDA664A2A4EC}"/>
                </a:ext>
              </a:extLst>
            </p:cNvPr>
            <p:cNvSpPr/>
            <p:nvPr/>
          </p:nvSpPr>
          <p:spPr>
            <a:xfrm>
              <a:off x="896028" y="4307808"/>
              <a:ext cx="134279" cy="68870"/>
            </a:xfrm>
            <a:custGeom>
              <a:avLst/>
              <a:gdLst>
                <a:gd name="connsiteX0" fmla="*/ 87069 w 174138"/>
                <a:gd name="connsiteY0" fmla="*/ 0 h 68870"/>
                <a:gd name="connsiteX1" fmla="*/ 161442 w 174138"/>
                <a:gd name="connsiteY1" fmla="*/ 42743 h 68870"/>
                <a:gd name="connsiteX2" fmla="*/ 174138 w 174138"/>
                <a:gd name="connsiteY2" fmla="*/ 68870 h 68870"/>
                <a:gd name="connsiteX3" fmla="*/ 87069 w 174138"/>
                <a:gd name="connsiteY3" fmla="*/ 56462 h 68870"/>
                <a:gd name="connsiteX4" fmla="*/ 0 w 174138"/>
                <a:gd name="connsiteY4" fmla="*/ 68870 h 68870"/>
                <a:gd name="connsiteX5" fmla="*/ 12696 w 174138"/>
                <a:gd name="connsiteY5" fmla="*/ 42743 h 68870"/>
                <a:gd name="connsiteX6" fmla="*/ 87069 w 174138"/>
                <a:gd name="connsiteY6" fmla="*/ 0 h 68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138" h="68870">
                  <a:moveTo>
                    <a:pt x="87069" y="0"/>
                  </a:moveTo>
                  <a:cubicBezTo>
                    <a:pt x="116114" y="0"/>
                    <a:pt x="142408" y="16334"/>
                    <a:pt x="161442" y="42743"/>
                  </a:cubicBezTo>
                  <a:lnTo>
                    <a:pt x="174138" y="68870"/>
                  </a:lnTo>
                  <a:lnTo>
                    <a:pt x="87069" y="56462"/>
                  </a:lnTo>
                  <a:lnTo>
                    <a:pt x="0" y="68870"/>
                  </a:lnTo>
                  <a:lnTo>
                    <a:pt x="12696" y="42743"/>
                  </a:lnTo>
                  <a:cubicBezTo>
                    <a:pt x="31730" y="16334"/>
                    <a:pt x="58025" y="0"/>
                    <a:pt x="8706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2A4C36B-DA12-4BE4-90F4-3EFFCF2F4652}"/>
                </a:ext>
              </a:extLst>
            </p:cNvPr>
            <p:cNvSpPr/>
            <p:nvPr/>
          </p:nvSpPr>
          <p:spPr>
            <a:xfrm>
              <a:off x="696502" y="3813223"/>
              <a:ext cx="1228853" cy="841686"/>
            </a:xfrm>
            <a:custGeom>
              <a:avLst/>
              <a:gdLst>
                <a:gd name="connsiteX0" fmla="*/ 514601 w 1228853"/>
                <a:gd name="connsiteY0" fmla="*/ 664 h 841686"/>
                <a:gd name="connsiteX1" fmla="*/ 535005 w 1228853"/>
                <a:gd name="connsiteY1" fmla="*/ 2658 h 841686"/>
                <a:gd name="connsiteX2" fmla="*/ 537673 w 1228853"/>
                <a:gd name="connsiteY2" fmla="*/ 1216 h 841686"/>
                <a:gd name="connsiteX3" fmla="*/ 612312 w 1228853"/>
                <a:gd name="connsiteY3" fmla="*/ 36945 h 841686"/>
                <a:gd name="connsiteX4" fmla="*/ 686950 w 1228853"/>
                <a:gd name="connsiteY4" fmla="*/ 1216 h 841686"/>
                <a:gd name="connsiteX5" fmla="*/ 689618 w 1228853"/>
                <a:gd name="connsiteY5" fmla="*/ 2658 h 841686"/>
                <a:gd name="connsiteX6" fmla="*/ 741820 w 1228853"/>
                <a:gd name="connsiteY6" fmla="*/ 11365 h 841686"/>
                <a:gd name="connsiteX7" fmla="*/ 779140 w 1228853"/>
                <a:gd name="connsiteY7" fmla="*/ 49624 h 841686"/>
                <a:gd name="connsiteX8" fmla="*/ 933759 w 1228853"/>
                <a:gd name="connsiteY8" fmla="*/ 104829 h 841686"/>
                <a:gd name="connsiteX9" fmla="*/ 1109913 w 1228853"/>
                <a:gd name="connsiteY9" fmla="*/ 140146 h 841686"/>
                <a:gd name="connsiteX10" fmla="*/ 1146124 w 1228853"/>
                <a:gd name="connsiteY10" fmla="*/ 294736 h 841686"/>
                <a:gd name="connsiteX11" fmla="*/ 1146900 w 1228853"/>
                <a:gd name="connsiteY11" fmla="*/ 297573 h 841686"/>
                <a:gd name="connsiteX12" fmla="*/ 1228189 w 1228853"/>
                <a:gd name="connsiteY12" fmla="*/ 405225 h 841686"/>
                <a:gd name="connsiteX13" fmla="*/ 1183678 w 1228853"/>
                <a:gd name="connsiteY13" fmla="*/ 526341 h 841686"/>
                <a:gd name="connsiteX14" fmla="*/ 1204757 w 1228853"/>
                <a:gd name="connsiteY14" fmla="*/ 644391 h 841686"/>
                <a:gd name="connsiteX15" fmla="*/ 1106109 w 1228853"/>
                <a:gd name="connsiteY15" fmla="*/ 731847 h 841686"/>
                <a:gd name="connsiteX16" fmla="*/ 881745 w 1228853"/>
                <a:gd name="connsiteY16" fmla="*/ 810435 h 841686"/>
                <a:gd name="connsiteX17" fmla="*/ 866751 w 1228853"/>
                <a:gd name="connsiteY17" fmla="*/ 832397 h 841686"/>
                <a:gd name="connsiteX18" fmla="*/ 865404 w 1228853"/>
                <a:gd name="connsiteY18" fmla="*/ 828068 h 841686"/>
                <a:gd name="connsiteX19" fmla="*/ 862567 w 1228853"/>
                <a:gd name="connsiteY19" fmla="*/ 827124 h 841686"/>
                <a:gd name="connsiteX20" fmla="*/ 707976 w 1228853"/>
                <a:gd name="connsiteY20" fmla="*/ 783211 h 841686"/>
                <a:gd name="connsiteX21" fmla="*/ 672660 w 1228853"/>
                <a:gd name="connsiteY21" fmla="*/ 569577 h 841686"/>
                <a:gd name="connsiteX22" fmla="*/ 617455 w 1228853"/>
                <a:gd name="connsiteY22" fmla="*/ 382063 h 841686"/>
                <a:gd name="connsiteX23" fmla="*/ 579196 w 1228853"/>
                <a:gd name="connsiteY23" fmla="*/ 336803 h 841686"/>
                <a:gd name="connsiteX24" fmla="*/ 578979 w 1228853"/>
                <a:gd name="connsiteY24" fmla="*/ 336021 h 841686"/>
                <a:gd name="connsiteX25" fmla="*/ 548543 w 1228853"/>
                <a:gd name="connsiteY25" fmla="*/ 321808 h 841686"/>
                <a:gd name="connsiteX26" fmla="*/ 371930 w 1228853"/>
                <a:gd name="connsiteY26" fmla="*/ 380420 h 841686"/>
                <a:gd name="connsiteX27" fmla="*/ 329303 w 1228853"/>
                <a:gd name="connsiteY27" fmla="*/ 421041 h 841686"/>
                <a:gd name="connsiteX28" fmla="*/ 292982 w 1228853"/>
                <a:gd name="connsiteY28" fmla="*/ 432402 h 841686"/>
                <a:gd name="connsiteX29" fmla="*/ 269675 w 1228853"/>
                <a:gd name="connsiteY29" fmla="*/ 430285 h 841686"/>
                <a:gd name="connsiteX30" fmla="*/ 266627 w 1228853"/>
                <a:gd name="connsiteY30" fmla="*/ 431816 h 841686"/>
                <a:gd name="connsiteX31" fmla="*/ 181371 w 1228853"/>
                <a:gd name="connsiteY31" fmla="*/ 393882 h 841686"/>
                <a:gd name="connsiteX32" fmla="*/ 96116 w 1228853"/>
                <a:gd name="connsiteY32" fmla="*/ 431816 h 841686"/>
                <a:gd name="connsiteX33" fmla="*/ 93068 w 1228853"/>
                <a:gd name="connsiteY33" fmla="*/ 430285 h 841686"/>
                <a:gd name="connsiteX34" fmla="*/ 33441 w 1228853"/>
                <a:gd name="connsiteY34" fmla="*/ 421041 h 841686"/>
                <a:gd name="connsiteX35" fmla="*/ 0 w 1228853"/>
                <a:gd name="connsiteY35" fmla="*/ 389174 h 841686"/>
                <a:gd name="connsiteX36" fmla="*/ 5335 w 1228853"/>
                <a:gd name="connsiteY36" fmla="*/ 365156 h 841686"/>
                <a:gd name="connsiteX37" fmla="*/ 77723 w 1228853"/>
                <a:gd name="connsiteY37" fmla="*/ 297573 h 841686"/>
                <a:gd name="connsiteX38" fmla="*/ 78501 w 1228853"/>
                <a:gd name="connsiteY38" fmla="*/ 294736 h 841686"/>
                <a:gd name="connsiteX39" fmla="*/ 114710 w 1228853"/>
                <a:gd name="connsiteY39" fmla="*/ 140146 h 841686"/>
                <a:gd name="connsiteX40" fmla="*/ 290864 w 1228853"/>
                <a:gd name="connsiteY40" fmla="*/ 104829 h 841686"/>
                <a:gd name="connsiteX41" fmla="*/ 445483 w 1228853"/>
                <a:gd name="connsiteY41" fmla="*/ 49624 h 841686"/>
                <a:gd name="connsiteX42" fmla="*/ 482803 w 1228853"/>
                <a:gd name="connsiteY42" fmla="*/ 11365 h 841686"/>
                <a:gd name="connsiteX43" fmla="*/ 514601 w 1228853"/>
                <a:gd name="connsiteY43" fmla="*/ 664 h 841686"/>
                <a:gd name="connsiteX0" fmla="*/ 514601 w 1228853"/>
                <a:gd name="connsiteY0" fmla="*/ 664 h 846449"/>
                <a:gd name="connsiteX1" fmla="*/ 535005 w 1228853"/>
                <a:gd name="connsiteY1" fmla="*/ 2658 h 846449"/>
                <a:gd name="connsiteX2" fmla="*/ 537673 w 1228853"/>
                <a:gd name="connsiteY2" fmla="*/ 1216 h 846449"/>
                <a:gd name="connsiteX3" fmla="*/ 612312 w 1228853"/>
                <a:gd name="connsiteY3" fmla="*/ 36945 h 846449"/>
                <a:gd name="connsiteX4" fmla="*/ 686950 w 1228853"/>
                <a:gd name="connsiteY4" fmla="*/ 1216 h 846449"/>
                <a:gd name="connsiteX5" fmla="*/ 689618 w 1228853"/>
                <a:gd name="connsiteY5" fmla="*/ 2658 h 846449"/>
                <a:gd name="connsiteX6" fmla="*/ 741820 w 1228853"/>
                <a:gd name="connsiteY6" fmla="*/ 11365 h 846449"/>
                <a:gd name="connsiteX7" fmla="*/ 779140 w 1228853"/>
                <a:gd name="connsiteY7" fmla="*/ 49624 h 846449"/>
                <a:gd name="connsiteX8" fmla="*/ 933759 w 1228853"/>
                <a:gd name="connsiteY8" fmla="*/ 104829 h 846449"/>
                <a:gd name="connsiteX9" fmla="*/ 1109913 w 1228853"/>
                <a:gd name="connsiteY9" fmla="*/ 140146 h 846449"/>
                <a:gd name="connsiteX10" fmla="*/ 1146124 w 1228853"/>
                <a:gd name="connsiteY10" fmla="*/ 294736 h 846449"/>
                <a:gd name="connsiteX11" fmla="*/ 1146900 w 1228853"/>
                <a:gd name="connsiteY11" fmla="*/ 297573 h 846449"/>
                <a:gd name="connsiteX12" fmla="*/ 1228189 w 1228853"/>
                <a:gd name="connsiteY12" fmla="*/ 405225 h 846449"/>
                <a:gd name="connsiteX13" fmla="*/ 1183678 w 1228853"/>
                <a:gd name="connsiteY13" fmla="*/ 526341 h 846449"/>
                <a:gd name="connsiteX14" fmla="*/ 1204757 w 1228853"/>
                <a:gd name="connsiteY14" fmla="*/ 644391 h 846449"/>
                <a:gd name="connsiteX15" fmla="*/ 1106109 w 1228853"/>
                <a:gd name="connsiteY15" fmla="*/ 731847 h 846449"/>
                <a:gd name="connsiteX16" fmla="*/ 881745 w 1228853"/>
                <a:gd name="connsiteY16" fmla="*/ 810435 h 846449"/>
                <a:gd name="connsiteX17" fmla="*/ 866751 w 1228853"/>
                <a:gd name="connsiteY17" fmla="*/ 832397 h 846449"/>
                <a:gd name="connsiteX18" fmla="*/ 865404 w 1228853"/>
                <a:gd name="connsiteY18" fmla="*/ 828068 h 846449"/>
                <a:gd name="connsiteX19" fmla="*/ 862567 w 1228853"/>
                <a:gd name="connsiteY19" fmla="*/ 827124 h 846449"/>
                <a:gd name="connsiteX20" fmla="*/ 672660 w 1228853"/>
                <a:gd name="connsiteY20" fmla="*/ 569577 h 846449"/>
                <a:gd name="connsiteX21" fmla="*/ 617455 w 1228853"/>
                <a:gd name="connsiteY21" fmla="*/ 382063 h 846449"/>
                <a:gd name="connsiteX22" fmla="*/ 579196 w 1228853"/>
                <a:gd name="connsiteY22" fmla="*/ 336803 h 846449"/>
                <a:gd name="connsiteX23" fmla="*/ 578979 w 1228853"/>
                <a:gd name="connsiteY23" fmla="*/ 336021 h 846449"/>
                <a:gd name="connsiteX24" fmla="*/ 548543 w 1228853"/>
                <a:gd name="connsiteY24" fmla="*/ 321808 h 846449"/>
                <a:gd name="connsiteX25" fmla="*/ 371930 w 1228853"/>
                <a:gd name="connsiteY25" fmla="*/ 380420 h 846449"/>
                <a:gd name="connsiteX26" fmla="*/ 329303 w 1228853"/>
                <a:gd name="connsiteY26" fmla="*/ 421041 h 846449"/>
                <a:gd name="connsiteX27" fmla="*/ 292982 w 1228853"/>
                <a:gd name="connsiteY27" fmla="*/ 432402 h 846449"/>
                <a:gd name="connsiteX28" fmla="*/ 269675 w 1228853"/>
                <a:gd name="connsiteY28" fmla="*/ 430285 h 846449"/>
                <a:gd name="connsiteX29" fmla="*/ 266627 w 1228853"/>
                <a:gd name="connsiteY29" fmla="*/ 431816 h 846449"/>
                <a:gd name="connsiteX30" fmla="*/ 181371 w 1228853"/>
                <a:gd name="connsiteY30" fmla="*/ 393882 h 846449"/>
                <a:gd name="connsiteX31" fmla="*/ 96116 w 1228853"/>
                <a:gd name="connsiteY31" fmla="*/ 431816 h 846449"/>
                <a:gd name="connsiteX32" fmla="*/ 93068 w 1228853"/>
                <a:gd name="connsiteY32" fmla="*/ 430285 h 846449"/>
                <a:gd name="connsiteX33" fmla="*/ 33441 w 1228853"/>
                <a:gd name="connsiteY33" fmla="*/ 421041 h 846449"/>
                <a:gd name="connsiteX34" fmla="*/ 0 w 1228853"/>
                <a:gd name="connsiteY34" fmla="*/ 389174 h 846449"/>
                <a:gd name="connsiteX35" fmla="*/ 5335 w 1228853"/>
                <a:gd name="connsiteY35" fmla="*/ 365156 h 846449"/>
                <a:gd name="connsiteX36" fmla="*/ 77723 w 1228853"/>
                <a:gd name="connsiteY36" fmla="*/ 297573 h 846449"/>
                <a:gd name="connsiteX37" fmla="*/ 78501 w 1228853"/>
                <a:gd name="connsiteY37" fmla="*/ 294736 h 846449"/>
                <a:gd name="connsiteX38" fmla="*/ 114710 w 1228853"/>
                <a:gd name="connsiteY38" fmla="*/ 140146 h 846449"/>
                <a:gd name="connsiteX39" fmla="*/ 290864 w 1228853"/>
                <a:gd name="connsiteY39" fmla="*/ 104829 h 846449"/>
                <a:gd name="connsiteX40" fmla="*/ 445483 w 1228853"/>
                <a:gd name="connsiteY40" fmla="*/ 49624 h 846449"/>
                <a:gd name="connsiteX41" fmla="*/ 482803 w 1228853"/>
                <a:gd name="connsiteY41" fmla="*/ 11365 h 846449"/>
                <a:gd name="connsiteX42" fmla="*/ 514601 w 1228853"/>
                <a:gd name="connsiteY42" fmla="*/ 664 h 846449"/>
                <a:gd name="connsiteX0" fmla="*/ 514601 w 1228853"/>
                <a:gd name="connsiteY0" fmla="*/ 664 h 846449"/>
                <a:gd name="connsiteX1" fmla="*/ 535005 w 1228853"/>
                <a:gd name="connsiteY1" fmla="*/ 2658 h 846449"/>
                <a:gd name="connsiteX2" fmla="*/ 537673 w 1228853"/>
                <a:gd name="connsiteY2" fmla="*/ 1216 h 846449"/>
                <a:gd name="connsiteX3" fmla="*/ 612312 w 1228853"/>
                <a:gd name="connsiteY3" fmla="*/ 36945 h 846449"/>
                <a:gd name="connsiteX4" fmla="*/ 686950 w 1228853"/>
                <a:gd name="connsiteY4" fmla="*/ 1216 h 846449"/>
                <a:gd name="connsiteX5" fmla="*/ 689618 w 1228853"/>
                <a:gd name="connsiteY5" fmla="*/ 2658 h 846449"/>
                <a:gd name="connsiteX6" fmla="*/ 741820 w 1228853"/>
                <a:gd name="connsiteY6" fmla="*/ 11365 h 846449"/>
                <a:gd name="connsiteX7" fmla="*/ 779140 w 1228853"/>
                <a:gd name="connsiteY7" fmla="*/ 49624 h 846449"/>
                <a:gd name="connsiteX8" fmla="*/ 933759 w 1228853"/>
                <a:gd name="connsiteY8" fmla="*/ 104829 h 846449"/>
                <a:gd name="connsiteX9" fmla="*/ 1109913 w 1228853"/>
                <a:gd name="connsiteY9" fmla="*/ 140146 h 846449"/>
                <a:gd name="connsiteX10" fmla="*/ 1146124 w 1228853"/>
                <a:gd name="connsiteY10" fmla="*/ 294736 h 846449"/>
                <a:gd name="connsiteX11" fmla="*/ 1146900 w 1228853"/>
                <a:gd name="connsiteY11" fmla="*/ 297573 h 846449"/>
                <a:gd name="connsiteX12" fmla="*/ 1228189 w 1228853"/>
                <a:gd name="connsiteY12" fmla="*/ 405225 h 846449"/>
                <a:gd name="connsiteX13" fmla="*/ 1183678 w 1228853"/>
                <a:gd name="connsiteY13" fmla="*/ 526341 h 846449"/>
                <a:gd name="connsiteX14" fmla="*/ 1204757 w 1228853"/>
                <a:gd name="connsiteY14" fmla="*/ 644391 h 846449"/>
                <a:gd name="connsiteX15" fmla="*/ 1106109 w 1228853"/>
                <a:gd name="connsiteY15" fmla="*/ 731847 h 846449"/>
                <a:gd name="connsiteX16" fmla="*/ 881745 w 1228853"/>
                <a:gd name="connsiteY16" fmla="*/ 810435 h 846449"/>
                <a:gd name="connsiteX17" fmla="*/ 866751 w 1228853"/>
                <a:gd name="connsiteY17" fmla="*/ 832397 h 846449"/>
                <a:gd name="connsiteX18" fmla="*/ 865404 w 1228853"/>
                <a:gd name="connsiteY18" fmla="*/ 828068 h 846449"/>
                <a:gd name="connsiteX19" fmla="*/ 862567 w 1228853"/>
                <a:gd name="connsiteY19" fmla="*/ 827124 h 846449"/>
                <a:gd name="connsiteX20" fmla="*/ 734573 w 1228853"/>
                <a:gd name="connsiteY20" fmla="*/ 569577 h 846449"/>
                <a:gd name="connsiteX21" fmla="*/ 617455 w 1228853"/>
                <a:gd name="connsiteY21" fmla="*/ 382063 h 846449"/>
                <a:gd name="connsiteX22" fmla="*/ 579196 w 1228853"/>
                <a:gd name="connsiteY22" fmla="*/ 336803 h 846449"/>
                <a:gd name="connsiteX23" fmla="*/ 578979 w 1228853"/>
                <a:gd name="connsiteY23" fmla="*/ 336021 h 846449"/>
                <a:gd name="connsiteX24" fmla="*/ 548543 w 1228853"/>
                <a:gd name="connsiteY24" fmla="*/ 321808 h 846449"/>
                <a:gd name="connsiteX25" fmla="*/ 371930 w 1228853"/>
                <a:gd name="connsiteY25" fmla="*/ 380420 h 846449"/>
                <a:gd name="connsiteX26" fmla="*/ 329303 w 1228853"/>
                <a:gd name="connsiteY26" fmla="*/ 421041 h 846449"/>
                <a:gd name="connsiteX27" fmla="*/ 292982 w 1228853"/>
                <a:gd name="connsiteY27" fmla="*/ 432402 h 846449"/>
                <a:gd name="connsiteX28" fmla="*/ 269675 w 1228853"/>
                <a:gd name="connsiteY28" fmla="*/ 430285 h 846449"/>
                <a:gd name="connsiteX29" fmla="*/ 266627 w 1228853"/>
                <a:gd name="connsiteY29" fmla="*/ 431816 h 846449"/>
                <a:gd name="connsiteX30" fmla="*/ 181371 w 1228853"/>
                <a:gd name="connsiteY30" fmla="*/ 393882 h 846449"/>
                <a:gd name="connsiteX31" fmla="*/ 96116 w 1228853"/>
                <a:gd name="connsiteY31" fmla="*/ 431816 h 846449"/>
                <a:gd name="connsiteX32" fmla="*/ 93068 w 1228853"/>
                <a:gd name="connsiteY32" fmla="*/ 430285 h 846449"/>
                <a:gd name="connsiteX33" fmla="*/ 33441 w 1228853"/>
                <a:gd name="connsiteY33" fmla="*/ 421041 h 846449"/>
                <a:gd name="connsiteX34" fmla="*/ 0 w 1228853"/>
                <a:gd name="connsiteY34" fmla="*/ 389174 h 846449"/>
                <a:gd name="connsiteX35" fmla="*/ 5335 w 1228853"/>
                <a:gd name="connsiteY35" fmla="*/ 365156 h 846449"/>
                <a:gd name="connsiteX36" fmla="*/ 77723 w 1228853"/>
                <a:gd name="connsiteY36" fmla="*/ 297573 h 846449"/>
                <a:gd name="connsiteX37" fmla="*/ 78501 w 1228853"/>
                <a:gd name="connsiteY37" fmla="*/ 294736 h 846449"/>
                <a:gd name="connsiteX38" fmla="*/ 114710 w 1228853"/>
                <a:gd name="connsiteY38" fmla="*/ 140146 h 846449"/>
                <a:gd name="connsiteX39" fmla="*/ 290864 w 1228853"/>
                <a:gd name="connsiteY39" fmla="*/ 104829 h 846449"/>
                <a:gd name="connsiteX40" fmla="*/ 445483 w 1228853"/>
                <a:gd name="connsiteY40" fmla="*/ 49624 h 846449"/>
                <a:gd name="connsiteX41" fmla="*/ 482803 w 1228853"/>
                <a:gd name="connsiteY41" fmla="*/ 11365 h 846449"/>
                <a:gd name="connsiteX42" fmla="*/ 514601 w 1228853"/>
                <a:gd name="connsiteY42" fmla="*/ 664 h 846449"/>
                <a:gd name="connsiteX0" fmla="*/ 514601 w 1228853"/>
                <a:gd name="connsiteY0" fmla="*/ 664 h 846449"/>
                <a:gd name="connsiteX1" fmla="*/ 535005 w 1228853"/>
                <a:gd name="connsiteY1" fmla="*/ 2658 h 846449"/>
                <a:gd name="connsiteX2" fmla="*/ 537673 w 1228853"/>
                <a:gd name="connsiteY2" fmla="*/ 1216 h 846449"/>
                <a:gd name="connsiteX3" fmla="*/ 612312 w 1228853"/>
                <a:gd name="connsiteY3" fmla="*/ 36945 h 846449"/>
                <a:gd name="connsiteX4" fmla="*/ 686950 w 1228853"/>
                <a:gd name="connsiteY4" fmla="*/ 1216 h 846449"/>
                <a:gd name="connsiteX5" fmla="*/ 689618 w 1228853"/>
                <a:gd name="connsiteY5" fmla="*/ 2658 h 846449"/>
                <a:gd name="connsiteX6" fmla="*/ 741820 w 1228853"/>
                <a:gd name="connsiteY6" fmla="*/ 11365 h 846449"/>
                <a:gd name="connsiteX7" fmla="*/ 779140 w 1228853"/>
                <a:gd name="connsiteY7" fmla="*/ 49624 h 846449"/>
                <a:gd name="connsiteX8" fmla="*/ 933759 w 1228853"/>
                <a:gd name="connsiteY8" fmla="*/ 104829 h 846449"/>
                <a:gd name="connsiteX9" fmla="*/ 1109913 w 1228853"/>
                <a:gd name="connsiteY9" fmla="*/ 140146 h 846449"/>
                <a:gd name="connsiteX10" fmla="*/ 1146124 w 1228853"/>
                <a:gd name="connsiteY10" fmla="*/ 294736 h 846449"/>
                <a:gd name="connsiteX11" fmla="*/ 1146900 w 1228853"/>
                <a:gd name="connsiteY11" fmla="*/ 297573 h 846449"/>
                <a:gd name="connsiteX12" fmla="*/ 1228189 w 1228853"/>
                <a:gd name="connsiteY12" fmla="*/ 405225 h 846449"/>
                <a:gd name="connsiteX13" fmla="*/ 1183678 w 1228853"/>
                <a:gd name="connsiteY13" fmla="*/ 526341 h 846449"/>
                <a:gd name="connsiteX14" fmla="*/ 1204757 w 1228853"/>
                <a:gd name="connsiteY14" fmla="*/ 644391 h 846449"/>
                <a:gd name="connsiteX15" fmla="*/ 1106109 w 1228853"/>
                <a:gd name="connsiteY15" fmla="*/ 731847 h 846449"/>
                <a:gd name="connsiteX16" fmla="*/ 881745 w 1228853"/>
                <a:gd name="connsiteY16" fmla="*/ 810435 h 846449"/>
                <a:gd name="connsiteX17" fmla="*/ 866751 w 1228853"/>
                <a:gd name="connsiteY17" fmla="*/ 832397 h 846449"/>
                <a:gd name="connsiteX18" fmla="*/ 865404 w 1228853"/>
                <a:gd name="connsiteY18" fmla="*/ 828068 h 846449"/>
                <a:gd name="connsiteX19" fmla="*/ 862567 w 1228853"/>
                <a:gd name="connsiteY19" fmla="*/ 827124 h 846449"/>
                <a:gd name="connsiteX20" fmla="*/ 734573 w 1228853"/>
                <a:gd name="connsiteY20" fmla="*/ 569577 h 846449"/>
                <a:gd name="connsiteX21" fmla="*/ 617455 w 1228853"/>
                <a:gd name="connsiteY21" fmla="*/ 382063 h 846449"/>
                <a:gd name="connsiteX22" fmla="*/ 579196 w 1228853"/>
                <a:gd name="connsiteY22" fmla="*/ 336803 h 846449"/>
                <a:gd name="connsiteX23" fmla="*/ 578979 w 1228853"/>
                <a:gd name="connsiteY23" fmla="*/ 336021 h 846449"/>
                <a:gd name="connsiteX24" fmla="*/ 548543 w 1228853"/>
                <a:gd name="connsiteY24" fmla="*/ 321808 h 846449"/>
                <a:gd name="connsiteX25" fmla="*/ 371930 w 1228853"/>
                <a:gd name="connsiteY25" fmla="*/ 380420 h 846449"/>
                <a:gd name="connsiteX26" fmla="*/ 329303 w 1228853"/>
                <a:gd name="connsiteY26" fmla="*/ 421041 h 846449"/>
                <a:gd name="connsiteX27" fmla="*/ 292982 w 1228853"/>
                <a:gd name="connsiteY27" fmla="*/ 432402 h 846449"/>
                <a:gd name="connsiteX28" fmla="*/ 269675 w 1228853"/>
                <a:gd name="connsiteY28" fmla="*/ 430285 h 846449"/>
                <a:gd name="connsiteX29" fmla="*/ 266627 w 1228853"/>
                <a:gd name="connsiteY29" fmla="*/ 431816 h 846449"/>
                <a:gd name="connsiteX30" fmla="*/ 181371 w 1228853"/>
                <a:gd name="connsiteY30" fmla="*/ 393882 h 846449"/>
                <a:gd name="connsiteX31" fmla="*/ 96116 w 1228853"/>
                <a:gd name="connsiteY31" fmla="*/ 431816 h 846449"/>
                <a:gd name="connsiteX32" fmla="*/ 93068 w 1228853"/>
                <a:gd name="connsiteY32" fmla="*/ 430285 h 846449"/>
                <a:gd name="connsiteX33" fmla="*/ 33441 w 1228853"/>
                <a:gd name="connsiteY33" fmla="*/ 421041 h 846449"/>
                <a:gd name="connsiteX34" fmla="*/ 0 w 1228853"/>
                <a:gd name="connsiteY34" fmla="*/ 389174 h 846449"/>
                <a:gd name="connsiteX35" fmla="*/ 5335 w 1228853"/>
                <a:gd name="connsiteY35" fmla="*/ 365156 h 846449"/>
                <a:gd name="connsiteX36" fmla="*/ 77723 w 1228853"/>
                <a:gd name="connsiteY36" fmla="*/ 297573 h 846449"/>
                <a:gd name="connsiteX37" fmla="*/ 78501 w 1228853"/>
                <a:gd name="connsiteY37" fmla="*/ 294736 h 846449"/>
                <a:gd name="connsiteX38" fmla="*/ 114710 w 1228853"/>
                <a:gd name="connsiteY38" fmla="*/ 140146 h 846449"/>
                <a:gd name="connsiteX39" fmla="*/ 290864 w 1228853"/>
                <a:gd name="connsiteY39" fmla="*/ 104829 h 846449"/>
                <a:gd name="connsiteX40" fmla="*/ 445483 w 1228853"/>
                <a:gd name="connsiteY40" fmla="*/ 49624 h 846449"/>
                <a:gd name="connsiteX41" fmla="*/ 482803 w 1228853"/>
                <a:gd name="connsiteY41" fmla="*/ 11365 h 846449"/>
                <a:gd name="connsiteX42" fmla="*/ 514601 w 1228853"/>
                <a:gd name="connsiteY42" fmla="*/ 664 h 846449"/>
                <a:gd name="connsiteX0" fmla="*/ 514601 w 1228853"/>
                <a:gd name="connsiteY0" fmla="*/ 664 h 841686"/>
                <a:gd name="connsiteX1" fmla="*/ 535005 w 1228853"/>
                <a:gd name="connsiteY1" fmla="*/ 2658 h 841686"/>
                <a:gd name="connsiteX2" fmla="*/ 537673 w 1228853"/>
                <a:gd name="connsiteY2" fmla="*/ 1216 h 841686"/>
                <a:gd name="connsiteX3" fmla="*/ 612312 w 1228853"/>
                <a:gd name="connsiteY3" fmla="*/ 36945 h 841686"/>
                <a:gd name="connsiteX4" fmla="*/ 686950 w 1228853"/>
                <a:gd name="connsiteY4" fmla="*/ 1216 h 841686"/>
                <a:gd name="connsiteX5" fmla="*/ 689618 w 1228853"/>
                <a:gd name="connsiteY5" fmla="*/ 2658 h 841686"/>
                <a:gd name="connsiteX6" fmla="*/ 741820 w 1228853"/>
                <a:gd name="connsiteY6" fmla="*/ 11365 h 841686"/>
                <a:gd name="connsiteX7" fmla="*/ 779140 w 1228853"/>
                <a:gd name="connsiteY7" fmla="*/ 49624 h 841686"/>
                <a:gd name="connsiteX8" fmla="*/ 933759 w 1228853"/>
                <a:gd name="connsiteY8" fmla="*/ 104829 h 841686"/>
                <a:gd name="connsiteX9" fmla="*/ 1109913 w 1228853"/>
                <a:gd name="connsiteY9" fmla="*/ 140146 h 841686"/>
                <a:gd name="connsiteX10" fmla="*/ 1146124 w 1228853"/>
                <a:gd name="connsiteY10" fmla="*/ 294736 h 841686"/>
                <a:gd name="connsiteX11" fmla="*/ 1146900 w 1228853"/>
                <a:gd name="connsiteY11" fmla="*/ 297573 h 841686"/>
                <a:gd name="connsiteX12" fmla="*/ 1228189 w 1228853"/>
                <a:gd name="connsiteY12" fmla="*/ 405225 h 841686"/>
                <a:gd name="connsiteX13" fmla="*/ 1183678 w 1228853"/>
                <a:gd name="connsiteY13" fmla="*/ 526341 h 841686"/>
                <a:gd name="connsiteX14" fmla="*/ 1204757 w 1228853"/>
                <a:gd name="connsiteY14" fmla="*/ 644391 h 841686"/>
                <a:gd name="connsiteX15" fmla="*/ 1106109 w 1228853"/>
                <a:gd name="connsiteY15" fmla="*/ 731847 h 841686"/>
                <a:gd name="connsiteX16" fmla="*/ 881745 w 1228853"/>
                <a:gd name="connsiteY16" fmla="*/ 810435 h 841686"/>
                <a:gd name="connsiteX17" fmla="*/ 866751 w 1228853"/>
                <a:gd name="connsiteY17" fmla="*/ 832397 h 841686"/>
                <a:gd name="connsiteX18" fmla="*/ 865404 w 1228853"/>
                <a:gd name="connsiteY18" fmla="*/ 828068 h 841686"/>
                <a:gd name="connsiteX19" fmla="*/ 734573 w 1228853"/>
                <a:gd name="connsiteY19" fmla="*/ 569577 h 841686"/>
                <a:gd name="connsiteX20" fmla="*/ 617455 w 1228853"/>
                <a:gd name="connsiteY20" fmla="*/ 382063 h 841686"/>
                <a:gd name="connsiteX21" fmla="*/ 579196 w 1228853"/>
                <a:gd name="connsiteY21" fmla="*/ 336803 h 841686"/>
                <a:gd name="connsiteX22" fmla="*/ 578979 w 1228853"/>
                <a:gd name="connsiteY22" fmla="*/ 336021 h 841686"/>
                <a:gd name="connsiteX23" fmla="*/ 548543 w 1228853"/>
                <a:gd name="connsiteY23" fmla="*/ 321808 h 841686"/>
                <a:gd name="connsiteX24" fmla="*/ 371930 w 1228853"/>
                <a:gd name="connsiteY24" fmla="*/ 380420 h 841686"/>
                <a:gd name="connsiteX25" fmla="*/ 329303 w 1228853"/>
                <a:gd name="connsiteY25" fmla="*/ 421041 h 841686"/>
                <a:gd name="connsiteX26" fmla="*/ 292982 w 1228853"/>
                <a:gd name="connsiteY26" fmla="*/ 432402 h 841686"/>
                <a:gd name="connsiteX27" fmla="*/ 269675 w 1228853"/>
                <a:gd name="connsiteY27" fmla="*/ 430285 h 841686"/>
                <a:gd name="connsiteX28" fmla="*/ 266627 w 1228853"/>
                <a:gd name="connsiteY28" fmla="*/ 431816 h 841686"/>
                <a:gd name="connsiteX29" fmla="*/ 181371 w 1228853"/>
                <a:gd name="connsiteY29" fmla="*/ 393882 h 841686"/>
                <a:gd name="connsiteX30" fmla="*/ 96116 w 1228853"/>
                <a:gd name="connsiteY30" fmla="*/ 431816 h 841686"/>
                <a:gd name="connsiteX31" fmla="*/ 93068 w 1228853"/>
                <a:gd name="connsiteY31" fmla="*/ 430285 h 841686"/>
                <a:gd name="connsiteX32" fmla="*/ 33441 w 1228853"/>
                <a:gd name="connsiteY32" fmla="*/ 421041 h 841686"/>
                <a:gd name="connsiteX33" fmla="*/ 0 w 1228853"/>
                <a:gd name="connsiteY33" fmla="*/ 389174 h 841686"/>
                <a:gd name="connsiteX34" fmla="*/ 5335 w 1228853"/>
                <a:gd name="connsiteY34" fmla="*/ 365156 h 841686"/>
                <a:gd name="connsiteX35" fmla="*/ 77723 w 1228853"/>
                <a:gd name="connsiteY35" fmla="*/ 297573 h 841686"/>
                <a:gd name="connsiteX36" fmla="*/ 78501 w 1228853"/>
                <a:gd name="connsiteY36" fmla="*/ 294736 h 841686"/>
                <a:gd name="connsiteX37" fmla="*/ 114710 w 1228853"/>
                <a:gd name="connsiteY37" fmla="*/ 140146 h 841686"/>
                <a:gd name="connsiteX38" fmla="*/ 290864 w 1228853"/>
                <a:gd name="connsiteY38" fmla="*/ 104829 h 841686"/>
                <a:gd name="connsiteX39" fmla="*/ 445483 w 1228853"/>
                <a:gd name="connsiteY39" fmla="*/ 49624 h 841686"/>
                <a:gd name="connsiteX40" fmla="*/ 482803 w 1228853"/>
                <a:gd name="connsiteY40" fmla="*/ 11365 h 841686"/>
                <a:gd name="connsiteX41" fmla="*/ 514601 w 1228853"/>
                <a:gd name="connsiteY41" fmla="*/ 664 h 841686"/>
                <a:gd name="connsiteX0" fmla="*/ 514601 w 1228853"/>
                <a:gd name="connsiteY0" fmla="*/ 664 h 841686"/>
                <a:gd name="connsiteX1" fmla="*/ 535005 w 1228853"/>
                <a:gd name="connsiteY1" fmla="*/ 2658 h 841686"/>
                <a:gd name="connsiteX2" fmla="*/ 537673 w 1228853"/>
                <a:gd name="connsiteY2" fmla="*/ 1216 h 841686"/>
                <a:gd name="connsiteX3" fmla="*/ 612312 w 1228853"/>
                <a:gd name="connsiteY3" fmla="*/ 36945 h 841686"/>
                <a:gd name="connsiteX4" fmla="*/ 686950 w 1228853"/>
                <a:gd name="connsiteY4" fmla="*/ 1216 h 841686"/>
                <a:gd name="connsiteX5" fmla="*/ 689618 w 1228853"/>
                <a:gd name="connsiteY5" fmla="*/ 2658 h 841686"/>
                <a:gd name="connsiteX6" fmla="*/ 741820 w 1228853"/>
                <a:gd name="connsiteY6" fmla="*/ 11365 h 841686"/>
                <a:gd name="connsiteX7" fmla="*/ 779140 w 1228853"/>
                <a:gd name="connsiteY7" fmla="*/ 49624 h 841686"/>
                <a:gd name="connsiteX8" fmla="*/ 933759 w 1228853"/>
                <a:gd name="connsiteY8" fmla="*/ 104829 h 841686"/>
                <a:gd name="connsiteX9" fmla="*/ 1109913 w 1228853"/>
                <a:gd name="connsiteY9" fmla="*/ 140146 h 841686"/>
                <a:gd name="connsiteX10" fmla="*/ 1146124 w 1228853"/>
                <a:gd name="connsiteY10" fmla="*/ 294736 h 841686"/>
                <a:gd name="connsiteX11" fmla="*/ 1146900 w 1228853"/>
                <a:gd name="connsiteY11" fmla="*/ 297573 h 841686"/>
                <a:gd name="connsiteX12" fmla="*/ 1228189 w 1228853"/>
                <a:gd name="connsiteY12" fmla="*/ 405225 h 841686"/>
                <a:gd name="connsiteX13" fmla="*/ 1183678 w 1228853"/>
                <a:gd name="connsiteY13" fmla="*/ 526341 h 841686"/>
                <a:gd name="connsiteX14" fmla="*/ 1204757 w 1228853"/>
                <a:gd name="connsiteY14" fmla="*/ 644391 h 841686"/>
                <a:gd name="connsiteX15" fmla="*/ 1106109 w 1228853"/>
                <a:gd name="connsiteY15" fmla="*/ 731847 h 841686"/>
                <a:gd name="connsiteX16" fmla="*/ 881745 w 1228853"/>
                <a:gd name="connsiteY16" fmla="*/ 810435 h 841686"/>
                <a:gd name="connsiteX17" fmla="*/ 866751 w 1228853"/>
                <a:gd name="connsiteY17" fmla="*/ 832397 h 841686"/>
                <a:gd name="connsiteX18" fmla="*/ 734573 w 1228853"/>
                <a:gd name="connsiteY18" fmla="*/ 569577 h 841686"/>
                <a:gd name="connsiteX19" fmla="*/ 617455 w 1228853"/>
                <a:gd name="connsiteY19" fmla="*/ 382063 h 841686"/>
                <a:gd name="connsiteX20" fmla="*/ 579196 w 1228853"/>
                <a:gd name="connsiteY20" fmla="*/ 336803 h 841686"/>
                <a:gd name="connsiteX21" fmla="*/ 578979 w 1228853"/>
                <a:gd name="connsiteY21" fmla="*/ 336021 h 841686"/>
                <a:gd name="connsiteX22" fmla="*/ 548543 w 1228853"/>
                <a:gd name="connsiteY22" fmla="*/ 321808 h 841686"/>
                <a:gd name="connsiteX23" fmla="*/ 371930 w 1228853"/>
                <a:gd name="connsiteY23" fmla="*/ 380420 h 841686"/>
                <a:gd name="connsiteX24" fmla="*/ 329303 w 1228853"/>
                <a:gd name="connsiteY24" fmla="*/ 421041 h 841686"/>
                <a:gd name="connsiteX25" fmla="*/ 292982 w 1228853"/>
                <a:gd name="connsiteY25" fmla="*/ 432402 h 841686"/>
                <a:gd name="connsiteX26" fmla="*/ 269675 w 1228853"/>
                <a:gd name="connsiteY26" fmla="*/ 430285 h 841686"/>
                <a:gd name="connsiteX27" fmla="*/ 266627 w 1228853"/>
                <a:gd name="connsiteY27" fmla="*/ 431816 h 841686"/>
                <a:gd name="connsiteX28" fmla="*/ 181371 w 1228853"/>
                <a:gd name="connsiteY28" fmla="*/ 393882 h 841686"/>
                <a:gd name="connsiteX29" fmla="*/ 96116 w 1228853"/>
                <a:gd name="connsiteY29" fmla="*/ 431816 h 841686"/>
                <a:gd name="connsiteX30" fmla="*/ 93068 w 1228853"/>
                <a:gd name="connsiteY30" fmla="*/ 430285 h 841686"/>
                <a:gd name="connsiteX31" fmla="*/ 33441 w 1228853"/>
                <a:gd name="connsiteY31" fmla="*/ 421041 h 841686"/>
                <a:gd name="connsiteX32" fmla="*/ 0 w 1228853"/>
                <a:gd name="connsiteY32" fmla="*/ 389174 h 841686"/>
                <a:gd name="connsiteX33" fmla="*/ 5335 w 1228853"/>
                <a:gd name="connsiteY33" fmla="*/ 365156 h 841686"/>
                <a:gd name="connsiteX34" fmla="*/ 77723 w 1228853"/>
                <a:gd name="connsiteY34" fmla="*/ 297573 h 841686"/>
                <a:gd name="connsiteX35" fmla="*/ 78501 w 1228853"/>
                <a:gd name="connsiteY35" fmla="*/ 294736 h 841686"/>
                <a:gd name="connsiteX36" fmla="*/ 114710 w 1228853"/>
                <a:gd name="connsiteY36" fmla="*/ 140146 h 841686"/>
                <a:gd name="connsiteX37" fmla="*/ 290864 w 1228853"/>
                <a:gd name="connsiteY37" fmla="*/ 104829 h 841686"/>
                <a:gd name="connsiteX38" fmla="*/ 445483 w 1228853"/>
                <a:gd name="connsiteY38" fmla="*/ 49624 h 841686"/>
                <a:gd name="connsiteX39" fmla="*/ 482803 w 1228853"/>
                <a:gd name="connsiteY39" fmla="*/ 11365 h 841686"/>
                <a:gd name="connsiteX40" fmla="*/ 514601 w 1228853"/>
                <a:gd name="connsiteY40" fmla="*/ 664 h 841686"/>
                <a:gd name="connsiteX0" fmla="*/ 514601 w 1228853"/>
                <a:gd name="connsiteY0" fmla="*/ 664 h 841686"/>
                <a:gd name="connsiteX1" fmla="*/ 535005 w 1228853"/>
                <a:gd name="connsiteY1" fmla="*/ 2658 h 841686"/>
                <a:gd name="connsiteX2" fmla="*/ 537673 w 1228853"/>
                <a:gd name="connsiteY2" fmla="*/ 1216 h 841686"/>
                <a:gd name="connsiteX3" fmla="*/ 612312 w 1228853"/>
                <a:gd name="connsiteY3" fmla="*/ 36945 h 841686"/>
                <a:gd name="connsiteX4" fmla="*/ 686950 w 1228853"/>
                <a:gd name="connsiteY4" fmla="*/ 1216 h 841686"/>
                <a:gd name="connsiteX5" fmla="*/ 689618 w 1228853"/>
                <a:gd name="connsiteY5" fmla="*/ 2658 h 841686"/>
                <a:gd name="connsiteX6" fmla="*/ 741820 w 1228853"/>
                <a:gd name="connsiteY6" fmla="*/ 11365 h 841686"/>
                <a:gd name="connsiteX7" fmla="*/ 779140 w 1228853"/>
                <a:gd name="connsiteY7" fmla="*/ 49624 h 841686"/>
                <a:gd name="connsiteX8" fmla="*/ 933759 w 1228853"/>
                <a:gd name="connsiteY8" fmla="*/ 104829 h 841686"/>
                <a:gd name="connsiteX9" fmla="*/ 1109913 w 1228853"/>
                <a:gd name="connsiteY9" fmla="*/ 140146 h 841686"/>
                <a:gd name="connsiteX10" fmla="*/ 1146124 w 1228853"/>
                <a:gd name="connsiteY10" fmla="*/ 294736 h 841686"/>
                <a:gd name="connsiteX11" fmla="*/ 1146900 w 1228853"/>
                <a:gd name="connsiteY11" fmla="*/ 297573 h 841686"/>
                <a:gd name="connsiteX12" fmla="*/ 1228189 w 1228853"/>
                <a:gd name="connsiteY12" fmla="*/ 405225 h 841686"/>
                <a:gd name="connsiteX13" fmla="*/ 1183678 w 1228853"/>
                <a:gd name="connsiteY13" fmla="*/ 526341 h 841686"/>
                <a:gd name="connsiteX14" fmla="*/ 1204757 w 1228853"/>
                <a:gd name="connsiteY14" fmla="*/ 644391 h 841686"/>
                <a:gd name="connsiteX15" fmla="*/ 1106109 w 1228853"/>
                <a:gd name="connsiteY15" fmla="*/ 731847 h 841686"/>
                <a:gd name="connsiteX16" fmla="*/ 881745 w 1228853"/>
                <a:gd name="connsiteY16" fmla="*/ 810435 h 841686"/>
                <a:gd name="connsiteX17" fmla="*/ 734573 w 1228853"/>
                <a:gd name="connsiteY17" fmla="*/ 569577 h 841686"/>
                <a:gd name="connsiteX18" fmla="*/ 617455 w 1228853"/>
                <a:gd name="connsiteY18" fmla="*/ 382063 h 841686"/>
                <a:gd name="connsiteX19" fmla="*/ 579196 w 1228853"/>
                <a:gd name="connsiteY19" fmla="*/ 336803 h 841686"/>
                <a:gd name="connsiteX20" fmla="*/ 578979 w 1228853"/>
                <a:gd name="connsiteY20" fmla="*/ 336021 h 841686"/>
                <a:gd name="connsiteX21" fmla="*/ 548543 w 1228853"/>
                <a:gd name="connsiteY21" fmla="*/ 321808 h 841686"/>
                <a:gd name="connsiteX22" fmla="*/ 371930 w 1228853"/>
                <a:gd name="connsiteY22" fmla="*/ 380420 h 841686"/>
                <a:gd name="connsiteX23" fmla="*/ 329303 w 1228853"/>
                <a:gd name="connsiteY23" fmla="*/ 421041 h 841686"/>
                <a:gd name="connsiteX24" fmla="*/ 292982 w 1228853"/>
                <a:gd name="connsiteY24" fmla="*/ 432402 h 841686"/>
                <a:gd name="connsiteX25" fmla="*/ 269675 w 1228853"/>
                <a:gd name="connsiteY25" fmla="*/ 430285 h 841686"/>
                <a:gd name="connsiteX26" fmla="*/ 266627 w 1228853"/>
                <a:gd name="connsiteY26" fmla="*/ 431816 h 841686"/>
                <a:gd name="connsiteX27" fmla="*/ 181371 w 1228853"/>
                <a:gd name="connsiteY27" fmla="*/ 393882 h 841686"/>
                <a:gd name="connsiteX28" fmla="*/ 96116 w 1228853"/>
                <a:gd name="connsiteY28" fmla="*/ 431816 h 841686"/>
                <a:gd name="connsiteX29" fmla="*/ 93068 w 1228853"/>
                <a:gd name="connsiteY29" fmla="*/ 430285 h 841686"/>
                <a:gd name="connsiteX30" fmla="*/ 33441 w 1228853"/>
                <a:gd name="connsiteY30" fmla="*/ 421041 h 841686"/>
                <a:gd name="connsiteX31" fmla="*/ 0 w 1228853"/>
                <a:gd name="connsiteY31" fmla="*/ 389174 h 841686"/>
                <a:gd name="connsiteX32" fmla="*/ 5335 w 1228853"/>
                <a:gd name="connsiteY32" fmla="*/ 365156 h 841686"/>
                <a:gd name="connsiteX33" fmla="*/ 77723 w 1228853"/>
                <a:gd name="connsiteY33" fmla="*/ 297573 h 841686"/>
                <a:gd name="connsiteX34" fmla="*/ 78501 w 1228853"/>
                <a:gd name="connsiteY34" fmla="*/ 294736 h 841686"/>
                <a:gd name="connsiteX35" fmla="*/ 114710 w 1228853"/>
                <a:gd name="connsiteY35" fmla="*/ 140146 h 841686"/>
                <a:gd name="connsiteX36" fmla="*/ 290864 w 1228853"/>
                <a:gd name="connsiteY36" fmla="*/ 104829 h 841686"/>
                <a:gd name="connsiteX37" fmla="*/ 445483 w 1228853"/>
                <a:gd name="connsiteY37" fmla="*/ 49624 h 841686"/>
                <a:gd name="connsiteX38" fmla="*/ 482803 w 1228853"/>
                <a:gd name="connsiteY38" fmla="*/ 11365 h 841686"/>
                <a:gd name="connsiteX39" fmla="*/ 514601 w 1228853"/>
                <a:gd name="connsiteY39" fmla="*/ 664 h 841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28853" h="841686">
                  <a:moveTo>
                    <a:pt x="514601" y="664"/>
                  </a:moveTo>
                  <a:cubicBezTo>
                    <a:pt x="521512" y="-122"/>
                    <a:pt x="528432" y="45"/>
                    <a:pt x="535005" y="2658"/>
                  </a:cubicBezTo>
                  <a:cubicBezTo>
                    <a:pt x="535756" y="1601"/>
                    <a:pt x="536714" y="1398"/>
                    <a:pt x="537673" y="1216"/>
                  </a:cubicBezTo>
                  <a:cubicBezTo>
                    <a:pt x="566131" y="-4200"/>
                    <a:pt x="594557" y="8612"/>
                    <a:pt x="612312" y="36945"/>
                  </a:cubicBezTo>
                  <a:cubicBezTo>
                    <a:pt x="630067" y="8612"/>
                    <a:pt x="658494" y="-4200"/>
                    <a:pt x="686950" y="1216"/>
                  </a:cubicBezTo>
                  <a:cubicBezTo>
                    <a:pt x="687911" y="1398"/>
                    <a:pt x="688867" y="1601"/>
                    <a:pt x="689618" y="2658"/>
                  </a:cubicBezTo>
                  <a:cubicBezTo>
                    <a:pt x="706810" y="-1642"/>
                    <a:pt x="724889" y="1584"/>
                    <a:pt x="741820" y="11365"/>
                  </a:cubicBezTo>
                  <a:lnTo>
                    <a:pt x="779140" y="49624"/>
                  </a:lnTo>
                  <a:cubicBezTo>
                    <a:pt x="830048" y="2916"/>
                    <a:pt x="902793" y="26509"/>
                    <a:pt x="933759" y="104829"/>
                  </a:cubicBezTo>
                  <a:cubicBezTo>
                    <a:pt x="991363" y="59568"/>
                    <a:pt x="1064687" y="74254"/>
                    <a:pt x="1109913" y="140146"/>
                  </a:cubicBezTo>
                  <a:cubicBezTo>
                    <a:pt x="1138536" y="181864"/>
                    <a:pt x="1151819" y="238538"/>
                    <a:pt x="1146124" y="294736"/>
                  </a:cubicBezTo>
                  <a:cubicBezTo>
                    <a:pt x="1146376" y="295689"/>
                    <a:pt x="1146648" y="296620"/>
                    <a:pt x="1146900" y="297573"/>
                  </a:cubicBezTo>
                  <a:cubicBezTo>
                    <a:pt x="1189311" y="303456"/>
                    <a:pt x="1223062" y="348157"/>
                    <a:pt x="1228189" y="405225"/>
                  </a:cubicBezTo>
                  <a:cubicBezTo>
                    <a:pt x="1232561" y="453965"/>
                    <a:pt x="1215076" y="501546"/>
                    <a:pt x="1183678" y="526341"/>
                  </a:cubicBezTo>
                  <a:cubicBezTo>
                    <a:pt x="1205808" y="557951"/>
                    <a:pt x="1213815" y="602818"/>
                    <a:pt x="1204757" y="644391"/>
                  </a:cubicBezTo>
                  <a:cubicBezTo>
                    <a:pt x="1192253" y="701852"/>
                    <a:pt x="1150537" y="738826"/>
                    <a:pt x="1106109" y="731847"/>
                  </a:cubicBezTo>
                  <a:cubicBezTo>
                    <a:pt x="1060884" y="838047"/>
                    <a:pt x="959671" y="873490"/>
                    <a:pt x="881745" y="810435"/>
                  </a:cubicBezTo>
                  <a:lnTo>
                    <a:pt x="734573" y="569577"/>
                  </a:lnTo>
                  <a:cubicBezTo>
                    <a:pt x="594340" y="555837"/>
                    <a:pt x="570747" y="443799"/>
                    <a:pt x="617455" y="382063"/>
                  </a:cubicBezTo>
                  <a:lnTo>
                    <a:pt x="579196" y="336803"/>
                  </a:lnTo>
                  <a:cubicBezTo>
                    <a:pt x="579124" y="336542"/>
                    <a:pt x="579051" y="336282"/>
                    <a:pt x="578979" y="336021"/>
                  </a:cubicBezTo>
                  <a:lnTo>
                    <a:pt x="548543" y="321808"/>
                  </a:lnTo>
                  <a:cubicBezTo>
                    <a:pt x="513173" y="404962"/>
                    <a:pt x="430078" y="430011"/>
                    <a:pt x="371930" y="380420"/>
                  </a:cubicBezTo>
                  <a:lnTo>
                    <a:pt x="329303" y="421041"/>
                  </a:lnTo>
                  <a:cubicBezTo>
                    <a:pt x="317527" y="427363"/>
                    <a:pt x="305266" y="431107"/>
                    <a:pt x="292982" y="432402"/>
                  </a:cubicBezTo>
                  <a:cubicBezTo>
                    <a:pt x="285087" y="433237"/>
                    <a:pt x="277183" y="433060"/>
                    <a:pt x="269675" y="430285"/>
                  </a:cubicBezTo>
                  <a:cubicBezTo>
                    <a:pt x="268817" y="431409"/>
                    <a:pt x="267723" y="431623"/>
                    <a:pt x="266627" y="431816"/>
                  </a:cubicBezTo>
                  <a:cubicBezTo>
                    <a:pt x="234121" y="437567"/>
                    <a:pt x="201652" y="423964"/>
                    <a:pt x="181371" y="393882"/>
                  </a:cubicBezTo>
                  <a:cubicBezTo>
                    <a:pt x="161091" y="423964"/>
                    <a:pt x="128620" y="437567"/>
                    <a:pt x="96116" y="431816"/>
                  </a:cubicBezTo>
                  <a:cubicBezTo>
                    <a:pt x="95018" y="431623"/>
                    <a:pt x="93927" y="431409"/>
                    <a:pt x="93068" y="430285"/>
                  </a:cubicBezTo>
                  <a:cubicBezTo>
                    <a:pt x="73431" y="434851"/>
                    <a:pt x="52780" y="431427"/>
                    <a:pt x="33441" y="421041"/>
                  </a:cubicBezTo>
                  <a:lnTo>
                    <a:pt x="0" y="389174"/>
                  </a:lnTo>
                  <a:lnTo>
                    <a:pt x="5335" y="365156"/>
                  </a:lnTo>
                  <a:cubicBezTo>
                    <a:pt x="18979" y="328233"/>
                    <a:pt x="45916" y="301985"/>
                    <a:pt x="77723" y="297573"/>
                  </a:cubicBezTo>
                  <a:cubicBezTo>
                    <a:pt x="77975" y="296620"/>
                    <a:pt x="78249" y="295689"/>
                    <a:pt x="78501" y="294736"/>
                  </a:cubicBezTo>
                  <a:cubicBezTo>
                    <a:pt x="72805" y="238538"/>
                    <a:pt x="86087" y="181864"/>
                    <a:pt x="114710" y="140146"/>
                  </a:cubicBezTo>
                  <a:cubicBezTo>
                    <a:pt x="159937" y="74254"/>
                    <a:pt x="233260" y="59568"/>
                    <a:pt x="290864" y="104829"/>
                  </a:cubicBezTo>
                  <a:cubicBezTo>
                    <a:pt x="321830" y="26509"/>
                    <a:pt x="394577" y="2916"/>
                    <a:pt x="445483" y="49624"/>
                  </a:cubicBezTo>
                  <a:lnTo>
                    <a:pt x="482803" y="11365"/>
                  </a:lnTo>
                  <a:cubicBezTo>
                    <a:pt x="493112" y="5410"/>
                    <a:pt x="503846" y="1885"/>
                    <a:pt x="514601" y="66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0CE25257-B89C-46BA-BD46-F11531852898}"/>
                </a:ext>
              </a:extLst>
            </p:cNvPr>
            <p:cNvSpPr/>
            <p:nvPr/>
          </p:nvSpPr>
          <p:spPr>
            <a:xfrm>
              <a:off x="649362" y="3679808"/>
              <a:ext cx="948063" cy="537026"/>
            </a:xfrm>
            <a:custGeom>
              <a:avLst/>
              <a:gdLst>
                <a:gd name="connsiteX0" fmla="*/ 604954 w 1013808"/>
                <a:gd name="connsiteY0" fmla="*/ 744 h 537026"/>
                <a:gd name="connsiteX1" fmla="*/ 662102 w 1013808"/>
                <a:gd name="connsiteY1" fmla="*/ 77349 h 537026"/>
                <a:gd name="connsiteX2" fmla="*/ 701953 w 1013808"/>
                <a:gd name="connsiteY2" fmla="*/ 78156 h 537026"/>
                <a:gd name="connsiteX3" fmla="*/ 720660 w 1013808"/>
                <a:gd name="connsiteY3" fmla="*/ 88947 h 537026"/>
                <a:gd name="connsiteX4" fmla="*/ 735389 w 1013808"/>
                <a:gd name="connsiteY4" fmla="*/ 83340 h 537026"/>
                <a:gd name="connsiteX5" fmla="*/ 809180 w 1013808"/>
                <a:gd name="connsiteY5" fmla="*/ 110750 h 537026"/>
                <a:gd name="connsiteX6" fmla="*/ 810919 w 1013808"/>
                <a:gd name="connsiteY6" fmla="*/ 110753 h 537026"/>
                <a:gd name="connsiteX7" fmla="*/ 904732 w 1013808"/>
                <a:gd name="connsiteY7" fmla="*/ 107689 h 537026"/>
                <a:gd name="connsiteX8" fmla="*/ 951503 w 1013808"/>
                <a:gd name="connsiteY8" fmla="*/ 195443 h 537026"/>
                <a:gd name="connsiteX9" fmla="*/ 951542 w 1013808"/>
                <a:gd name="connsiteY9" fmla="*/ 195455 h 537026"/>
                <a:gd name="connsiteX10" fmla="*/ 987186 w 1013808"/>
                <a:gd name="connsiteY10" fmla="*/ 206305 h 537026"/>
                <a:gd name="connsiteX11" fmla="*/ 1011660 w 1013808"/>
                <a:gd name="connsiteY11" fmla="*/ 261904 h 537026"/>
                <a:gd name="connsiteX12" fmla="*/ 1004580 w 1013808"/>
                <a:gd name="connsiteY12" fmla="*/ 274391 h 537026"/>
                <a:gd name="connsiteX13" fmla="*/ 964412 w 1013808"/>
                <a:gd name="connsiteY13" fmla="*/ 261289 h 537026"/>
                <a:gd name="connsiteX14" fmla="*/ 724271 w 1013808"/>
                <a:gd name="connsiteY14" fmla="*/ 232153 h 537026"/>
                <a:gd name="connsiteX15" fmla="*/ 119865 w 1013808"/>
                <a:gd name="connsiteY15" fmla="*/ 528185 h 537026"/>
                <a:gd name="connsiteX16" fmla="*/ 118382 w 1013808"/>
                <a:gd name="connsiteY16" fmla="*/ 537026 h 537026"/>
                <a:gd name="connsiteX17" fmla="*/ 96759 w 1013808"/>
                <a:gd name="connsiteY17" fmla="*/ 523713 h 537026"/>
                <a:gd name="connsiteX18" fmla="*/ 71579 w 1013808"/>
                <a:gd name="connsiteY18" fmla="*/ 487215 h 537026"/>
                <a:gd name="connsiteX19" fmla="*/ 14051 w 1013808"/>
                <a:gd name="connsiteY19" fmla="*/ 438815 h 537026"/>
                <a:gd name="connsiteX20" fmla="*/ 26344 w 1013808"/>
                <a:gd name="connsiteY20" fmla="*/ 373486 h 537026"/>
                <a:gd name="connsiteX21" fmla="*/ 387 w 1013808"/>
                <a:gd name="connsiteY21" fmla="*/ 306458 h 537026"/>
                <a:gd name="connsiteX22" fmla="*/ 47791 w 1013808"/>
                <a:gd name="connsiteY22" fmla="*/ 246882 h 537026"/>
                <a:gd name="connsiteX23" fmla="*/ 48245 w 1013808"/>
                <a:gd name="connsiteY23" fmla="*/ 245312 h 537026"/>
                <a:gd name="connsiteX24" fmla="*/ 69361 w 1013808"/>
                <a:gd name="connsiteY24" fmla="*/ 159761 h 537026"/>
                <a:gd name="connsiteX25" fmla="*/ 172087 w 1013808"/>
                <a:gd name="connsiteY25" fmla="*/ 140215 h 537026"/>
                <a:gd name="connsiteX26" fmla="*/ 172110 w 1013808"/>
                <a:gd name="connsiteY26" fmla="*/ 140182 h 537026"/>
                <a:gd name="connsiteX27" fmla="*/ 192539 w 1013808"/>
                <a:gd name="connsiteY27" fmla="*/ 110786 h 537026"/>
                <a:gd name="connsiteX28" fmla="*/ 256289 w 1013808"/>
                <a:gd name="connsiteY28" fmla="*/ 103064 h 537026"/>
                <a:gd name="connsiteX29" fmla="*/ 274309 w 1013808"/>
                <a:gd name="connsiteY29" fmla="*/ 118750 h 537026"/>
                <a:gd name="connsiteX30" fmla="*/ 283634 w 1013808"/>
                <a:gd name="connsiteY30" fmla="*/ 102242 h 537026"/>
                <a:gd name="connsiteX31" fmla="*/ 383189 w 1013808"/>
                <a:gd name="connsiteY31" fmla="*/ 61118 h 537026"/>
                <a:gd name="connsiteX32" fmla="*/ 437916 w 1013808"/>
                <a:gd name="connsiteY32" fmla="*/ 11321 h 537026"/>
                <a:gd name="connsiteX33" fmla="*/ 516592 w 1013808"/>
                <a:gd name="connsiteY33" fmla="*/ 39596 h 537026"/>
                <a:gd name="connsiteX34" fmla="*/ 604954 w 1013808"/>
                <a:gd name="connsiteY34" fmla="*/ 744 h 537026"/>
                <a:gd name="connsiteX0" fmla="*/ 724271 w 1013808"/>
                <a:gd name="connsiteY0" fmla="*/ 232153 h 537026"/>
                <a:gd name="connsiteX1" fmla="*/ 119865 w 1013808"/>
                <a:gd name="connsiteY1" fmla="*/ 528185 h 537026"/>
                <a:gd name="connsiteX2" fmla="*/ 118382 w 1013808"/>
                <a:gd name="connsiteY2" fmla="*/ 537026 h 537026"/>
                <a:gd name="connsiteX3" fmla="*/ 96759 w 1013808"/>
                <a:gd name="connsiteY3" fmla="*/ 523713 h 537026"/>
                <a:gd name="connsiteX4" fmla="*/ 71579 w 1013808"/>
                <a:gd name="connsiteY4" fmla="*/ 487215 h 537026"/>
                <a:gd name="connsiteX5" fmla="*/ 14051 w 1013808"/>
                <a:gd name="connsiteY5" fmla="*/ 438815 h 537026"/>
                <a:gd name="connsiteX6" fmla="*/ 26344 w 1013808"/>
                <a:gd name="connsiteY6" fmla="*/ 373486 h 537026"/>
                <a:gd name="connsiteX7" fmla="*/ 387 w 1013808"/>
                <a:gd name="connsiteY7" fmla="*/ 306458 h 537026"/>
                <a:gd name="connsiteX8" fmla="*/ 47791 w 1013808"/>
                <a:gd name="connsiteY8" fmla="*/ 246882 h 537026"/>
                <a:gd name="connsiteX9" fmla="*/ 48245 w 1013808"/>
                <a:gd name="connsiteY9" fmla="*/ 245312 h 537026"/>
                <a:gd name="connsiteX10" fmla="*/ 69361 w 1013808"/>
                <a:gd name="connsiteY10" fmla="*/ 159761 h 537026"/>
                <a:gd name="connsiteX11" fmla="*/ 172087 w 1013808"/>
                <a:gd name="connsiteY11" fmla="*/ 140215 h 537026"/>
                <a:gd name="connsiteX12" fmla="*/ 172110 w 1013808"/>
                <a:gd name="connsiteY12" fmla="*/ 140182 h 537026"/>
                <a:gd name="connsiteX13" fmla="*/ 192539 w 1013808"/>
                <a:gd name="connsiteY13" fmla="*/ 110786 h 537026"/>
                <a:gd name="connsiteX14" fmla="*/ 256289 w 1013808"/>
                <a:gd name="connsiteY14" fmla="*/ 103064 h 537026"/>
                <a:gd name="connsiteX15" fmla="*/ 274309 w 1013808"/>
                <a:gd name="connsiteY15" fmla="*/ 118750 h 537026"/>
                <a:gd name="connsiteX16" fmla="*/ 283634 w 1013808"/>
                <a:gd name="connsiteY16" fmla="*/ 102242 h 537026"/>
                <a:gd name="connsiteX17" fmla="*/ 383189 w 1013808"/>
                <a:gd name="connsiteY17" fmla="*/ 61118 h 537026"/>
                <a:gd name="connsiteX18" fmla="*/ 437916 w 1013808"/>
                <a:gd name="connsiteY18" fmla="*/ 11321 h 537026"/>
                <a:gd name="connsiteX19" fmla="*/ 516592 w 1013808"/>
                <a:gd name="connsiteY19" fmla="*/ 39596 h 537026"/>
                <a:gd name="connsiteX20" fmla="*/ 604954 w 1013808"/>
                <a:gd name="connsiteY20" fmla="*/ 744 h 537026"/>
                <a:gd name="connsiteX21" fmla="*/ 662102 w 1013808"/>
                <a:gd name="connsiteY21" fmla="*/ 77349 h 537026"/>
                <a:gd name="connsiteX22" fmla="*/ 701953 w 1013808"/>
                <a:gd name="connsiteY22" fmla="*/ 78156 h 537026"/>
                <a:gd name="connsiteX23" fmla="*/ 720660 w 1013808"/>
                <a:gd name="connsiteY23" fmla="*/ 88947 h 537026"/>
                <a:gd name="connsiteX24" fmla="*/ 735389 w 1013808"/>
                <a:gd name="connsiteY24" fmla="*/ 83340 h 537026"/>
                <a:gd name="connsiteX25" fmla="*/ 809180 w 1013808"/>
                <a:gd name="connsiteY25" fmla="*/ 110750 h 537026"/>
                <a:gd name="connsiteX26" fmla="*/ 810919 w 1013808"/>
                <a:gd name="connsiteY26" fmla="*/ 110753 h 537026"/>
                <a:gd name="connsiteX27" fmla="*/ 904732 w 1013808"/>
                <a:gd name="connsiteY27" fmla="*/ 107689 h 537026"/>
                <a:gd name="connsiteX28" fmla="*/ 951503 w 1013808"/>
                <a:gd name="connsiteY28" fmla="*/ 195443 h 537026"/>
                <a:gd name="connsiteX29" fmla="*/ 951542 w 1013808"/>
                <a:gd name="connsiteY29" fmla="*/ 195455 h 537026"/>
                <a:gd name="connsiteX30" fmla="*/ 987186 w 1013808"/>
                <a:gd name="connsiteY30" fmla="*/ 206305 h 537026"/>
                <a:gd name="connsiteX31" fmla="*/ 1011660 w 1013808"/>
                <a:gd name="connsiteY31" fmla="*/ 261904 h 537026"/>
                <a:gd name="connsiteX32" fmla="*/ 1004580 w 1013808"/>
                <a:gd name="connsiteY32" fmla="*/ 274391 h 537026"/>
                <a:gd name="connsiteX33" fmla="*/ 964412 w 1013808"/>
                <a:gd name="connsiteY33" fmla="*/ 261289 h 537026"/>
                <a:gd name="connsiteX34" fmla="*/ 815711 w 1013808"/>
                <a:gd name="connsiteY34" fmla="*/ 323593 h 537026"/>
                <a:gd name="connsiteX0" fmla="*/ 724271 w 1013808"/>
                <a:gd name="connsiteY0" fmla="*/ 232153 h 537026"/>
                <a:gd name="connsiteX1" fmla="*/ 119865 w 1013808"/>
                <a:gd name="connsiteY1" fmla="*/ 528185 h 537026"/>
                <a:gd name="connsiteX2" fmla="*/ 118382 w 1013808"/>
                <a:gd name="connsiteY2" fmla="*/ 537026 h 537026"/>
                <a:gd name="connsiteX3" fmla="*/ 96759 w 1013808"/>
                <a:gd name="connsiteY3" fmla="*/ 523713 h 537026"/>
                <a:gd name="connsiteX4" fmla="*/ 71579 w 1013808"/>
                <a:gd name="connsiteY4" fmla="*/ 487215 h 537026"/>
                <a:gd name="connsiteX5" fmla="*/ 14051 w 1013808"/>
                <a:gd name="connsiteY5" fmla="*/ 438815 h 537026"/>
                <a:gd name="connsiteX6" fmla="*/ 26344 w 1013808"/>
                <a:gd name="connsiteY6" fmla="*/ 373486 h 537026"/>
                <a:gd name="connsiteX7" fmla="*/ 387 w 1013808"/>
                <a:gd name="connsiteY7" fmla="*/ 306458 h 537026"/>
                <a:gd name="connsiteX8" fmla="*/ 47791 w 1013808"/>
                <a:gd name="connsiteY8" fmla="*/ 246882 h 537026"/>
                <a:gd name="connsiteX9" fmla="*/ 48245 w 1013808"/>
                <a:gd name="connsiteY9" fmla="*/ 245312 h 537026"/>
                <a:gd name="connsiteX10" fmla="*/ 69361 w 1013808"/>
                <a:gd name="connsiteY10" fmla="*/ 159761 h 537026"/>
                <a:gd name="connsiteX11" fmla="*/ 172087 w 1013808"/>
                <a:gd name="connsiteY11" fmla="*/ 140215 h 537026"/>
                <a:gd name="connsiteX12" fmla="*/ 172110 w 1013808"/>
                <a:gd name="connsiteY12" fmla="*/ 140182 h 537026"/>
                <a:gd name="connsiteX13" fmla="*/ 192539 w 1013808"/>
                <a:gd name="connsiteY13" fmla="*/ 110786 h 537026"/>
                <a:gd name="connsiteX14" fmla="*/ 256289 w 1013808"/>
                <a:gd name="connsiteY14" fmla="*/ 103064 h 537026"/>
                <a:gd name="connsiteX15" fmla="*/ 274309 w 1013808"/>
                <a:gd name="connsiteY15" fmla="*/ 118750 h 537026"/>
                <a:gd name="connsiteX16" fmla="*/ 283634 w 1013808"/>
                <a:gd name="connsiteY16" fmla="*/ 102242 h 537026"/>
                <a:gd name="connsiteX17" fmla="*/ 383189 w 1013808"/>
                <a:gd name="connsiteY17" fmla="*/ 61118 h 537026"/>
                <a:gd name="connsiteX18" fmla="*/ 437916 w 1013808"/>
                <a:gd name="connsiteY18" fmla="*/ 11321 h 537026"/>
                <a:gd name="connsiteX19" fmla="*/ 516592 w 1013808"/>
                <a:gd name="connsiteY19" fmla="*/ 39596 h 537026"/>
                <a:gd name="connsiteX20" fmla="*/ 604954 w 1013808"/>
                <a:gd name="connsiteY20" fmla="*/ 744 h 537026"/>
                <a:gd name="connsiteX21" fmla="*/ 662102 w 1013808"/>
                <a:gd name="connsiteY21" fmla="*/ 77349 h 537026"/>
                <a:gd name="connsiteX22" fmla="*/ 701953 w 1013808"/>
                <a:gd name="connsiteY22" fmla="*/ 78156 h 537026"/>
                <a:gd name="connsiteX23" fmla="*/ 720660 w 1013808"/>
                <a:gd name="connsiteY23" fmla="*/ 88947 h 537026"/>
                <a:gd name="connsiteX24" fmla="*/ 735389 w 1013808"/>
                <a:gd name="connsiteY24" fmla="*/ 83340 h 537026"/>
                <a:gd name="connsiteX25" fmla="*/ 809180 w 1013808"/>
                <a:gd name="connsiteY25" fmla="*/ 110750 h 537026"/>
                <a:gd name="connsiteX26" fmla="*/ 810919 w 1013808"/>
                <a:gd name="connsiteY26" fmla="*/ 110753 h 537026"/>
                <a:gd name="connsiteX27" fmla="*/ 904732 w 1013808"/>
                <a:gd name="connsiteY27" fmla="*/ 107689 h 537026"/>
                <a:gd name="connsiteX28" fmla="*/ 951503 w 1013808"/>
                <a:gd name="connsiteY28" fmla="*/ 195443 h 537026"/>
                <a:gd name="connsiteX29" fmla="*/ 951542 w 1013808"/>
                <a:gd name="connsiteY29" fmla="*/ 195455 h 537026"/>
                <a:gd name="connsiteX30" fmla="*/ 987186 w 1013808"/>
                <a:gd name="connsiteY30" fmla="*/ 206305 h 537026"/>
                <a:gd name="connsiteX31" fmla="*/ 1011660 w 1013808"/>
                <a:gd name="connsiteY31" fmla="*/ 261904 h 537026"/>
                <a:gd name="connsiteX32" fmla="*/ 1004580 w 1013808"/>
                <a:gd name="connsiteY32" fmla="*/ 274391 h 537026"/>
                <a:gd name="connsiteX33" fmla="*/ 964412 w 1013808"/>
                <a:gd name="connsiteY33" fmla="*/ 261289 h 537026"/>
                <a:gd name="connsiteX0" fmla="*/ 119865 w 1013808"/>
                <a:gd name="connsiteY0" fmla="*/ 528185 h 537026"/>
                <a:gd name="connsiteX1" fmla="*/ 118382 w 1013808"/>
                <a:gd name="connsiteY1" fmla="*/ 537026 h 537026"/>
                <a:gd name="connsiteX2" fmla="*/ 96759 w 1013808"/>
                <a:gd name="connsiteY2" fmla="*/ 523713 h 537026"/>
                <a:gd name="connsiteX3" fmla="*/ 71579 w 1013808"/>
                <a:gd name="connsiteY3" fmla="*/ 487215 h 537026"/>
                <a:gd name="connsiteX4" fmla="*/ 14051 w 1013808"/>
                <a:gd name="connsiteY4" fmla="*/ 438815 h 537026"/>
                <a:gd name="connsiteX5" fmla="*/ 26344 w 1013808"/>
                <a:gd name="connsiteY5" fmla="*/ 373486 h 537026"/>
                <a:gd name="connsiteX6" fmla="*/ 387 w 1013808"/>
                <a:gd name="connsiteY6" fmla="*/ 306458 h 537026"/>
                <a:gd name="connsiteX7" fmla="*/ 47791 w 1013808"/>
                <a:gd name="connsiteY7" fmla="*/ 246882 h 537026"/>
                <a:gd name="connsiteX8" fmla="*/ 48245 w 1013808"/>
                <a:gd name="connsiteY8" fmla="*/ 245312 h 537026"/>
                <a:gd name="connsiteX9" fmla="*/ 69361 w 1013808"/>
                <a:gd name="connsiteY9" fmla="*/ 159761 h 537026"/>
                <a:gd name="connsiteX10" fmla="*/ 172087 w 1013808"/>
                <a:gd name="connsiteY10" fmla="*/ 140215 h 537026"/>
                <a:gd name="connsiteX11" fmla="*/ 172110 w 1013808"/>
                <a:gd name="connsiteY11" fmla="*/ 140182 h 537026"/>
                <a:gd name="connsiteX12" fmla="*/ 192539 w 1013808"/>
                <a:gd name="connsiteY12" fmla="*/ 110786 h 537026"/>
                <a:gd name="connsiteX13" fmla="*/ 256289 w 1013808"/>
                <a:gd name="connsiteY13" fmla="*/ 103064 h 537026"/>
                <a:gd name="connsiteX14" fmla="*/ 274309 w 1013808"/>
                <a:gd name="connsiteY14" fmla="*/ 118750 h 537026"/>
                <a:gd name="connsiteX15" fmla="*/ 283634 w 1013808"/>
                <a:gd name="connsiteY15" fmla="*/ 102242 h 537026"/>
                <a:gd name="connsiteX16" fmla="*/ 383189 w 1013808"/>
                <a:gd name="connsiteY16" fmla="*/ 61118 h 537026"/>
                <a:gd name="connsiteX17" fmla="*/ 437916 w 1013808"/>
                <a:gd name="connsiteY17" fmla="*/ 11321 h 537026"/>
                <a:gd name="connsiteX18" fmla="*/ 516592 w 1013808"/>
                <a:gd name="connsiteY18" fmla="*/ 39596 h 537026"/>
                <a:gd name="connsiteX19" fmla="*/ 604954 w 1013808"/>
                <a:gd name="connsiteY19" fmla="*/ 744 h 537026"/>
                <a:gd name="connsiteX20" fmla="*/ 662102 w 1013808"/>
                <a:gd name="connsiteY20" fmla="*/ 77349 h 537026"/>
                <a:gd name="connsiteX21" fmla="*/ 701953 w 1013808"/>
                <a:gd name="connsiteY21" fmla="*/ 78156 h 537026"/>
                <a:gd name="connsiteX22" fmla="*/ 720660 w 1013808"/>
                <a:gd name="connsiteY22" fmla="*/ 88947 h 537026"/>
                <a:gd name="connsiteX23" fmla="*/ 735389 w 1013808"/>
                <a:gd name="connsiteY23" fmla="*/ 83340 h 537026"/>
                <a:gd name="connsiteX24" fmla="*/ 809180 w 1013808"/>
                <a:gd name="connsiteY24" fmla="*/ 110750 h 537026"/>
                <a:gd name="connsiteX25" fmla="*/ 810919 w 1013808"/>
                <a:gd name="connsiteY25" fmla="*/ 110753 h 537026"/>
                <a:gd name="connsiteX26" fmla="*/ 904732 w 1013808"/>
                <a:gd name="connsiteY26" fmla="*/ 107689 h 537026"/>
                <a:gd name="connsiteX27" fmla="*/ 951503 w 1013808"/>
                <a:gd name="connsiteY27" fmla="*/ 195443 h 537026"/>
                <a:gd name="connsiteX28" fmla="*/ 951542 w 1013808"/>
                <a:gd name="connsiteY28" fmla="*/ 195455 h 537026"/>
                <a:gd name="connsiteX29" fmla="*/ 987186 w 1013808"/>
                <a:gd name="connsiteY29" fmla="*/ 206305 h 537026"/>
                <a:gd name="connsiteX30" fmla="*/ 1011660 w 1013808"/>
                <a:gd name="connsiteY30" fmla="*/ 261904 h 537026"/>
                <a:gd name="connsiteX31" fmla="*/ 1004580 w 1013808"/>
                <a:gd name="connsiteY31" fmla="*/ 274391 h 537026"/>
                <a:gd name="connsiteX32" fmla="*/ 964412 w 1013808"/>
                <a:gd name="connsiteY32" fmla="*/ 261289 h 537026"/>
                <a:gd name="connsiteX0" fmla="*/ 119865 w 1013808"/>
                <a:gd name="connsiteY0" fmla="*/ 528185 h 537026"/>
                <a:gd name="connsiteX1" fmla="*/ 118382 w 1013808"/>
                <a:gd name="connsiteY1" fmla="*/ 537026 h 537026"/>
                <a:gd name="connsiteX2" fmla="*/ 96759 w 1013808"/>
                <a:gd name="connsiteY2" fmla="*/ 523713 h 537026"/>
                <a:gd name="connsiteX3" fmla="*/ 71579 w 1013808"/>
                <a:gd name="connsiteY3" fmla="*/ 487215 h 537026"/>
                <a:gd name="connsiteX4" fmla="*/ 14051 w 1013808"/>
                <a:gd name="connsiteY4" fmla="*/ 438815 h 537026"/>
                <a:gd name="connsiteX5" fmla="*/ 26344 w 1013808"/>
                <a:gd name="connsiteY5" fmla="*/ 373486 h 537026"/>
                <a:gd name="connsiteX6" fmla="*/ 387 w 1013808"/>
                <a:gd name="connsiteY6" fmla="*/ 306458 h 537026"/>
                <a:gd name="connsiteX7" fmla="*/ 47791 w 1013808"/>
                <a:gd name="connsiteY7" fmla="*/ 246882 h 537026"/>
                <a:gd name="connsiteX8" fmla="*/ 48245 w 1013808"/>
                <a:gd name="connsiteY8" fmla="*/ 245312 h 537026"/>
                <a:gd name="connsiteX9" fmla="*/ 69361 w 1013808"/>
                <a:gd name="connsiteY9" fmla="*/ 159761 h 537026"/>
                <a:gd name="connsiteX10" fmla="*/ 172087 w 1013808"/>
                <a:gd name="connsiteY10" fmla="*/ 140215 h 537026"/>
                <a:gd name="connsiteX11" fmla="*/ 172110 w 1013808"/>
                <a:gd name="connsiteY11" fmla="*/ 140182 h 537026"/>
                <a:gd name="connsiteX12" fmla="*/ 192539 w 1013808"/>
                <a:gd name="connsiteY12" fmla="*/ 110786 h 537026"/>
                <a:gd name="connsiteX13" fmla="*/ 256289 w 1013808"/>
                <a:gd name="connsiteY13" fmla="*/ 103064 h 537026"/>
                <a:gd name="connsiteX14" fmla="*/ 274309 w 1013808"/>
                <a:gd name="connsiteY14" fmla="*/ 118750 h 537026"/>
                <a:gd name="connsiteX15" fmla="*/ 283634 w 1013808"/>
                <a:gd name="connsiteY15" fmla="*/ 102242 h 537026"/>
                <a:gd name="connsiteX16" fmla="*/ 383189 w 1013808"/>
                <a:gd name="connsiteY16" fmla="*/ 61118 h 537026"/>
                <a:gd name="connsiteX17" fmla="*/ 437916 w 1013808"/>
                <a:gd name="connsiteY17" fmla="*/ 11321 h 537026"/>
                <a:gd name="connsiteX18" fmla="*/ 516592 w 1013808"/>
                <a:gd name="connsiteY18" fmla="*/ 39596 h 537026"/>
                <a:gd name="connsiteX19" fmla="*/ 604954 w 1013808"/>
                <a:gd name="connsiteY19" fmla="*/ 744 h 537026"/>
                <a:gd name="connsiteX20" fmla="*/ 662102 w 1013808"/>
                <a:gd name="connsiteY20" fmla="*/ 77349 h 537026"/>
                <a:gd name="connsiteX21" fmla="*/ 701953 w 1013808"/>
                <a:gd name="connsiteY21" fmla="*/ 78156 h 537026"/>
                <a:gd name="connsiteX22" fmla="*/ 720660 w 1013808"/>
                <a:gd name="connsiteY22" fmla="*/ 88947 h 537026"/>
                <a:gd name="connsiteX23" fmla="*/ 735389 w 1013808"/>
                <a:gd name="connsiteY23" fmla="*/ 83340 h 537026"/>
                <a:gd name="connsiteX24" fmla="*/ 809180 w 1013808"/>
                <a:gd name="connsiteY24" fmla="*/ 110750 h 537026"/>
                <a:gd name="connsiteX25" fmla="*/ 810919 w 1013808"/>
                <a:gd name="connsiteY25" fmla="*/ 110753 h 537026"/>
                <a:gd name="connsiteX26" fmla="*/ 904732 w 1013808"/>
                <a:gd name="connsiteY26" fmla="*/ 107689 h 537026"/>
                <a:gd name="connsiteX27" fmla="*/ 951503 w 1013808"/>
                <a:gd name="connsiteY27" fmla="*/ 195443 h 537026"/>
                <a:gd name="connsiteX28" fmla="*/ 951542 w 1013808"/>
                <a:gd name="connsiteY28" fmla="*/ 195455 h 537026"/>
                <a:gd name="connsiteX29" fmla="*/ 987186 w 1013808"/>
                <a:gd name="connsiteY29" fmla="*/ 206305 h 537026"/>
                <a:gd name="connsiteX30" fmla="*/ 1011660 w 1013808"/>
                <a:gd name="connsiteY30" fmla="*/ 261904 h 537026"/>
                <a:gd name="connsiteX31" fmla="*/ 1004580 w 1013808"/>
                <a:gd name="connsiteY31" fmla="*/ 274391 h 537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13808" h="537026">
                  <a:moveTo>
                    <a:pt x="119865" y="528185"/>
                  </a:moveTo>
                  <a:lnTo>
                    <a:pt x="118382" y="537026"/>
                  </a:lnTo>
                  <a:lnTo>
                    <a:pt x="96759" y="523713"/>
                  </a:lnTo>
                  <a:cubicBezTo>
                    <a:pt x="86807" y="514154"/>
                    <a:pt x="78173" y="501908"/>
                    <a:pt x="71579" y="487215"/>
                  </a:cubicBezTo>
                  <a:cubicBezTo>
                    <a:pt x="45671" y="491077"/>
                    <a:pt x="21343" y="470615"/>
                    <a:pt x="14051" y="438815"/>
                  </a:cubicBezTo>
                  <a:cubicBezTo>
                    <a:pt x="8770" y="415809"/>
                    <a:pt x="13439" y="390979"/>
                    <a:pt x="26344" y="373486"/>
                  </a:cubicBezTo>
                  <a:cubicBezTo>
                    <a:pt x="8034" y="359763"/>
                    <a:pt x="-2162" y="333432"/>
                    <a:pt x="387" y="306458"/>
                  </a:cubicBezTo>
                  <a:cubicBezTo>
                    <a:pt x="3377" y="274877"/>
                    <a:pt x="23060" y="250139"/>
                    <a:pt x="47791" y="246882"/>
                  </a:cubicBezTo>
                  <a:cubicBezTo>
                    <a:pt x="47938" y="246356"/>
                    <a:pt x="48098" y="245840"/>
                    <a:pt x="48245" y="245312"/>
                  </a:cubicBezTo>
                  <a:cubicBezTo>
                    <a:pt x="44923" y="214212"/>
                    <a:pt x="52669" y="182848"/>
                    <a:pt x="69361" y="159761"/>
                  </a:cubicBezTo>
                  <a:cubicBezTo>
                    <a:pt x="95735" y="123295"/>
                    <a:pt x="138494" y="115168"/>
                    <a:pt x="172087" y="140215"/>
                  </a:cubicBezTo>
                  <a:cubicBezTo>
                    <a:pt x="172095" y="140204"/>
                    <a:pt x="172102" y="140193"/>
                    <a:pt x="172110" y="140182"/>
                  </a:cubicBezTo>
                  <a:lnTo>
                    <a:pt x="192539" y="110786"/>
                  </a:lnTo>
                  <a:cubicBezTo>
                    <a:pt x="211072" y="94444"/>
                    <a:pt x="235417" y="91264"/>
                    <a:pt x="256289" y="103064"/>
                  </a:cubicBezTo>
                  <a:lnTo>
                    <a:pt x="274309" y="118750"/>
                  </a:lnTo>
                  <a:lnTo>
                    <a:pt x="283634" y="102242"/>
                  </a:lnTo>
                  <a:cubicBezTo>
                    <a:pt x="311145" y="68621"/>
                    <a:pt x="350491" y="52367"/>
                    <a:pt x="383189" y="61118"/>
                  </a:cubicBezTo>
                  <a:cubicBezTo>
                    <a:pt x="395934" y="38025"/>
                    <a:pt x="415894" y="19872"/>
                    <a:pt x="437916" y="11321"/>
                  </a:cubicBezTo>
                  <a:cubicBezTo>
                    <a:pt x="471378" y="-1676"/>
                    <a:pt x="503261" y="9786"/>
                    <a:pt x="516592" y="39596"/>
                  </a:cubicBezTo>
                  <a:cubicBezTo>
                    <a:pt x="541601" y="11203"/>
                    <a:pt x="575242" y="-3588"/>
                    <a:pt x="604954" y="744"/>
                  </a:cubicBezTo>
                  <a:cubicBezTo>
                    <a:pt x="639966" y="5851"/>
                    <a:pt x="662773" y="36416"/>
                    <a:pt x="662102" y="77349"/>
                  </a:cubicBezTo>
                  <a:cubicBezTo>
                    <a:pt x="676457" y="74395"/>
                    <a:pt x="689917" y="74837"/>
                    <a:pt x="701953" y="78156"/>
                  </a:cubicBezTo>
                  <a:lnTo>
                    <a:pt x="720660" y="88947"/>
                  </a:lnTo>
                  <a:lnTo>
                    <a:pt x="735389" y="83340"/>
                  </a:lnTo>
                  <a:cubicBezTo>
                    <a:pt x="768777" y="77868"/>
                    <a:pt x="799417" y="89248"/>
                    <a:pt x="809180" y="110750"/>
                  </a:cubicBezTo>
                  <a:lnTo>
                    <a:pt x="810919" y="110753"/>
                  </a:lnTo>
                  <a:cubicBezTo>
                    <a:pt x="842176" y="99703"/>
                    <a:pt x="876569" y="98584"/>
                    <a:pt x="904732" y="107689"/>
                  </a:cubicBezTo>
                  <a:cubicBezTo>
                    <a:pt x="949213" y="122080"/>
                    <a:pt x="968674" y="158610"/>
                    <a:pt x="951503" y="195443"/>
                  </a:cubicBezTo>
                  <a:lnTo>
                    <a:pt x="951542" y="195455"/>
                  </a:lnTo>
                  <a:lnTo>
                    <a:pt x="987186" y="206305"/>
                  </a:lnTo>
                  <a:cubicBezTo>
                    <a:pt x="1008859" y="218821"/>
                    <a:pt x="1018443" y="239993"/>
                    <a:pt x="1011660" y="261904"/>
                  </a:cubicBezTo>
                  <a:lnTo>
                    <a:pt x="1004580" y="274391"/>
                  </a:lnTo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4C60EE6A-40ED-49D8-98CA-BBA8DE2D55A8}"/>
                </a:ext>
              </a:extLst>
            </p:cNvPr>
            <p:cNvGrpSpPr/>
            <p:nvPr/>
          </p:nvGrpSpPr>
          <p:grpSpPr>
            <a:xfrm>
              <a:off x="1381630" y="4365999"/>
              <a:ext cx="231434" cy="419158"/>
              <a:chOff x="1368308" y="1783038"/>
              <a:chExt cx="188990" cy="342286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DC50C1A-92C7-4BE6-8011-B033D1682D08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91A517F-53A3-4624-B02A-C2E57775E1D8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C618F9FB-BFB3-49E7-844C-CD912D71A31B}"/>
              </a:ext>
            </a:extLst>
          </p:cNvPr>
          <p:cNvGrpSpPr/>
          <p:nvPr/>
        </p:nvGrpSpPr>
        <p:grpSpPr>
          <a:xfrm>
            <a:off x="7331393" y="3685221"/>
            <a:ext cx="1193194" cy="2750503"/>
            <a:chOff x="6554153" y="3685221"/>
            <a:chExt cx="1193194" cy="2750503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A3F9DCE5-1ADD-466C-AA2D-BA056C85C7EE}"/>
                </a:ext>
              </a:extLst>
            </p:cNvPr>
            <p:cNvSpPr/>
            <p:nvPr/>
          </p:nvSpPr>
          <p:spPr>
            <a:xfrm rot="2700000">
              <a:off x="6523455" y="3989363"/>
              <a:ext cx="403662" cy="25649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6A84C5AC-6204-4702-93C9-B2C406AFBBB4}"/>
                </a:ext>
              </a:extLst>
            </p:cNvPr>
            <p:cNvSpPr/>
            <p:nvPr/>
          </p:nvSpPr>
          <p:spPr>
            <a:xfrm>
              <a:off x="7049206" y="478423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08040FF-11A8-49B2-B455-5F4BB9818073}"/>
                </a:ext>
              </a:extLst>
            </p:cNvPr>
            <p:cNvSpPr/>
            <p:nvPr/>
          </p:nvSpPr>
          <p:spPr>
            <a:xfrm>
              <a:off x="7066312" y="481171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台形 731">
              <a:extLst>
                <a:ext uri="{FF2B5EF4-FFF2-40B4-BE49-F238E27FC236}">
                  <a16:creationId xmlns:a16="http://schemas.microsoft.com/office/drawing/2014/main" id="{3675FE1E-690D-4DF7-82A0-767F8607A6DE}"/>
                </a:ext>
              </a:extLst>
            </p:cNvPr>
            <p:cNvSpPr/>
            <p:nvPr/>
          </p:nvSpPr>
          <p:spPr>
            <a:xfrm rot="11290218" flipV="1">
              <a:off x="6815805" y="5256067"/>
              <a:ext cx="84295" cy="652135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58686"/>
                <a:gd name="connsiteY0" fmla="*/ 551112 h 685660"/>
                <a:gd name="connsiteX1" fmla="*/ 50098 w 158686"/>
                <a:gd name="connsiteY1" fmla="*/ 0 h 685660"/>
                <a:gd name="connsiteX2" fmla="*/ 134683 w 158686"/>
                <a:gd name="connsiteY2" fmla="*/ 0 h 685660"/>
                <a:gd name="connsiteX3" fmla="*/ 158687 w 158686"/>
                <a:gd name="connsiteY3" fmla="*/ 598627 h 685660"/>
                <a:gd name="connsiteX4" fmla="*/ 89962 w 158686"/>
                <a:gd name="connsiteY4" fmla="*/ 685660 h 685660"/>
                <a:gd name="connsiteX5" fmla="*/ 0 w 158686"/>
                <a:gd name="connsiteY5" fmla="*/ 551112 h 685660"/>
                <a:gd name="connsiteX0" fmla="*/ 0 w 158687"/>
                <a:gd name="connsiteY0" fmla="*/ 551112 h 711147"/>
                <a:gd name="connsiteX1" fmla="*/ 50098 w 158687"/>
                <a:gd name="connsiteY1" fmla="*/ 0 h 711147"/>
                <a:gd name="connsiteX2" fmla="*/ 134683 w 158687"/>
                <a:gd name="connsiteY2" fmla="*/ 0 h 711147"/>
                <a:gd name="connsiteX3" fmla="*/ 158687 w 158687"/>
                <a:gd name="connsiteY3" fmla="*/ 598627 h 711147"/>
                <a:gd name="connsiteX4" fmla="*/ 117588 w 158687"/>
                <a:gd name="connsiteY4" fmla="*/ 711147 h 711147"/>
                <a:gd name="connsiteX5" fmla="*/ 0 w 158687"/>
                <a:gd name="connsiteY5" fmla="*/ 551112 h 711147"/>
                <a:gd name="connsiteX0" fmla="*/ 24104 w 108589"/>
                <a:gd name="connsiteY0" fmla="*/ 608039 h 711147"/>
                <a:gd name="connsiteX1" fmla="*/ 0 w 108589"/>
                <a:gd name="connsiteY1" fmla="*/ 0 h 711147"/>
                <a:gd name="connsiteX2" fmla="*/ 84585 w 108589"/>
                <a:gd name="connsiteY2" fmla="*/ 0 h 711147"/>
                <a:gd name="connsiteX3" fmla="*/ 108589 w 108589"/>
                <a:gd name="connsiteY3" fmla="*/ 598627 h 711147"/>
                <a:gd name="connsiteX4" fmla="*/ 67490 w 108589"/>
                <a:gd name="connsiteY4" fmla="*/ 711147 h 711147"/>
                <a:gd name="connsiteX5" fmla="*/ 24104 w 108589"/>
                <a:gd name="connsiteY5" fmla="*/ 608039 h 711147"/>
                <a:gd name="connsiteX0" fmla="*/ -1 w 84484"/>
                <a:gd name="connsiteY0" fmla="*/ 608039 h 711147"/>
                <a:gd name="connsiteX1" fmla="*/ 3535 w 84484"/>
                <a:gd name="connsiteY1" fmla="*/ 4265 h 711147"/>
                <a:gd name="connsiteX2" fmla="*/ 60480 w 84484"/>
                <a:gd name="connsiteY2" fmla="*/ 0 h 711147"/>
                <a:gd name="connsiteX3" fmla="*/ 84484 w 84484"/>
                <a:gd name="connsiteY3" fmla="*/ 598627 h 711147"/>
                <a:gd name="connsiteX4" fmla="*/ 43385 w 84484"/>
                <a:gd name="connsiteY4" fmla="*/ 711147 h 711147"/>
                <a:gd name="connsiteX5" fmla="*/ -1 w 84484"/>
                <a:gd name="connsiteY5" fmla="*/ 608039 h 711147"/>
                <a:gd name="connsiteX0" fmla="*/ 0 w 92792"/>
                <a:gd name="connsiteY0" fmla="*/ 627979 h 711147"/>
                <a:gd name="connsiteX1" fmla="*/ 11843 w 92792"/>
                <a:gd name="connsiteY1" fmla="*/ 4265 h 711147"/>
                <a:gd name="connsiteX2" fmla="*/ 68788 w 92792"/>
                <a:gd name="connsiteY2" fmla="*/ 0 h 711147"/>
                <a:gd name="connsiteX3" fmla="*/ 92792 w 92792"/>
                <a:gd name="connsiteY3" fmla="*/ 598627 h 711147"/>
                <a:gd name="connsiteX4" fmla="*/ 51693 w 92792"/>
                <a:gd name="connsiteY4" fmla="*/ 711147 h 711147"/>
                <a:gd name="connsiteX5" fmla="*/ 0 w 92792"/>
                <a:gd name="connsiteY5" fmla="*/ 627979 h 711147"/>
                <a:gd name="connsiteX0" fmla="*/ 0 w 92792"/>
                <a:gd name="connsiteY0" fmla="*/ 627979 h 821883"/>
                <a:gd name="connsiteX1" fmla="*/ 11843 w 92792"/>
                <a:gd name="connsiteY1" fmla="*/ 4265 h 821883"/>
                <a:gd name="connsiteX2" fmla="*/ 68788 w 92792"/>
                <a:gd name="connsiteY2" fmla="*/ 0 h 821883"/>
                <a:gd name="connsiteX3" fmla="*/ 92792 w 92792"/>
                <a:gd name="connsiteY3" fmla="*/ 598627 h 821883"/>
                <a:gd name="connsiteX4" fmla="*/ 3049 w 92792"/>
                <a:gd name="connsiteY4" fmla="*/ 821883 h 821883"/>
                <a:gd name="connsiteX5" fmla="*/ 0 w 92792"/>
                <a:gd name="connsiteY5" fmla="*/ 627979 h 821883"/>
                <a:gd name="connsiteX0" fmla="*/ 0 w 103130"/>
                <a:gd name="connsiteY0" fmla="*/ 627979 h 821883"/>
                <a:gd name="connsiteX1" fmla="*/ 11843 w 103130"/>
                <a:gd name="connsiteY1" fmla="*/ 4265 h 821883"/>
                <a:gd name="connsiteX2" fmla="*/ 68788 w 103130"/>
                <a:gd name="connsiteY2" fmla="*/ 0 h 821883"/>
                <a:gd name="connsiteX3" fmla="*/ 92792 w 103130"/>
                <a:gd name="connsiteY3" fmla="*/ 598627 h 821883"/>
                <a:gd name="connsiteX4" fmla="*/ 3049 w 103130"/>
                <a:gd name="connsiteY4" fmla="*/ 821883 h 821883"/>
                <a:gd name="connsiteX5" fmla="*/ 0 w 103130"/>
                <a:gd name="connsiteY5" fmla="*/ 627979 h 821883"/>
                <a:gd name="connsiteX0" fmla="*/ 0 w 103130"/>
                <a:gd name="connsiteY0" fmla="*/ 627979 h 821883"/>
                <a:gd name="connsiteX1" fmla="*/ 11843 w 103130"/>
                <a:gd name="connsiteY1" fmla="*/ 4265 h 821883"/>
                <a:gd name="connsiteX2" fmla="*/ 68788 w 103130"/>
                <a:gd name="connsiteY2" fmla="*/ 0 h 821883"/>
                <a:gd name="connsiteX3" fmla="*/ 92792 w 103130"/>
                <a:gd name="connsiteY3" fmla="*/ 598627 h 821883"/>
                <a:gd name="connsiteX4" fmla="*/ 3049 w 103130"/>
                <a:gd name="connsiteY4" fmla="*/ 821883 h 821883"/>
                <a:gd name="connsiteX5" fmla="*/ 0 w 103130"/>
                <a:gd name="connsiteY5" fmla="*/ 627979 h 821883"/>
                <a:gd name="connsiteX0" fmla="*/ 0 w 84302"/>
                <a:gd name="connsiteY0" fmla="*/ 627979 h 821883"/>
                <a:gd name="connsiteX1" fmla="*/ 11843 w 84302"/>
                <a:gd name="connsiteY1" fmla="*/ 4265 h 821883"/>
                <a:gd name="connsiteX2" fmla="*/ 68788 w 84302"/>
                <a:gd name="connsiteY2" fmla="*/ 0 h 821883"/>
                <a:gd name="connsiteX3" fmla="*/ 68653 w 84302"/>
                <a:gd name="connsiteY3" fmla="*/ 673731 h 821883"/>
                <a:gd name="connsiteX4" fmla="*/ 3049 w 84302"/>
                <a:gd name="connsiteY4" fmla="*/ 821883 h 821883"/>
                <a:gd name="connsiteX5" fmla="*/ 0 w 84302"/>
                <a:gd name="connsiteY5" fmla="*/ 627979 h 82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02" h="821883">
                  <a:moveTo>
                    <a:pt x="0" y="627979"/>
                  </a:moveTo>
                  <a:cubicBezTo>
                    <a:pt x="1179" y="426721"/>
                    <a:pt x="10664" y="205523"/>
                    <a:pt x="11843" y="4265"/>
                  </a:cubicBezTo>
                  <a:lnTo>
                    <a:pt x="68788" y="0"/>
                  </a:lnTo>
                  <a:cubicBezTo>
                    <a:pt x="76789" y="199542"/>
                    <a:pt x="99362" y="458939"/>
                    <a:pt x="68653" y="673731"/>
                  </a:cubicBezTo>
                  <a:cubicBezTo>
                    <a:pt x="45402" y="824974"/>
                    <a:pt x="32963" y="747464"/>
                    <a:pt x="3049" y="821883"/>
                  </a:cubicBezTo>
                  <a:cubicBezTo>
                    <a:pt x="2033" y="757248"/>
                    <a:pt x="1016" y="692614"/>
                    <a:pt x="0" y="62797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chemeClr val="accent1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台形 356">
              <a:extLst>
                <a:ext uri="{FF2B5EF4-FFF2-40B4-BE49-F238E27FC236}">
                  <a16:creationId xmlns:a16="http://schemas.microsoft.com/office/drawing/2014/main" id="{D5BDDF33-BE55-483F-A901-D39290374606}"/>
                </a:ext>
              </a:extLst>
            </p:cNvPr>
            <p:cNvSpPr/>
            <p:nvPr/>
          </p:nvSpPr>
          <p:spPr>
            <a:xfrm rot="10800000">
              <a:off x="6860579" y="5127795"/>
              <a:ext cx="195025" cy="157794"/>
            </a:xfrm>
            <a:custGeom>
              <a:avLst/>
              <a:gdLst>
                <a:gd name="connsiteX0" fmla="*/ 0 w 247318"/>
                <a:gd name="connsiteY0" fmla="*/ 202452 h 202452"/>
                <a:gd name="connsiteX1" fmla="*/ 54889 w 247318"/>
                <a:gd name="connsiteY1" fmla="*/ 0 h 202452"/>
                <a:gd name="connsiteX2" fmla="*/ 192429 w 247318"/>
                <a:gd name="connsiteY2" fmla="*/ 0 h 202452"/>
                <a:gd name="connsiteX3" fmla="*/ 247318 w 247318"/>
                <a:gd name="connsiteY3" fmla="*/ 202452 h 202452"/>
                <a:gd name="connsiteX4" fmla="*/ 0 w 247318"/>
                <a:gd name="connsiteY4" fmla="*/ 202452 h 202452"/>
                <a:gd name="connsiteX0" fmla="*/ 0 w 255864"/>
                <a:gd name="connsiteY0" fmla="*/ 202452 h 209860"/>
                <a:gd name="connsiteX1" fmla="*/ 54889 w 255864"/>
                <a:gd name="connsiteY1" fmla="*/ 0 h 209860"/>
                <a:gd name="connsiteX2" fmla="*/ 192429 w 255864"/>
                <a:gd name="connsiteY2" fmla="*/ 0 h 209860"/>
                <a:gd name="connsiteX3" fmla="*/ 247318 w 255864"/>
                <a:gd name="connsiteY3" fmla="*/ 202452 h 209860"/>
                <a:gd name="connsiteX4" fmla="*/ 0 w 255864"/>
                <a:gd name="connsiteY4" fmla="*/ 202452 h 209860"/>
                <a:gd name="connsiteX0" fmla="*/ 0 w 269334"/>
                <a:gd name="connsiteY0" fmla="*/ 202452 h 216743"/>
                <a:gd name="connsiteX1" fmla="*/ 54889 w 269334"/>
                <a:gd name="connsiteY1" fmla="*/ 0 h 216743"/>
                <a:gd name="connsiteX2" fmla="*/ 244816 w 269334"/>
                <a:gd name="connsiteY2" fmla="*/ 9525 h 216743"/>
                <a:gd name="connsiteX3" fmla="*/ 247318 w 269334"/>
                <a:gd name="connsiteY3" fmla="*/ 202452 h 216743"/>
                <a:gd name="connsiteX4" fmla="*/ 0 w 269334"/>
                <a:gd name="connsiteY4" fmla="*/ 202452 h 216743"/>
                <a:gd name="connsiteX0" fmla="*/ 0 w 273807"/>
                <a:gd name="connsiteY0" fmla="*/ 202452 h 216743"/>
                <a:gd name="connsiteX1" fmla="*/ 54889 w 273807"/>
                <a:gd name="connsiteY1" fmla="*/ 0 h 216743"/>
                <a:gd name="connsiteX2" fmla="*/ 244816 w 273807"/>
                <a:gd name="connsiteY2" fmla="*/ 9525 h 216743"/>
                <a:gd name="connsiteX3" fmla="*/ 247318 w 273807"/>
                <a:gd name="connsiteY3" fmla="*/ 202452 h 216743"/>
                <a:gd name="connsiteX4" fmla="*/ 0 w 273807"/>
                <a:gd name="connsiteY4" fmla="*/ 202452 h 216743"/>
                <a:gd name="connsiteX0" fmla="*/ 0 w 275145"/>
                <a:gd name="connsiteY0" fmla="*/ 208227 h 209200"/>
                <a:gd name="connsiteX1" fmla="*/ 54889 w 275145"/>
                <a:gd name="connsiteY1" fmla="*/ 5775 h 209200"/>
                <a:gd name="connsiteX2" fmla="*/ 244816 w 275145"/>
                <a:gd name="connsiteY2" fmla="*/ 15300 h 209200"/>
                <a:gd name="connsiteX3" fmla="*/ 249699 w 275145"/>
                <a:gd name="connsiteY3" fmla="*/ 184415 h 209200"/>
                <a:gd name="connsiteX4" fmla="*/ 0 w 275145"/>
                <a:gd name="connsiteY4" fmla="*/ 208227 h 209200"/>
                <a:gd name="connsiteX0" fmla="*/ 0 w 275145"/>
                <a:gd name="connsiteY0" fmla="*/ 208227 h 209200"/>
                <a:gd name="connsiteX1" fmla="*/ 54889 w 275145"/>
                <a:gd name="connsiteY1" fmla="*/ 5775 h 209200"/>
                <a:gd name="connsiteX2" fmla="*/ 244816 w 275145"/>
                <a:gd name="connsiteY2" fmla="*/ 15300 h 209200"/>
                <a:gd name="connsiteX3" fmla="*/ 249699 w 275145"/>
                <a:gd name="connsiteY3" fmla="*/ 184415 h 209200"/>
                <a:gd name="connsiteX4" fmla="*/ 0 w 275145"/>
                <a:gd name="connsiteY4" fmla="*/ 208227 h 209200"/>
                <a:gd name="connsiteX0" fmla="*/ 0 w 270883"/>
                <a:gd name="connsiteY0" fmla="*/ 202452 h 203425"/>
                <a:gd name="connsiteX1" fmla="*/ 54889 w 270883"/>
                <a:gd name="connsiteY1" fmla="*/ 0 h 203425"/>
                <a:gd name="connsiteX2" fmla="*/ 244816 w 270883"/>
                <a:gd name="connsiteY2" fmla="*/ 9525 h 203425"/>
                <a:gd name="connsiteX3" fmla="*/ 249699 w 270883"/>
                <a:gd name="connsiteY3" fmla="*/ 178640 h 203425"/>
                <a:gd name="connsiteX4" fmla="*/ 0 w 270883"/>
                <a:gd name="connsiteY4" fmla="*/ 202452 h 203425"/>
                <a:gd name="connsiteX0" fmla="*/ 0 w 264673"/>
                <a:gd name="connsiteY0" fmla="*/ 202452 h 202452"/>
                <a:gd name="connsiteX1" fmla="*/ 54889 w 264673"/>
                <a:gd name="connsiteY1" fmla="*/ 0 h 202452"/>
                <a:gd name="connsiteX2" fmla="*/ 244816 w 264673"/>
                <a:gd name="connsiteY2" fmla="*/ 9525 h 202452"/>
                <a:gd name="connsiteX3" fmla="*/ 249699 w 264673"/>
                <a:gd name="connsiteY3" fmla="*/ 178640 h 202452"/>
                <a:gd name="connsiteX4" fmla="*/ 0 w 264673"/>
                <a:gd name="connsiteY4" fmla="*/ 202452 h 202452"/>
                <a:gd name="connsiteX0" fmla="*/ 0 w 271854"/>
                <a:gd name="connsiteY0" fmla="*/ 202452 h 202648"/>
                <a:gd name="connsiteX1" fmla="*/ 54889 w 271854"/>
                <a:gd name="connsiteY1" fmla="*/ 0 h 202648"/>
                <a:gd name="connsiteX2" fmla="*/ 247197 w 271854"/>
                <a:gd name="connsiteY2" fmla="*/ 35719 h 202648"/>
                <a:gd name="connsiteX3" fmla="*/ 249699 w 271854"/>
                <a:gd name="connsiteY3" fmla="*/ 178640 h 202648"/>
                <a:gd name="connsiteX4" fmla="*/ 0 w 271854"/>
                <a:gd name="connsiteY4" fmla="*/ 202452 h 202648"/>
                <a:gd name="connsiteX0" fmla="*/ 0 w 272426"/>
                <a:gd name="connsiteY0" fmla="*/ 180159 h 180355"/>
                <a:gd name="connsiteX1" fmla="*/ 128708 w 272426"/>
                <a:gd name="connsiteY1" fmla="*/ 3901 h 180355"/>
                <a:gd name="connsiteX2" fmla="*/ 247197 w 272426"/>
                <a:gd name="connsiteY2" fmla="*/ 13426 h 180355"/>
                <a:gd name="connsiteX3" fmla="*/ 249699 w 272426"/>
                <a:gd name="connsiteY3" fmla="*/ 156347 h 180355"/>
                <a:gd name="connsiteX4" fmla="*/ 0 w 272426"/>
                <a:gd name="connsiteY4" fmla="*/ 180159 h 180355"/>
                <a:gd name="connsiteX0" fmla="*/ 0 w 162834"/>
                <a:gd name="connsiteY0" fmla="*/ 175396 h 176487"/>
                <a:gd name="connsiteX1" fmla="*/ 26314 w 162834"/>
                <a:gd name="connsiteY1" fmla="*/ 3901 h 176487"/>
                <a:gd name="connsiteX2" fmla="*/ 144803 w 162834"/>
                <a:gd name="connsiteY2" fmla="*/ 13426 h 176487"/>
                <a:gd name="connsiteX3" fmla="*/ 147305 w 162834"/>
                <a:gd name="connsiteY3" fmla="*/ 156347 h 176487"/>
                <a:gd name="connsiteX4" fmla="*/ 0 w 162834"/>
                <a:gd name="connsiteY4" fmla="*/ 175396 h 176487"/>
                <a:gd name="connsiteX0" fmla="*/ 0 w 171295"/>
                <a:gd name="connsiteY0" fmla="*/ 173968 h 174957"/>
                <a:gd name="connsiteX1" fmla="*/ 26314 w 171295"/>
                <a:gd name="connsiteY1" fmla="*/ 2473 h 174957"/>
                <a:gd name="connsiteX2" fmla="*/ 159091 w 171295"/>
                <a:gd name="connsiteY2" fmla="*/ 14379 h 174957"/>
                <a:gd name="connsiteX3" fmla="*/ 147305 w 171295"/>
                <a:gd name="connsiteY3" fmla="*/ 154919 h 174957"/>
                <a:gd name="connsiteX4" fmla="*/ 0 w 171295"/>
                <a:gd name="connsiteY4" fmla="*/ 173968 h 174957"/>
                <a:gd name="connsiteX0" fmla="*/ 0 w 169698"/>
                <a:gd name="connsiteY0" fmla="*/ 171495 h 171701"/>
                <a:gd name="connsiteX1" fmla="*/ 26314 w 169698"/>
                <a:gd name="connsiteY1" fmla="*/ 0 h 171701"/>
                <a:gd name="connsiteX2" fmla="*/ 156710 w 169698"/>
                <a:gd name="connsiteY2" fmla="*/ 35719 h 171701"/>
                <a:gd name="connsiteX3" fmla="*/ 147305 w 169698"/>
                <a:gd name="connsiteY3" fmla="*/ 152446 h 171701"/>
                <a:gd name="connsiteX4" fmla="*/ 0 w 169698"/>
                <a:gd name="connsiteY4" fmla="*/ 171495 h 171701"/>
                <a:gd name="connsiteX0" fmla="*/ 0 w 164011"/>
                <a:gd name="connsiteY0" fmla="*/ 171495 h 171701"/>
                <a:gd name="connsiteX1" fmla="*/ 26314 w 164011"/>
                <a:gd name="connsiteY1" fmla="*/ 0 h 171701"/>
                <a:gd name="connsiteX2" fmla="*/ 156710 w 164011"/>
                <a:gd name="connsiteY2" fmla="*/ 35719 h 171701"/>
                <a:gd name="connsiteX3" fmla="*/ 147305 w 164011"/>
                <a:gd name="connsiteY3" fmla="*/ 152446 h 171701"/>
                <a:gd name="connsiteX4" fmla="*/ 0 w 164011"/>
                <a:gd name="connsiteY4" fmla="*/ 171495 h 171701"/>
                <a:gd name="connsiteX0" fmla="*/ 0 w 170198"/>
                <a:gd name="connsiteY0" fmla="*/ 152445 h 152651"/>
                <a:gd name="connsiteX1" fmla="*/ 19170 w 170198"/>
                <a:gd name="connsiteY1" fmla="*/ 0 h 152651"/>
                <a:gd name="connsiteX2" fmla="*/ 156710 w 170198"/>
                <a:gd name="connsiteY2" fmla="*/ 16669 h 152651"/>
                <a:gd name="connsiteX3" fmla="*/ 147305 w 170198"/>
                <a:gd name="connsiteY3" fmla="*/ 133396 h 152651"/>
                <a:gd name="connsiteX4" fmla="*/ 0 w 170198"/>
                <a:gd name="connsiteY4" fmla="*/ 152445 h 152651"/>
                <a:gd name="connsiteX0" fmla="*/ 0 w 172544"/>
                <a:gd name="connsiteY0" fmla="*/ 152445 h 153154"/>
                <a:gd name="connsiteX1" fmla="*/ 19170 w 172544"/>
                <a:gd name="connsiteY1" fmla="*/ 0 h 153154"/>
                <a:gd name="connsiteX2" fmla="*/ 156710 w 172544"/>
                <a:gd name="connsiteY2" fmla="*/ 16669 h 153154"/>
                <a:gd name="connsiteX3" fmla="*/ 152068 w 172544"/>
                <a:gd name="connsiteY3" fmla="*/ 135777 h 153154"/>
                <a:gd name="connsiteX4" fmla="*/ 0 w 172544"/>
                <a:gd name="connsiteY4" fmla="*/ 152445 h 153154"/>
                <a:gd name="connsiteX0" fmla="*/ 0 w 166330"/>
                <a:gd name="connsiteY0" fmla="*/ 156681 h 157794"/>
                <a:gd name="connsiteX1" fmla="*/ 19170 w 166330"/>
                <a:gd name="connsiteY1" fmla="*/ 4236 h 157794"/>
                <a:gd name="connsiteX2" fmla="*/ 144803 w 166330"/>
                <a:gd name="connsiteY2" fmla="*/ 11380 h 157794"/>
                <a:gd name="connsiteX3" fmla="*/ 152068 w 166330"/>
                <a:gd name="connsiteY3" fmla="*/ 140013 h 157794"/>
                <a:gd name="connsiteX4" fmla="*/ 0 w 166330"/>
                <a:gd name="connsiteY4" fmla="*/ 156681 h 15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330" h="157794">
                  <a:moveTo>
                    <a:pt x="0" y="156681"/>
                  </a:moveTo>
                  <a:lnTo>
                    <a:pt x="19170" y="4236"/>
                  </a:lnTo>
                  <a:cubicBezTo>
                    <a:pt x="82479" y="7411"/>
                    <a:pt x="122653" y="-11249"/>
                    <a:pt x="144803" y="11380"/>
                  </a:cubicBezTo>
                  <a:cubicBezTo>
                    <a:pt x="166953" y="34009"/>
                    <a:pt x="176202" y="115796"/>
                    <a:pt x="152068" y="140013"/>
                  </a:cubicBezTo>
                  <a:cubicBezTo>
                    <a:pt x="127934" y="164230"/>
                    <a:pt x="82439" y="156681"/>
                    <a:pt x="0" y="156681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chemeClr val="accent1">
                  <a:lumMod val="50000"/>
                </a:scheme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" name="台形 53">
              <a:extLst>
                <a:ext uri="{FF2B5EF4-FFF2-40B4-BE49-F238E27FC236}">
                  <a16:creationId xmlns:a16="http://schemas.microsoft.com/office/drawing/2014/main" id="{63D3358E-A899-4600-9C72-BF191D9DB9C9}"/>
                </a:ext>
              </a:extLst>
            </p:cNvPr>
            <p:cNvSpPr/>
            <p:nvPr/>
          </p:nvSpPr>
          <p:spPr>
            <a:xfrm>
              <a:off x="6921128" y="5030725"/>
              <a:ext cx="505023" cy="224656"/>
            </a:xfrm>
            <a:custGeom>
              <a:avLst/>
              <a:gdLst>
                <a:gd name="connsiteX0" fmla="*/ 0 w 379620"/>
                <a:gd name="connsiteY0" fmla="*/ 52387 h 52387"/>
                <a:gd name="connsiteX1" fmla="*/ 39673 w 379620"/>
                <a:gd name="connsiteY1" fmla="*/ 0 h 52387"/>
                <a:gd name="connsiteX2" fmla="*/ 339947 w 379620"/>
                <a:gd name="connsiteY2" fmla="*/ 0 h 52387"/>
                <a:gd name="connsiteX3" fmla="*/ 379620 w 379620"/>
                <a:gd name="connsiteY3" fmla="*/ 52387 h 52387"/>
                <a:gd name="connsiteX4" fmla="*/ 0 w 379620"/>
                <a:gd name="connsiteY4" fmla="*/ 52387 h 52387"/>
                <a:gd name="connsiteX0" fmla="*/ 0 w 355807"/>
                <a:gd name="connsiteY0" fmla="*/ 54769 h 54769"/>
                <a:gd name="connsiteX1" fmla="*/ 15860 w 355807"/>
                <a:gd name="connsiteY1" fmla="*/ 0 h 54769"/>
                <a:gd name="connsiteX2" fmla="*/ 316134 w 355807"/>
                <a:gd name="connsiteY2" fmla="*/ 0 h 54769"/>
                <a:gd name="connsiteX3" fmla="*/ 355807 w 355807"/>
                <a:gd name="connsiteY3" fmla="*/ 52387 h 54769"/>
                <a:gd name="connsiteX4" fmla="*/ 0 w 355807"/>
                <a:gd name="connsiteY4" fmla="*/ 54769 h 54769"/>
                <a:gd name="connsiteX0" fmla="*/ 0 w 341519"/>
                <a:gd name="connsiteY0" fmla="*/ 54769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54769 h 64779"/>
                <a:gd name="connsiteX0" fmla="*/ 0 w 341519"/>
                <a:gd name="connsiteY0" fmla="*/ 64063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1097 w 341519"/>
                <a:gd name="connsiteY1" fmla="*/ 18589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3929 w 341519"/>
                <a:gd name="connsiteY1" fmla="*/ 23185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25724 w 327590"/>
                <a:gd name="connsiteY0" fmla="*/ 73255 h 73255"/>
                <a:gd name="connsiteX1" fmla="*/ 0 w 327590"/>
                <a:gd name="connsiteY1" fmla="*/ 23185 h 73255"/>
                <a:gd name="connsiteX2" fmla="*/ 302205 w 327590"/>
                <a:gd name="connsiteY2" fmla="*/ 0 h 73255"/>
                <a:gd name="connsiteX3" fmla="*/ 327590 w 327590"/>
                <a:gd name="connsiteY3" fmla="*/ 64779 h 73255"/>
                <a:gd name="connsiteX4" fmla="*/ 25724 w 327590"/>
                <a:gd name="connsiteY4" fmla="*/ 73255 h 73255"/>
                <a:gd name="connsiteX0" fmla="*/ 82372 w 384238"/>
                <a:gd name="connsiteY0" fmla="*/ 73255 h 73255"/>
                <a:gd name="connsiteX1" fmla="*/ 0 w 384238"/>
                <a:gd name="connsiteY1" fmla="*/ 33526 h 73255"/>
                <a:gd name="connsiteX2" fmla="*/ 358853 w 384238"/>
                <a:gd name="connsiteY2" fmla="*/ 0 h 73255"/>
                <a:gd name="connsiteX3" fmla="*/ 384238 w 384238"/>
                <a:gd name="connsiteY3" fmla="*/ 64779 h 73255"/>
                <a:gd name="connsiteX4" fmla="*/ 82372 w 384238"/>
                <a:gd name="connsiteY4" fmla="*/ 73255 h 73255"/>
                <a:gd name="connsiteX0" fmla="*/ 68210 w 384238"/>
                <a:gd name="connsiteY0" fmla="*/ 81298 h 81298"/>
                <a:gd name="connsiteX1" fmla="*/ 0 w 384238"/>
                <a:gd name="connsiteY1" fmla="*/ 33526 h 81298"/>
                <a:gd name="connsiteX2" fmla="*/ 358853 w 384238"/>
                <a:gd name="connsiteY2" fmla="*/ 0 h 81298"/>
                <a:gd name="connsiteX3" fmla="*/ 384238 w 384238"/>
                <a:gd name="connsiteY3" fmla="*/ 64779 h 81298"/>
                <a:gd name="connsiteX4" fmla="*/ 68210 w 384238"/>
                <a:gd name="connsiteY4" fmla="*/ 81298 h 8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238" h="81298">
                  <a:moveTo>
                    <a:pt x="68210" y="81298"/>
                  </a:moveTo>
                  <a:lnTo>
                    <a:pt x="0" y="33526"/>
                  </a:lnTo>
                  <a:lnTo>
                    <a:pt x="358853" y="0"/>
                  </a:lnTo>
                  <a:lnTo>
                    <a:pt x="384238" y="64779"/>
                  </a:lnTo>
                  <a:lnTo>
                    <a:pt x="68210" y="81298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9DA0CB8E-E4B3-4142-8B3D-EC9438255197}"/>
                </a:ext>
              </a:extLst>
            </p:cNvPr>
            <p:cNvSpPr/>
            <p:nvPr/>
          </p:nvSpPr>
          <p:spPr>
            <a:xfrm>
              <a:off x="6797747" y="5124146"/>
              <a:ext cx="822253" cy="1311223"/>
            </a:xfrm>
            <a:custGeom>
              <a:avLst/>
              <a:gdLst>
                <a:gd name="connsiteX0" fmla="*/ 183207 w 701270"/>
                <a:gd name="connsiteY0" fmla="*/ 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35711 w 701270"/>
                <a:gd name="connsiteY6" fmla="*/ 9589 h 1311223"/>
                <a:gd name="connsiteX0" fmla="*/ 294332 w 701270"/>
                <a:gd name="connsiteY0" fmla="*/ 9525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35711 w 701270"/>
                <a:gd name="connsiteY6" fmla="*/ 9589 h 1311223"/>
                <a:gd name="connsiteX7" fmla="*/ 294332 w 701270"/>
                <a:gd name="connsiteY7" fmla="*/ 9525 h 1311223"/>
                <a:gd name="connsiteX0" fmla="*/ 294332 w 701270"/>
                <a:gd name="connsiteY0" fmla="*/ 9525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294332 w 701270"/>
                <a:gd name="connsiteY7" fmla="*/ 9525 h 1311223"/>
                <a:gd name="connsiteX0" fmla="*/ 307032 w 701270"/>
                <a:gd name="connsiteY0" fmla="*/ 3175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307032 w 701270"/>
                <a:gd name="connsiteY7" fmla="*/ 31750 h 1311223"/>
                <a:gd name="connsiteX0" fmla="*/ 307032 w 701270"/>
                <a:gd name="connsiteY0" fmla="*/ 3175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307032 w 701270"/>
                <a:gd name="connsiteY7" fmla="*/ 31750 h 131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1270" h="1311223">
                  <a:moveTo>
                    <a:pt x="307032" y="31750"/>
                  </a:moveTo>
                  <a:cubicBezTo>
                    <a:pt x="409126" y="3175"/>
                    <a:pt x="406444" y="0"/>
                    <a:pt x="518063" y="0"/>
                  </a:cubicBezTo>
                  <a:cubicBezTo>
                    <a:pt x="619245" y="0"/>
                    <a:pt x="701270" y="82025"/>
                    <a:pt x="701270" y="183207"/>
                  </a:cubicBezTo>
                  <a:lnTo>
                    <a:pt x="701270" y="1311223"/>
                  </a:lnTo>
                  <a:lnTo>
                    <a:pt x="0" y="1311223"/>
                  </a:lnTo>
                  <a:lnTo>
                    <a:pt x="0" y="712248"/>
                  </a:lnTo>
                  <a:lnTo>
                    <a:pt x="129361" y="92139"/>
                  </a:lnTo>
                  <a:cubicBezTo>
                    <a:pt x="145193" y="88943"/>
                    <a:pt x="204938" y="60325"/>
                    <a:pt x="307032" y="3175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01AFD690-5C7C-4EC1-B178-E404C9B8F9CC}"/>
                </a:ext>
              </a:extLst>
            </p:cNvPr>
            <p:cNvSpPr/>
            <p:nvPr/>
          </p:nvSpPr>
          <p:spPr>
            <a:xfrm>
              <a:off x="7062129" y="5289836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4663B3A0-8D0F-40C4-8D54-15BBBB735CFC}"/>
                </a:ext>
              </a:extLst>
            </p:cNvPr>
            <p:cNvSpPr/>
            <p:nvPr/>
          </p:nvSpPr>
          <p:spPr>
            <a:xfrm flipH="1">
              <a:off x="7108285" y="5232399"/>
              <a:ext cx="367416" cy="1203325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BF1D9070-1B86-4E69-BC41-886DB5747A50}"/>
                </a:ext>
              </a:extLst>
            </p:cNvPr>
            <p:cNvSpPr/>
            <p:nvPr/>
          </p:nvSpPr>
          <p:spPr>
            <a:xfrm>
              <a:off x="6794240" y="5054599"/>
              <a:ext cx="660097" cy="791497"/>
            </a:xfrm>
            <a:custGeom>
              <a:avLst/>
              <a:gdLst>
                <a:gd name="connsiteX0" fmla="*/ 530225 w 533400"/>
                <a:gd name="connsiteY0" fmla="*/ 0 h 777875"/>
                <a:gd name="connsiteX1" fmla="*/ 130175 w 533400"/>
                <a:gd name="connsiteY1" fmla="*/ 41275 h 777875"/>
                <a:gd name="connsiteX2" fmla="*/ 0 w 533400"/>
                <a:gd name="connsiteY2" fmla="*/ 777875 h 777875"/>
                <a:gd name="connsiteX3" fmla="*/ 187325 w 533400"/>
                <a:gd name="connsiteY3" fmla="*/ 241300 h 777875"/>
                <a:gd name="connsiteX4" fmla="*/ 225425 w 533400"/>
                <a:gd name="connsiteY4" fmla="*/ 180975 h 777875"/>
                <a:gd name="connsiteX5" fmla="*/ 187325 w 533400"/>
                <a:gd name="connsiteY5" fmla="*/ 139700 h 777875"/>
                <a:gd name="connsiteX6" fmla="*/ 254000 w 533400"/>
                <a:gd name="connsiteY6" fmla="*/ 133350 h 777875"/>
                <a:gd name="connsiteX7" fmla="*/ 282575 w 533400"/>
                <a:gd name="connsiteY7" fmla="*/ 79375 h 777875"/>
                <a:gd name="connsiteX8" fmla="*/ 533400 w 533400"/>
                <a:gd name="connsiteY8" fmla="*/ 60325 h 777875"/>
                <a:gd name="connsiteX9" fmla="*/ 530225 w 533400"/>
                <a:gd name="connsiteY9" fmla="*/ 0 h 777875"/>
                <a:gd name="connsiteX0" fmla="*/ 527050 w 530225"/>
                <a:gd name="connsiteY0" fmla="*/ 0 h 762000"/>
                <a:gd name="connsiteX1" fmla="*/ 127000 w 530225"/>
                <a:gd name="connsiteY1" fmla="*/ 41275 h 762000"/>
                <a:gd name="connsiteX2" fmla="*/ 0 w 530225"/>
                <a:gd name="connsiteY2" fmla="*/ 762000 h 762000"/>
                <a:gd name="connsiteX3" fmla="*/ 184150 w 530225"/>
                <a:gd name="connsiteY3" fmla="*/ 241300 h 762000"/>
                <a:gd name="connsiteX4" fmla="*/ 222250 w 530225"/>
                <a:gd name="connsiteY4" fmla="*/ 180975 h 762000"/>
                <a:gd name="connsiteX5" fmla="*/ 184150 w 530225"/>
                <a:gd name="connsiteY5" fmla="*/ 139700 h 762000"/>
                <a:gd name="connsiteX6" fmla="*/ 250825 w 530225"/>
                <a:gd name="connsiteY6" fmla="*/ 133350 h 762000"/>
                <a:gd name="connsiteX7" fmla="*/ 279400 w 530225"/>
                <a:gd name="connsiteY7" fmla="*/ 79375 h 762000"/>
                <a:gd name="connsiteX8" fmla="*/ 530225 w 530225"/>
                <a:gd name="connsiteY8" fmla="*/ 60325 h 762000"/>
                <a:gd name="connsiteX9" fmla="*/ 527050 w 530225"/>
                <a:gd name="connsiteY9" fmla="*/ 0 h 762000"/>
                <a:gd name="connsiteX0" fmla="*/ 527050 w 530225"/>
                <a:gd name="connsiteY0" fmla="*/ 0 h 763651"/>
                <a:gd name="connsiteX1" fmla="*/ 127000 w 530225"/>
                <a:gd name="connsiteY1" fmla="*/ 41275 h 763651"/>
                <a:gd name="connsiteX2" fmla="*/ 0 w 530225"/>
                <a:gd name="connsiteY2" fmla="*/ 762000 h 763651"/>
                <a:gd name="connsiteX3" fmla="*/ 184150 w 530225"/>
                <a:gd name="connsiteY3" fmla="*/ 241300 h 763651"/>
                <a:gd name="connsiteX4" fmla="*/ 222250 w 530225"/>
                <a:gd name="connsiteY4" fmla="*/ 180975 h 763651"/>
                <a:gd name="connsiteX5" fmla="*/ 184150 w 530225"/>
                <a:gd name="connsiteY5" fmla="*/ 139700 h 763651"/>
                <a:gd name="connsiteX6" fmla="*/ 250825 w 530225"/>
                <a:gd name="connsiteY6" fmla="*/ 133350 h 763651"/>
                <a:gd name="connsiteX7" fmla="*/ 279400 w 530225"/>
                <a:gd name="connsiteY7" fmla="*/ 79375 h 763651"/>
                <a:gd name="connsiteX8" fmla="*/ 530225 w 530225"/>
                <a:gd name="connsiteY8" fmla="*/ 60325 h 763651"/>
                <a:gd name="connsiteX9" fmla="*/ 527050 w 530225"/>
                <a:gd name="connsiteY9" fmla="*/ 0 h 763651"/>
                <a:gd name="connsiteX0" fmla="*/ 528018 w 531193"/>
                <a:gd name="connsiteY0" fmla="*/ 0 h 763651"/>
                <a:gd name="connsiteX1" fmla="*/ 127968 w 531193"/>
                <a:gd name="connsiteY1" fmla="*/ 41275 h 763651"/>
                <a:gd name="connsiteX2" fmla="*/ 968 w 531193"/>
                <a:gd name="connsiteY2" fmla="*/ 762000 h 763651"/>
                <a:gd name="connsiteX3" fmla="*/ 185118 w 531193"/>
                <a:gd name="connsiteY3" fmla="*/ 241300 h 763651"/>
                <a:gd name="connsiteX4" fmla="*/ 223218 w 531193"/>
                <a:gd name="connsiteY4" fmla="*/ 180975 h 763651"/>
                <a:gd name="connsiteX5" fmla="*/ 185118 w 531193"/>
                <a:gd name="connsiteY5" fmla="*/ 139700 h 763651"/>
                <a:gd name="connsiteX6" fmla="*/ 251793 w 531193"/>
                <a:gd name="connsiteY6" fmla="*/ 133350 h 763651"/>
                <a:gd name="connsiteX7" fmla="*/ 280368 w 531193"/>
                <a:gd name="connsiteY7" fmla="*/ 79375 h 763651"/>
                <a:gd name="connsiteX8" fmla="*/ 531193 w 531193"/>
                <a:gd name="connsiteY8" fmla="*/ 60325 h 763651"/>
                <a:gd name="connsiteX9" fmla="*/ 528018 w 531193"/>
                <a:gd name="connsiteY9" fmla="*/ 0 h 763651"/>
                <a:gd name="connsiteX0" fmla="*/ 528018 w 531193"/>
                <a:gd name="connsiteY0" fmla="*/ 0 h 762786"/>
                <a:gd name="connsiteX1" fmla="*/ 127968 w 531193"/>
                <a:gd name="connsiteY1" fmla="*/ 41275 h 762786"/>
                <a:gd name="connsiteX2" fmla="*/ 968 w 531193"/>
                <a:gd name="connsiteY2" fmla="*/ 762000 h 762786"/>
                <a:gd name="connsiteX3" fmla="*/ 223218 w 531193"/>
                <a:gd name="connsiteY3" fmla="*/ 180975 h 762786"/>
                <a:gd name="connsiteX4" fmla="*/ 185118 w 531193"/>
                <a:gd name="connsiteY4" fmla="*/ 139700 h 762786"/>
                <a:gd name="connsiteX5" fmla="*/ 251793 w 531193"/>
                <a:gd name="connsiteY5" fmla="*/ 133350 h 762786"/>
                <a:gd name="connsiteX6" fmla="*/ 280368 w 531193"/>
                <a:gd name="connsiteY6" fmla="*/ 79375 h 762786"/>
                <a:gd name="connsiteX7" fmla="*/ 531193 w 531193"/>
                <a:gd name="connsiteY7" fmla="*/ 60325 h 762786"/>
                <a:gd name="connsiteX8" fmla="*/ 528018 w 531193"/>
                <a:gd name="connsiteY8" fmla="*/ 0 h 762786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85118 w 531193"/>
                <a:gd name="connsiteY4" fmla="*/ 139700 h 762928"/>
                <a:gd name="connsiteX5" fmla="*/ 251793 w 531193"/>
                <a:gd name="connsiteY5" fmla="*/ 133350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9718 w 531193"/>
                <a:gd name="connsiteY4" fmla="*/ 184150 h 762928"/>
                <a:gd name="connsiteX5" fmla="*/ 251793 w 531193"/>
                <a:gd name="connsiteY5" fmla="*/ 133350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9718 w 531193"/>
                <a:gd name="connsiteY4" fmla="*/ 184150 h 762928"/>
                <a:gd name="connsiteX5" fmla="*/ 220043 w 531193"/>
                <a:gd name="connsiteY5" fmla="*/ 168275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3368 w 531193"/>
                <a:gd name="connsiteY4" fmla="*/ 196850 h 762928"/>
                <a:gd name="connsiteX5" fmla="*/ 220043 w 531193"/>
                <a:gd name="connsiteY5" fmla="*/ 168275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2"/>
                <a:gd name="connsiteX1" fmla="*/ 127968 w 531193"/>
                <a:gd name="connsiteY1" fmla="*/ 41275 h 762922"/>
                <a:gd name="connsiteX2" fmla="*/ 968 w 531193"/>
                <a:gd name="connsiteY2" fmla="*/ 762000 h 762922"/>
                <a:gd name="connsiteX3" fmla="*/ 188293 w 531193"/>
                <a:gd name="connsiteY3" fmla="*/ 257175 h 762922"/>
                <a:gd name="connsiteX4" fmla="*/ 153368 w 531193"/>
                <a:gd name="connsiteY4" fmla="*/ 196850 h 762922"/>
                <a:gd name="connsiteX5" fmla="*/ 220043 w 531193"/>
                <a:gd name="connsiteY5" fmla="*/ 168275 h 762922"/>
                <a:gd name="connsiteX6" fmla="*/ 280368 w 531193"/>
                <a:gd name="connsiteY6" fmla="*/ 79375 h 762922"/>
                <a:gd name="connsiteX7" fmla="*/ 531193 w 531193"/>
                <a:gd name="connsiteY7" fmla="*/ 60325 h 762922"/>
                <a:gd name="connsiteX8" fmla="*/ 528018 w 531193"/>
                <a:gd name="connsiteY8" fmla="*/ 0 h 762922"/>
                <a:gd name="connsiteX0" fmla="*/ 515318 w 531193"/>
                <a:gd name="connsiteY0" fmla="*/ 0 h 778797"/>
                <a:gd name="connsiteX1" fmla="*/ 127968 w 531193"/>
                <a:gd name="connsiteY1" fmla="*/ 57150 h 778797"/>
                <a:gd name="connsiteX2" fmla="*/ 968 w 531193"/>
                <a:gd name="connsiteY2" fmla="*/ 777875 h 778797"/>
                <a:gd name="connsiteX3" fmla="*/ 188293 w 531193"/>
                <a:gd name="connsiteY3" fmla="*/ 273050 h 778797"/>
                <a:gd name="connsiteX4" fmla="*/ 153368 w 531193"/>
                <a:gd name="connsiteY4" fmla="*/ 212725 h 778797"/>
                <a:gd name="connsiteX5" fmla="*/ 220043 w 531193"/>
                <a:gd name="connsiteY5" fmla="*/ 184150 h 778797"/>
                <a:gd name="connsiteX6" fmla="*/ 280368 w 531193"/>
                <a:gd name="connsiteY6" fmla="*/ 95250 h 778797"/>
                <a:gd name="connsiteX7" fmla="*/ 531193 w 531193"/>
                <a:gd name="connsiteY7" fmla="*/ 76200 h 778797"/>
                <a:gd name="connsiteX8" fmla="*/ 515318 w 531193"/>
                <a:gd name="connsiteY8" fmla="*/ 0 h 778797"/>
                <a:gd name="connsiteX0" fmla="*/ 515318 w 531193"/>
                <a:gd name="connsiteY0" fmla="*/ 0 h 778797"/>
                <a:gd name="connsiteX1" fmla="*/ 127968 w 531193"/>
                <a:gd name="connsiteY1" fmla="*/ 57150 h 778797"/>
                <a:gd name="connsiteX2" fmla="*/ 968 w 531193"/>
                <a:gd name="connsiteY2" fmla="*/ 777875 h 778797"/>
                <a:gd name="connsiteX3" fmla="*/ 188293 w 531193"/>
                <a:gd name="connsiteY3" fmla="*/ 273050 h 778797"/>
                <a:gd name="connsiteX4" fmla="*/ 153368 w 531193"/>
                <a:gd name="connsiteY4" fmla="*/ 212725 h 778797"/>
                <a:gd name="connsiteX5" fmla="*/ 220043 w 531193"/>
                <a:gd name="connsiteY5" fmla="*/ 184150 h 778797"/>
                <a:gd name="connsiteX6" fmla="*/ 280368 w 531193"/>
                <a:gd name="connsiteY6" fmla="*/ 95250 h 778797"/>
                <a:gd name="connsiteX7" fmla="*/ 531193 w 531193"/>
                <a:gd name="connsiteY7" fmla="*/ 60325 h 778797"/>
                <a:gd name="connsiteX8" fmla="*/ 515318 w 531193"/>
                <a:gd name="connsiteY8" fmla="*/ 0 h 778797"/>
                <a:gd name="connsiteX0" fmla="*/ 524843 w 531193"/>
                <a:gd name="connsiteY0" fmla="*/ 0 h 772447"/>
                <a:gd name="connsiteX1" fmla="*/ 127968 w 531193"/>
                <a:gd name="connsiteY1" fmla="*/ 50800 h 772447"/>
                <a:gd name="connsiteX2" fmla="*/ 968 w 531193"/>
                <a:gd name="connsiteY2" fmla="*/ 771525 h 772447"/>
                <a:gd name="connsiteX3" fmla="*/ 188293 w 531193"/>
                <a:gd name="connsiteY3" fmla="*/ 266700 h 772447"/>
                <a:gd name="connsiteX4" fmla="*/ 153368 w 531193"/>
                <a:gd name="connsiteY4" fmla="*/ 206375 h 772447"/>
                <a:gd name="connsiteX5" fmla="*/ 220043 w 531193"/>
                <a:gd name="connsiteY5" fmla="*/ 177800 h 772447"/>
                <a:gd name="connsiteX6" fmla="*/ 280368 w 531193"/>
                <a:gd name="connsiteY6" fmla="*/ 88900 h 772447"/>
                <a:gd name="connsiteX7" fmla="*/ 531193 w 531193"/>
                <a:gd name="connsiteY7" fmla="*/ 53975 h 772447"/>
                <a:gd name="connsiteX8" fmla="*/ 524843 w 531193"/>
                <a:gd name="connsiteY8" fmla="*/ 0 h 772447"/>
                <a:gd name="connsiteX0" fmla="*/ 524843 w 543893"/>
                <a:gd name="connsiteY0" fmla="*/ 0 h 772447"/>
                <a:gd name="connsiteX1" fmla="*/ 127968 w 543893"/>
                <a:gd name="connsiteY1" fmla="*/ 50800 h 772447"/>
                <a:gd name="connsiteX2" fmla="*/ 968 w 543893"/>
                <a:gd name="connsiteY2" fmla="*/ 771525 h 772447"/>
                <a:gd name="connsiteX3" fmla="*/ 188293 w 543893"/>
                <a:gd name="connsiteY3" fmla="*/ 266700 h 772447"/>
                <a:gd name="connsiteX4" fmla="*/ 153368 w 543893"/>
                <a:gd name="connsiteY4" fmla="*/ 206375 h 772447"/>
                <a:gd name="connsiteX5" fmla="*/ 220043 w 543893"/>
                <a:gd name="connsiteY5" fmla="*/ 177800 h 772447"/>
                <a:gd name="connsiteX6" fmla="*/ 280368 w 543893"/>
                <a:gd name="connsiteY6" fmla="*/ 88900 h 772447"/>
                <a:gd name="connsiteX7" fmla="*/ 543893 w 543893"/>
                <a:gd name="connsiteY7" fmla="*/ 57150 h 772447"/>
                <a:gd name="connsiteX8" fmla="*/ 524843 w 543893"/>
                <a:gd name="connsiteY8" fmla="*/ 0 h 772447"/>
                <a:gd name="connsiteX0" fmla="*/ 524843 w 543893"/>
                <a:gd name="connsiteY0" fmla="*/ 0 h 772447"/>
                <a:gd name="connsiteX1" fmla="*/ 127968 w 543893"/>
                <a:gd name="connsiteY1" fmla="*/ 50800 h 772447"/>
                <a:gd name="connsiteX2" fmla="*/ 968 w 543893"/>
                <a:gd name="connsiteY2" fmla="*/ 771525 h 772447"/>
                <a:gd name="connsiteX3" fmla="*/ 188293 w 543893"/>
                <a:gd name="connsiteY3" fmla="*/ 266700 h 772447"/>
                <a:gd name="connsiteX4" fmla="*/ 153368 w 543893"/>
                <a:gd name="connsiteY4" fmla="*/ 206375 h 772447"/>
                <a:gd name="connsiteX5" fmla="*/ 220043 w 543893"/>
                <a:gd name="connsiteY5" fmla="*/ 177800 h 772447"/>
                <a:gd name="connsiteX6" fmla="*/ 331168 w 543893"/>
                <a:gd name="connsiteY6" fmla="*/ 85725 h 772447"/>
                <a:gd name="connsiteX7" fmla="*/ 543893 w 543893"/>
                <a:gd name="connsiteY7" fmla="*/ 57150 h 772447"/>
                <a:gd name="connsiteX8" fmla="*/ 524843 w 543893"/>
                <a:gd name="connsiteY8" fmla="*/ 0 h 772447"/>
                <a:gd name="connsiteX0" fmla="*/ 524873 w 543923"/>
                <a:gd name="connsiteY0" fmla="*/ 0 h 772447"/>
                <a:gd name="connsiteX1" fmla="*/ 124823 w 543923"/>
                <a:gd name="connsiteY1" fmla="*/ 120650 h 772447"/>
                <a:gd name="connsiteX2" fmla="*/ 998 w 543923"/>
                <a:gd name="connsiteY2" fmla="*/ 771525 h 772447"/>
                <a:gd name="connsiteX3" fmla="*/ 188323 w 543923"/>
                <a:gd name="connsiteY3" fmla="*/ 266700 h 772447"/>
                <a:gd name="connsiteX4" fmla="*/ 153398 w 543923"/>
                <a:gd name="connsiteY4" fmla="*/ 206375 h 772447"/>
                <a:gd name="connsiteX5" fmla="*/ 220073 w 543923"/>
                <a:gd name="connsiteY5" fmla="*/ 177800 h 772447"/>
                <a:gd name="connsiteX6" fmla="*/ 331198 w 543923"/>
                <a:gd name="connsiteY6" fmla="*/ 85725 h 772447"/>
                <a:gd name="connsiteX7" fmla="*/ 543923 w 543923"/>
                <a:gd name="connsiteY7" fmla="*/ 57150 h 772447"/>
                <a:gd name="connsiteX8" fmla="*/ 524873 w 543923"/>
                <a:gd name="connsiteY8" fmla="*/ 0 h 772447"/>
                <a:gd name="connsiteX0" fmla="*/ 521698 w 543923"/>
                <a:gd name="connsiteY0" fmla="*/ 0 h 791497"/>
                <a:gd name="connsiteX1" fmla="*/ 124823 w 543923"/>
                <a:gd name="connsiteY1" fmla="*/ 139700 h 791497"/>
                <a:gd name="connsiteX2" fmla="*/ 998 w 543923"/>
                <a:gd name="connsiteY2" fmla="*/ 790575 h 791497"/>
                <a:gd name="connsiteX3" fmla="*/ 188323 w 543923"/>
                <a:gd name="connsiteY3" fmla="*/ 285750 h 791497"/>
                <a:gd name="connsiteX4" fmla="*/ 153398 w 543923"/>
                <a:gd name="connsiteY4" fmla="*/ 225425 h 791497"/>
                <a:gd name="connsiteX5" fmla="*/ 220073 w 543923"/>
                <a:gd name="connsiteY5" fmla="*/ 196850 h 791497"/>
                <a:gd name="connsiteX6" fmla="*/ 331198 w 543923"/>
                <a:gd name="connsiteY6" fmla="*/ 104775 h 791497"/>
                <a:gd name="connsiteX7" fmla="*/ 543923 w 543923"/>
                <a:gd name="connsiteY7" fmla="*/ 76200 h 791497"/>
                <a:gd name="connsiteX8" fmla="*/ 521698 w 543923"/>
                <a:gd name="connsiteY8" fmla="*/ 0 h 791497"/>
                <a:gd name="connsiteX0" fmla="*/ 521698 w 562973"/>
                <a:gd name="connsiteY0" fmla="*/ 0 h 791497"/>
                <a:gd name="connsiteX1" fmla="*/ 124823 w 562973"/>
                <a:gd name="connsiteY1" fmla="*/ 139700 h 791497"/>
                <a:gd name="connsiteX2" fmla="*/ 998 w 562973"/>
                <a:gd name="connsiteY2" fmla="*/ 790575 h 791497"/>
                <a:gd name="connsiteX3" fmla="*/ 188323 w 562973"/>
                <a:gd name="connsiteY3" fmla="*/ 285750 h 791497"/>
                <a:gd name="connsiteX4" fmla="*/ 153398 w 562973"/>
                <a:gd name="connsiteY4" fmla="*/ 225425 h 791497"/>
                <a:gd name="connsiteX5" fmla="*/ 220073 w 562973"/>
                <a:gd name="connsiteY5" fmla="*/ 196850 h 791497"/>
                <a:gd name="connsiteX6" fmla="*/ 331198 w 562973"/>
                <a:gd name="connsiteY6" fmla="*/ 104775 h 791497"/>
                <a:gd name="connsiteX7" fmla="*/ 562973 w 562973"/>
                <a:gd name="connsiteY7" fmla="*/ 79375 h 791497"/>
                <a:gd name="connsiteX8" fmla="*/ 521698 w 562973"/>
                <a:gd name="connsiteY8" fmla="*/ 0 h 79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2973" h="791497">
                  <a:moveTo>
                    <a:pt x="521698" y="0"/>
                  </a:moveTo>
                  <a:lnTo>
                    <a:pt x="124823" y="139700"/>
                  </a:lnTo>
                  <a:cubicBezTo>
                    <a:pt x="82490" y="379942"/>
                    <a:pt x="-10644" y="756708"/>
                    <a:pt x="998" y="790575"/>
                  </a:cubicBezTo>
                  <a:cubicBezTo>
                    <a:pt x="16873" y="813858"/>
                    <a:pt x="157631" y="389467"/>
                    <a:pt x="188323" y="285750"/>
                  </a:cubicBezTo>
                  <a:lnTo>
                    <a:pt x="153398" y="225425"/>
                  </a:lnTo>
                  <a:lnTo>
                    <a:pt x="220073" y="196850"/>
                  </a:lnTo>
                  <a:lnTo>
                    <a:pt x="331198" y="104775"/>
                  </a:lnTo>
                  <a:lnTo>
                    <a:pt x="562973" y="79375"/>
                  </a:lnTo>
                  <a:lnTo>
                    <a:pt x="521698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A5A70834-48DE-49FE-9E02-42C10E6B4078}"/>
                </a:ext>
              </a:extLst>
            </p:cNvPr>
            <p:cNvSpPr/>
            <p:nvPr/>
          </p:nvSpPr>
          <p:spPr>
            <a:xfrm>
              <a:off x="6778438" y="6247130"/>
              <a:ext cx="53606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5605C217-F84C-422A-A9C8-40F335E7BCE4}"/>
                </a:ext>
              </a:extLst>
            </p:cNvPr>
            <p:cNvSpPr/>
            <p:nvPr/>
          </p:nvSpPr>
          <p:spPr>
            <a:xfrm>
              <a:off x="6554153" y="3834674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3686064B-A7C2-4AD7-A53E-F8498387A835}"/>
                </a:ext>
              </a:extLst>
            </p:cNvPr>
            <p:cNvSpPr/>
            <p:nvPr/>
          </p:nvSpPr>
          <p:spPr>
            <a:xfrm rot="5400000">
              <a:off x="6751891" y="4099372"/>
              <a:ext cx="95266" cy="243208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円/楕円 480">
              <a:extLst>
                <a:ext uri="{FF2B5EF4-FFF2-40B4-BE49-F238E27FC236}">
                  <a16:creationId xmlns:a16="http://schemas.microsoft.com/office/drawing/2014/main" id="{4A41F106-AB45-42E3-89C1-272084A78D63}"/>
                </a:ext>
              </a:extLst>
            </p:cNvPr>
            <p:cNvSpPr/>
            <p:nvPr/>
          </p:nvSpPr>
          <p:spPr>
            <a:xfrm>
              <a:off x="6707284" y="4279590"/>
              <a:ext cx="109896" cy="1770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円/楕円 480">
              <a:extLst>
                <a:ext uri="{FF2B5EF4-FFF2-40B4-BE49-F238E27FC236}">
                  <a16:creationId xmlns:a16="http://schemas.microsoft.com/office/drawing/2014/main" id="{7EE9FBD7-705F-4728-BA0B-2A5CE7FA2113}"/>
                </a:ext>
              </a:extLst>
            </p:cNvPr>
            <p:cNvSpPr/>
            <p:nvPr/>
          </p:nvSpPr>
          <p:spPr>
            <a:xfrm>
              <a:off x="6715156" y="4311405"/>
              <a:ext cx="47269" cy="6948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D8DE58B4-19F4-4C53-99BA-409D97DBA345}"/>
                </a:ext>
              </a:extLst>
            </p:cNvPr>
            <p:cNvSpPr/>
            <p:nvPr/>
          </p:nvSpPr>
          <p:spPr>
            <a:xfrm>
              <a:off x="6574661" y="3685221"/>
              <a:ext cx="1172686" cy="1095683"/>
            </a:xfrm>
            <a:custGeom>
              <a:avLst/>
              <a:gdLst>
                <a:gd name="connsiteX0" fmla="*/ 500805 w 1172686"/>
                <a:gd name="connsiteY0" fmla="*/ 0 h 1095683"/>
                <a:gd name="connsiteX1" fmla="*/ 722047 w 1172686"/>
                <a:gd name="connsiteY1" fmla="*/ 44079 h 1095683"/>
                <a:gd name="connsiteX2" fmla="*/ 793554 w 1172686"/>
                <a:gd name="connsiteY2" fmla="*/ 82382 h 1095683"/>
                <a:gd name="connsiteX3" fmla="*/ 814798 w 1172686"/>
                <a:gd name="connsiteY3" fmla="*/ 79341 h 1095683"/>
                <a:gd name="connsiteX4" fmla="*/ 1172686 w 1172686"/>
                <a:gd name="connsiteY4" fmla="*/ 587512 h 1095683"/>
                <a:gd name="connsiteX5" fmla="*/ 814798 w 1172686"/>
                <a:gd name="connsiteY5" fmla="*/ 1095683 h 1095683"/>
                <a:gd name="connsiteX6" fmla="*/ 746534 w 1172686"/>
                <a:gd name="connsiteY6" fmla="*/ 1085912 h 1095683"/>
                <a:gd name="connsiteX7" fmla="*/ 746534 w 1172686"/>
                <a:gd name="connsiteY7" fmla="*/ 300918 h 1095683"/>
                <a:gd name="connsiteX8" fmla="*/ 0 w 1172686"/>
                <a:gd name="connsiteY8" fmla="*/ 300918 h 1095683"/>
                <a:gd name="connsiteX9" fmla="*/ 29491 w 1172686"/>
                <a:gd name="connsiteY9" fmla="*/ 247300 h 1095683"/>
                <a:gd name="connsiteX10" fmla="*/ 500805 w 1172686"/>
                <a:gd name="connsiteY10" fmla="*/ 0 h 109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2686" h="1095683">
                  <a:moveTo>
                    <a:pt x="500805" y="0"/>
                  </a:moveTo>
                  <a:cubicBezTo>
                    <a:pt x="579283" y="0"/>
                    <a:pt x="654046" y="15695"/>
                    <a:pt x="722047" y="44079"/>
                  </a:cubicBezTo>
                  <a:lnTo>
                    <a:pt x="793554" y="82382"/>
                  </a:lnTo>
                  <a:lnTo>
                    <a:pt x="814798" y="79341"/>
                  </a:lnTo>
                  <a:cubicBezTo>
                    <a:pt x="1012454" y="79341"/>
                    <a:pt x="1172686" y="306857"/>
                    <a:pt x="1172686" y="587512"/>
                  </a:cubicBezTo>
                  <a:cubicBezTo>
                    <a:pt x="1172686" y="868167"/>
                    <a:pt x="1012454" y="1095683"/>
                    <a:pt x="814798" y="1095683"/>
                  </a:cubicBezTo>
                  <a:lnTo>
                    <a:pt x="746534" y="1085912"/>
                  </a:lnTo>
                  <a:lnTo>
                    <a:pt x="746534" y="300918"/>
                  </a:lnTo>
                  <a:lnTo>
                    <a:pt x="0" y="300918"/>
                  </a:lnTo>
                  <a:lnTo>
                    <a:pt x="29491" y="247300"/>
                  </a:lnTo>
                  <a:cubicBezTo>
                    <a:pt x="131634" y="98097"/>
                    <a:pt x="304611" y="0"/>
                    <a:pt x="50080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74710178-BF9F-469A-9267-85761A790C93}"/>
                </a:ext>
              </a:extLst>
            </p:cNvPr>
            <p:cNvSpPr/>
            <p:nvPr/>
          </p:nvSpPr>
          <p:spPr>
            <a:xfrm rot="8280520">
              <a:off x="6970704" y="3711769"/>
              <a:ext cx="456300" cy="912600"/>
            </a:xfrm>
            <a:prstGeom prst="moon">
              <a:avLst>
                <a:gd name="adj" fmla="val 60694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EC2FD0D5-8BE0-4D93-8992-798E84043FD7}"/>
                </a:ext>
              </a:extLst>
            </p:cNvPr>
            <p:cNvGrpSpPr/>
            <p:nvPr/>
          </p:nvGrpSpPr>
          <p:grpSpPr>
            <a:xfrm>
              <a:off x="7239505" y="4365999"/>
              <a:ext cx="231434" cy="419158"/>
              <a:chOff x="1368308" y="1783038"/>
              <a:chExt cx="188990" cy="342286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4E3B1711-6974-444B-9E0D-F89793F74ADF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C2AAAB54-6E1D-4153-A0E7-F4FC9E548D48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F20FA5C-2860-4FFA-8856-9E25FC261E6C}"/>
              </a:ext>
            </a:extLst>
          </p:cNvPr>
          <p:cNvGrpSpPr/>
          <p:nvPr/>
        </p:nvGrpSpPr>
        <p:grpSpPr>
          <a:xfrm>
            <a:off x="4315103" y="886334"/>
            <a:ext cx="1143511" cy="2658683"/>
            <a:chOff x="3537863" y="886334"/>
            <a:chExt cx="1143511" cy="2658683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7BBD6073-513E-4A74-9F75-2F2B49F463E5}"/>
                </a:ext>
              </a:extLst>
            </p:cNvPr>
            <p:cNvSpPr/>
            <p:nvPr/>
          </p:nvSpPr>
          <p:spPr>
            <a:xfrm>
              <a:off x="4039306" y="188101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2CB5669-81A5-4570-951A-81F3059FC7CF}"/>
                </a:ext>
              </a:extLst>
            </p:cNvPr>
            <p:cNvSpPr/>
            <p:nvPr/>
          </p:nvSpPr>
          <p:spPr>
            <a:xfrm>
              <a:off x="4056412" y="190849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E0B9BF8-DDF9-4A1E-AF72-DAE34FCA2B11}"/>
                </a:ext>
              </a:extLst>
            </p:cNvPr>
            <p:cNvSpPr/>
            <p:nvPr/>
          </p:nvSpPr>
          <p:spPr>
            <a:xfrm>
              <a:off x="3747168" y="2247479"/>
              <a:ext cx="855968" cy="1292290"/>
            </a:xfrm>
            <a:custGeom>
              <a:avLst/>
              <a:gdLst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220395 w 845522"/>
                <a:gd name="connsiteY6" fmla="*/ 17902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22414 h 1292290"/>
                <a:gd name="connsiteX8" fmla="*/ 321865 w 845522"/>
                <a:gd name="connsiteY8" fmla="*/ 0 h 1292290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2148 h 1294438"/>
                <a:gd name="connsiteX1" fmla="*/ 523657 w 845522"/>
                <a:gd name="connsiteY1" fmla="*/ 2148 h 1294438"/>
                <a:gd name="connsiteX2" fmla="*/ 845522 w 845522"/>
                <a:gd name="connsiteY2" fmla="*/ 324013 h 1294438"/>
                <a:gd name="connsiteX3" fmla="*/ 845522 w 845522"/>
                <a:gd name="connsiteY3" fmla="*/ 1294438 h 1294438"/>
                <a:gd name="connsiteX4" fmla="*/ 0 w 845522"/>
                <a:gd name="connsiteY4" fmla="*/ 1294438 h 1294438"/>
                <a:gd name="connsiteX5" fmla="*/ 0 w 845522"/>
                <a:gd name="connsiteY5" fmla="*/ 540776 h 1294438"/>
                <a:gd name="connsiteX6" fmla="*/ 198170 w 845522"/>
                <a:gd name="connsiteY6" fmla="*/ 74025 h 1294438"/>
                <a:gd name="connsiteX7" fmla="*/ 321865 w 845522"/>
                <a:gd name="connsiteY7" fmla="*/ 2148 h 1294438"/>
                <a:gd name="connsiteX0" fmla="*/ 321866 w 845523"/>
                <a:gd name="connsiteY0" fmla="*/ 2148 h 1294438"/>
                <a:gd name="connsiteX1" fmla="*/ 523658 w 845523"/>
                <a:gd name="connsiteY1" fmla="*/ 2148 h 1294438"/>
                <a:gd name="connsiteX2" fmla="*/ 845523 w 845523"/>
                <a:gd name="connsiteY2" fmla="*/ 324013 h 1294438"/>
                <a:gd name="connsiteX3" fmla="*/ 845523 w 845523"/>
                <a:gd name="connsiteY3" fmla="*/ 1294438 h 1294438"/>
                <a:gd name="connsiteX4" fmla="*/ 1 w 845523"/>
                <a:gd name="connsiteY4" fmla="*/ 1294438 h 1294438"/>
                <a:gd name="connsiteX5" fmla="*/ 1 w 845523"/>
                <a:gd name="connsiteY5" fmla="*/ 540776 h 1294438"/>
                <a:gd name="connsiteX6" fmla="*/ 198171 w 845523"/>
                <a:gd name="connsiteY6" fmla="*/ 74025 h 1294438"/>
                <a:gd name="connsiteX7" fmla="*/ 321866 w 845523"/>
                <a:gd name="connsiteY7" fmla="*/ 2148 h 1294438"/>
                <a:gd name="connsiteX0" fmla="*/ 321866 w 845523"/>
                <a:gd name="connsiteY0" fmla="*/ 2148 h 1294438"/>
                <a:gd name="connsiteX1" fmla="*/ 523658 w 845523"/>
                <a:gd name="connsiteY1" fmla="*/ 2148 h 1294438"/>
                <a:gd name="connsiteX2" fmla="*/ 845523 w 845523"/>
                <a:gd name="connsiteY2" fmla="*/ 324013 h 1294438"/>
                <a:gd name="connsiteX3" fmla="*/ 845523 w 845523"/>
                <a:gd name="connsiteY3" fmla="*/ 1294438 h 1294438"/>
                <a:gd name="connsiteX4" fmla="*/ 1 w 845523"/>
                <a:gd name="connsiteY4" fmla="*/ 1294438 h 1294438"/>
                <a:gd name="connsiteX5" fmla="*/ 1 w 845523"/>
                <a:gd name="connsiteY5" fmla="*/ 540776 h 1294438"/>
                <a:gd name="connsiteX6" fmla="*/ 198171 w 845523"/>
                <a:gd name="connsiteY6" fmla="*/ 74025 h 1294438"/>
                <a:gd name="connsiteX7" fmla="*/ 321866 w 845523"/>
                <a:gd name="connsiteY7" fmla="*/ 2148 h 1294438"/>
                <a:gd name="connsiteX0" fmla="*/ 333957 w 857614"/>
                <a:gd name="connsiteY0" fmla="*/ 7911 h 1300201"/>
                <a:gd name="connsiteX1" fmla="*/ 535749 w 857614"/>
                <a:gd name="connsiteY1" fmla="*/ 7911 h 1300201"/>
                <a:gd name="connsiteX2" fmla="*/ 857614 w 857614"/>
                <a:gd name="connsiteY2" fmla="*/ 329776 h 1300201"/>
                <a:gd name="connsiteX3" fmla="*/ 857614 w 857614"/>
                <a:gd name="connsiteY3" fmla="*/ 1300201 h 1300201"/>
                <a:gd name="connsiteX4" fmla="*/ 12092 w 857614"/>
                <a:gd name="connsiteY4" fmla="*/ 1300201 h 1300201"/>
                <a:gd name="connsiteX5" fmla="*/ 12092 w 857614"/>
                <a:gd name="connsiteY5" fmla="*/ 546539 h 1300201"/>
                <a:gd name="connsiteX6" fmla="*/ 175337 w 857614"/>
                <a:gd name="connsiteY6" fmla="*/ 114713 h 1300201"/>
                <a:gd name="connsiteX7" fmla="*/ 333957 w 857614"/>
                <a:gd name="connsiteY7" fmla="*/ 7911 h 1300201"/>
                <a:gd name="connsiteX0" fmla="*/ 333957 w 857614"/>
                <a:gd name="connsiteY0" fmla="*/ 0 h 1292290"/>
                <a:gd name="connsiteX1" fmla="*/ 535749 w 857614"/>
                <a:gd name="connsiteY1" fmla="*/ 0 h 1292290"/>
                <a:gd name="connsiteX2" fmla="*/ 857614 w 857614"/>
                <a:gd name="connsiteY2" fmla="*/ 321865 h 1292290"/>
                <a:gd name="connsiteX3" fmla="*/ 857614 w 857614"/>
                <a:gd name="connsiteY3" fmla="*/ 1292290 h 1292290"/>
                <a:gd name="connsiteX4" fmla="*/ 12092 w 857614"/>
                <a:gd name="connsiteY4" fmla="*/ 1292290 h 1292290"/>
                <a:gd name="connsiteX5" fmla="*/ 12092 w 857614"/>
                <a:gd name="connsiteY5" fmla="*/ 538628 h 1292290"/>
                <a:gd name="connsiteX6" fmla="*/ 175337 w 857614"/>
                <a:gd name="connsiteY6" fmla="*/ 106802 h 1292290"/>
                <a:gd name="connsiteX7" fmla="*/ 333957 w 857614"/>
                <a:gd name="connsiteY7" fmla="*/ 0 h 1292290"/>
                <a:gd name="connsiteX0" fmla="*/ 333252 w 856909"/>
                <a:gd name="connsiteY0" fmla="*/ 10498 h 1302788"/>
                <a:gd name="connsiteX1" fmla="*/ 535044 w 856909"/>
                <a:gd name="connsiteY1" fmla="*/ 10498 h 1302788"/>
                <a:gd name="connsiteX2" fmla="*/ 856909 w 856909"/>
                <a:gd name="connsiteY2" fmla="*/ 332363 h 1302788"/>
                <a:gd name="connsiteX3" fmla="*/ 856909 w 856909"/>
                <a:gd name="connsiteY3" fmla="*/ 1302788 h 1302788"/>
                <a:gd name="connsiteX4" fmla="*/ 11387 w 856909"/>
                <a:gd name="connsiteY4" fmla="*/ 1302788 h 1302788"/>
                <a:gd name="connsiteX5" fmla="*/ 11387 w 856909"/>
                <a:gd name="connsiteY5" fmla="*/ 549126 h 1302788"/>
                <a:gd name="connsiteX6" fmla="*/ 165107 w 856909"/>
                <a:gd name="connsiteY6" fmla="*/ 152225 h 1302788"/>
                <a:gd name="connsiteX7" fmla="*/ 333252 w 856909"/>
                <a:gd name="connsiteY7" fmla="*/ 10498 h 1302788"/>
                <a:gd name="connsiteX0" fmla="*/ 333252 w 856909"/>
                <a:gd name="connsiteY0" fmla="*/ 0 h 1292290"/>
                <a:gd name="connsiteX1" fmla="*/ 535044 w 856909"/>
                <a:gd name="connsiteY1" fmla="*/ 0 h 1292290"/>
                <a:gd name="connsiteX2" fmla="*/ 856909 w 856909"/>
                <a:gd name="connsiteY2" fmla="*/ 321865 h 1292290"/>
                <a:gd name="connsiteX3" fmla="*/ 856909 w 856909"/>
                <a:gd name="connsiteY3" fmla="*/ 1292290 h 1292290"/>
                <a:gd name="connsiteX4" fmla="*/ 11387 w 856909"/>
                <a:gd name="connsiteY4" fmla="*/ 1292290 h 1292290"/>
                <a:gd name="connsiteX5" fmla="*/ 11387 w 856909"/>
                <a:gd name="connsiteY5" fmla="*/ 538628 h 1292290"/>
                <a:gd name="connsiteX6" fmla="*/ 165107 w 856909"/>
                <a:gd name="connsiteY6" fmla="*/ 141727 h 1292290"/>
                <a:gd name="connsiteX7" fmla="*/ 333252 w 856909"/>
                <a:gd name="connsiteY7" fmla="*/ 0 h 1292290"/>
                <a:gd name="connsiteX0" fmla="*/ 332311 w 855968"/>
                <a:gd name="connsiteY0" fmla="*/ 10733 h 1303023"/>
                <a:gd name="connsiteX1" fmla="*/ 534103 w 855968"/>
                <a:gd name="connsiteY1" fmla="*/ 10733 h 1303023"/>
                <a:gd name="connsiteX2" fmla="*/ 855968 w 855968"/>
                <a:gd name="connsiteY2" fmla="*/ 332598 h 1303023"/>
                <a:gd name="connsiteX3" fmla="*/ 855968 w 855968"/>
                <a:gd name="connsiteY3" fmla="*/ 1303023 h 1303023"/>
                <a:gd name="connsiteX4" fmla="*/ 10446 w 855968"/>
                <a:gd name="connsiteY4" fmla="*/ 1303023 h 1303023"/>
                <a:gd name="connsiteX5" fmla="*/ 10446 w 855968"/>
                <a:gd name="connsiteY5" fmla="*/ 549361 h 1303023"/>
                <a:gd name="connsiteX6" fmla="*/ 151466 w 855968"/>
                <a:gd name="connsiteY6" fmla="*/ 155635 h 1303023"/>
                <a:gd name="connsiteX7" fmla="*/ 332311 w 855968"/>
                <a:gd name="connsiteY7" fmla="*/ 10733 h 1303023"/>
                <a:gd name="connsiteX0" fmla="*/ 306911 w 855968"/>
                <a:gd name="connsiteY0" fmla="*/ 15413 h 1295003"/>
                <a:gd name="connsiteX1" fmla="*/ 534103 w 855968"/>
                <a:gd name="connsiteY1" fmla="*/ 2713 h 1295003"/>
                <a:gd name="connsiteX2" fmla="*/ 855968 w 855968"/>
                <a:gd name="connsiteY2" fmla="*/ 324578 h 1295003"/>
                <a:gd name="connsiteX3" fmla="*/ 855968 w 855968"/>
                <a:gd name="connsiteY3" fmla="*/ 1295003 h 1295003"/>
                <a:gd name="connsiteX4" fmla="*/ 10446 w 855968"/>
                <a:gd name="connsiteY4" fmla="*/ 1295003 h 1295003"/>
                <a:gd name="connsiteX5" fmla="*/ 10446 w 855968"/>
                <a:gd name="connsiteY5" fmla="*/ 541341 h 1295003"/>
                <a:gd name="connsiteX6" fmla="*/ 151466 w 855968"/>
                <a:gd name="connsiteY6" fmla="*/ 147615 h 1295003"/>
                <a:gd name="connsiteX7" fmla="*/ 306911 w 855968"/>
                <a:gd name="connsiteY7" fmla="*/ 15413 h 1295003"/>
                <a:gd name="connsiteX0" fmla="*/ 306911 w 855968"/>
                <a:gd name="connsiteY0" fmla="*/ 12700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06911 w 855968"/>
                <a:gd name="connsiteY7" fmla="*/ 12700 h 1292290"/>
                <a:gd name="connsiteX0" fmla="*/ 306911 w 855968"/>
                <a:gd name="connsiteY0" fmla="*/ 12700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06911 w 855968"/>
                <a:gd name="connsiteY7" fmla="*/ 12700 h 1292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5968" h="1292290">
                  <a:moveTo>
                    <a:pt x="306911" y="12700"/>
                  </a:moveTo>
                  <a:lnTo>
                    <a:pt x="534103" y="0"/>
                  </a:lnTo>
                  <a:cubicBezTo>
                    <a:pt x="711864" y="0"/>
                    <a:pt x="855968" y="144104"/>
                    <a:pt x="855968" y="321865"/>
                  </a:cubicBezTo>
                  <a:lnTo>
                    <a:pt x="855968" y="1292290"/>
                  </a:lnTo>
                  <a:lnTo>
                    <a:pt x="10446" y="1292290"/>
                  </a:lnTo>
                  <a:cubicBezTo>
                    <a:pt x="10446" y="1041069"/>
                    <a:pt x="-13057" y="729859"/>
                    <a:pt x="10446" y="538628"/>
                  </a:cubicBezTo>
                  <a:cubicBezTo>
                    <a:pt x="33949" y="347397"/>
                    <a:pt x="92530" y="226207"/>
                    <a:pt x="151466" y="144902"/>
                  </a:cubicBezTo>
                  <a:cubicBezTo>
                    <a:pt x="210402" y="63597"/>
                    <a:pt x="243138" y="36850"/>
                    <a:pt x="306911" y="1270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3C033E78-39BB-4F04-8ED2-C0EF54F3F76E}"/>
                </a:ext>
              </a:extLst>
            </p:cNvPr>
            <p:cNvSpPr/>
            <p:nvPr/>
          </p:nvSpPr>
          <p:spPr>
            <a:xfrm>
              <a:off x="4043375" y="2401161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E2F6B51-9B66-48CD-975B-136CC89D4969}"/>
                </a:ext>
              </a:extLst>
            </p:cNvPr>
            <p:cNvSpPr/>
            <p:nvPr/>
          </p:nvSpPr>
          <p:spPr>
            <a:xfrm flipH="1">
              <a:off x="4089531" y="2329179"/>
              <a:ext cx="367416" cy="1210589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F25DD12D-0D1C-4137-8059-22EF0F42B821}"/>
                </a:ext>
              </a:extLst>
            </p:cNvPr>
            <p:cNvSpPr/>
            <p:nvPr/>
          </p:nvSpPr>
          <p:spPr>
            <a:xfrm>
              <a:off x="3823880" y="2640843"/>
              <a:ext cx="122403" cy="294947"/>
            </a:xfrm>
            <a:prstGeom prst="round2SameRect">
              <a:avLst>
                <a:gd name="adj1" fmla="val 0"/>
                <a:gd name="adj2" fmla="val 27536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A603C899-4F54-4B9E-839F-5FDCED966195}"/>
                </a:ext>
              </a:extLst>
            </p:cNvPr>
            <p:cNvSpPr/>
            <p:nvPr/>
          </p:nvSpPr>
          <p:spPr>
            <a:xfrm>
              <a:off x="3914032" y="2247900"/>
              <a:ext cx="279349" cy="242689"/>
            </a:xfrm>
            <a:custGeom>
              <a:avLst/>
              <a:gdLst>
                <a:gd name="connsiteX0" fmla="*/ 236873 w 236873"/>
                <a:gd name="connsiteY0" fmla="*/ 0 h 248144"/>
                <a:gd name="connsiteX1" fmla="*/ 25613 w 236873"/>
                <a:gd name="connsiteY1" fmla="*/ 248144 h 248144"/>
                <a:gd name="connsiteX2" fmla="*/ 0 w 236873"/>
                <a:gd name="connsiteY2" fmla="*/ 108722 h 248144"/>
                <a:gd name="connsiteX3" fmla="*/ 17343 w 236873"/>
                <a:gd name="connsiteY3" fmla="*/ 86469 h 248144"/>
                <a:gd name="connsiteX4" fmla="*/ 132604 w 236873"/>
                <a:gd name="connsiteY4" fmla="*/ 5828 h 248144"/>
                <a:gd name="connsiteX0" fmla="*/ 236873 w 236873"/>
                <a:gd name="connsiteY0" fmla="*/ 0 h 236540"/>
                <a:gd name="connsiteX1" fmla="*/ 63977 w 236873"/>
                <a:gd name="connsiteY1" fmla="*/ 236540 h 236540"/>
                <a:gd name="connsiteX2" fmla="*/ 0 w 236873"/>
                <a:gd name="connsiteY2" fmla="*/ 108722 h 236540"/>
                <a:gd name="connsiteX3" fmla="*/ 17343 w 236873"/>
                <a:gd name="connsiteY3" fmla="*/ 86469 h 236540"/>
                <a:gd name="connsiteX4" fmla="*/ 132604 w 236873"/>
                <a:gd name="connsiteY4" fmla="*/ 5828 h 236540"/>
                <a:gd name="connsiteX5" fmla="*/ 236873 w 236873"/>
                <a:gd name="connsiteY5" fmla="*/ 0 h 23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873" h="236540">
                  <a:moveTo>
                    <a:pt x="236873" y="0"/>
                  </a:moveTo>
                  <a:lnTo>
                    <a:pt x="63977" y="236540"/>
                  </a:lnTo>
                  <a:lnTo>
                    <a:pt x="0" y="108722"/>
                  </a:lnTo>
                  <a:lnTo>
                    <a:pt x="17343" y="86469"/>
                  </a:lnTo>
                  <a:cubicBezTo>
                    <a:pt x="54403" y="43514"/>
                    <a:pt x="84774" y="23941"/>
                    <a:pt x="132604" y="5828"/>
                  </a:cubicBezTo>
                  <a:lnTo>
                    <a:pt x="236873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51F098F6-B598-4488-B6C0-A4687FB0E7C1}"/>
                </a:ext>
              </a:extLst>
            </p:cNvPr>
            <p:cNvSpPr/>
            <p:nvPr/>
          </p:nvSpPr>
          <p:spPr>
            <a:xfrm rot="1384998">
              <a:off x="3859999" y="2381175"/>
              <a:ext cx="45719" cy="714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C53B60D-49CC-4781-BB68-5C7DE1D3378B}"/>
                </a:ext>
              </a:extLst>
            </p:cNvPr>
            <p:cNvSpPr/>
            <p:nvPr/>
          </p:nvSpPr>
          <p:spPr>
            <a:xfrm>
              <a:off x="3537863" y="927572"/>
              <a:ext cx="1143511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5416"/>
                <a:gd name="connsiteY0" fmla="*/ 973093 h 1200881"/>
                <a:gd name="connsiteX1" fmla="*/ 239030 w 1145416"/>
                <a:gd name="connsiteY1" fmla="*/ 1198218 h 1200881"/>
                <a:gd name="connsiteX2" fmla="*/ 103622 w 1145416"/>
                <a:gd name="connsiteY2" fmla="*/ 1041297 h 1200881"/>
                <a:gd name="connsiteX3" fmla="*/ 99561 w 1145416"/>
                <a:gd name="connsiteY3" fmla="*/ 1006259 h 1200881"/>
                <a:gd name="connsiteX4" fmla="*/ 165293 w 1145416"/>
                <a:gd name="connsiteY4" fmla="*/ 986958 h 1200881"/>
                <a:gd name="connsiteX5" fmla="*/ 93478 w 1145416"/>
                <a:gd name="connsiteY5" fmla="*/ 979490 h 1200881"/>
                <a:gd name="connsiteX6" fmla="*/ 88720 w 1145416"/>
                <a:gd name="connsiteY6" fmla="*/ 889406 h 1200881"/>
                <a:gd name="connsiteX7" fmla="*/ 936 w 1145416"/>
                <a:gd name="connsiteY7" fmla="*/ 840342 h 1200881"/>
                <a:gd name="connsiteX8" fmla="*/ 92759 w 1145416"/>
                <a:gd name="connsiteY8" fmla="*/ 652895 h 1200881"/>
                <a:gd name="connsiteX9" fmla="*/ 68115 w 1145416"/>
                <a:gd name="connsiteY9" fmla="*/ 518506 h 1200881"/>
                <a:gd name="connsiteX10" fmla="*/ 63638 w 1145416"/>
                <a:gd name="connsiteY10" fmla="*/ 393761 h 1200881"/>
                <a:gd name="connsiteX11" fmla="*/ 633178 w 1145416"/>
                <a:gd name="connsiteY11" fmla="*/ 0 h 1200881"/>
                <a:gd name="connsiteX12" fmla="*/ 1143476 w 1145416"/>
                <a:gd name="connsiteY12" fmla="*/ 569195 h 1200881"/>
                <a:gd name="connsiteX13" fmla="*/ 802890 w 1145416"/>
                <a:gd name="connsiteY13" fmla="*/ 1150387 h 1200881"/>
                <a:gd name="connsiteX0" fmla="*/ 699810 w 1145019"/>
                <a:gd name="connsiteY0" fmla="*/ 973093 h 1200881"/>
                <a:gd name="connsiteX1" fmla="*/ 239030 w 1145019"/>
                <a:gd name="connsiteY1" fmla="*/ 1198218 h 1200881"/>
                <a:gd name="connsiteX2" fmla="*/ 103622 w 1145019"/>
                <a:gd name="connsiteY2" fmla="*/ 1041297 h 1200881"/>
                <a:gd name="connsiteX3" fmla="*/ 99561 w 1145019"/>
                <a:gd name="connsiteY3" fmla="*/ 1006259 h 1200881"/>
                <a:gd name="connsiteX4" fmla="*/ 165293 w 1145019"/>
                <a:gd name="connsiteY4" fmla="*/ 986958 h 1200881"/>
                <a:gd name="connsiteX5" fmla="*/ 93478 w 1145019"/>
                <a:gd name="connsiteY5" fmla="*/ 979490 h 1200881"/>
                <a:gd name="connsiteX6" fmla="*/ 88720 w 1145019"/>
                <a:gd name="connsiteY6" fmla="*/ 889406 h 1200881"/>
                <a:gd name="connsiteX7" fmla="*/ 936 w 1145019"/>
                <a:gd name="connsiteY7" fmla="*/ 840342 h 1200881"/>
                <a:gd name="connsiteX8" fmla="*/ 92759 w 1145019"/>
                <a:gd name="connsiteY8" fmla="*/ 652895 h 1200881"/>
                <a:gd name="connsiteX9" fmla="*/ 68115 w 1145019"/>
                <a:gd name="connsiteY9" fmla="*/ 518506 h 1200881"/>
                <a:gd name="connsiteX10" fmla="*/ 63638 w 1145019"/>
                <a:gd name="connsiteY10" fmla="*/ 393761 h 1200881"/>
                <a:gd name="connsiteX11" fmla="*/ 633178 w 1145019"/>
                <a:gd name="connsiteY11" fmla="*/ 0 h 1200881"/>
                <a:gd name="connsiteX12" fmla="*/ 1143476 w 1145019"/>
                <a:gd name="connsiteY12" fmla="*/ 569195 h 1200881"/>
                <a:gd name="connsiteX13" fmla="*/ 802890 w 1145019"/>
                <a:gd name="connsiteY13" fmla="*/ 1150387 h 1200881"/>
                <a:gd name="connsiteX0" fmla="*/ 699810 w 1143571"/>
                <a:gd name="connsiteY0" fmla="*/ 973093 h 1200881"/>
                <a:gd name="connsiteX1" fmla="*/ 239030 w 1143571"/>
                <a:gd name="connsiteY1" fmla="*/ 1198218 h 1200881"/>
                <a:gd name="connsiteX2" fmla="*/ 103622 w 1143571"/>
                <a:gd name="connsiteY2" fmla="*/ 1041297 h 1200881"/>
                <a:gd name="connsiteX3" fmla="*/ 99561 w 1143571"/>
                <a:gd name="connsiteY3" fmla="*/ 1006259 h 1200881"/>
                <a:gd name="connsiteX4" fmla="*/ 165293 w 1143571"/>
                <a:gd name="connsiteY4" fmla="*/ 986958 h 1200881"/>
                <a:gd name="connsiteX5" fmla="*/ 93478 w 1143571"/>
                <a:gd name="connsiteY5" fmla="*/ 979490 h 1200881"/>
                <a:gd name="connsiteX6" fmla="*/ 88720 w 1143571"/>
                <a:gd name="connsiteY6" fmla="*/ 889406 h 1200881"/>
                <a:gd name="connsiteX7" fmla="*/ 936 w 1143571"/>
                <a:gd name="connsiteY7" fmla="*/ 840342 h 1200881"/>
                <a:gd name="connsiteX8" fmla="*/ 92759 w 1143571"/>
                <a:gd name="connsiteY8" fmla="*/ 652895 h 1200881"/>
                <a:gd name="connsiteX9" fmla="*/ 68115 w 1143571"/>
                <a:gd name="connsiteY9" fmla="*/ 518506 h 1200881"/>
                <a:gd name="connsiteX10" fmla="*/ 63638 w 1143571"/>
                <a:gd name="connsiteY10" fmla="*/ 393761 h 1200881"/>
                <a:gd name="connsiteX11" fmla="*/ 633178 w 1143571"/>
                <a:gd name="connsiteY11" fmla="*/ 0 h 1200881"/>
                <a:gd name="connsiteX12" fmla="*/ 1143476 w 1143571"/>
                <a:gd name="connsiteY12" fmla="*/ 569195 h 1200881"/>
                <a:gd name="connsiteX13" fmla="*/ 802890 w 1143571"/>
                <a:gd name="connsiteY13" fmla="*/ 1150387 h 1200881"/>
                <a:gd name="connsiteX0" fmla="*/ 699810 w 1144969"/>
                <a:gd name="connsiteY0" fmla="*/ 973093 h 1200881"/>
                <a:gd name="connsiteX1" fmla="*/ 239030 w 1144969"/>
                <a:gd name="connsiteY1" fmla="*/ 1198218 h 1200881"/>
                <a:gd name="connsiteX2" fmla="*/ 103622 w 1144969"/>
                <a:gd name="connsiteY2" fmla="*/ 1041297 h 1200881"/>
                <a:gd name="connsiteX3" fmla="*/ 99561 w 1144969"/>
                <a:gd name="connsiteY3" fmla="*/ 1006259 h 1200881"/>
                <a:gd name="connsiteX4" fmla="*/ 165293 w 1144969"/>
                <a:gd name="connsiteY4" fmla="*/ 986958 h 1200881"/>
                <a:gd name="connsiteX5" fmla="*/ 93478 w 1144969"/>
                <a:gd name="connsiteY5" fmla="*/ 979490 h 1200881"/>
                <a:gd name="connsiteX6" fmla="*/ 88720 w 1144969"/>
                <a:gd name="connsiteY6" fmla="*/ 889406 h 1200881"/>
                <a:gd name="connsiteX7" fmla="*/ 936 w 1144969"/>
                <a:gd name="connsiteY7" fmla="*/ 840342 h 1200881"/>
                <a:gd name="connsiteX8" fmla="*/ 92759 w 1144969"/>
                <a:gd name="connsiteY8" fmla="*/ 652895 h 1200881"/>
                <a:gd name="connsiteX9" fmla="*/ 68115 w 1144969"/>
                <a:gd name="connsiteY9" fmla="*/ 518506 h 1200881"/>
                <a:gd name="connsiteX10" fmla="*/ 63638 w 1144969"/>
                <a:gd name="connsiteY10" fmla="*/ 393761 h 1200881"/>
                <a:gd name="connsiteX11" fmla="*/ 633178 w 1144969"/>
                <a:gd name="connsiteY11" fmla="*/ 0 h 1200881"/>
                <a:gd name="connsiteX12" fmla="*/ 1143476 w 1144969"/>
                <a:gd name="connsiteY12" fmla="*/ 569195 h 1200881"/>
                <a:gd name="connsiteX13" fmla="*/ 800509 w 1144969"/>
                <a:gd name="connsiteY13" fmla="*/ 1200393 h 1200881"/>
                <a:gd name="connsiteX0" fmla="*/ 699810 w 1144934"/>
                <a:gd name="connsiteY0" fmla="*/ 973093 h 1200881"/>
                <a:gd name="connsiteX1" fmla="*/ 239030 w 1144934"/>
                <a:gd name="connsiteY1" fmla="*/ 1198218 h 1200881"/>
                <a:gd name="connsiteX2" fmla="*/ 103622 w 1144934"/>
                <a:gd name="connsiteY2" fmla="*/ 1041297 h 1200881"/>
                <a:gd name="connsiteX3" fmla="*/ 99561 w 1144934"/>
                <a:gd name="connsiteY3" fmla="*/ 1006259 h 1200881"/>
                <a:gd name="connsiteX4" fmla="*/ 165293 w 1144934"/>
                <a:gd name="connsiteY4" fmla="*/ 986958 h 1200881"/>
                <a:gd name="connsiteX5" fmla="*/ 93478 w 1144934"/>
                <a:gd name="connsiteY5" fmla="*/ 979490 h 1200881"/>
                <a:gd name="connsiteX6" fmla="*/ 88720 w 1144934"/>
                <a:gd name="connsiteY6" fmla="*/ 889406 h 1200881"/>
                <a:gd name="connsiteX7" fmla="*/ 936 w 1144934"/>
                <a:gd name="connsiteY7" fmla="*/ 840342 h 1200881"/>
                <a:gd name="connsiteX8" fmla="*/ 92759 w 1144934"/>
                <a:gd name="connsiteY8" fmla="*/ 652895 h 1200881"/>
                <a:gd name="connsiteX9" fmla="*/ 68115 w 1144934"/>
                <a:gd name="connsiteY9" fmla="*/ 518506 h 1200881"/>
                <a:gd name="connsiteX10" fmla="*/ 63638 w 1144934"/>
                <a:gd name="connsiteY10" fmla="*/ 393761 h 1200881"/>
                <a:gd name="connsiteX11" fmla="*/ 633178 w 1144934"/>
                <a:gd name="connsiteY11" fmla="*/ 0 h 1200881"/>
                <a:gd name="connsiteX12" fmla="*/ 1143476 w 1144934"/>
                <a:gd name="connsiteY12" fmla="*/ 569195 h 1200881"/>
                <a:gd name="connsiteX13" fmla="*/ 800509 w 1144934"/>
                <a:gd name="connsiteY13" fmla="*/ 1200393 h 1200881"/>
                <a:gd name="connsiteX0" fmla="*/ 699810 w 1143511"/>
                <a:gd name="connsiteY0" fmla="*/ 973093 h 1200881"/>
                <a:gd name="connsiteX1" fmla="*/ 239030 w 1143511"/>
                <a:gd name="connsiteY1" fmla="*/ 1198218 h 1200881"/>
                <a:gd name="connsiteX2" fmla="*/ 103622 w 1143511"/>
                <a:gd name="connsiteY2" fmla="*/ 1041297 h 1200881"/>
                <a:gd name="connsiteX3" fmla="*/ 99561 w 1143511"/>
                <a:gd name="connsiteY3" fmla="*/ 1006259 h 1200881"/>
                <a:gd name="connsiteX4" fmla="*/ 165293 w 1143511"/>
                <a:gd name="connsiteY4" fmla="*/ 986958 h 1200881"/>
                <a:gd name="connsiteX5" fmla="*/ 93478 w 1143511"/>
                <a:gd name="connsiteY5" fmla="*/ 979490 h 1200881"/>
                <a:gd name="connsiteX6" fmla="*/ 88720 w 1143511"/>
                <a:gd name="connsiteY6" fmla="*/ 889406 h 1200881"/>
                <a:gd name="connsiteX7" fmla="*/ 936 w 1143511"/>
                <a:gd name="connsiteY7" fmla="*/ 840342 h 1200881"/>
                <a:gd name="connsiteX8" fmla="*/ 92759 w 1143511"/>
                <a:gd name="connsiteY8" fmla="*/ 652895 h 1200881"/>
                <a:gd name="connsiteX9" fmla="*/ 68115 w 1143511"/>
                <a:gd name="connsiteY9" fmla="*/ 518506 h 1200881"/>
                <a:gd name="connsiteX10" fmla="*/ 63638 w 1143511"/>
                <a:gd name="connsiteY10" fmla="*/ 393761 h 1200881"/>
                <a:gd name="connsiteX11" fmla="*/ 633178 w 1143511"/>
                <a:gd name="connsiteY11" fmla="*/ 0 h 1200881"/>
                <a:gd name="connsiteX12" fmla="*/ 1143476 w 1143511"/>
                <a:gd name="connsiteY12" fmla="*/ 569195 h 1200881"/>
                <a:gd name="connsiteX13" fmla="*/ 800509 w 1143511"/>
                <a:gd name="connsiteY13" fmla="*/ 1200393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3511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46545" y="269118"/>
                    <a:pt x="1143476" y="569195"/>
                  </a:cubicBezTo>
                  <a:cubicBezTo>
                    <a:pt x="1140407" y="869272"/>
                    <a:pt x="789959" y="972943"/>
                    <a:pt x="800509" y="1200393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円/楕円 27">
              <a:extLst>
                <a:ext uri="{FF2B5EF4-FFF2-40B4-BE49-F238E27FC236}">
                  <a16:creationId xmlns:a16="http://schemas.microsoft.com/office/drawing/2014/main" id="{C79A6BA5-F127-45CA-9423-137FB257E2E1}"/>
                </a:ext>
              </a:extLst>
            </p:cNvPr>
            <p:cNvSpPr/>
            <p:nvPr/>
          </p:nvSpPr>
          <p:spPr>
            <a:xfrm rot="13500000" flipH="1">
              <a:off x="3701735" y="1891145"/>
              <a:ext cx="248227" cy="43992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E910D74-E9C9-4996-B27B-DFB14EEA64BF}"/>
                </a:ext>
              </a:extLst>
            </p:cNvPr>
            <p:cNvSpPr/>
            <p:nvPr/>
          </p:nvSpPr>
          <p:spPr>
            <a:xfrm rot="8100000">
              <a:off x="4175560" y="886334"/>
              <a:ext cx="462380" cy="920230"/>
            </a:xfrm>
            <a:custGeom>
              <a:avLst/>
              <a:gdLst>
                <a:gd name="connsiteX0" fmla="*/ 147332 w 462380"/>
                <a:gd name="connsiteY0" fmla="*/ 817052 h 920230"/>
                <a:gd name="connsiteX1" fmla="*/ 0 w 462380"/>
                <a:gd name="connsiteY1" fmla="*/ 468406 h 920230"/>
                <a:gd name="connsiteX2" fmla="*/ 307223 w 462380"/>
                <a:gd name="connsiteY2" fmla="*/ 14094 h 920230"/>
                <a:gd name="connsiteX3" fmla="*/ 353545 w 462380"/>
                <a:gd name="connsiteY3" fmla="*/ 0 h 920230"/>
                <a:gd name="connsiteX4" fmla="*/ 414684 w 462380"/>
                <a:gd name="connsiteY4" fmla="*/ 75157 h 920230"/>
                <a:gd name="connsiteX5" fmla="*/ 462380 w 462380"/>
                <a:gd name="connsiteY5" fmla="*/ 113957 h 920230"/>
                <a:gd name="connsiteX6" fmla="*/ 439818 w 462380"/>
                <a:gd name="connsiteY6" fmla="*/ 219282 h 920230"/>
                <a:gd name="connsiteX7" fmla="*/ 420067 w 462380"/>
                <a:gd name="connsiteY7" fmla="*/ 405922 h 920230"/>
                <a:gd name="connsiteX8" fmla="*/ 421406 w 462380"/>
                <a:gd name="connsiteY8" fmla="*/ 469420 h 920230"/>
                <a:gd name="connsiteX9" fmla="*/ 394567 w 462380"/>
                <a:gd name="connsiteY9" fmla="*/ 525117 h 920230"/>
                <a:gd name="connsiteX10" fmla="*/ 302113 w 462380"/>
                <a:gd name="connsiteY10" fmla="*/ 882528 h 920230"/>
                <a:gd name="connsiteX11" fmla="*/ 302546 w 462380"/>
                <a:gd name="connsiteY11" fmla="*/ 920230 h 920230"/>
                <a:gd name="connsiteX12" fmla="*/ 221778 w 462380"/>
                <a:gd name="connsiteY12" fmla="*/ 877259 h 920230"/>
                <a:gd name="connsiteX13" fmla="*/ 147332 w 462380"/>
                <a:gd name="connsiteY13" fmla="*/ 817052 h 920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62380" h="920230">
                  <a:moveTo>
                    <a:pt x="147332" y="817052"/>
                  </a:moveTo>
                  <a:cubicBezTo>
                    <a:pt x="56303" y="727825"/>
                    <a:pt x="0" y="604560"/>
                    <a:pt x="0" y="468406"/>
                  </a:cubicBezTo>
                  <a:cubicBezTo>
                    <a:pt x="0" y="264174"/>
                    <a:pt x="126681" y="88944"/>
                    <a:pt x="307223" y="14094"/>
                  </a:cubicBezTo>
                  <a:lnTo>
                    <a:pt x="353545" y="0"/>
                  </a:lnTo>
                  <a:lnTo>
                    <a:pt x="414684" y="75157"/>
                  </a:lnTo>
                  <a:lnTo>
                    <a:pt x="462380" y="113957"/>
                  </a:lnTo>
                  <a:lnTo>
                    <a:pt x="439818" y="219282"/>
                  </a:lnTo>
                  <a:cubicBezTo>
                    <a:pt x="429284" y="281130"/>
                    <a:pt x="422701" y="343466"/>
                    <a:pt x="420067" y="405922"/>
                  </a:cubicBezTo>
                  <a:lnTo>
                    <a:pt x="421406" y="469420"/>
                  </a:lnTo>
                  <a:lnTo>
                    <a:pt x="394567" y="525117"/>
                  </a:lnTo>
                  <a:cubicBezTo>
                    <a:pt x="340194" y="653101"/>
                    <a:pt x="309067" y="776931"/>
                    <a:pt x="302113" y="882528"/>
                  </a:cubicBezTo>
                  <a:lnTo>
                    <a:pt x="302546" y="920230"/>
                  </a:lnTo>
                  <a:lnTo>
                    <a:pt x="221778" y="877259"/>
                  </a:lnTo>
                  <a:cubicBezTo>
                    <a:pt x="195017" y="859538"/>
                    <a:pt x="170089" y="839358"/>
                    <a:pt x="147332" y="817052"/>
                  </a:cubicBezTo>
                  <a:close/>
                </a:path>
              </a:pathLst>
            </a:custGeom>
            <a:pattFill prst="dkHorz">
              <a:fgClr>
                <a:sysClr val="window" lastClr="FFFFFF">
                  <a:lumMod val="65000"/>
                </a:sysClr>
              </a:fgClr>
              <a:bgClr>
                <a:schemeClr val="bg1">
                  <a:lumMod val="8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6AD9F74-1EA8-4DCB-B6AE-BD2E87EB5664}"/>
                </a:ext>
              </a:extLst>
            </p:cNvPr>
            <p:cNvGrpSpPr/>
            <p:nvPr/>
          </p:nvGrpSpPr>
          <p:grpSpPr>
            <a:xfrm>
              <a:off x="4229605" y="1462779"/>
              <a:ext cx="231434" cy="419158"/>
              <a:chOff x="1368308" y="1783038"/>
              <a:chExt cx="188990" cy="342286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864761D0-CD1B-4782-BE6A-4172AB364E01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62263D9-94AF-4310-B486-15658DCFD221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EDF5DF9-FD5F-4CD2-B337-AB7ABEA59CFE}"/>
                </a:ext>
              </a:extLst>
            </p:cNvPr>
            <p:cNvGrpSpPr/>
            <p:nvPr/>
          </p:nvGrpSpPr>
          <p:grpSpPr>
            <a:xfrm>
              <a:off x="3709263" y="1464509"/>
              <a:ext cx="164993" cy="134151"/>
              <a:chOff x="3709263" y="1464509"/>
              <a:chExt cx="164993" cy="134151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4D4E031-8449-4466-8BCA-D21BA353C6D8}"/>
                  </a:ext>
                </a:extLst>
              </p:cNvPr>
              <p:cNvSpPr/>
              <p:nvPr/>
            </p:nvSpPr>
            <p:spPr>
              <a:xfrm>
                <a:off x="3710357" y="1471826"/>
                <a:ext cx="160675" cy="126834"/>
              </a:xfrm>
              <a:custGeom>
                <a:avLst/>
                <a:gdLst>
                  <a:gd name="connsiteX0" fmla="*/ 37492 w 160675"/>
                  <a:gd name="connsiteY0" fmla="*/ 0 h 126834"/>
                  <a:gd name="connsiteX1" fmla="*/ 160050 w 160675"/>
                  <a:gd name="connsiteY1" fmla="*/ 59712 h 126834"/>
                  <a:gd name="connsiteX2" fmla="*/ 160675 w 160675"/>
                  <a:gd name="connsiteY2" fmla="*/ 63417 h 126834"/>
                  <a:gd name="connsiteX3" fmla="*/ 160050 w 160675"/>
                  <a:gd name="connsiteY3" fmla="*/ 67122 h 126834"/>
                  <a:gd name="connsiteX4" fmla="*/ 37492 w 160675"/>
                  <a:gd name="connsiteY4" fmla="*/ 126834 h 126834"/>
                  <a:gd name="connsiteX5" fmla="*/ 10327 w 160675"/>
                  <a:gd name="connsiteY5" fmla="*/ 123968 h 126834"/>
                  <a:gd name="connsiteX6" fmla="*/ 0 w 160675"/>
                  <a:gd name="connsiteY6" fmla="*/ 58003 h 126834"/>
                  <a:gd name="connsiteX7" fmla="*/ 8604 w 160675"/>
                  <a:gd name="connsiteY7" fmla="*/ 3048 h 126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0675" h="126834">
                    <a:moveTo>
                      <a:pt x="37492" y="0"/>
                    </a:moveTo>
                    <a:cubicBezTo>
                      <a:pt x="97947" y="0"/>
                      <a:pt x="148386" y="25635"/>
                      <a:pt x="160050" y="59712"/>
                    </a:cubicBezTo>
                    <a:lnTo>
                      <a:pt x="160675" y="63417"/>
                    </a:lnTo>
                    <a:lnTo>
                      <a:pt x="160050" y="67122"/>
                    </a:lnTo>
                    <a:cubicBezTo>
                      <a:pt x="148386" y="101200"/>
                      <a:pt x="97947" y="126834"/>
                      <a:pt x="37492" y="126834"/>
                    </a:cubicBezTo>
                    <a:lnTo>
                      <a:pt x="10327" y="123968"/>
                    </a:lnTo>
                    <a:lnTo>
                      <a:pt x="0" y="58003"/>
                    </a:lnTo>
                    <a:lnTo>
                      <a:pt x="8604" y="30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B6F8E0D-7719-486C-893E-690713454829}"/>
                  </a:ext>
                </a:extLst>
              </p:cNvPr>
              <p:cNvSpPr/>
              <p:nvPr/>
            </p:nvSpPr>
            <p:spPr>
              <a:xfrm>
                <a:off x="3717229" y="1464509"/>
                <a:ext cx="157027" cy="91054"/>
              </a:xfrm>
              <a:custGeom>
                <a:avLst/>
                <a:gdLst>
                  <a:gd name="connsiteX0" fmla="*/ 30616 w 157027"/>
                  <a:gd name="connsiteY0" fmla="*/ 0 h 91054"/>
                  <a:gd name="connsiteX1" fmla="*/ 156386 w 157027"/>
                  <a:gd name="connsiteY1" fmla="*/ 74399 h 91054"/>
                  <a:gd name="connsiteX2" fmla="*/ 157027 w 157027"/>
                  <a:gd name="connsiteY2" fmla="*/ 79016 h 91054"/>
                  <a:gd name="connsiteX3" fmla="*/ 156386 w 157027"/>
                  <a:gd name="connsiteY3" fmla="*/ 83632 h 91054"/>
                  <a:gd name="connsiteX4" fmla="*/ 152371 w 157027"/>
                  <a:gd name="connsiteY4" fmla="*/ 91054 h 91054"/>
                  <a:gd name="connsiteX5" fmla="*/ 140409 w 157027"/>
                  <a:gd name="connsiteY5" fmla="*/ 68939 h 91054"/>
                  <a:gd name="connsiteX6" fmla="*/ 30616 w 157027"/>
                  <a:gd name="connsiteY6" fmla="*/ 24077 h 91054"/>
                  <a:gd name="connsiteX7" fmla="*/ 0 w 157027"/>
                  <a:gd name="connsiteY7" fmla="*/ 29992 h 91054"/>
                  <a:gd name="connsiteX8" fmla="*/ 4165 w 157027"/>
                  <a:gd name="connsiteY8" fmla="*/ 3388 h 91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7027" h="91054">
                    <a:moveTo>
                      <a:pt x="30616" y="0"/>
                    </a:moveTo>
                    <a:cubicBezTo>
                      <a:pt x="92654" y="0"/>
                      <a:pt x="144416" y="31940"/>
                      <a:pt x="156386" y="74399"/>
                    </a:cubicBezTo>
                    <a:lnTo>
                      <a:pt x="157027" y="79016"/>
                    </a:lnTo>
                    <a:lnTo>
                      <a:pt x="156386" y="83632"/>
                    </a:lnTo>
                    <a:lnTo>
                      <a:pt x="152371" y="91054"/>
                    </a:lnTo>
                    <a:lnTo>
                      <a:pt x="140409" y="68939"/>
                    </a:lnTo>
                    <a:cubicBezTo>
                      <a:pt x="117893" y="42043"/>
                      <a:pt x="77145" y="24077"/>
                      <a:pt x="30616" y="24077"/>
                    </a:cubicBezTo>
                    <a:lnTo>
                      <a:pt x="0" y="29992"/>
                    </a:lnTo>
                    <a:lnTo>
                      <a:pt x="4165" y="338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9C74497D-290A-4187-A263-BA4E8FB177BC}"/>
                  </a:ext>
                </a:extLst>
              </p:cNvPr>
              <p:cNvSpPr/>
              <p:nvPr/>
            </p:nvSpPr>
            <p:spPr>
              <a:xfrm>
                <a:off x="3709263" y="1469231"/>
                <a:ext cx="45719" cy="12086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" name="月 15">
              <a:extLst>
                <a:ext uri="{FF2B5EF4-FFF2-40B4-BE49-F238E27FC236}">
                  <a16:creationId xmlns:a16="http://schemas.microsoft.com/office/drawing/2014/main" id="{7238F2B5-82F8-4A86-9A69-EB56DF117A8F}"/>
                </a:ext>
              </a:extLst>
            </p:cNvPr>
            <p:cNvSpPr/>
            <p:nvPr/>
          </p:nvSpPr>
          <p:spPr>
            <a:xfrm rot="5400000">
              <a:off x="3778507" y="1199649"/>
              <a:ext cx="52815" cy="281131"/>
            </a:xfrm>
            <a:prstGeom prst="moon">
              <a:avLst>
                <a:gd name="adj" fmla="val 87500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7074EA9-2DB8-496B-970B-9E7226CBD6AD}"/>
              </a:ext>
            </a:extLst>
          </p:cNvPr>
          <p:cNvGrpSpPr/>
          <p:nvPr/>
        </p:nvGrpSpPr>
        <p:grpSpPr>
          <a:xfrm>
            <a:off x="7331393" y="766491"/>
            <a:ext cx="1195394" cy="2773633"/>
            <a:chOff x="6554153" y="766491"/>
            <a:chExt cx="1195394" cy="2773633"/>
          </a:xfrm>
        </p:grpSpPr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A81BFE1D-9CE9-4568-9C09-FB18609605FF}"/>
                </a:ext>
              </a:extLst>
            </p:cNvPr>
            <p:cNvSpPr/>
            <p:nvPr/>
          </p:nvSpPr>
          <p:spPr>
            <a:xfrm>
              <a:off x="6580087" y="831474"/>
              <a:ext cx="908330" cy="76613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C8B6626-7ED2-4A66-AABC-BACFBFFD7E4D}"/>
                </a:ext>
              </a:extLst>
            </p:cNvPr>
            <p:cNvSpPr/>
            <p:nvPr/>
          </p:nvSpPr>
          <p:spPr>
            <a:xfrm>
              <a:off x="7049206" y="188863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AF255BA-BD58-488F-86DC-60528B5934BF}"/>
                </a:ext>
              </a:extLst>
            </p:cNvPr>
            <p:cNvSpPr/>
            <p:nvPr/>
          </p:nvSpPr>
          <p:spPr>
            <a:xfrm>
              <a:off x="7066312" y="191611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32A63D7D-18F0-4FB7-9479-809776C2E4CC}"/>
                </a:ext>
              </a:extLst>
            </p:cNvPr>
            <p:cNvGrpSpPr/>
            <p:nvPr/>
          </p:nvGrpSpPr>
          <p:grpSpPr>
            <a:xfrm>
              <a:off x="6778438" y="2135125"/>
              <a:ext cx="841562" cy="1404999"/>
              <a:chOff x="6840350" y="2135125"/>
              <a:chExt cx="717738" cy="1404999"/>
            </a:xfrm>
          </p:grpSpPr>
          <p:sp>
            <p:nvSpPr>
              <p:cNvPr id="36" name="台形 731">
                <a:extLst>
                  <a:ext uri="{FF2B5EF4-FFF2-40B4-BE49-F238E27FC236}">
                    <a16:creationId xmlns:a16="http://schemas.microsoft.com/office/drawing/2014/main" id="{6E4D9A7E-3F7B-4A0A-8ACE-D05C60513F6E}"/>
                  </a:ext>
                </a:extLst>
              </p:cNvPr>
              <p:cNvSpPr/>
              <p:nvPr/>
            </p:nvSpPr>
            <p:spPr>
              <a:xfrm rot="11290218" flipV="1">
                <a:off x="6872219" y="2360467"/>
                <a:ext cx="71892" cy="652135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  <a:gd name="connsiteX0" fmla="*/ 0 w 158686"/>
                  <a:gd name="connsiteY0" fmla="*/ 551112 h 685660"/>
                  <a:gd name="connsiteX1" fmla="*/ 50098 w 158686"/>
                  <a:gd name="connsiteY1" fmla="*/ 0 h 685660"/>
                  <a:gd name="connsiteX2" fmla="*/ 134683 w 158686"/>
                  <a:gd name="connsiteY2" fmla="*/ 0 h 685660"/>
                  <a:gd name="connsiteX3" fmla="*/ 158687 w 158686"/>
                  <a:gd name="connsiteY3" fmla="*/ 598627 h 685660"/>
                  <a:gd name="connsiteX4" fmla="*/ 89962 w 158686"/>
                  <a:gd name="connsiteY4" fmla="*/ 685660 h 685660"/>
                  <a:gd name="connsiteX5" fmla="*/ 0 w 158686"/>
                  <a:gd name="connsiteY5" fmla="*/ 551112 h 685660"/>
                  <a:gd name="connsiteX0" fmla="*/ 0 w 158687"/>
                  <a:gd name="connsiteY0" fmla="*/ 551112 h 711147"/>
                  <a:gd name="connsiteX1" fmla="*/ 50098 w 158687"/>
                  <a:gd name="connsiteY1" fmla="*/ 0 h 711147"/>
                  <a:gd name="connsiteX2" fmla="*/ 134683 w 158687"/>
                  <a:gd name="connsiteY2" fmla="*/ 0 h 711147"/>
                  <a:gd name="connsiteX3" fmla="*/ 158687 w 158687"/>
                  <a:gd name="connsiteY3" fmla="*/ 598627 h 711147"/>
                  <a:gd name="connsiteX4" fmla="*/ 117588 w 158687"/>
                  <a:gd name="connsiteY4" fmla="*/ 711147 h 711147"/>
                  <a:gd name="connsiteX5" fmla="*/ 0 w 158687"/>
                  <a:gd name="connsiteY5" fmla="*/ 551112 h 711147"/>
                  <a:gd name="connsiteX0" fmla="*/ 24104 w 108589"/>
                  <a:gd name="connsiteY0" fmla="*/ 608039 h 711147"/>
                  <a:gd name="connsiteX1" fmla="*/ 0 w 108589"/>
                  <a:gd name="connsiteY1" fmla="*/ 0 h 711147"/>
                  <a:gd name="connsiteX2" fmla="*/ 84585 w 108589"/>
                  <a:gd name="connsiteY2" fmla="*/ 0 h 711147"/>
                  <a:gd name="connsiteX3" fmla="*/ 108589 w 108589"/>
                  <a:gd name="connsiteY3" fmla="*/ 598627 h 711147"/>
                  <a:gd name="connsiteX4" fmla="*/ 67490 w 108589"/>
                  <a:gd name="connsiteY4" fmla="*/ 711147 h 711147"/>
                  <a:gd name="connsiteX5" fmla="*/ 24104 w 108589"/>
                  <a:gd name="connsiteY5" fmla="*/ 608039 h 711147"/>
                  <a:gd name="connsiteX0" fmla="*/ -1 w 84484"/>
                  <a:gd name="connsiteY0" fmla="*/ 608039 h 711147"/>
                  <a:gd name="connsiteX1" fmla="*/ 3535 w 84484"/>
                  <a:gd name="connsiteY1" fmla="*/ 4265 h 711147"/>
                  <a:gd name="connsiteX2" fmla="*/ 60480 w 84484"/>
                  <a:gd name="connsiteY2" fmla="*/ 0 h 711147"/>
                  <a:gd name="connsiteX3" fmla="*/ 84484 w 84484"/>
                  <a:gd name="connsiteY3" fmla="*/ 598627 h 711147"/>
                  <a:gd name="connsiteX4" fmla="*/ 43385 w 84484"/>
                  <a:gd name="connsiteY4" fmla="*/ 711147 h 711147"/>
                  <a:gd name="connsiteX5" fmla="*/ -1 w 84484"/>
                  <a:gd name="connsiteY5" fmla="*/ 608039 h 711147"/>
                  <a:gd name="connsiteX0" fmla="*/ 0 w 92792"/>
                  <a:gd name="connsiteY0" fmla="*/ 627979 h 711147"/>
                  <a:gd name="connsiteX1" fmla="*/ 11843 w 92792"/>
                  <a:gd name="connsiteY1" fmla="*/ 4265 h 711147"/>
                  <a:gd name="connsiteX2" fmla="*/ 68788 w 92792"/>
                  <a:gd name="connsiteY2" fmla="*/ 0 h 711147"/>
                  <a:gd name="connsiteX3" fmla="*/ 92792 w 92792"/>
                  <a:gd name="connsiteY3" fmla="*/ 598627 h 711147"/>
                  <a:gd name="connsiteX4" fmla="*/ 51693 w 92792"/>
                  <a:gd name="connsiteY4" fmla="*/ 711147 h 711147"/>
                  <a:gd name="connsiteX5" fmla="*/ 0 w 92792"/>
                  <a:gd name="connsiteY5" fmla="*/ 627979 h 711147"/>
                  <a:gd name="connsiteX0" fmla="*/ 0 w 92792"/>
                  <a:gd name="connsiteY0" fmla="*/ 627979 h 821883"/>
                  <a:gd name="connsiteX1" fmla="*/ 11843 w 92792"/>
                  <a:gd name="connsiteY1" fmla="*/ 4265 h 821883"/>
                  <a:gd name="connsiteX2" fmla="*/ 68788 w 92792"/>
                  <a:gd name="connsiteY2" fmla="*/ 0 h 821883"/>
                  <a:gd name="connsiteX3" fmla="*/ 92792 w 92792"/>
                  <a:gd name="connsiteY3" fmla="*/ 598627 h 821883"/>
                  <a:gd name="connsiteX4" fmla="*/ 3049 w 92792"/>
                  <a:gd name="connsiteY4" fmla="*/ 821883 h 821883"/>
                  <a:gd name="connsiteX5" fmla="*/ 0 w 92792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103130"/>
                  <a:gd name="connsiteY0" fmla="*/ 627979 h 821883"/>
                  <a:gd name="connsiteX1" fmla="*/ 11843 w 103130"/>
                  <a:gd name="connsiteY1" fmla="*/ 4265 h 821883"/>
                  <a:gd name="connsiteX2" fmla="*/ 68788 w 103130"/>
                  <a:gd name="connsiteY2" fmla="*/ 0 h 821883"/>
                  <a:gd name="connsiteX3" fmla="*/ 92792 w 103130"/>
                  <a:gd name="connsiteY3" fmla="*/ 598627 h 821883"/>
                  <a:gd name="connsiteX4" fmla="*/ 3049 w 103130"/>
                  <a:gd name="connsiteY4" fmla="*/ 821883 h 821883"/>
                  <a:gd name="connsiteX5" fmla="*/ 0 w 103130"/>
                  <a:gd name="connsiteY5" fmla="*/ 627979 h 821883"/>
                  <a:gd name="connsiteX0" fmla="*/ 0 w 84302"/>
                  <a:gd name="connsiteY0" fmla="*/ 627979 h 821883"/>
                  <a:gd name="connsiteX1" fmla="*/ 11843 w 84302"/>
                  <a:gd name="connsiteY1" fmla="*/ 4265 h 821883"/>
                  <a:gd name="connsiteX2" fmla="*/ 68788 w 84302"/>
                  <a:gd name="connsiteY2" fmla="*/ 0 h 821883"/>
                  <a:gd name="connsiteX3" fmla="*/ 68653 w 84302"/>
                  <a:gd name="connsiteY3" fmla="*/ 673731 h 821883"/>
                  <a:gd name="connsiteX4" fmla="*/ 3049 w 84302"/>
                  <a:gd name="connsiteY4" fmla="*/ 821883 h 821883"/>
                  <a:gd name="connsiteX5" fmla="*/ 0 w 84302"/>
                  <a:gd name="connsiteY5" fmla="*/ 627979 h 82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302" h="821883">
                    <a:moveTo>
                      <a:pt x="0" y="627979"/>
                    </a:moveTo>
                    <a:cubicBezTo>
                      <a:pt x="1179" y="426721"/>
                      <a:pt x="10664" y="205523"/>
                      <a:pt x="11843" y="4265"/>
                    </a:cubicBezTo>
                    <a:lnTo>
                      <a:pt x="68788" y="0"/>
                    </a:lnTo>
                    <a:cubicBezTo>
                      <a:pt x="76789" y="199542"/>
                      <a:pt x="99362" y="458939"/>
                      <a:pt x="68653" y="673731"/>
                    </a:cubicBezTo>
                    <a:cubicBezTo>
                      <a:pt x="45402" y="824974"/>
                      <a:pt x="32963" y="747464"/>
                      <a:pt x="3049" y="821883"/>
                    </a:cubicBezTo>
                    <a:cubicBezTo>
                      <a:pt x="2033" y="757248"/>
                      <a:pt x="1016" y="692614"/>
                      <a:pt x="0" y="627979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台形 356">
                <a:extLst>
                  <a:ext uri="{FF2B5EF4-FFF2-40B4-BE49-F238E27FC236}">
                    <a16:creationId xmlns:a16="http://schemas.microsoft.com/office/drawing/2014/main" id="{7E3BBA49-4F5B-4FE2-8526-5AF847A5DBD8}"/>
                  </a:ext>
                </a:extLst>
              </p:cNvPr>
              <p:cNvSpPr/>
              <p:nvPr/>
            </p:nvSpPr>
            <p:spPr>
              <a:xfrm rot="10800000">
                <a:off x="6910405" y="2232195"/>
                <a:ext cx="166330" cy="157794"/>
              </a:xfrm>
              <a:custGeom>
                <a:avLst/>
                <a:gdLst>
                  <a:gd name="connsiteX0" fmla="*/ 0 w 247318"/>
                  <a:gd name="connsiteY0" fmla="*/ 202452 h 202452"/>
                  <a:gd name="connsiteX1" fmla="*/ 54889 w 247318"/>
                  <a:gd name="connsiteY1" fmla="*/ 0 h 202452"/>
                  <a:gd name="connsiteX2" fmla="*/ 192429 w 247318"/>
                  <a:gd name="connsiteY2" fmla="*/ 0 h 202452"/>
                  <a:gd name="connsiteX3" fmla="*/ 247318 w 247318"/>
                  <a:gd name="connsiteY3" fmla="*/ 202452 h 202452"/>
                  <a:gd name="connsiteX4" fmla="*/ 0 w 247318"/>
                  <a:gd name="connsiteY4" fmla="*/ 202452 h 202452"/>
                  <a:gd name="connsiteX0" fmla="*/ 0 w 255864"/>
                  <a:gd name="connsiteY0" fmla="*/ 202452 h 209860"/>
                  <a:gd name="connsiteX1" fmla="*/ 54889 w 255864"/>
                  <a:gd name="connsiteY1" fmla="*/ 0 h 209860"/>
                  <a:gd name="connsiteX2" fmla="*/ 192429 w 255864"/>
                  <a:gd name="connsiteY2" fmla="*/ 0 h 209860"/>
                  <a:gd name="connsiteX3" fmla="*/ 247318 w 255864"/>
                  <a:gd name="connsiteY3" fmla="*/ 202452 h 209860"/>
                  <a:gd name="connsiteX4" fmla="*/ 0 w 255864"/>
                  <a:gd name="connsiteY4" fmla="*/ 202452 h 209860"/>
                  <a:gd name="connsiteX0" fmla="*/ 0 w 269334"/>
                  <a:gd name="connsiteY0" fmla="*/ 202452 h 216743"/>
                  <a:gd name="connsiteX1" fmla="*/ 54889 w 269334"/>
                  <a:gd name="connsiteY1" fmla="*/ 0 h 216743"/>
                  <a:gd name="connsiteX2" fmla="*/ 244816 w 269334"/>
                  <a:gd name="connsiteY2" fmla="*/ 9525 h 216743"/>
                  <a:gd name="connsiteX3" fmla="*/ 247318 w 269334"/>
                  <a:gd name="connsiteY3" fmla="*/ 202452 h 216743"/>
                  <a:gd name="connsiteX4" fmla="*/ 0 w 269334"/>
                  <a:gd name="connsiteY4" fmla="*/ 202452 h 216743"/>
                  <a:gd name="connsiteX0" fmla="*/ 0 w 273807"/>
                  <a:gd name="connsiteY0" fmla="*/ 202452 h 216743"/>
                  <a:gd name="connsiteX1" fmla="*/ 54889 w 273807"/>
                  <a:gd name="connsiteY1" fmla="*/ 0 h 216743"/>
                  <a:gd name="connsiteX2" fmla="*/ 244816 w 273807"/>
                  <a:gd name="connsiteY2" fmla="*/ 9525 h 216743"/>
                  <a:gd name="connsiteX3" fmla="*/ 247318 w 273807"/>
                  <a:gd name="connsiteY3" fmla="*/ 202452 h 216743"/>
                  <a:gd name="connsiteX4" fmla="*/ 0 w 273807"/>
                  <a:gd name="connsiteY4" fmla="*/ 202452 h 216743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5145"/>
                  <a:gd name="connsiteY0" fmla="*/ 208227 h 209200"/>
                  <a:gd name="connsiteX1" fmla="*/ 54889 w 275145"/>
                  <a:gd name="connsiteY1" fmla="*/ 5775 h 209200"/>
                  <a:gd name="connsiteX2" fmla="*/ 244816 w 275145"/>
                  <a:gd name="connsiteY2" fmla="*/ 15300 h 209200"/>
                  <a:gd name="connsiteX3" fmla="*/ 249699 w 275145"/>
                  <a:gd name="connsiteY3" fmla="*/ 184415 h 209200"/>
                  <a:gd name="connsiteX4" fmla="*/ 0 w 275145"/>
                  <a:gd name="connsiteY4" fmla="*/ 208227 h 209200"/>
                  <a:gd name="connsiteX0" fmla="*/ 0 w 270883"/>
                  <a:gd name="connsiteY0" fmla="*/ 202452 h 203425"/>
                  <a:gd name="connsiteX1" fmla="*/ 54889 w 270883"/>
                  <a:gd name="connsiteY1" fmla="*/ 0 h 203425"/>
                  <a:gd name="connsiteX2" fmla="*/ 244816 w 270883"/>
                  <a:gd name="connsiteY2" fmla="*/ 9525 h 203425"/>
                  <a:gd name="connsiteX3" fmla="*/ 249699 w 270883"/>
                  <a:gd name="connsiteY3" fmla="*/ 178640 h 203425"/>
                  <a:gd name="connsiteX4" fmla="*/ 0 w 270883"/>
                  <a:gd name="connsiteY4" fmla="*/ 202452 h 203425"/>
                  <a:gd name="connsiteX0" fmla="*/ 0 w 264673"/>
                  <a:gd name="connsiteY0" fmla="*/ 202452 h 202452"/>
                  <a:gd name="connsiteX1" fmla="*/ 54889 w 264673"/>
                  <a:gd name="connsiteY1" fmla="*/ 0 h 202452"/>
                  <a:gd name="connsiteX2" fmla="*/ 244816 w 264673"/>
                  <a:gd name="connsiteY2" fmla="*/ 9525 h 202452"/>
                  <a:gd name="connsiteX3" fmla="*/ 249699 w 264673"/>
                  <a:gd name="connsiteY3" fmla="*/ 178640 h 202452"/>
                  <a:gd name="connsiteX4" fmla="*/ 0 w 264673"/>
                  <a:gd name="connsiteY4" fmla="*/ 202452 h 202452"/>
                  <a:gd name="connsiteX0" fmla="*/ 0 w 271854"/>
                  <a:gd name="connsiteY0" fmla="*/ 202452 h 202648"/>
                  <a:gd name="connsiteX1" fmla="*/ 54889 w 271854"/>
                  <a:gd name="connsiteY1" fmla="*/ 0 h 202648"/>
                  <a:gd name="connsiteX2" fmla="*/ 247197 w 271854"/>
                  <a:gd name="connsiteY2" fmla="*/ 35719 h 202648"/>
                  <a:gd name="connsiteX3" fmla="*/ 249699 w 271854"/>
                  <a:gd name="connsiteY3" fmla="*/ 178640 h 202648"/>
                  <a:gd name="connsiteX4" fmla="*/ 0 w 271854"/>
                  <a:gd name="connsiteY4" fmla="*/ 202452 h 202648"/>
                  <a:gd name="connsiteX0" fmla="*/ 0 w 272426"/>
                  <a:gd name="connsiteY0" fmla="*/ 180159 h 180355"/>
                  <a:gd name="connsiteX1" fmla="*/ 128708 w 272426"/>
                  <a:gd name="connsiteY1" fmla="*/ 3901 h 180355"/>
                  <a:gd name="connsiteX2" fmla="*/ 247197 w 272426"/>
                  <a:gd name="connsiteY2" fmla="*/ 13426 h 180355"/>
                  <a:gd name="connsiteX3" fmla="*/ 249699 w 272426"/>
                  <a:gd name="connsiteY3" fmla="*/ 156347 h 180355"/>
                  <a:gd name="connsiteX4" fmla="*/ 0 w 272426"/>
                  <a:gd name="connsiteY4" fmla="*/ 180159 h 180355"/>
                  <a:gd name="connsiteX0" fmla="*/ 0 w 162834"/>
                  <a:gd name="connsiteY0" fmla="*/ 175396 h 176487"/>
                  <a:gd name="connsiteX1" fmla="*/ 26314 w 162834"/>
                  <a:gd name="connsiteY1" fmla="*/ 3901 h 176487"/>
                  <a:gd name="connsiteX2" fmla="*/ 144803 w 162834"/>
                  <a:gd name="connsiteY2" fmla="*/ 13426 h 176487"/>
                  <a:gd name="connsiteX3" fmla="*/ 147305 w 162834"/>
                  <a:gd name="connsiteY3" fmla="*/ 156347 h 176487"/>
                  <a:gd name="connsiteX4" fmla="*/ 0 w 162834"/>
                  <a:gd name="connsiteY4" fmla="*/ 175396 h 176487"/>
                  <a:gd name="connsiteX0" fmla="*/ 0 w 171295"/>
                  <a:gd name="connsiteY0" fmla="*/ 173968 h 174957"/>
                  <a:gd name="connsiteX1" fmla="*/ 26314 w 171295"/>
                  <a:gd name="connsiteY1" fmla="*/ 2473 h 174957"/>
                  <a:gd name="connsiteX2" fmla="*/ 159091 w 171295"/>
                  <a:gd name="connsiteY2" fmla="*/ 14379 h 174957"/>
                  <a:gd name="connsiteX3" fmla="*/ 147305 w 171295"/>
                  <a:gd name="connsiteY3" fmla="*/ 154919 h 174957"/>
                  <a:gd name="connsiteX4" fmla="*/ 0 w 171295"/>
                  <a:gd name="connsiteY4" fmla="*/ 173968 h 174957"/>
                  <a:gd name="connsiteX0" fmla="*/ 0 w 169698"/>
                  <a:gd name="connsiteY0" fmla="*/ 171495 h 171701"/>
                  <a:gd name="connsiteX1" fmla="*/ 26314 w 169698"/>
                  <a:gd name="connsiteY1" fmla="*/ 0 h 171701"/>
                  <a:gd name="connsiteX2" fmla="*/ 156710 w 169698"/>
                  <a:gd name="connsiteY2" fmla="*/ 35719 h 171701"/>
                  <a:gd name="connsiteX3" fmla="*/ 147305 w 169698"/>
                  <a:gd name="connsiteY3" fmla="*/ 152446 h 171701"/>
                  <a:gd name="connsiteX4" fmla="*/ 0 w 169698"/>
                  <a:gd name="connsiteY4" fmla="*/ 171495 h 171701"/>
                  <a:gd name="connsiteX0" fmla="*/ 0 w 164011"/>
                  <a:gd name="connsiteY0" fmla="*/ 171495 h 171701"/>
                  <a:gd name="connsiteX1" fmla="*/ 26314 w 164011"/>
                  <a:gd name="connsiteY1" fmla="*/ 0 h 171701"/>
                  <a:gd name="connsiteX2" fmla="*/ 156710 w 164011"/>
                  <a:gd name="connsiteY2" fmla="*/ 35719 h 171701"/>
                  <a:gd name="connsiteX3" fmla="*/ 147305 w 164011"/>
                  <a:gd name="connsiteY3" fmla="*/ 152446 h 171701"/>
                  <a:gd name="connsiteX4" fmla="*/ 0 w 164011"/>
                  <a:gd name="connsiteY4" fmla="*/ 171495 h 171701"/>
                  <a:gd name="connsiteX0" fmla="*/ 0 w 170198"/>
                  <a:gd name="connsiteY0" fmla="*/ 152445 h 152651"/>
                  <a:gd name="connsiteX1" fmla="*/ 19170 w 170198"/>
                  <a:gd name="connsiteY1" fmla="*/ 0 h 152651"/>
                  <a:gd name="connsiteX2" fmla="*/ 156710 w 170198"/>
                  <a:gd name="connsiteY2" fmla="*/ 16669 h 152651"/>
                  <a:gd name="connsiteX3" fmla="*/ 147305 w 170198"/>
                  <a:gd name="connsiteY3" fmla="*/ 133396 h 152651"/>
                  <a:gd name="connsiteX4" fmla="*/ 0 w 170198"/>
                  <a:gd name="connsiteY4" fmla="*/ 152445 h 152651"/>
                  <a:gd name="connsiteX0" fmla="*/ 0 w 172544"/>
                  <a:gd name="connsiteY0" fmla="*/ 152445 h 153154"/>
                  <a:gd name="connsiteX1" fmla="*/ 19170 w 172544"/>
                  <a:gd name="connsiteY1" fmla="*/ 0 h 153154"/>
                  <a:gd name="connsiteX2" fmla="*/ 156710 w 172544"/>
                  <a:gd name="connsiteY2" fmla="*/ 16669 h 153154"/>
                  <a:gd name="connsiteX3" fmla="*/ 152068 w 172544"/>
                  <a:gd name="connsiteY3" fmla="*/ 135777 h 153154"/>
                  <a:gd name="connsiteX4" fmla="*/ 0 w 172544"/>
                  <a:gd name="connsiteY4" fmla="*/ 152445 h 153154"/>
                  <a:gd name="connsiteX0" fmla="*/ 0 w 166330"/>
                  <a:gd name="connsiteY0" fmla="*/ 156681 h 157794"/>
                  <a:gd name="connsiteX1" fmla="*/ 19170 w 166330"/>
                  <a:gd name="connsiteY1" fmla="*/ 4236 h 157794"/>
                  <a:gd name="connsiteX2" fmla="*/ 144803 w 166330"/>
                  <a:gd name="connsiteY2" fmla="*/ 11380 h 157794"/>
                  <a:gd name="connsiteX3" fmla="*/ 152068 w 166330"/>
                  <a:gd name="connsiteY3" fmla="*/ 140013 h 157794"/>
                  <a:gd name="connsiteX4" fmla="*/ 0 w 166330"/>
                  <a:gd name="connsiteY4" fmla="*/ 156681 h 15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330" h="157794">
                    <a:moveTo>
                      <a:pt x="0" y="156681"/>
                    </a:moveTo>
                    <a:lnTo>
                      <a:pt x="19170" y="4236"/>
                    </a:lnTo>
                    <a:cubicBezTo>
                      <a:pt x="82479" y="7411"/>
                      <a:pt x="122653" y="-11249"/>
                      <a:pt x="144803" y="11380"/>
                    </a:cubicBezTo>
                    <a:cubicBezTo>
                      <a:pt x="166953" y="34009"/>
                      <a:pt x="176202" y="115796"/>
                      <a:pt x="152068" y="140013"/>
                    </a:cubicBezTo>
                    <a:cubicBezTo>
                      <a:pt x="127934" y="164230"/>
                      <a:pt x="82439" y="156681"/>
                      <a:pt x="0" y="156681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台形 53">
                <a:extLst>
                  <a:ext uri="{FF2B5EF4-FFF2-40B4-BE49-F238E27FC236}">
                    <a16:creationId xmlns:a16="http://schemas.microsoft.com/office/drawing/2014/main" id="{786AC704-4DF3-4990-A193-219C9C92D3E3}"/>
                  </a:ext>
                </a:extLst>
              </p:cNvPr>
              <p:cNvSpPr/>
              <p:nvPr/>
            </p:nvSpPr>
            <p:spPr>
              <a:xfrm>
                <a:off x="6962045" y="2135125"/>
                <a:ext cx="430716" cy="224656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  <a:gd name="connsiteX0" fmla="*/ 0 w 341519"/>
                  <a:gd name="connsiteY0" fmla="*/ 54769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54769 h 64779"/>
                  <a:gd name="connsiteX0" fmla="*/ 0 w 341519"/>
                  <a:gd name="connsiteY0" fmla="*/ 64063 h 64779"/>
                  <a:gd name="connsiteX1" fmla="*/ 15860 w 341519"/>
                  <a:gd name="connsiteY1" fmla="*/ 0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1097 w 341519"/>
                  <a:gd name="connsiteY1" fmla="*/ 18589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0 w 341519"/>
                  <a:gd name="connsiteY0" fmla="*/ 64063 h 64779"/>
                  <a:gd name="connsiteX1" fmla="*/ 13929 w 341519"/>
                  <a:gd name="connsiteY1" fmla="*/ 23185 h 64779"/>
                  <a:gd name="connsiteX2" fmla="*/ 316134 w 341519"/>
                  <a:gd name="connsiteY2" fmla="*/ 0 h 64779"/>
                  <a:gd name="connsiteX3" fmla="*/ 341519 w 341519"/>
                  <a:gd name="connsiteY3" fmla="*/ 64779 h 64779"/>
                  <a:gd name="connsiteX4" fmla="*/ 0 w 341519"/>
                  <a:gd name="connsiteY4" fmla="*/ 64063 h 64779"/>
                  <a:gd name="connsiteX0" fmla="*/ 25724 w 327590"/>
                  <a:gd name="connsiteY0" fmla="*/ 73255 h 73255"/>
                  <a:gd name="connsiteX1" fmla="*/ 0 w 327590"/>
                  <a:gd name="connsiteY1" fmla="*/ 23185 h 73255"/>
                  <a:gd name="connsiteX2" fmla="*/ 302205 w 327590"/>
                  <a:gd name="connsiteY2" fmla="*/ 0 h 73255"/>
                  <a:gd name="connsiteX3" fmla="*/ 327590 w 327590"/>
                  <a:gd name="connsiteY3" fmla="*/ 64779 h 73255"/>
                  <a:gd name="connsiteX4" fmla="*/ 25724 w 327590"/>
                  <a:gd name="connsiteY4" fmla="*/ 73255 h 73255"/>
                  <a:gd name="connsiteX0" fmla="*/ 82372 w 384238"/>
                  <a:gd name="connsiteY0" fmla="*/ 73255 h 73255"/>
                  <a:gd name="connsiteX1" fmla="*/ 0 w 384238"/>
                  <a:gd name="connsiteY1" fmla="*/ 33526 h 73255"/>
                  <a:gd name="connsiteX2" fmla="*/ 358853 w 384238"/>
                  <a:gd name="connsiteY2" fmla="*/ 0 h 73255"/>
                  <a:gd name="connsiteX3" fmla="*/ 384238 w 384238"/>
                  <a:gd name="connsiteY3" fmla="*/ 64779 h 73255"/>
                  <a:gd name="connsiteX4" fmla="*/ 82372 w 384238"/>
                  <a:gd name="connsiteY4" fmla="*/ 73255 h 73255"/>
                  <a:gd name="connsiteX0" fmla="*/ 68210 w 384238"/>
                  <a:gd name="connsiteY0" fmla="*/ 81298 h 81298"/>
                  <a:gd name="connsiteX1" fmla="*/ 0 w 384238"/>
                  <a:gd name="connsiteY1" fmla="*/ 33526 h 81298"/>
                  <a:gd name="connsiteX2" fmla="*/ 358853 w 384238"/>
                  <a:gd name="connsiteY2" fmla="*/ 0 h 81298"/>
                  <a:gd name="connsiteX3" fmla="*/ 384238 w 384238"/>
                  <a:gd name="connsiteY3" fmla="*/ 64779 h 81298"/>
                  <a:gd name="connsiteX4" fmla="*/ 68210 w 384238"/>
                  <a:gd name="connsiteY4" fmla="*/ 81298 h 81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4238" h="81298">
                    <a:moveTo>
                      <a:pt x="68210" y="81298"/>
                    </a:moveTo>
                    <a:lnTo>
                      <a:pt x="0" y="33526"/>
                    </a:lnTo>
                    <a:lnTo>
                      <a:pt x="358853" y="0"/>
                    </a:lnTo>
                    <a:lnTo>
                      <a:pt x="384238" y="64779"/>
                    </a:lnTo>
                    <a:lnTo>
                      <a:pt x="68210" y="81298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C66A5E32-A7BE-405C-929A-F77204DC2ADE}"/>
                  </a:ext>
                </a:extLst>
              </p:cNvPr>
              <p:cNvSpPr/>
              <p:nvPr/>
            </p:nvSpPr>
            <p:spPr>
              <a:xfrm>
                <a:off x="6856818" y="2228546"/>
                <a:ext cx="701270" cy="1311223"/>
              </a:xfrm>
              <a:custGeom>
                <a:avLst/>
                <a:gdLst>
                  <a:gd name="connsiteX0" fmla="*/ 183207 w 701270"/>
                  <a:gd name="connsiteY0" fmla="*/ 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35711 w 701270"/>
                  <a:gd name="connsiteY6" fmla="*/ 9589 h 1311223"/>
                  <a:gd name="connsiteX7" fmla="*/ 294332 w 701270"/>
                  <a:gd name="connsiteY7" fmla="*/ 9525 h 1311223"/>
                  <a:gd name="connsiteX0" fmla="*/ 294332 w 701270"/>
                  <a:gd name="connsiteY0" fmla="*/ 9525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294332 w 701270"/>
                  <a:gd name="connsiteY7" fmla="*/ 9525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  <a:gd name="connsiteX0" fmla="*/ 307032 w 701270"/>
                  <a:gd name="connsiteY0" fmla="*/ 31750 h 1311223"/>
                  <a:gd name="connsiteX1" fmla="*/ 518063 w 701270"/>
                  <a:gd name="connsiteY1" fmla="*/ 0 h 1311223"/>
                  <a:gd name="connsiteX2" fmla="*/ 701270 w 701270"/>
                  <a:gd name="connsiteY2" fmla="*/ 183207 h 1311223"/>
                  <a:gd name="connsiteX3" fmla="*/ 701270 w 701270"/>
                  <a:gd name="connsiteY3" fmla="*/ 1311223 h 1311223"/>
                  <a:gd name="connsiteX4" fmla="*/ 0 w 701270"/>
                  <a:gd name="connsiteY4" fmla="*/ 1311223 h 1311223"/>
                  <a:gd name="connsiteX5" fmla="*/ 0 w 701270"/>
                  <a:gd name="connsiteY5" fmla="*/ 712248 h 1311223"/>
                  <a:gd name="connsiteX6" fmla="*/ 129361 w 701270"/>
                  <a:gd name="connsiteY6" fmla="*/ 92139 h 1311223"/>
                  <a:gd name="connsiteX7" fmla="*/ 307032 w 701270"/>
                  <a:gd name="connsiteY7" fmla="*/ 31750 h 1311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01270" h="1311223">
                    <a:moveTo>
                      <a:pt x="307032" y="31750"/>
                    </a:moveTo>
                    <a:cubicBezTo>
                      <a:pt x="409126" y="3175"/>
                      <a:pt x="406444" y="0"/>
                      <a:pt x="518063" y="0"/>
                    </a:cubicBezTo>
                    <a:cubicBezTo>
                      <a:pt x="619245" y="0"/>
                      <a:pt x="701270" y="82025"/>
                      <a:pt x="701270" y="183207"/>
                    </a:cubicBezTo>
                    <a:lnTo>
                      <a:pt x="701270" y="1311223"/>
                    </a:lnTo>
                    <a:lnTo>
                      <a:pt x="0" y="1311223"/>
                    </a:lnTo>
                    <a:lnTo>
                      <a:pt x="0" y="712248"/>
                    </a:lnTo>
                    <a:lnTo>
                      <a:pt x="129361" y="92139"/>
                    </a:lnTo>
                    <a:cubicBezTo>
                      <a:pt x="145193" y="88943"/>
                      <a:pt x="204938" y="60325"/>
                      <a:pt x="307032" y="31750"/>
                    </a:cubicBez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37CC8B9B-4314-41DE-9AE8-E8597ED081C1}"/>
                  </a:ext>
                </a:extLst>
              </p:cNvPr>
              <p:cNvSpPr/>
              <p:nvPr/>
            </p:nvSpPr>
            <p:spPr>
              <a:xfrm>
                <a:off x="7082300" y="2394236"/>
                <a:ext cx="172928" cy="1143856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8237D381-D08A-4145-B0EC-0EAE621C166C}"/>
                  </a:ext>
                </a:extLst>
              </p:cNvPr>
              <p:cNvSpPr/>
              <p:nvPr/>
            </p:nvSpPr>
            <p:spPr>
              <a:xfrm flipH="1">
                <a:off x="7121665" y="2336799"/>
                <a:ext cx="313356" cy="1203325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177E9120-348B-43F7-8156-2167080BDAE9}"/>
                  </a:ext>
                </a:extLst>
              </p:cNvPr>
              <p:cNvSpPr/>
              <p:nvPr/>
            </p:nvSpPr>
            <p:spPr>
              <a:xfrm>
                <a:off x="6853827" y="2158999"/>
                <a:ext cx="562973" cy="791497"/>
              </a:xfrm>
              <a:custGeom>
                <a:avLst/>
                <a:gdLst>
                  <a:gd name="connsiteX0" fmla="*/ 530225 w 533400"/>
                  <a:gd name="connsiteY0" fmla="*/ 0 h 777875"/>
                  <a:gd name="connsiteX1" fmla="*/ 130175 w 533400"/>
                  <a:gd name="connsiteY1" fmla="*/ 41275 h 777875"/>
                  <a:gd name="connsiteX2" fmla="*/ 0 w 533400"/>
                  <a:gd name="connsiteY2" fmla="*/ 777875 h 777875"/>
                  <a:gd name="connsiteX3" fmla="*/ 187325 w 533400"/>
                  <a:gd name="connsiteY3" fmla="*/ 241300 h 777875"/>
                  <a:gd name="connsiteX4" fmla="*/ 225425 w 533400"/>
                  <a:gd name="connsiteY4" fmla="*/ 180975 h 777875"/>
                  <a:gd name="connsiteX5" fmla="*/ 187325 w 533400"/>
                  <a:gd name="connsiteY5" fmla="*/ 139700 h 777875"/>
                  <a:gd name="connsiteX6" fmla="*/ 254000 w 533400"/>
                  <a:gd name="connsiteY6" fmla="*/ 133350 h 777875"/>
                  <a:gd name="connsiteX7" fmla="*/ 282575 w 533400"/>
                  <a:gd name="connsiteY7" fmla="*/ 79375 h 777875"/>
                  <a:gd name="connsiteX8" fmla="*/ 533400 w 533400"/>
                  <a:gd name="connsiteY8" fmla="*/ 60325 h 777875"/>
                  <a:gd name="connsiteX9" fmla="*/ 530225 w 533400"/>
                  <a:gd name="connsiteY9" fmla="*/ 0 h 777875"/>
                  <a:gd name="connsiteX0" fmla="*/ 527050 w 530225"/>
                  <a:gd name="connsiteY0" fmla="*/ 0 h 762000"/>
                  <a:gd name="connsiteX1" fmla="*/ 127000 w 530225"/>
                  <a:gd name="connsiteY1" fmla="*/ 41275 h 762000"/>
                  <a:gd name="connsiteX2" fmla="*/ 0 w 530225"/>
                  <a:gd name="connsiteY2" fmla="*/ 762000 h 762000"/>
                  <a:gd name="connsiteX3" fmla="*/ 184150 w 530225"/>
                  <a:gd name="connsiteY3" fmla="*/ 241300 h 762000"/>
                  <a:gd name="connsiteX4" fmla="*/ 222250 w 530225"/>
                  <a:gd name="connsiteY4" fmla="*/ 180975 h 762000"/>
                  <a:gd name="connsiteX5" fmla="*/ 184150 w 530225"/>
                  <a:gd name="connsiteY5" fmla="*/ 139700 h 762000"/>
                  <a:gd name="connsiteX6" fmla="*/ 250825 w 530225"/>
                  <a:gd name="connsiteY6" fmla="*/ 133350 h 762000"/>
                  <a:gd name="connsiteX7" fmla="*/ 279400 w 530225"/>
                  <a:gd name="connsiteY7" fmla="*/ 79375 h 762000"/>
                  <a:gd name="connsiteX8" fmla="*/ 530225 w 530225"/>
                  <a:gd name="connsiteY8" fmla="*/ 60325 h 762000"/>
                  <a:gd name="connsiteX9" fmla="*/ 527050 w 530225"/>
                  <a:gd name="connsiteY9" fmla="*/ 0 h 762000"/>
                  <a:gd name="connsiteX0" fmla="*/ 527050 w 530225"/>
                  <a:gd name="connsiteY0" fmla="*/ 0 h 763651"/>
                  <a:gd name="connsiteX1" fmla="*/ 127000 w 530225"/>
                  <a:gd name="connsiteY1" fmla="*/ 41275 h 763651"/>
                  <a:gd name="connsiteX2" fmla="*/ 0 w 530225"/>
                  <a:gd name="connsiteY2" fmla="*/ 762000 h 763651"/>
                  <a:gd name="connsiteX3" fmla="*/ 184150 w 530225"/>
                  <a:gd name="connsiteY3" fmla="*/ 241300 h 763651"/>
                  <a:gd name="connsiteX4" fmla="*/ 222250 w 530225"/>
                  <a:gd name="connsiteY4" fmla="*/ 180975 h 763651"/>
                  <a:gd name="connsiteX5" fmla="*/ 184150 w 530225"/>
                  <a:gd name="connsiteY5" fmla="*/ 139700 h 763651"/>
                  <a:gd name="connsiteX6" fmla="*/ 250825 w 530225"/>
                  <a:gd name="connsiteY6" fmla="*/ 133350 h 763651"/>
                  <a:gd name="connsiteX7" fmla="*/ 279400 w 530225"/>
                  <a:gd name="connsiteY7" fmla="*/ 79375 h 763651"/>
                  <a:gd name="connsiteX8" fmla="*/ 530225 w 530225"/>
                  <a:gd name="connsiteY8" fmla="*/ 60325 h 763651"/>
                  <a:gd name="connsiteX9" fmla="*/ 527050 w 530225"/>
                  <a:gd name="connsiteY9" fmla="*/ 0 h 763651"/>
                  <a:gd name="connsiteX0" fmla="*/ 528018 w 531193"/>
                  <a:gd name="connsiteY0" fmla="*/ 0 h 763651"/>
                  <a:gd name="connsiteX1" fmla="*/ 127968 w 531193"/>
                  <a:gd name="connsiteY1" fmla="*/ 41275 h 763651"/>
                  <a:gd name="connsiteX2" fmla="*/ 968 w 531193"/>
                  <a:gd name="connsiteY2" fmla="*/ 762000 h 763651"/>
                  <a:gd name="connsiteX3" fmla="*/ 185118 w 531193"/>
                  <a:gd name="connsiteY3" fmla="*/ 241300 h 763651"/>
                  <a:gd name="connsiteX4" fmla="*/ 223218 w 531193"/>
                  <a:gd name="connsiteY4" fmla="*/ 180975 h 763651"/>
                  <a:gd name="connsiteX5" fmla="*/ 185118 w 531193"/>
                  <a:gd name="connsiteY5" fmla="*/ 139700 h 763651"/>
                  <a:gd name="connsiteX6" fmla="*/ 251793 w 531193"/>
                  <a:gd name="connsiteY6" fmla="*/ 133350 h 763651"/>
                  <a:gd name="connsiteX7" fmla="*/ 280368 w 531193"/>
                  <a:gd name="connsiteY7" fmla="*/ 79375 h 763651"/>
                  <a:gd name="connsiteX8" fmla="*/ 531193 w 531193"/>
                  <a:gd name="connsiteY8" fmla="*/ 60325 h 763651"/>
                  <a:gd name="connsiteX9" fmla="*/ 528018 w 531193"/>
                  <a:gd name="connsiteY9" fmla="*/ 0 h 763651"/>
                  <a:gd name="connsiteX0" fmla="*/ 528018 w 531193"/>
                  <a:gd name="connsiteY0" fmla="*/ 0 h 762786"/>
                  <a:gd name="connsiteX1" fmla="*/ 127968 w 531193"/>
                  <a:gd name="connsiteY1" fmla="*/ 41275 h 762786"/>
                  <a:gd name="connsiteX2" fmla="*/ 968 w 531193"/>
                  <a:gd name="connsiteY2" fmla="*/ 762000 h 762786"/>
                  <a:gd name="connsiteX3" fmla="*/ 223218 w 531193"/>
                  <a:gd name="connsiteY3" fmla="*/ 180975 h 762786"/>
                  <a:gd name="connsiteX4" fmla="*/ 185118 w 531193"/>
                  <a:gd name="connsiteY4" fmla="*/ 139700 h 762786"/>
                  <a:gd name="connsiteX5" fmla="*/ 251793 w 531193"/>
                  <a:gd name="connsiteY5" fmla="*/ 133350 h 762786"/>
                  <a:gd name="connsiteX6" fmla="*/ 280368 w 531193"/>
                  <a:gd name="connsiteY6" fmla="*/ 79375 h 762786"/>
                  <a:gd name="connsiteX7" fmla="*/ 531193 w 531193"/>
                  <a:gd name="connsiteY7" fmla="*/ 60325 h 762786"/>
                  <a:gd name="connsiteX8" fmla="*/ 528018 w 531193"/>
                  <a:gd name="connsiteY8" fmla="*/ 0 h 762786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85118 w 531193"/>
                  <a:gd name="connsiteY4" fmla="*/ 13970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51793 w 531193"/>
                  <a:gd name="connsiteY5" fmla="*/ 133350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9718 w 531193"/>
                  <a:gd name="connsiteY4" fmla="*/ 1841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8"/>
                  <a:gd name="connsiteX1" fmla="*/ 127968 w 531193"/>
                  <a:gd name="connsiteY1" fmla="*/ 41275 h 762928"/>
                  <a:gd name="connsiteX2" fmla="*/ 968 w 531193"/>
                  <a:gd name="connsiteY2" fmla="*/ 762000 h 762928"/>
                  <a:gd name="connsiteX3" fmla="*/ 194643 w 531193"/>
                  <a:gd name="connsiteY3" fmla="*/ 260350 h 762928"/>
                  <a:gd name="connsiteX4" fmla="*/ 153368 w 531193"/>
                  <a:gd name="connsiteY4" fmla="*/ 196850 h 762928"/>
                  <a:gd name="connsiteX5" fmla="*/ 220043 w 531193"/>
                  <a:gd name="connsiteY5" fmla="*/ 168275 h 762928"/>
                  <a:gd name="connsiteX6" fmla="*/ 280368 w 531193"/>
                  <a:gd name="connsiteY6" fmla="*/ 79375 h 762928"/>
                  <a:gd name="connsiteX7" fmla="*/ 531193 w 531193"/>
                  <a:gd name="connsiteY7" fmla="*/ 60325 h 762928"/>
                  <a:gd name="connsiteX8" fmla="*/ 528018 w 531193"/>
                  <a:gd name="connsiteY8" fmla="*/ 0 h 762928"/>
                  <a:gd name="connsiteX0" fmla="*/ 528018 w 531193"/>
                  <a:gd name="connsiteY0" fmla="*/ 0 h 762922"/>
                  <a:gd name="connsiteX1" fmla="*/ 127968 w 531193"/>
                  <a:gd name="connsiteY1" fmla="*/ 41275 h 762922"/>
                  <a:gd name="connsiteX2" fmla="*/ 968 w 531193"/>
                  <a:gd name="connsiteY2" fmla="*/ 762000 h 762922"/>
                  <a:gd name="connsiteX3" fmla="*/ 188293 w 531193"/>
                  <a:gd name="connsiteY3" fmla="*/ 257175 h 762922"/>
                  <a:gd name="connsiteX4" fmla="*/ 153368 w 531193"/>
                  <a:gd name="connsiteY4" fmla="*/ 196850 h 762922"/>
                  <a:gd name="connsiteX5" fmla="*/ 220043 w 531193"/>
                  <a:gd name="connsiteY5" fmla="*/ 168275 h 762922"/>
                  <a:gd name="connsiteX6" fmla="*/ 280368 w 531193"/>
                  <a:gd name="connsiteY6" fmla="*/ 79375 h 762922"/>
                  <a:gd name="connsiteX7" fmla="*/ 531193 w 531193"/>
                  <a:gd name="connsiteY7" fmla="*/ 60325 h 762922"/>
                  <a:gd name="connsiteX8" fmla="*/ 528018 w 531193"/>
                  <a:gd name="connsiteY8" fmla="*/ 0 h 762922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76200 h 778797"/>
                  <a:gd name="connsiteX8" fmla="*/ 515318 w 531193"/>
                  <a:gd name="connsiteY8" fmla="*/ 0 h 778797"/>
                  <a:gd name="connsiteX0" fmla="*/ 515318 w 531193"/>
                  <a:gd name="connsiteY0" fmla="*/ 0 h 778797"/>
                  <a:gd name="connsiteX1" fmla="*/ 127968 w 531193"/>
                  <a:gd name="connsiteY1" fmla="*/ 57150 h 778797"/>
                  <a:gd name="connsiteX2" fmla="*/ 968 w 531193"/>
                  <a:gd name="connsiteY2" fmla="*/ 777875 h 778797"/>
                  <a:gd name="connsiteX3" fmla="*/ 188293 w 531193"/>
                  <a:gd name="connsiteY3" fmla="*/ 273050 h 778797"/>
                  <a:gd name="connsiteX4" fmla="*/ 153368 w 531193"/>
                  <a:gd name="connsiteY4" fmla="*/ 212725 h 778797"/>
                  <a:gd name="connsiteX5" fmla="*/ 220043 w 531193"/>
                  <a:gd name="connsiteY5" fmla="*/ 184150 h 778797"/>
                  <a:gd name="connsiteX6" fmla="*/ 280368 w 531193"/>
                  <a:gd name="connsiteY6" fmla="*/ 95250 h 778797"/>
                  <a:gd name="connsiteX7" fmla="*/ 531193 w 531193"/>
                  <a:gd name="connsiteY7" fmla="*/ 60325 h 778797"/>
                  <a:gd name="connsiteX8" fmla="*/ 515318 w 531193"/>
                  <a:gd name="connsiteY8" fmla="*/ 0 h 778797"/>
                  <a:gd name="connsiteX0" fmla="*/ 524843 w 531193"/>
                  <a:gd name="connsiteY0" fmla="*/ 0 h 772447"/>
                  <a:gd name="connsiteX1" fmla="*/ 127968 w 531193"/>
                  <a:gd name="connsiteY1" fmla="*/ 50800 h 772447"/>
                  <a:gd name="connsiteX2" fmla="*/ 968 w 531193"/>
                  <a:gd name="connsiteY2" fmla="*/ 771525 h 772447"/>
                  <a:gd name="connsiteX3" fmla="*/ 188293 w 531193"/>
                  <a:gd name="connsiteY3" fmla="*/ 266700 h 772447"/>
                  <a:gd name="connsiteX4" fmla="*/ 153368 w 531193"/>
                  <a:gd name="connsiteY4" fmla="*/ 206375 h 772447"/>
                  <a:gd name="connsiteX5" fmla="*/ 220043 w 531193"/>
                  <a:gd name="connsiteY5" fmla="*/ 177800 h 772447"/>
                  <a:gd name="connsiteX6" fmla="*/ 280368 w 531193"/>
                  <a:gd name="connsiteY6" fmla="*/ 88900 h 772447"/>
                  <a:gd name="connsiteX7" fmla="*/ 531193 w 531193"/>
                  <a:gd name="connsiteY7" fmla="*/ 53975 h 772447"/>
                  <a:gd name="connsiteX8" fmla="*/ 524843 w 5311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280368 w 543893"/>
                  <a:gd name="connsiteY6" fmla="*/ 88900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43 w 543893"/>
                  <a:gd name="connsiteY0" fmla="*/ 0 h 772447"/>
                  <a:gd name="connsiteX1" fmla="*/ 127968 w 543893"/>
                  <a:gd name="connsiteY1" fmla="*/ 50800 h 772447"/>
                  <a:gd name="connsiteX2" fmla="*/ 968 w 543893"/>
                  <a:gd name="connsiteY2" fmla="*/ 771525 h 772447"/>
                  <a:gd name="connsiteX3" fmla="*/ 188293 w 543893"/>
                  <a:gd name="connsiteY3" fmla="*/ 266700 h 772447"/>
                  <a:gd name="connsiteX4" fmla="*/ 153368 w 543893"/>
                  <a:gd name="connsiteY4" fmla="*/ 206375 h 772447"/>
                  <a:gd name="connsiteX5" fmla="*/ 220043 w 543893"/>
                  <a:gd name="connsiteY5" fmla="*/ 177800 h 772447"/>
                  <a:gd name="connsiteX6" fmla="*/ 331168 w 543893"/>
                  <a:gd name="connsiteY6" fmla="*/ 85725 h 772447"/>
                  <a:gd name="connsiteX7" fmla="*/ 543893 w 543893"/>
                  <a:gd name="connsiteY7" fmla="*/ 57150 h 772447"/>
                  <a:gd name="connsiteX8" fmla="*/ 524843 w 543893"/>
                  <a:gd name="connsiteY8" fmla="*/ 0 h 772447"/>
                  <a:gd name="connsiteX0" fmla="*/ 524873 w 543923"/>
                  <a:gd name="connsiteY0" fmla="*/ 0 h 772447"/>
                  <a:gd name="connsiteX1" fmla="*/ 124823 w 543923"/>
                  <a:gd name="connsiteY1" fmla="*/ 120650 h 772447"/>
                  <a:gd name="connsiteX2" fmla="*/ 998 w 543923"/>
                  <a:gd name="connsiteY2" fmla="*/ 771525 h 772447"/>
                  <a:gd name="connsiteX3" fmla="*/ 188323 w 543923"/>
                  <a:gd name="connsiteY3" fmla="*/ 266700 h 772447"/>
                  <a:gd name="connsiteX4" fmla="*/ 153398 w 543923"/>
                  <a:gd name="connsiteY4" fmla="*/ 206375 h 772447"/>
                  <a:gd name="connsiteX5" fmla="*/ 220073 w 543923"/>
                  <a:gd name="connsiteY5" fmla="*/ 177800 h 772447"/>
                  <a:gd name="connsiteX6" fmla="*/ 331198 w 543923"/>
                  <a:gd name="connsiteY6" fmla="*/ 85725 h 772447"/>
                  <a:gd name="connsiteX7" fmla="*/ 543923 w 543923"/>
                  <a:gd name="connsiteY7" fmla="*/ 57150 h 772447"/>
                  <a:gd name="connsiteX8" fmla="*/ 524873 w 543923"/>
                  <a:gd name="connsiteY8" fmla="*/ 0 h 772447"/>
                  <a:gd name="connsiteX0" fmla="*/ 521698 w 543923"/>
                  <a:gd name="connsiteY0" fmla="*/ 0 h 791497"/>
                  <a:gd name="connsiteX1" fmla="*/ 124823 w 543923"/>
                  <a:gd name="connsiteY1" fmla="*/ 139700 h 791497"/>
                  <a:gd name="connsiteX2" fmla="*/ 998 w 543923"/>
                  <a:gd name="connsiteY2" fmla="*/ 790575 h 791497"/>
                  <a:gd name="connsiteX3" fmla="*/ 188323 w 543923"/>
                  <a:gd name="connsiteY3" fmla="*/ 285750 h 791497"/>
                  <a:gd name="connsiteX4" fmla="*/ 153398 w 543923"/>
                  <a:gd name="connsiteY4" fmla="*/ 225425 h 791497"/>
                  <a:gd name="connsiteX5" fmla="*/ 220073 w 543923"/>
                  <a:gd name="connsiteY5" fmla="*/ 196850 h 791497"/>
                  <a:gd name="connsiteX6" fmla="*/ 331198 w 543923"/>
                  <a:gd name="connsiteY6" fmla="*/ 104775 h 791497"/>
                  <a:gd name="connsiteX7" fmla="*/ 543923 w 543923"/>
                  <a:gd name="connsiteY7" fmla="*/ 76200 h 791497"/>
                  <a:gd name="connsiteX8" fmla="*/ 521698 w 543923"/>
                  <a:gd name="connsiteY8" fmla="*/ 0 h 791497"/>
                  <a:gd name="connsiteX0" fmla="*/ 521698 w 562973"/>
                  <a:gd name="connsiteY0" fmla="*/ 0 h 791497"/>
                  <a:gd name="connsiteX1" fmla="*/ 124823 w 562973"/>
                  <a:gd name="connsiteY1" fmla="*/ 139700 h 791497"/>
                  <a:gd name="connsiteX2" fmla="*/ 998 w 562973"/>
                  <a:gd name="connsiteY2" fmla="*/ 790575 h 791497"/>
                  <a:gd name="connsiteX3" fmla="*/ 188323 w 562973"/>
                  <a:gd name="connsiteY3" fmla="*/ 285750 h 791497"/>
                  <a:gd name="connsiteX4" fmla="*/ 153398 w 562973"/>
                  <a:gd name="connsiteY4" fmla="*/ 225425 h 791497"/>
                  <a:gd name="connsiteX5" fmla="*/ 220073 w 562973"/>
                  <a:gd name="connsiteY5" fmla="*/ 196850 h 791497"/>
                  <a:gd name="connsiteX6" fmla="*/ 331198 w 562973"/>
                  <a:gd name="connsiteY6" fmla="*/ 104775 h 791497"/>
                  <a:gd name="connsiteX7" fmla="*/ 562973 w 562973"/>
                  <a:gd name="connsiteY7" fmla="*/ 79375 h 791497"/>
                  <a:gd name="connsiteX8" fmla="*/ 521698 w 562973"/>
                  <a:gd name="connsiteY8" fmla="*/ 0 h 791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2973" h="791497">
                    <a:moveTo>
                      <a:pt x="521698" y="0"/>
                    </a:moveTo>
                    <a:lnTo>
                      <a:pt x="124823" y="139700"/>
                    </a:lnTo>
                    <a:cubicBezTo>
                      <a:pt x="82490" y="379942"/>
                      <a:pt x="-10644" y="756708"/>
                      <a:pt x="998" y="790575"/>
                    </a:cubicBezTo>
                    <a:cubicBezTo>
                      <a:pt x="16873" y="813858"/>
                      <a:pt x="157631" y="389467"/>
                      <a:pt x="188323" y="285750"/>
                    </a:cubicBezTo>
                    <a:lnTo>
                      <a:pt x="153398" y="225425"/>
                    </a:lnTo>
                    <a:lnTo>
                      <a:pt x="220073" y="196850"/>
                    </a:lnTo>
                    <a:lnTo>
                      <a:pt x="331198" y="104775"/>
                    </a:lnTo>
                    <a:lnTo>
                      <a:pt x="562973" y="79375"/>
                    </a:lnTo>
                    <a:lnTo>
                      <a:pt x="521698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BD13BD00-1D60-4CCE-968B-618A0B20479B}"/>
                  </a:ext>
                </a:extLst>
              </p:cNvPr>
              <p:cNvSpPr/>
              <p:nvPr/>
            </p:nvSpPr>
            <p:spPr>
              <a:xfrm>
                <a:off x="6840350" y="3351530"/>
                <a:ext cx="45719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AD9B7A0-79D9-478A-8945-8B5A0BD7F494}"/>
                </a:ext>
              </a:extLst>
            </p:cNvPr>
            <p:cNvSpPr/>
            <p:nvPr/>
          </p:nvSpPr>
          <p:spPr>
            <a:xfrm>
              <a:off x="6554153" y="927572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711DD3D6-52A8-4F77-B2CC-363AD8A91A14}"/>
                </a:ext>
              </a:extLst>
            </p:cNvPr>
            <p:cNvSpPr/>
            <p:nvPr/>
          </p:nvSpPr>
          <p:spPr>
            <a:xfrm rot="5400000">
              <a:off x="6752158" y="1170073"/>
              <a:ext cx="52558" cy="242549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円/楕円 548">
              <a:extLst>
                <a:ext uri="{FF2B5EF4-FFF2-40B4-BE49-F238E27FC236}">
                  <a16:creationId xmlns:a16="http://schemas.microsoft.com/office/drawing/2014/main" id="{9086F6FE-F182-47DC-AF5C-F3B8509C8137}"/>
                </a:ext>
              </a:extLst>
            </p:cNvPr>
            <p:cNvSpPr/>
            <p:nvPr/>
          </p:nvSpPr>
          <p:spPr>
            <a:xfrm>
              <a:off x="6687580" y="1472863"/>
              <a:ext cx="45720" cy="1274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992F4746-778C-499B-8E6F-67E0BD17EAAF}"/>
                </a:ext>
              </a:extLst>
            </p:cNvPr>
            <p:cNvSpPr/>
            <p:nvPr/>
          </p:nvSpPr>
          <p:spPr>
            <a:xfrm rot="5400000">
              <a:off x="7002894" y="1103612"/>
              <a:ext cx="29324" cy="7824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2D656394-412A-4AE8-AF77-D92435A58074}"/>
                </a:ext>
              </a:extLst>
            </p:cNvPr>
            <p:cNvSpPr/>
            <p:nvPr/>
          </p:nvSpPr>
          <p:spPr>
            <a:xfrm>
              <a:off x="6571919" y="1403388"/>
              <a:ext cx="45719" cy="267807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53C974A3-00A3-42CB-93B3-7CDE10812390}"/>
                </a:ext>
              </a:extLst>
            </p:cNvPr>
            <p:cNvSpPr/>
            <p:nvPr/>
          </p:nvSpPr>
          <p:spPr>
            <a:xfrm rot="2700000">
              <a:off x="6775209" y="893183"/>
              <a:ext cx="1101030" cy="847646"/>
            </a:xfrm>
            <a:custGeom>
              <a:avLst/>
              <a:gdLst>
                <a:gd name="connsiteX0" fmla="*/ 161242 w 1101030"/>
                <a:gd name="connsiteY0" fmla="*/ 139564 h 847646"/>
                <a:gd name="connsiteX1" fmla="*/ 550515 w 1101030"/>
                <a:gd name="connsiteY1" fmla="*/ 0 h 847646"/>
                <a:gd name="connsiteX2" fmla="*/ 1101030 w 1101030"/>
                <a:gd name="connsiteY2" fmla="*/ 476501 h 847646"/>
                <a:gd name="connsiteX3" fmla="*/ 939788 w 1101030"/>
                <a:gd name="connsiteY3" fmla="*/ 813438 h 847646"/>
                <a:gd name="connsiteX4" fmla="*/ 891888 w 1101030"/>
                <a:gd name="connsiteY4" fmla="*/ 847646 h 847646"/>
                <a:gd name="connsiteX5" fmla="*/ 855634 w 1101030"/>
                <a:gd name="connsiteY5" fmla="*/ 774771 h 847646"/>
                <a:gd name="connsiteX6" fmla="*/ 714120 w 1101030"/>
                <a:gd name="connsiteY6" fmla="*/ 592892 h 847646"/>
                <a:gd name="connsiteX7" fmla="*/ 41884 w 1101030"/>
                <a:gd name="connsiteY7" fmla="*/ 434306 h 847646"/>
                <a:gd name="connsiteX8" fmla="*/ 1605 w 1101030"/>
                <a:gd name="connsiteY8" fmla="*/ 490280 h 847646"/>
                <a:gd name="connsiteX9" fmla="*/ 0 w 1101030"/>
                <a:gd name="connsiteY9" fmla="*/ 476501 h 847646"/>
                <a:gd name="connsiteX10" fmla="*/ 161242 w 1101030"/>
                <a:gd name="connsiteY10" fmla="*/ 139564 h 847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1030" h="847646">
                  <a:moveTo>
                    <a:pt x="161242" y="139564"/>
                  </a:moveTo>
                  <a:cubicBezTo>
                    <a:pt x="260866" y="53334"/>
                    <a:pt x="398495" y="0"/>
                    <a:pt x="550515" y="0"/>
                  </a:cubicBezTo>
                  <a:cubicBezTo>
                    <a:pt x="854556" y="0"/>
                    <a:pt x="1101030" y="213337"/>
                    <a:pt x="1101030" y="476501"/>
                  </a:cubicBezTo>
                  <a:cubicBezTo>
                    <a:pt x="1101030" y="608083"/>
                    <a:pt x="1039412" y="727208"/>
                    <a:pt x="939788" y="813438"/>
                  </a:cubicBezTo>
                  <a:lnTo>
                    <a:pt x="891888" y="847646"/>
                  </a:lnTo>
                  <a:lnTo>
                    <a:pt x="855634" y="774771"/>
                  </a:lnTo>
                  <a:cubicBezTo>
                    <a:pt x="818931" y="712076"/>
                    <a:pt x="771476" y="650248"/>
                    <a:pt x="714120" y="592892"/>
                  </a:cubicBezTo>
                  <a:cubicBezTo>
                    <a:pt x="484695" y="363467"/>
                    <a:pt x="183725" y="292465"/>
                    <a:pt x="41884" y="434306"/>
                  </a:cubicBezTo>
                  <a:lnTo>
                    <a:pt x="1605" y="490280"/>
                  </a:lnTo>
                  <a:lnTo>
                    <a:pt x="0" y="476501"/>
                  </a:lnTo>
                  <a:cubicBezTo>
                    <a:pt x="0" y="344919"/>
                    <a:pt x="61619" y="225794"/>
                    <a:pt x="161242" y="13956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40BB6F9B-62E1-48F4-AC44-17C97AFE3A95}"/>
                </a:ext>
              </a:extLst>
            </p:cNvPr>
            <p:cNvGrpSpPr/>
            <p:nvPr/>
          </p:nvGrpSpPr>
          <p:grpSpPr>
            <a:xfrm>
              <a:off x="7206016" y="1470399"/>
              <a:ext cx="231434" cy="419158"/>
              <a:chOff x="1368308" y="1783038"/>
              <a:chExt cx="188990" cy="342286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CE239DA1-D9D6-4E76-8022-6EDA9047137E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AD57A3A-752E-425F-BD04-9335D164C27D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040ACBD-7013-466B-A6CF-94EC84CD84B4}"/>
              </a:ext>
            </a:extLst>
          </p:cNvPr>
          <p:cNvGrpSpPr/>
          <p:nvPr/>
        </p:nvGrpSpPr>
        <p:grpSpPr>
          <a:xfrm>
            <a:off x="1396547" y="906076"/>
            <a:ext cx="1117485" cy="2643450"/>
            <a:chOff x="492240" y="906076"/>
            <a:chExt cx="1117485" cy="2643450"/>
          </a:xfrm>
        </p:grpSpPr>
        <p:sp>
          <p:nvSpPr>
            <p:cNvPr id="45" name="四角形: 角を丸くする 59">
              <a:extLst>
                <a:ext uri="{FF2B5EF4-FFF2-40B4-BE49-F238E27FC236}">
                  <a16:creationId xmlns:a16="http://schemas.microsoft.com/office/drawing/2014/main" id="{4F8873C4-E980-4AF3-AC99-7DE63794B40A}"/>
                </a:ext>
              </a:extLst>
            </p:cNvPr>
            <p:cNvSpPr/>
            <p:nvPr/>
          </p:nvSpPr>
          <p:spPr>
            <a:xfrm rot="969257">
              <a:off x="777307" y="2243609"/>
              <a:ext cx="139154" cy="623695"/>
            </a:xfrm>
            <a:custGeom>
              <a:avLst/>
              <a:gdLst>
                <a:gd name="connsiteX0" fmla="*/ 0 w 110867"/>
                <a:gd name="connsiteY0" fmla="*/ 18478 h 487344"/>
                <a:gd name="connsiteX1" fmla="*/ 18478 w 110867"/>
                <a:gd name="connsiteY1" fmla="*/ 0 h 487344"/>
                <a:gd name="connsiteX2" fmla="*/ 92389 w 110867"/>
                <a:gd name="connsiteY2" fmla="*/ 0 h 487344"/>
                <a:gd name="connsiteX3" fmla="*/ 110867 w 110867"/>
                <a:gd name="connsiteY3" fmla="*/ 18478 h 487344"/>
                <a:gd name="connsiteX4" fmla="*/ 110867 w 110867"/>
                <a:gd name="connsiteY4" fmla="*/ 468866 h 487344"/>
                <a:gd name="connsiteX5" fmla="*/ 92389 w 110867"/>
                <a:gd name="connsiteY5" fmla="*/ 487344 h 487344"/>
                <a:gd name="connsiteX6" fmla="*/ 18478 w 110867"/>
                <a:gd name="connsiteY6" fmla="*/ 487344 h 487344"/>
                <a:gd name="connsiteX7" fmla="*/ 0 w 110867"/>
                <a:gd name="connsiteY7" fmla="*/ 468866 h 487344"/>
                <a:gd name="connsiteX8" fmla="*/ 0 w 110867"/>
                <a:gd name="connsiteY8" fmla="*/ 18478 h 487344"/>
                <a:gd name="connsiteX0" fmla="*/ 0 w 110867"/>
                <a:gd name="connsiteY0" fmla="*/ 154829 h 623695"/>
                <a:gd name="connsiteX1" fmla="*/ 95502 w 110867"/>
                <a:gd name="connsiteY1" fmla="*/ 0 h 623695"/>
                <a:gd name="connsiteX2" fmla="*/ 92389 w 110867"/>
                <a:gd name="connsiteY2" fmla="*/ 136351 h 623695"/>
                <a:gd name="connsiteX3" fmla="*/ 110867 w 110867"/>
                <a:gd name="connsiteY3" fmla="*/ 154829 h 623695"/>
                <a:gd name="connsiteX4" fmla="*/ 110867 w 110867"/>
                <a:gd name="connsiteY4" fmla="*/ 605217 h 623695"/>
                <a:gd name="connsiteX5" fmla="*/ 92389 w 110867"/>
                <a:gd name="connsiteY5" fmla="*/ 623695 h 623695"/>
                <a:gd name="connsiteX6" fmla="*/ 18478 w 110867"/>
                <a:gd name="connsiteY6" fmla="*/ 623695 h 623695"/>
                <a:gd name="connsiteX7" fmla="*/ 0 w 110867"/>
                <a:gd name="connsiteY7" fmla="*/ 605217 h 623695"/>
                <a:gd name="connsiteX8" fmla="*/ 0 w 110867"/>
                <a:gd name="connsiteY8" fmla="*/ 154829 h 623695"/>
                <a:gd name="connsiteX0" fmla="*/ 0 w 110867"/>
                <a:gd name="connsiteY0" fmla="*/ 154829 h 623695"/>
                <a:gd name="connsiteX1" fmla="*/ 95502 w 110867"/>
                <a:gd name="connsiteY1" fmla="*/ 0 h 623695"/>
                <a:gd name="connsiteX2" fmla="*/ 110867 w 110867"/>
                <a:gd name="connsiteY2" fmla="*/ 154829 h 623695"/>
                <a:gd name="connsiteX3" fmla="*/ 110867 w 110867"/>
                <a:gd name="connsiteY3" fmla="*/ 605217 h 623695"/>
                <a:gd name="connsiteX4" fmla="*/ 92389 w 110867"/>
                <a:gd name="connsiteY4" fmla="*/ 623695 h 623695"/>
                <a:gd name="connsiteX5" fmla="*/ 18478 w 110867"/>
                <a:gd name="connsiteY5" fmla="*/ 623695 h 623695"/>
                <a:gd name="connsiteX6" fmla="*/ 0 w 110867"/>
                <a:gd name="connsiteY6" fmla="*/ 605217 h 623695"/>
                <a:gd name="connsiteX7" fmla="*/ 0 w 110867"/>
                <a:gd name="connsiteY7" fmla="*/ 154829 h 623695"/>
                <a:gd name="connsiteX0" fmla="*/ 0 w 126625"/>
                <a:gd name="connsiteY0" fmla="*/ 228809 h 623695"/>
                <a:gd name="connsiteX1" fmla="*/ 111260 w 126625"/>
                <a:gd name="connsiteY1" fmla="*/ 0 h 623695"/>
                <a:gd name="connsiteX2" fmla="*/ 126625 w 126625"/>
                <a:gd name="connsiteY2" fmla="*/ 154829 h 623695"/>
                <a:gd name="connsiteX3" fmla="*/ 126625 w 126625"/>
                <a:gd name="connsiteY3" fmla="*/ 605217 h 623695"/>
                <a:gd name="connsiteX4" fmla="*/ 108147 w 126625"/>
                <a:gd name="connsiteY4" fmla="*/ 623695 h 623695"/>
                <a:gd name="connsiteX5" fmla="*/ 34236 w 126625"/>
                <a:gd name="connsiteY5" fmla="*/ 623695 h 623695"/>
                <a:gd name="connsiteX6" fmla="*/ 15758 w 126625"/>
                <a:gd name="connsiteY6" fmla="*/ 605217 h 623695"/>
                <a:gd name="connsiteX7" fmla="*/ 0 w 126625"/>
                <a:gd name="connsiteY7" fmla="*/ 228809 h 623695"/>
                <a:gd name="connsiteX0" fmla="*/ 0 w 126625"/>
                <a:gd name="connsiteY0" fmla="*/ 228809 h 623695"/>
                <a:gd name="connsiteX1" fmla="*/ 111260 w 126625"/>
                <a:gd name="connsiteY1" fmla="*/ 0 h 623695"/>
                <a:gd name="connsiteX2" fmla="*/ 126625 w 126625"/>
                <a:gd name="connsiteY2" fmla="*/ 154829 h 623695"/>
                <a:gd name="connsiteX3" fmla="*/ 126625 w 126625"/>
                <a:gd name="connsiteY3" fmla="*/ 605217 h 623695"/>
                <a:gd name="connsiteX4" fmla="*/ 108147 w 126625"/>
                <a:gd name="connsiteY4" fmla="*/ 623695 h 623695"/>
                <a:gd name="connsiteX5" fmla="*/ 34236 w 126625"/>
                <a:gd name="connsiteY5" fmla="*/ 623695 h 623695"/>
                <a:gd name="connsiteX6" fmla="*/ 15758 w 126625"/>
                <a:gd name="connsiteY6" fmla="*/ 605217 h 623695"/>
                <a:gd name="connsiteX7" fmla="*/ 0 w 126625"/>
                <a:gd name="connsiteY7" fmla="*/ 228809 h 623695"/>
                <a:gd name="connsiteX0" fmla="*/ 12529 w 139154"/>
                <a:gd name="connsiteY0" fmla="*/ 228809 h 623695"/>
                <a:gd name="connsiteX1" fmla="*/ 123789 w 139154"/>
                <a:gd name="connsiteY1" fmla="*/ 0 h 623695"/>
                <a:gd name="connsiteX2" fmla="*/ 139154 w 139154"/>
                <a:gd name="connsiteY2" fmla="*/ 154829 h 623695"/>
                <a:gd name="connsiteX3" fmla="*/ 139154 w 139154"/>
                <a:gd name="connsiteY3" fmla="*/ 605217 h 623695"/>
                <a:gd name="connsiteX4" fmla="*/ 120676 w 139154"/>
                <a:gd name="connsiteY4" fmla="*/ 623695 h 623695"/>
                <a:gd name="connsiteX5" fmla="*/ 46765 w 139154"/>
                <a:gd name="connsiteY5" fmla="*/ 623695 h 623695"/>
                <a:gd name="connsiteX6" fmla="*/ 28287 w 139154"/>
                <a:gd name="connsiteY6" fmla="*/ 605217 h 623695"/>
                <a:gd name="connsiteX7" fmla="*/ 12529 w 139154"/>
                <a:gd name="connsiteY7" fmla="*/ 228809 h 623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9154" h="623695">
                  <a:moveTo>
                    <a:pt x="12529" y="228809"/>
                  </a:moveTo>
                  <a:cubicBezTo>
                    <a:pt x="45732" y="85030"/>
                    <a:pt x="113584" y="0"/>
                    <a:pt x="123789" y="0"/>
                  </a:cubicBezTo>
                  <a:cubicBezTo>
                    <a:pt x="142267" y="0"/>
                    <a:pt x="136593" y="53960"/>
                    <a:pt x="139154" y="154829"/>
                  </a:cubicBezTo>
                  <a:lnTo>
                    <a:pt x="139154" y="605217"/>
                  </a:lnTo>
                  <a:cubicBezTo>
                    <a:pt x="139154" y="615422"/>
                    <a:pt x="130881" y="623695"/>
                    <a:pt x="120676" y="623695"/>
                  </a:cubicBezTo>
                  <a:lnTo>
                    <a:pt x="46765" y="623695"/>
                  </a:lnTo>
                  <a:cubicBezTo>
                    <a:pt x="36560" y="623695"/>
                    <a:pt x="28287" y="615422"/>
                    <a:pt x="28287" y="605217"/>
                  </a:cubicBezTo>
                  <a:cubicBezTo>
                    <a:pt x="23034" y="479748"/>
                    <a:pt x="-21101" y="365541"/>
                    <a:pt x="12529" y="228809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DDA3ADDA-DB0A-4342-A497-896B51D346A6}"/>
                </a:ext>
              </a:extLst>
            </p:cNvPr>
            <p:cNvSpPr/>
            <p:nvPr/>
          </p:nvSpPr>
          <p:spPr>
            <a:xfrm>
              <a:off x="698565" y="2336567"/>
              <a:ext cx="269789" cy="508339"/>
            </a:xfrm>
            <a:custGeom>
              <a:avLst/>
              <a:gdLst>
                <a:gd name="connsiteX0" fmla="*/ 299045 w 299045"/>
                <a:gd name="connsiteY0" fmla="*/ 0 h 587921"/>
                <a:gd name="connsiteX1" fmla="*/ 0 w 299045"/>
                <a:gd name="connsiteY1" fmla="*/ 587921 h 587921"/>
                <a:gd name="connsiteX2" fmla="*/ 5013 w 299045"/>
                <a:gd name="connsiteY2" fmla="*/ 532323 h 587921"/>
                <a:gd name="connsiteX3" fmla="*/ 153035 w 299045"/>
                <a:gd name="connsiteY3" fmla="*/ 130527 h 587921"/>
                <a:gd name="connsiteX4" fmla="*/ 294537 w 299045"/>
                <a:gd name="connsiteY4" fmla="*/ 1869 h 587921"/>
                <a:gd name="connsiteX5" fmla="*/ 299045 w 299045"/>
                <a:gd name="connsiteY5" fmla="*/ 0 h 5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045" h="587921">
                  <a:moveTo>
                    <a:pt x="299045" y="0"/>
                  </a:moveTo>
                  <a:lnTo>
                    <a:pt x="0" y="587921"/>
                  </a:lnTo>
                  <a:lnTo>
                    <a:pt x="5013" y="532323"/>
                  </a:lnTo>
                  <a:cubicBezTo>
                    <a:pt x="29683" y="337172"/>
                    <a:pt x="96408" y="222408"/>
                    <a:pt x="153035" y="130527"/>
                  </a:cubicBezTo>
                  <a:cubicBezTo>
                    <a:pt x="195505" y="61616"/>
                    <a:pt x="244469" y="25845"/>
                    <a:pt x="294537" y="1869"/>
                  </a:cubicBezTo>
                  <a:lnTo>
                    <a:pt x="299045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484F1D7-BD20-4D23-AA6F-CA42890AFD0A}"/>
                </a:ext>
              </a:extLst>
            </p:cNvPr>
            <p:cNvSpPr/>
            <p:nvPr/>
          </p:nvSpPr>
          <p:spPr>
            <a:xfrm>
              <a:off x="991306" y="188101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25B235F4-7F7D-43FE-8081-6AED8D05B321}"/>
                </a:ext>
              </a:extLst>
            </p:cNvPr>
            <p:cNvSpPr/>
            <p:nvPr/>
          </p:nvSpPr>
          <p:spPr>
            <a:xfrm>
              <a:off x="1008412" y="190849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10630DA2-747A-402D-BEF1-A0C6911525C1}"/>
                </a:ext>
              </a:extLst>
            </p:cNvPr>
            <p:cNvSpPr/>
            <p:nvPr/>
          </p:nvSpPr>
          <p:spPr>
            <a:xfrm>
              <a:off x="492240" y="906076"/>
              <a:ext cx="1086334" cy="1222377"/>
            </a:xfrm>
            <a:custGeom>
              <a:avLst/>
              <a:gdLst>
                <a:gd name="connsiteX0" fmla="*/ 633177 w 1086855"/>
                <a:gd name="connsiteY0" fmla="*/ 64 h 1222377"/>
                <a:gd name="connsiteX1" fmla="*/ 1086326 w 1086855"/>
                <a:gd name="connsiteY1" fmla="*/ 621648 h 1222377"/>
                <a:gd name="connsiteX2" fmla="*/ 788602 w 1086855"/>
                <a:gd name="connsiteY2" fmla="*/ 1136165 h 1222377"/>
                <a:gd name="connsiteX3" fmla="*/ 699809 w 1086855"/>
                <a:gd name="connsiteY3" fmla="*/ 994588 h 1222377"/>
                <a:gd name="connsiteX4" fmla="*/ 239030 w 1086855"/>
                <a:gd name="connsiteY4" fmla="*/ 1219714 h 1222377"/>
                <a:gd name="connsiteX5" fmla="*/ 103622 w 1086855"/>
                <a:gd name="connsiteY5" fmla="*/ 1062793 h 1222377"/>
                <a:gd name="connsiteX6" fmla="*/ 99662 w 1086855"/>
                <a:gd name="connsiteY6" fmla="*/ 1032476 h 1222377"/>
                <a:gd name="connsiteX7" fmla="*/ 152010 w 1086855"/>
                <a:gd name="connsiteY7" fmla="*/ 1014644 h 1222377"/>
                <a:gd name="connsiteX8" fmla="*/ 97332 w 1086855"/>
                <a:gd name="connsiteY8" fmla="*/ 1014644 h 1222377"/>
                <a:gd name="connsiteX9" fmla="*/ 94841 w 1086855"/>
                <a:gd name="connsiteY9" fmla="*/ 995575 h 1222377"/>
                <a:gd name="connsiteX10" fmla="*/ 88720 w 1086855"/>
                <a:gd name="connsiteY10" fmla="*/ 910902 h 1222377"/>
                <a:gd name="connsiteX11" fmla="*/ 936 w 1086855"/>
                <a:gd name="connsiteY11" fmla="*/ 861838 h 1222377"/>
                <a:gd name="connsiteX12" fmla="*/ 92759 w 1086855"/>
                <a:gd name="connsiteY12" fmla="*/ 674391 h 1222377"/>
                <a:gd name="connsiteX13" fmla="*/ 68115 w 1086855"/>
                <a:gd name="connsiteY13" fmla="*/ 540002 h 1222377"/>
                <a:gd name="connsiteX14" fmla="*/ 80306 w 1086855"/>
                <a:gd name="connsiteY14" fmla="*/ 384301 h 1222377"/>
                <a:gd name="connsiteX15" fmla="*/ 633177 w 1086855"/>
                <a:gd name="connsiteY15" fmla="*/ 64 h 1222377"/>
                <a:gd name="connsiteX0" fmla="*/ 699809 w 1086855"/>
                <a:gd name="connsiteY0" fmla="*/ 994588 h 1222377"/>
                <a:gd name="connsiteX1" fmla="*/ 239030 w 1086855"/>
                <a:gd name="connsiteY1" fmla="*/ 1219714 h 1222377"/>
                <a:gd name="connsiteX2" fmla="*/ 103622 w 1086855"/>
                <a:gd name="connsiteY2" fmla="*/ 1062793 h 1222377"/>
                <a:gd name="connsiteX3" fmla="*/ 99662 w 1086855"/>
                <a:gd name="connsiteY3" fmla="*/ 1032476 h 1222377"/>
                <a:gd name="connsiteX4" fmla="*/ 152010 w 1086855"/>
                <a:gd name="connsiteY4" fmla="*/ 1014644 h 1222377"/>
                <a:gd name="connsiteX5" fmla="*/ 97332 w 1086855"/>
                <a:gd name="connsiteY5" fmla="*/ 1014644 h 1222377"/>
                <a:gd name="connsiteX6" fmla="*/ 94841 w 1086855"/>
                <a:gd name="connsiteY6" fmla="*/ 995575 h 1222377"/>
                <a:gd name="connsiteX7" fmla="*/ 88720 w 1086855"/>
                <a:gd name="connsiteY7" fmla="*/ 910902 h 1222377"/>
                <a:gd name="connsiteX8" fmla="*/ 936 w 1086855"/>
                <a:gd name="connsiteY8" fmla="*/ 861838 h 1222377"/>
                <a:gd name="connsiteX9" fmla="*/ 92759 w 1086855"/>
                <a:gd name="connsiteY9" fmla="*/ 674391 h 1222377"/>
                <a:gd name="connsiteX10" fmla="*/ 68115 w 1086855"/>
                <a:gd name="connsiteY10" fmla="*/ 540002 h 1222377"/>
                <a:gd name="connsiteX11" fmla="*/ 80306 w 1086855"/>
                <a:gd name="connsiteY11" fmla="*/ 384301 h 1222377"/>
                <a:gd name="connsiteX12" fmla="*/ 633177 w 1086855"/>
                <a:gd name="connsiteY12" fmla="*/ 64 h 1222377"/>
                <a:gd name="connsiteX13" fmla="*/ 1086326 w 1086855"/>
                <a:gd name="connsiteY13" fmla="*/ 621648 h 1222377"/>
                <a:gd name="connsiteX14" fmla="*/ 788602 w 1086855"/>
                <a:gd name="connsiteY14" fmla="*/ 1136165 h 1222377"/>
                <a:gd name="connsiteX15" fmla="*/ 791249 w 1086855"/>
                <a:gd name="connsiteY15" fmla="*/ 1086028 h 1222377"/>
                <a:gd name="connsiteX0" fmla="*/ 699809 w 1086855"/>
                <a:gd name="connsiteY0" fmla="*/ 994588 h 1222377"/>
                <a:gd name="connsiteX1" fmla="*/ 239030 w 1086855"/>
                <a:gd name="connsiteY1" fmla="*/ 1219714 h 1222377"/>
                <a:gd name="connsiteX2" fmla="*/ 103622 w 1086855"/>
                <a:gd name="connsiteY2" fmla="*/ 1062793 h 1222377"/>
                <a:gd name="connsiteX3" fmla="*/ 99662 w 1086855"/>
                <a:gd name="connsiteY3" fmla="*/ 1032476 h 1222377"/>
                <a:gd name="connsiteX4" fmla="*/ 152010 w 1086855"/>
                <a:gd name="connsiteY4" fmla="*/ 1014644 h 1222377"/>
                <a:gd name="connsiteX5" fmla="*/ 97332 w 1086855"/>
                <a:gd name="connsiteY5" fmla="*/ 1014644 h 1222377"/>
                <a:gd name="connsiteX6" fmla="*/ 94841 w 1086855"/>
                <a:gd name="connsiteY6" fmla="*/ 995575 h 1222377"/>
                <a:gd name="connsiteX7" fmla="*/ 88720 w 1086855"/>
                <a:gd name="connsiteY7" fmla="*/ 910902 h 1222377"/>
                <a:gd name="connsiteX8" fmla="*/ 936 w 1086855"/>
                <a:gd name="connsiteY8" fmla="*/ 861838 h 1222377"/>
                <a:gd name="connsiteX9" fmla="*/ 92759 w 1086855"/>
                <a:gd name="connsiteY9" fmla="*/ 674391 h 1222377"/>
                <a:gd name="connsiteX10" fmla="*/ 68115 w 1086855"/>
                <a:gd name="connsiteY10" fmla="*/ 540002 h 1222377"/>
                <a:gd name="connsiteX11" fmla="*/ 80306 w 1086855"/>
                <a:gd name="connsiteY11" fmla="*/ 384301 h 1222377"/>
                <a:gd name="connsiteX12" fmla="*/ 633177 w 1086855"/>
                <a:gd name="connsiteY12" fmla="*/ 64 h 1222377"/>
                <a:gd name="connsiteX13" fmla="*/ 1086326 w 1086855"/>
                <a:gd name="connsiteY13" fmla="*/ 621648 h 1222377"/>
                <a:gd name="connsiteX14" fmla="*/ 788602 w 1086855"/>
                <a:gd name="connsiteY14" fmla="*/ 1136165 h 1222377"/>
                <a:gd name="connsiteX0" fmla="*/ 699809 w 1089724"/>
                <a:gd name="connsiteY0" fmla="*/ 994580 h 1222369"/>
                <a:gd name="connsiteX1" fmla="*/ 239030 w 1089724"/>
                <a:gd name="connsiteY1" fmla="*/ 1219706 h 1222369"/>
                <a:gd name="connsiteX2" fmla="*/ 103622 w 1089724"/>
                <a:gd name="connsiteY2" fmla="*/ 1062785 h 1222369"/>
                <a:gd name="connsiteX3" fmla="*/ 99662 w 1089724"/>
                <a:gd name="connsiteY3" fmla="*/ 1032468 h 1222369"/>
                <a:gd name="connsiteX4" fmla="*/ 152010 w 1089724"/>
                <a:gd name="connsiteY4" fmla="*/ 1014636 h 1222369"/>
                <a:gd name="connsiteX5" fmla="*/ 97332 w 1089724"/>
                <a:gd name="connsiteY5" fmla="*/ 1014636 h 1222369"/>
                <a:gd name="connsiteX6" fmla="*/ 94841 w 1089724"/>
                <a:gd name="connsiteY6" fmla="*/ 995567 h 1222369"/>
                <a:gd name="connsiteX7" fmla="*/ 88720 w 1089724"/>
                <a:gd name="connsiteY7" fmla="*/ 910894 h 1222369"/>
                <a:gd name="connsiteX8" fmla="*/ 936 w 1089724"/>
                <a:gd name="connsiteY8" fmla="*/ 861830 h 1222369"/>
                <a:gd name="connsiteX9" fmla="*/ 92759 w 1089724"/>
                <a:gd name="connsiteY9" fmla="*/ 674383 h 1222369"/>
                <a:gd name="connsiteX10" fmla="*/ 68115 w 1089724"/>
                <a:gd name="connsiteY10" fmla="*/ 539994 h 1222369"/>
                <a:gd name="connsiteX11" fmla="*/ 80306 w 1089724"/>
                <a:gd name="connsiteY11" fmla="*/ 384293 h 1222369"/>
                <a:gd name="connsiteX12" fmla="*/ 633177 w 1089724"/>
                <a:gd name="connsiteY12" fmla="*/ 56 h 1222369"/>
                <a:gd name="connsiteX13" fmla="*/ 1086326 w 1089724"/>
                <a:gd name="connsiteY13" fmla="*/ 621640 h 1222369"/>
                <a:gd name="connsiteX14" fmla="*/ 800508 w 1089724"/>
                <a:gd name="connsiteY14" fmla="*/ 1181401 h 1222369"/>
                <a:gd name="connsiteX0" fmla="*/ 699809 w 1087971"/>
                <a:gd name="connsiteY0" fmla="*/ 994580 h 1222369"/>
                <a:gd name="connsiteX1" fmla="*/ 239030 w 1087971"/>
                <a:gd name="connsiteY1" fmla="*/ 1219706 h 1222369"/>
                <a:gd name="connsiteX2" fmla="*/ 103622 w 1087971"/>
                <a:gd name="connsiteY2" fmla="*/ 1062785 h 1222369"/>
                <a:gd name="connsiteX3" fmla="*/ 99662 w 1087971"/>
                <a:gd name="connsiteY3" fmla="*/ 1032468 h 1222369"/>
                <a:gd name="connsiteX4" fmla="*/ 152010 w 1087971"/>
                <a:gd name="connsiteY4" fmla="*/ 1014636 h 1222369"/>
                <a:gd name="connsiteX5" fmla="*/ 97332 w 1087971"/>
                <a:gd name="connsiteY5" fmla="*/ 1014636 h 1222369"/>
                <a:gd name="connsiteX6" fmla="*/ 94841 w 1087971"/>
                <a:gd name="connsiteY6" fmla="*/ 995567 h 1222369"/>
                <a:gd name="connsiteX7" fmla="*/ 88720 w 1087971"/>
                <a:gd name="connsiteY7" fmla="*/ 910894 h 1222369"/>
                <a:gd name="connsiteX8" fmla="*/ 936 w 1087971"/>
                <a:gd name="connsiteY8" fmla="*/ 861830 h 1222369"/>
                <a:gd name="connsiteX9" fmla="*/ 92759 w 1087971"/>
                <a:gd name="connsiteY9" fmla="*/ 674383 h 1222369"/>
                <a:gd name="connsiteX10" fmla="*/ 68115 w 1087971"/>
                <a:gd name="connsiteY10" fmla="*/ 539994 h 1222369"/>
                <a:gd name="connsiteX11" fmla="*/ 80306 w 1087971"/>
                <a:gd name="connsiteY11" fmla="*/ 384293 h 1222369"/>
                <a:gd name="connsiteX12" fmla="*/ 633177 w 1087971"/>
                <a:gd name="connsiteY12" fmla="*/ 56 h 1222369"/>
                <a:gd name="connsiteX13" fmla="*/ 1086326 w 1087971"/>
                <a:gd name="connsiteY13" fmla="*/ 621640 h 1222369"/>
                <a:gd name="connsiteX14" fmla="*/ 800508 w 1087971"/>
                <a:gd name="connsiteY14" fmla="*/ 1181401 h 1222369"/>
                <a:gd name="connsiteX0" fmla="*/ 699809 w 1086332"/>
                <a:gd name="connsiteY0" fmla="*/ 994580 h 1222369"/>
                <a:gd name="connsiteX1" fmla="*/ 239030 w 1086332"/>
                <a:gd name="connsiteY1" fmla="*/ 1219706 h 1222369"/>
                <a:gd name="connsiteX2" fmla="*/ 103622 w 1086332"/>
                <a:gd name="connsiteY2" fmla="*/ 1062785 h 1222369"/>
                <a:gd name="connsiteX3" fmla="*/ 99662 w 1086332"/>
                <a:gd name="connsiteY3" fmla="*/ 1032468 h 1222369"/>
                <a:gd name="connsiteX4" fmla="*/ 152010 w 1086332"/>
                <a:gd name="connsiteY4" fmla="*/ 1014636 h 1222369"/>
                <a:gd name="connsiteX5" fmla="*/ 97332 w 1086332"/>
                <a:gd name="connsiteY5" fmla="*/ 1014636 h 1222369"/>
                <a:gd name="connsiteX6" fmla="*/ 94841 w 1086332"/>
                <a:gd name="connsiteY6" fmla="*/ 995567 h 1222369"/>
                <a:gd name="connsiteX7" fmla="*/ 88720 w 1086332"/>
                <a:gd name="connsiteY7" fmla="*/ 910894 h 1222369"/>
                <a:gd name="connsiteX8" fmla="*/ 936 w 1086332"/>
                <a:gd name="connsiteY8" fmla="*/ 861830 h 1222369"/>
                <a:gd name="connsiteX9" fmla="*/ 92759 w 1086332"/>
                <a:gd name="connsiteY9" fmla="*/ 674383 h 1222369"/>
                <a:gd name="connsiteX10" fmla="*/ 68115 w 1086332"/>
                <a:gd name="connsiteY10" fmla="*/ 539994 h 1222369"/>
                <a:gd name="connsiteX11" fmla="*/ 80306 w 1086332"/>
                <a:gd name="connsiteY11" fmla="*/ 384293 h 1222369"/>
                <a:gd name="connsiteX12" fmla="*/ 633177 w 1086332"/>
                <a:gd name="connsiteY12" fmla="*/ 56 h 1222369"/>
                <a:gd name="connsiteX13" fmla="*/ 1086326 w 1086332"/>
                <a:gd name="connsiteY13" fmla="*/ 621640 h 1222369"/>
                <a:gd name="connsiteX14" fmla="*/ 800508 w 1086332"/>
                <a:gd name="connsiteY14" fmla="*/ 1181401 h 1222369"/>
                <a:gd name="connsiteX0" fmla="*/ 699809 w 1087864"/>
                <a:gd name="connsiteY0" fmla="*/ 994580 h 1222369"/>
                <a:gd name="connsiteX1" fmla="*/ 239030 w 1087864"/>
                <a:gd name="connsiteY1" fmla="*/ 1219706 h 1222369"/>
                <a:gd name="connsiteX2" fmla="*/ 103622 w 1087864"/>
                <a:gd name="connsiteY2" fmla="*/ 1062785 h 1222369"/>
                <a:gd name="connsiteX3" fmla="*/ 99662 w 1087864"/>
                <a:gd name="connsiteY3" fmla="*/ 1032468 h 1222369"/>
                <a:gd name="connsiteX4" fmla="*/ 152010 w 1087864"/>
                <a:gd name="connsiteY4" fmla="*/ 1014636 h 1222369"/>
                <a:gd name="connsiteX5" fmla="*/ 97332 w 1087864"/>
                <a:gd name="connsiteY5" fmla="*/ 1014636 h 1222369"/>
                <a:gd name="connsiteX6" fmla="*/ 94841 w 1087864"/>
                <a:gd name="connsiteY6" fmla="*/ 995567 h 1222369"/>
                <a:gd name="connsiteX7" fmla="*/ 88720 w 1087864"/>
                <a:gd name="connsiteY7" fmla="*/ 910894 h 1222369"/>
                <a:gd name="connsiteX8" fmla="*/ 936 w 1087864"/>
                <a:gd name="connsiteY8" fmla="*/ 861830 h 1222369"/>
                <a:gd name="connsiteX9" fmla="*/ 92759 w 1087864"/>
                <a:gd name="connsiteY9" fmla="*/ 674383 h 1222369"/>
                <a:gd name="connsiteX10" fmla="*/ 68115 w 1087864"/>
                <a:gd name="connsiteY10" fmla="*/ 539994 h 1222369"/>
                <a:gd name="connsiteX11" fmla="*/ 80306 w 1087864"/>
                <a:gd name="connsiteY11" fmla="*/ 384293 h 1222369"/>
                <a:gd name="connsiteX12" fmla="*/ 633177 w 1087864"/>
                <a:gd name="connsiteY12" fmla="*/ 56 h 1222369"/>
                <a:gd name="connsiteX13" fmla="*/ 1086326 w 1087864"/>
                <a:gd name="connsiteY13" fmla="*/ 621640 h 1222369"/>
                <a:gd name="connsiteX14" fmla="*/ 795745 w 1087864"/>
                <a:gd name="connsiteY14" fmla="*/ 1179020 h 1222369"/>
                <a:gd name="connsiteX0" fmla="*/ 699809 w 1086334"/>
                <a:gd name="connsiteY0" fmla="*/ 994588 h 1222377"/>
                <a:gd name="connsiteX1" fmla="*/ 239030 w 1086334"/>
                <a:gd name="connsiteY1" fmla="*/ 1219714 h 1222377"/>
                <a:gd name="connsiteX2" fmla="*/ 103622 w 1086334"/>
                <a:gd name="connsiteY2" fmla="*/ 1062793 h 1222377"/>
                <a:gd name="connsiteX3" fmla="*/ 99662 w 1086334"/>
                <a:gd name="connsiteY3" fmla="*/ 1032476 h 1222377"/>
                <a:gd name="connsiteX4" fmla="*/ 152010 w 1086334"/>
                <a:gd name="connsiteY4" fmla="*/ 1014644 h 1222377"/>
                <a:gd name="connsiteX5" fmla="*/ 97332 w 1086334"/>
                <a:gd name="connsiteY5" fmla="*/ 1014644 h 1222377"/>
                <a:gd name="connsiteX6" fmla="*/ 94841 w 1086334"/>
                <a:gd name="connsiteY6" fmla="*/ 995575 h 1222377"/>
                <a:gd name="connsiteX7" fmla="*/ 88720 w 1086334"/>
                <a:gd name="connsiteY7" fmla="*/ 910902 h 1222377"/>
                <a:gd name="connsiteX8" fmla="*/ 936 w 1086334"/>
                <a:gd name="connsiteY8" fmla="*/ 861838 h 1222377"/>
                <a:gd name="connsiteX9" fmla="*/ 92759 w 1086334"/>
                <a:gd name="connsiteY9" fmla="*/ 674391 h 1222377"/>
                <a:gd name="connsiteX10" fmla="*/ 68115 w 1086334"/>
                <a:gd name="connsiteY10" fmla="*/ 540002 h 1222377"/>
                <a:gd name="connsiteX11" fmla="*/ 80306 w 1086334"/>
                <a:gd name="connsiteY11" fmla="*/ 384301 h 1222377"/>
                <a:gd name="connsiteX12" fmla="*/ 633177 w 1086334"/>
                <a:gd name="connsiteY12" fmla="*/ 64 h 1222377"/>
                <a:gd name="connsiteX13" fmla="*/ 1086326 w 1086334"/>
                <a:gd name="connsiteY13" fmla="*/ 621648 h 1222377"/>
                <a:gd name="connsiteX14" fmla="*/ 795745 w 1086334"/>
                <a:gd name="connsiteY14" fmla="*/ 1179028 h 1222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6334" h="1222377">
                  <a:moveTo>
                    <a:pt x="699809" y="994588"/>
                  </a:moveTo>
                  <a:cubicBezTo>
                    <a:pt x="604390" y="1172290"/>
                    <a:pt x="494814" y="1236862"/>
                    <a:pt x="239030" y="1219714"/>
                  </a:cubicBezTo>
                  <a:cubicBezTo>
                    <a:pt x="163537" y="1207765"/>
                    <a:pt x="124162" y="1181206"/>
                    <a:pt x="103622" y="1062793"/>
                  </a:cubicBezTo>
                  <a:lnTo>
                    <a:pt x="99662" y="1032476"/>
                  </a:lnTo>
                  <a:lnTo>
                    <a:pt x="152010" y="1014644"/>
                  </a:lnTo>
                  <a:lnTo>
                    <a:pt x="97332" y="1014644"/>
                  </a:lnTo>
                  <a:lnTo>
                    <a:pt x="94841" y="995575"/>
                  </a:lnTo>
                  <a:cubicBezTo>
                    <a:pt x="92384" y="970379"/>
                    <a:pt x="90371" y="942274"/>
                    <a:pt x="88720" y="910902"/>
                  </a:cubicBezTo>
                  <a:cubicBezTo>
                    <a:pt x="58291" y="903925"/>
                    <a:pt x="1002" y="912129"/>
                    <a:pt x="936" y="861838"/>
                  </a:cubicBezTo>
                  <a:cubicBezTo>
                    <a:pt x="-10208" y="811988"/>
                    <a:pt x="81562" y="728030"/>
                    <a:pt x="92759" y="674391"/>
                  </a:cubicBezTo>
                  <a:cubicBezTo>
                    <a:pt x="103955" y="620752"/>
                    <a:pt x="72571" y="575651"/>
                    <a:pt x="68115" y="540002"/>
                  </a:cubicBezTo>
                  <a:cubicBezTo>
                    <a:pt x="61583" y="507963"/>
                    <a:pt x="40523" y="477476"/>
                    <a:pt x="80306" y="384301"/>
                  </a:cubicBezTo>
                  <a:cubicBezTo>
                    <a:pt x="170975" y="227458"/>
                    <a:pt x="367875" y="5749"/>
                    <a:pt x="633177" y="64"/>
                  </a:cubicBezTo>
                  <a:cubicBezTo>
                    <a:pt x="898480" y="-5621"/>
                    <a:pt x="1087806" y="365623"/>
                    <a:pt x="1086326" y="621648"/>
                  </a:cubicBezTo>
                  <a:cubicBezTo>
                    <a:pt x="1084846" y="877673"/>
                    <a:pt x="773287" y="1084927"/>
                    <a:pt x="795745" y="1179028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19593BBD-0CFC-415E-B499-67CE2DAAEA4C}"/>
                </a:ext>
              </a:extLst>
            </p:cNvPr>
            <p:cNvGrpSpPr/>
            <p:nvPr/>
          </p:nvGrpSpPr>
          <p:grpSpPr>
            <a:xfrm>
              <a:off x="1181605" y="1462779"/>
              <a:ext cx="231434" cy="419158"/>
              <a:chOff x="1368308" y="1783038"/>
              <a:chExt cx="188990" cy="342286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C94C9CC0-23CF-44C2-A093-4EE328825E15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45BA0D4E-96BC-4BE8-B21D-55FC55484CAE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C155377-0748-4739-B915-0820F17AD67B}"/>
                </a:ext>
              </a:extLst>
            </p:cNvPr>
            <p:cNvSpPr/>
            <p:nvPr/>
          </p:nvSpPr>
          <p:spPr>
            <a:xfrm>
              <a:off x="688881" y="2219372"/>
              <a:ext cx="887507" cy="1320398"/>
            </a:xfrm>
            <a:custGeom>
              <a:avLst/>
              <a:gdLst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220395 w 845522"/>
                <a:gd name="connsiteY6" fmla="*/ 17902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22414 h 1292290"/>
                <a:gd name="connsiteX8" fmla="*/ 321865 w 845522"/>
                <a:gd name="connsiteY8" fmla="*/ 0 h 1292290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2148 h 1294438"/>
                <a:gd name="connsiteX1" fmla="*/ 523657 w 845522"/>
                <a:gd name="connsiteY1" fmla="*/ 2148 h 1294438"/>
                <a:gd name="connsiteX2" fmla="*/ 845522 w 845522"/>
                <a:gd name="connsiteY2" fmla="*/ 324013 h 1294438"/>
                <a:gd name="connsiteX3" fmla="*/ 845522 w 845522"/>
                <a:gd name="connsiteY3" fmla="*/ 1294438 h 1294438"/>
                <a:gd name="connsiteX4" fmla="*/ 0 w 845522"/>
                <a:gd name="connsiteY4" fmla="*/ 1294438 h 1294438"/>
                <a:gd name="connsiteX5" fmla="*/ 0 w 845522"/>
                <a:gd name="connsiteY5" fmla="*/ 540776 h 1294438"/>
                <a:gd name="connsiteX6" fmla="*/ 198170 w 845522"/>
                <a:gd name="connsiteY6" fmla="*/ 74025 h 1294438"/>
                <a:gd name="connsiteX7" fmla="*/ 321865 w 845522"/>
                <a:gd name="connsiteY7" fmla="*/ 2148 h 1294438"/>
                <a:gd name="connsiteX0" fmla="*/ 321866 w 845523"/>
                <a:gd name="connsiteY0" fmla="*/ 2148 h 1294438"/>
                <a:gd name="connsiteX1" fmla="*/ 523658 w 845523"/>
                <a:gd name="connsiteY1" fmla="*/ 2148 h 1294438"/>
                <a:gd name="connsiteX2" fmla="*/ 845523 w 845523"/>
                <a:gd name="connsiteY2" fmla="*/ 324013 h 1294438"/>
                <a:gd name="connsiteX3" fmla="*/ 845523 w 845523"/>
                <a:gd name="connsiteY3" fmla="*/ 1294438 h 1294438"/>
                <a:gd name="connsiteX4" fmla="*/ 1 w 845523"/>
                <a:gd name="connsiteY4" fmla="*/ 1294438 h 1294438"/>
                <a:gd name="connsiteX5" fmla="*/ 1 w 845523"/>
                <a:gd name="connsiteY5" fmla="*/ 540776 h 1294438"/>
                <a:gd name="connsiteX6" fmla="*/ 198171 w 845523"/>
                <a:gd name="connsiteY6" fmla="*/ 74025 h 1294438"/>
                <a:gd name="connsiteX7" fmla="*/ 321866 w 845523"/>
                <a:gd name="connsiteY7" fmla="*/ 2148 h 1294438"/>
                <a:gd name="connsiteX0" fmla="*/ 321866 w 845523"/>
                <a:gd name="connsiteY0" fmla="*/ 2148 h 1294438"/>
                <a:gd name="connsiteX1" fmla="*/ 523658 w 845523"/>
                <a:gd name="connsiteY1" fmla="*/ 2148 h 1294438"/>
                <a:gd name="connsiteX2" fmla="*/ 845523 w 845523"/>
                <a:gd name="connsiteY2" fmla="*/ 324013 h 1294438"/>
                <a:gd name="connsiteX3" fmla="*/ 845523 w 845523"/>
                <a:gd name="connsiteY3" fmla="*/ 1294438 h 1294438"/>
                <a:gd name="connsiteX4" fmla="*/ 1 w 845523"/>
                <a:gd name="connsiteY4" fmla="*/ 1294438 h 1294438"/>
                <a:gd name="connsiteX5" fmla="*/ 1 w 845523"/>
                <a:gd name="connsiteY5" fmla="*/ 540776 h 1294438"/>
                <a:gd name="connsiteX6" fmla="*/ 198171 w 845523"/>
                <a:gd name="connsiteY6" fmla="*/ 74025 h 1294438"/>
                <a:gd name="connsiteX7" fmla="*/ 321866 w 845523"/>
                <a:gd name="connsiteY7" fmla="*/ 2148 h 1294438"/>
                <a:gd name="connsiteX0" fmla="*/ 333957 w 857614"/>
                <a:gd name="connsiteY0" fmla="*/ 7911 h 1300201"/>
                <a:gd name="connsiteX1" fmla="*/ 535749 w 857614"/>
                <a:gd name="connsiteY1" fmla="*/ 7911 h 1300201"/>
                <a:gd name="connsiteX2" fmla="*/ 857614 w 857614"/>
                <a:gd name="connsiteY2" fmla="*/ 329776 h 1300201"/>
                <a:gd name="connsiteX3" fmla="*/ 857614 w 857614"/>
                <a:gd name="connsiteY3" fmla="*/ 1300201 h 1300201"/>
                <a:gd name="connsiteX4" fmla="*/ 12092 w 857614"/>
                <a:gd name="connsiteY4" fmla="*/ 1300201 h 1300201"/>
                <a:gd name="connsiteX5" fmla="*/ 12092 w 857614"/>
                <a:gd name="connsiteY5" fmla="*/ 546539 h 1300201"/>
                <a:gd name="connsiteX6" fmla="*/ 175337 w 857614"/>
                <a:gd name="connsiteY6" fmla="*/ 114713 h 1300201"/>
                <a:gd name="connsiteX7" fmla="*/ 333957 w 857614"/>
                <a:gd name="connsiteY7" fmla="*/ 7911 h 1300201"/>
                <a:gd name="connsiteX0" fmla="*/ 333957 w 857614"/>
                <a:gd name="connsiteY0" fmla="*/ 0 h 1292290"/>
                <a:gd name="connsiteX1" fmla="*/ 535749 w 857614"/>
                <a:gd name="connsiteY1" fmla="*/ 0 h 1292290"/>
                <a:gd name="connsiteX2" fmla="*/ 857614 w 857614"/>
                <a:gd name="connsiteY2" fmla="*/ 321865 h 1292290"/>
                <a:gd name="connsiteX3" fmla="*/ 857614 w 857614"/>
                <a:gd name="connsiteY3" fmla="*/ 1292290 h 1292290"/>
                <a:gd name="connsiteX4" fmla="*/ 12092 w 857614"/>
                <a:gd name="connsiteY4" fmla="*/ 1292290 h 1292290"/>
                <a:gd name="connsiteX5" fmla="*/ 12092 w 857614"/>
                <a:gd name="connsiteY5" fmla="*/ 538628 h 1292290"/>
                <a:gd name="connsiteX6" fmla="*/ 175337 w 857614"/>
                <a:gd name="connsiteY6" fmla="*/ 106802 h 1292290"/>
                <a:gd name="connsiteX7" fmla="*/ 333957 w 857614"/>
                <a:gd name="connsiteY7" fmla="*/ 0 h 1292290"/>
                <a:gd name="connsiteX0" fmla="*/ 333252 w 856909"/>
                <a:gd name="connsiteY0" fmla="*/ 10498 h 1302788"/>
                <a:gd name="connsiteX1" fmla="*/ 535044 w 856909"/>
                <a:gd name="connsiteY1" fmla="*/ 10498 h 1302788"/>
                <a:gd name="connsiteX2" fmla="*/ 856909 w 856909"/>
                <a:gd name="connsiteY2" fmla="*/ 332363 h 1302788"/>
                <a:gd name="connsiteX3" fmla="*/ 856909 w 856909"/>
                <a:gd name="connsiteY3" fmla="*/ 1302788 h 1302788"/>
                <a:gd name="connsiteX4" fmla="*/ 11387 w 856909"/>
                <a:gd name="connsiteY4" fmla="*/ 1302788 h 1302788"/>
                <a:gd name="connsiteX5" fmla="*/ 11387 w 856909"/>
                <a:gd name="connsiteY5" fmla="*/ 549126 h 1302788"/>
                <a:gd name="connsiteX6" fmla="*/ 165107 w 856909"/>
                <a:gd name="connsiteY6" fmla="*/ 152225 h 1302788"/>
                <a:gd name="connsiteX7" fmla="*/ 333252 w 856909"/>
                <a:gd name="connsiteY7" fmla="*/ 10498 h 1302788"/>
                <a:gd name="connsiteX0" fmla="*/ 333252 w 856909"/>
                <a:gd name="connsiteY0" fmla="*/ 0 h 1292290"/>
                <a:gd name="connsiteX1" fmla="*/ 535044 w 856909"/>
                <a:gd name="connsiteY1" fmla="*/ 0 h 1292290"/>
                <a:gd name="connsiteX2" fmla="*/ 856909 w 856909"/>
                <a:gd name="connsiteY2" fmla="*/ 321865 h 1292290"/>
                <a:gd name="connsiteX3" fmla="*/ 856909 w 856909"/>
                <a:gd name="connsiteY3" fmla="*/ 1292290 h 1292290"/>
                <a:gd name="connsiteX4" fmla="*/ 11387 w 856909"/>
                <a:gd name="connsiteY4" fmla="*/ 1292290 h 1292290"/>
                <a:gd name="connsiteX5" fmla="*/ 11387 w 856909"/>
                <a:gd name="connsiteY5" fmla="*/ 538628 h 1292290"/>
                <a:gd name="connsiteX6" fmla="*/ 165107 w 856909"/>
                <a:gd name="connsiteY6" fmla="*/ 141727 h 1292290"/>
                <a:gd name="connsiteX7" fmla="*/ 333252 w 856909"/>
                <a:gd name="connsiteY7" fmla="*/ 0 h 1292290"/>
                <a:gd name="connsiteX0" fmla="*/ 332311 w 855968"/>
                <a:gd name="connsiteY0" fmla="*/ 10733 h 1303023"/>
                <a:gd name="connsiteX1" fmla="*/ 534103 w 855968"/>
                <a:gd name="connsiteY1" fmla="*/ 10733 h 1303023"/>
                <a:gd name="connsiteX2" fmla="*/ 855968 w 855968"/>
                <a:gd name="connsiteY2" fmla="*/ 332598 h 1303023"/>
                <a:gd name="connsiteX3" fmla="*/ 855968 w 855968"/>
                <a:gd name="connsiteY3" fmla="*/ 1303023 h 1303023"/>
                <a:gd name="connsiteX4" fmla="*/ 10446 w 855968"/>
                <a:gd name="connsiteY4" fmla="*/ 1303023 h 1303023"/>
                <a:gd name="connsiteX5" fmla="*/ 10446 w 855968"/>
                <a:gd name="connsiteY5" fmla="*/ 549361 h 1303023"/>
                <a:gd name="connsiteX6" fmla="*/ 151466 w 855968"/>
                <a:gd name="connsiteY6" fmla="*/ 155635 h 1303023"/>
                <a:gd name="connsiteX7" fmla="*/ 332311 w 855968"/>
                <a:gd name="connsiteY7" fmla="*/ 10733 h 1303023"/>
                <a:gd name="connsiteX0" fmla="*/ 306911 w 855968"/>
                <a:gd name="connsiteY0" fmla="*/ 15413 h 1295003"/>
                <a:gd name="connsiteX1" fmla="*/ 534103 w 855968"/>
                <a:gd name="connsiteY1" fmla="*/ 2713 h 1295003"/>
                <a:gd name="connsiteX2" fmla="*/ 855968 w 855968"/>
                <a:gd name="connsiteY2" fmla="*/ 324578 h 1295003"/>
                <a:gd name="connsiteX3" fmla="*/ 855968 w 855968"/>
                <a:gd name="connsiteY3" fmla="*/ 1295003 h 1295003"/>
                <a:gd name="connsiteX4" fmla="*/ 10446 w 855968"/>
                <a:gd name="connsiteY4" fmla="*/ 1295003 h 1295003"/>
                <a:gd name="connsiteX5" fmla="*/ 10446 w 855968"/>
                <a:gd name="connsiteY5" fmla="*/ 541341 h 1295003"/>
                <a:gd name="connsiteX6" fmla="*/ 151466 w 855968"/>
                <a:gd name="connsiteY6" fmla="*/ 147615 h 1295003"/>
                <a:gd name="connsiteX7" fmla="*/ 306911 w 855968"/>
                <a:gd name="connsiteY7" fmla="*/ 15413 h 1295003"/>
                <a:gd name="connsiteX0" fmla="*/ 306911 w 855968"/>
                <a:gd name="connsiteY0" fmla="*/ 12700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06911 w 855968"/>
                <a:gd name="connsiteY7" fmla="*/ 12700 h 1292290"/>
                <a:gd name="connsiteX0" fmla="*/ 306911 w 855968"/>
                <a:gd name="connsiteY0" fmla="*/ 12700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06911 w 855968"/>
                <a:gd name="connsiteY7" fmla="*/ 12700 h 1292290"/>
                <a:gd name="connsiteX0" fmla="*/ 318254 w 855968"/>
                <a:gd name="connsiteY0" fmla="*/ 5557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18254 w 855968"/>
                <a:gd name="connsiteY7" fmla="*/ 5557 h 1292290"/>
                <a:gd name="connsiteX0" fmla="*/ 327328 w 855968"/>
                <a:gd name="connsiteY0" fmla="*/ 794 h 1292290"/>
                <a:gd name="connsiteX1" fmla="*/ 534103 w 855968"/>
                <a:gd name="connsiteY1" fmla="*/ 0 h 1292290"/>
                <a:gd name="connsiteX2" fmla="*/ 855968 w 855968"/>
                <a:gd name="connsiteY2" fmla="*/ 321865 h 1292290"/>
                <a:gd name="connsiteX3" fmla="*/ 855968 w 855968"/>
                <a:gd name="connsiteY3" fmla="*/ 1292290 h 1292290"/>
                <a:gd name="connsiteX4" fmla="*/ 10446 w 855968"/>
                <a:gd name="connsiteY4" fmla="*/ 1292290 h 1292290"/>
                <a:gd name="connsiteX5" fmla="*/ 10446 w 855968"/>
                <a:gd name="connsiteY5" fmla="*/ 538628 h 1292290"/>
                <a:gd name="connsiteX6" fmla="*/ 151466 w 855968"/>
                <a:gd name="connsiteY6" fmla="*/ 144902 h 1292290"/>
                <a:gd name="connsiteX7" fmla="*/ 327328 w 855968"/>
                <a:gd name="connsiteY7" fmla="*/ 794 h 1292290"/>
                <a:gd name="connsiteX0" fmla="*/ 336403 w 855968"/>
                <a:gd name="connsiteY0" fmla="*/ 0 h 1296258"/>
                <a:gd name="connsiteX1" fmla="*/ 534103 w 855968"/>
                <a:gd name="connsiteY1" fmla="*/ 3968 h 1296258"/>
                <a:gd name="connsiteX2" fmla="*/ 855968 w 855968"/>
                <a:gd name="connsiteY2" fmla="*/ 325833 h 1296258"/>
                <a:gd name="connsiteX3" fmla="*/ 855968 w 855968"/>
                <a:gd name="connsiteY3" fmla="*/ 1296258 h 1296258"/>
                <a:gd name="connsiteX4" fmla="*/ 10446 w 855968"/>
                <a:gd name="connsiteY4" fmla="*/ 1296258 h 1296258"/>
                <a:gd name="connsiteX5" fmla="*/ 10446 w 855968"/>
                <a:gd name="connsiteY5" fmla="*/ 542596 h 1296258"/>
                <a:gd name="connsiteX6" fmla="*/ 151466 w 855968"/>
                <a:gd name="connsiteY6" fmla="*/ 148870 h 1296258"/>
                <a:gd name="connsiteX7" fmla="*/ 336403 w 855968"/>
                <a:gd name="connsiteY7" fmla="*/ 0 h 1296258"/>
                <a:gd name="connsiteX0" fmla="*/ 334133 w 855968"/>
                <a:gd name="connsiteY0" fmla="*/ 0 h 1293877"/>
                <a:gd name="connsiteX1" fmla="*/ 534103 w 855968"/>
                <a:gd name="connsiteY1" fmla="*/ 1587 h 1293877"/>
                <a:gd name="connsiteX2" fmla="*/ 855968 w 855968"/>
                <a:gd name="connsiteY2" fmla="*/ 323452 h 1293877"/>
                <a:gd name="connsiteX3" fmla="*/ 855968 w 855968"/>
                <a:gd name="connsiteY3" fmla="*/ 1293877 h 1293877"/>
                <a:gd name="connsiteX4" fmla="*/ 10446 w 855968"/>
                <a:gd name="connsiteY4" fmla="*/ 1293877 h 1293877"/>
                <a:gd name="connsiteX5" fmla="*/ 10446 w 855968"/>
                <a:gd name="connsiteY5" fmla="*/ 540215 h 1293877"/>
                <a:gd name="connsiteX6" fmla="*/ 151466 w 855968"/>
                <a:gd name="connsiteY6" fmla="*/ 146489 h 1293877"/>
                <a:gd name="connsiteX7" fmla="*/ 334133 w 855968"/>
                <a:gd name="connsiteY7" fmla="*/ 0 h 1293877"/>
                <a:gd name="connsiteX0" fmla="*/ 339174 w 861009"/>
                <a:gd name="connsiteY0" fmla="*/ 14939 h 1308816"/>
                <a:gd name="connsiteX1" fmla="*/ 539144 w 861009"/>
                <a:gd name="connsiteY1" fmla="*/ 16526 h 1308816"/>
                <a:gd name="connsiteX2" fmla="*/ 861009 w 861009"/>
                <a:gd name="connsiteY2" fmla="*/ 338391 h 1308816"/>
                <a:gd name="connsiteX3" fmla="*/ 861009 w 861009"/>
                <a:gd name="connsiteY3" fmla="*/ 1308816 h 1308816"/>
                <a:gd name="connsiteX4" fmla="*/ 15487 w 861009"/>
                <a:gd name="connsiteY4" fmla="*/ 1308816 h 1308816"/>
                <a:gd name="connsiteX5" fmla="*/ 15487 w 861009"/>
                <a:gd name="connsiteY5" fmla="*/ 555154 h 1308816"/>
                <a:gd name="connsiteX6" fmla="*/ 224565 w 861009"/>
                <a:gd name="connsiteY6" fmla="*/ 222097 h 1308816"/>
                <a:gd name="connsiteX7" fmla="*/ 339174 w 861009"/>
                <a:gd name="connsiteY7" fmla="*/ 14939 h 1308816"/>
                <a:gd name="connsiteX0" fmla="*/ 337517 w 859352"/>
                <a:gd name="connsiteY0" fmla="*/ 14939 h 1308816"/>
                <a:gd name="connsiteX1" fmla="*/ 537487 w 859352"/>
                <a:gd name="connsiteY1" fmla="*/ 16526 h 1308816"/>
                <a:gd name="connsiteX2" fmla="*/ 859352 w 859352"/>
                <a:gd name="connsiteY2" fmla="*/ 338391 h 1308816"/>
                <a:gd name="connsiteX3" fmla="*/ 859352 w 859352"/>
                <a:gd name="connsiteY3" fmla="*/ 1308816 h 1308816"/>
                <a:gd name="connsiteX4" fmla="*/ 13830 w 859352"/>
                <a:gd name="connsiteY4" fmla="*/ 1308816 h 1308816"/>
                <a:gd name="connsiteX5" fmla="*/ 16098 w 859352"/>
                <a:gd name="connsiteY5" fmla="*/ 674158 h 1308816"/>
                <a:gd name="connsiteX6" fmla="*/ 222908 w 859352"/>
                <a:gd name="connsiteY6" fmla="*/ 222097 h 1308816"/>
                <a:gd name="connsiteX7" fmla="*/ 337517 w 859352"/>
                <a:gd name="connsiteY7" fmla="*/ 14939 h 1308816"/>
                <a:gd name="connsiteX0" fmla="*/ 370774 w 892609"/>
                <a:gd name="connsiteY0" fmla="*/ 14939 h 1308816"/>
                <a:gd name="connsiteX1" fmla="*/ 570744 w 892609"/>
                <a:gd name="connsiteY1" fmla="*/ 16526 h 1308816"/>
                <a:gd name="connsiteX2" fmla="*/ 892609 w 892609"/>
                <a:gd name="connsiteY2" fmla="*/ 338391 h 1308816"/>
                <a:gd name="connsiteX3" fmla="*/ 892609 w 892609"/>
                <a:gd name="connsiteY3" fmla="*/ 1308816 h 1308816"/>
                <a:gd name="connsiteX4" fmla="*/ 47087 w 892609"/>
                <a:gd name="connsiteY4" fmla="*/ 1308816 h 1308816"/>
                <a:gd name="connsiteX5" fmla="*/ 49355 w 892609"/>
                <a:gd name="connsiteY5" fmla="*/ 674158 h 1308816"/>
                <a:gd name="connsiteX6" fmla="*/ 256165 w 892609"/>
                <a:gd name="connsiteY6" fmla="*/ 222097 h 1308816"/>
                <a:gd name="connsiteX7" fmla="*/ 370774 w 892609"/>
                <a:gd name="connsiteY7" fmla="*/ 14939 h 1308816"/>
                <a:gd name="connsiteX0" fmla="*/ 370774 w 892609"/>
                <a:gd name="connsiteY0" fmla="*/ 14939 h 1308816"/>
                <a:gd name="connsiteX1" fmla="*/ 570744 w 892609"/>
                <a:gd name="connsiteY1" fmla="*/ 16526 h 1308816"/>
                <a:gd name="connsiteX2" fmla="*/ 892609 w 892609"/>
                <a:gd name="connsiteY2" fmla="*/ 338391 h 1308816"/>
                <a:gd name="connsiteX3" fmla="*/ 892609 w 892609"/>
                <a:gd name="connsiteY3" fmla="*/ 1308816 h 1308816"/>
                <a:gd name="connsiteX4" fmla="*/ 47087 w 892609"/>
                <a:gd name="connsiteY4" fmla="*/ 1308816 h 1308816"/>
                <a:gd name="connsiteX5" fmla="*/ 49355 w 892609"/>
                <a:gd name="connsiteY5" fmla="*/ 674158 h 1308816"/>
                <a:gd name="connsiteX6" fmla="*/ 370774 w 892609"/>
                <a:gd name="connsiteY6" fmla="*/ 14939 h 1308816"/>
                <a:gd name="connsiteX0" fmla="*/ 323687 w 845522"/>
                <a:gd name="connsiteY0" fmla="*/ 14939 h 1308816"/>
                <a:gd name="connsiteX1" fmla="*/ 523657 w 845522"/>
                <a:gd name="connsiteY1" fmla="*/ 16526 h 1308816"/>
                <a:gd name="connsiteX2" fmla="*/ 845522 w 845522"/>
                <a:gd name="connsiteY2" fmla="*/ 338391 h 1308816"/>
                <a:gd name="connsiteX3" fmla="*/ 845522 w 845522"/>
                <a:gd name="connsiteY3" fmla="*/ 1308816 h 1308816"/>
                <a:gd name="connsiteX4" fmla="*/ 0 w 845522"/>
                <a:gd name="connsiteY4" fmla="*/ 1308816 h 1308816"/>
                <a:gd name="connsiteX5" fmla="*/ 2268 w 845522"/>
                <a:gd name="connsiteY5" fmla="*/ 674158 h 1308816"/>
                <a:gd name="connsiteX6" fmla="*/ 323687 w 845522"/>
                <a:gd name="connsiteY6" fmla="*/ 14939 h 1308816"/>
                <a:gd name="connsiteX0" fmla="*/ 323687 w 845522"/>
                <a:gd name="connsiteY0" fmla="*/ 0 h 1293877"/>
                <a:gd name="connsiteX1" fmla="*/ 523657 w 845522"/>
                <a:gd name="connsiteY1" fmla="*/ 1587 h 1293877"/>
                <a:gd name="connsiteX2" fmla="*/ 845522 w 845522"/>
                <a:gd name="connsiteY2" fmla="*/ 323452 h 1293877"/>
                <a:gd name="connsiteX3" fmla="*/ 845522 w 845522"/>
                <a:gd name="connsiteY3" fmla="*/ 1293877 h 1293877"/>
                <a:gd name="connsiteX4" fmla="*/ 0 w 845522"/>
                <a:gd name="connsiteY4" fmla="*/ 1293877 h 1293877"/>
                <a:gd name="connsiteX5" fmla="*/ 2268 w 845522"/>
                <a:gd name="connsiteY5" fmla="*/ 659219 h 1293877"/>
                <a:gd name="connsiteX6" fmla="*/ 323687 w 845522"/>
                <a:gd name="connsiteY6" fmla="*/ 0 h 1293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45522" h="1293877">
                  <a:moveTo>
                    <a:pt x="323687" y="0"/>
                  </a:moveTo>
                  <a:lnTo>
                    <a:pt x="523657" y="1587"/>
                  </a:lnTo>
                  <a:cubicBezTo>
                    <a:pt x="701418" y="1587"/>
                    <a:pt x="845522" y="145691"/>
                    <a:pt x="845522" y="323452"/>
                  </a:cubicBezTo>
                  <a:lnTo>
                    <a:pt x="845522" y="1293877"/>
                  </a:lnTo>
                  <a:lnTo>
                    <a:pt x="0" y="1293877"/>
                  </a:lnTo>
                  <a:lnTo>
                    <a:pt x="2268" y="659219"/>
                  </a:lnTo>
                  <a:cubicBezTo>
                    <a:pt x="56216" y="443573"/>
                    <a:pt x="236789" y="109605"/>
                    <a:pt x="32368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14">
              <a:extLst>
                <a:ext uri="{FF2B5EF4-FFF2-40B4-BE49-F238E27FC236}">
                  <a16:creationId xmlns:a16="http://schemas.microsoft.com/office/drawing/2014/main" id="{D0C1E112-ACDC-408C-9E0C-83FB8B65753A}"/>
                </a:ext>
              </a:extLst>
            </p:cNvPr>
            <p:cNvSpPr/>
            <p:nvPr/>
          </p:nvSpPr>
          <p:spPr>
            <a:xfrm rot="16200000">
              <a:off x="769525" y="1929281"/>
              <a:ext cx="191470" cy="425967"/>
            </a:xfrm>
            <a:custGeom>
              <a:avLst/>
              <a:gdLst>
                <a:gd name="connsiteX0" fmla="*/ 171475 w 171475"/>
                <a:gd name="connsiteY0" fmla="*/ 754992 h 754992"/>
                <a:gd name="connsiteX1" fmla="*/ 0 w 171475"/>
                <a:gd name="connsiteY1" fmla="*/ 377496 h 754992"/>
                <a:gd name="connsiteX2" fmla="*/ 171475 w 171475"/>
                <a:gd name="connsiteY2" fmla="*/ 0 h 754992"/>
                <a:gd name="connsiteX3" fmla="*/ 85737 w 171475"/>
                <a:gd name="connsiteY3" fmla="*/ 377496 h 754992"/>
                <a:gd name="connsiteX4" fmla="*/ 171475 w 171475"/>
                <a:gd name="connsiteY4" fmla="*/ 754992 h 754992"/>
                <a:gd name="connsiteX0" fmla="*/ 173343 w 173343"/>
                <a:gd name="connsiteY0" fmla="*/ 424683 h 424683"/>
                <a:gd name="connsiteX1" fmla="*/ 1868 w 173343"/>
                <a:gd name="connsiteY1" fmla="*/ 47187 h 424683"/>
                <a:gd name="connsiteX2" fmla="*/ 87605 w 173343"/>
                <a:gd name="connsiteY2" fmla="*/ 47187 h 424683"/>
                <a:gd name="connsiteX3" fmla="*/ 173343 w 173343"/>
                <a:gd name="connsiteY3" fmla="*/ 424683 h 424683"/>
                <a:gd name="connsiteX0" fmla="*/ 172078 w 172078"/>
                <a:gd name="connsiteY0" fmla="*/ 449453 h 449453"/>
                <a:gd name="connsiteX1" fmla="*/ 603 w 172078"/>
                <a:gd name="connsiteY1" fmla="*/ 71957 h 449453"/>
                <a:gd name="connsiteX2" fmla="*/ 117296 w 172078"/>
                <a:gd name="connsiteY2" fmla="*/ 33857 h 449453"/>
                <a:gd name="connsiteX3" fmla="*/ 172078 w 172078"/>
                <a:gd name="connsiteY3" fmla="*/ 449453 h 449453"/>
                <a:gd name="connsiteX0" fmla="*/ 202915 w 202915"/>
                <a:gd name="connsiteY0" fmla="*/ 470274 h 470274"/>
                <a:gd name="connsiteX1" fmla="*/ 482 w 202915"/>
                <a:gd name="connsiteY1" fmla="*/ 49918 h 470274"/>
                <a:gd name="connsiteX2" fmla="*/ 148133 w 202915"/>
                <a:gd name="connsiteY2" fmla="*/ 54678 h 470274"/>
                <a:gd name="connsiteX3" fmla="*/ 202915 w 202915"/>
                <a:gd name="connsiteY3" fmla="*/ 470274 h 470274"/>
                <a:gd name="connsiteX0" fmla="*/ 202433 w 202433"/>
                <a:gd name="connsiteY0" fmla="*/ 456697 h 456697"/>
                <a:gd name="connsiteX1" fmla="*/ 0 w 202433"/>
                <a:gd name="connsiteY1" fmla="*/ 36341 h 456697"/>
                <a:gd name="connsiteX2" fmla="*/ 147651 w 202433"/>
                <a:gd name="connsiteY2" fmla="*/ 41101 h 456697"/>
                <a:gd name="connsiteX3" fmla="*/ 202433 w 202433"/>
                <a:gd name="connsiteY3" fmla="*/ 456697 h 456697"/>
                <a:gd name="connsiteX0" fmla="*/ 203307 w 203307"/>
                <a:gd name="connsiteY0" fmla="*/ 456697 h 456697"/>
                <a:gd name="connsiteX1" fmla="*/ 874 w 203307"/>
                <a:gd name="connsiteY1" fmla="*/ 36341 h 456697"/>
                <a:gd name="connsiteX2" fmla="*/ 148525 w 203307"/>
                <a:gd name="connsiteY2" fmla="*/ 41101 h 456697"/>
                <a:gd name="connsiteX3" fmla="*/ 203307 w 203307"/>
                <a:gd name="connsiteY3" fmla="*/ 456697 h 456697"/>
                <a:gd name="connsiteX0" fmla="*/ 196214 w 196214"/>
                <a:gd name="connsiteY0" fmla="*/ 468078 h 468078"/>
                <a:gd name="connsiteX1" fmla="*/ 925 w 196214"/>
                <a:gd name="connsiteY1" fmla="*/ 26291 h 468078"/>
                <a:gd name="connsiteX2" fmla="*/ 141432 w 196214"/>
                <a:gd name="connsiteY2" fmla="*/ 52482 h 468078"/>
                <a:gd name="connsiteX3" fmla="*/ 196214 w 196214"/>
                <a:gd name="connsiteY3" fmla="*/ 468078 h 468078"/>
                <a:gd name="connsiteX0" fmla="*/ 196214 w 196214"/>
                <a:gd name="connsiteY0" fmla="*/ 457671 h 457671"/>
                <a:gd name="connsiteX1" fmla="*/ 925 w 196214"/>
                <a:gd name="connsiteY1" fmla="*/ 15884 h 457671"/>
                <a:gd name="connsiteX2" fmla="*/ 141432 w 196214"/>
                <a:gd name="connsiteY2" fmla="*/ 42075 h 457671"/>
                <a:gd name="connsiteX3" fmla="*/ 196214 w 196214"/>
                <a:gd name="connsiteY3" fmla="*/ 457671 h 457671"/>
                <a:gd name="connsiteX0" fmla="*/ 196214 w 196214"/>
                <a:gd name="connsiteY0" fmla="*/ 442000 h 442000"/>
                <a:gd name="connsiteX1" fmla="*/ 925 w 196214"/>
                <a:gd name="connsiteY1" fmla="*/ 213 h 442000"/>
                <a:gd name="connsiteX2" fmla="*/ 141432 w 196214"/>
                <a:gd name="connsiteY2" fmla="*/ 26404 h 442000"/>
                <a:gd name="connsiteX3" fmla="*/ 196214 w 196214"/>
                <a:gd name="connsiteY3" fmla="*/ 442000 h 442000"/>
                <a:gd name="connsiteX0" fmla="*/ 200942 w 200942"/>
                <a:gd name="connsiteY0" fmla="*/ 423691 h 423691"/>
                <a:gd name="connsiteX1" fmla="*/ 890 w 200942"/>
                <a:gd name="connsiteY1" fmla="*/ 954 h 423691"/>
                <a:gd name="connsiteX2" fmla="*/ 146160 w 200942"/>
                <a:gd name="connsiteY2" fmla="*/ 8095 h 423691"/>
                <a:gd name="connsiteX3" fmla="*/ 200942 w 200942"/>
                <a:gd name="connsiteY3" fmla="*/ 423691 h 423691"/>
                <a:gd name="connsiteX0" fmla="*/ 200942 w 200942"/>
                <a:gd name="connsiteY0" fmla="*/ 432068 h 432068"/>
                <a:gd name="connsiteX1" fmla="*/ 890 w 200942"/>
                <a:gd name="connsiteY1" fmla="*/ 9331 h 432068"/>
                <a:gd name="connsiteX2" fmla="*/ 146160 w 200942"/>
                <a:gd name="connsiteY2" fmla="*/ 16472 h 432068"/>
                <a:gd name="connsiteX3" fmla="*/ 200942 w 200942"/>
                <a:gd name="connsiteY3" fmla="*/ 432068 h 432068"/>
                <a:gd name="connsiteX0" fmla="*/ 200942 w 200942"/>
                <a:gd name="connsiteY0" fmla="*/ 432664 h 432664"/>
                <a:gd name="connsiteX1" fmla="*/ 890 w 200942"/>
                <a:gd name="connsiteY1" fmla="*/ 9927 h 432664"/>
                <a:gd name="connsiteX2" fmla="*/ 134253 w 200942"/>
                <a:gd name="connsiteY2" fmla="*/ 14687 h 432664"/>
                <a:gd name="connsiteX3" fmla="*/ 200942 w 200942"/>
                <a:gd name="connsiteY3" fmla="*/ 432664 h 432664"/>
                <a:gd name="connsiteX0" fmla="*/ 200942 w 200942"/>
                <a:gd name="connsiteY0" fmla="*/ 432664 h 432664"/>
                <a:gd name="connsiteX1" fmla="*/ 890 w 200942"/>
                <a:gd name="connsiteY1" fmla="*/ 9927 h 432664"/>
                <a:gd name="connsiteX2" fmla="*/ 134253 w 200942"/>
                <a:gd name="connsiteY2" fmla="*/ 14687 h 432664"/>
                <a:gd name="connsiteX3" fmla="*/ 200942 w 200942"/>
                <a:gd name="connsiteY3" fmla="*/ 432664 h 432664"/>
                <a:gd name="connsiteX0" fmla="*/ 191488 w 191488"/>
                <a:gd name="connsiteY0" fmla="*/ 435046 h 435046"/>
                <a:gd name="connsiteX1" fmla="*/ 961 w 191488"/>
                <a:gd name="connsiteY1" fmla="*/ 9927 h 435046"/>
                <a:gd name="connsiteX2" fmla="*/ 134324 w 191488"/>
                <a:gd name="connsiteY2" fmla="*/ 14687 h 435046"/>
                <a:gd name="connsiteX3" fmla="*/ 191488 w 191488"/>
                <a:gd name="connsiteY3" fmla="*/ 435046 h 435046"/>
                <a:gd name="connsiteX0" fmla="*/ 191488 w 191488"/>
                <a:gd name="connsiteY0" fmla="*/ 435046 h 435046"/>
                <a:gd name="connsiteX1" fmla="*/ 961 w 191488"/>
                <a:gd name="connsiteY1" fmla="*/ 9927 h 435046"/>
                <a:gd name="connsiteX2" fmla="*/ 134324 w 191488"/>
                <a:gd name="connsiteY2" fmla="*/ 14687 h 435046"/>
                <a:gd name="connsiteX3" fmla="*/ 191488 w 191488"/>
                <a:gd name="connsiteY3" fmla="*/ 435046 h 435046"/>
                <a:gd name="connsiteX0" fmla="*/ 191488 w 191488"/>
                <a:gd name="connsiteY0" fmla="*/ 435046 h 435046"/>
                <a:gd name="connsiteX1" fmla="*/ 961 w 191488"/>
                <a:gd name="connsiteY1" fmla="*/ 9927 h 435046"/>
                <a:gd name="connsiteX2" fmla="*/ 134324 w 191488"/>
                <a:gd name="connsiteY2" fmla="*/ 14687 h 435046"/>
                <a:gd name="connsiteX3" fmla="*/ 191488 w 191488"/>
                <a:gd name="connsiteY3" fmla="*/ 435046 h 435046"/>
                <a:gd name="connsiteX0" fmla="*/ 191488 w 191488"/>
                <a:gd name="connsiteY0" fmla="*/ 437165 h 437165"/>
                <a:gd name="connsiteX1" fmla="*/ 961 w 191488"/>
                <a:gd name="connsiteY1" fmla="*/ 12046 h 437165"/>
                <a:gd name="connsiteX2" fmla="*/ 134324 w 191488"/>
                <a:gd name="connsiteY2" fmla="*/ 16806 h 437165"/>
                <a:gd name="connsiteX3" fmla="*/ 191488 w 191488"/>
                <a:gd name="connsiteY3" fmla="*/ 437165 h 437165"/>
                <a:gd name="connsiteX0" fmla="*/ 191488 w 191488"/>
                <a:gd name="connsiteY0" fmla="*/ 425967 h 425967"/>
                <a:gd name="connsiteX1" fmla="*/ 961 w 191488"/>
                <a:gd name="connsiteY1" fmla="*/ 19901 h 425967"/>
                <a:gd name="connsiteX2" fmla="*/ 134324 w 191488"/>
                <a:gd name="connsiteY2" fmla="*/ 5608 h 425967"/>
                <a:gd name="connsiteX3" fmla="*/ 191488 w 191488"/>
                <a:gd name="connsiteY3" fmla="*/ 425967 h 425967"/>
                <a:gd name="connsiteX0" fmla="*/ 191470 w 191470"/>
                <a:gd name="connsiteY0" fmla="*/ 425967 h 425967"/>
                <a:gd name="connsiteX1" fmla="*/ 943 w 191470"/>
                <a:gd name="connsiteY1" fmla="*/ 19901 h 425967"/>
                <a:gd name="connsiteX2" fmla="*/ 134306 w 191470"/>
                <a:gd name="connsiteY2" fmla="*/ 5608 h 425967"/>
                <a:gd name="connsiteX3" fmla="*/ 191470 w 191470"/>
                <a:gd name="connsiteY3" fmla="*/ 425967 h 425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1470" h="425967">
                  <a:moveTo>
                    <a:pt x="191470" y="425967"/>
                  </a:moveTo>
                  <a:cubicBezTo>
                    <a:pt x="99148" y="380727"/>
                    <a:pt x="-11358" y="46304"/>
                    <a:pt x="943" y="19901"/>
                  </a:cubicBezTo>
                  <a:cubicBezTo>
                    <a:pt x="13244" y="-6502"/>
                    <a:pt x="75564" y="-1345"/>
                    <a:pt x="134306" y="5608"/>
                  </a:cubicBezTo>
                  <a:cubicBezTo>
                    <a:pt x="119229" y="219733"/>
                    <a:pt x="139878" y="324947"/>
                    <a:pt x="191470" y="42596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7667DAF9-BEC4-43B4-9E9F-0F0387402275}"/>
                </a:ext>
              </a:extLst>
            </p:cNvPr>
            <p:cNvSpPr/>
            <p:nvPr/>
          </p:nvSpPr>
          <p:spPr>
            <a:xfrm rot="20700000" flipH="1">
              <a:off x="798474" y="1551531"/>
              <a:ext cx="135002" cy="23453"/>
            </a:xfrm>
            <a:custGeom>
              <a:avLst/>
              <a:gdLst>
                <a:gd name="connsiteX0" fmla="*/ 113149 w 226299"/>
                <a:gd name="connsiteY0" fmla="*/ 0 h 33138"/>
                <a:gd name="connsiteX1" fmla="*/ 178102 w 226299"/>
                <a:gd name="connsiteY1" fmla="*/ 4764 h 33138"/>
                <a:gd name="connsiteX2" fmla="*/ 226299 w 226299"/>
                <a:gd name="connsiteY2" fmla="*/ 16569 h 33138"/>
                <a:gd name="connsiteX3" fmla="*/ 178102 w 226299"/>
                <a:gd name="connsiteY3" fmla="*/ 28374 h 33138"/>
                <a:gd name="connsiteX4" fmla="*/ 113149 w 226299"/>
                <a:gd name="connsiteY4" fmla="*/ 33138 h 33138"/>
                <a:gd name="connsiteX5" fmla="*/ 48196 w 226299"/>
                <a:gd name="connsiteY5" fmla="*/ 28374 h 33138"/>
                <a:gd name="connsiteX6" fmla="*/ 0 w 226299"/>
                <a:gd name="connsiteY6" fmla="*/ 16569 h 33138"/>
                <a:gd name="connsiteX7" fmla="*/ 48196 w 226299"/>
                <a:gd name="connsiteY7" fmla="*/ 4764 h 33138"/>
                <a:gd name="connsiteX8" fmla="*/ 113149 w 226299"/>
                <a:gd name="connsiteY8" fmla="*/ 0 h 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299" h="33138">
                  <a:moveTo>
                    <a:pt x="113149" y="0"/>
                  </a:moveTo>
                  <a:cubicBezTo>
                    <a:pt x="136189" y="0"/>
                    <a:pt x="158138" y="1696"/>
                    <a:pt x="178102" y="4764"/>
                  </a:cubicBezTo>
                  <a:lnTo>
                    <a:pt x="226299" y="16569"/>
                  </a:lnTo>
                  <a:lnTo>
                    <a:pt x="178102" y="28374"/>
                  </a:lnTo>
                  <a:cubicBezTo>
                    <a:pt x="158138" y="31442"/>
                    <a:pt x="136189" y="33138"/>
                    <a:pt x="113149" y="33138"/>
                  </a:cubicBezTo>
                  <a:cubicBezTo>
                    <a:pt x="90109" y="33138"/>
                    <a:pt x="68160" y="31442"/>
                    <a:pt x="48196" y="28374"/>
                  </a:cubicBezTo>
                  <a:lnTo>
                    <a:pt x="0" y="16569"/>
                  </a:lnTo>
                  <a:lnTo>
                    <a:pt x="48196" y="4764"/>
                  </a:lnTo>
                  <a:cubicBezTo>
                    <a:pt x="68160" y="1696"/>
                    <a:pt x="90109" y="0"/>
                    <a:pt x="1131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6FCF46E0-D446-4C07-B697-F1CD1D705510}"/>
                </a:ext>
              </a:extLst>
            </p:cNvPr>
            <p:cNvSpPr/>
            <p:nvPr/>
          </p:nvSpPr>
          <p:spPr>
            <a:xfrm rot="900000" flipH="1" flipV="1">
              <a:off x="798474" y="1621612"/>
              <a:ext cx="135002" cy="23453"/>
            </a:xfrm>
            <a:custGeom>
              <a:avLst/>
              <a:gdLst>
                <a:gd name="connsiteX0" fmla="*/ 113149 w 226299"/>
                <a:gd name="connsiteY0" fmla="*/ 0 h 33138"/>
                <a:gd name="connsiteX1" fmla="*/ 178102 w 226299"/>
                <a:gd name="connsiteY1" fmla="*/ 4764 h 33138"/>
                <a:gd name="connsiteX2" fmla="*/ 226299 w 226299"/>
                <a:gd name="connsiteY2" fmla="*/ 16569 h 33138"/>
                <a:gd name="connsiteX3" fmla="*/ 178102 w 226299"/>
                <a:gd name="connsiteY3" fmla="*/ 28374 h 33138"/>
                <a:gd name="connsiteX4" fmla="*/ 113149 w 226299"/>
                <a:gd name="connsiteY4" fmla="*/ 33138 h 33138"/>
                <a:gd name="connsiteX5" fmla="*/ 48196 w 226299"/>
                <a:gd name="connsiteY5" fmla="*/ 28374 h 33138"/>
                <a:gd name="connsiteX6" fmla="*/ 0 w 226299"/>
                <a:gd name="connsiteY6" fmla="*/ 16569 h 33138"/>
                <a:gd name="connsiteX7" fmla="*/ 48196 w 226299"/>
                <a:gd name="connsiteY7" fmla="*/ 4764 h 33138"/>
                <a:gd name="connsiteX8" fmla="*/ 113149 w 226299"/>
                <a:gd name="connsiteY8" fmla="*/ 0 h 33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6299" h="33138">
                  <a:moveTo>
                    <a:pt x="113149" y="0"/>
                  </a:moveTo>
                  <a:cubicBezTo>
                    <a:pt x="136189" y="0"/>
                    <a:pt x="158138" y="1696"/>
                    <a:pt x="178102" y="4764"/>
                  </a:cubicBezTo>
                  <a:lnTo>
                    <a:pt x="226299" y="16569"/>
                  </a:lnTo>
                  <a:lnTo>
                    <a:pt x="178102" y="28374"/>
                  </a:lnTo>
                  <a:cubicBezTo>
                    <a:pt x="158138" y="31442"/>
                    <a:pt x="136189" y="33138"/>
                    <a:pt x="113149" y="33138"/>
                  </a:cubicBezTo>
                  <a:cubicBezTo>
                    <a:pt x="90109" y="33138"/>
                    <a:pt x="68160" y="31442"/>
                    <a:pt x="48196" y="28374"/>
                  </a:cubicBezTo>
                  <a:lnTo>
                    <a:pt x="0" y="16569"/>
                  </a:lnTo>
                  <a:lnTo>
                    <a:pt x="48196" y="4764"/>
                  </a:lnTo>
                  <a:cubicBezTo>
                    <a:pt x="68160" y="1696"/>
                    <a:pt x="90109" y="0"/>
                    <a:pt x="1131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円/楕円 418">
              <a:extLst>
                <a:ext uri="{FF2B5EF4-FFF2-40B4-BE49-F238E27FC236}">
                  <a16:creationId xmlns:a16="http://schemas.microsoft.com/office/drawing/2014/main" id="{2FE97A69-38BE-4ECD-B1CF-5FABCC15E5BA}"/>
                </a:ext>
              </a:extLst>
            </p:cNvPr>
            <p:cNvSpPr/>
            <p:nvPr/>
          </p:nvSpPr>
          <p:spPr>
            <a:xfrm>
              <a:off x="658229" y="1506898"/>
              <a:ext cx="89722" cy="140285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CA53CCA-7232-4BD0-8BE1-2BA5EAE0E8A5}"/>
                </a:ext>
              </a:extLst>
            </p:cNvPr>
            <p:cNvSpPr/>
            <p:nvPr/>
          </p:nvSpPr>
          <p:spPr>
            <a:xfrm rot="5400000">
              <a:off x="673150" y="1282162"/>
              <a:ext cx="66362" cy="201274"/>
            </a:xfrm>
            <a:prstGeom prst="moon">
              <a:avLst>
                <a:gd name="adj" fmla="val 62051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円/楕円 27">
              <a:extLst>
                <a:ext uri="{FF2B5EF4-FFF2-40B4-BE49-F238E27FC236}">
                  <a16:creationId xmlns:a16="http://schemas.microsoft.com/office/drawing/2014/main" id="{EDBCC4EB-C455-435B-B14F-7D7829012572}"/>
                </a:ext>
              </a:extLst>
            </p:cNvPr>
            <p:cNvSpPr/>
            <p:nvPr/>
          </p:nvSpPr>
          <p:spPr>
            <a:xfrm rot="13500000" flipH="1">
              <a:off x="672509" y="1877265"/>
              <a:ext cx="235335" cy="41707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0BE09B2-B5B0-45A3-9434-A3826285BB77}"/>
                </a:ext>
              </a:extLst>
            </p:cNvPr>
            <p:cNvSpPr/>
            <p:nvPr/>
          </p:nvSpPr>
          <p:spPr>
            <a:xfrm>
              <a:off x="673894" y="2216944"/>
              <a:ext cx="521067" cy="970283"/>
            </a:xfrm>
            <a:custGeom>
              <a:avLst/>
              <a:gdLst>
                <a:gd name="connsiteX0" fmla="*/ 350725 w 517532"/>
                <a:gd name="connsiteY0" fmla="*/ 0 h 943716"/>
                <a:gd name="connsiteX1" fmla="*/ 517532 w 517532"/>
                <a:gd name="connsiteY1" fmla="*/ 1261 h 943716"/>
                <a:gd name="connsiteX2" fmla="*/ 28005 w 517532"/>
                <a:gd name="connsiteY2" fmla="*/ 943716 h 943716"/>
                <a:gd name="connsiteX3" fmla="*/ 3117 w 517532"/>
                <a:gd name="connsiteY3" fmla="*/ 943716 h 943716"/>
                <a:gd name="connsiteX4" fmla="*/ 1713 w 517532"/>
                <a:gd name="connsiteY4" fmla="*/ 894550 h 943716"/>
                <a:gd name="connsiteX5" fmla="*/ 3882 w 517532"/>
                <a:gd name="connsiteY5" fmla="*/ 617199 h 943716"/>
                <a:gd name="connsiteX6" fmla="*/ 5591 w 517532"/>
                <a:gd name="connsiteY6" fmla="*/ 598624 h 943716"/>
                <a:gd name="connsiteX7" fmla="*/ 307376 w 517532"/>
                <a:gd name="connsiteY7" fmla="*/ 17617 h 943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7532" h="943716">
                  <a:moveTo>
                    <a:pt x="350725" y="0"/>
                  </a:moveTo>
                  <a:lnTo>
                    <a:pt x="517532" y="1261"/>
                  </a:lnTo>
                  <a:lnTo>
                    <a:pt x="28005" y="943716"/>
                  </a:lnTo>
                  <a:lnTo>
                    <a:pt x="3117" y="943716"/>
                  </a:lnTo>
                  <a:lnTo>
                    <a:pt x="1713" y="894550"/>
                  </a:lnTo>
                  <a:cubicBezTo>
                    <a:pt x="-599" y="794718"/>
                    <a:pt x="-1178" y="699104"/>
                    <a:pt x="3882" y="617199"/>
                  </a:cubicBezTo>
                  <a:lnTo>
                    <a:pt x="5591" y="598624"/>
                  </a:lnTo>
                  <a:lnTo>
                    <a:pt x="307376" y="1761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172E79C9-D43B-426D-B3CB-AD57BB3FD63B}"/>
                </a:ext>
              </a:extLst>
            </p:cNvPr>
            <p:cNvSpPr/>
            <p:nvPr/>
          </p:nvSpPr>
          <p:spPr>
            <a:xfrm>
              <a:off x="646919" y="3191777"/>
              <a:ext cx="962806" cy="351739"/>
            </a:xfrm>
            <a:prstGeom prst="round2SameRect">
              <a:avLst>
                <a:gd name="adj1" fmla="val 15313"/>
                <a:gd name="adj2" fmla="val 0"/>
              </a:avLst>
            </a:prstGeom>
            <a:solidFill>
              <a:schemeClr val="accent1">
                <a:lumMod val="5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四角形: 上の 2 つの角を丸める 530">
              <a:extLst>
                <a:ext uri="{FF2B5EF4-FFF2-40B4-BE49-F238E27FC236}">
                  <a16:creationId xmlns:a16="http://schemas.microsoft.com/office/drawing/2014/main" id="{C450028F-1E79-423E-A872-880642EA4ED9}"/>
                </a:ext>
              </a:extLst>
            </p:cNvPr>
            <p:cNvSpPr/>
            <p:nvPr/>
          </p:nvSpPr>
          <p:spPr>
            <a:xfrm>
              <a:off x="1046843" y="2405670"/>
              <a:ext cx="236099" cy="1143856"/>
            </a:xfrm>
            <a:custGeom>
              <a:avLst/>
              <a:gdLst>
                <a:gd name="connsiteX0" fmla="*/ 81689 w 202762"/>
                <a:gd name="connsiteY0" fmla="*/ 0 h 1143856"/>
                <a:gd name="connsiteX1" fmla="*/ 121073 w 202762"/>
                <a:gd name="connsiteY1" fmla="*/ 0 h 1143856"/>
                <a:gd name="connsiteX2" fmla="*/ 202762 w 202762"/>
                <a:gd name="connsiteY2" fmla="*/ 81689 h 1143856"/>
                <a:gd name="connsiteX3" fmla="*/ 202762 w 202762"/>
                <a:gd name="connsiteY3" fmla="*/ 1143856 h 1143856"/>
                <a:gd name="connsiteX4" fmla="*/ 202762 w 202762"/>
                <a:gd name="connsiteY4" fmla="*/ 1143856 h 1143856"/>
                <a:gd name="connsiteX5" fmla="*/ 0 w 202762"/>
                <a:gd name="connsiteY5" fmla="*/ 1143856 h 1143856"/>
                <a:gd name="connsiteX6" fmla="*/ 0 w 202762"/>
                <a:gd name="connsiteY6" fmla="*/ 1143856 h 1143856"/>
                <a:gd name="connsiteX7" fmla="*/ 0 w 202762"/>
                <a:gd name="connsiteY7" fmla="*/ 81689 h 1143856"/>
                <a:gd name="connsiteX8" fmla="*/ 81689 w 202762"/>
                <a:gd name="connsiteY8" fmla="*/ 0 h 1143856"/>
                <a:gd name="connsiteX0" fmla="*/ 115026 w 236099"/>
                <a:gd name="connsiteY0" fmla="*/ 0 h 1143856"/>
                <a:gd name="connsiteX1" fmla="*/ 154410 w 236099"/>
                <a:gd name="connsiteY1" fmla="*/ 0 h 1143856"/>
                <a:gd name="connsiteX2" fmla="*/ 236099 w 236099"/>
                <a:gd name="connsiteY2" fmla="*/ 81689 h 1143856"/>
                <a:gd name="connsiteX3" fmla="*/ 236099 w 236099"/>
                <a:gd name="connsiteY3" fmla="*/ 1143856 h 1143856"/>
                <a:gd name="connsiteX4" fmla="*/ 236099 w 236099"/>
                <a:gd name="connsiteY4" fmla="*/ 1143856 h 1143856"/>
                <a:gd name="connsiteX5" fmla="*/ 33337 w 236099"/>
                <a:gd name="connsiteY5" fmla="*/ 1143856 h 1143856"/>
                <a:gd name="connsiteX6" fmla="*/ 0 w 236099"/>
                <a:gd name="connsiteY6" fmla="*/ 1141475 h 1143856"/>
                <a:gd name="connsiteX7" fmla="*/ 33337 w 236099"/>
                <a:gd name="connsiteY7" fmla="*/ 81689 h 1143856"/>
                <a:gd name="connsiteX8" fmla="*/ 115026 w 236099"/>
                <a:gd name="connsiteY8" fmla="*/ 0 h 1143856"/>
                <a:gd name="connsiteX0" fmla="*/ 115026 w 236099"/>
                <a:gd name="connsiteY0" fmla="*/ 0 h 1143856"/>
                <a:gd name="connsiteX1" fmla="*/ 154410 w 236099"/>
                <a:gd name="connsiteY1" fmla="*/ 0 h 1143856"/>
                <a:gd name="connsiteX2" fmla="*/ 236099 w 236099"/>
                <a:gd name="connsiteY2" fmla="*/ 81689 h 1143856"/>
                <a:gd name="connsiteX3" fmla="*/ 236099 w 236099"/>
                <a:gd name="connsiteY3" fmla="*/ 1143856 h 1143856"/>
                <a:gd name="connsiteX4" fmla="*/ 236099 w 236099"/>
                <a:gd name="connsiteY4" fmla="*/ 1143856 h 1143856"/>
                <a:gd name="connsiteX5" fmla="*/ 33337 w 236099"/>
                <a:gd name="connsiteY5" fmla="*/ 1143856 h 1143856"/>
                <a:gd name="connsiteX6" fmla="*/ 0 w 236099"/>
                <a:gd name="connsiteY6" fmla="*/ 1141475 h 1143856"/>
                <a:gd name="connsiteX7" fmla="*/ 33337 w 236099"/>
                <a:gd name="connsiteY7" fmla="*/ 81689 h 1143856"/>
                <a:gd name="connsiteX8" fmla="*/ 115026 w 236099"/>
                <a:gd name="connsiteY8" fmla="*/ 0 h 114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099" h="1143856">
                  <a:moveTo>
                    <a:pt x="115026" y="0"/>
                  </a:moveTo>
                  <a:lnTo>
                    <a:pt x="154410" y="0"/>
                  </a:lnTo>
                  <a:cubicBezTo>
                    <a:pt x="199526" y="0"/>
                    <a:pt x="236099" y="36573"/>
                    <a:pt x="236099" y="81689"/>
                  </a:cubicBezTo>
                  <a:lnTo>
                    <a:pt x="236099" y="1143856"/>
                  </a:lnTo>
                  <a:lnTo>
                    <a:pt x="236099" y="1143856"/>
                  </a:lnTo>
                  <a:lnTo>
                    <a:pt x="33337" y="1143856"/>
                  </a:lnTo>
                  <a:lnTo>
                    <a:pt x="0" y="1141475"/>
                  </a:lnTo>
                  <a:cubicBezTo>
                    <a:pt x="11906" y="785038"/>
                    <a:pt x="33337" y="435745"/>
                    <a:pt x="33337" y="81689"/>
                  </a:cubicBezTo>
                  <a:cubicBezTo>
                    <a:pt x="33337" y="36573"/>
                    <a:pt x="69910" y="0"/>
                    <a:pt x="115026" y="0"/>
                  </a:cubicBezTo>
                  <a:close/>
                </a:path>
              </a:pathLst>
            </a:cu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D84286A-97D3-4DC7-9971-97BD65368143}"/>
                </a:ext>
              </a:extLst>
            </p:cNvPr>
            <p:cNvSpPr/>
            <p:nvPr/>
          </p:nvSpPr>
          <p:spPr>
            <a:xfrm flipH="1">
              <a:off x="1076934" y="2329180"/>
              <a:ext cx="462666" cy="1212970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0" fmla="*/ 369180 w 382100"/>
                <a:gd name="connsiteY0" fmla="*/ 43235 h 949602"/>
                <a:gd name="connsiteX1" fmla="*/ 382100 w 382100"/>
                <a:gd name="connsiteY1" fmla="*/ 107231 h 949602"/>
                <a:gd name="connsiteX2" fmla="*/ 382100 w 382100"/>
                <a:gd name="connsiteY2" fmla="*/ 947738 h 949602"/>
                <a:gd name="connsiteX3" fmla="*/ 0 w 382100"/>
                <a:gd name="connsiteY3" fmla="*/ 949602 h 949602"/>
                <a:gd name="connsiteX4" fmla="*/ 53278 w 382100"/>
                <a:gd name="connsiteY4" fmla="*/ 107231 h 949602"/>
                <a:gd name="connsiteX5" fmla="*/ 66198 w 382100"/>
                <a:gd name="connsiteY5" fmla="*/ 43235 h 949602"/>
                <a:gd name="connsiteX6" fmla="*/ 95348 w 382100"/>
                <a:gd name="connsiteY6" fmla="*/ 0 h 949602"/>
                <a:gd name="connsiteX0" fmla="*/ 369180 w 414067"/>
                <a:gd name="connsiteY0" fmla="*/ 43235 h 949602"/>
                <a:gd name="connsiteX1" fmla="*/ 382100 w 414067"/>
                <a:gd name="connsiteY1" fmla="*/ 107231 h 949602"/>
                <a:gd name="connsiteX2" fmla="*/ 414067 w 414067"/>
                <a:gd name="connsiteY2" fmla="*/ 947738 h 949602"/>
                <a:gd name="connsiteX3" fmla="*/ 0 w 414067"/>
                <a:gd name="connsiteY3" fmla="*/ 949602 h 949602"/>
                <a:gd name="connsiteX4" fmla="*/ 53278 w 414067"/>
                <a:gd name="connsiteY4" fmla="*/ 107231 h 949602"/>
                <a:gd name="connsiteX5" fmla="*/ 66198 w 414067"/>
                <a:gd name="connsiteY5" fmla="*/ 43235 h 949602"/>
                <a:gd name="connsiteX6" fmla="*/ 95348 w 414067"/>
                <a:gd name="connsiteY6" fmla="*/ 0 h 94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4067" h="949602">
                  <a:moveTo>
                    <a:pt x="369180" y="43235"/>
                  </a:moveTo>
                  <a:cubicBezTo>
                    <a:pt x="377500" y="62905"/>
                    <a:pt x="382100" y="84531"/>
                    <a:pt x="382100" y="107231"/>
                  </a:cubicBezTo>
                  <a:lnTo>
                    <a:pt x="414067" y="947738"/>
                  </a:lnTo>
                  <a:lnTo>
                    <a:pt x="0" y="949602"/>
                  </a:lnTo>
                  <a:cubicBezTo>
                    <a:pt x="0" y="669433"/>
                    <a:pt x="53278" y="387400"/>
                    <a:pt x="53278" y="107231"/>
                  </a:cubicBezTo>
                  <a:cubicBezTo>
                    <a:pt x="53278" y="84531"/>
                    <a:pt x="57879" y="62905"/>
                    <a:pt x="66198" y="43235"/>
                  </a:cubicBezTo>
                  <a:lnTo>
                    <a:pt x="95348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8C8B3743-2A7C-436F-A731-6761C81A3C41}"/>
              </a:ext>
            </a:extLst>
          </p:cNvPr>
          <p:cNvGrpSpPr/>
          <p:nvPr/>
        </p:nvGrpSpPr>
        <p:grpSpPr>
          <a:xfrm>
            <a:off x="4319400" y="3699133"/>
            <a:ext cx="1423977" cy="2749104"/>
            <a:chOff x="3542160" y="3699133"/>
            <a:chExt cx="1423977" cy="2749104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D00836C-3B13-47D3-B206-139C0944A19F}"/>
                </a:ext>
              </a:extLst>
            </p:cNvPr>
            <p:cNvSpPr/>
            <p:nvPr/>
          </p:nvSpPr>
          <p:spPr>
            <a:xfrm>
              <a:off x="4039306" y="478423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2760DC9-4D2B-445E-AF0A-5CA29FC3B048}"/>
                </a:ext>
              </a:extLst>
            </p:cNvPr>
            <p:cNvSpPr/>
            <p:nvPr/>
          </p:nvSpPr>
          <p:spPr>
            <a:xfrm>
              <a:off x="4056412" y="481171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6AA0ADFF-382E-46C8-A45E-AA832DB26513}"/>
                </a:ext>
              </a:extLst>
            </p:cNvPr>
            <p:cNvSpPr/>
            <p:nvPr/>
          </p:nvSpPr>
          <p:spPr>
            <a:xfrm>
              <a:off x="3542160" y="3834674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D8F4239-9510-4072-B8AF-49E53B5E8EB0}"/>
                </a:ext>
              </a:extLst>
            </p:cNvPr>
            <p:cNvSpPr/>
            <p:nvPr/>
          </p:nvSpPr>
          <p:spPr>
            <a:xfrm>
              <a:off x="3777610" y="5215402"/>
              <a:ext cx="220395" cy="630694"/>
            </a:xfrm>
            <a:custGeom>
              <a:avLst/>
              <a:gdLst>
                <a:gd name="connsiteX0" fmla="*/ 220395 w 220395"/>
                <a:gd name="connsiteY0" fmla="*/ 0 h 520726"/>
                <a:gd name="connsiteX1" fmla="*/ 0 w 220395"/>
                <a:gd name="connsiteY1" fmla="*/ 520726 h 520726"/>
                <a:gd name="connsiteX2" fmla="*/ 0 w 220395"/>
                <a:gd name="connsiteY2" fmla="*/ 303963 h 520726"/>
                <a:gd name="connsiteX3" fmla="*/ 196581 w 220395"/>
                <a:gd name="connsiteY3" fmla="*/ 7392 h 520726"/>
                <a:gd name="connsiteX4" fmla="*/ 220395 w 220395"/>
                <a:gd name="connsiteY4" fmla="*/ 0 h 520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395" h="520726">
                  <a:moveTo>
                    <a:pt x="220395" y="0"/>
                  </a:moveTo>
                  <a:lnTo>
                    <a:pt x="0" y="520726"/>
                  </a:lnTo>
                  <a:lnTo>
                    <a:pt x="0" y="303963"/>
                  </a:lnTo>
                  <a:cubicBezTo>
                    <a:pt x="0" y="170642"/>
                    <a:pt x="81059" y="56254"/>
                    <a:pt x="196581" y="7392"/>
                  </a:cubicBezTo>
                  <a:lnTo>
                    <a:pt x="220395" y="0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AF53872-B747-40B7-A7C6-C03821F640FC}"/>
                </a:ext>
              </a:extLst>
            </p:cNvPr>
            <p:cNvSpPr/>
            <p:nvPr/>
          </p:nvSpPr>
          <p:spPr>
            <a:xfrm>
              <a:off x="3757614" y="5148551"/>
              <a:ext cx="845522" cy="1294438"/>
            </a:xfrm>
            <a:custGeom>
              <a:avLst/>
              <a:gdLst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220395 w 845522"/>
                <a:gd name="connsiteY6" fmla="*/ 17902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6539 h 1292290"/>
                <a:gd name="connsiteX8" fmla="*/ 321865 w 845522"/>
                <a:gd name="connsiteY8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256998 w 845522"/>
                <a:gd name="connsiteY7" fmla="*/ 22414 h 1292290"/>
                <a:gd name="connsiteX8" fmla="*/ 321865 w 845522"/>
                <a:gd name="connsiteY8" fmla="*/ 0 h 1292290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4 h 1292294"/>
                <a:gd name="connsiteX1" fmla="*/ 523657 w 845522"/>
                <a:gd name="connsiteY1" fmla="*/ 4 h 1292294"/>
                <a:gd name="connsiteX2" fmla="*/ 845522 w 845522"/>
                <a:gd name="connsiteY2" fmla="*/ 321869 h 1292294"/>
                <a:gd name="connsiteX3" fmla="*/ 845522 w 845522"/>
                <a:gd name="connsiteY3" fmla="*/ 1292294 h 1292294"/>
                <a:gd name="connsiteX4" fmla="*/ 0 w 845522"/>
                <a:gd name="connsiteY4" fmla="*/ 1292294 h 1292294"/>
                <a:gd name="connsiteX5" fmla="*/ 0 w 845522"/>
                <a:gd name="connsiteY5" fmla="*/ 538632 h 1292294"/>
                <a:gd name="connsiteX6" fmla="*/ 198170 w 845522"/>
                <a:gd name="connsiteY6" fmla="*/ 71881 h 1292294"/>
                <a:gd name="connsiteX7" fmla="*/ 256998 w 845522"/>
                <a:gd name="connsiteY7" fmla="*/ 22418 h 1292294"/>
                <a:gd name="connsiteX8" fmla="*/ 321865 w 845522"/>
                <a:gd name="connsiteY8" fmla="*/ 4 h 1292294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0 h 1292290"/>
                <a:gd name="connsiteX1" fmla="*/ 523657 w 845522"/>
                <a:gd name="connsiteY1" fmla="*/ 0 h 1292290"/>
                <a:gd name="connsiteX2" fmla="*/ 845522 w 845522"/>
                <a:gd name="connsiteY2" fmla="*/ 321865 h 1292290"/>
                <a:gd name="connsiteX3" fmla="*/ 845522 w 845522"/>
                <a:gd name="connsiteY3" fmla="*/ 1292290 h 1292290"/>
                <a:gd name="connsiteX4" fmla="*/ 0 w 845522"/>
                <a:gd name="connsiteY4" fmla="*/ 1292290 h 1292290"/>
                <a:gd name="connsiteX5" fmla="*/ 0 w 845522"/>
                <a:gd name="connsiteY5" fmla="*/ 538628 h 1292290"/>
                <a:gd name="connsiteX6" fmla="*/ 198170 w 845522"/>
                <a:gd name="connsiteY6" fmla="*/ 71877 h 1292290"/>
                <a:gd name="connsiteX7" fmla="*/ 321865 w 845522"/>
                <a:gd name="connsiteY7" fmla="*/ 0 h 1292290"/>
                <a:gd name="connsiteX0" fmla="*/ 321865 w 845522"/>
                <a:gd name="connsiteY0" fmla="*/ 2148 h 1294438"/>
                <a:gd name="connsiteX1" fmla="*/ 523657 w 845522"/>
                <a:gd name="connsiteY1" fmla="*/ 2148 h 1294438"/>
                <a:gd name="connsiteX2" fmla="*/ 845522 w 845522"/>
                <a:gd name="connsiteY2" fmla="*/ 324013 h 1294438"/>
                <a:gd name="connsiteX3" fmla="*/ 845522 w 845522"/>
                <a:gd name="connsiteY3" fmla="*/ 1294438 h 1294438"/>
                <a:gd name="connsiteX4" fmla="*/ 0 w 845522"/>
                <a:gd name="connsiteY4" fmla="*/ 1294438 h 1294438"/>
                <a:gd name="connsiteX5" fmla="*/ 0 w 845522"/>
                <a:gd name="connsiteY5" fmla="*/ 540776 h 1294438"/>
                <a:gd name="connsiteX6" fmla="*/ 198170 w 845522"/>
                <a:gd name="connsiteY6" fmla="*/ 74025 h 1294438"/>
                <a:gd name="connsiteX7" fmla="*/ 321865 w 845522"/>
                <a:gd name="connsiteY7" fmla="*/ 2148 h 1294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5522" h="1294438">
                  <a:moveTo>
                    <a:pt x="321865" y="2148"/>
                  </a:moveTo>
                  <a:cubicBezTo>
                    <a:pt x="373731" y="-2687"/>
                    <a:pt x="456393" y="2148"/>
                    <a:pt x="523657" y="2148"/>
                  </a:cubicBezTo>
                  <a:cubicBezTo>
                    <a:pt x="701418" y="2148"/>
                    <a:pt x="845522" y="146252"/>
                    <a:pt x="845522" y="324013"/>
                  </a:cubicBezTo>
                  <a:lnTo>
                    <a:pt x="845522" y="1294438"/>
                  </a:lnTo>
                  <a:lnTo>
                    <a:pt x="0" y="1294438"/>
                  </a:lnTo>
                  <a:lnTo>
                    <a:pt x="0" y="540776"/>
                  </a:lnTo>
                  <a:cubicBezTo>
                    <a:pt x="66057" y="385192"/>
                    <a:pt x="182626" y="113789"/>
                    <a:pt x="198170" y="74025"/>
                  </a:cubicBezTo>
                  <a:cubicBezTo>
                    <a:pt x="213714" y="34261"/>
                    <a:pt x="269999" y="6983"/>
                    <a:pt x="321865" y="214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FD15B76B-C689-4F54-803E-ABFC01A8CFB8}"/>
                </a:ext>
              </a:extLst>
            </p:cNvPr>
            <p:cNvSpPr/>
            <p:nvPr/>
          </p:nvSpPr>
          <p:spPr>
            <a:xfrm>
              <a:off x="4043375" y="5304381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62C680EC-9853-4C6E-B2E7-14CCFA506E1B}"/>
                </a:ext>
              </a:extLst>
            </p:cNvPr>
            <p:cNvSpPr/>
            <p:nvPr/>
          </p:nvSpPr>
          <p:spPr>
            <a:xfrm flipH="1">
              <a:off x="4089531" y="5232399"/>
              <a:ext cx="367416" cy="1210589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FCF0BCBB-E4C1-40CE-89C6-34FB170FD317}"/>
                </a:ext>
              </a:extLst>
            </p:cNvPr>
            <p:cNvSpPr/>
            <p:nvPr/>
          </p:nvSpPr>
          <p:spPr>
            <a:xfrm rot="1987397">
              <a:off x="3548401" y="3699133"/>
              <a:ext cx="1417736" cy="860566"/>
            </a:xfrm>
            <a:custGeom>
              <a:avLst/>
              <a:gdLst>
                <a:gd name="connsiteX0" fmla="*/ 349445 w 1397778"/>
                <a:gd name="connsiteY0" fmla="*/ 85623 h 860566"/>
                <a:gd name="connsiteX1" fmla="*/ 470117 w 1397778"/>
                <a:gd name="connsiteY1" fmla="*/ 134040 h 860566"/>
                <a:gd name="connsiteX2" fmla="*/ 518003 w 1397778"/>
                <a:gd name="connsiteY2" fmla="*/ 21777 h 860566"/>
                <a:gd name="connsiteX3" fmla="*/ 620856 w 1397778"/>
                <a:gd name="connsiteY3" fmla="*/ 97106 h 860566"/>
                <a:gd name="connsiteX4" fmla="*/ 698889 w 1397778"/>
                <a:gd name="connsiteY4" fmla="*/ 0 h 860566"/>
                <a:gd name="connsiteX5" fmla="*/ 776922 w 1397778"/>
                <a:gd name="connsiteY5" fmla="*/ 97106 h 860566"/>
                <a:gd name="connsiteX6" fmla="*/ 879775 w 1397778"/>
                <a:gd name="connsiteY6" fmla="*/ 21777 h 860566"/>
                <a:gd name="connsiteX7" fmla="*/ 927661 w 1397778"/>
                <a:gd name="connsiteY7" fmla="*/ 134040 h 860566"/>
                <a:gd name="connsiteX8" fmla="*/ 1048334 w 1397778"/>
                <a:gd name="connsiteY8" fmla="*/ 85623 h 860566"/>
                <a:gd name="connsiteX9" fmla="*/ 1062815 w 1397778"/>
                <a:gd name="connsiteY9" fmla="*/ 205397 h 860566"/>
                <a:gd name="connsiteX10" fmla="*/ 1193078 w 1397778"/>
                <a:gd name="connsiteY10" fmla="*/ 187189 h 860566"/>
                <a:gd name="connsiteX11" fmla="*/ 1173166 w 1397778"/>
                <a:gd name="connsiteY11" fmla="*/ 306308 h 860566"/>
                <a:gd name="connsiteX12" fmla="*/ 1304145 w 1397778"/>
                <a:gd name="connsiteY12" fmla="*/ 319551 h 860566"/>
                <a:gd name="connsiteX13" fmla="*/ 1251199 w 1397778"/>
                <a:gd name="connsiteY13" fmla="*/ 429900 h 860566"/>
                <a:gd name="connsiteX14" fmla="*/ 1373964 w 1397778"/>
                <a:gd name="connsiteY14" fmla="*/ 473690 h 860566"/>
                <a:gd name="connsiteX15" fmla="*/ 1291587 w 1397778"/>
                <a:gd name="connsiteY15" fmla="*/ 567745 h 860566"/>
                <a:gd name="connsiteX16" fmla="*/ 1397778 w 1397778"/>
                <a:gd name="connsiteY16" fmla="*/ 639102 h 860566"/>
                <a:gd name="connsiteX17" fmla="*/ 1291587 w 1397778"/>
                <a:gd name="connsiteY17" fmla="*/ 710459 h 860566"/>
                <a:gd name="connsiteX18" fmla="*/ 1373964 w 1397778"/>
                <a:gd name="connsiteY18" fmla="*/ 804514 h 860566"/>
                <a:gd name="connsiteX19" fmla="*/ 1163959 w 1397778"/>
                <a:gd name="connsiteY19" fmla="*/ 854046 h 860566"/>
                <a:gd name="connsiteX20" fmla="*/ 1019838 w 1397778"/>
                <a:gd name="connsiteY20" fmla="*/ 860167 h 860566"/>
                <a:gd name="connsiteX21" fmla="*/ 995145 w 1397778"/>
                <a:gd name="connsiteY21" fmla="*/ 798454 h 860566"/>
                <a:gd name="connsiteX22" fmla="*/ 937626 w 1397778"/>
                <a:gd name="connsiteY22" fmla="*/ 696399 h 860566"/>
                <a:gd name="connsiteX23" fmla="*/ 307526 w 1397778"/>
                <a:gd name="connsiteY23" fmla="*/ 414918 h 860566"/>
                <a:gd name="connsiteX24" fmla="*/ 187617 w 1397778"/>
                <a:gd name="connsiteY24" fmla="*/ 798517 h 860566"/>
                <a:gd name="connsiteX25" fmla="*/ 202903 w 1397778"/>
                <a:gd name="connsiteY25" fmla="*/ 860566 h 860566"/>
                <a:gd name="connsiteX26" fmla="*/ 23814 w 1397778"/>
                <a:gd name="connsiteY26" fmla="*/ 804514 h 860566"/>
                <a:gd name="connsiteX27" fmla="*/ 106191 w 1397778"/>
                <a:gd name="connsiteY27" fmla="*/ 710459 h 860566"/>
                <a:gd name="connsiteX28" fmla="*/ 0 w 1397778"/>
                <a:gd name="connsiteY28" fmla="*/ 639102 h 860566"/>
                <a:gd name="connsiteX29" fmla="*/ 106191 w 1397778"/>
                <a:gd name="connsiteY29" fmla="*/ 567745 h 860566"/>
                <a:gd name="connsiteX30" fmla="*/ 23814 w 1397778"/>
                <a:gd name="connsiteY30" fmla="*/ 473690 h 860566"/>
                <a:gd name="connsiteX31" fmla="*/ 146579 w 1397778"/>
                <a:gd name="connsiteY31" fmla="*/ 429900 h 860566"/>
                <a:gd name="connsiteX32" fmla="*/ 93633 w 1397778"/>
                <a:gd name="connsiteY32" fmla="*/ 319551 h 860566"/>
                <a:gd name="connsiteX33" fmla="*/ 224612 w 1397778"/>
                <a:gd name="connsiteY33" fmla="*/ 306308 h 860566"/>
                <a:gd name="connsiteX34" fmla="*/ 204700 w 1397778"/>
                <a:gd name="connsiteY34" fmla="*/ 187189 h 860566"/>
                <a:gd name="connsiteX35" fmla="*/ 334963 w 1397778"/>
                <a:gd name="connsiteY35" fmla="*/ 205397 h 860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97778" h="860566">
                  <a:moveTo>
                    <a:pt x="349445" y="85623"/>
                  </a:moveTo>
                  <a:lnTo>
                    <a:pt x="470117" y="134040"/>
                  </a:lnTo>
                  <a:lnTo>
                    <a:pt x="518003" y="21777"/>
                  </a:lnTo>
                  <a:lnTo>
                    <a:pt x="620856" y="97106"/>
                  </a:lnTo>
                  <a:lnTo>
                    <a:pt x="698889" y="0"/>
                  </a:lnTo>
                  <a:lnTo>
                    <a:pt x="776922" y="97106"/>
                  </a:lnTo>
                  <a:lnTo>
                    <a:pt x="879775" y="21777"/>
                  </a:lnTo>
                  <a:lnTo>
                    <a:pt x="927661" y="134040"/>
                  </a:lnTo>
                  <a:lnTo>
                    <a:pt x="1048334" y="85623"/>
                  </a:lnTo>
                  <a:lnTo>
                    <a:pt x="1062815" y="205397"/>
                  </a:lnTo>
                  <a:lnTo>
                    <a:pt x="1193078" y="187189"/>
                  </a:lnTo>
                  <a:lnTo>
                    <a:pt x="1173166" y="306308"/>
                  </a:lnTo>
                  <a:lnTo>
                    <a:pt x="1304145" y="319551"/>
                  </a:lnTo>
                  <a:lnTo>
                    <a:pt x="1251199" y="429900"/>
                  </a:lnTo>
                  <a:lnTo>
                    <a:pt x="1373964" y="473690"/>
                  </a:lnTo>
                  <a:lnTo>
                    <a:pt x="1291587" y="567745"/>
                  </a:lnTo>
                  <a:lnTo>
                    <a:pt x="1397778" y="639102"/>
                  </a:lnTo>
                  <a:lnTo>
                    <a:pt x="1291587" y="710459"/>
                  </a:lnTo>
                  <a:lnTo>
                    <a:pt x="1373964" y="804514"/>
                  </a:lnTo>
                  <a:lnTo>
                    <a:pt x="1163959" y="854046"/>
                  </a:lnTo>
                  <a:lnTo>
                    <a:pt x="1019838" y="860167"/>
                  </a:lnTo>
                  <a:lnTo>
                    <a:pt x="995145" y="798454"/>
                  </a:lnTo>
                  <a:cubicBezTo>
                    <a:pt x="978682" y="764108"/>
                    <a:pt x="959509" y="729936"/>
                    <a:pt x="937626" y="696399"/>
                  </a:cubicBezTo>
                  <a:cubicBezTo>
                    <a:pt x="762572" y="428103"/>
                    <a:pt x="480466" y="302080"/>
                    <a:pt x="307526" y="414918"/>
                  </a:cubicBezTo>
                  <a:cubicBezTo>
                    <a:pt x="199439" y="485442"/>
                    <a:pt x="159576" y="632580"/>
                    <a:pt x="187617" y="798517"/>
                  </a:cubicBezTo>
                  <a:lnTo>
                    <a:pt x="202903" y="860566"/>
                  </a:lnTo>
                  <a:lnTo>
                    <a:pt x="23814" y="804514"/>
                  </a:lnTo>
                  <a:lnTo>
                    <a:pt x="106191" y="710459"/>
                  </a:lnTo>
                  <a:lnTo>
                    <a:pt x="0" y="639102"/>
                  </a:lnTo>
                  <a:lnTo>
                    <a:pt x="106191" y="567745"/>
                  </a:lnTo>
                  <a:lnTo>
                    <a:pt x="23814" y="473690"/>
                  </a:lnTo>
                  <a:lnTo>
                    <a:pt x="146579" y="429900"/>
                  </a:lnTo>
                  <a:lnTo>
                    <a:pt x="93633" y="319551"/>
                  </a:lnTo>
                  <a:lnTo>
                    <a:pt x="224612" y="306308"/>
                  </a:lnTo>
                  <a:lnTo>
                    <a:pt x="204700" y="187189"/>
                  </a:lnTo>
                  <a:lnTo>
                    <a:pt x="334963" y="205397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76E5400D-EE20-4258-8519-1FEBEE07B943}"/>
                </a:ext>
              </a:extLst>
            </p:cNvPr>
            <p:cNvGrpSpPr/>
            <p:nvPr/>
          </p:nvGrpSpPr>
          <p:grpSpPr>
            <a:xfrm>
              <a:off x="4229605" y="4365999"/>
              <a:ext cx="231434" cy="419158"/>
              <a:chOff x="1368308" y="1783038"/>
              <a:chExt cx="188990" cy="342286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E35BA22-E303-4E95-8026-0E4EBFA6AFA5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E0167076-77D0-43FC-A418-B6C77020F88C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4CFF419-B1AE-46A1-9E94-EFCE4CB2103A}"/>
                </a:ext>
              </a:extLst>
            </p:cNvPr>
            <p:cNvGrpSpPr/>
            <p:nvPr/>
          </p:nvGrpSpPr>
          <p:grpSpPr>
            <a:xfrm>
              <a:off x="3677885" y="4279589"/>
              <a:ext cx="222569" cy="233197"/>
              <a:chOff x="3677885" y="4279589"/>
              <a:chExt cx="296131" cy="233197"/>
            </a:xfrm>
          </p:grpSpPr>
          <p:sp>
            <p:nvSpPr>
              <p:cNvPr id="75" name="円/楕円 479">
                <a:extLst>
                  <a:ext uri="{FF2B5EF4-FFF2-40B4-BE49-F238E27FC236}">
                    <a16:creationId xmlns:a16="http://schemas.microsoft.com/office/drawing/2014/main" id="{DD0C8751-C75E-4F3D-A801-5767343BDB90}"/>
                  </a:ext>
                </a:extLst>
              </p:cNvPr>
              <p:cNvSpPr/>
              <p:nvPr/>
            </p:nvSpPr>
            <p:spPr>
              <a:xfrm>
                <a:off x="3741320" y="4429092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円/楕円 472">
                <a:extLst>
                  <a:ext uri="{FF2B5EF4-FFF2-40B4-BE49-F238E27FC236}">
                    <a16:creationId xmlns:a16="http://schemas.microsoft.com/office/drawing/2014/main" id="{EFED302C-08A8-428F-A443-488C0BAD2E9E}"/>
                  </a:ext>
                </a:extLst>
              </p:cNvPr>
              <p:cNvSpPr/>
              <p:nvPr/>
            </p:nvSpPr>
            <p:spPr>
              <a:xfrm>
                <a:off x="3677885" y="4279589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DA878AA-3978-4745-8D58-62735A93538A}"/>
              </a:ext>
            </a:extLst>
          </p:cNvPr>
          <p:cNvGrpSpPr/>
          <p:nvPr/>
        </p:nvGrpSpPr>
        <p:grpSpPr>
          <a:xfrm>
            <a:off x="1426602" y="3679808"/>
            <a:ext cx="1275993" cy="2768428"/>
            <a:chOff x="649362" y="3679808"/>
            <a:chExt cx="1275993" cy="2768428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73E9FA95-2CF2-4E19-B63F-0EBF528B2CE4}"/>
                </a:ext>
              </a:extLst>
            </p:cNvPr>
            <p:cNvSpPr/>
            <p:nvPr/>
          </p:nvSpPr>
          <p:spPr>
            <a:xfrm>
              <a:off x="1191331" y="478423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088DD2A4-858E-4BCF-9147-DAC1DA2A3B00}"/>
                </a:ext>
              </a:extLst>
            </p:cNvPr>
            <p:cNvSpPr/>
            <p:nvPr/>
          </p:nvSpPr>
          <p:spPr>
            <a:xfrm>
              <a:off x="1208437" y="481171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385F8C6-E62B-48D3-820F-50A91514D3C2}"/>
                </a:ext>
              </a:extLst>
            </p:cNvPr>
            <p:cNvSpPr/>
            <p:nvPr/>
          </p:nvSpPr>
          <p:spPr>
            <a:xfrm>
              <a:off x="694185" y="3834674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5543EB8C-701F-4F17-A101-FD421BA05145}"/>
                </a:ext>
              </a:extLst>
            </p:cNvPr>
            <p:cNvSpPr/>
            <p:nvPr/>
          </p:nvSpPr>
          <p:spPr>
            <a:xfrm>
              <a:off x="911225" y="5150699"/>
              <a:ext cx="824886" cy="1292290"/>
            </a:xfrm>
            <a:prstGeom prst="round2SameRect">
              <a:avLst>
                <a:gd name="adj1" fmla="val 38067"/>
                <a:gd name="adj2" fmla="val 0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49291C34-3620-42B2-ADCA-6926F986B34B}"/>
                </a:ext>
              </a:extLst>
            </p:cNvPr>
            <p:cNvSpPr/>
            <p:nvPr/>
          </p:nvSpPr>
          <p:spPr>
            <a:xfrm>
              <a:off x="1266951" y="5873749"/>
              <a:ext cx="205426" cy="574487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FC9776D0-DDC4-4C42-B854-FAE6D216D7C0}"/>
                </a:ext>
              </a:extLst>
            </p:cNvPr>
            <p:cNvSpPr/>
            <p:nvPr/>
          </p:nvSpPr>
          <p:spPr>
            <a:xfrm>
              <a:off x="1178050" y="5251450"/>
              <a:ext cx="307849" cy="71101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3CB5F035-2305-4C84-B106-B5CAFE51354A}"/>
                </a:ext>
              </a:extLst>
            </p:cNvPr>
            <p:cNvSpPr/>
            <p:nvPr/>
          </p:nvSpPr>
          <p:spPr>
            <a:xfrm>
              <a:off x="1298973" y="5925259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40995050-F103-4BA7-927D-AADE496CF6C9}"/>
                </a:ext>
              </a:extLst>
            </p:cNvPr>
            <p:cNvSpPr/>
            <p:nvPr/>
          </p:nvSpPr>
          <p:spPr>
            <a:xfrm>
              <a:off x="1205795" y="5215402"/>
              <a:ext cx="381325" cy="71794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A7686DE-7149-4A4F-B204-D52635C82990}"/>
                </a:ext>
              </a:extLst>
            </p:cNvPr>
            <p:cNvSpPr/>
            <p:nvPr/>
          </p:nvSpPr>
          <p:spPr>
            <a:xfrm>
              <a:off x="948101" y="5433346"/>
              <a:ext cx="101810" cy="216752"/>
            </a:xfrm>
            <a:custGeom>
              <a:avLst/>
              <a:gdLst>
                <a:gd name="connsiteX0" fmla="*/ 0 w 472143"/>
                <a:gd name="connsiteY0" fmla="*/ 0 h 423725"/>
                <a:gd name="connsiteX1" fmla="*/ 160993 w 472143"/>
                <a:gd name="connsiteY1" fmla="*/ 0 h 423725"/>
                <a:gd name="connsiteX2" fmla="*/ 160993 w 472143"/>
                <a:gd name="connsiteY2" fmla="*/ 1 h 423725"/>
                <a:gd name="connsiteX3" fmla="*/ 191497 w 472143"/>
                <a:gd name="connsiteY3" fmla="*/ 1 h 423725"/>
                <a:gd name="connsiteX4" fmla="*/ 311150 w 472143"/>
                <a:gd name="connsiteY4" fmla="*/ 215514 h 423725"/>
                <a:gd name="connsiteX5" fmla="*/ 311150 w 472143"/>
                <a:gd name="connsiteY5" fmla="*/ 0 h 423725"/>
                <a:gd name="connsiteX6" fmla="*/ 472143 w 472143"/>
                <a:gd name="connsiteY6" fmla="*/ 0 h 423725"/>
                <a:gd name="connsiteX7" fmla="*/ 472143 w 472143"/>
                <a:gd name="connsiteY7" fmla="*/ 423724 h 423725"/>
                <a:gd name="connsiteX8" fmla="*/ 426749 w 472143"/>
                <a:gd name="connsiteY8" fmla="*/ 423724 h 423725"/>
                <a:gd name="connsiteX9" fmla="*/ 426749 w 472143"/>
                <a:gd name="connsiteY9" fmla="*/ 423725 h 423725"/>
                <a:gd name="connsiteX10" fmla="*/ 258093 w 472143"/>
                <a:gd name="connsiteY10" fmla="*/ 423725 h 423725"/>
                <a:gd name="connsiteX11" fmla="*/ 160993 w 472143"/>
                <a:gd name="connsiteY11" fmla="*/ 248834 h 423725"/>
                <a:gd name="connsiteX12" fmla="*/ 160993 w 472143"/>
                <a:gd name="connsiteY12" fmla="*/ 423724 h 423725"/>
                <a:gd name="connsiteX13" fmla="*/ 0 w 472143"/>
                <a:gd name="connsiteY13" fmla="*/ 423724 h 423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2143" h="423725">
                  <a:moveTo>
                    <a:pt x="0" y="0"/>
                  </a:moveTo>
                  <a:lnTo>
                    <a:pt x="160993" y="0"/>
                  </a:lnTo>
                  <a:lnTo>
                    <a:pt x="160993" y="1"/>
                  </a:lnTo>
                  <a:lnTo>
                    <a:pt x="191497" y="1"/>
                  </a:lnTo>
                  <a:lnTo>
                    <a:pt x="311150" y="215514"/>
                  </a:lnTo>
                  <a:lnTo>
                    <a:pt x="311150" y="0"/>
                  </a:lnTo>
                  <a:lnTo>
                    <a:pt x="472143" y="0"/>
                  </a:lnTo>
                  <a:lnTo>
                    <a:pt x="472143" y="423724"/>
                  </a:lnTo>
                  <a:lnTo>
                    <a:pt x="426749" y="423724"/>
                  </a:lnTo>
                  <a:lnTo>
                    <a:pt x="426749" y="423725"/>
                  </a:lnTo>
                  <a:lnTo>
                    <a:pt x="258093" y="423725"/>
                  </a:lnTo>
                  <a:lnTo>
                    <a:pt x="160993" y="248834"/>
                  </a:lnTo>
                  <a:lnTo>
                    <a:pt x="160993" y="423724"/>
                  </a:lnTo>
                  <a:lnTo>
                    <a:pt x="0" y="423724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456">
              <a:extLst>
                <a:ext uri="{FF2B5EF4-FFF2-40B4-BE49-F238E27FC236}">
                  <a16:creationId xmlns:a16="http://schemas.microsoft.com/office/drawing/2014/main" id="{2E1D11D0-8173-4D7C-A88A-C98B86C5C4A4}"/>
                </a:ext>
              </a:extLst>
            </p:cNvPr>
            <p:cNvSpPr/>
            <p:nvPr/>
          </p:nvSpPr>
          <p:spPr>
            <a:xfrm>
              <a:off x="877918" y="4309147"/>
              <a:ext cx="162207" cy="291863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円/楕円 458">
              <a:extLst>
                <a:ext uri="{FF2B5EF4-FFF2-40B4-BE49-F238E27FC236}">
                  <a16:creationId xmlns:a16="http://schemas.microsoft.com/office/drawing/2014/main" id="{240892E2-0BFF-4A7A-B548-2298CF667338}"/>
                </a:ext>
              </a:extLst>
            </p:cNvPr>
            <p:cNvSpPr/>
            <p:nvPr/>
          </p:nvSpPr>
          <p:spPr>
            <a:xfrm>
              <a:off x="884510" y="4379356"/>
              <a:ext cx="103870" cy="15388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" name="アーチ 90">
              <a:extLst>
                <a:ext uri="{FF2B5EF4-FFF2-40B4-BE49-F238E27FC236}">
                  <a16:creationId xmlns:a16="http://schemas.microsoft.com/office/drawing/2014/main" id="{1E36E533-5AB8-4323-9B6F-E62C92CE27E6}"/>
                </a:ext>
              </a:extLst>
            </p:cNvPr>
            <p:cNvSpPr/>
            <p:nvPr/>
          </p:nvSpPr>
          <p:spPr>
            <a:xfrm>
              <a:off x="813938" y="4217359"/>
              <a:ext cx="262943" cy="169689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A2BB75D9-D433-4C3B-B881-571381618D93}"/>
                </a:ext>
              </a:extLst>
            </p:cNvPr>
            <p:cNvSpPr/>
            <p:nvPr/>
          </p:nvSpPr>
          <p:spPr>
            <a:xfrm>
              <a:off x="896028" y="4307808"/>
              <a:ext cx="134279" cy="68870"/>
            </a:xfrm>
            <a:custGeom>
              <a:avLst/>
              <a:gdLst>
                <a:gd name="connsiteX0" fmla="*/ 87069 w 174138"/>
                <a:gd name="connsiteY0" fmla="*/ 0 h 68870"/>
                <a:gd name="connsiteX1" fmla="*/ 161442 w 174138"/>
                <a:gd name="connsiteY1" fmla="*/ 42743 h 68870"/>
                <a:gd name="connsiteX2" fmla="*/ 174138 w 174138"/>
                <a:gd name="connsiteY2" fmla="*/ 68870 h 68870"/>
                <a:gd name="connsiteX3" fmla="*/ 87069 w 174138"/>
                <a:gd name="connsiteY3" fmla="*/ 56462 h 68870"/>
                <a:gd name="connsiteX4" fmla="*/ 0 w 174138"/>
                <a:gd name="connsiteY4" fmla="*/ 68870 h 68870"/>
                <a:gd name="connsiteX5" fmla="*/ 12696 w 174138"/>
                <a:gd name="connsiteY5" fmla="*/ 42743 h 68870"/>
                <a:gd name="connsiteX6" fmla="*/ 87069 w 174138"/>
                <a:gd name="connsiteY6" fmla="*/ 0 h 68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4138" h="68870">
                  <a:moveTo>
                    <a:pt x="87069" y="0"/>
                  </a:moveTo>
                  <a:cubicBezTo>
                    <a:pt x="116114" y="0"/>
                    <a:pt x="142408" y="16334"/>
                    <a:pt x="161442" y="42743"/>
                  </a:cubicBezTo>
                  <a:lnTo>
                    <a:pt x="174138" y="68870"/>
                  </a:lnTo>
                  <a:lnTo>
                    <a:pt x="87069" y="56462"/>
                  </a:lnTo>
                  <a:lnTo>
                    <a:pt x="0" y="68870"/>
                  </a:lnTo>
                  <a:lnTo>
                    <a:pt x="12696" y="42743"/>
                  </a:lnTo>
                  <a:cubicBezTo>
                    <a:pt x="31730" y="16334"/>
                    <a:pt x="58025" y="0"/>
                    <a:pt x="8706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AC473F3-F73D-4D24-9D28-FA69CBF070FB}"/>
                </a:ext>
              </a:extLst>
            </p:cNvPr>
            <p:cNvSpPr/>
            <p:nvPr/>
          </p:nvSpPr>
          <p:spPr>
            <a:xfrm>
              <a:off x="696502" y="3813223"/>
              <a:ext cx="1228853" cy="841686"/>
            </a:xfrm>
            <a:custGeom>
              <a:avLst/>
              <a:gdLst>
                <a:gd name="connsiteX0" fmla="*/ 514601 w 1228853"/>
                <a:gd name="connsiteY0" fmla="*/ 664 h 841686"/>
                <a:gd name="connsiteX1" fmla="*/ 535005 w 1228853"/>
                <a:gd name="connsiteY1" fmla="*/ 2658 h 841686"/>
                <a:gd name="connsiteX2" fmla="*/ 537673 w 1228853"/>
                <a:gd name="connsiteY2" fmla="*/ 1216 h 841686"/>
                <a:gd name="connsiteX3" fmla="*/ 612312 w 1228853"/>
                <a:gd name="connsiteY3" fmla="*/ 36945 h 841686"/>
                <a:gd name="connsiteX4" fmla="*/ 686950 w 1228853"/>
                <a:gd name="connsiteY4" fmla="*/ 1216 h 841686"/>
                <a:gd name="connsiteX5" fmla="*/ 689618 w 1228853"/>
                <a:gd name="connsiteY5" fmla="*/ 2658 h 841686"/>
                <a:gd name="connsiteX6" fmla="*/ 741820 w 1228853"/>
                <a:gd name="connsiteY6" fmla="*/ 11365 h 841686"/>
                <a:gd name="connsiteX7" fmla="*/ 779140 w 1228853"/>
                <a:gd name="connsiteY7" fmla="*/ 49624 h 841686"/>
                <a:gd name="connsiteX8" fmla="*/ 933759 w 1228853"/>
                <a:gd name="connsiteY8" fmla="*/ 104829 h 841686"/>
                <a:gd name="connsiteX9" fmla="*/ 1109913 w 1228853"/>
                <a:gd name="connsiteY9" fmla="*/ 140146 h 841686"/>
                <a:gd name="connsiteX10" fmla="*/ 1146124 w 1228853"/>
                <a:gd name="connsiteY10" fmla="*/ 294736 h 841686"/>
                <a:gd name="connsiteX11" fmla="*/ 1146900 w 1228853"/>
                <a:gd name="connsiteY11" fmla="*/ 297573 h 841686"/>
                <a:gd name="connsiteX12" fmla="*/ 1228189 w 1228853"/>
                <a:gd name="connsiteY12" fmla="*/ 405225 h 841686"/>
                <a:gd name="connsiteX13" fmla="*/ 1183678 w 1228853"/>
                <a:gd name="connsiteY13" fmla="*/ 526341 h 841686"/>
                <a:gd name="connsiteX14" fmla="*/ 1204757 w 1228853"/>
                <a:gd name="connsiteY14" fmla="*/ 644391 h 841686"/>
                <a:gd name="connsiteX15" fmla="*/ 1106109 w 1228853"/>
                <a:gd name="connsiteY15" fmla="*/ 731847 h 841686"/>
                <a:gd name="connsiteX16" fmla="*/ 881745 w 1228853"/>
                <a:gd name="connsiteY16" fmla="*/ 810435 h 841686"/>
                <a:gd name="connsiteX17" fmla="*/ 866751 w 1228853"/>
                <a:gd name="connsiteY17" fmla="*/ 832397 h 841686"/>
                <a:gd name="connsiteX18" fmla="*/ 865404 w 1228853"/>
                <a:gd name="connsiteY18" fmla="*/ 828068 h 841686"/>
                <a:gd name="connsiteX19" fmla="*/ 862567 w 1228853"/>
                <a:gd name="connsiteY19" fmla="*/ 827124 h 841686"/>
                <a:gd name="connsiteX20" fmla="*/ 707976 w 1228853"/>
                <a:gd name="connsiteY20" fmla="*/ 783211 h 841686"/>
                <a:gd name="connsiteX21" fmla="*/ 672660 w 1228853"/>
                <a:gd name="connsiteY21" fmla="*/ 569577 h 841686"/>
                <a:gd name="connsiteX22" fmla="*/ 617455 w 1228853"/>
                <a:gd name="connsiteY22" fmla="*/ 382063 h 841686"/>
                <a:gd name="connsiteX23" fmla="*/ 579196 w 1228853"/>
                <a:gd name="connsiteY23" fmla="*/ 336803 h 841686"/>
                <a:gd name="connsiteX24" fmla="*/ 578979 w 1228853"/>
                <a:gd name="connsiteY24" fmla="*/ 336021 h 841686"/>
                <a:gd name="connsiteX25" fmla="*/ 548543 w 1228853"/>
                <a:gd name="connsiteY25" fmla="*/ 321808 h 841686"/>
                <a:gd name="connsiteX26" fmla="*/ 371930 w 1228853"/>
                <a:gd name="connsiteY26" fmla="*/ 380420 h 841686"/>
                <a:gd name="connsiteX27" fmla="*/ 329303 w 1228853"/>
                <a:gd name="connsiteY27" fmla="*/ 421041 h 841686"/>
                <a:gd name="connsiteX28" fmla="*/ 292982 w 1228853"/>
                <a:gd name="connsiteY28" fmla="*/ 432402 h 841686"/>
                <a:gd name="connsiteX29" fmla="*/ 269675 w 1228853"/>
                <a:gd name="connsiteY29" fmla="*/ 430285 h 841686"/>
                <a:gd name="connsiteX30" fmla="*/ 266627 w 1228853"/>
                <a:gd name="connsiteY30" fmla="*/ 431816 h 841686"/>
                <a:gd name="connsiteX31" fmla="*/ 181371 w 1228853"/>
                <a:gd name="connsiteY31" fmla="*/ 393882 h 841686"/>
                <a:gd name="connsiteX32" fmla="*/ 96116 w 1228853"/>
                <a:gd name="connsiteY32" fmla="*/ 431816 h 841686"/>
                <a:gd name="connsiteX33" fmla="*/ 93068 w 1228853"/>
                <a:gd name="connsiteY33" fmla="*/ 430285 h 841686"/>
                <a:gd name="connsiteX34" fmla="*/ 33441 w 1228853"/>
                <a:gd name="connsiteY34" fmla="*/ 421041 h 841686"/>
                <a:gd name="connsiteX35" fmla="*/ 0 w 1228853"/>
                <a:gd name="connsiteY35" fmla="*/ 389174 h 841686"/>
                <a:gd name="connsiteX36" fmla="*/ 5335 w 1228853"/>
                <a:gd name="connsiteY36" fmla="*/ 365156 h 841686"/>
                <a:gd name="connsiteX37" fmla="*/ 77723 w 1228853"/>
                <a:gd name="connsiteY37" fmla="*/ 297573 h 841686"/>
                <a:gd name="connsiteX38" fmla="*/ 78501 w 1228853"/>
                <a:gd name="connsiteY38" fmla="*/ 294736 h 841686"/>
                <a:gd name="connsiteX39" fmla="*/ 114710 w 1228853"/>
                <a:gd name="connsiteY39" fmla="*/ 140146 h 841686"/>
                <a:gd name="connsiteX40" fmla="*/ 290864 w 1228853"/>
                <a:gd name="connsiteY40" fmla="*/ 104829 h 841686"/>
                <a:gd name="connsiteX41" fmla="*/ 445483 w 1228853"/>
                <a:gd name="connsiteY41" fmla="*/ 49624 h 841686"/>
                <a:gd name="connsiteX42" fmla="*/ 482803 w 1228853"/>
                <a:gd name="connsiteY42" fmla="*/ 11365 h 841686"/>
                <a:gd name="connsiteX43" fmla="*/ 514601 w 1228853"/>
                <a:gd name="connsiteY43" fmla="*/ 664 h 841686"/>
                <a:gd name="connsiteX0" fmla="*/ 514601 w 1228853"/>
                <a:gd name="connsiteY0" fmla="*/ 664 h 846449"/>
                <a:gd name="connsiteX1" fmla="*/ 535005 w 1228853"/>
                <a:gd name="connsiteY1" fmla="*/ 2658 h 846449"/>
                <a:gd name="connsiteX2" fmla="*/ 537673 w 1228853"/>
                <a:gd name="connsiteY2" fmla="*/ 1216 h 846449"/>
                <a:gd name="connsiteX3" fmla="*/ 612312 w 1228853"/>
                <a:gd name="connsiteY3" fmla="*/ 36945 h 846449"/>
                <a:gd name="connsiteX4" fmla="*/ 686950 w 1228853"/>
                <a:gd name="connsiteY4" fmla="*/ 1216 h 846449"/>
                <a:gd name="connsiteX5" fmla="*/ 689618 w 1228853"/>
                <a:gd name="connsiteY5" fmla="*/ 2658 h 846449"/>
                <a:gd name="connsiteX6" fmla="*/ 741820 w 1228853"/>
                <a:gd name="connsiteY6" fmla="*/ 11365 h 846449"/>
                <a:gd name="connsiteX7" fmla="*/ 779140 w 1228853"/>
                <a:gd name="connsiteY7" fmla="*/ 49624 h 846449"/>
                <a:gd name="connsiteX8" fmla="*/ 933759 w 1228853"/>
                <a:gd name="connsiteY8" fmla="*/ 104829 h 846449"/>
                <a:gd name="connsiteX9" fmla="*/ 1109913 w 1228853"/>
                <a:gd name="connsiteY9" fmla="*/ 140146 h 846449"/>
                <a:gd name="connsiteX10" fmla="*/ 1146124 w 1228853"/>
                <a:gd name="connsiteY10" fmla="*/ 294736 h 846449"/>
                <a:gd name="connsiteX11" fmla="*/ 1146900 w 1228853"/>
                <a:gd name="connsiteY11" fmla="*/ 297573 h 846449"/>
                <a:gd name="connsiteX12" fmla="*/ 1228189 w 1228853"/>
                <a:gd name="connsiteY12" fmla="*/ 405225 h 846449"/>
                <a:gd name="connsiteX13" fmla="*/ 1183678 w 1228853"/>
                <a:gd name="connsiteY13" fmla="*/ 526341 h 846449"/>
                <a:gd name="connsiteX14" fmla="*/ 1204757 w 1228853"/>
                <a:gd name="connsiteY14" fmla="*/ 644391 h 846449"/>
                <a:gd name="connsiteX15" fmla="*/ 1106109 w 1228853"/>
                <a:gd name="connsiteY15" fmla="*/ 731847 h 846449"/>
                <a:gd name="connsiteX16" fmla="*/ 881745 w 1228853"/>
                <a:gd name="connsiteY16" fmla="*/ 810435 h 846449"/>
                <a:gd name="connsiteX17" fmla="*/ 866751 w 1228853"/>
                <a:gd name="connsiteY17" fmla="*/ 832397 h 846449"/>
                <a:gd name="connsiteX18" fmla="*/ 865404 w 1228853"/>
                <a:gd name="connsiteY18" fmla="*/ 828068 h 846449"/>
                <a:gd name="connsiteX19" fmla="*/ 862567 w 1228853"/>
                <a:gd name="connsiteY19" fmla="*/ 827124 h 846449"/>
                <a:gd name="connsiteX20" fmla="*/ 672660 w 1228853"/>
                <a:gd name="connsiteY20" fmla="*/ 569577 h 846449"/>
                <a:gd name="connsiteX21" fmla="*/ 617455 w 1228853"/>
                <a:gd name="connsiteY21" fmla="*/ 382063 h 846449"/>
                <a:gd name="connsiteX22" fmla="*/ 579196 w 1228853"/>
                <a:gd name="connsiteY22" fmla="*/ 336803 h 846449"/>
                <a:gd name="connsiteX23" fmla="*/ 578979 w 1228853"/>
                <a:gd name="connsiteY23" fmla="*/ 336021 h 846449"/>
                <a:gd name="connsiteX24" fmla="*/ 548543 w 1228853"/>
                <a:gd name="connsiteY24" fmla="*/ 321808 h 846449"/>
                <a:gd name="connsiteX25" fmla="*/ 371930 w 1228853"/>
                <a:gd name="connsiteY25" fmla="*/ 380420 h 846449"/>
                <a:gd name="connsiteX26" fmla="*/ 329303 w 1228853"/>
                <a:gd name="connsiteY26" fmla="*/ 421041 h 846449"/>
                <a:gd name="connsiteX27" fmla="*/ 292982 w 1228853"/>
                <a:gd name="connsiteY27" fmla="*/ 432402 h 846449"/>
                <a:gd name="connsiteX28" fmla="*/ 269675 w 1228853"/>
                <a:gd name="connsiteY28" fmla="*/ 430285 h 846449"/>
                <a:gd name="connsiteX29" fmla="*/ 266627 w 1228853"/>
                <a:gd name="connsiteY29" fmla="*/ 431816 h 846449"/>
                <a:gd name="connsiteX30" fmla="*/ 181371 w 1228853"/>
                <a:gd name="connsiteY30" fmla="*/ 393882 h 846449"/>
                <a:gd name="connsiteX31" fmla="*/ 96116 w 1228853"/>
                <a:gd name="connsiteY31" fmla="*/ 431816 h 846449"/>
                <a:gd name="connsiteX32" fmla="*/ 93068 w 1228853"/>
                <a:gd name="connsiteY32" fmla="*/ 430285 h 846449"/>
                <a:gd name="connsiteX33" fmla="*/ 33441 w 1228853"/>
                <a:gd name="connsiteY33" fmla="*/ 421041 h 846449"/>
                <a:gd name="connsiteX34" fmla="*/ 0 w 1228853"/>
                <a:gd name="connsiteY34" fmla="*/ 389174 h 846449"/>
                <a:gd name="connsiteX35" fmla="*/ 5335 w 1228853"/>
                <a:gd name="connsiteY35" fmla="*/ 365156 h 846449"/>
                <a:gd name="connsiteX36" fmla="*/ 77723 w 1228853"/>
                <a:gd name="connsiteY36" fmla="*/ 297573 h 846449"/>
                <a:gd name="connsiteX37" fmla="*/ 78501 w 1228853"/>
                <a:gd name="connsiteY37" fmla="*/ 294736 h 846449"/>
                <a:gd name="connsiteX38" fmla="*/ 114710 w 1228853"/>
                <a:gd name="connsiteY38" fmla="*/ 140146 h 846449"/>
                <a:gd name="connsiteX39" fmla="*/ 290864 w 1228853"/>
                <a:gd name="connsiteY39" fmla="*/ 104829 h 846449"/>
                <a:gd name="connsiteX40" fmla="*/ 445483 w 1228853"/>
                <a:gd name="connsiteY40" fmla="*/ 49624 h 846449"/>
                <a:gd name="connsiteX41" fmla="*/ 482803 w 1228853"/>
                <a:gd name="connsiteY41" fmla="*/ 11365 h 846449"/>
                <a:gd name="connsiteX42" fmla="*/ 514601 w 1228853"/>
                <a:gd name="connsiteY42" fmla="*/ 664 h 846449"/>
                <a:gd name="connsiteX0" fmla="*/ 514601 w 1228853"/>
                <a:gd name="connsiteY0" fmla="*/ 664 h 846449"/>
                <a:gd name="connsiteX1" fmla="*/ 535005 w 1228853"/>
                <a:gd name="connsiteY1" fmla="*/ 2658 h 846449"/>
                <a:gd name="connsiteX2" fmla="*/ 537673 w 1228853"/>
                <a:gd name="connsiteY2" fmla="*/ 1216 h 846449"/>
                <a:gd name="connsiteX3" fmla="*/ 612312 w 1228853"/>
                <a:gd name="connsiteY3" fmla="*/ 36945 h 846449"/>
                <a:gd name="connsiteX4" fmla="*/ 686950 w 1228853"/>
                <a:gd name="connsiteY4" fmla="*/ 1216 h 846449"/>
                <a:gd name="connsiteX5" fmla="*/ 689618 w 1228853"/>
                <a:gd name="connsiteY5" fmla="*/ 2658 h 846449"/>
                <a:gd name="connsiteX6" fmla="*/ 741820 w 1228853"/>
                <a:gd name="connsiteY6" fmla="*/ 11365 h 846449"/>
                <a:gd name="connsiteX7" fmla="*/ 779140 w 1228853"/>
                <a:gd name="connsiteY7" fmla="*/ 49624 h 846449"/>
                <a:gd name="connsiteX8" fmla="*/ 933759 w 1228853"/>
                <a:gd name="connsiteY8" fmla="*/ 104829 h 846449"/>
                <a:gd name="connsiteX9" fmla="*/ 1109913 w 1228853"/>
                <a:gd name="connsiteY9" fmla="*/ 140146 h 846449"/>
                <a:gd name="connsiteX10" fmla="*/ 1146124 w 1228853"/>
                <a:gd name="connsiteY10" fmla="*/ 294736 h 846449"/>
                <a:gd name="connsiteX11" fmla="*/ 1146900 w 1228853"/>
                <a:gd name="connsiteY11" fmla="*/ 297573 h 846449"/>
                <a:gd name="connsiteX12" fmla="*/ 1228189 w 1228853"/>
                <a:gd name="connsiteY12" fmla="*/ 405225 h 846449"/>
                <a:gd name="connsiteX13" fmla="*/ 1183678 w 1228853"/>
                <a:gd name="connsiteY13" fmla="*/ 526341 h 846449"/>
                <a:gd name="connsiteX14" fmla="*/ 1204757 w 1228853"/>
                <a:gd name="connsiteY14" fmla="*/ 644391 h 846449"/>
                <a:gd name="connsiteX15" fmla="*/ 1106109 w 1228853"/>
                <a:gd name="connsiteY15" fmla="*/ 731847 h 846449"/>
                <a:gd name="connsiteX16" fmla="*/ 881745 w 1228853"/>
                <a:gd name="connsiteY16" fmla="*/ 810435 h 846449"/>
                <a:gd name="connsiteX17" fmla="*/ 866751 w 1228853"/>
                <a:gd name="connsiteY17" fmla="*/ 832397 h 846449"/>
                <a:gd name="connsiteX18" fmla="*/ 865404 w 1228853"/>
                <a:gd name="connsiteY18" fmla="*/ 828068 h 846449"/>
                <a:gd name="connsiteX19" fmla="*/ 862567 w 1228853"/>
                <a:gd name="connsiteY19" fmla="*/ 827124 h 846449"/>
                <a:gd name="connsiteX20" fmla="*/ 734573 w 1228853"/>
                <a:gd name="connsiteY20" fmla="*/ 569577 h 846449"/>
                <a:gd name="connsiteX21" fmla="*/ 617455 w 1228853"/>
                <a:gd name="connsiteY21" fmla="*/ 382063 h 846449"/>
                <a:gd name="connsiteX22" fmla="*/ 579196 w 1228853"/>
                <a:gd name="connsiteY22" fmla="*/ 336803 h 846449"/>
                <a:gd name="connsiteX23" fmla="*/ 578979 w 1228853"/>
                <a:gd name="connsiteY23" fmla="*/ 336021 h 846449"/>
                <a:gd name="connsiteX24" fmla="*/ 548543 w 1228853"/>
                <a:gd name="connsiteY24" fmla="*/ 321808 h 846449"/>
                <a:gd name="connsiteX25" fmla="*/ 371930 w 1228853"/>
                <a:gd name="connsiteY25" fmla="*/ 380420 h 846449"/>
                <a:gd name="connsiteX26" fmla="*/ 329303 w 1228853"/>
                <a:gd name="connsiteY26" fmla="*/ 421041 h 846449"/>
                <a:gd name="connsiteX27" fmla="*/ 292982 w 1228853"/>
                <a:gd name="connsiteY27" fmla="*/ 432402 h 846449"/>
                <a:gd name="connsiteX28" fmla="*/ 269675 w 1228853"/>
                <a:gd name="connsiteY28" fmla="*/ 430285 h 846449"/>
                <a:gd name="connsiteX29" fmla="*/ 266627 w 1228853"/>
                <a:gd name="connsiteY29" fmla="*/ 431816 h 846449"/>
                <a:gd name="connsiteX30" fmla="*/ 181371 w 1228853"/>
                <a:gd name="connsiteY30" fmla="*/ 393882 h 846449"/>
                <a:gd name="connsiteX31" fmla="*/ 96116 w 1228853"/>
                <a:gd name="connsiteY31" fmla="*/ 431816 h 846449"/>
                <a:gd name="connsiteX32" fmla="*/ 93068 w 1228853"/>
                <a:gd name="connsiteY32" fmla="*/ 430285 h 846449"/>
                <a:gd name="connsiteX33" fmla="*/ 33441 w 1228853"/>
                <a:gd name="connsiteY33" fmla="*/ 421041 h 846449"/>
                <a:gd name="connsiteX34" fmla="*/ 0 w 1228853"/>
                <a:gd name="connsiteY34" fmla="*/ 389174 h 846449"/>
                <a:gd name="connsiteX35" fmla="*/ 5335 w 1228853"/>
                <a:gd name="connsiteY35" fmla="*/ 365156 h 846449"/>
                <a:gd name="connsiteX36" fmla="*/ 77723 w 1228853"/>
                <a:gd name="connsiteY36" fmla="*/ 297573 h 846449"/>
                <a:gd name="connsiteX37" fmla="*/ 78501 w 1228853"/>
                <a:gd name="connsiteY37" fmla="*/ 294736 h 846449"/>
                <a:gd name="connsiteX38" fmla="*/ 114710 w 1228853"/>
                <a:gd name="connsiteY38" fmla="*/ 140146 h 846449"/>
                <a:gd name="connsiteX39" fmla="*/ 290864 w 1228853"/>
                <a:gd name="connsiteY39" fmla="*/ 104829 h 846449"/>
                <a:gd name="connsiteX40" fmla="*/ 445483 w 1228853"/>
                <a:gd name="connsiteY40" fmla="*/ 49624 h 846449"/>
                <a:gd name="connsiteX41" fmla="*/ 482803 w 1228853"/>
                <a:gd name="connsiteY41" fmla="*/ 11365 h 846449"/>
                <a:gd name="connsiteX42" fmla="*/ 514601 w 1228853"/>
                <a:gd name="connsiteY42" fmla="*/ 664 h 846449"/>
                <a:gd name="connsiteX0" fmla="*/ 514601 w 1228853"/>
                <a:gd name="connsiteY0" fmla="*/ 664 h 846449"/>
                <a:gd name="connsiteX1" fmla="*/ 535005 w 1228853"/>
                <a:gd name="connsiteY1" fmla="*/ 2658 h 846449"/>
                <a:gd name="connsiteX2" fmla="*/ 537673 w 1228853"/>
                <a:gd name="connsiteY2" fmla="*/ 1216 h 846449"/>
                <a:gd name="connsiteX3" fmla="*/ 612312 w 1228853"/>
                <a:gd name="connsiteY3" fmla="*/ 36945 h 846449"/>
                <a:gd name="connsiteX4" fmla="*/ 686950 w 1228853"/>
                <a:gd name="connsiteY4" fmla="*/ 1216 h 846449"/>
                <a:gd name="connsiteX5" fmla="*/ 689618 w 1228853"/>
                <a:gd name="connsiteY5" fmla="*/ 2658 h 846449"/>
                <a:gd name="connsiteX6" fmla="*/ 741820 w 1228853"/>
                <a:gd name="connsiteY6" fmla="*/ 11365 h 846449"/>
                <a:gd name="connsiteX7" fmla="*/ 779140 w 1228853"/>
                <a:gd name="connsiteY7" fmla="*/ 49624 h 846449"/>
                <a:gd name="connsiteX8" fmla="*/ 933759 w 1228853"/>
                <a:gd name="connsiteY8" fmla="*/ 104829 h 846449"/>
                <a:gd name="connsiteX9" fmla="*/ 1109913 w 1228853"/>
                <a:gd name="connsiteY9" fmla="*/ 140146 h 846449"/>
                <a:gd name="connsiteX10" fmla="*/ 1146124 w 1228853"/>
                <a:gd name="connsiteY10" fmla="*/ 294736 h 846449"/>
                <a:gd name="connsiteX11" fmla="*/ 1146900 w 1228853"/>
                <a:gd name="connsiteY11" fmla="*/ 297573 h 846449"/>
                <a:gd name="connsiteX12" fmla="*/ 1228189 w 1228853"/>
                <a:gd name="connsiteY12" fmla="*/ 405225 h 846449"/>
                <a:gd name="connsiteX13" fmla="*/ 1183678 w 1228853"/>
                <a:gd name="connsiteY13" fmla="*/ 526341 h 846449"/>
                <a:gd name="connsiteX14" fmla="*/ 1204757 w 1228853"/>
                <a:gd name="connsiteY14" fmla="*/ 644391 h 846449"/>
                <a:gd name="connsiteX15" fmla="*/ 1106109 w 1228853"/>
                <a:gd name="connsiteY15" fmla="*/ 731847 h 846449"/>
                <a:gd name="connsiteX16" fmla="*/ 881745 w 1228853"/>
                <a:gd name="connsiteY16" fmla="*/ 810435 h 846449"/>
                <a:gd name="connsiteX17" fmla="*/ 866751 w 1228853"/>
                <a:gd name="connsiteY17" fmla="*/ 832397 h 846449"/>
                <a:gd name="connsiteX18" fmla="*/ 865404 w 1228853"/>
                <a:gd name="connsiteY18" fmla="*/ 828068 h 846449"/>
                <a:gd name="connsiteX19" fmla="*/ 862567 w 1228853"/>
                <a:gd name="connsiteY19" fmla="*/ 827124 h 846449"/>
                <a:gd name="connsiteX20" fmla="*/ 734573 w 1228853"/>
                <a:gd name="connsiteY20" fmla="*/ 569577 h 846449"/>
                <a:gd name="connsiteX21" fmla="*/ 617455 w 1228853"/>
                <a:gd name="connsiteY21" fmla="*/ 382063 h 846449"/>
                <a:gd name="connsiteX22" fmla="*/ 579196 w 1228853"/>
                <a:gd name="connsiteY22" fmla="*/ 336803 h 846449"/>
                <a:gd name="connsiteX23" fmla="*/ 578979 w 1228853"/>
                <a:gd name="connsiteY23" fmla="*/ 336021 h 846449"/>
                <a:gd name="connsiteX24" fmla="*/ 548543 w 1228853"/>
                <a:gd name="connsiteY24" fmla="*/ 321808 h 846449"/>
                <a:gd name="connsiteX25" fmla="*/ 371930 w 1228853"/>
                <a:gd name="connsiteY25" fmla="*/ 380420 h 846449"/>
                <a:gd name="connsiteX26" fmla="*/ 329303 w 1228853"/>
                <a:gd name="connsiteY26" fmla="*/ 421041 h 846449"/>
                <a:gd name="connsiteX27" fmla="*/ 292982 w 1228853"/>
                <a:gd name="connsiteY27" fmla="*/ 432402 h 846449"/>
                <a:gd name="connsiteX28" fmla="*/ 269675 w 1228853"/>
                <a:gd name="connsiteY28" fmla="*/ 430285 h 846449"/>
                <a:gd name="connsiteX29" fmla="*/ 266627 w 1228853"/>
                <a:gd name="connsiteY29" fmla="*/ 431816 h 846449"/>
                <a:gd name="connsiteX30" fmla="*/ 181371 w 1228853"/>
                <a:gd name="connsiteY30" fmla="*/ 393882 h 846449"/>
                <a:gd name="connsiteX31" fmla="*/ 96116 w 1228853"/>
                <a:gd name="connsiteY31" fmla="*/ 431816 h 846449"/>
                <a:gd name="connsiteX32" fmla="*/ 93068 w 1228853"/>
                <a:gd name="connsiteY32" fmla="*/ 430285 h 846449"/>
                <a:gd name="connsiteX33" fmla="*/ 33441 w 1228853"/>
                <a:gd name="connsiteY33" fmla="*/ 421041 h 846449"/>
                <a:gd name="connsiteX34" fmla="*/ 0 w 1228853"/>
                <a:gd name="connsiteY34" fmla="*/ 389174 h 846449"/>
                <a:gd name="connsiteX35" fmla="*/ 5335 w 1228853"/>
                <a:gd name="connsiteY35" fmla="*/ 365156 h 846449"/>
                <a:gd name="connsiteX36" fmla="*/ 77723 w 1228853"/>
                <a:gd name="connsiteY36" fmla="*/ 297573 h 846449"/>
                <a:gd name="connsiteX37" fmla="*/ 78501 w 1228853"/>
                <a:gd name="connsiteY37" fmla="*/ 294736 h 846449"/>
                <a:gd name="connsiteX38" fmla="*/ 114710 w 1228853"/>
                <a:gd name="connsiteY38" fmla="*/ 140146 h 846449"/>
                <a:gd name="connsiteX39" fmla="*/ 290864 w 1228853"/>
                <a:gd name="connsiteY39" fmla="*/ 104829 h 846449"/>
                <a:gd name="connsiteX40" fmla="*/ 445483 w 1228853"/>
                <a:gd name="connsiteY40" fmla="*/ 49624 h 846449"/>
                <a:gd name="connsiteX41" fmla="*/ 482803 w 1228853"/>
                <a:gd name="connsiteY41" fmla="*/ 11365 h 846449"/>
                <a:gd name="connsiteX42" fmla="*/ 514601 w 1228853"/>
                <a:gd name="connsiteY42" fmla="*/ 664 h 846449"/>
                <a:gd name="connsiteX0" fmla="*/ 514601 w 1228853"/>
                <a:gd name="connsiteY0" fmla="*/ 664 h 841686"/>
                <a:gd name="connsiteX1" fmla="*/ 535005 w 1228853"/>
                <a:gd name="connsiteY1" fmla="*/ 2658 h 841686"/>
                <a:gd name="connsiteX2" fmla="*/ 537673 w 1228853"/>
                <a:gd name="connsiteY2" fmla="*/ 1216 h 841686"/>
                <a:gd name="connsiteX3" fmla="*/ 612312 w 1228853"/>
                <a:gd name="connsiteY3" fmla="*/ 36945 h 841686"/>
                <a:gd name="connsiteX4" fmla="*/ 686950 w 1228853"/>
                <a:gd name="connsiteY4" fmla="*/ 1216 h 841686"/>
                <a:gd name="connsiteX5" fmla="*/ 689618 w 1228853"/>
                <a:gd name="connsiteY5" fmla="*/ 2658 h 841686"/>
                <a:gd name="connsiteX6" fmla="*/ 741820 w 1228853"/>
                <a:gd name="connsiteY6" fmla="*/ 11365 h 841686"/>
                <a:gd name="connsiteX7" fmla="*/ 779140 w 1228853"/>
                <a:gd name="connsiteY7" fmla="*/ 49624 h 841686"/>
                <a:gd name="connsiteX8" fmla="*/ 933759 w 1228853"/>
                <a:gd name="connsiteY8" fmla="*/ 104829 h 841686"/>
                <a:gd name="connsiteX9" fmla="*/ 1109913 w 1228853"/>
                <a:gd name="connsiteY9" fmla="*/ 140146 h 841686"/>
                <a:gd name="connsiteX10" fmla="*/ 1146124 w 1228853"/>
                <a:gd name="connsiteY10" fmla="*/ 294736 h 841686"/>
                <a:gd name="connsiteX11" fmla="*/ 1146900 w 1228853"/>
                <a:gd name="connsiteY11" fmla="*/ 297573 h 841686"/>
                <a:gd name="connsiteX12" fmla="*/ 1228189 w 1228853"/>
                <a:gd name="connsiteY12" fmla="*/ 405225 h 841686"/>
                <a:gd name="connsiteX13" fmla="*/ 1183678 w 1228853"/>
                <a:gd name="connsiteY13" fmla="*/ 526341 h 841686"/>
                <a:gd name="connsiteX14" fmla="*/ 1204757 w 1228853"/>
                <a:gd name="connsiteY14" fmla="*/ 644391 h 841686"/>
                <a:gd name="connsiteX15" fmla="*/ 1106109 w 1228853"/>
                <a:gd name="connsiteY15" fmla="*/ 731847 h 841686"/>
                <a:gd name="connsiteX16" fmla="*/ 881745 w 1228853"/>
                <a:gd name="connsiteY16" fmla="*/ 810435 h 841686"/>
                <a:gd name="connsiteX17" fmla="*/ 866751 w 1228853"/>
                <a:gd name="connsiteY17" fmla="*/ 832397 h 841686"/>
                <a:gd name="connsiteX18" fmla="*/ 865404 w 1228853"/>
                <a:gd name="connsiteY18" fmla="*/ 828068 h 841686"/>
                <a:gd name="connsiteX19" fmla="*/ 734573 w 1228853"/>
                <a:gd name="connsiteY19" fmla="*/ 569577 h 841686"/>
                <a:gd name="connsiteX20" fmla="*/ 617455 w 1228853"/>
                <a:gd name="connsiteY20" fmla="*/ 382063 h 841686"/>
                <a:gd name="connsiteX21" fmla="*/ 579196 w 1228853"/>
                <a:gd name="connsiteY21" fmla="*/ 336803 h 841686"/>
                <a:gd name="connsiteX22" fmla="*/ 578979 w 1228853"/>
                <a:gd name="connsiteY22" fmla="*/ 336021 h 841686"/>
                <a:gd name="connsiteX23" fmla="*/ 548543 w 1228853"/>
                <a:gd name="connsiteY23" fmla="*/ 321808 h 841686"/>
                <a:gd name="connsiteX24" fmla="*/ 371930 w 1228853"/>
                <a:gd name="connsiteY24" fmla="*/ 380420 h 841686"/>
                <a:gd name="connsiteX25" fmla="*/ 329303 w 1228853"/>
                <a:gd name="connsiteY25" fmla="*/ 421041 h 841686"/>
                <a:gd name="connsiteX26" fmla="*/ 292982 w 1228853"/>
                <a:gd name="connsiteY26" fmla="*/ 432402 h 841686"/>
                <a:gd name="connsiteX27" fmla="*/ 269675 w 1228853"/>
                <a:gd name="connsiteY27" fmla="*/ 430285 h 841686"/>
                <a:gd name="connsiteX28" fmla="*/ 266627 w 1228853"/>
                <a:gd name="connsiteY28" fmla="*/ 431816 h 841686"/>
                <a:gd name="connsiteX29" fmla="*/ 181371 w 1228853"/>
                <a:gd name="connsiteY29" fmla="*/ 393882 h 841686"/>
                <a:gd name="connsiteX30" fmla="*/ 96116 w 1228853"/>
                <a:gd name="connsiteY30" fmla="*/ 431816 h 841686"/>
                <a:gd name="connsiteX31" fmla="*/ 93068 w 1228853"/>
                <a:gd name="connsiteY31" fmla="*/ 430285 h 841686"/>
                <a:gd name="connsiteX32" fmla="*/ 33441 w 1228853"/>
                <a:gd name="connsiteY32" fmla="*/ 421041 h 841686"/>
                <a:gd name="connsiteX33" fmla="*/ 0 w 1228853"/>
                <a:gd name="connsiteY33" fmla="*/ 389174 h 841686"/>
                <a:gd name="connsiteX34" fmla="*/ 5335 w 1228853"/>
                <a:gd name="connsiteY34" fmla="*/ 365156 h 841686"/>
                <a:gd name="connsiteX35" fmla="*/ 77723 w 1228853"/>
                <a:gd name="connsiteY35" fmla="*/ 297573 h 841686"/>
                <a:gd name="connsiteX36" fmla="*/ 78501 w 1228853"/>
                <a:gd name="connsiteY36" fmla="*/ 294736 h 841686"/>
                <a:gd name="connsiteX37" fmla="*/ 114710 w 1228853"/>
                <a:gd name="connsiteY37" fmla="*/ 140146 h 841686"/>
                <a:gd name="connsiteX38" fmla="*/ 290864 w 1228853"/>
                <a:gd name="connsiteY38" fmla="*/ 104829 h 841686"/>
                <a:gd name="connsiteX39" fmla="*/ 445483 w 1228853"/>
                <a:gd name="connsiteY39" fmla="*/ 49624 h 841686"/>
                <a:gd name="connsiteX40" fmla="*/ 482803 w 1228853"/>
                <a:gd name="connsiteY40" fmla="*/ 11365 h 841686"/>
                <a:gd name="connsiteX41" fmla="*/ 514601 w 1228853"/>
                <a:gd name="connsiteY41" fmla="*/ 664 h 841686"/>
                <a:gd name="connsiteX0" fmla="*/ 514601 w 1228853"/>
                <a:gd name="connsiteY0" fmla="*/ 664 h 841686"/>
                <a:gd name="connsiteX1" fmla="*/ 535005 w 1228853"/>
                <a:gd name="connsiteY1" fmla="*/ 2658 h 841686"/>
                <a:gd name="connsiteX2" fmla="*/ 537673 w 1228853"/>
                <a:gd name="connsiteY2" fmla="*/ 1216 h 841686"/>
                <a:gd name="connsiteX3" fmla="*/ 612312 w 1228853"/>
                <a:gd name="connsiteY3" fmla="*/ 36945 h 841686"/>
                <a:gd name="connsiteX4" fmla="*/ 686950 w 1228853"/>
                <a:gd name="connsiteY4" fmla="*/ 1216 h 841686"/>
                <a:gd name="connsiteX5" fmla="*/ 689618 w 1228853"/>
                <a:gd name="connsiteY5" fmla="*/ 2658 h 841686"/>
                <a:gd name="connsiteX6" fmla="*/ 741820 w 1228853"/>
                <a:gd name="connsiteY6" fmla="*/ 11365 h 841686"/>
                <a:gd name="connsiteX7" fmla="*/ 779140 w 1228853"/>
                <a:gd name="connsiteY7" fmla="*/ 49624 h 841686"/>
                <a:gd name="connsiteX8" fmla="*/ 933759 w 1228853"/>
                <a:gd name="connsiteY8" fmla="*/ 104829 h 841686"/>
                <a:gd name="connsiteX9" fmla="*/ 1109913 w 1228853"/>
                <a:gd name="connsiteY9" fmla="*/ 140146 h 841686"/>
                <a:gd name="connsiteX10" fmla="*/ 1146124 w 1228853"/>
                <a:gd name="connsiteY10" fmla="*/ 294736 h 841686"/>
                <a:gd name="connsiteX11" fmla="*/ 1146900 w 1228853"/>
                <a:gd name="connsiteY11" fmla="*/ 297573 h 841686"/>
                <a:gd name="connsiteX12" fmla="*/ 1228189 w 1228853"/>
                <a:gd name="connsiteY12" fmla="*/ 405225 h 841686"/>
                <a:gd name="connsiteX13" fmla="*/ 1183678 w 1228853"/>
                <a:gd name="connsiteY13" fmla="*/ 526341 h 841686"/>
                <a:gd name="connsiteX14" fmla="*/ 1204757 w 1228853"/>
                <a:gd name="connsiteY14" fmla="*/ 644391 h 841686"/>
                <a:gd name="connsiteX15" fmla="*/ 1106109 w 1228853"/>
                <a:gd name="connsiteY15" fmla="*/ 731847 h 841686"/>
                <a:gd name="connsiteX16" fmla="*/ 881745 w 1228853"/>
                <a:gd name="connsiteY16" fmla="*/ 810435 h 841686"/>
                <a:gd name="connsiteX17" fmla="*/ 866751 w 1228853"/>
                <a:gd name="connsiteY17" fmla="*/ 832397 h 841686"/>
                <a:gd name="connsiteX18" fmla="*/ 734573 w 1228853"/>
                <a:gd name="connsiteY18" fmla="*/ 569577 h 841686"/>
                <a:gd name="connsiteX19" fmla="*/ 617455 w 1228853"/>
                <a:gd name="connsiteY19" fmla="*/ 382063 h 841686"/>
                <a:gd name="connsiteX20" fmla="*/ 579196 w 1228853"/>
                <a:gd name="connsiteY20" fmla="*/ 336803 h 841686"/>
                <a:gd name="connsiteX21" fmla="*/ 578979 w 1228853"/>
                <a:gd name="connsiteY21" fmla="*/ 336021 h 841686"/>
                <a:gd name="connsiteX22" fmla="*/ 548543 w 1228853"/>
                <a:gd name="connsiteY22" fmla="*/ 321808 h 841686"/>
                <a:gd name="connsiteX23" fmla="*/ 371930 w 1228853"/>
                <a:gd name="connsiteY23" fmla="*/ 380420 h 841686"/>
                <a:gd name="connsiteX24" fmla="*/ 329303 w 1228853"/>
                <a:gd name="connsiteY24" fmla="*/ 421041 h 841686"/>
                <a:gd name="connsiteX25" fmla="*/ 292982 w 1228853"/>
                <a:gd name="connsiteY25" fmla="*/ 432402 h 841686"/>
                <a:gd name="connsiteX26" fmla="*/ 269675 w 1228853"/>
                <a:gd name="connsiteY26" fmla="*/ 430285 h 841686"/>
                <a:gd name="connsiteX27" fmla="*/ 266627 w 1228853"/>
                <a:gd name="connsiteY27" fmla="*/ 431816 h 841686"/>
                <a:gd name="connsiteX28" fmla="*/ 181371 w 1228853"/>
                <a:gd name="connsiteY28" fmla="*/ 393882 h 841686"/>
                <a:gd name="connsiteX29" fmla="*/ 96116 w 1228853"/>
                <a:gd name="connsiteY29" fmla="*/ 431816 h 841686"/>
                <a:gd name="connsiteX30" fmla="*/ 93068 w 1228853"/>
                <a:gd name="connsiteY30" fmla="*/ 430285 h 841686"/>
                <a:gd name="connsiteX31" fmla="*/ 33441 w 1228853"/>
                <a:gd name="connsiteY31" fmla="*/ 421041 h 841686"/>
                <a:gd name="connsiteX32" fmla="*/ 0 w 1228853"/>
                <a:gd name="connsiteY32" fmla="*/ 389174 h 841686"/>
                <a:gd name="connsiteX33" fmla="*/ 5335 w 1228853"/>
                <a:gd name="connsiteY33" fmla="*/ 365156 h 841686"/>
                <a:gd name="connsiteX34" fmla="*/ 77723 w 1228853"/>
                <a:gd name="connsiteY34" fmla="*/ 297573 h 841686"/>
                <a:gd name="connsiteX35" fmla="*/ 78501 w 1228853"/>
                <a:gd name="connsiteY35" fmla="*/ 294736 h 841686"/>
                <a:gd name="connsiteX36" fmla="*/ 114710 w 1228853"/>
                <a:gd name="connsiteY36" fmla="*/ 140146 h 841686"/>
                <a:gd name="connsiteX37" fmla="*/ 290864 w 1228853"/>
                <a:gd name="connsiteY37" fmla="*/ 104829 h 841686"/>
                <a:gd name="connsiteX38" fmla="*/ 445483 w 1228853"/>
                <a:gd name="connsiteY38" fmla="*/ 49624 h 841686"/>
                <a:gd name="connsiteX39" fmla="*/ 482803 w 1228853"/>
                <a:gd name="connsiteY39" fmla="*/ 11365 h 841686"/>
                <a:gd name="connsiteX40" fmla="*/ 514601 w 1228853"/>
                <a:gd name="connsiteY40" fmla="*/ 664 h 841686"/>
                <a:gd name="connsiteX0" fmla="*/ 514601 w 1228853"/>
                <a:gd name="connsiteY0" fmla="*/ 664 h 841686"/>
                <a:gd name="connsiteX1" fmla="*/ 535005 w 1228853"/>
                <a:gd name="connsiteY1" fmla="*/ 2658 h 841686"/>
                <a:gd name="connsiteX2" fmla="*/ 537673 w 1228853"/>
                <a:gd name="connsiteY2" fmla="*/ 1216 h 841686"/>
                <a:gd name="connsiteX3" fmla="*/ 612312 w 1228853"/>
                <a:gd name="connsiteY3" fmla="*/ 36945 h 841686"/>
                <a:gd name="connsiteX4" fmla="*/ 686950 w 1228853"/>
                <a:gd name="connsiteY4" fmla="*/ 1216 h 841686"/>
                <a:gd name="connsiteX5" fmla="*/ 689618 w 1228853"/>
                <a:gd name="connsiteY5" fmla="*/ 2658 h 841686"/>
                <a:gd name="connsiteX6" fmla="*/ 741820 w 1228853"/>
                <a:gd name="connsiteY6" fmla="*/ 11365 h 841686"/>
                <a:gd name="connsiteX7" fmla="*/ 779140 w 1228853"/>
                <a:gd name="connsiteY7" fmla="*/ 49624 h 841686"/>
                <a:gd name="connsiteX8" fmla="*/ 933759 w 1228853"/>
                <a:gd name="connsiteY8" fmla="*/ 104829 h 841686"/>
                <a:gd name="connsiteX9" fmla="*/ 1109913 w 1228853"/>
                <a:gd name="connsiteY9" fmla="*/ 140146 h 841686"/>
                <a:gd name="connsiteX10" fmla="*/ 1146124 w 1228853"/>
                <a:gd name="connsiteY10" fmla="*/ 294736 h 841686"/>
                <a:gd name="connsiteX11" fmla="*/ 1146900 w 1228853"/>
                <a:gd name="connsiteY11" fmla="*/ 297573 h 841686"/>
                <a:gd name="connsiteX12" fmla="*/ 1228189 w 1228853"/>
                <a:gd name="connsiteY12" fmla="*/ 405225 h 841686"/>
                <a:gd name="connsiteX13" fmla="*/ 1183678 w 1228853"/>
                <a:gd name="connsiteY13" fmla="*/ 526341 h 841686"/>
                <a:gd name="connsiteX14" fmla="*/ 1204757 w 1228853"/>
                <a:gd name="connsiteY14" fmla="*/ 644391 h 841686"/>
                <a:gd name="connsiteX15" fmla="*/ 1106109 w 1228853"/>
                <a:gd name="connsiteY15" fmla="*/ 731847 h 841686"/>
                <a:gd name="connsiteX16" fmla="*/ 881745 w 1228853"/>
                <a:gd name="connsiteY16" fmla="*/ 810435 h 841686"/>
                <a:gd name="connsiteX17" fmla="*/ 734573 w 1228853"/>
                <a:gd name="connsiteY17" fmla="*/ 569577 h 841686"/>
                <a:gd name="connsiteX18" fmla="*/ 617455 w 1228853"/>
                <a:gd name="connsiteY18" fmla="*/ 382063 h 841686"/>
                <a:gd name="connsiteX19" fmla="*/ 579196 w 1228853"/>
                <a:gd name="connsiteY19" fmla="*/ 336803 h 841686"/>
                <a:gd name="connsiteX20" fmla="*/ 578979 w 1228853"/>
                <a:gd name="connsiteY20" fmla="*/ 336021 h 841686"/>
                <a:gd name="connsiteX21" fmla="*/ 548543 w 1228853"/>
                <a:gd name="connsiteY21" fmla="*/ 321808 h 841686"/>
                <a:gd name="connsiteX22" fmla="*/ 371930 w 1228853"/>
                <a:gd name="connsiteY22" fmla="*/ 380420 h 841686"/>
                <a:gd name="connsiteX23" fmla="*/ 329303 w 1228853"/>
                <a:gd name="connsiteY23" fmla="*/ 421041 h 841686"/>
                <a:gd name="connsiteX24" fmla="*/ 292982 w 1228853"/>
                <a:gd name="connsiteY24" fmla="*/ 432402 h 841686"/>
                <a:gd name="connsiteX25" fmla="*/ 269675 w 1228853"/>
                <a:gd name="connsiteY25" fmla="*/ 430285 h 841686"/>
                <a:gd name="connsiteX26" fmla="*/ 266627 w 1228853"/>
                <a:gd name="connsiteY26" fmla="*/ 431816 h 841686"/>
                <a:gd name="connsiteX27" fmla="*/ 181371 w 1228853"/>
                <a:gd name="connsiteY27" fmla="*/ 393882 h 841686"/>
                <a:gd name="connsiteX28" fmla="*/ 96116 w 1228853"/>
                <a:gd name="connsiteY28" fmla="*/ 431816 h 841686"/>
                <a:gd name="connsiteX29" fmla="*/ 93068 w 1228853"/>
                <a:gd name="connsiteY29" fmla="*/ 430285 h 841686"/>
                <a:gd name="connsiteX30" fmla="*/ 33441 w 1228853"/>
                <a:gd name="connsiteY30" fmla="*/ 421041 h 841686"/>
                <a:gd name="connsiteX31" fmla="*/ 0 w 1228853"/>
                <a:gd name="connsiteY31" fmla="*/ 389174 h 841686"/>
                <a:gd name="connsiteX32" fmla="*/ 5335 w 1228853"/>
                <a:gd name="connsiteY32" fmla="*/ 365156 h 841686"/>
                <a:gd name="connsiteX33" fmla="*/ 77723 w 1228853"/>
                <a:gd name="connsiteY33" fmla="*/ 297573 h 841686"/>
                <a:gd name="connsiteX34" fmla="*/ 78501 w 1228853"/>
                <a:gd name="connsiteY34" fmla="*/ 294736 h 841686"/>
                <a:gd name="connsiteX35" fmla="*/ 114710 w 1228853"/>
                <a:gd name="connsiteY35" fmla="*/ 140146 h 841686"/>
                <a:gd name="connsiteX36" fmla="*/ 290864 w 1228853"/>
                <a:gd name="connsiteY36" fmla="*/ 104829 h 841686"/>
                <a:gd name="connsiteX37" fmla="*/ 445483 w 1228853"/>
                <a:gd name="connsiteY37" fmla="*/ 49624 h 841686"/>
                <a:gd name="connsiteX38" fmla="*/ 482803 w 1228853"/>
                <a:gd name="connsiteY38" fmla="*/ 11365 h 841686"/>
                <a:gd name="connsiteX39" fmla="*/ 514601 w 1228853"/>
                <a:gd name="connsiteY39" fmla="*/ 664 h 841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228853" h="841686">
                  <a:moveTo>
                    <a:pt x="514601" y="664"/>
                  </a:moveTo>
                  <a:cubicBezTo>
                    <a:pt x="521512" y="-122"/>
                    <a:pt x="528432" y="45"/>
                    <a:pt x="535005" y="2658"/>
                  </a:cubicBezTo>
                  <a:cubicBezTo>
                    <a:pt x="535756" y="1601"/>
                    <a:pt x="536714" y="1398"/>
                    <a:pt x="537673" y="1216"/>
                  </a:cubicBezTo>
                  <a:cubicBezTo>
                    <a:pt x="566131" y="-4200"/>
                    <a:pt x="594557" y="8612"/>
                    <a:pt x="612312" y="36945"/>
                  </a:cubicBezTo>
                  <a:cubicBezTo>
                    <a:pt x="630067" y="8612"/>
                    <a:pt x="658494" y="-4200"/>
                    <a:pt x="686950" y="1216"/>
                  </a:cubicBezTo>
                  <a:cubicBezTo>
                    <a:pt x="687911" y="1398"/>
                    <a:pt x="688867" y="1601"/>
                    <a:pt x="689618" y="2658"/>
                  </a:cubicBezTo>
                  <a:cubicBezTo>
                    <a:pt x="706810" y="-1642"/>
                    <a:pt x="724889" y="1584"/>
                    <a:pt x="741820" y="11365"/>
                  </a:cubicBezTo>
                  <a:lnTo>
                    <a:pt x="779140" y="49624"/>
                  </a:lnTo>
                  <a:cubicBezTo>
                    <a:pt x="830048" y="2916"/>
                    <a:pt x="902793" y="26509"/>
                    <a:pt x="933759" y="104829"/>
                  </a:cubicBezTo>
                  <a:cubicBezTo>
                    <a:pt x="991363" y="59568"/>
                    <a:pt x="1064687" y="74254"/>
                    <a:pt x="1109913" y="140146"/>
                  </a:cubicBezTo>
                  <a:cubicBezTo>
                    <a:pt x="1138536" y="181864"/>
                    <a:pt x="1151819" y="238538"/>
                    <a:pt x="1146124" y="294736"/>
                  </a:cubicBezTo>
                  <a:cubicBezTo>
                    <a:pt x="1146376" y="295689"/>
                    <a:pt x="1146648" y="296620"/>
                    <a:pt x="1146900" y="297573"/>
                  </a:cubicBezTo>
                  <a:cubicBezTo>
                    <a:pt x="1189311" y="303456"/>
                    <a:pt x="1223062" y="348157"/>
                    <a:pt x="1228189" y="405225"/>
                  </a:cubicBezTo>
                  <a:cubicBezTo>
                    <a:pt x="1232561" y="453965"/>
                    <a:pt x="1215076" y="501546"/>
                    <a:pt x="1183678" y="526341"/>
                  </a:cubicBezTo>
                  <a:cubicBezTo>
                    <a:pt x="1205808" y="557951"/>
                    <a:pt x="1213815" y="602818"/>
                    <a:pt x="1204757" y="644391"/>
                  </a:cubicBezTo>
                  <a:cubicBezTo>
                    <a:pt x="1192253" y="701852"/>
                    <a:pt x="1150537" y="738826"/>
                    <a:pt x="1106109" y="731847"/>
                  </a:cubicBezTo>
                  <a:cubicBezTo>
                    <a:pt x="1060884" y="838047"/>
                    <a:pt x="959671" y="873490"/>
                    <a:pt x="881745" y="810435"/>
                  </a:cubicBezTo>
                  <a:lnTo>
                    <a:pt x="734573" y="569577"/>
                  </a:lnTo>
                  <a:cubicBezTo>
                    <a:pt x="594340" y="555837"/>
                    <a:pt x="570747" y="443799"/>
                    <a:pt x="617455" y="382063"/>
                  </a:cubicBezTo>
                  <a:lnTo>
                    <a:pt x="579196" y="336803"/>
                  </a:lnTo>
                  <a:cubicBezTo>
                    <a:pt x="579124" y="336542"/>
                    <a:pt x="579051" y="336282"/>
                    <a:pt x="578979" y="336021"/>
                  </a:cubicBezTo>
                  <a:lnTo>
                    <a:pt x="548543" y="321808"/>
                  </a:lnTo>
                  <a:cubicBezTo>
                    <a:pt x="513173" y="404962"/>
                    <a:pt x="430078" y="430011"/>
                    <a:pt x="371930" y="380420"/>
                  </a:cubicBezTo>
                  <a:lnTo>
                    <a:pt x="329303" y="421041"/>
                  </a:lnTo>
                  <a:cubicBezTo>
                    <a:pt x="317527" y="427363"/>
                    <a:pt x="305266" y="431107"/>
                    <a:pt x="292982" y="432402"/>
                  </a:cubicBezTo>
                  <a:cubicBezTo>
                    <a:pt x="285087" y="433237"/>
                    <a:pt x="277183" y="433060"/>
                    <a:pt x="269675" y="430285"/>
                  </a:cubicBezTo>
                  <a:cubicBezTo>
                    <a:pt x="268817" y="431409"/>
                    <a:pt x="267723" y="431623"/>
                    <a:pt x="266627" y="431816"/>
                  </a:cubicBezTo>
                  <a:cubicBezTo>
                    <a:pt x="234121" y="437567"/>
                    <a:pt x="201652" y="423964"/>
                    <a:pt x="181371" y="393882"/>
                  </a:cubicBezTo>
                  <a:cubicBezTo>
                    <a:pt x="161091" y="423964"/>
                    <a:pt x="128620" y="437567"/>
                    <a:pt x="96116" y="431816"/>
                  </a:cubicBezTo>
                  <a:cubicBezTo>
                    <a:pt x="95018" y="431623"/>
                    <a:pt x="93927" y="431409"/>
                    <a:pt x="93068" y="430285"/>
                  </a:cubicBezTo>
                  <a:cubicBezTo>
                    <a:pt x="73431" y="434851"/>
                    <a:pt x="52780" y="431427"/>
                    <a:pt x="33441" y="421041"/>
                  </a:cubicBezTo>
                  <a:lnTo>
                    <a:pt x="0" y="389174"/>
                  </a:lnTo>
                  <a:lnTo>
                    <a:pt x="5335" y="365156"/>
                  </a:lnTo>
                  <a:cubicBezTo>
                    <a:pt x="18979" y="328233"/>
                    <a:pt x="45916" y="301985"/>
                    <a:pt x="77723" y="297573"/>
                  </a:cubicBezTo>
                  <a:cubicBezTo>
                    <a:pt x="77975" y="296620"/>
                    <a:pt x="78249" y="295689"/>
                    <a:pt x="78501" y="294736"/>
                  </a:cubicBezTo>
                  <a:cubicBezTo>
                    <a:pt x="72805" y="238538"/>
                    <a:pt x="86087" y="181864"/>
                    <a:pt x="114710" y="140146"/>
                  </a:cubicBezTo>
                  <a:cubicBezTo>
                    <a:pt x="159937" y="74254"/>
                    <a:pt x="233260" y="59568"/>
                    <a:pt x="290864" y="104829"/>
                  </a:cubicBezTo>
                  <a:cubicBezTo>
                    <a:pt x="321830" y="26509"/>
                    <a:pt x="394577" y="2916"/>
                    <a:pt x="445483" y="49624"/>
                  </a:cubicBezTo>
                  <a:lnTo>
                    <a:pt x="482803" y="11365"/>
                  </a:lnTo>
                  <a:cubicBezTo>
                    <a:pt x="493112" y="5410"/>
                    <a:pt x="503846" y="1885"/>
                    <a:pt x="514601" y="664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7F7B8FB9-C79F-4500-AC92-DE27E88E73C1}"/>
                </a:ext>
              </a:extLst>
            </p:cNvPr>
            <p:cNvSpPr/>
            <p:nvPr/>
          </p:nvSpPr>
          <p:spPr>
            <a:xfrm>
              <a:off x="649362" y="3679808"/>
              <a:ext cx="948063" cy="537026"/>
            </a:xfrm>
            <a:custGeom>
              <a:avLst/>
              <a:gdLst>
                <a:gd name="connsiteX0" fmla="*/ 604954 w 1013808"/>
                <a:gd name="connsiteY0" fmla="*/ 744 h 537026"/>
                <a:gd name="connsiteX1" fmla="*/ 662102 w 1013808"/>
                <a:gd name="connsiteY1" fmla="*/ 77349 h 537026"/>
                <a:gd name="connsiteX2" fmla="*/ 701953 w 1013808"/>
                <a:gd name="connsiteY2" fmla="*/ 78156 h 537026"/>
                <a:gd name="connsiteX3" fmla="*/ 720660 w 1013808"/>
                <a:gd name="connsiteY3" fmla="*/ 88947 h 537026"/>
                <a:gd name="connsiteX4" fmla="*/ 735389 w 1013808"/>
                <a:gd name="connsiteY4" fmla="*/ 83340 h 537026"/>
                <a:gd name="connsiteX5" fmla="*/ 809180 w 1013808"/>
                <a:gd name="connsiteY5" fmla="*/ 110750 h 537026"/>
                <a:gd name="connsiteX6" fmla="*/ 810919 w 1013808"/>
                <a:gd name="connsiteY6" fmla="*/ 110753 h 537026"/>
                <a:gd name="connsiteX7" fmla="*/ 904732 w 1013808"/>
                <a:gd name="connsiteY7" fmla="*/ 107689 h 537026"/>
                <a:gd name="connsiteX8" fmla="*/ 951503 w 1013808"/>
                <a:gd name="connsiteY8" fmla="*/ 195443 h 537026"/>
                <a:gd name="connsiteX9" fmla="*/ 951542 w 1013808"/>
                <a:gd name="connsiteY9" fmla="*/ 195455 h 537026"/>
                <a:gd name="connsiteX10" fmla="*/ 987186 w 1013808"/>
                <a:gd name="connsiteY10" fmla="*/ 206305 h 537026"/>
                <a:gd name="connsiteX11" fmla="*/ 1011660 w 1013808"/>
                <a:gd name="connsiteY11" fmla="*/ 261904 h 537026"/>
                <a:gd name="connsiteX12" fmla="*/ 1004580 w 1013808"/>
                <a:gd name="connsiteY12" fmla="*/ 274391 h 537026"/>
                <a:gd name="connsiteX13" fmla="*/ 964412 w 1013808"/>
                <a:gd name="connsiteY13" fmla="*/ 261289 h 537026"/>
                <a:gd name="connsiteX14" fmla="*/ 724271 w 1013808"/>
                <a:gd name="connsiteY14" fmla="*/ 232153 h 537026"/>
                <a:gd name="connsiteX15" fmla="*/ 119865 w 1013808"/>
                <a:gd name="connsiteY15" fmla="*/ 528185 h 537026"/>
                <a:gd name="connsiteX16" fmla="*/ 118382 w 1013808"/>
                <a:gd name="connsiteY16" fmla="*/ 537026 h 537026"/>
                <a:gd name="connsiteX17" fmla="*/ 96759 w 1013808"/>
                <a:gd name="connsiteY17" fmla="*/ 523713 h 537026"/>
                <a:gd name="connsiteX18" fmla="*/ 71579 w 1013808"/>
                <a:gd name="connsiteY18" fmla="*/ 487215 h 537026"/>
                <a:gd name="connsiteX19" fmla="*/ 14051 w 1013808"/>
                <a:gd name="connsiteY19" fmla="*/ 438815 h 537026"/>
                <a:gd name="connsiteX20" fmla="*/ 26344 w 1013808"/>
                <a:gd name="connsiteY20" fmla="*/ 373486 h 537026"/>
                <a:gd name="connsiteX21" fmla="*/ 387 w 1013808"/>
                <a:gd name="connsiteY21" fmla="*/ 306458 h 537026"/>
                <a:gd name="connsiteX22" fmla="*/ 47791 w 1013808"/>
                <a:gd name="connsiteY22" fmla="*/ 246882 h 537026"/>
                <a:gd name="connsiteX23" fmla="*/ 48245 w 1013808"/>
                <a:gd name="connsiteY23" fmla="*/ 245312 h 537026"/>
                <a:gd name="connsiteX24" fmla="*/ 69361 w 1013808"/>
                <a:gd name="connsiteY24" fmla="*/ 159761 h 537026"/>
                <a:gd name="connsiteX25" fmla="*/ 172087 w 1013808"/>
                <a:gd name="connsiteY25" fmla="*/ 140215 h 537026"/>
                <a:gd name="connsiteX26" fmla="*/ 172110 w 1013808"/>
                <a:gd name="connsiteY26" fmla="*/ 140182 h 537026"/>
                <a:gd name="connsiteX27" fmla="*/ 192539 w 1013808"/>
                <a:gd name="connsiteY27" fmla="*/ 110786 h 537026"/>
                <a:gd name="connsiteX28" fmla="*/ 256289 w 1013808"/>
                <a:gd name="connsiteY28" fmla="*/ 103064 h 537026"/>
                <a:gd name="connsiteX29" fmla="*/ 274309 w 1013808"/>
                <a:gd name="connsiteY29" fmla="*/ 118750 h 537026"/>
                <a:gd name="connsiteX30" fmla="*/ 283634 w 1013808"/>
                <a:gd name="connsiteY30" fmla="*/ 102242 h 537026"/>
                <a:gd name="connsiteX31" fmla="*/ 383189 w 1013808"/>
                <a:gd name="connsiteY31" fmla="*/ 61118 h 537026"/>
                <a:gd name="connsiteX32" fmla="*/ 437916 w 1013808"/>
                <a:gd name="connsiteY32" fmla="*/ 11321 h 537026"/>
                <a:gd name="connsiteX33" fmla="*/ 516592 w 1013808"/>
                <a:gd name="connsiteY33" fmla="*/ 39596 h 537026"/>
                <a:gd name="connsiteX34" fmla="*/ 604954 w 1013808"/>
                <a:gd name="connsiteY34" fmla="*/ 744 h 537026"/>
                <a:gd name="connsiteX0" fmla="*/ 724271 w 1013808"/>
                <a:gd name="connsiteY0" fmla="*/ 232153 h 537026"/>
                <a:gd name="connsiteX1" fmla="*/ 119865 w 1013808"/>
                <a:gd name="connsiteY1" fmla="*/ 528185 h 537026"/>
                <a:gd name="connsiteX2" fmla="*/ 118382 w 1013808"/>
                <a:gd name="connsiteY2" fmla="*/ 537026 h 537026"/>
                <a:gd name="connsiteX3" fmla="*/ 96759 w 1013808"/>
                <a:gd name="connsiteY3" fmla="*/ 523713 h 537026"/>
                <a:gd name="connsiteX4" fmla="*/ 71579 w 1013808"/>
                <a:gd name="connsiteY4" fmla="*/ 487215 h 537026"/>
                <a:gd name="connsiteX5" fmla="*/ 14051 w 1013808"/>
                <a:gd name="connsiteY5" fmla="*/ 438815 h 537026"/>
                <a:gd name="connsiteX6" fmla="*/ 26344 w 1013808"/>
                <a:gd name="connsiteY6" fmla="*/ 373486 h 537026"/>
                <a:gd name="connsiteX7" fmla="*/ 387 w 1013808"/>
                <a:gd name="connsiteY7" fmla="*/ 306458 h 537026"/>
                <a:gd name="connsiteX8" fmla="*/ 47791 w 1013808"/>
                <a:gd name="connsiteY8" fmla="*/ 246882 h 537026"/>
                <a:gd name="connsiteX9" fmla="*/ 48245 w 1013808"/>
                <a:gd name="connsiteY9" fmla="*/ 245312 h 537026"/>
                <a:gd name="connsiteX10" fmla="*/ 69361 w 1013808"/>
                <a:gd name="connsiteY10" fmla="*/ 159761 h 537026"/>
                <a:gd name="connsiteX11" fmla="*/ 172087 w 1013808"/>
                <a:gd name="connsiteY11" fmla="*/ 140215 h 537026"/>
                <a:gd name="connsiteX12" fmla="*/ 172110 w 1013808"/>
                <a:gd name="connsiteY12" fmla="*/ 140182 h 537026"/>
                <a:gd name="connsiteX13" fmla="*/ 192539 w 1013808"/>
                <a:gd name="connsiteY13" fmla="*/ 110786 h 537026"/>
                <a:gd name="connsiteX14" fmla="*/ 256289 w 1013808"/>
                <a:gd name="connsiteY14" fmla="*/ 103064 h 537026"/>
                <a:gd name="connsiteX15" fmla="*/ 274309 w 1013808"/>
                <a:gd name="connsiteY15" fmla="*/ 118750 h 537026"/>
                <a:gd name="connsiteX16" fmla="*/ 283634 w 1013808"/>
                <a:gd name="connsiteY16" fmla="*/ 102242 h 537026"/>
                <a:gd name="connsiteX17" fmla="*/ 383189 w 1013808"/>
                <a:gd name="connsiteY17" fmla="*/ 61118 h 537026"/>
                <a:gd name="connsiteX18" fmla="*/ 437916 w 1013808"/>
                <a:gd name="connsiteY18" fmla="*/ 11321 h 537026"/>
                <a:gd name="connsiteX19" fmla="*/ 516592 w 1013808"/>
                <a:gd name="connsiteY19" fmla="*/ 39596 h 537026"/>
                <a:gd name="connsiteX20" fmla="*/ 604954 w 1013808"/>
                <a:gd name="connsiteY20" fmla="*/ 744 h 537026"/>
                <a:gd name="connsiteX21" fmla="*/ 662102 w 1013808"/>
                <a:gd name="connsiteY21" fmla="*/ 77349 h 537026"/>
                <a:gd name="connsiteX22" fmla="*/ 701953 w 1013808"/>
                <a:gd name="connsiteY22" fmla="*/ 78156 h 537026"/>
                <a:gd name="connsiteX23" fmla="*/ 720660 w 1013808"/>
                <a:gd name="connsiteY23" fmla="*/ 88947 h 537026"/>
                <a:gd name="connsiteX24" fmla="*/ 735389 w 1013808"/>
                <a:gd name="connsiteY24" fmla="*/ 83340 h 537026"/>
                <a:gd name="connsiteX25" fmla="*/ 809180 w 1013808"/>
                <a:gd name="connsiteY25" fmla="*/ 110750 h 537026"/>
                <a:gd name="connsiteX26" fmla="*/ 810919 w 1013808"/>
                <a:gd name="connsiteY26" fmla="*/ 110753 h 537026"/>
                <a:gd name="connsiteX27" fmla="*/ 904732 w 1013808"/>
                <a:gd name="connsiteY27" fmla="*/ 107689 h 537026"/>
                <a:gd name="connsiteX28" fmla="*/ 951503 w 1013808"/>
                <a:gd name="connsiteY28" fmla="*/ 195443 h 537026"/>
                <a:gd name="connsiteX29" fmla="*/ 951542 w 1013808"/>
                <a:gd name="connsiteY29" fmla="*/ 195455 h 537026"/>
                <a:gd name="connsiteX30" fmla="*/ 987186 w 1013808"/>
                <a:gd name="connsiteY30" fmla="*/ 206305 h 537026"/>
                <a:gd name="connsiteX31" fmla="*/ 1011660 w 1013808"/>
                <a:gd name="connsiteY31" fmla="*/ 261904 h 537026"/>
                <a:gd name="connsiteX32" fmla="*/ 1004580 w 1013808"/>
                <a:gd name="connsiteY32" fmla="*/ 274391 h 537026"/>
                <a:gd name="connsiteX33" fmla="*/ 964412 w 1013808"/>
                <a:gd name="connsiteY33" fmla="*/ 261289 h 537026"/>
                <a:gd name="connsiteX34" fmla="*/ 815711 w 1013808"/>
                <a:gd name="connsiteY34" fmla="*/ 323593 h 537026"/>
                <a:gd name="connsiteX0" fmla="*/ 724271 w 1013808"/>
                <a:gd name="connsiteY0" fmla="*/ 232153 h 537026"/>
                <a:gd name="connsiteX1" fmla="*/ 119865 w 1013808"/>
                <a:gd name="connsiteY1" fmla="*/ 528185 h 537026"/>
                <a:gd name="connsiteX2" fmla="*/ 118382 w 1013808"/>
                <a:gd name="connsiteY2" fmla="*/ 537026 h 537026"/>
                <a:gd name="connsiteX3" fmla="*/ 96759 w 1013808"/>
                <a:gd name="connsiteY3" fmla="*/ 523713 h 537026"/>
                <a:gd name="connsiteX4" fmla="*/ 71579 w 1013808"/>
                <a:gd name="connsiteY4" fmla="*/ 487215 h 537026"/>
                <a:gd name="connsiteX5" fmla="*/ 14051 w 1013808"/>
                <a:gd name="connsiteY5" fmla="*/ 438815 h 537026"/>
                <a:gd name="connsiteX6" fmla="*/ 26344 w 1013808"/>
                <a:gd name="connsiteY6" fmla="*/ 373486 h 537026"/>
                <a:gd name="connsiteX7" fmla="*/ 387 w 1013808"/>
                <a:gd name="connsiteY7" fmla="*/ 306458 h 537026"/>
                <a:gd name="connsiteX8" fmla="*/ 47791 w 1013808"/>
                <a:gd name="connsiteY8" fmla="*/ 246882 h 537026"/>
                <a:gd name="connsiteX9" fmla="*/ 48245 w 1013808"/>
                <a:gd name="connsiteY9" fmla="*/ 245312 h 537026"/>
                <a:gd name="connsiteX10" fmla="*/ 69361 w 1013808"/>
                <a:gd name="connsiteY10" fmla="*/ 159761 h 537026"/>
                <a:gd name="connsiteX11" fmla="*/ 172087 w 1013808"/>
                <a:gd name="connsiteY11" fmla="*/ 140215 h 537026"/>
                <a:gd name="connsiteX12" fmla="*/ 172110 w 1013808"/>
                <a:gd name="connsiteY12" fmla="*/ 140182 h 537026"/>
                <a:gd name="connsiteX13" fmla="*/ 192539 w 1013808"/>
                <a:gd name="connsiteY13" fmla="*/ 110786 h 537026"/>
                <a:gd name="connsiteX14" fmla="*/ 256289 w 1013808"/>
                <a:gd name="connsiteY14" fmla="*/ 103064 h 537026"/>
                <a:gd name="connsiteX15" fmla="*/ 274309 w 1013808"/>
                <a:gd name="connsiteY15" fmla="*/ 118750 h 537026"/>
                <a:gd name="connsiteX16" fmla="*/ 283634 w 1013808"/>
                <a:gd name="connsiteY16" fmla="*/ 102242 h 537026"/>
                <a:gd name="connsiteX17" fmla="*/ 383189 w 1013808"/>
                <a:gd name="connsiteY17" fmla="*/ 61118 h 537026"/>
                <a:gd name="connsiteX18" fmla="*/ 437916 w 1013808"/>
                <a:gd name="connsiteY18" fmla="*/ 11321 h 537026"/>
                <a:gd name="connsiteX19" fmla="*/ 516592 w 1013808"/>
                <a:gd name="connsiteY19" fmla="*/ 39596 h 537026"/>
                <a:gd name="connsiteX20" fmla="*/ 604954 w 1013808"/>
                <a:gd name="connsiteY20" fmla="*/ 744 h 537026"/>
                <a:gd name="connsiteX21" fmla="*/ 662102 w 1013808"/>
                <a:gd name="connsiteY21" fmla="*/ 77349 h 537026"/>
                <a:gd name="connsiteX22" fmla="*/ 701953 w 1013808"/>
                <a:gd name="connsiteY22" fmla="*/ 78156 h 537026"/>
                <a:gd name="connsiteX23" fmla="*/ 720660 w 1013808"/>
                <a:gd name="connsiteY23" fmla="*/ 88947 h 537026"/>
                <a:gd name="connsiteX24" fmla="*/ 735389 w 1013808"/>
                <a:gd name="connsiteY24" fmla="*/ 83340 h 537026"/>
                <a:gd name="connsiteX25" fmla="*/ 809180 w 1013808"/>
                <a:gd name="connsiteY25" fmla="*/ 110750 h 537026"/>
                <a:gd name="connsiteX26" fmla="*/ 810919 w 1013808"/>
                <a:gd name="connsiteY26" fmla="*/ 110753 h 537026"/>
                <a:gd name="connsiteX27" fmla="*/ 904732 w 1013808"/>
                <a:gd name="connsiteY27" fmla="*/ 107689 h 537026"/>
                <a:gd name="connsiteX28" fmla="*/ 951503 w 1013808"/>
                <a:gd name="connsiteY28" fmla="*/ 195443 h 537026"/>
                <a:gd name="connsiteX29" fmla="*/ 951542 w 1013808"/>
                <a:gd name="connsiteY29" fmla="*/ 195455 h 537026"/>
                <a:gd name="connsiteX30" fmla="*/ 987186 w 1013808"/>
                <a:gd name="connsiteY30" fmla="*/ 206305 h 537026"/>
                <a:gd name="connsiteX31" fmla="*/ 1011660 w 1013808"/>
                <a:gd name="connsiteY31" fmla="*/ 261904 h 537026"/>
                <a:gd name="connsiteX32" fmla="*/ 1004580 w 1013808"/>
                <a:gd name="connsiteY32" fmla="*/ 274391 h 537026"/>
                <a:gd name="connsiteX33" fmla="*/ 964412 w 1013808"/>
                <a:gd name="connsiteY33" fmla="*/ 261289 h 537026"/>
                <a:gd name="connsiteX0" fmla="*/ 119865 w 1013808"/>
                <a:gd name="connsiteY0" fmla="*/ 528185 h 537026"/>
                <a:gd name="connsiteX1" fmla="*/ 118382 w 1013808"/>
                <a:gd name="connsiteY1" fmla="*/ 537026 h 537026"/>
                <a:gd name="connsiteX2" fmla="*/ 96759 w 1013808"/>
                <a:gd name="connsiteY2" fmla="*/ 523713 h 537026"/>
                <a:gd name="connsiteX3" fmla="*/ 71579 w 1013808"/>
                <a:gd name="connsiteY3" fmla="*/ 487215 h 537026"/>
                <a:gd name="connsiteX4" fmla="*/ 14051 w 1013808"/>
                <a:gd name="connsiteY4" fmla="*/ 438815 h 537026"/>
                <a:gd name="connsiteX5" fmla="*/ 26344 w 1013808"/>
                <a:gd name="connsiteY5" fmla="*/ 373486 h 537026"/>
                <a:gd name="connsiteX6" fmla="*/ 387 w 1013808"/>
                <a:gd name="connsiteY6" fmla="*/ 306458 h 537026"/>
                <a:gd name="connsiteX7" fmla="*/ 47791 w 1013808"/>
                <a:gd name="connsiteY7" fmla="*/ 246882 h 537026"/>
                <a:gd name="connsiteX8" fmla="*/ 48245 w 1013808"/>
                <a:gd name="connsiteY8" fmla="*/ 245312 h 537026"/>
                <a:gd name="connsiteX9" fmla="*/ 69361 w 1013808"/>
                <a:gd name="connsiteY9" fmla="*/ 159761 h 537026"/>
                <a:gd name="connsiteX10" fmla="*/ 172087 w 1013808"/>
                <a:gd name="connsiteY10" fmla="*/ 140215 h 537026"/>
                <a:gd name="connsiteX11" fmla="*/ 172110 w 1013808"/>
                <a:gd name="connsiteY11" fmla="*/ 140182 h 537026"/>
                <a:gd name="connsiteX12" fmla="*/ 192539 w 1013808"/>
                <a:gd name="connsiteY12" fmla="*/ 110786 h 537026"/>
                <a:gd name="connsiteX13" fmla="*/ 256289 w 1013808"/>
                <a:gd name="connsiteY13" fmla="*/ 103064 h 537026"/>
                <a:gd name="connsiteX14" fmla="*/ 274309 w 1013808"/>
                <a:gd name="connsiteY14" fmla="*/ 118750 h 537026"/>
                <a:gd name="connsiteX15" fmla="*/ 283634 w 1013808"/>
                <a:gd name="connsiteY15" fmla="*/ 102242 h 537026"/>
                <a:gd name="connsiteX16" fmla="*/ 383189 w 1013808"/>
                <a:gd name="connsiteY16" fmla="*/ 61118 h 537026"/>
                <a:gd name="connsiteX17" fmla="*/ 437916 w 1013808"/>
                <a:gd name="connsiteY17" fmla="*/ 11321 h 537026"/>
                <a:gd name="connsiteX18" fmla="*/ 516592 w 1013808"/>
                <a:gd name="connsiteY18" fmla="*/ 39596 h 537026"/>
                <a:gd name="connsiteX19" fmla="*/ 604954 w 1013808"/>
                <a:gd name="connsiteY19" fmla="*/ 744 h 537026"/>
                <a:gd name="connsiteX20" fmla="*/ 662102 w 1013808"/>
                <a:gd name="connsiteY20" fmla="*/ 77349 h 537026"/>
                <a:gd name="connsiteX21" fmla="*/ 701953 w 1013808"/>
                <a:gd name="connsiteY21" fmla="*/ 78156 h 537026"/>
                <a:gd name="connsiteX22" fmla="*/ 720660 w 1013808"/>
                <a:gd name="connsiteY22" fmla="*/ 88947 h 537026"/>
                <a:gd name="connsiteX23" fmla="*/ 735389 w 1013808"/>
                <a:gd name="connsiteY23" fmla="*/ 83340 h 537026"/>
                <a:gd name="connsiteX24" fmla="*/ 809180 w 1013808"/>
                <a:gd name="connsiteY24" fmla="*/ 110750 h 537026"/>
                <a:gd name="connsiteX25" fmla="*/ 810919 w 1013808"/>
                <a:gd name="connsiteY25" fmla="*/ 110753 h 537026"/>
                <a:gd name="connsiteX26" fmla="*/ 904732 w 1013808"/>
                <a:gd name="connsiteY26" fmla="*/ 107689 h 537026"/>
                <a:gd name="connsiteX27" fmla="*/ 951503 w 1013808"/>
                <a:gd name="connsiteY27" fmla="*/ 195443 h 537026"/>
                <a:gd name="connsiteX28" fmla="*/ 951542 w 1013808"/>
                <a:gd name="connsiteY28" fmla="*/ 195455 h 537026"/>
                <a:gd name="connsiteX29" fmla="*/ 987186 w 1013808"/>
                <a:gd name="connsiteY29" fmla="*/ 206305 h 537026"/>
                <a:gd name="connsiteX30" fmla="*/ 1011660 w 1013808"/>
                <a:gd name="connsiteY30" fmla="*/ 261904 h 537026"/>
                <a:gd name="connsiteX31" fmla="*/ 1004580 w 1013808"/>
                <a:gd name="connsiteY31" fmla="*/ 274391 h 537026"/>
                <a:gd name="connsiteX32" fmla="*/ 964412 w 1013808"/>
                <a:gd name="connsiteY32" fmla="*/ 261289 h 537026"/>
                <a:gd name="connsiteX0" fmla="*/ 119865 w 1013808"/>
                <a:gd name="connsiteY0" fmla="*/ 528185 h 537026"/>
                <a:gd name="connsiteX1" fmla="*/ 118382 w 1013808"/>
                <a:gd name="connsiteY1" fmla="*/ 537026 h 537026"/>
                <a:gd name="connsiteX2" fmla="*/ 96759 w 1013808"/>
                <a:gd name="connsiteY2" fmla="*/ 523713 h 537026"/>
                <a:gd name="connsiteX3" fmla="*/ 71579 w 1013808"/>
                <a:gd name="connsiteY3" fmla="*/ 487215 h 537026"/>
                <a:gd name="connsiteX4" fmla="*/ 14051 w 1013808"/>
                <a:gd name="connsiteY4" fmla="*/ 438815 h 537026"/>
                <a:gd name="connsiteX5" fmla="*/ 26344 w 1013808"/>
                <a:gd name="connsiteY5" fmla="*/ 373486 h 537026"/>
                <a:gd name="connsiteX6" fmla="*/ 387 w 1013808"/>
                <a:gd name="connsiteY6" fmla="*/ 306458 h 537026"/>
                <a:gd name="connsiteX7" fmla="*/ 47791 w 1013808"/>
                <a:gd name="connsiteY7" fmla="*/ 246882 h 537026"/>
                <a:gd name="connsiteX8" fmla="*/ 48245 w 1013808"/>
                <a:gd name="connsiteY8" fmla="*/ 245312 h 537026"/>
                <a:gd name="connsiteX9" fmla="*/ 69361 w 1013808"/>
                <a:gd name="connsiteY9" fmla="*/ 159761 h 537026"/>
                <a:gd name="connsiteX10" fmla="*/ 172087 w 1013808"/>
                <a:gd name="connsiteY10" fmla="*/ 140215 h 537026"/>
                <a:gd name="connsiteX11" fmla="*/ 172110 w 1013808"/>
                <a:gd name="connsiteY11" fmla="*/ 140182 h 537026"/>
                <a:gd name="connsiteX12" fmla="*/ 192539 w 1013808"/>
                <a:gd name="connsiteY12" fmla="*/ 110786 h 537026"/>
                <a:gd name="connsiteX13" fmla="*/ 256289 w 1013808"/>
                <a:gd name="connsiteY13" fmla="*/ 103064 h 537026"/>
                <a:gd name="connsiteX14" fmla="*/ 274309 w 1013808"/>
                <a:gd name="connsiteY14" fmla="*/ 118750 h 537026"/>
                <a:gd name="connsiteX15" fmla="*/ 283634 w 1013808"/>
                <a:gd name="connsiteY15" fmla="*/ 102242 h 537026"/>
                <a:gd name="connsiteX16" fmla="*/ 383189 w 1013808"/>
                <a:gd name="connsiteY16" fmla="*/ 61118 h 537026"/>
                <a:gd name="connsiteX17" fmla="*/ 437916 w 1013808"/>
                <a:gd name="connsiteY17" fmla="*/ 11321 h 537026"/>
                <a:gd name="connsiteX18" fmla="*/ 516592 w 1013808"/>
                <a:gd name="connsiteY18" fmla="*/ 39596 h 537026"/>
                <a:gd name="connsiteX19" fmla="*/ 604954 w 1013808"/>
                <a:gd name="connsiteY19" fmla="*/ 744 h 537026"/>
                <a:gd name="connsiteX20" fmla="*/ 662102 w 1013808"/>
                <a:gd name="connsiteY20" fmla="*/ 77349 h 537026"/>
                <a:gd name="connsiteX21" fmla="*/ 701953 w 1013808"/>
                <a:gd name="connsiteY21" fmla="*/ 78156 h 537026"/>
                <a:gd name="connsiteX22" fmla="*/ 720660 w 1013808"/>
                <a:gd name="connsiteY22" fmla="*/ 88947 h 537026"/>
                <a:gd name="connsiteX23" fmla="*/ 735389 w 1013808"/>
                <a:gd name="connsiteY23" fmla="*/ 83340 h 537026"/>
                <a:gd name="connsiteX24" fmla="*/ 809180 w 1013808"/>
                <a:gd name="connsiteY24" fmla="*/ 110750 h 537026"/>
                <a:gd name="connsiteX25" fmla="*/ 810919 w 1013808"/>
                <a:gd name="connsiteY25" fmla="*/ 110753 h 537026"/>
                <a:gd name="connsiteX26" fmla="*/ 904732 w 1013808"/>
                <a:gd name="connsiteY26" fmla="*/ 107689 h 537026"/>
                <a:gd name="connsiteX27" fmla="*/ 951503 w 1013808"/>
                <a:gd name="connsiteY27" fmla="*/ 195443 h 537026"/>
                <a:gd name="connsiteX28" fmla="*/ 951542 w 1013808"/>
                <a:gd name="connsiteY28" fmla="*/ 195455 h 537026"/>
                <a:gd name="connsiteX29" fmla="*/ 987186 w 1013808"/>
                <a:gd name="connsiteY29" fmla="*/ 206305 h 537026"/>
                <a:gd name="connsiteX30" fmla="*/ 1011660 w 1013808"/>
                <a:gd name="connsiteY30" fmla="*/ 261904 h 537026"/>
                <a:gd name="connsiteX31" fmla="*/ 1004580 w 1013808"/>
                <a:gd name="connsiteY31" fmla="*/ 274391 h 537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13808" h="537026">
                  <a:moveTo>
                    <a:pt x="119865" y="528185"/>
                  </a:moveTo>
                  <a:lnTo>
                    <a:pt x="118382" y="537026"/>
                  </a:lnTo>
                  <a:lnTo>
                    <a:pt x="96759" y="523713"/>
                  </a:lnTo>
                  <a:cubicBezTo>
                    <a:pt x="86807" y="514154"/>
                    <a:pt x="78173" y="501908"/>
                    <a:pt x="71579" y="487215"/>
                  </a:cubicBezTo>
                  <a:cubicBezTo>
                    <a:pt x="45671" y="491077"/>
                    <a:pt x="21343" y="470615"/>
                    <a:pt x="14051" y="438815"/>
                  </a:cubicBezTo>
                  <a:cubicBezTo>
                    <a:pt x="8770" y="415809"/>
                    <a:pt x="13439" y="390979"/>
                    <a:pt x="26344" y="373486"/>
                  </a:cubicBezTo>
                  <a:cubicBezTo>
                    <a:pt x="8034" y="359763"/>
                    <a:pt x="-2162" y="333432"/>
                    <a:pt x="387" y="306458"/>
                  </a:cubicBezTo>
                  <a:cubicBezTo>
                    <a:pt x="3377" y="274877"/>
                    <a:pt x="23060" y="250139"/>
                    <a:pt x="47791" y="246882"/>
                  </a:cubicBezTo>
                  <a:cubicBezTo>
                    <a:pt x="47938" y="246356"/>
                    <a:pt x="48098" y="245840"/>
                    <a:pt x="48245" y="245312"/>
                  </a:cubicBezTo>
                  <a:cubicBezTo>
                    <a:pt x="44923" y="214212"/>
                    <a:pt x="52669" y="182848"/>
                    <a:pt x="69361" y="159761"/>
                  </a:cubicBezTo>
                  <a:cubicBezTo>
                    <a:pt x="95735" y="123295"/>
                    <a:pt x="138494" y="115168"/>
                    <a:pt x="172087" y="140215"/>
                  </a:cubicBezTo>
                  <a:cubicBezTo>
                    <a:pt x="172095" y="140204"/>
                    <a:pt x="172102" y="140193"/>
                    <a:pt x="172110" y="140182"/>
                  </a:cubicBezTo>
                  <a:lnTo>
                    <a:pt x="192539" y="110786"/>
                  </a:lnTo>
                  <a:cubicBezTo>
                    <a:pt x="211072" y="94444"/>
                    <a:pt x="235417" y="91264"/>
                    <a:pt x="256289" y="103064"/>
                  </a:cubicBezTo>
                  <a:lnTo>
                    <a:pt x="274309" y="118750"/>
                  </a:lnTo>
                  <a:lnTo>
                    <a:pt x="283634" y="102242"/>
                  </a:lnTo>
                  <a:cubicBezTo>
                    <a:pt x="311145" y="68621"/>
                    <a:pt x="350491" y="52367"/>
                    <a:pt x="383189" y="61118"/>
                  </a:cubicBezTo>
                  <a:cubicBezTo>
                    <a:pt x="395934" y="38025"/>
                    <a:pt x="415894" y="19872"/>
                    <a:pt x="437916" y="11321"/>
                  </a:cubicBezTo>
                  <a:cubicBezTo>
                    <a:pt x="471378" y="-1676"/>
                    <a:pt x="503261" y="9786"/>
                    <a:pt x="516592" y="39596"/>
                  </a:cubicBezTo>
                  <a:cubicBezTo>
                    <a:pt x="541601" y="11203"/>
                    <a:pt x="575242" y="-3588"/>
                    <a:pt x="604954" y="744"/>
                  </a:cubicBezTo>
                  <a:cubicBezTo>
                    <a:pt x="639966" y="5851"/>
                    <a:pt x="662773" y="36416"/>
                    <a:pt x="662102" y="77349"/>
                  </a:cubicBezTo>
                  <a:cubicBezTo>
                    <a:pt x="676457" y="74395"/>
                    <a:pt x="689917" y="74837"/>
                    <a:pt x="701953" y="78156"/>
                  </a:cubicBezTo>
                  <a:lnTo>
                    <a:pt x="720660" y="88947"/>
                  </a:lnTo>
                  <a:lnTo>
                    <a:pt x="735389" y="83340"/>
                  </a:lnTo>
                  <a:cubicBezTo>
                    <a:pt x="768777" y="77868"/>
                    <a:pt x="799417" y="89248"/>
                    <a:pt x="809180" y="110750"/>
                  </a:cubicBezTo>
                  <a:lnTo>
                    <a:pt x="810919" y="110753"/>
                  </a:lnTo>
                  <a:cubicBezTo>
                    <a:pt x="842176" y="99703"/>
                    <a:pt x="876569" y="98584"/>
                    <a:pt x="904732" y="107689"/>
                  </a:cubicBezTo>
                  <a:cubicBezTo>
                    <a:pt x="949213" y="122080"/>
                    <a:pt x="968674" y="158610"/>
                    <a:pt x="951503" y="195443"/>
                  </a:cubicBezTo>
                  <a:lnTo>
                    <a:pt x="951542" y="195455"/>
                  </a:lnTo>
                  <a:lnTo>
                    <a:pt x="987186" y="206305"/>
                  </a:lnTo>
                  <a:cubicBezTo>
                    <a:pt x="1008859" y="218821"/>
                    <a:pt x="1018443" y="239993"/>
                    <a:pt x="1011660" y="261904"/>
                  </a:cubicBezTo>
                  <a:lnTo>
                    <a:pt x="1004580" y="274391"/>
                  </a:lnTo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721F5B7E-793C-41C1-BAD5-6E95A798BF33}"/>
                </a:ext>
              </a:extLst>
            </p:cNvPr>
            <p:cNvGrpSpPr/>
            <p:nvPr/>
          </p:nvGrpSpPr>
          <p:grpSpPr>
            <a:xfrm>
              <a:off x="1381630" y="4365999"/>
              <a:ext cx="231434" cy="419158"/>
              <a:chOff x="1368308" y="1783038"/>
              <a:chExt cx="188990" cy="342286"/>
            </a:xfrm>
          </p:grpSpPr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1B456523-4A3A-421F-8FA0-7E56985DD6C4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30E6428-2960-42AE-95E8-3724BCD09BFB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E8FF04D9-4DA7-45D2-A4A2-0AD24CD0C450}"/>
              </a:ext>
            </a:extLst>
          </p:cNvPr>
          <p:cNvGrpSpPr/>
          <p:nvPr/>
        </p:nvGrpSpPr>
        <p:grpSpPr>
          <a:xfrm>
            <a:off x="7331393" y="3685221"/>
            <a:ext cx="1193194" cy="2750503"/>
            <a:chOff x="6554153" y="3685221"/>
            <a:chExt cx="1193194" cy="2750503"/>
          </a:xfrm>
        </p:grpSpPr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D0D3F6B7-835A-4EFF-9D3E-4EC0680A15AE}"/>
                </a:ext>
              </a:extLst>
            </p:cNvPr>
            <p:cNvSpPr/>
            <p:nvPr/>
          </p:nvSpPr>
          <p:spPr>
            <a:xfrm rot="2700000">
              <a:off x="6523455" y="3989363"/>
              <a:ext cx="403662" cy="256499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EA98AA5D-2F85-48FC-94F6-399792E26FE5}"/>
                </a:ext>
              </a:extLst>
            </p:cNvPr>
            <p:cNvSpPr/>
            <p:nvPr/>
          </p:nvSpPr>
          <p:spPr>
            <a:xfrm>
              <a:off x="7049206" y="4784235"/>
              <a:ext cx="313620" cy="442916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5ED5F1DA-199A-4389-BBFB-0AF845C40874}"/>
                </a:ext>
              </a:extLst>
            </p:cNvPr>
            <p:cNvSpPr/>
            <p:nvPr/>
          </p:nvSpPr>
          <p:spPr>
            <a:xfrm>
              <a:off x="7066312" y="4811714"/>
              <a:ext cx="176657" cy="251874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5033 w 161003"/>
                <a:gd name="connsiteY4" fmla="*/ 75107 h 209686"/>
                <a:gd name="connsiteX5" fmla="*/ 152408 w 161003"/>
                <a:gd name="connsiteY5" fmla="*/ 0 h 209686"/>
                <a:gd name="connsiteX0" fmla="*/ 152408 w 161003"/>
                <a:gd name="connsiteY0" fmla="*/ 0 h 209686"/>
                <a:gd name="connsiteX1" fmla="*/ 9452 w 161003"/>
                <a:gd name="connsiteY1" fmla="*/ 205450 h 209686"/>
                <a:gd name="connsiteX2" fmla="*/ 0 w 161003"/>
                <a:gd name="connsiteY2" fmla="*/ 209686 h 209686"/>
                <a:gd name="connsiteX3" fmla="*/ 4657 w 161003"/>
                <a:gd name="connsiteY3" fmla="*/ 135334 h 209686"/>
                <a:gd name="connsiteX4" fmla="*/ 87857 w 161003"/>
                <a:gd name="connsiteY4" fmla="*/ 82251 h 209686"/>
                <a:gd name="connsiteX5" fmla="*/ 152408 w 161003"/>
                <a:gd name="connsiteY5" fmla="*/ 0 h 209686"/>
                <a:gd name="connsiteX0" fmla="*/ 147751 w 156346"/>
                <a:gd name="connsiteY0" fmla="*/ 0 h 205450"/>
                <a:gd name="connsiteX1" fmla="*/ 4795 w 156346"/>
                <a:gd name="connsiteY1" fmla="*/ 205450 h 205450"/>
                <a:gd name="connsiteX2" fmla="*/ 0 w 156346"/>
                <a:gd name="connsiteY2" fmla="*/ 135334 h 205450"/>
                <a:gd name="connsiteX3" fmla="*/ 83200 w 156346"/>
                <a:gd name="connsiteY3" fmla="*/ 82251 h 205450"/>
                <a:gd name="connsiteX4" fmla="*/ 147751 w 156346"/>
                <a:gd name="connsiteY4" fmla="*/ 0 h 205450"/>
                <a:gd name="connsiteX0" fmla="*/ 148605 w 156752"/>
                <a:gd name="connsiteY0" fmla="*/ 0 h 188781"/>
                <a:gd name="connsiteX1" fmla="*/ 0 w 156752"/>
                <a:gd name="connsiteY1" fmla="*/ 188781 h 188781"/>
                <a:gd name="connsiteX2" fmla="*/ 854 w 156752"/>
                <a:gd name="connsiteY2" fmla="*/ 135334 h 188781"/>
                <a:gd name="connsiteX3" fmla="*/ 84054 w 156752"/>
                <a:gd name="connsiteY3" fmla="*/ 82251 h 188781"/>
                <a:gd name="connsiteX4" fmla="*/ 148605 w 156752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48605 w 148605"/>
                <a:gd name="connsiteY0" fmla="*/ 0 h 188781"/>
                <a:gd name="connsiteX1" fmla="*/ 0 w 148605"/>
                <a:gd name="connsiteY1" fmla="*/ 188781 h 188781"/>
                <a:gd name="connsiteX2" fmla="*/ 854 w 148605"/>
                <a:gd name="connsiteY2" fmla="*/ 135334 h 188781"/>
                <a:gd name="connsiteX3" fmla="*/ 84054 w 148605"/>
                <a:gd name="connsiteY3" fmla="*/ 82251 h 188781"/>
                <a:gd name="connsiteX4" fmla="*/ 148605 w 148605"/>
                <a:gd name="connsiteY4" fmla="*/ 0 h 188781"/>
                <a:gd name="connsiteX0" fmla="*/ 151429 w 151429"/>
                <a:gd name="connsiteY0" fmla="*/ 0 h 186400"/>
                <a:gd name="connsiteX1" fmla="*/ 0 w 151429"/>
                <a:gd name="connsiteY1" fmla="*/ 186400 h 186400"/>
                <a:gd name="connsiteX2" fmla="*/ 854 w 151429"/>
                <a:gd name="connsiteY2" fmla="*/ 132953 h 186400"/>
                <a:gd name="connsiteX3" fmla="*/ 84054 w 151429"/>
                <a:gd name="connsiteY3" fmla="*/ 79870 h 186400"/>
                <a:gd name="connsiteX4" fmla="*/ 151429 w 151429"/>
                <a:gd name="connsiteY4" fmla="*/ 0 h 1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429" h="186400">
                  <a:moveTo>
                    <a:pt x="151429" y="0"/>
                  </a:moveTo>
                  <a:cubicBezTo>
                    <a:pt x="150345" y="78261"/>
                    <a:pt x="89168" y="133779"/>
                    <a:pt x="0" y="186400"/>
                  </a:cubicBezTo>
                  <a:cubicBezTo>
                    <a:pt x="285" y="168584"/>
                    <a:pt x="569" y="150769"/>
                    <a:pt x="854" y="132953"/>
                  </a:cubicBezTo>
                  <a:lnTo>
                    <a:pt x="84054" y="79870"/>
                  </a:lnTo>
                  <a:cubicBezTo>
                    <a:pt x="113633" y="51040"/>
                    <a:pt x="136893" y="29985"/>
                    <a:pt x="15142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2" name="台形 731">
              <a:extLst>
                <a:ext uri="{FF2B5EF4-FFF2-40B4-BE49-F238E27FC236}">
                  <a16:creationId xmlns:a16="http://schemas.microsoft.com/office/drawing/2014/main" id="{02287798-C8DB-48AB-9A02-8A87640F27BC}"/>
                </a:ext>
              </a:extLst>
            </p:cNvPr>
            <p:cNvSpPr/>
            <p:nvPr/>
          </p:nvSpPr>
          <p:spPr>
            <a:xfrm rot="11290218" flipV="1">
              <a:off x="6815805" y="5256067"/>
              <a:ext cx="84295" cy="652135"/>
            </a:xfrm>
            <a:custGeom>
              <a:avLst/>
              <a:gdLst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0 w 184781"/>
                <a:gd name="connsiteY4" fmla="*/ 551112 h 551112"/>
                <a:gd name="connsiteX0" fmla="*/ 0 w 184781"/>
                <a:gd name="connsiteY0" fmla="*/ 551112 h 551112"/>
                <a:gd name="connsiteX1" fmla="*/ 50098 w 184781"/>
                <a:gd name="connsiteY1" fmla="*/ 0 h 551112"/>
                <a:gd name="connsiteX2" fmla="*/ 134683 w 184781"/>
                <a:gd name="connsiteY2" fmla="*/ 0 h 551112"/>
                <a:gd name="connsiteX3" fmla="*/ 184781 w 184781"/>
                <a:gd name="connsiteY3" fmla="*/ 551112 h 551112"/>
                <a:gd name="connsiteX4" fmla="*/ 90759 w 184781"/>
                <a:gd name="connsiteY4" fmla="*/ 549928 h 551112"/>
                <a:gd name="connsiteX5" fmla="*/ 0 w 184781"/>
                <a:gd name="connsiteY5" fmla="*/ 551112 h 551112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1234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96509 w 184781"/>
                <a:gd name="connsiteY4" fmla="*/ 685660 h 685660"/>
                <a:gd name="connsiteX5" fmla="*/ 0 w 184781"/>
                <a:gd name="connsiteY5" fmla="*/ 551112 h 685660"/>
                <a:gd name="connsiteX0" fmla="*/ 0 w 184781"/>
                <a:gd name="connsiteY0" fmla="*/ 551112 h 685660"/>
                <a:gd name="connsiteX1" fmla="*/ 50098 w 184781"/>
                <a:gd name="connsiteY1" fmla="*/ 0 h 685660"/>
                <a:gd name="connsiteX2" fmla="*/ 134683 w 184781"/>
                <a:gd name="connsiteY2" fmla="*/ 0 h 685660"/>
                <a:gd name="connsiteX3" fmla="*/ 184781 w 184781"/>
                <a:gd name="connsiteY3" fmla="*/ 551112 h 685660"/>
                <a:gd name="connsiteX4" fmla="*/ 89962 w 184781"/>
                <a:gd name="connsiteY4" fmla="*/ 685660 h 685660"/>
                <a:gd name="connsiteX5" fmla="*/ 0 w 184781"/>
                <a:gd name="connsiteY5" fmla="*/ 551112 h 685660"/>
                <a:gd name="connsiteX0" fmla="*/ 0 w 158686"/>
                <a:gd name="connsiteY0" fmla="*/ 551112 h 685660"/>
                <a:gd name="connsiteX1" fmla="*/ 50098 w 158686"/>
                <a:gd name="connsiteY1" fmla="*/ 0 h 685660"/>
                <a:gd name="connsiteX2" fmla="*/ 134683 w 158686"/>
                <a:gd name="connsiteY2" fmla="*/ 0 h 685660"/>
                <a:gd name="connsiteX3" fmla="*/ 158687 w 158686"/>
                <a:gd name="connsiteY3" fmla="*/ 598627 h 685660"/>
                <a:gd name="connsiteX4" fmla="*/ 89962 w 158686"/>
                <a:gd name="connsiteY4" fmla="*/ 685660 h 685660"/>
                <a:gd name="connsiteX5" fmla="*/ 0 w 158686"/>
                <a:gd name="connsiteY5" fmla="*/ 551112 h 685660"/>
                <a:gd name="connsiteX0" fmla="*/ 0 w 158687"/>
                <a:gd name="connsiteY0" fmla="*/ 551112 h 711147"/>
                <a:gd name="connsiteX1" fmla="*/ 50098 w 158687"/>
                <a:gd name="connsiteY1" fmla="*/ 0 h 711147"/>
                <a:gd name="connsiteX2" fmla="*/ 134683 w 158687"/>
                <a:gd name="connsiteY2" fmla="*/ 0 h 711147"/>
                <a:gd name="connsiteX3" fmla="*/ 158687 w 158687"/>
                <a:gd name="connsiteY3" fmla="*/ 598627 h 711147"/>
                <a:gd name="connsiteX4" fmla="*/ 117588 w 158687"/>
                <a:gd name="connsiteY4" fmla="*/ 711147 h 711147"/>
                <a:gd name="connsiteX5" fmla="*/ 0 w 158687"/>
                <a:gd name="connsiteY5" fmla="*/ 551112 h 711147"/>
                <a:gd name="connsiteX0" fmla="*/ 24104 w 108589"/>
                <a:gd name="connsiteY0" fmla="*/ 608039 h 711147"/>
                <a:gd name="connsiteX1" fmla="*/ 0 w 108589"/>
                <a:gd name="connsiteY1" fmla="*/ 0 h 711147"/>
                <a:gd name="connsiteX2" fmla="*/ 84585 w 108589"/>
                <a:gd name="connsiteY2" fmla="*/ 0 h 711147"/>
                <a:gd name="connsiteX3" fmla="*/ 108589 w 108589"/>
                <a:gd name="connsiteY3" fmla="*/ 598627 h 711147"/>
                <a:gd name="connsiteX4" fmla="*/ 67490 w 108589"/>
                <a:gd name="connsiteY4" fmla="*/ 711147 h 711147"/>
                <a:gd name="connsiteX5" fmla="*/ 24104 w 108589"/>
                <a:gd name="connsiteY5" fmla="*/ 608039 h 711147"/>
                <a:gd name="connsiteX0" fmla="*/ -1 w 84484"/>
                <a:gd name="connsiteY0" fmla="*/ 608039 h 711147"/>
                <a:gd name="connsiteX1" fmla="*/ 3535 w 84484"/>
                <a:gd name="connsiteY1" fmla="*/ 4265 h 711147"/>
                <a:gd name="connsiteX2" fmla="*/ 60480 w 84484"/>
                <a:gd name="connsiteY2" fmla="*/ 0 h 711147"/>
                <a:gd name="connsiteX3" fmla="*/ 84484 w 84484"/>
                <a:gd name="connsiteY3" fmla="*/ 598627 h 711147"/>
                <a:gd name="connsiteX4" fmla="*/ 43385 w 84484"/>
                <a:gd name="connsiteY4" fmla="*/ 711147 h 711147"/>
                <a:gd name="connsiteX5" fmla="*/ -1 w 84484"/>
                <a:gd name="connsiteY5" fmla="*/ 608039 h 711147"/>
                <a:gd name="connsiteX0" fmla="*/ 0 w 92792"/>
                <a:gd name="connsiteY0" fmla="*/ 627979 h 711147"/>
                <a:gd name="connsiteX1" fmla="*/ 11843 w 92792"/>
                <a:gd name="connsiteY1" fmla="*/ 4265 h 711147"/>
                <a:gd name="connsiteX2" fmla="*/ 68788 w 92792"/>
                <a:gd name="connsiteY2" fmla="*/ 0 h 711147"/>
                <a:gd name="connsiteX3" fmla="*/ 92792 w 92792"/>
                <a:gd name="connsiteY3" fmla="*/ 598627 h 711147"/>
                <a:gd name="connsiteX4" fmla="*/ 51693 w 92792"/>
                <a:gd name="connsiteY4" fmla="*/ 711147 h 711147"/>
                <a:gd name="connsiteX5" fmla="*/ 0 w 92792"/>
                <a:gd name="connsiteY5" fmla="*/ 627979 h 711147"/>
                <a:gd name="connsiteX0" fmla="*/ 0 w 92792"/>
                <a:gd name="connsiteY0" fmla="*/ 627979 h 821883"/>
                <a:gd name="connsiteX1" fmla="*/ 11843 w 92792"/>
                <a:gd name="connsiteY1" fmla="*/ 4265 h 821883"/>
                <a:gd name="connsiteX2" fmla="*/ 68788 w 92792"/>
                <a:gd name="connsiteY2" fmla="*/ 0 h 821883"/>
                <a:gd name="connsiteX3" fmla="*/ 92792 w 92792"/>
                <a:gd name="connsiteY3" fmla="*/ 598627 h 821883"/>
                <a:gd name="connsiteX4" fmla="*/ 3049 w 92792"/>
                <a:gd name="connsiteY4" fmla="*/ 821883 h 821883"/>
                <a:gd name="connsiteX5" fmla="*/ 0 w 92792"/>
                <a:gd name="connsiteY5" fmla="*/ 627979 h 821883"/>
                <a:gd name="connsiteX0" fmla="*/ 0 w 103130"/>
                <a:gd name="connsiteY0" fmla="*/ 627979 h 821883"/>
                <a:gd name="connsiteX1" fmla="*/ 11843 w 103130"/>
                <a:gd name="connsiteY1" fmla="*/ 4265 h 821883"/>
                <a:gd name="connsiteX2" fmla="*/ 68788 w 103130"/>
                <a:gd name="connsiteY2" fmla="*/ 0 h 821883"/>
                <a:gd name="connsiteX3" fmla="*/ 92792 w 103130"/>
                <a:gd name="connsiteY3" fmla="*/ 598627 h 821883"/>
                <a:gd name="connsiteX4" fmla="*/ 3049 w 103130"/>
                <a:gd name="connsiteY4" fmla="*/ 821883 h 821883"/>
                <a:gd name="connsiteX5" fmla="*/ 0 w 103130"/>
                <a:gd name="connsiteY5" fmla="*/ 627979 h 821883"/>
                <a:gd name="connsiteX0" fmla="*/ 0 w 103130"/>
                <a:gd name="connsiteY0" fmla="*/ 627979 h 821883"/>
                <a:gd name="connsiteX1" fmla="*/ 11843 w 103130"/>
                <a:gd name="connsiteY1" fmla="*/ 4265 h 821883"/>
                <a:gd name="connsiteX2" fmla="*/ 68788 w 103130"/>
                <a:gd name="connsiteY2" fmla="*/ 0 h 821883"/>
                <a:gd name="connsiteX3" fmla="*/ 92792 w 103130"/>
                <a:gd name="connsiteY3" fmla="*/ 598627 h 821883"/>
                <a:gd name="connsiteX4" fmla="*/ 3049 w 103130"/>
                <a:gd name="connsiteY4" fmla="*/ 821883 h 821883"/>
                <a:gd name="connsiteX5" fmla="*/ 0 w 103130"/>
                <a:gd name="connsiteY5" fmla="*/ 627979 h 821883"/>
                <a:gd name="connsiteX0" fmla="*/ 0 w 84302"/>
                <a:gd name="connsiteY0" fmla="*/ 627979 h 821883"/>
                <a:gd name="connsiteX1" fmla="*/ 11843 w 84302"/>
                <a:gd name="connsiteY1" fmla="*/ 4265 h 821883"/>
                <a:gd name="connsiteX2" fmla="*/ 68788 w 84302"/>
                <a:gd name="connsiteY2" fmla="*/ 0 h 821883"/>
                <a:gd name="connsiteX3" fmla="*/ 68653 w 84302"/>
                <a:gd name="connsiteY3" fmla="*/ 673731 h 821883"/>
                <a:gd name="connsiteX4" fmla="*/ 3049 w 84302"/>
                <a:gd name="connsiteY4" fmla="*/ 821883 h 821883"/>
                <a:gd name="connsiteX5" fmla="*/ 0 w 84302"/>
                <a:gd name="connsiteY5" fmla="*/ 627979 h 82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302" h="821883">
                  <a:moveTo>
                    <a:pt x="0" y="627979"/>
                  </a:moveTo>
                  <a:cubicBezTo>
                    <a:pt x="1179" y="426721"/>
                    <a:pt x="10664" y="205523"/>
                    <a:pt x="11843" y="4265"/>
                  </a:cubicBezTo>
                  <a:lnTo>
                    <a:pt x="68788" y="0"/>
                  </a:lnTo>
                  <a:cubicBezTo>
                    <a:pt x="76789" y="199542"/>
                    <a:pt x="99362" y="458939"/>
                    <a:pt x="68653" y="673731"/>
                  </a:cubicBezTo>
                  <a:cubicBezTo>
                    <a:pt x="45402" y="824974"/>
                    <a:pt x="32963" y="747464"/>
                    <a:pt x="3049" y="821883"/>
                  </a:cubicBezTo>
                  <a:cubicBezTo>
                    <a:pt x="2033" y="757248"/>
                    <a:pt x="1016" y="692614"/>
                    <a:pt x="0" y="627979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chemeClr val="accent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3" name="台形 356">
              <a:extLst>
                <a:ext uri="{FF2B5EF4-FFF2-40B4-BE49-F238E27FC236}">
                  <a16:creationId xmlns:a16="http://schemas.microsoft.com/office/drawing/2014/main" id="{A46F591A-7C8B-473E-B483-4B8F465E6CD2}"/>
                </a:ext>
              </a:extLst>
            </p:cNvPr>
            <p:cNvSpPr/>
            <p:nvPr/>
          </p:nvSpPr>
          <p:spPr>
            <a:xfrm rot="10800000">
              <a:off x="6860579" y="5127795"/>
              <a:ext cx="195025" cy="157794"/>
            </a:xfrm>
            <a:custGeom>
              <a:avLst/>
              <a:gdLst>
                <a:gd name="connsiteX0" fmla="*/ 0 w 247318"/>
                <a:gd name="connsiteY0" fmla="*/ 202452 h 202452"/>
                <a:gd name="connsiteX1" fmla="*/ 54889 w 247318"/>
                <a:gd name="connsiteY1" fmla="*/ 0 h 202452"/>
                <a:gd name="connsiteX2" fmla="*/ 192429 w 247318"/>
                <a:gd name="connsiteY2" fmla="*/ 0 h 202452"/>
                <a:gd name="connsiteX3" fmla="*/ 247318 w 247318"/>
                <a:gd name="connsiteY3" fmla="*/ 202452 h 202452"/>
                <a:gd name="connsiteX4" fmla="*/ 0 w 247318"/>
                <a:gd name="connsiteY4" fmla="*/ 202452 h 202452"/>
                <a:gd name="connsiteX0" fmla="*/ 0 w 255864"/>
                <a:gd name="connsiteY0" fmla="*/ 202452 h 209860"/>
                <a:gd name="connsiteX1" fmla="*/ 54889 w 255864"/>
                <a:gd name="connsiteY1" fmla="*/ 0 h 209860"/>
                <a:gd name="connsiteX2" fmla="*/ 192429 w 255864"/>
                <a:gd name="connsiteY2" fmla="*/ 0 h 209860"/>
                <a:gd name="connsiteX3" fmla="*/ 247318 w 255864"/>
                <a:gd name="connsiteY3" fmla="*/ 202452 h 209860"/>
                <a:gd name="connsiteX4" fmla="*/ 0 w 255864"/>
                <a:gd name="connsiteY4" fmla="*/ 202452 h 209860"/>
                <a:gd name="connsiteX0" fmla="*/ 0 w 269334"/>
                <a:gd name="connsiteY0" fmla="*/ 202452 h 216743"/>
                <a:gd name="connsiteX1" fmla="*/ 54889 w 269334"/>
                <a:gd name="connsiteY1" fmla="*/ 0 h 216743"/>
                <a:gd name="connsiteX2" fmla="*/ 244816 w 269334"/>
                <a:gd name="connsiteY2" fmla="*/ 9525 h 216743"/>
                <a:gd name="connsiteX3" fmla="*/ 247318 w 269334"/>
                <a:gd name="connsiteY3" fmla="*/ 202452 h 216743"/>
                <a:gd name="connsiteX4" fmla="*/ 0 w 269334"/>
                <a:gd name="connsiteY4" fmla="*/ 202452 h 216743"/>
                <a:gd name="connsiteX0" fmla="*/ 0 w 273807"/>
                <a:gd name="connsiteY0" fmla="*/ 202452 h 216743"/>
                <a:gd name="connsiteX1" fmla="*/ 54889 w 273807"/>
                <a:gd name="connsiteY1" fmla="*/ 0 h 216743"/>
                <a:gd name="connsiteX2" fmla="*/ 244816 w 273807"/>
                <a:gd name="connsiteY2" fmla="*/ 9525 h 216743"/>
                <a:gd name="connsiteX3" fmla="*/ 247318 w 273807"/>
                <a:gd name="connsiteY3" fmla="*/ 202452 h 216743"/>
                <a:gd name="connsiteX4" fmla="*/ 0 w 273807"/>
                <a:gd name="connsiteY4" fmla="*/ 202452 h 216743"/>
                <a:gd name="connsiteX0" fmla="*/ 0 w 275145"/>
                <a:gd name="connsiteY0" fmla="*/ 208227 h 209200"/>
                <a:gd name="connsiteX1" fmla="*/ 54889 w 275145"/>
                <a:gd name="connsiteY1" fmla="*/ 5775 h 209200"/>
                <a:gd name="connsiteX2" fmla="*/ 244816 w 275145"/>
                <a:gd name="connsiteY2" fmla="*/ 15300 h 209200"/>
                <a:gd name="connsiteX3" fmla="*/ 249699 w 275145"/>
                <a:gd name="connsiteY3" fmla="*/ 184415 h 209200"/>
                <a:gd name="connsiteX4" fmla="*/ 0 w 275145"/>
                <a:gd name="connsiteY4" fmla="*/ 208227 h 209200"/>
                <a:gd name="connsiteX0" fmla="*/ 0 w 275145"/>
                <a:gd name="connsiteY0" fmla="*/ 208227 h 209200"/>
                <a:gd name="connsiteX1" fmla="*/ 54889 w 275145"/>
                <a:gd name="connsiteY1" fmla="*/ 5775 h 209200"/>
                <a:gd name="connsiteX2" fmla="*/ 244816 w 275145"/>
                <a:gd name="connsiteY2" fmla="*/ 15300 h 209200"/>
                <a:gd name="connsiteX3" fmla="*/ 249699 w 275145"/>
                <a:gd name="connsiteY3" fmla="*/ 184415 h 209200"/>
                <a:gd name="connsiteX4" fmla="*/ 0 w 275145"/>
                <a:gd name="connsiteY4" fmla="*/ 208227 h 209200"/>
                <a:gd name="connsiteX0" fmla="*/ 0 w 270883"/>
                <a:gd name="connsiteY0" fmla="*/ 202452 h 203425"/>
                <a:gd name="connsiteX1" fmla="*/ 54889 w 270883"/>
                <a:gd name="connsiteY1" fmla="*/ 0 h 203425"/>
                <a:gd name="connsiteX2" fmla="*/ 244816 w 270883"/>
                <a:gd name="connsiteY2" fmla="*/ 9525 h 203425"/>
                <a:gd name="connsiteX3" fmla="*/ 249699 w 270883"/>
                <a:gd name="connsiteY3" fmla="*/ 178640 h 203425"/>
                <a:gd name="connsiteX4" fmla="*/ 0 w 270883"/>
                <a:gd name="connsiteY4" fmla="*/ 202452 h 203425"/>
                <a:gd name="connsiteX0" fmla="*/ 0 w 264673"/>
                <a:gd name="connsiteY0" fmla="*/ 202452 h 202452"/>
                <a:gd name="connsiteX1" fmla="*/ 54889 w 264673"/>
                <a:gd name="connsiteY1" fmla="*/ 0 h 202452"/>
                <a:gd name="connsiteX2" fmla="*/ 244816 w 264673"/>
                <a:gd name="connsiteY2" fmla="*/ 9525 h 202452"/>
                <a:gd name="connsiteX3" fmla="*/ 249699 w 264673"/>
                <a:gd name="connsiteY3" fmla="*/ 178640 h 202452"/>
                <a:gd name="connsiteX4" fmla="*/ 0 w 264673"/>
                <a:gd name="connsiteY4" fmla="*/ 202452 h 202452"/>
                <a:gd name="connsiteX0" fmla="*/ 0 w 271854"/>
                <a:gd name="connsiteY0" fmla="*/ 202452 h 202648"/>
                <a:gd name="connsiteX1" fmla="*/ 54889 w 271854"/>
                <a:gd name="connsiteY1" fmla="*/ 0 h 202648"/>
                <a:gd name="connsiteX2" fmla="*/ 247197 w 271854"/>
                <a:gd name="connsiteY2" fmla="*/ 35719 h 202648"/>
                <a:gd name="connsiteX3" fmla="*/ 249699 w 271854"/>
                <a:gd name="connsiteY3" fmla="*/ 178640 h 202648"/>
                <a:gd name="connsiteX4" fmla="*/ 0 w 271854"/>
                <a:gd name="connsiteY4" fmla="*/ 202452 h 202648"/>
                <a:gd name="connsiteX0" fmla="*/ 0 w 272426"/>
                <a:gd name="connsiteY0" fmla="*/ 180159 h 180355"/>
                <a:gd name="connsiteX1" fmla="*/ 128708 w 272426"/>
                <a:gd name="connsiteY1" fmla="*/ 3901 h 180355"/>
                <a:gd name="connsiteX2" fmla="*/ 247197 w 272426"/>
                <a:gd name="connsiteY2" fmla="*/ 13426 h 180355"/>
                <a:gd name="connsiteX3" fmla="*/ 249699 w 272426"/>
                <a:gd name="connsiteY3" fmla="*/ 156347 h 180355"/>
                <a:gd name="connsiteX4" fmla="*/ 0 w 272426"/>
                <a:gd name="connsiteY4" fmla="*/ 180159 h 180355"/>
                <a:gd name="connsiteX0" fmla="*/ 0 w 162834"/>
                <a:gd name="connsiteY0" fmla="*/ 175396 h 176487"/>
                <a:gd name="connsiteX1" fmla="*/ 26314 w 162834"/>
                <a:gd name="connsiteY1" fmla="*/ 3901 h 176487"/>
                <a:gd name="connsiteX2" fmla="*/ 144803 w 162834"/>
                <a:gd name="connsiteY2" fmla="*/ 13426 h 176487"/>
                <a:gd name="connsiteX3" fmla="*/ 147305 w 162834"/>
                <a:gd name="connsiteY3" fmla="*/ 156347 h 176487"/>
                <a:gd name="connsiteX4" fmla="*/ 0 w 162834"/>
                <a:gd name="connsiteY4" fmla="*/ 175396 h 176487"/>
                <a:gd name="connsiteX0" fmla="*/ 0 w 171295"/>
                <a:gd name="connsiteY0" fmla="*/ 173968 h 174957"/>
                <a:gd name="connsiteX1" fmla="*/ 26314 w 171295"/>
                <a:gd name="connsiteY1" fmla="*/ 2473 h 174957"/>
                <a:gd name="connsiteX2" fmla="*/ 159091 w 171295"/>
                <a:gd name="connsiteY2" fmla="*/ 14379 h 174957"/>
                <a:gd name="connsiteX3" fmla="*/ 147305 w 171295"/>
                <a:gd name="connsiteY3" fmla="*/ 154919 h 174957"/>
                <a:gd name="connsiteX4" fmla="*/ 0 w 171295"/>
                <a:gd name="connsiteY4" fmla="*/ 173968 h 174957"/>
                <a:gd name="connsiteX0" fmla="*/ 0 w 169698"/>
                <a:gd name="connsiteY0" fmla="*/ 171495 h 171701"/>
                <a:gd name="connsiteX1" fmla="*/ 26314 w 169698"/>
                <a:gd name="connsiteY1" fmla="*/ 0 h 171701"/>
                <a:gd name="connsiteX2" fmla="*/ 156710 w 169698"/>
                <a:gd name="connsiteY2" fmla="*/ 35719 h 171701"/>
                <a:gd name="connsiteX3" fmla="*/ 147305 w 169698"/>
                <a:gd name="connsiteY3" fmla="*/ 152446 h 171701"/>
                <a:gd name="connsiteX4" fmla="*/ 0 w 169698"/>
                <a:gd name="connsiteY4" fmla="*/ 171495 h 171701"/>
                <a:gd name="connsiteX0" fmla="*/ 0 w 164011"/>
                <a:gd name="connsiteY0" fmla="*/ 171495 h 171701"/>
                <a:gd name="connsiteX1" fmla="*/ 26314 w 164011"/>
                <a:gd name="connsiteY1" fmla="*/ 0 h 171701"/>
                <a:gd name="connsiteX2" fmla="*/ 156710 w 164011"/>
                <a:gd name="connsiteY2" fmla="*/ 35719 h 171701"/>
                <a:gd name="connsiteX3" fmla="*/ 147305 w 164011"/>
                <a:gd name="connsiteY3" fmla="*/ 152446 h 171701"/>
                <a:gd name="connsiteX4" fmla="*/ 0 w 164011"/>
                <a:gd name="connsiteY4" fmla="*/ 171495 h 171701"/>
                <a:gd name="connsiteX0" fmla="*/ 0 w 170198"/>
                <a:gd name="connsiteY0" fmla="*/ 152445 h 152651"/>
                <a:gd name="connsiteX1" fmla="*/ 19170 w 170198"/>
                <a:gd name="connsiteY1" fmla="*/ 0 h 152651"/>
                <a:gd name="connsiteX2" fmla="*/ 156710 w 170198"/>
                <a:gd name="connsiteY2" fmla="*/ 16669 h 152651"/>
                <a:gd name="connsiteX3" fmla="*/ 147305 w 170198"/>
                <a:gd name="connsiteY3" fmla="*/ 133396 h 152651"/>
                <a:gd name="connsiteX4" fmla="*/ 0 w 170198"/>
                <a:gd name="connsiteY4" fmla="*/ 152445 h 152651"/>
                <a:gd name="connsiteX0" fmla="*/ 0 w 172544"/>
                <a:gd name="connsiteY0" fmla="*/ 152445 h 153154"/>
                <a:gd name="connsiteX1" fmla="*/ 19170 w 172544"/>
                <a:gd name="connsiteY1" fmla="*/ 0 h 153154"/>
                <a:gd name="connsiteX2" fmla="*/ 156710 w 172544"/>
                <a:gd name="connsiteY2" fmla="*/ 16669 h 153154"/>
                <a:gd name="connsiteX3" fmla="*/ 152068 w 172544"/>
                <a:gd name="connsiteY3" fmla="*/ 135777 h 153154"/>
                <a:gd name="connsiteX4" fmla="*/ 0 w 172544"/>
                <a:gd name="connsiteY4" fmla="*/ 152445 h 153154"/>
                <a:gd name="connsiteX0" fmla="*/ 0 w 166330"/>
                <a:gd name="connsiteY0" fmla="*/ 156681 h 157794"/>
                <a:gd name="connsiteX1" fmla="*/ 19170 w 166330"/>
                <a:gd name="connsiteY1" fmla="*/ 4236 h 157794"/>
                <a:gd name="connsiteX2" fmla="*/ 144803 w 166330"/>
                <a:gd name="connsiteY2" fmla="*/ 11380 h 157794"/>
                <a:gd name="connsiteX3" fmla="*/ 152068 w 166330"/>
                <a:gd name="connsiteY3" fmla="*/ 140013 h 157794"/>
                <a:gd name="connsiteX4" fmla="*/ 0 w 166330"/>
                <a:gd name="connsiteY4" fmla="*/ 156681 h 15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330" h="157794">
                  <a:moveTo>
                    <a:pt x="0" y="156681"/>
                  </a:moveTo>
                  <a:lnTo>
                    <a:pt x="19170" y="4236"/>
                  </a:lnTo>
                  <a:cubicBezTo>
                    <a:pt x="82479" y="7411"/>
                    <a:pt x="122653" y="-11249"/>
                    <a:pt x="144803" y="11380"/>
                  </a:cubicBezTo>
                  <a:cubicBezTo>
                    <a:pt x="166953" y="34009"/>
                    <a:pt x="176202" y="115796"/>
                    <a:pt x="152068" y="140013"/>
                  </a:cubicBezTo>
                  <a:cubicBezTo>
                    <a:pt x="127934" y="164230"/>
                    <a:pt x="82439" y="156681"/>
                    <a:pt x="0" y="156681"/>
                  </a:cubicBezTo>
                  <a:close/>
                </a:path>
              </a:pathLst>
            </a:custGeom>
            <a:pattFill prst="wdUpDiag">
              <a:fgClr>
                <a:srgbClr val="FF0000"/>
              </a:fgClr>
              <a:bgClr>
                <a:schemeClr val="accent1">
                  <a:lumMod val="5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4" name="台形 53">
              <a:extLst>
                <a:ext uri="{FF2B5EF4-FFF2-40B4-BE49-F238E27FC236}">
                  <a16:creationId xmlns:a16="http://schemas.microsoft.com/office/drawing/2014/main" id="{5D62F056-93B9-43BA-BC5A-B7848996E95C}"/>
                </a:ext>
              </a:extLst>
            </p:cNvPr>
            <p:cNvSpPr/>
            <p:nvPr/>
          </p:nvSpPr>
          <p:spPr>
            <a:xfrm>
              <a:off x="6921128" y="5030725"/>
              <a:ext cx="505023" cy="224656"/>
            </a:xfrm>
            <a:custGeom>
              <a:avLst/>
              <a:gdLst>
                <a:gd name="connsiteX0" fmla="*/ 0 w 379620"/>
                <a:gd name="connsiteY0" fmla="*/ 52387 h 52387"/>
                <a:gd name="connsiteX1" fmla="*/ 39673 w 379620"/>
                <a:gd name="connsiteY1" fmla="*/ 0 h 52387"/>
                <a:gd name="connsiteX2" fmla="*/ 339947 w 379620"/>
                <a:gd name="connsiteY2" fmla="*/ 0 h 52387"/>
                <a:gd name="connsiteX3" fmla="*/ 379620 w 379620"/>
                <a:gd name="connsiteY3" fmla="*/ 52387 h 52387"/>
                <a:gd name="connsiteX4" fmla="*/ 0 w 379620"/>
                <a:gd name="connsiteY4" fmla="*/ 52387 h 52387"/>
                <a:gd name="connsiteX0" fmla="*/ 0 w 355807"/>
                <a:gd name="connsiteY0" fmla="*/ 54769 h 54769"/>
                <a:gd name="connsiteX1" fmla="*/ 15860 w 355807"/>
                <a:gd name="connsiteY1" fmla="*/ 0 h 54769"/>
                <a:gd name="connsiteX2" fmla="*/ 316134 w 355807"/>
                <a:gd name="connsiteY2" fmla="*/ 0 h 54769"/>
                <a:gd name="connsiteX3" fmla="*/ 355807 w 355807"/>
                <a:gd name="connsiteY3" fmla="*/ 52387 h 54769"/>
                <a:gd name="connsiteX4" fmla="*/ 0 w 355807"/>
                <a:gd name="connsiteY4" fmla="*/ 54769 h 54769"/>
                <a:gd name="connsiteX0" fmla="*/ 0 w 341519"/>
                <a:gd name="connsiteY0" fmla="*/ 54769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54769 h 64779"/>
                <a:gd name="connsiteX0" fmla="*/ 0 w 341519"/>
                <a:gd name="connsiteY0" fmla="*/ 64063 h 64779"/>
                <a:gd name="connsiteX1" fmla="*/ 15860 w 341519"/>
                <a:gd name="connsiteY1" fmla="*/ 0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1097 w 341519"/>
                <a:gd name="connsiteY1" fmla="*/ 18589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0 w 341519"/>
                <a:gd name="connsiteY0" fmla="*/ 64063 h 64779"/>
                <a:gd name="connsiteX1" fmla="*/ 13929 w 341519"/>
                <a:gd name="connsiteY1" fmla="*/ 23185 h 64779"/>
                <a:gd name="connsiteX2" fmla="*/ 316134 w 341519"/>
                <a:gd name="connsiteY2" fmla="*/ 0 h 64779"/>
                <a:gd name="connsiteX3" fmla="*/ 341519 w 341519"/>
                <a:gd name="connsiteY3" fmla="*/ 64779 h 64779"/>
                <a:gd name="connsiteX4" fmla="*/ 0 w 341519"/>
                <a:gd name="connsiteY4" fmla="*/ 64063 h 64779"/>
                <a:gd name="connsiteX0" fmla="*/ 25724 w 327590"/>
                <a:gd name="connsiteY0" fmla="*/ 73255 h 73255"/>
                <a:gd name="connsiteX1" fmla="*/ 0 w 327590"/>
                <a:gd name="connsiteY1" fmla="*/ 23185 h 73255"/>
                <a:gd name="connsiteX2" fmla="*/ 302205 w 327590"/>
                <a:gd name="connsiteY2" fmla="*/ 0 h 73255"/>
                <a:gd name="connsiteX3" fmla="*/ 327590 w 327590"/>
                <a:gd name="connsiteY3" fmla="*/ 64779 h 73255"/>
                <a:gd name="connsiteX4" fmla="*/ 25724 w 327590"/>
                <a:gd name="connsiteY4" fmla="*/ 73255 h 73255"/>
                <a:gd name="connsiteX0" fmla="*/ 82372 w 384238"/>
                <a:gd name="connsiteY0" fmla="*/ 73255 h 73255"/>
                <a:gd name="connsiteX1" fmla="*/ 0 w 384238"/>
                <a:gd name="connsiteY1" fmla="*/ 33526 h 73255"/>
                <a:gd name="connsiteX2" fmla="*/ 358853 w 384238"/>
                <a:gd name="connsiteY2" fmla="*/ 0 h 73255"/>
                <a:gd name="connsiteX3" fmla="*/ 384238 w 384238"/>
                <a:gd name="connsiteY3" fmla="*/ 64779 h 73255"/>
                <a:gd name="connsiteX4" fmla="*/ 82372 w 384238"/>
                <a:gd name="connsiteY4" fmla="*/ 73255 h 73255"/>
                <a:gd name="connsiteX0" fmla="*/ 68210 w 384238"/>
                <a:gd name="connsiteY0" fmla="*/ 81298 h 81298"/>
                <a:gd name="connsiteX1" fmla="*/ 0 w 384238"/>
                <a:gd name="connsiteY1" fmla="*/ 33526 h 81298"/>
                <a:gd name="connsiteX2" fmla="*/ 358853 w 384238"/>
                <a:gd name="connsiteY2" fmla="*/ 0 h 81298"/>
                <a:gd name="connsiteX3" fmla="*/ 384238 w 384238"/>
                <a:gd name="connsiteY3" fmla="*/ 64779 h 81298"/>
                <a:gd name="connsiteX4" fmla="*/ 68210 w 384238"/>
                <a:gd name="connsiteY4" fmla="*/ 81298 h 81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4238" h="81298">
                  <a:moveTo>
                    <a:pt x="68210" y="81298"/>
                  </a:moveTo>
                  <a:lnTo>
                    <a:pt x="0" y="33526"/>
                  </a:lnTo>
                  <a:lnTo>
                    <a:pt x="358853" y="0"/>
                  </a:lnTo>
                  <a:lnTo>
                    <a:pt x="384238" y="64779"/>
                  </a:lnTo>
                  <a:lnTo>
                    <a:pt x="68210" y="81298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C0A321AD-23F0-4F7C-91EC-C232D384ED06}"/>
                </a:ext>
              </a:extLst>
            </p:cNvPr>
            <p:cNvSpPr/>
            <p:nvPr/>
          </p:nvSpPr>
          <p:spPr>
            <a:xfrm>
              <a:off x="6797747" y="5124146"/>
              <a:ext cx="822253" cy="1311223"/>
            </a:xfrm>
            <a:custGeom>
              <a:avLst/>
              <a:gdLst>
                <a:gd name="connsiteX0" fmla="*/ 183207 w 701270"/>
                <a:gd name="connsiteY0" fmla="*/ 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35711 w 701270"/>
                <a:gd name="connsiteY6" fmla="*/ 9589 h 1311223"/>
                <a:gd name="connsiteX0" fmla="*/ 294332 w 701270"/>
                <a:gd name="connsiteY0" fmla="*/ 9525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35711 w 701270"/>
                <a:gd name="connsiteY6" fmla="*/ 9589 h 1311223"/>
                <a:gd name="connsiteX7" fmla="*/ 294332 w 701270"/>
                <a:gd name="connsiteY7" fmla="*/ 9525 h 1311223"/>
                <a:gd name="connsiteX0" fmla="*/ 294332 w 701270"/>
                <a:gd name="connsiteY0" fmla="*/ 9525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294332 w 701270"/>
                <a:gd name="connsiteY7" fmla="*/ 9525 h 1311223"/>
                <a:gd name="connsiteX0" fmla="*/ 307032 w 701270"/>
                <a:gd name="connsiteY0" fmla="*/ 3175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307032 w 701270"/>
                <a:gd name="connsiteY7" fmla="*/ 31750 h 1311223"/>
                <a:gd name="connsiteX0" fmla="*/ 307032 w 701270"/>
                <a:gd name="connsiteY0" fmla="*/ 31750 h 1311223"/>
                <a:gd name="connsiteX1" fmla="*/ 518063 w 701270"/>
                <a:gd name="connsiteY1" fmla="*/ 0 h 1311223"/>
                <a:gd name="connsiteX2" fmla="*/ 701270 w 701270"/>
                <a:gd name="connsiteY2" fmla="*/ 183207 h 1311223"/>
                <a:gd name="connsiteX3" fmla="*/ 701270 w 701270"/>
                <a:gd name="connsiteY3" fmla="*/ 1311223 h 1311223"/>
                <a:gd name="connsiteX4" fmla="*/ 0 w 701270"/>
                <a:gd name="connsiteY4" fmla="*/ 1311223 h 1311223"/>
                <a:gd name="connsiteX5" fmla="*/ 0 w 701270"/>
                <a:gd name="connsiteY5" fmla="*/ 712248 h 1311223"/>
                <a:gd name="connsiteX6" fmla="*/ 129361 w 701270"/>
                <a:gd name="connsiteY6" fmla="*/ 92139 h 1311223"/>
                <a:gd name="connsiteX7" fmla="*/ 307032 w 701270"/>
                <a:gd name="connsiteY7" fmla="*/ 31750 h 1311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1270" h="1311223">
                  <a:moveTo>
                    <a:pt x="307032" y="31750"/>
                  </a:moveTo>
                  <a:cubicBezTo>
                    <a:pt x="409126" y="3175"/>
                    <a:pt x="406444" y="0"/>
                    <a:pt x="518063" y="0"/>
                  </a:cubicBezTo>
                  <a:cubicBezTo>
                    <a:pt x="619245" y="0"/>
                    <a:pt x="701270" y="82025"/>
                    <a:pt x="701270" y="183207"/>
                  </a:cubicBezTo>
                  <a:lnTo>
                    <a:pt x="701270" y="1311223"/>
                  </a:lnTo>
                  <a:lnTo>
                    <a:pt x="0" y="1311223"/>
                  </a:lnTo>
                  <a:lnTo>
                    <a:pt x="0" y="712248"/>
                  </a:lnTo>
                  <a:lnTo>
                    <a:pt x="129361" y="92139"/>
                  </a:lnTo>
                  <a:cubicBezTo>
                    <a:pt x="145193" y="88943"/>
                    <a:pt x="204938" y="60325"/>
                    <a:pt x="307032" y="3175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E67DE430-2E8D-4487-950B-6D4D4293A30A}"/>
                </a:ext>
              </a:extLst>
            </p:cNvPr>
            <p:cNvSpPr/>
            <p:nvPr/>
          </p:nvSpPr>
          <p:spPr>
            <a:xfrm>
              <a:off x="7062129" y="5289836"/>
              <a:ext cx="202762" cy="1143856"/>
            </a:xfrm>
            <a:prstGeom prst="round2SameRect">
              <a:avLst>
                <a:gd name="adj1" fmla="val 40288"/>
                <a:gd name="adj2" fmla="val 0"/>
              </a:avLst>
            </a:prstGeom>
            <a:solidFill>
              <a:srgbClr val="000000">
                <a:alpha val="3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4083C216-4A53-4F4F-901A-2774055A752E}"/>
                </a:ext>
              </a:extLst>
            </p:cNvPr>
            <p:cNvSpPr/>
            <p:nvPr/>
          </p:nvSpPr>
          <p:spPr>
            <a:xfrm flipH="1">
              <a:off x="7108285" y="5232399"/>
              <a:ext cx="367416" cy="1203325"/>
            </a:xfrm>
            <a:custGeom>
              <a:avLst/>
              <a:gdLst>
                <a:gd name="connsiteX0" fmla="*/ 42070 w 328822"/>
                <a:gd name="connsiteY0" fmla="*/ 0 h 947738"/>
                <a:gd name="connsiteX1" fmla="*/ 286752 w 328822"/>
                <a:gd name="connsiteY1" fmla="*/ 0 h 947738"/>
                <a:gd name="connsiteX2" fmla="*/ 315902 w 328822"/>
                <a:gd name="connsiteY2" fmla="*/ 43235 h 947738"/>
                <a:gd name="connsiteX3" fmla="*/ 328822 w 328822"/>
                <a:gd name="connsiteY3" fmla="*/ 107231 h 947738"/>
                <a:gd name="connsiteX4" fmla="*/ 328822 w 328822"/>
                <a:gd name="connsiteY4" fmla="*/ 947738 h 947738"/>
                <a:gd name="connsiteX5" fmla="*/ 0 w 328822"/>
                <a:gd name="connsiteY5" fmla="*/ 947738 h 947738"/>
                <a:gd name="connsiteX6" fmla="*/ 0 w 328822"/>
                <a:gd name="connsiteY6" fmla="*/ 107231 h 947738"/>
                <a:gd name="connsiteX7" fmla="*/ 12920 w 328822"/>
                <a:gd name="connsiteY7" fmla="*/ 43235 h 947738"/>
                <a:gd name="connsiteX0" fmla="*/ 315902 w 407342"/>
                <a:gd name="connsiteY0" fmla="*/ 43235 h 947738"/>
                <a:gd name="connsiteX1" fmla="*/ 328822 w 407342"/>
                <a:gd name="connsiteY1" fmla="*/ 107231 h 947738"/>
                <a:gd name="connsiteX2" fmla="*/ 328822 w 407342"/>
                <a:gd name="connsiteY2" fmla="*/ 947738 h 947738"/>
                <a:gd name="connsiteX3" fmla="*/ 0 w 407342"/>
                <a:gd name="connsiteY3" fmla="*/ 947738 h 947738"/>
                <a:gd name="connsiteX4" fmla="*/ 0 w 407342"/>
                <a:gd name="connsiteY4" fmla="*/ 107231 h 947738"/>
                <a:gd name="connsiteX5" fmla="*/ 12920 w 407342"/>
                <a:gd name="connsiteY5" fmla="*/ 43235 h 947738"/>
                <a:gd name="connsiteX6" fmla="*/ 42070 w 407342"/>
                <a:gd name="connsiteY6" fmla="*/ 0 h 947738"/>
                <a:gd name="connsiteX7" fmla="*/ 286752 w 407342"/>
                <a:gd name="connsiteY7" fmla="*/ 0 h 947738"/>
                <a:gd name="connsiteX8" fmla="*/ 407342 w 407342"/>
                <a:gd name="connsiteY8" fmla="*/ 134675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  <a:gd name="connsiteX7" fmla="*/ 286752 w 328822"/>
                <a:gd name="connsiteY7" fmla="*/ 0 h 947738"/>
                <a:gd name="connsiteX0" fmla="*/ 315902 w 328822"/>
                <a:gd name="connsiteY0" fmla="*/ 43235 h 947738"/>
                <a:gd name="connsiteX1" fmla="*/ 328822 w 328822"/>
                <a:gd name="connsiteY1" fmla="*/ 107231 h 947738"/>
                <a:gd name="connsiteX2" fmla="*/ 328822 w 328822"/>
                <a:gd name="connsiteY2" fmla="*/ 947738 h 947738"/>
                <a:gd name="connsiteX3" fmla="*/ 0 w 328822"/>
                <a:gd name="connsiteY3" fmla="*/ 947738 h 947738"/>
                <a:gd name="connsiteX4" fmla="*/ 0 w 328822"/>
                <a:gd name="connsiteY4" fmla="*/ 107231 h 947738"/>
                <a:gd name="connsiteX5" fmla="*/ 12920 w 328822"/>
                <a:gd name="connsiteY5" fmla="*/ 43235 h 947738"/>
                <a:gd name="connsiteX6" fmla="*/ 42070 w 328822"/>
                <a:gd name="connsiteY6" fmla="*/ 0 h 94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8822" h="947738">
                  <a:moveTo>
                    <a:pt x="315902" y="43235"/>
                  </a:moveTo>
                  <a:cubicBezTo>
                    <a:pt x="324222" y="62905"/>
                    <a:pt x="328822" y="84531"/>
                    <a:pt x="328822" y="107231"/>
                  </a:cubicBezTo>
                  <a:lnTo>
                    <a:pt x="328822" y="947738"/>
                  </a:lnTo>
                  <a:lnTo>
                    <a:pt x="0" y="947738"/>
                  </a:lnTo>
                  <a:lnTo>
                    <a:pt x="0" y="107231"/>
                  </a:lnTo>
                  <a:cubicBezTo>
                    <a:pt x="0" y="84531"/>
                    <a:pt x="4601" y="62905"/>
                    <a:pt x="12920" y="43235"/>
                  </a:cubicBezTo>
                  <a:lnTo>
                    <a:pt x="42070" y="0"/>
                  </a:ln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CAF2BA6D-BCEC-4659-A5BE-946B1968B8D2}"/>
                </a:ext>
              </a:extLst>
            </p:cNvPr>
            <p:cNvSpPr/>
            <p:nvPr/>
          </p:nvSpPr>
          <p:spPr>
            <a:xfrm>
              <a:off x="6794240" y="5054599"/>
              <a:ext cx="660097" cy="791497"/>
            </a:xfrm>
            <a:custGeom>
              <a:avLst/>
              <a:gdLst>
                <a:gd name="connsiteX0" fmla="*/ 530225 w 533400"/>
                <a:gd name="connsiteY0" fmla="*/ 0 h 777875"/>
                <a:gd name="connsiteX1" fmla="*/ 130175 w 533400"/>
                <a:gd name="connsiteY1" fmla="*/ 41275 h 777875"/>
                <a:gd name="connsiteX2" fmla="*/ 0 w 533400"/>
                <a:gd name="connsiteY2" fmla="*/ 777875 h 777875"/>
                <a:gd name="connsiteX3" fmla="*/ 187325 w 533400"/>
                <a:gd name="connsiteY3" fmla="*/ 241300 h 777875"/>
                <a:gd name="connsiteX4" fmla="*/ 225425 w 533400"/>
                <a:gd name="connsiteY4" fmla="*/ 180975 h 777875"/>
                <a:gd name="connsiteX5" fmla="*/ 187325 w 533400"/>
                <a:gd name="connsiteY5" fmla="*/ 139700 h 777875"/>
                <a:gd name="connsiteX6" fmla="*/ 254000 w 533400"/>
                <a:gd name="connsiteY6" fmla="*/ 133350 h 777875"/>
                <a:gd name="connsiteX7" fmla="*/ 282575 w 533400"/>
                <a:gd name="connsiteY7" fmla="*/ 79375 h 777875"/>
                <a:gd name="connsiteX8" fmla="*/ 533400 w 533400"/>
                <a:gd name="connsiteY8" fmla="*/ 60325 h 777875"/>
                <a:gd name="connsiteX9" fmla="*/ 530225 w 533400"/>
                <a:gd name="connsiteY9" fmla="*/ 0 h 777875"/>
                <a:gd name="connsiteX0" fmla="*/ 527050 w 530225"/>
                <a:gd name="connsiteY0" fmla="*/ 0 h 762000"/>
                <a:gd name="connsiteX1" fmla="*/ 127000 w 530225"/>
                <a:gd name="connsiteY1" fmla="*/ 41275 h 762000"/>
                <a:gd name="connsiteX2" fmla="*/ 0 w 530225"/>
                <a:gd name="connsiteY2" fmla="*/ 762000 h 762000"/>
                <a:gd name="connsiteX3" fmla="*/ 184150 w 530225"/>
                <a:gd name="connsiteY3" fmla="*/ 241300 h 762000"/>
                <a:gd name="connsiteX4" fmla="*/ 222250 w 530225"/>
                <a:gd name="connsiteY4" fmla="*/ 180975 h 762000"/>
                <a:gd name="connsiteX5" fmla="*/ 184150 w 530225"/>
                <a:gd name="connsiteY5" fmla="*/ 139700 h 762000"/>
                <a:gd name="connsiteX6" fmla="*/ 250825 w 530225"/>
                <a:gd name="connsiteY6" fmla="*/ 133350 h 762000"/>
                <a:gd name="connsiteX7" fmla="*/ 279400 w 530225"/>
                <a:gd name="connsiteY7" fmla="*/ 79375 h 762000"/>
                <a:gd name="connsiteX8" fmla="*/ 530225 w 530225"/>
                <a:gd name="connsiteY8" fmla="*/ 60325 h 762000"/>
                <a:gd name="connsiteX9" fmla="*/ 527050 w 530225"/>
                <a:gd name="connsiteY9" fmla="*/ 0 h 762000"/>
                <a:gd name="connsiteX0" fmla="*/ 527050 w 530225"/>
                <a:gd name="connsiteY0" fmla="*/ 0 h 763651"/>
                <a:gd name="connsiteX1" fmla="*/ 127000 w 530225"/>
                <a:gd name="connsiteY1" fmla="*/ 41275 h 763651"/>
                <a:gd name="connsiteX2" fmla="*/ 0 w 530225"/>
                <a:gd name="connsiteY2" fmla="*/ 762000 h 763651"/>
                <a:gd name="connsiteX3" fmla="*/ 184150 w 530225"/>
                <a:gd name="connsiteY3" fmla="*/ 241300 h 763651"/>
                <a:gd name="connsiteX4" fmla="*/ 222250 w 530225"/>
                <a:gd name="connsiteY4" fmla="*/ 180975 h 763651"/>
                <a:gd name="connsiteX5" fmla="*/ 184150 w 530225"/>
                <a:gd name="connsiteY5" fmla="*/ 139700 h 763651"/>
                <a:gd name="connsiteX6" fmla="*/ 250825 w 530225"/>
                <a:gd name="connsiteY6" fmla="*/ 133350 h 763651"/>
                <a:gd name="connsiteX7" fmla="*/ 279400 w 530225"/>
                <a:gd name="connsiteY7" fmla="*/ 79375 h 763651"/>
                <a:gd name="connsiteX8" fmla="*/ 530225 w 530225"/>
                <a:gd name="connsiteY8" fmla="*/ 60325 h 763651"/>
                <a:gd name="connsiteX9" fmla="*/ 527050 w 530225"/>
                <a:gd name="connsiteY9" fmla="*/ 0 h 763651"/>
                <a:gd name="connsiteX0" fmla="*/ 528018 w 531193"/>
                <a:gd name="connsiteY0" fmla="*/ 0 h 763651"/>
                <a:gd name="connsiteX1" fmla="*/ 127968 w 531193"/>
                <a:gd name="connsiteY1" fmla="*/ 41275 h 763651"/>
                <a:gd name="connsiteX2" fmla="*/ 968 w 531193"/>
                <a:gd name="connsiteY2" fmla="*/ 762000 h 763651"/>
                <a:gd name="connsiteX3" fmla="*/ 185118 w 531193"/>
                <a:gd name="connsiteY3" fmla="*/ 241300 h 763651"/>
                <a:gd name="connsiteX4" fmla="*/ 223218 w 531193"/>
                <a:gd name="connsiteY4" fmla="*/ 180975 h 763651"/>
                <a:gd name="connsiteX5" fmla="*/ 185118 w 531193"/>
                <a:gd name="connsiteY5" fmla="*/ 139700 h 763651"/>
                <a:gd name="connsiteX6" fmla="*/ 251793 w 531193"/>
                <a:gd name="connsiteY6" fmla="*/ 133350 h 763651"/>
                <a:gd name="connsiteX7" fmla="*/ 280368 w 531193"/>
                <a:gd name="connsiteY7" fmla="*/ 79375 h 763651"/>
                <a:gd name="connsiteX8" fmla="*/ 531193 w 531193"/>
                <a:gd name="connsiteY8" fmla="*/ 60325 h 763651"/>
                <a:gd name="connsiteX9" fmla="*/ 528018 w 531193"/>
                <a:gd name="connsiteY9" fmla="*/ 0 h 763651"/>
                <a:gd name="connsiteX0" fmla="*/ 528018 w 531193"/>
                <a:gd name="connsiteY0" fmla="*/ 0 h 762786"/>
                <a:gd name="connsiteX1" fmla="*/ 127968 w 531193"/>
                <a:gd name="connsiteY1" fmla="*/ 41275 h 762786"/>
                <a:gd name="connsiteX2" fmla="*/ 968 w 531193"/>
                <a:gd name="connsiteY2" fmla="*/ 762000 h 762786"/>
                <a:gd name="connsiteX3" fmla="*/ 223218 w 531193"/>
                <a:gd name="connsiteY3" fmla="*/ 180975 h 762786"/>
                <a:gd name="connsiteX4" fmla="*/ 185118 w 531193"/>
                <a:gd name="connsiteY4" fmla="*/ 139700 h 762786"/>
                <a:gd name="connsiteX5" fmla="*/ 251793 w 531193"/>
                <a:gd name="connsiteY5" fmla="*/ 133350 h 762786"/>
                <a:gd name="connsiteX6" fmla="*/ 280368 w 531193"/>
                <a:gd name="connsiteY6" fmla="*/ 79375 h 762786"/>
                <a:gd name="connsiteX7" fmla="*/ 531193 w 531193"/>
                <a:gd name="connsiteY7" fmla="*/ 60325 h 762786"/>
                <a:gd name="connsiteX8" fmla="*/ 528018 w 531193"/>
                <a:gd name="connsiteY8" fmla="*/ 0 h 762786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85118 w 531193"/>
                <a:gd name="connsiteY4" fmla="*/ 139700 h 762928"/>
                <a:gd name="connsiteX5" fmla="*/ 251793 w 531193"/>
                <a:gd name="connsiteY5" fmla="*/ 133350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9718 w 531193"/>
                <a:gd name="connsiteY4" fmla="*/ 184150 h 762928"/>
                <a:gd name="connsiteX5" fmla="*/ 251793 w 531193"/>
                <a:gd name="connsiteY5" fmla="*/ 133350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9718 w 531193"/>
                <a:gd name="connsiteY4" fmla="*/ 184150 h 762928"/>
                <a:gd name="connsiteX5" fmla="*/ 220043 w 531193"/>
                <a:gd name="connsiteY5" fmla="*/ 168275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8"/>
                <a:gd name="connsiteX1" fmla="*/ 127968 w 531193"/>
                <a:gd name="connsiteY1" fmla="*/ 41275 h 762928"/>
                <a:gd name="connsiteX2" fmla="*/ 968 w 531193"/>
                <a:gd name="connsiteY2" fmla="*/ 762000 h 762928"/>
                <a:gd name="connsiteX3" fmla="*/ 194643 w 531193"/>
                <a:gd name="connsiteY3" fmla="*/ 260350 h 762928"/>
                <a:gd name="connsiteX4" fmla="*/ 153368 w 531193"/>
                <a:gd name="connsiteY4" fmla="*/ 196850 h 762928"/>
                <a:gd name="connsiteX5" fmla="*/ 220043 w 531193"/>
                <a:gd name="connsiteY5" fmla="*/ 168275 h 762928"/>
                <a:gd name="connsiteX6" fmla="*/ 280368 w 531193"/>
                <a:gd name="connsiteY6" fmla="*/ 79375 h 762928"/>
                <a:gd name="connsiteX7" fmla="*/ 531193 w 531193"/>
                <a:gd name="connsiteY7" fmla="*/ 60325 h 762928"/>
                <a:gd name="connsiteX8" fmla="*/ 528018 w 531193"/>
                <a:gd name="connsiteY8" fmla="*/ 0 h 762928"/>
                <a:gd name="connsiteX0" fmla="*/ 528018 w 531193"/>
                <a:gd name="connsiteY0" fmla="*/ 0 h 762922"/>
                <a:gd name="connsiteX1" fmla="*/ 127968 w 531193"/>
                <a:gd name="connsiteY1" fmla="*/ 41275 h 762922"/>
                <a:gd name="connsiteX2" fmla="*/ 968 w 531193"/>
                <a:gd name="connsiteY2" fmla="*/ 762000 h 762922"/>
                <a:gd name="connsiteX3" fmla="*/ 188293 w 531193"/>
                <a:gd name="connsiteY3" fmla="*/ 257175 h 762922"/>
                <a:gd name="connsiteX4" fmla="*/ 153368 w 531193"/>
                <a:gd name="connsiteY4" fmla="*/ 196850 h 762922"/>
                <a:gd name="connsiteX5" fmla="*/ 220043 w 531193"/>
                <a:gd name="connsiteY5" fmla="*/ 168275 h 762922"/>
                <a:gd name="connsiteX6" fmla="*/ 280368 w 531193"/>
                <a:gd name="connsiteY6" fmla="*/ 79375 h 762922"/>
                <a:gd name="connsiteX7" fmla="*/ 531193 w 531193"/>
                <a:gd name="connsiteY7" fmla="*/ 60325 h 762922"/>
                <a:gd name="connsiteX8" fmla="*/ 528018 w 531193"/>
                <a:gd name="connsiteY8" fmla="*/ 0 h 762922"/>
                <a:gd name="connsiteX0" fmla="*/ 515318 w 531193"/>
                <a:gd name="connsiteY0" fmla="*/ 0 h 778797"/>
                <a:gd name="connsiteX1" fmla="*/ 127968 w 531193"/>
                <a:gd name="connsiteY1" fmla="*/ 57150 h 778797"/>
                <a:gd name="connsiteX2" fmla="*/ 968 w 531193"/>
                <a:gd name="connsiteY2" fmla="*/ 777875 h 778797"/>
                <a:gd name="connsiteX3" fmla="*/ 188293 w 531193"/>
                <a:gd name="connsiteY3" fmla="*/ 273050 h 778797"/>
                <a:gd name="connsiteX4" fmla="*/ 153368 w 531193"/>
                <a:gd name="connsiteY4" fmla="*/ 212725 h 778797"/>
                <a:gd name="connsiteX5" fmla="*/ 220043 w 531193"/>
                <a:gd name="connsiteY5" fmla="*/ 184150 h 778797"/>
                <a:gd name="connsiteX6" fmla="*/ 280368 w 531193"/>
                <a:gd name="connsiteY6" fmla="*/ 95250 h 778797"/>
                <a:gd name="connsiteX7" fmla="*/ 531193 w 531193"/>
                <a:gd name="connsiteY7" fmla="*/ 76200 h 778797"/>
                <a:gd name="connsiteX8" fmla="*/ 515318 w 531193"/>
                <a:gd name="connsiteY8" fmla="*/ 0 h 778797"/>
                <a:gd name="connsiteX0" fmla="*/ 515318 w 531193"/>
                <a:gd name="connsiteY0" fmla="*/ 0 h 778797"/>
                <a:gd name="connsiteX1" fmla="*/ 127968 w 531193"/>
                <a:gd name="connsiteY1" fmla="*/ 57150 h 778797"/>
                <a:gd name="connsiteX2" fmla="*/ 968 w 531193"/>
                <a:gd name="connsiteY2" fmla="*/ 777875 h 778797"/>
                <a:gd name="connsiteX3" fmla="*/ 188293 w 531193"/>
                <a:gd name="connsiteY3" fmla="*/ 273050 h 778797"/>
                <a:gd name="connsiteX4" fmla="*/ 153368 w 531193"/>
                <a:gd name="connsiteY4" fmla="*/ 212725 h 778797"/>
                <a:gd name="connsiteX5" fmla="*/ 220043 w 531193"/>
                <a:gd name="connsiteY5" fmla="*/ 184150 h 778797"/>
                <a:gd name="connsiteX6" fmla="*/ 280368 w 531193"/>
                <a:gd name="connsiteY6" fmla="*/ 95250 h 778797"/>
                <a:gd name="connsiteX7" fmla="*/ 531193 w 531193"/>
                <a:gd name="connsiteY7" fmla="*/ 60325 h 778797"/>
                <a:gd name="connsiteX8" fmla="*/ 515318 w 531193"/>
                <a:gd name="connsiteY8" fmla="*/ 0 h 778797"/>
                <a:gd name="connsiteX0" fmla="*/ 524843 w 531193"/>
                <a:gd name="connsiteY0" fmla="*/ 0 h 772447"/>
                <a:gd name="connsiteX1" fmla="*/ 127968 w 531193"/>
                <a:gd name="connsiteY1" fmla="*/ 50800 h 772447"/>
                <a:gd name="connsiteX2" fmla="*/ 968 w 531193"/>
                <a:gd name="connsiteY2" fmla="*/ 771525 h 772447"/>
                <a:gd name="connsiteX3" fmla="*/ 188293 w 531193"/>
                <a:gd name="connsiteY3" fmla="*/ 266700 h 772447"/>
                <a:gd name="connsiteX4" fmla="*/ 153368 w 531193"/>
                <a:gd name="connsiteY4" fmla="*/ 206375 h 772447"/>
                <a:gd name="connsiteX5" fmla="*/ 220043 w 531193"/>
                <a:gd name="connsiteY5" fmla="*/ 177800 h 772447"/>
                <a:gd name="connsiteX6" fmla="*/ 280368 w 531193"/>
                <a:gd name="connsiteY6" fmla="*/ 88900 h 772447"/>
                <a:gd name="connsiteX7" fmla="*/ 531193 w 531193"/>
                <a:gd name="connsiteY7" fmla="*/ 53975 h 772447"/>
                <a:gd name="connsiteX8" fmla="*/ 524843 w 531193"/>
                <a:gd name="connsiteY8" fmla="*/ 0 h 772447"/>
                <a:gd name="connsiteX0" fmla="*/ 524843 w 543893"/>
                <a:gd name="connsiteY0" fmla="*/ 0 h 772447"/>
                <a:gd name="connsiteX1" fmla="*/ 127968 w 543893"/>
                <a:gd name="connsiteY1" fmla="*/ 50800 h 772447"/>
                <a:gd name="connsiteX2" fmla="*/ 968 w 543893"/>
                <a:gd name="connsiteY2" fmla="*/ 771525 h 772447"/>
                <a:gd name="connsiteX3" fmla="*/ 188293 w 543893"/>
                <a:gd name="connsiteY3" fmla="*/ 266700 h 772447"/>
                <a:gd name="connsiteX4" fmla="*/ 153368 w 543893"/>
                <a:gd name="connsiteY4" fmla="*/ 206375 h 772447"/>
                <a:gd name="connsiteX5" fmla="*/ 220043 w 543893"/>
                <a:gd name="connsiteY5" fmla="*/ 177800 h 772447"/>
                <a:gd name="connsiteX6" fmla="*/ 280368 w 543893"/>
                <a:gd name="connsiteY6" fmla="*/ 88900 h 772447"/>
                <a:gd name="connsiteX7" fmla="*/ 543893 w 543893"/>
                <a:gd name="connsiteY7" fmla="*/ 57150 h 772447"/>
                <a:gd name="connsiteX8" fmla="*/ 524843 w 543893"/>
                <a:gd name="connsiteY8" fmla="*/ 0 h 772447"/>
                <a:gd name="connsiteX0" fmla="*/ 524843 w 543893"/>
                <a:gd name="connsiteY0" fmla="*/ 0 h 772447"/>
                <a:gd name="connsiteX1" fmla="*/ 127968 w 543893"/>
                <a:gd name="connsiteY1" fmla="*/ 50800 h 772447"/>
                <a:gd name="connsiteX2" fmla="*/ 968 w 543893"/>
                <a:gd name="connsiteY2" fmla="*/ 771525 h 772447"/>
                <a:gd name="connsiteX3" fmla="*/ 188293 w 543893"/>
                <a:gd name="connsiteY3" fmla="*/ 266700 h 772447"/>
                <a:gd name="connsiteX4" fmla="*/ 153368 w 543893"/>
                <a:gd name="connsiteY4" fmla="*/ 206375 h 772447"/>
                <a:gd name="connsiteX5" fmla="*/ 220043 w 543893"/>
                <a:gd name="connsiteY5" fmla="*/ 177800 h 772447"/>
                <a:gd name="connsiteX6" fmla="*/ 331168 w 543893"/>
                <a:gd name="connsiteY6" fmla="*/ 85725 h 772447"/>
                <a:gd name="connsiteX7" fmla="*/ 543893 w 543893"/>
                <a:gd name="connsiteY7" fmla="*/ 57150 h 772447"/>
                <a:gd name="connsiteX8" fmla="*/ 524843 w 543893"/>
                <a:gd name="connsiteY8" fmla="*/ 0 h 772447"/>
                <a:gd name="connsiteX0" fmla="*/ 524873 w 543923"/>
                <a:gd name="connsiteY0" fmla="*/ 0 h 772447"/>
                <a:gd name="connsiteX1" fmla="*/ 124823 w 543923"/>
                <a:gd name="connsiteY1" fmla="*/ 120650 h 772447"/>
                <a:gd name="connsiteX2" fmla="*/ 998 w 543923"/>
                <a:gd name="connsiteY2" fmla="*/ 771525 h 772447"/>
                <a:gd name="connsiteX3" fmla="*/ 188323 w 543923"/>
                <a:gd name="connsiteY3" fmla="*/ 266700 h 772447"/>
                <a:gd name="connsiteX4" fmla="*/ 153398 w 543923"/>
                <a:gd name="connsiteY4" fmla="*/ 206375 h 772447"/>
                <a:gd name="connsiteX5" fmla="*/ 220073 w 543923"/>
                <a:gd name="connsiteY5" fmla="*/ 177800 h 772447"/>
                <a:gd name="connsiteX6" fmla="*/ 331198 w 543923"/>
                <a:gd name="connsiteY6" fmla="*/ 85725 h 772447"/>
                <a:gd name="connsiteX7" fmla="*/ 543923 w 543923"/>
                <a:gd name="connsiteY7" fmla="*/ 57150 h 772447"/>
                <a:gd name="connsiteX8" fmla="*/ 524873 w 543923"/>
                <a:gd name="connsiteY8" fmla="*/ 0 h 772447"/>
                <a:gd name="connsiteX0" fmla="*/ 521698 w 543923"/>
                <a:gd name="connsiteY0" fmla="*/ 0 h 791497"/>
                <a:gd name="connsiteX1" fmla="*/ 124823 w 543923"/>
                <a:gd name="connsiteY1" fmla="*/ 139700 h 791497"/>
                <a:gd name="connsiteX2" fmla="*/ 998 w 543923"/>
                <a:gd name="connsiteY2" fmla="*/ 790575 h 791497"/>
                <a:gd name="connsiteX3" fmla="*/ 188323 w 543923"/>
                <a:gd name="connsiteY3" fmla="*/ 285750 h 791497"/>
                <a:gd name="connsiteX4" fmla="*/ 153398 w 543923"/>
                <a:gd name="connsiteY4" fmla="*/ 225425 h 791497"/>
                <a:gd name="connsiteX5" fmla="*/ 220073 w 543923"/>
                <a:gd name="connsiteY5" fmla="*/ 196850 h 791497"/>
                <a:gd name="connsiteX6" fmla="*/ 331198 w 543923"/>
                <a:gd name="connsiteY6" fmla="*/ 104775 h 791497"/>
                <a:gd name="connsiteX7" fmla="*/ 543923 w 543923"/>
                <a:gd name="connsiteY7" fmla="*/ 76200 h 791497"/>
                <a:gd name="connsiteX8" fmla="*/ 521698 w 543923"/>
                <a:gd name="connsiteY8" fmla="*/ 0 h 791497"/>
                <a:gd name="connsiteX0" fmla="*/ 521698 w 562973"/>
                <a:gd name="connsiteY0" fmla="*/ 0 h 791497"/>
                <a:gd name="connsiteX1" fmla="*/ 124823 w 562973"/>
                <a:gd name="connsiteY1" fmla="*/ 139700 h 791497"/>
                <a:gd name="connsiteX2" fmla="*/ 998 w 562973"/>
                <a:gd name="connsiteY2" fmla="*/ 790575 h 791497"/>
                <a:gd name="connsiteX3" fmla="*/ 188323 w 562973"/>
                <a:gd name="connsiteY3" fmla="*/ 285750 h 791497"/>
                <a:gd name="connsiteX4" fmla="*/ 153398 w 562973"/>
                <a:gd name="connsiteY4" fmla="*/ 225425 h 791497"/>
                <a:gd name="connsiteX5" fmla="*/ 220073 w 562973"/>
                <a:gd name="connsiteY5" fmla="*/ 196850 h 791497"/>
                <a:gd name="connsiteX6" fmla="*/ 331198 w 562973"/>
                <a:gd name="connsiteY6" fmla="*/ 104775 h 791497"/>
                <a:gd name="connsiteX7" fmla="*/ 562973 w 562973"/>
                <a:gd name="connsiteY7" fmla="*/ 79375 h 791497"/>
                <a:gd name="connsiteX8" fmla="*/ 521698 w 562973"/>
                <a:gd name="connsiteY8" fmla="*/ 0 h 791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2973" h="791497">
                  <a:moveTo>
                    <a:pt x="521698" y="0"/>
                  </a:moveTo>
                  <a:lnTo>
                    <a:pt x="124823" y="139700"/>
                  </a:lnTo>
                  <a:cubicBezTo>
                    <a:pt x="82490" y="379942"/>
                    <a:pt x="-10644" y="756708"/>
                    <a:pt x="998" y="790575"/>
                  </a:cubicBezTo>
                  <a:cubicBezTo>
                    <a:pt x="16873" y="813858"/>
                    <a:pt x="157631" y="389467"/>
                    <a:pt x="188323" y="285750"/>
                  </a:cubicBezTo>
                  <a:lnTo>
                    <a:pt x="153398" y="225425"/>
                  </a:lnTo>
                  <a:lnTo>
                    <a:pt x="220073" y="196850"/>
                  </a:lnTo>
                  <a:lnTo>
                    <a:pt x="331198" y="104775"/>
                  </a:lnTo>
                  <a:lnTo>
                    <a:pt x="562973" y="79375"/>
                  </a:lnTo>
                  <a:lnTo>
                    <a:pt x="521698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7B1EB509-071C-4DF7-BFC5-9C78460DE17A}"/>
                </a:ext>
              </a:extLst>
            </p:cNvPr>
            <p:cNvSpPr/>
            <p:nvPr/>
          </p:nvSpPr>
          <p:spPr>
            <a:xfrm>
              <a:off x="6778438" y="6247130"/>
              <a:ext cx="53606" cy="88900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3455B392-2E7E-43FB-BCC2-BB2DC9CE12BE}"/>
                </a:ext>
              </a:extLst>
            </p:cNvPr>
            <p:cNvSpPr/>
            <p:nvPr/>
          </p:nvSpPr>
          <p:spPr>
            <a:xfrm>
              <a:off x="6554153" y="3834674"/>
              <a:ext cx="1144132" cy="1200881"/>
            </a:xfrm>
            <a:custGeom>
              <a:avLst/>
              <a:gdLst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5859 w 1143476"/>
                <a:gd name="connsiteY8" fmla="*/ 981871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4841 w 1143476"/>
                <a:gd name="connsiteY9" fmla="*/ 97407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69317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92460 w 1143476"/>
                <a:gd name="connsiteY9" fmla="*/ 955029 h 1200881"/>
                <a:gd name="connsiteX10" fmla="*/ 88720 w 1143476"/>
                <a:gd name="connsiteY10" fmla="*/ 889406 h 1200881"/>
                <a:gd name="connsiteX11" fmla="*/ 936 w 1143476"/>
                <a:gd name="connsiteY11" fmla="*/ 840342 h 1200881"/>
                <a:gd name="connsiteX12" fmla="*/ 92759 w 1143476"/>
                <a:gd name="connsiteY12" fmla="*/ 652895 h 1200881"/>
                <a:gd name="connsiteX13" fmla="*/ 68115 w 1143476"/>
                <a:gd name="connsiteY13" fmla="*/ 518506 h 1200881"/>
                <a:gd name="connsiteX14" fmla="*/ 63638 w 1143476"/>
                <a:gd name="connsiteY14" fmla="*/ 393761 h 1200881"/>
                <a:gd name="connsiteX15" fmla="*/ 633178 w 1143476"/>
                <a:gd name="connsiteY15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99854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7179 w 1143476"/>
                <a:gd name="connsiteY6" fmla="*/ 991971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8240 w 1143476"/>
                <a:gd name="connsiteY8" fmla="*/ 101282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88715 w 1143476"/>
                <a:gd name="connsiteY8" fmla="*/ 993778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2417 w 1143476"/>
                <a:gd name="connsiteY6" fmla="*/ 984828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0036 w 1143476"/>
                <a:gd name="connsiteY6" fmla="*/ 994353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89105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33178 w 1143476"/>
                <a:gd name="connsiteY0" fmla="*/ 0 h 1200881"/>
                <a:gd name="connsiteX1" fmla="*/ 1143476 w 1143476"/>
                <a:gd name="connsiteY1" fmla="*/ 569195 h 1200881"/>
                <a:gd name="connsiteX2" fmla="*/ 788602 w 1143476"/>
                <a:gd name="connsiteY2" fmla="*/ 1114669 h 1200881"/>
                <a:gd name="connsiteX3" fmla="*/ 699810 w 1143476"/>
                <a:gd name="connsiteY3" fmla="*/ 973093 h 1200881"/>
                <a:gd name="connsiteX4" fmla="*/ 239030 w 1143476"/>
                <a:gd name="connsiteY4" fmla="*/ 1198218 h 1200881"/>
                <a:gd name="connsiteX5" fmla="*/ 103622 w 1143476"/>
                <a:gd name="connsiteY5" fmla="*/ 1041297 h 1200881"/>
                <a:gd name="connsiteX6" fmla="*/ 99561 w 1143476"/>
                <a:gd name="connsiteY6" fmla="*/ 1006259 h 1200881"/>
                <a:gd name="connsiteX7" fmla="*/ 165293 w 1143476"/>
                <a:gd name="connsiteY7" fmla="*/ 986958 h 1200881"/>
                <a:gd name="connsiteX8" fmla="*/ 93478 w 1143476"/>
                <a:gd name="connsiteY8" fmla="*/ 979490 h 1200881"/>
                <a:gd name="connsiteX9" fmla="*/ 88720 w 1143476"/>
                <a:gd name="connsiteY9" fmla="*/ 889406 h 1200881"/>
                <a:gd name="connsiteX10" fmla="*/ 936 w 1143476"/>
                <a:gd name="connsiteY10" fmla="*/ 840342 h 1200881"/>
                <a:gd name="connsiteX11" fmla="*/ 92759 w 1143476"/>
                <a:gd name="connsiteY11" fmla="*/ 652895 h 1200881"/>
                <a:gd name="connsiteX12" fmla="*/ 68115 w 1143476"/>
                <a:gd name="connsiteY12" fmla="*/ 518506 h 1200881"/>
                <a:gd name="connsiteX13" fmla="*/ 63638 w 1143476"/>
                <a:gd name="connsiteY13" fmla="*/ 393761 h 1200881"/>
                <a:gd name="connsiteX14" fmla="*/ 633178 w 1143476"/>
                <a:gd name="connsiteY14" fmla="*/ 0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14" fmla="*/ 791250 w 1143476"/>
                <a:gd name="connsiteY14" fmla="*/ 1064533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3476"/>
                <a:gd name="connsiteY0" fmla="*/ 973093 h 1200881"/>
                <a:gd name="connsiteX1" fmla="*/ 239030 w 1143476"/>
                <a:gd name="connsiteY1" fmla="*/ 1198218 h 1200881"/>
                <a:gd name="connsiteX2" fmla="*/ 103622 w 1143476"/>
                <a:gd name="connsiteY2" fmla="*/ 1041297 h 1200881"/>
                <a:gd name="connsiteX3" fmla="*/ 99561 w 1143476"/>
                <a:gd name="connsiteY3" fmla="*/ 1006259 h 1200881"/>
                <a:gd name="connsiteX4" fmla="*/ 165293 w 1143476"/>
                <a:gd name="connsiteY4" fmla="*/ 986958 h 1200881"/>
                <a:gd name="connsiteX5" fmla="*/ 93478 w 1143476"/>
                <a:gd name="connsiteY5" fmla="*/ 979490 h 1200881"/>
                <a:gd name="connsiteX6" fmla="*/ 88720 w 1143476"/>
                <a:gd name="connsiteY6" fmla="*/ 889406 h 1200881"/>
                <a:gd name="connsiteX7" fmla="*/ 936 w 1143476"/>
                <a:gd name="connsiteY7" fmla="*/ 840342 h 1200881"/>
                <a:gd name="connsiteX8" fmla="*/ 92759 w 1143476"/>
                <a:gd name="connsiteY8" fmla="*/ 652895 h 1200881"/>
                <a:gd name="connsiteX9" fmla="*/ 68115 w 1143476"/>
                <a:gd name="connsiteY9" fmla="*/ 518506 h 1200881"/>
                <a:gd name="connsiteX10" fmla="*/ 63638 w 1143476"/>
                <a:gd name="connsiteY10" fmla="*/ 393761 h 1200881"/>
                <a:gd name="connsiteX11" fmla="*/ 633178 w 1143476"/>
                <a:gd name="connsiteY11" fmla="*/ 0 h 1200881"/>
                <a:gd name="connsiteX12" fmla="*/ 1143476 w 1143476"/>
                <a:gd name="connsiteY12" fmla="*/ 569195 h 1200881"/>
                <a:gd name="connsiteX13" fmla="*/ 788602 w 1143476"/>
                <a:gd name="connsiteY13" fmla="*/ 1114669 h 1200881"/>
                <a:gd name="connsiteX0" fmla="*/ 699810 w 1144811"/>
                <a:gd name="connsiteY0" fmla="*/ 973093 h 1200881"/>
                <a:gd name="connsiteX1" fmla="*/ 239030 w 1144811"/>
                <a:gd name="connsiteY1" fmla="*/ 1198218 h 1200881"/>
                <a:gd name="connsiteX2" fmla="*/ 103622 w 1144811"/>
                <a:gd name="connsiteY2" fmla="*/ 1041297 h 1200881"/>
                <a:gd name="connsiteX3" fmla="*/ 99561 w 1144811"/>
                <a:gd name="connsiteY3" fmla="*/ 1006259 h 1200881"/>
                <a:gd name="connsiteX4" fmla="*/ 165293 w 1144811"/>
                <a:gd name="connsiteY4" fmla="*/ 986958 h 1200881"/>
                <a:gd name="connsiteX5" fmla="*/ 93478 w 1144811"/>
                <a:gd name="connsiteY5" fmla="*/ 979490 h 1200881"/>
                <a:gd name="connsiteX6" fmla="*/ 88720 w 1144811"/>
                <a:gd name="connsiteY6" fmla="*/ 889406 h 1200881"/>
                <a:gd name="connsiteX7" fmla="*/ 936 w 1144811"/>
                <a:gd name="connsiteY7" fmla="*/ 840342 h 1200881"/>
                <a:gd name="connsiteX8" fmla="*/ 92759 w 1144811"/>
                <a:gd name="connsiteY8" fmla="*/ 652895 h 1200881"/>
                <a:gd name="connsiteX9" fmla="*/ 68115 w 1144811"/>
                <a:gd name="connsiteY9" fmla="*/ 518506 h 1200881"/>
                <a:gd name="connsiteX10" fmla="*/ 63638 w 1144811"/>
                <a:gd name="connsiteY10" fmla="*/ 393761 h 1200881"/>
                <a:gd name="connsiteX11" fmla="*/ 633178 w 1144811"/>
                <a:gd name="connsiteY11" fmla="*/ 0 h 1200881"/>
                <a:gd name="connsiteX12" fmla="*/ 1143476 w 1144811"/>
                <a:gd name="connsiteY12" fmla="*/ 569195 h 1200881"/>
                <a:gd name="connsiteX13" fmla="*/ 793364 w 1144811"/>
                <a:gd name="connsiteY13" fmla="*/ 1143244 h 1200881"/>
                <a:gd name="connsiteX0" fmla="*/ 699810 w 1144803"/>
                <a:gd name="connsiteY0" fmla="*/ 973093 h 1200881"/>
                <a:gd name="connsiteX1" fmla="*/ 239030 w 1144803"/>
                <a:gd name="connsiteY1" fmla="*/ 1198218 h 1200881"/>
                <a:gd name="connsiteX2" fmla="*/ 103622 w 1144803"/>
                <a:gd name="connsiteY2" fmla="*/ 1041297 h 1200881"/>
                <a:gd name="connsiteX3" fmla="*/ 99561 w 1144803"/>
                <a:gd name="connsiteY3" fmla="*/ 1006259 h 1200881"/>
                <a:gd name="connsiteX4" fmla="*/ 165293 w 1144803"/>
                <a:gd name="connsiteY4" fmla="*/ 986958 h 1200881"/>
                <a:gd name="connsiteX5" fmla="*/ 93478 w 1144803"/>
                <a:gd name="connsiteY5" fmla="*/ 979490 h 1200881"/>
                <a:gd name="connsiteX6" fmla="*/ 88720 w 1144803"/>
                <a:gd name="connsiteY6" fmla="*/ 889406 h 1200881"/>
                <a:gd name="connsiteX7" fmla="*/ 936 w 1144803"/>
                <a:gd name="connsiteY7" fmla="*/ 840342 h 1200881"/>
                <a:gd name="connsiteX8" fmla="*/ 92759 w 1144803"/>
                <a:gd name="connsiteY8" fmla="*/ 652895 h 1200881"/>
                <a:gd name="connsiteX9" fmla="*/ 68115 w 1144803"/>
                <a:gd name="connsiteY9" fmla="*/ 518506 h 1200881"/>
                <a:gd name="connsiteX10" fmla="*/ 63638 w 1144803"/>
                <a:gd name="connsiteY10" fmla="*/ 393761 h 1200881"/>
                <a:gd name="connsiteX11" fmla="*/ 633178 w 1144803"/>
                <a:gd name="connsiteY11" fmla="*/ 0 h 1200881"/>
                <a:gd name="connsiteX12" fmla="*/ 1143476 w 1144803"/>
                <a:gd name="connsiteY12" fmla="*/ 569195 h 1200881"/>
                <a:gd name="connsiteX13" fmla="*/ 793364 w 1144803"/>
                <a:gd name="connsiteY13" fmla="*/ 1143244 h 1200881"/>
                <a:gd name="connsiteX0" fmla="*/ 699810 w 1144132"/>
                <a:gd name="connsiteY0" fmla="*/ 973093 h 1200881"/>
                <a:gd name="connsiteX1" fmla="*/ 239030 w 1144132"/>
                <a:gd name="connsiteY1" fmla="*/ 1198218 h 1200881"/>
                <a:gd name="connsiteX2" fmla="*/ 103622 w 1144132"/>
                <a:gd name="connsiteY2" fmla="*/ 1041297 h 1200881"/>
                <a:gd name="connsiteX3" fmla="*/ 99561 w 1144132"/>
                <a:gd name="connsiteY3" fmla="*/ 1006259 h 1200881"/>
                <a:gd name="connsiteX4" fmla="*/ 165293 w 1144132"/>
                <a:gd name="connsiteY4" fmla="*/ 986958 h 1200881"/>
                <a:gd name="connsiteX5" fmla="*/ 93478 w 1144132"/>
                <a:gd name="connsiteY5" fmla="*/ 979490 h 1200881"/>
                <a:gd name="connsiteX6" fmla="*/ 88720 w 1144132"/>
                <a:gd name="connsiteY6" fmla="*/ 889406 h 1200881"/>
                <a:gd name="connsiteX7" fmla="*/ 936 w 1144132"/>
                <a:gd name="connsiteY7" fmla="*/ 840342 h 1200881"/>
                <a:gd name="connsiteX8" fmla="*/ 92759 w 1144132"/>
                <a:gd name="connsiteY8" fmla="*/ 652895 h 1200881"/>
                <a:gd name="connsiteX9" fmla="*/ 68115 w 1144132"/>
                <a:gd name="connsiteY9" fmla="*/ 518506 h 1200881"/>
                <a:gd name="connsiteX10" fmla="*/ 63638 w 1144132"/>
                <a:gd name="connsiteY10" fmla="*/ 393761 h 1200881"/>
                <a:gd name="connsiteX11" fmla="*/ 633178 w 1144132"/>
                <a:gd name="connsiteY11" fmla="*/ 0 h 1200881"/>
                <a:gd name="connsiteX12" fmla="*/ 1143476 w 1144132"/>
                <a:gd name="connsiteY12" fmla="*/ 569195 h 1200881"/>
                <a:gd name="connsiteX13" fmla="*/ 793364 w 1144132"/>
                <a:gd name="connsiteY13" fmla="*/ 1143244 h 12008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44132" h="1200881">
                  <a:moveTo>
                    <a:pt x="699810" y="973093"/>
                  </a:moveTo>
                  <a:cubicBezTo>
                    <a:pt x="604390" y="1150794"/>
                    <a:pt x="494814" y="1215366"/>
                    <a:pt x="239030" y="1198218"/>
                  </a:cubicBezTo>
                  <a:cubicBezTo>
                    <a:pt x="163538" y="1186269"/>
                    <a:pt x="124162" y="1159710"/>
                    <a:pt x="103622" y="1041297"/>
                  </a:cubicBezTo>
                  <a:cubicBezTo>
                    <a:pt x="99093" y="1025649"/>
                    <a:pt x="89283" y="1015315"/>
                    <a:pt x="99561" y="1006259"/>
                  </a:cubicBezTo>
                  <a:cubicBezTo>
                    <a:pt x="109839" y="997203"/>
                    <a:pt x="166307" y="991420"/>
                    <a:pt x="165293" y="986958"/>
                  </a:cubicBezTo>
                  <a:cubicBezTo>
                    <a:pt x="164279" y="982497"/>
                    <a:pt x="106240" y="995749"/>
                    <a:pt x="93478" y="979490"/>
                  </a:cubicBezTo>
                  <a:cubicBezTo>
                    <a:pt x="80716" y="963231"/>
                    <a:pt x="88718" y="924197"/>
                    <a:pt x="88720" y="889406"/>
                  </a:cubicBezTo>
                  <a:cubicBezTo>
                    <a:pt x="58292" y="882429"/>
                    <a:pt x="1002" y="890633"/>
                    <a:pt x="936" y="840342"/>
                  </a:cubicBezTo>
                  <a:cubicBezTo>
                    <a:pt x="-10208" y="790493"/>
                    <a:pt x="81562" y="706534"/>
                    <a:pt x="92759" y="652895"/>
                  </a:cubicBezTo>
                  <a:cubicBezTo>
                    <a:pt x="103955" y="599256"/>
                    <a:pt x="72571" y="554155"/>
                    <a:pt x="68115" y="518506"/>
                  </a:cubicBezTo>
                  <a:cubicBezTo>
                    <a:pt x="61583" y="486467"/>
                    <a:pt x="64337" y="420261"/>
                    <a:pt x="63638" y="393761"/>
                  </a:cubicBezTo>
                  <a:cubicBezTo>
                    <a:pt x="70964" y="132144"/>
                    <a:pt x="353415" y="0"/>
                    <a:pt x="633178" y="0"/>
                  </a:cubicBezTo>
                  <a:cubicBezTo>
                    <a:pt x="952907" y="0"/>
                    <a:pt x="1157259" y="300072"/>
                    <a:pt x="1143476" y="569195"/>
                  </a:cubicBezTo>
                  <a:cubicBezTo>
                    <a:pt x="1129693" y="838318"/>
                    <a:pt x="785195" y="1003900"/>
                    <a:pt x="793364" y="1143244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1" name="月 110">
              <a:extLst>
                <a:ext uri="{FF2B5EF4-FFF2-40B4-BE49-F238E27FC236}">
                  <a16:creationId xmlns:a16="http://schemas.microsoft.com/office/drawing/2014/main" id="{DC48B360-0AF2-4C04-9210-C05242320776}"/>
                </a:ext>
              </a:extLst>
            </p:cNvPr>
            <p:cNvSpPr/>
            <p:nvPr/>
          </p:nvSpPr>
          <p:spPr>
            <a:xfrm rot="5400000">
              <a:off x="6751891" y="4099372"/>
              <a:ext cx="95266" cy="243208"/>
            </a:xfrm>
            <a:prstGeom prst="moon">
              <a:avLst>
                <a:gd name="adj" fmla="val 875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円/楕円 480">
              <a:extLst>
                <a:ext uri="{FF2B5EF4-FFF2-40B4-BE49-F238E27FC236}">
                  <a16:creationId xmlns:a16="http://schemas.microsoft.com/office/drawing/2014/main" id="{A4D62796-90E9-43EE-BBFE-BED85949A47D}"/>
                </a:ext>
              </a:extLst>
            </p:cNvPr>
            <p:cNvSpPr/>
            <p:nvPr/>
          </p:nvSpPr>
          <p:spPr>
            <a:xfrm>
              <a:off x="6707284" y="4279590"/>
              <a:ext cx="109896" cy="17707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円/楕円 480">
              <a:extLst>
                <a:ext uri="{FF2B5EF4-FFF2-40B4-BE49-F238E27FC236}">
                  <a16:creationId xmlns:a16="http://schemas.microsoft.com/office/drawing/2014/main" id="{091D7F87-BA1F-4971-8957-A3B75B5C53B4}"/>
                </a:ext>
              </a:extLst>
            </p:cNvPr>
            <p:cNvSpPr/>
            <p:nvPr/>
          </p:nvSpPr>
          <p:spPr>
            <a:xfrm>
              <a:off x="6715156" y="4311405"/>
              <a:ext cx="47269" cy="69486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BA23BBC6-9FB6-4EF7-87BE-693E3014D410}"/>
                </a:ext>
              </a:extLst>
            </p:cNvPr>
            <p:cNvSpPr/>
            <p:nvPr/>
          </p:nvSpPr>
          <p:spPr>
            <a:xfrm>
              <a:off x="6574661" y="3685221"/>
              <a:ext cx="1172686" cy="1095683"/>
            </a:xfrm>
            <a:custGeom>
              <a:avLst/>
              <a:gdLst>
                <a:gd name="connsiteX0" fmla="*/ 500805 w 1172686"/>
                <a:gd name="connsiteY0" fmla="*/ 0 h 1095683"/>
                <a:gd name="connsiteX1" fmla="*/ 722047 w 1172686"/>
                <a:gd name="connsiteY1" fmla="*/ 44079 h 1095683"/>
                <a:gd name="connsiteX2" fmla="*/ 793554 w 1172686"/>
                <a:gd name="connsiteY2" fmla="*/ 82382 h 1095683"/>
                <a:gd name="connsiteX3" fmla="*/ 814798 w 1172686"/>
                <a:gd name="connsiteY3" fmla="*/ 79341 h 1095683"/>
                <a:gd name="connsiteX4" fmla="*/ 1172686 w 1172686"/>
                <a:gd name="connsiteY4" fmla="*/ 587512 h 1095683"/>
                <a:gd name="connsiteX5" fmla="*/ 814798 w 1172686"/>
                <a:gd name="connsiteY5" fmla="*/ 1095683 h 1095683"/>
                <a:gd name="connsiteX6" fmla="*/ 746534 w 1172686"/>
                <a:gd name="connsiteY6" fmla="*/ 1085912 h 1095683"/>
                <a:gd name="connsiteX7" fmla="*/ 746534 w 1172686"/>
                <a:gd name="connsiteY7" fmla="*/ 300918 h 1095683"/>
                <a:gd name="connsiteX8" fmla="*/ 0 w 1172686"/>
                <a:gd name="connsiteY8" fmla="*/ 300918 h 1095683"/>
                <a:gd name="connsiteX9" fmla="*/ 29491 w 1172686"/>
                <a:gd name="connsiteY9" fmla="*/ 247300 h 1095683"/>
                <a:gd name="connsiteX10" fmla="*/ 500805 w 1172686"/>
                <a:gd name="connsiteY10" fmla="*/ 0 h 1095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72686" h="1095683">
                  <a:moveTo>
                    <a:pt x="500805" y="0"/>
                  </a:moveTo>
                  <a:cubicBezTo>
                    <a:pt x="579283" y="0"/>
                    <a:pt x="654046" y="15695"/>
                    <a:pt x="722047" y="44079"/>
                  </a:cubicBezTo>
                  <a:lnTo>
                    <a:pt x="793554" y="82382"/>
                  </a:lnTo>
                  <a:lnTo>
                    <a:pt x="814798" y="79341"/>
                  </a:lnTo>
                  <a:cubicBezTo>
                    <a:pt x="1012454" y="79341"/>
                    <a:pt x="1172686" y="306857"/>
                    <a:pt x="1172686" y="587512"/>
                  </a:cubicBezTo>
                  <a:cubicBezTo>
                    <a:pt x="1172686" y="868167"/>
                    <a:pt x="1012454" y="1095683"/>
                    <a:pt x="814798" y="1095683"/>
                  </a:cubicBezTo>
                  <a:lnTo>
                    <a:pt x="746534" y="1085912"/>
                  </a:lnTo>
                  <a:lnTo>
                    <a:pt x="746534" y="300918"/>
                  </a:lnTo>
                  <a:lnTo>
                    <a:pt x="0" y="300918"/>
                  </a:lnTo>
                  <a:lnTo>
                    <a:pt x="29491" y="247300"/>
                  </a:lnTo>
                  <a:cubicBezTo>
                    <a:pt x="131634" y="98097"/>
                    <a:pt x="304611" y="0"/>
                    <a:pt x="500805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088B5A3E-7950-4D60-9A45-FB76D0B258CB}"/>
                </a:ext>
              </a:extLst>
            </p:cNvPr>
            <p:cNvSpPr/>
            <p:nvPr/>
          </p:nvSpPr>
          <p:spPr>
            <a:xfrm rot="8280520">
              <a:off x="6970704" y="3711769"/>
              <a:ext cx="456300" cy="912600"/>
            </a:xfrm>
            <a:prstGeom prst="moon">
              <a:avLst>
                <a:gd name="adj" fmla="val 60694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C46C2B99-811C-4E19-BE05-1DFE45361E09}"/>
                </a:ext>
              </a:extLst>
            </p:cNvPr>
            <p:cNvGrpSpPr/>
            <p:nvPr/>
          </p:nvGrpSpPr>
          <p:grpSpPr>
            <a:xfrm>
              <a:off x="7239505" y="4365999"/>
              <a:ext cx="231434" cy="419158"/>
              <a:chOff x="1368308" y="1783038"/>
              <a:chExt cx="188990" cy="342286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28274B10-31B5-4F2A-9958-32BDBCF9AB79}"/>
                  </a:ext>
                </a:extLst>
              </p:cNvPr>
              <p:cNvSpPr/>
              <p:nvPr/>
            </p:nvSpPr>
            <p:spPr>
              <a:xfrm rot="900000" flipH="1">
                <a:off x="1368308" y="1783038"/>
                <a:ext cx="188990" cy="342286"/>
              </a:xfrm>
              <a:custGeom>
                <a:avLst/>
                <a:gdLst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88990 w 188990"/>
                  <a:gd name="connsiteY4" fmla="*/ 53688 h 342286"/>
                  <a:gd name="connsiteX5" fmla="*/ 187449 w 188990"/>
                  <a:gd name="connsiteY5" fmla="*/ 50126 h 342286"/>
                  <a:gd name="connsiteX6" fmla="*/ 109805 w 188990"/>
                  <a:gd name="connsiteY6" fmla="*/ 0 h 342286"/>
                  <a:gd name="connsiteX0" fmla="*/ 109805 w 188990"/>
                  <a:gd name="connsiteY0" fmla="*/ 0 h 342286"/>
                  <a:gd name="connsiteX1" fmla="*/ 0 w 188990"/>
                  <a:gd name="connsiteY1" fmla="*/ 171143 h 342286"/>
                  <a:gd name="connsiteX2" fmla="*/ 109805 w 188990"/>
                  <a:gd name="connsiteY2" fmla="*/ 342286 h 342286"/>
                  <a:gd name="connsiteX3" fmla="*/ 111831 w 188990"/>
                  <a:gd name="connsiteY3" fmla="*/ 341648 h 342286"/>
                  <a:gd name="connsiteX4" fmla="*/ 178321 w 188990"/>
                  <a:gd name="connsiteY4" fmla="*/ 93383 h 342286"/>
                  <a:gd name="connsiteX5" fmla="*/ 188990 w 188990"/>
                  <a:gd name="connsiteY5" fmla="*/ 53688 h 342286"/>
                  <a:gd name="connsiteX6" fmla="*/ 187449 w 188990"/>
                  <a:gd name="connsiteY6" fmla="*/ 50126 h 342286"/>
                  <a:gd name="connsiteX7" fmla="*/ 109805 w 188990"/>
                  <a:gd name="connsiteY7" fmla="*/ 0 h 342286"/>
                  <a:gd name="connsiteX0" fmla="*/ 178321 w 269761"/>
                  <a:gd name="connsiteY0" fmla="*/ 93383 h 342286"/>
                  <a:gd name="connsiteX1" fmla="*/ 188990 w 269761"/>
                  <a:gd name="connsiteY1" fmla="*/ 53688 h 342286"/>
                  <a:gd name="connsiteX2" fmla="*/ 187449 w 269761"/>
                  <a:gd name="connsiteY2" fmla="*/ 50126 h 342286"/>
                  <a:gd name="connsiteX3" fmla="*/ 109805 w 269761"/>
                  <a:gd name="connsiteY3" fmla="*/ 0 h 342286"/>
                  <a:gd name="connsiteX4" fmla="*/ 0 w 269761"/>
                  <a:gd name="connsiteY4" fmla="*/ 171143 h 342286"/>
                  <a:gd name="connsiteX5" fmla="*/ 109805 w 269761"/>
                  <a:gd name="connsiteY5" fmla="*/ 342286 h 342286"/>
                  <a:gd name="connsiteX6" fmla="*/ 111831 w 269761"/>
                  <a:gd name="connsiteY6" fmla="*/ 341648 h 342286"/>
                  <a:gd name="connsiteX7" fmla="*/ 269761 w 269761"/>
                  <a:gd name="connsiteY7" fmla="*/ 184823 h 342286"/>
                  <a:gd name="connsiteX0" fmla="*/ 188990 w 269761"/>
                  <a:gd name="connsiteY0" fmla="*/ 53688 h 342286"/>
                  <a:gd name="connsiteX1" fmla="*/ 187449 w 269761"/>
                  <a:gd name="connsiteY1" fmla="*/ 50126 h 342286"/>
                  <a:gd name="connsiteX2" fmla="*/ 109805 w 269761"/>
                  <a:gd name="connsiteY2" fmla="*/ 0 h 342286"/>
                  <a:gd name="connsiteX3" fmla="*/ 0 w 269761"/>
                  <a:gd name="connsiteY3" fmla="*/ 171143 h 342286"/>
                  <a:gd name="connsiteX4" fmla="*/ 109805 w 269761"/>
                  <a:gd name="connsiteY4" fmla="*/ 342286 h 342286"/>
                  <a:gd name="connsiteX5" fmla="*/ 111831 w 269761"/>
                  <a:gd name="connsiteY5" fmla="*/ 341648 h 342286"/>
                  <a:gd name="connsiteX6" fmla="*/ 269761 w 269761"/>
                  <a:gd name="connsiteY6" fmla="*/ 184823 h 342286"/>
                  <a:gd name="connsiteX0" fmla="*/ 188990 w 188990"/>
                  <a:gd name="connsiteY0" fmla="*/ 53688 h 342286"/>
                  <a:gd name="connsiteX1" fmla="*/ 187449 w 188990"/>
                  <a:gd name="connsiteY1" fmla="*/ 50126 h 342286"/>
                  <a:gd name="connsiteX2" fmla="*/ 109805 w 188990"/>
                  <a:gd name="connsiteY2" fmla="*/ 0 h 342286"/>
                  <a:gd name="connsiteX3" fmla="*/ 0 w 188990"/>
                  <a:gd name="connsiteY3" fmla="*/ 171143 h 342286"/>
                  <a:gd name="connsiteX4" fmla="*/ 109805 w 188990"/>
                  <a:gd name="connsiteY4" fmla="*/ 342286 h 342286"/>
                  <a:gd name="connsiteX5" fmla="*/ 111831 w 188990"/>
                  <a:gd name="connsiteY5" fmla="*/ 341648 h 342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990" h="342286">
                    <a:moveTo>
                      <a:pt x="188990" y="53688"/>
                    </a:moveTo>
                    <a:lnTo>
                      <a:pt x="187449" y="50126"/>
                    </a:lnTo>
                    <a:cubicBezTo>
                      <a:pt x="167578" y="19156"/>
                      <a:pt x="140127" y="0"/>
                      <a:pt x="109805" y="0"/>
                    </a:cubicBezTo>
                    <a:cubicBezTo>
                      <a:pt x="49161" y="0"/>
                      <a:pt x="0" y="76623"/>
                      <a:pt x="0" y="171143"/>
                    </a:cubicBezTo>
                    <a:cubicBezTo>
                      <a:pt x="0" y="265663"/>
                      <a:pt x="49161" y="342286"/>
                      <a:pt x="109805" y="342286"/>
                    </a:cubicBezTo>
                    <a:lnTo>
                      <a:pt x="111831" y="34164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D9FB3068-D796-44A4-B1DC-3C223CB80D17}"/>
                  </a:ext>
                </a:extLst>
              </p:cNvPr>
              <p:cNvSpPr/>
              <p:nvPr/>
            </p:nvSpPr>
            <p:spPr>
              <a:xfrm rot="900000" flipH="1">
                <a:off x="1386510" y="1839869"/>
                <a:ext cx="131404" cy="222946"/>
              </a:xfrm>
              <a:custGeom>
                <a:avLst/>
                <a:gdLst>
                  <a:gd name="connsiteX0" fmla="*/ 70049 w 131404"/>
                  <a:gd name="connsiteY0" fmla="*/ 0 h 222946"/>
                  <a:gd name="connsiteX1" fmla="*/ 0 w 131404"/>
                  <a:gd name="connsiteY1" fmla="*/ 111473 h 222946"/>
                  <a:gd name="connsiteX2" fmla="*/ 70049 w 131404"/>
                  <a:gd name="connsiteY2" fmla="*/ 222946 h 222946"/>
                  <a:gd name="connsiteX3" fmla="*/ 89572 w 131404"/>
                  <a:gd name="connsiteY3" fmla="*/ 216674 h 222946"/>
                  <a:gd name="connsiteX4" fmla="*/ 131404 w 131404"/>
                  <a:gd name="connsiteY4" fmla="*/ 60555 h 222946"/>
                  <a:gd name="connsiteX5" fmla="*/ 119581 w 131404"/>
                  <a:gd name="connsiteY5" fmla="*/ 32650 h 222946"/>
                  <a:gd name="connsiteX6" fmla="*/ 70049 w 131404"/>
                  <a:gd name="connsiteY6" fmla="*/ 0 h 222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404" h="222946">
                    <a:moveTo>
                      <a:pt x="70049" y="0"/>
                    </a:moveTo>
                    <a:cubicBezTo>
                      <a:pt x="31362" y="0"/>
                      <a:pt x="0" y="49908"/>
                      <a:pt x="0" y="111473"/>
                    </a:cubicBezTo>
                    <a:cubicBezTo>
                      <a:pt x="0" y="173038"/>
                      <a:pt x="31362" y="222946"/>
                      <a:pt x="70049" y="222946"/>
                    </a:cubicBezTo>
                    <a:lnTo>
                      <a:pt x="89572" y="216674"/>
                    </a:lnTo>
                    <a:lnTo>
                      <a:pt x="131404" y="60555"/>
                    </a:lnTo>
                    <a:lnTo>
                      <a:pt x="119581" y="32650"/>
                    </a:lnTo>
                    <a:cubicBezTo>
                      <a:pt x="106905" y="12477"/>
                      <a:pt x="89392" y="0"/>
                      <a:pt x="7004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2020-04-14T10:44:12Z</dcterms:modified>
</cp:coreProperties>
</file>