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00FD29-6208-48F2-8CDE-E9EA38886529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341109" y="1059994"/>
            <a:chExt cx="1585232" cy="2472278"/>
          </a:xfrm>
        </p:grpSpPr>
        <p:sp>
          <p:nvSpPr>
            <p:cNvPr id="3" name="円/楕円 373">
              <a:extLst>
                <a:ext uri="{FF2B5EF4-FFF2-40B4-BE49-F238E27FC236}">
                  <a16:creationId xmlns:a16="http://schemas.microsoft.com/office/drawing/2014/main" id="{C5473CF0-C97F-489C-8504-96627E2E791F}"/>
                </a:ext>
              </a:extLst>
            </p:cNvPr>
            <p:cNvSpPr/>
            <p:nvPr/>
          </p:nvSpPr>
          <p:spPr>
            <a:xfrm>
              <a:off x="578879" y="1121757"/>
              <a:ext cx="1079568" cy="10378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053FC24-AB31-4AA6-8A93-368AC2A2128F}"/>
                </a:ext>
              </a:extLst>
            </p:cNvPr>
            <p:cNvGrpSpPr/>
            <p:nvPr/>
          </p:nvGrpSpPr>
          <p:grpSpPr>
            <a:xfrm>
              <a:off x="1052513" y="2108774"/>
              <a:ext cx="232503" cy="395121"/>
              <a:chOff x="356660" y="2142208"/>
              <a:chExt cx="212829" cy="361687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FBCE347-CBD6-4860-8B38-4EDF171DBB62}"/>
                  </a:ext>
                </a:extLst>
              </p:cNvPr>
              <p:cNvSpPr/>
              <p:nvPr/>
            </p:nvSpPr>
            <p:spPr>
              <a:xfrm>
                <a:off x="356660" y="2142208"/>
                <a:ext cx="212829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7A43E5A-7B58-4653-B969-0F9AF4841982}"/>
                  </a:ext>
                </a:extLst>
              </p:cNvPr>
              <p:cNvSpPr/>
              <p:nvPr/>
            </p:nvSpPr>
            <p:spPr>
              <a:xfrm>
                <a:off x="371030" y="2170320"/>
                <a:ext cx="110853" cy="179002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B45FAB5-0078-4C12-9496-2489C3EC3637}"/>
                </a:ext>
              </a:extLst>
            </p:cNvPr>
            <p:cNvSpPr/>
            <p:nvPr/>
          </p:nvSpPr>
          <p:spPr>
            <a:xfrm>
              <a:off x="616039" y="1215441"/>
              <a:ext cx="1004748" cy="1119446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19446">
                  <a:moveTo>
                    <a:pt x="574924" y="907339"/>
                  </a:moveTo>
                  <a:cubicBezTo>
                    <a:pt x="489801" y="1074259"/>
                    <a:pt x="370804" y="1125966"/>
                    <a:pt x="244591" y="1118805"/>
                  </a:cubicBezTo>
                  <a:cubicBezTo>
                    <a:pt x="177244" y="11075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D2A8905-3701-410C-A54D-3F86A0C717AD}"/>
                </a:ext>
              </a:extLst>
            </p:cNvPr>
            <p:cNvSpPr/>
            <p:nvPr/>
          </p:nvSpPr>
          <p:spPr>
            <a:xfrm>
              <a:off x="1222420" y="1785732"/>
              <a:ext cx="703921" cy="690672"/>
            </a:xfrm>
            <a:custGeom>
              <a:avLst/>
              <a:gdLst>
                <a:gd name="connsiteX0" fmla="*/ 16919 w 644357"/>
                <a:gd name="connsiteY0" fmla="*/ 0 h 544153"/>
                <a:gd name="connsiteX1" fmla="*/ 369562 w 644357"/>
                <a:gd name="connsiteY1" fmla="*/ 0 h 544153"/>
                <a:gd name="connsiteX2" fmla="*/ 369792 w 644357"/>
                <a:gd name="connsiteY2" fmla="*/ 14872 h 544153"/>
                <a:gd name="connsiteX3" fmla="*/ 644357 w 644357"/>
                <a:gd name="connsiteY3" fmla="*/ 500500 h 544153"/>
                <a:gd name="connsiteX4" fmla="*/ 644357 w 644357"/>
                <a:gd name="connsiteY4" fmla="*/ 500502 h 544153"/>
                <a:gd name="connsiteX5" fmla="*/ 311746 w 644357"/>
                <a:gd name="connsiteY5" fmla="*/ 423117 h 544153"/>
                <a:gd name="connsiteX6" fmla="*/ 387819 w 644357"/>
                <a:gd name="connsiteY6" fmla="*/ 544152 h 544153"/>
                <a:gd name="connsiteX7" fmla="*/ 387819 w 644357"/>
                <a:gd name="connsiteY7" fmla="*/ 544153 h 544153"/>
                <a:gd name="connsiteX8" fmla="*/ 0 w 644357"/>
                <a:gd name="connsiteY8" fmla="*/ 117922 h 544153"/>
                <a:gd name="connsiteX9" fmla="*/ 7828 w 644357"/>
                <a:gd name="connsiteY9" fmla="*/ 32297 h 54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4357" h="544153">
                  <a:moveTo>
                    <a:pt x="16919" y="0"/>
                  </a:moveTo>
                  <a:lnTo>
                    <a:pt x="369562" y="0"/>
                  </a:lnTo>
                  <a:lnTo>
                    <a:pt x="369792" y="14872"/>
                  </a:lnTo>
                  <a:cubicBezTo>
                    <a:pt x="388560" y="204703"/>
                    <a:pt x="485369" y="386314"/>
                    <a:pt x="644357" y="500500"/>
                  </a:cubicBezTo>
                  <a:lnTo>
                    <a:pt x="644357" y="500502"/>
                  </a:lnTo>
                  <a:cubicBezTo>
                    <a:pt x="526085" y="532192"/>
                    <a:pt x="404475" y="500213"/>
                    <a:pt x="311746" y="423117"/>
                  </a:cubicBezTo>
                  <a:cubicBezTo>
                    <a:pt x="331299" y="466373"/>
                    <a:pt x="357196" y="506757"/>
                    <a:pt x="387819" y="544152"/>
                  </a:cubicBezTo>
                  <a:lnTo>
                    <a:pt x="387819" y="544153"/>
                  </a:lnTo>
                  <a:cubicBezTo>
                    <a:pt x="173633" y="544153"/>
                    <a:pt x="0" y="353323"/>
                    <a:pt x="0" y="117922"/>
                  </a:cubicBezTo>
                  <a:cubicBezTo>
                    <a:pt x="0" y="88594"/>
                    <a:pt x="2695" y="59958"/>
                    <a:pt x="7828" y="322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5D6D56F6-B2A5-4FAC-91A7-D67E5C79DE6B}"/>
                </a:ext>
              </a:extLst>
            </p:cNvPr>
            <p:cNvSpPr/>
            <p:nvPr/>
          </p:nvSpPr>
          <p:spPr>
            <a:xfrm rot="10800000">
              <a:off x="1096575" y="1181087"/>
              <a:ext cx="528055" cy="1139987"/>
            </a:xfrm>
            <a:prstGeom prst="moon">
              <a:avLst>
                <a:gd name="adj" fmla="val 6589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4CEF1E72-BC38-4ACF-8D9E-2177B8D98A2E}"/>
                </a:ext>
              </a:extLst>
            </p:cNvPr>
            <p:cNvSpPr/>
            <p:nvPr/>
          </p:nvSpPr>
          <p:spPr>
            <a:xfrm rot="8100000">
              <a:off x="873462" y="1059994"/>
              <a:ext cx="643205" cy="890100"/>
            </a:xfrm>
            <a:prstGeom prst="moon">
              <a:avLst>
                <a:gd name="adj" fmla="val 67962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3BC59AA-C82D-4C3D-99D2-B3BED8EEFFC2}"/>
                </a:ext>
              </a:extLst>
            </p:cNvPr>
            <p:cNvGrpSpPr/>
            <p:nvPr/>
          </p:nvGrpSpPr>
          <p:grpSpPr>
            <a:xfrm>
              <a:off x="1173787" y="1716403"/>
              <a:ext cx="206460" cy="373927"/>
              <a:chOff x="1368308" y="1783038"/>
              <a:chExt cx="188990" cy="342286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0D2B5DB-ABD5-46AB-B8B6-165A821F2003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6BA24A7-F255-468C-88C3-354646D62C31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A5DCC368-2D9A-49FE-8595-C04D3FE1BF9E}"/>
                </a:ext>
              </a:extLst>
            </p:cNvPr>
            <p:cNvSpPr/>
            <p:nvPr/>
          </p:nvSpPr>
          <p:spPr>
            <a:xfrm rot="10800000">
              <a:off x="1062728" y="1208547"/>
              <a:ext cx="240830" cy="692027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D4D959A2-7096-4330-893E-3542D22E17B8}"/>
                </a:ext>
              </a:extLst>
            </p:cNvPr>
            <p:cNvSpPr/>
            <p:nvPr/>
          </p:nvSpPr>
          <p:spPr>
            <a:xfrm rot="2700000">
              <a:off x="616288" y="1019811"/>
              <a:ext cx="293758" cy="844115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DA87BB32-A6FD-494C-83EA-9B7A8A0DD281}"/>
                </a:ext>
              </a:extLst>
            </p:cNvPr>
            <p:cNvSpPr/>
            <p:nvPr/>
          </p:nvSpPr>
          <p:spPr>
            <a:xfrm rot="4500000">
              <a:off x="683818" y="952277"/>
              <a:ext cx="293758" cy="844115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97A8B54-5920-4C0F-857B-06009B812ED1}"/>
                </a:ext>
              </a:extLst>
            </p:cNvPr>
            <p:cNvGrpSpPr/>
            <p:nvPr/>
          </p:nvGrpSpPr>
          <p:grpSpPr>
            <a:xfrm>
              <a:off x="664003" y="1548086"/>
              <a:ext cx="245616" cy="315553"/>
              <a:chOff x="692453" y="1601078"/>
              <a:chExt cx="313118" cy="316738"/>
            </a:xfrm>
          </p:grpSpPr>
          <p:sp>
            <p:nvSpPr>
              <p:cNvPr id="25" name="円/楕円 27">
                <a:extLst>
                  <a:ext uri="{FF2B5EF4-FFF2-40B4-BE49-F238E27FC236}">
                    <a16:creationId xmlns:a16="http://schemas.microsoft.com/office/drawing/2014/main" id="{B756B1D8-F33B-4622-A7C3-FE8A63476699}"/>
                  </a:ext>
                </a:extLst>
              </p:cNvPr>
              <p:cNvSpPr/>
              <p:nvPr/>
            </p:nvSpPr>
            <p:spPr>
              <a:xfrm rot="10800000">
                <a:off x="692453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389">
                <a:extLst>
                  <a:ext uri="{FF2B5EF4-FFF2-40B4-BE49-F238E27FC236}">
                    <a16:creationId xmlns:a16="http://schemas.microsoft.com/office/drawing/2014/main" id="{D66A7608-7334-4EC4-A14D-3FFA9CFF2E75}"/>
                  </a:ext>
                </a:extLst>
              </p:cNvPr>
              <p:cNvSpPr/>
              <p:nvPr/>
            </p:nvSpPr>
            <p:spPr>
              <a:xfrm>
                <a:off x="801096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389">
                <a:extLst>
                  <a:ext uri="{FF2B5EF4-FFF2-40B4-BE49-F238E27FC236}">
                    <a16:creationId xmlns:a16="http://schemas.microsoft.com/office/drawing/2014/main" id="{D0B0AE7B-C0E8-43AE-9711-B004D60464A3}"/>
                  </a:ext>
                </a:extLst>
              </p:cNvPr>
              <p:cNvSpPr/>
              <p:nvPr/>
            </p:nvSpPr>
            <p:spPr>
              <a:xfrm>
                <a:off x="808244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F9F5D540-4F80-4882-892E-3C8C452F7442}"/>
                </a:ext>
              </a:extLst>
            </p:cNvPr>
            <p:cNvSpPr/>
            <p:nvPr/>
          </p:nvSpPr>
          <p:spPr>
            <a:xfrm rot="3954198">
              <a:off x="731654" y="1267112"/>
              <a:ext cx="229531" cy="389554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台形 53">
              <a:extLst>
                <a:ext uri="{FF2B5EF4-FFF2-40B4-BE49-F238E27FC236}">
                  <a16:creationId xmlns:a16="http://schemas.microsoft.com/office/drawing/2014/main" id="{027DE633-B79E-4C7C-9FA2-BCCBE10ACB6C}"/>
                </a:ext>
              </a:extLst>
            </p:cNvPr>
            <p:cNvSpPr/>
            <p:nvPr/>
          </p:nvSpPr>
          <p:spPr>
            <a:xfrm>
              <a:off x="996597" y="2431257"/>
              <a:ext cx="341519" cy="99580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519" h="64779">
                  <a:moveTo>
                    <a:pt x="0" y="64063"/>
                  </a:moveTo>
                  <a:lnTo>
                    <a:pt x="11097" y="18589"/>
                  </a:lnTo>
                  <a:lnTo>
                    <a:pt x="316134" y="0"/>
                  </a:lnTo>
                  <a:lnTo>
                    <a:pt x="341519" y="64779"/>
                  </a:lnTo>
                  <a:lnTo>
                    <a:pt x="0" y="64063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3F50C41-4841-4794-9150-5BE41DEFCE00}"/>
                </a:ext>
              </a:extLst>
            </p:cNvPr>
            <p:cNvSpPr/>
            <p:nvPr/>
          </p:nvSpPr>
          <p:spPr>
            <a:xfrm>
              <a:off x="76233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265588-723E-47C5-9D26-5FE40C88B057}"/>
                </a:ext>
              </a:extLst>
            </p:cNvPr>
            <p:cNvSpPr/>
            <p:nvPr/>
          </p:nvSpPr>
          <p:spPr>
            <a:xfrm>
              <a:off x="749703" y="2511655"/>
              <a:ext cx="312517" cy="697282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2517" h="697282">
                  <a:moveTo>
                    <a:pt x="274912" y="0"/>
                  </a:moveTo>
                  <a:lnTo>
                    <a:pt x="312517" y="52026"/>
                  </a:lnTo>
                  <a:lnTo>
                    <a:pt x="171169" y="173533"/>
                  </a:lnTo>
                  <a:lnTo>
                    <a:pt x="200135" y="258156"/>
                  </a:lnTo>
                  <a:cubicBezTo>
                    <a:pt x="80463" y="405325"/>
                    <a:pt x="48897" y="547732"/>
                    <a:pt x="14951" y="697282"/>
                  </a:cubicBezTo>
                  <a:cubicBezTo>
                    <a:pt x="1360" y="639811"/>
                    <a:pt x="-9242" y="564895"/>
                    <a:pt x="12277" y="470096"/>
                  </a:cubicBezTo>
                  <a:cubicBezTo>
                    <a:pt x="33796" y="375298"/>
                    <a:pt x="52428" y="292377"/>
                    <a:pt x="144065" y="128491"/>
                  </a:cubicBezTo>
                  <a:cubicBezTo>
                    <a:pt x="192614" y="54384"/>
                    <a:pt x="214225" y="41445"/>
                    <a:pt x="244839" y="10647"/>
                  </a:cubicBezTo>
                  <a:cubicBezTo>
                    <a:pt x="250895" y="7098"/>
                    <a:pt x="268856" y="3549"/>
                    <a:pt x="274912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78E284AF-5FE3-410C-BAAB-B048DB6E8111}"/>
                </a:ext>
              </a:extLst>
            </p:cNvPr>
            <p:cNvSpPr/>
            <p:nvPr/>
          </p:nvSpPr>
          <p:spPr>
            <a:xfrm>
              <a:off x="98377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0CD498-A733-4D4F-A955-84E53E09A9CE}"/>
                </a:ext>
              </a:extLst>
            </p:cNvPr>
            <p:cNvSpPr/>
            <p:nvPr/>
          </p:nvSpPr>
          <p:spPr>
            <a:xfrm flipH="1">
              <a:off x="101397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3D8CC5E-F5E3-47BF-9C50-6E3AACDAA168}"/>
                </a:ext>
              </a:extLst>
            </p:cNvPr>
            <p:cNvGrpSpPr/>
            <p:nvPr/>
          </p:nvGrpSpPr>
          <p:grpSpPr>
            <a:xfrm rot="1800000">
              <a:off x="811292" y="2537748"/>
              <a:ext cx="132569" cy="289146"/>
              <a:chOff x="812816" y="2532982"/>
              <a:chExt cx="224851" cy="28914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2999CD0-B170-4CBD-8A4C-9637AF157022}"/>
                  </a:ext>
                </a:extLst>
              </p:cNvPr>
              <p:cNvSpPr/>
              <p:nvPr/>
            </p:nvSpPr>
            <p:spPr>
              <a:xfrm rot="4125484" flipH="1">
                <a:off x="801550" y="2626873"/>
                <a:ext cx="243721" cy="146789"/>
              </a:xfrm>
              <a:custGeom>
                <a:avLst/>
                <a:gdLst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220280 w 1164128"/>
                  <a:gd name="connsiteY2" fmla="*/ 22985 h 881064"/>
                  <a:gd name="connsiteX3" fmla="*/ 1164128 w 1164128"/>
                  <a:gd name="connsiteY3" fmla="*/ 299901 h 881064"/>
                  <a:gd name="connsiteX4" fmla="*/ 1164128 w 1164128"/>
                  <a:gd name="connsiteY4" fmla="*/ 585923 h 881064"/>
                  <a:gd name="connsiteX5" fmla="*/ 207781 w 1164128"/>
                  <a:gd name="connsiteY5" fmla="*/ 866507 h 881064"/>
                  <a:gd name="connsiteX6" fmla="*/ 203241 w 1164128"/>
                  <a:gd name="connsiteY6" fmla="*/ 869567 h 881064"/>
                  <a:gd name="connsiteX7" fmla="*/ 146296 w 1164128"/>
                  <a:gd name="connsiteY7" fmla="*/ 881064 h 881064"/>
                  <a:gd name="connsiteX8" fmla="*/ 0 w 1164128"/>
                  <a:gd name="connsiteY8" fmla="*/ 734768 h 881064"/>
                  <a:gd name="connsiteX9" fmla="*/ 0 w 1164128"/>
                  <a:gd name="connsiteY9" fmla="*/ 146296 h 881064"/>
                  <a:gd name="connsiteX10" fmla="*/ 146296 w 1164128"/>
                  <a:gd name="connsiteY10" fmla="*/ 0 h 881064"/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1164128 w 1164128"/>
                  <a:gd name="connsiteY2" fmla="*/ 299901 h 881064"/>
                  <a:gd name="connsiteX3" fmla="*/ 1164128 w 1164128"/>
                  <a:gd name="connsiteY3" fmla="*/ 585923 h 881064"/>
                  <a:gd name="connsiteX4" fmla="*/ 207781 w 1164128"/>
                  <a:gd name="connsiteY4" fmla="*/ 866507 h 881064"/>
                  <a:gd name="connsiteX5" fmla="*/ 203241 w 1164128"/>
                  <a:gd name="connsiteY5" fmla="*/ 869567 h 881064"/>
                  <a:gd name="connsiteX6" fmla="*/ 146296 w 1164128"/>
                  <a:gd name="connsiteY6" fmla="*/ 881064 h 881064"/>
                  <a:gd name="connsiteX7" fmla="*/ 0 w 1164128"/>
                  <a:gd name="connsiteY7" fmla="*/ 734768 h 881064"/>
                  <a:gd name="connsiteX8" fmla="*/ 0 w 1164128"/>
                  <a:gd name="connsiteY8" fmla="*/ 146296 h 881064"/>
                  <a:gd name="connsiteX9" fmla="*/ 146296 w 1164128"/>
                  <a:gd name="connsiteY9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203241 w 1164128"/>
                  <a:gd name="connsiteY4" fmla="*/ 869567 h 881064"/>
                  <a:gd name="connsiteX5" fmla="*/ 146296 w 1164128"/>
                  <a:gd name="connsiteY5" fmla="*/ 881064 h 881064"/>
                  <a:gd name="connsiteX6" fmla="*/ 0 w 1164128"/>
                  <a:gd name="connsiteY6" fmla="*/ 734768 h 881064"/>
                  <a:gd name="connsiteX7" fmla="*/ 0 w 1164128"/>
                  <a:gd name="connsiteY7" fmla="*/ 146296 h 881064"/>
                  <a:gd name="connsiteX8" fmla="*/ 146296 w 1164128"/>
                  <a:gd name="connsiteY8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146296 w 1164128"/>
                  <a:gd name="connsiteY4" fmla="*/ 881064 h 881064"/>
                  <a:gd name="connsiteX5" fmla="*/ 0 w 1164128"/>
                  <a:gd name="connsiteY5" fmla="*/ 734768 h 881064"/>
                  <a:gd name="connsiteX6" fmla="*/ 0 w 1164128"/>
                  <a:gd name="connsiteY6" fmla="*/ 146296 h 881064"/>
                  <a:gd name="connsiteX7" fmla="*/ 146296 w 1164128"/>
                  <a:gd name="connsiteY7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146296 w 1164128"/>
                  <a:gd name="connsiteY3" fmla="*/ 881064 h 881064"/>
                  <a:gd name="connsiteX4" fmla="*/ 0 w 1164128"/>
                  <a:gd name="connsiteY4" fmla="*/ 734768 h 881064"/>
                  <a:gd name="connsiteX5" fmla="*/ 0 w 1164128"/>
                  <a:gd name="connsiteY5" fmla="*/ 146296 h 881064"/>
                  <a:gd name="connsiteX6" fmla="*/ 146296 w 1164128"/>
                  <a:gd name="connsiteY6" fmla="*/ 0 h 881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128" h="881064">
                    <a:moveTo>
                      <a:pt x="146296" y="0"/>
                    </a:moveTo>
                    <a:cubicBezTo>
                      <a:pt x="340317" y="25601"/>
                      <a:pt x="994489" y="202247"/>
                      <a:pt x="1164128" y="299901"/>
                    </a:cubicBezTo>
                    <a:lnTo>
                      <a:pt x="1164128" y="585923"/>
                    </a:lnTo>
                    <a:lnTo>
                      <a:pt x="146296" y="881064"/>
                    </a:lnTo>
                    <a:cubicBezTo>
                      <a:pt x="65499" y="881064"/>
                      <a:pt x="0" y="815565"/>
                      <a:pt x="0" y="734768"/>
                    </a:cubicBezTo>
                    <a:lnTo>
                      <a:pt x="0" y="146296"/>
                    </a:lnTo>
                    <a:cubicBezTo>
                      <a:pt x="0" y="65499"/>
                      <a:pt x="65499" y="0"/>
                      <a:pt x="14629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A821EED-76C7-4B4E-92D0-26121894B549}"/>
                  </a:ext>
                </a:extLst>
              </p:cNvPr>
              <p:cNvSpPr/>
              <p:nvPr/>
            </p:nvSpPr>
            <p:spPr>
              <a:xfrm flipH="1">
                <a:off x="863771" y="2532982"/>
                <a:ext cx="173896" cy="149340"/>
              </a:xfrm>
              <a:custGeom>
                <a:avLst/>
                <a:gdLst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220280 w 1164128"/>
                  <a:gd name="connsiteY2" fmla="*/ 22985 h 881064"/>
                  <a:gd name="connsiteX3" fmla="*/ 1164128 w 1164128"/>
                  <a:gd name="connsiteY3" fmla="*/ 299901 h 881064"/>
                  <a:gd name="connsiteX4" fmla="*/ 1164128 w 1164128"/>
                  <a:gd name="connsiteY4" fmla="*/ 585923 h 881064"/>
                  <a:gd name="connsiteX5" fmla="*/ 207781 w 1164128"/>
                  <a:gd name="connsiteY5" fmla="*/ 866507 h 881064"/>
                  <a:gd name="connsiteX6" fmla="*/ 203241 w 1164128"/>
                  <a:gd name="connsiteY6" fmla="*/ 869567 h 881064"/>
                  <a:gd name="connsiteX7" fmla="*/ 146296 w 1164128"/>
                  <a:gd name="connsiteY7" fmla="*/ 881064 h 881064"/>
                  <a:gd name="connsiteX8" fmla="*/ 0 w 1164128"/>
                  <a:gd name="connsiteY8" fmla="*/ 734768 h 881064"/>
                  <a:gd name="connsiteX9" fmla="*/ 0 w 1164128"/>
                  <a:gd name="connsiteY9" fmla="*/ 146296 h 881064"/>
                  <a:gd name="connsiteX10" fmla="*/ 146296 w 1164128"/>
                  <a:gd name="connsiteY10" fmla="*/ 0 h 881064"/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1164128 w 1164128"/>
                  <a:gd name="connsiteY2" fmla="*/ 299901 h 881064"/>
                  <a:gd name="connsiteX3" fmla="*/ 1164128 w 1164128"/>
                  <a:gd name="connsiteY3" fmla="*/ 585923 h 881064"/>
                  <a:gd name="connsiteX4" fmla="*/ 207781 w 1164128"/>
                  <a:gd name="connsiteY4" fmla="*/ 866507 h 881064"/>
                  <a:gd name="connsiteX5" fmla="*/ 203241 w 1164128"/>
                  <a:gd name="connsiteY5" fmla="*/ 869567 h 881064"/>
                  <a:gd name="connsiteX6" fmla="*/ 146296 w 1164128"/>
                  <a:gd name="connsiteY6" fmla="*/ 881064 h 881064"/>
                  <a:gd name="connsiteX7" fmla="*/ 0 w 1164128"/>
                  <a:gd name="connsiteY7" fmla="*/ 734768 h 881064"/>
                  <a:gd name="connsiteX8" fmla="*/ 0 w 1164128"/>
                  <a:gd name="connsiteY8" fmla="*/ 146296 h 881064"/>
                  <a:gd name="connsiteX9" fmla="*/ 146296 w 1164128"/>
                  <a:gd name="connsiteY9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203241 w 1164128"/>
                  <a:gd name="connsiteY4" fmla="*/ 869567 h 881064"/>
                  <a:gd name="connsiteX5" fmla="*/ 146296 w 1164128"/>
                  <a:gd name="connsiteY5" fmla="*/ 881064 h 881064"/>
                  <a:gd name="connsiteX6" fmla="*/ 0 w 1164128"/>
                  <a:gd name="connsiteY6" fmla="*/ 734768 h 881064"/>
                  <a:gd name="connsiteX7" fmla="*/ 0 w 1164128"/>
                  <a:gd name="connsiteY7" fmla="*/ 146296 h 881064"/>
                  <a:gd name="connsiteX8" fmla="*/ 146296 w 1164128"/>
                  <a:gd name="connsiteY8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146296 w 1164128"/>
                  <a:gd name="connsiteY4" fmla="*/ 881064 h 881064"/>
                  <a:gd name="connsiteX5" fmla="*/ 0 w 1164128"/>
                  <a:gd name="connsiteY5" fmla="*/ 734768 h 881064"/>
                  <a:gd name="connsiteX6" fmla="*/ 0 w 1164128"/>
                  <a:gd name="connsiteY6" fmla="*/ 146296 h 881064"/>
                  <a:gd name="connsiteX7" fmla="*/ 146296 w 1164128"/>
                  <a:gd name="connsiteY7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146296 w 1164128"/>
                  <a:gd name="connsiteY3" fmla="*/ 881064 h 881064"/>
                  <a:gd name="connsiteX4" fmla="*/ 0 w 1164128"/>
                  <a:gd name="connsiteY4" fmla="*/ 734768 h 881064"/>
                  <a:gd name="connsiteX5" fmla="*/ 0 w 1164128"/>
                  <a:gd name="connsiteY5" fmla="*/ 146296 h 881064"/>
                  <a:gd name="connsiteX6" fmla="*/ 146296 w 1164128"/>
                  <a:gd name="connsiteY6" fmla="*/ 0 h 881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128" h="881064">
                    <a:moveTo>
                      <a:pt x="146296" y="0"/>
                    </a:moveTo>
                    <a:cubicBezTo>
                      <a:pt x="340317" y="25601"/>
                      <a:pt x="994489" y="202247"/>
                      <a:pt x="1164128" y="299901"/>
                    </a:cubicBezTo>
                    <a:lnTo>
                      <a:pt x="1164128" y="585923"/>
                    </a:lnTo>
                    <a:lnTo>
                      <a:pt x="146296" y="881064"/>
                    </a:lnTo>
                    <a:cubicBezTo>
                      <a:pt x="65499" y="881064"/>
                      <a:pt x="0" y="815565"/>
                      <a:pt x="0" y="734768"/>
                    </a:cubicBezTo>
                    <a:lnTo>
                      <a:pt x="0" y="146296"/>
                    </a:lnTo>
                    <a:cubicBezTo>
                      <a:pt x="0" y="65499"/>
                      <a:pt x="65499" y="0"/>
                      <a:pt x="14629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D252381-6D1B-4065-9D62-8A625D24C7D4}"/>
                  </a:ext>
                </a:extLst>
              </p:cNvPr>
              <p:cNvSpPr/>
              <p:nvPr/>
            </p:nvSpPr>
            <p:spPr>
              <a:xfrm>
                <a:off x="812816" y="2558646"/>
                <a:ext cx="86472" cy="95710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22C8F870-AFEA-466F-A383-0F7C883A1341}"/>
                </a:ext>
              </a:extLst>
            </p:cNvPr>
            <p:cNvSpPr/>
            <p:nvPr/>
          </p:nvSpPr>
          <p:spPr>
            <a:xfrm>
              <a:off x="805261" y="3354340"/>
              <a:ext cx="45719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67064B0-E5A1-4183-88C4-FCFF60D7F230}"/>
              </a:ext>
            </a:extLst>
          </p:cNvPr>
          <p:cNvGrpSpPr/>
          <p:nvPr/>
        </p:nvGrpSpPr>
        <p:grpSpPr>
          <a:xfrm>
            <a:off x="4485711" y="1028774"/>
            <a:ext cx="1089879" cy="2503498"/>
            <a:chOff x="3692081" y="1028774"/>
            <a:chExt cx="1089879" cy="2503498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F41BD3D3-BD14-40FB-8A2C-491E6DCED215}"/>
                </a:ext>
              </a:extLst>
            </p:cNvPr>
            <p:cNvSpPr/>
            <p:nvPr/>
          </p:nvSpPr>
          <p:spPr>
            <a:xfrm rot="2700000">
              <a:off x="3773227" y="1153367"/>
              <a:ext cx="505744" cy="66803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C439966-1E34-4CD5-8A3A-F6C3F3048C46}"/>
                </a:ext>
              </a:extLst>
            </p:cNvPr>
            <p:cNvSpPr/>
            <p:nvPr/>
          </p:nvSpPr>
          <p:spPr>
            <a:xfrm>
              <a:off x="4157664" y="2108773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60B1592-B51D-440B-81C3-CE63EFA828C0}"/>
                </a:ext>
              </a:extLst>
            </p:cNvPr>
            <p:cNvSpPr/>
            <p:nvPr/>
          </p:nvSpPr>
          <p:spPr>
            <a:xfrm>
              <a:off x="4176537" y="2123609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0062B45-9EB5-4C0D-B6C8-EF792DF2B19E}"/>
                </a:ext>
              </a:extLst>
            </p:cNvPr>
            <p:cNvSpPr/>
            <p:nvPr/>
          </p:nvSpPr>
          <p:spPr>
            <a:xfrm>
              <a:off x="3724086" y="1215441"/>
              <a:ext cx="1004748" cy="1121920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96821 w 1004748"/>
                <a:gd name="connsiteY2" fmla="*/ 1018865 h 1118805"/>
                <a:gd name="connsiteX3" fmla="*/ 93222 w 1004748"/>
                <a:gd name="connsiteY3" fmla="*/ 1007737 h 1118805"/>
                <a:gd name="connsiteX4" fmla="*/ 98077 w 1004748"/>
                <a:gd name="connsiteY4" fmla="*/ 1006278 h 1118805"/>
                <a:gd name="connsiteX5" fmla="*/ 135404 w 1004748"/>
                <a:gd name="connsiteY5" fmla="*/ 980413 h 1118805"/>
                <a:gd name="connsiteX6" fmla="*/ 98077 w 1004748"/>
                <a:gd name="connsiteY6" fmla="*/ 985835 h 1118805"/>
                <a:gd name="connsiteX7" fmla="*/ 86965 w 1004748"/>
                <a:gd name="connsiteY7" fmla="*/ 988394 h 1118805"/>
                <a:gd name="connsiteX8" fmla="*/ 81904 w 1004748"/>
                <a:gd name="connsiteY8" fmla="*/ 972746 h 1118805"/>
                <a:gd name="connsiteX9" fmla="*/ 69487 w 1004748"/>
                <a:gd name="connsiteY9" fmla="*/ 912796 h 1118805"/>
                <a:gd name="connsiteX10" fmla="*/ 0 w 1004748"/>
                <a:gd name="connsiteY10" fmla="*/ 863460 h 1118805"/>
                <a:gd name="connsiteX11" fmla="*/ 62281 w 1004748"/>
                <a:gd name="connsiteY11" fmla="*/ 694242 h 1118805"/>
                <a:gd name="connsiteX12" fmla="*/ 28390 w 1004748"/>
                <a:gd name="connsiteY12" fmla="*/ 487045 h 1118805"/>
                <a:gd name="connsiteX13" fmla="*/ 26520 w 1004748"/>
                <a:gd name="connsiteY13" fmla="*/ 412367 h 1118805"/>
                <a:gd name="connsiteX14" fmla="*/ 532477 w 1004748"/>
                <a:gd name="connsiteY14" fmla="*/ 0 h 1118805"/>
                <a:gd name="connsiteX15" fmla="*/ 1004703 w 1004748"/>
                <a:gd name="connsiteY15" fmla="*/ 534658 h 1118805"/>
                <a:gd name="connsiteX16" fmla="*/ 647762 w 1004748"/>
                <a:gd name="connsiteY16" fmla="*/ 1058218 h 1118805"/>
                <a:gd name="connsiteX0" fmla="*/ 574924 w 1004748"/>
                <a:gd name="connsiteY0" fmla="*/ 907339 h 1121920"/>
                <a:gd name="connsiteX1" fmla="*/ 244591 w 1004748"/>
                <a:gd name="connsiteY1" fmla="*/ 1118805 h 1121920"/>
                <a:gd name="connsiteX2" fmla="*/ 96821 w 1004748"/>
                <a:gd name="connsiteY2" fmla="*/ 1018865 h 1121920"/>
                <a:gd name="connsiteX3" fmla="*/ 93222 w 1004748"/>
                <a:gd name="connsiteY3" fmla="*/ 1007737 h 1121920"/>
                <a:gd name="connsiteX4" fmla="*/ 98077 w 1004748"/>
                <a:gd name="connsiteY4" fmla="*/ 1006278 h 1121920"/>
                <a:gd name="connsiteX5" fmla="*/ 135404 w 1004748"/>
                <a:gd name="connsiteY5" fmla="*/ 980413 h 1121920"/>
                <a:gd name="connsiteX6" fmla="*/ 98077 w 1004748"/>
                <a:gd name="connsiteY6" fmla="*/ 985835 h 1121920"/>
                <a:gd name="connsiteX7" fmla="*/ 86965 w 1004748"/>
                <a:gd name="connsiteY7" fmla="*/ 988394 h 1121920"/>
                <a:gd name="connsiteX8" fmla="*/ 81904 w 1004748"/>
                <a:gd name="connsiteY8" fmla="*/ 972746 h 1121920"/>
                <a:gd name="connsiteX9" fmla="*/ 69487 w 1004748"/>
                <a:gd name="connsiteY9" fmla="*/ 912796 h 1121920"/>
                <a:gd name="connsiteX10" fmla="*/ 0 w 1004748"/>
                <a:gd name="connsiteY10" fmla="*/ 863460 h 1121920"/>
                <a:gd name="connsiteX11" fmla="*/ 62281 w 1004748"/>
                <a:gd name="connsiteY11" fmla="*/ 694242 h 1121920"/>
                <a:gd name="connsiteX12" fmla="*/ 28390 w 1004748"/>
                <a:gd name="connsiteY12" fmla="*/ 487045 h 1121920"/>
                <a:gd name="connsiteX13" fmla="*/ 26520 w 1004748"/>
                <a:gd name="connsiteY13" fmla="*/ 412367 h 1121920"/>
                <a:gd name="connsiteX14" fmla="*/ 532477 w 1004748"/>
                <a:gd name="connsiteY14" fmla="*/ 0 h 1121920"/>
                <a:gd name="connsiteX15" fmla="*/ 1004703 w 1004748"/>
                <a:gd name="connsiteY15" fmla="*/ 534658 h 1121920"/>
                <a:gd name="connsiteX16" fmla="*/ 647762 w 1004748"/>
                <a:gd name="connsiteY16" fmla="*/ 1058218 h 1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21920">
                  <a:moveTo>
                    <a:pt x="574924" y="907339"/>
                  </a:moveTo>
                  <a:cubicBezTo>
                    <a:pt x="489801" y="1074259"/>
                    <a:pt x="345404" y="1100566"/>
                    <a:pt x="244591" y="1118805"/>
                  </a:cubicBezTo>
                  <a:cubicBezTo>
                    <a:pt x="180419" y="11329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E503A45-F632-40D3-9543-80FB503079D0}"/>
                </a:ext>
              </a:extLst>
            </p:cNvPr>
            <p:cNvSpPr/>
            <p:nvPr/>
          </p:nvSpPr>
          <p:spPr>
            <a:xfrm rot="1800000">
              <a:off x="3756428" y="3022983"/>
              <a:ext cx="191239" cy="323675"/>
            </a:xfrm>
            <a:custGeom>
              <a:avLst/>
              <a:gdLst>
                <a:gd name="connsiteX0" fmla="*/ 120455 w 240910"/>
                <a:gd name="connsiteY0" fmla="*/ 0 h 290804"/>
                <a:gd name="connsiteX1" fmla="*/ 205630 w 240910"/>
                <a:gd name="connsiteY1" fmla="*/ 35280 h 290804"/>
                <a:gd name="connsiteX2" fmla="*/ 205630 w 240910"/>
                <a:gd name="connsiteY2" fmla="*/ 205630 h 290804"/>
                <a:gd name="connsiteX3" fmla="*/ 120455 w 240910"/>
                <a:gd name="connsiteY3" fmla="*/ 290804 h 290804"/>
                <a:gd name="connsiteX4" fmla="*/ 35280 w 240910"/>
                <a:gd name="connsiteY4" fmla="*/ 205630 h 290804"/>
                <a:gd name="connsiteX5" fmla="*/ 35280 w 240910"/>
                <a:gd name="connsiteY5" fmla="*/ 35280 h 290804"/>
                <a:gd name="connsiteX6" fmla="*/ 120455 w 240910"/>
                <a:gd name="connsiteY6" fmla="*/ 0 h 29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910" h="290804">
                  <a:moveTo>
                    <a:pt x="120455" y="0"/>
                  </a:moveTo>
                  <a:cubicBezTo>
                    <a:pt x="151282" y="0"/>
                    <a:pt x="182109" y="11760"/>
                    <a:pt x="205630" y="35280"/>
                  </a:cubicBezTo>
                  <a:cubicBezTo>
                    <a:pt x="252670" y="82320"/>
                    <a:pt x="252670" y="158590"/>
                    <a:pt x="205630" y="205630"/>
                  </a:cubicBezTo>
                  <a:lnTo>
                    <a:pt x="120455" y="290804"/>
                  </a:lnTo>
                  <a:lnTo>
                    <a:pt x="35280" y="205630"/>
                  </a:lnTo>
                  <a:cubicBezTo>
                    <a:pt x="-11760" y="158590"/>
                    <a:pt x="-11760" y="82320"/>
                    <a:pt x="35280" y="35280"/>
                  </a:cubicBezTo>
                  <a:cubicBezTo>
                    <a:pt x="58801" y="11760"/>
                    <a:pt x="89628" y="0"/>
                    <a:pt x="1204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27">
              <a:extLst>
                <a:ext uri="{FF2B5EF4-FFF2-40B4-BE49-F238E27FC236}">
                  <a16:creationId xmlns:a16="http://schemas.microsoft.com/office/drawing/2014/main" id="{EEC6E379-533C-49F2-BF0C-F6F054CDAEC3}"/>
                </a:ext>
              </a:extLst>
            </p:cNvPr>
            <p:cNvSpPr/>
            <p:nvPr/>
          </p:nvSpPr>
          <p:spPr>
            <a:xfrm rot="10800000">
              <a:off x="3784379" y="1548082"/>
              <a:ext cx="245617" cy="4554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7C4061C-E863-4192-841D-56BC4EDBFDC8}"/>
                </a:ext>
              </a:extLst>
            </p:cNvPr>
            <p:cNvSpPr/>
            <p:nvPr/>
          </p:nvSpPr>
          <p:spPr>
            <a:xfrm>
              <a:off x="386748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AC1773BC-27E7-43CC-9619-B1D1999EC53F}"/>
                </a:ext>
              </a:extLst>
            </p:cNvPr>
            <p:cNvSpPr/>
            <p:nvPr/>
          </p:nvSpPr>
          <p:spPr>
            <a:xfrm>
              <a:off x="408892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85AE7DB-CBC3-44DB-834B-6FCCC98FAB32}"/>
                </a:ext>
              </a:extLst>
            </p:cNvPr>
            <p:cNvSpPr/>
            <p:nvPr/>
          </p:nvSpPr>
          <p:spPr>
            <a:xfrm flipH="1">
              <a:off x="411912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BE26E15-ADED-4EFF-9589-C572525D7626}"/>
                </a:ext>
              </a:extLst>
            </p:cNvPr>
            <p:cNvGrpSpPr/>
            <p:nvPr/>
          </p:nvGrpSpPr>
          <p:grpSpPr>
            <a:xfrm>
              <a:off x="4415883" y="2140351"/>
              <a:ext cx="268036" cy="1024753"/>
              <a:chOff x="5123221" y="2236561"/>
              <a:chExt cx="268036" cy="1024753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C52F60D-A429-4DB6-A36D-54EC4F4DE0AA}"/>
                  </a:ext>
                </a:extLst>
              </p:cNvPr>
              <p:cNvSpPr/>
              <p:nvPr/>
            </p:nvSpPr>
            <p:spPr>
              <a:xfrm flipH="1">
                <a:off x="518596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DE53B2E-A24E-4CF7-B7D2-7C4959674C95}"/>
                  </a:ext>
                </a:extLst>
              </p:cNvPr>
              <p:cNvSpPr/>
              <p:nvPr/>
            </p:nvSpPr>
            <p:spPr>
              <a:xfrm flipH="1">
                <a:off x="5123221" y="2998471"/>
                <a:ext cx="268036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8E3B2CD-09C5-49FC-A082-ACFA0DF28DA1}"/>
                  </a:ext>
                </a:extLst>
              </p:cNvPr>
              <p:cNvSpPr/>
              <p:nvPr/>
            </p:nvSpPr>
            <p:spPr>
              <a:xfrm>
                <a:off x="5222287" y="3036570"/>
                <a:ext cx="74794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1F63A40-16BE-4579-8CF7-AF325A6F4DFC}"/>
                </a:ext>
              </a:extLst>
            </p:cNvPr>
            <p:cNvSpPr/>
            <p:nvPr/>
          </p:nvSpPr>
          <p:spPr>
            <a:xfrm rot="2700000">
              <a:off x="3831054" y="1200861"/>
              <a:ext cx="1122994" cy="778819"/>
            </a:xfrm>
            <a:custGeom>
              <a:avLst/>
              <a:gdLst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846371 w 1103320"/>
                <a:gd name="connsiteY6" fmla="*/ 604278 h 797333"/>
                <a:gd name="connsiteX7" fmla="*/ 128865 w 1103320"/>
                <a:gd name="connsiteY7" fmla="*/ 462631 h 797333"/>
                <a:gd name="connsiteX8" fmla="*/ 50548 w 1103320"/>
                <a:gd name="connsiteY8" fmla="*/ 608464 h 797333"/>
                <a:gd name="connsiteX9" fmla="*/ 41965 w 1103320"/>
                <a:gd name="connsiteY9" fmla="*/ 690131 h 797333"/>
                <a:gd name="connsiteX10" fmla="*/ 11208 w 1103320"/>
                <a:gd name="connsiteY10" fmla="*/ 600383 h 797333"/>
                <a:gd name="connsiteX11" fmla="*/ 0 w 1103320"/>
                <a:gd name="connsiteY11" fmla="*/ 499680 h 797333"/>
                <a:gd name="connsiteX12" fmla="*/ 161578 w 1103320"/>
                <a:gd name="connsiteY12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50548 w 1103320"/>
                <a:gd name="connsiteY8" fmla="*/ 608464 h 797333"/>
                <a:gd name="connsiteX9" fmla="*/ 41965 w 1103320"/>
                <a:gd name="connsiteY9" fmla="*/ 690131 h 797333"/>
                <a:gd name="connsiteX10" fmla="*/ 11208 w 1103320"/>
                <a:gd name="connsiteY10" fmla="*/ 600383 h 797333"/>
                <a:gd name="connsiteX11" fmla="*/ 0 w 1103320"/>
                <a:gd name="connsiteY11" fmla="*/ 499680 h 797333"/>
                <a:gd name="connsiteX12" fmla="*/ 161578 w 1103320"/>
                <a:gd name="connsiteY12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41965 w 1103320"/>
                <a:gd name="connsiteY8" fmla="*/ 690131 h 797333"/>
                <a:gd name="connsiteX9" fmla="*/ 11208 w 1103320"/>
                <a:gd name="connsiteY9" fmla="*/ 600383 h 797333"/>
                <a:gd name="connsiteX10" fmla="*/ 0 w 1103320"/>
                <a:gd name="connsiteY10" fmla="*/ 499680 h 797333"/>
                <a:gd name="connsiteX11" fmla="*/ 161578 w 1103320"/>
                <a:gd name="connsiteY11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41965 w 1103320"/>
                <a:gd name="connsiteY8" fmla="*/ 690131 h 797333"/>
                <a:gd name="connsiteX9" fmla="*/ 11208 w 1103320"/>
                <a:gd name="connsiteY9" fmla="*/ 600383 h 797333"/>
                <a:gd name="connsiteX10" fmla="*/ 0 w 1103320"/>
                <a:gd name="connsiteY10" fmla="*/ 499680 h 797333"/>
                <a:gd name="connsiteX11" fmla="*/ 161578 w 1103320"/>
                <a:gd name="connsiteY11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795858 w 1103320"/>
                <a:gd name="connsiteY5" fmla="*/ 654792 h 797333"/>
                <a:gd name="connsiteX6" fmla="*/ 128865 w 1103320"/>
                <a:gd name="connsiteY6" fmla="*/ 462631 h 797333"/>
                <a:gd name="connsiteX7" fmla="*/ 41965 w 1103320"/>
                <a:gd name="connsiteY7" fmla="*/ 690131 h 797333"/>
                <a:gd name="connsiteX8" fmla="*/ 11208 w 1103320"/>
                <a:gd name="connsiteY8" fmla="*/ 600383 h 797333"/>
                <a:gd name="connsiteX9" fmla="*/ 0 w 1103320"/>
                <a:gd name="connsiteY9" fmla="*/ 499680 h 797333"/>
                <a:gd name="connsiteX10" fmla="*/ 161578 w 1103320"/>
                <a:gd name="connsiteY10" fmla="*/ 146353 h 797333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44733"/>
                <a:gd name="connsiteY0" fmla="*/ 146353 h 740890"/>
                <a:gd name="connsiteX1" fmla="*/ 551660 w 1144733"/>
                <a:gd name="connsiteY1" fmla="*/ 0 h 740890"/>
                <a:gd name="connsiteX2" fmla="*/ 1103320 w 1144733"/>
                <a:gd name="connsiteY2" fmla="*/ 499680 h 740890"/>
                <a:gd name="connsiteX3" fmla="*/ 1065127 w 1144733"/>
                <a:gd name="connsiteY3" fmla="*/ 740890 h 740890"/>
                <a:gd name="connsiteX4" fmla="*/ 795858 w 1144733"/>
                <a:gd name="connsiteY4" fmla="*/ 654792 h 740890"/>
                <a:gd name="connsiteX5" fmla="*/ 155757 w 1144733"/>
                <a:gd name="connsiteY5" fmla="*/ 459263 h 740890"/>
                <a:gd name="connsiteX6" fmla="*/ 41965 w 1144733"/>
                <a:gd name="connsiteY6" fmla="*/ 690131 h 740890"/>
                <a:gd name="connsiteX7" fmla="*/ 11208 w 1144733"/>
                <a:gd name="connsiteY7" fmla="*/ 600383 h 740890"/>
                <a:gd name="connsiteX8" fmla="*/ 0 w 1144733"/>
                <a:gd name="connsiteY8" fmla="*/ 499680 h 740890"/>
                <a:gd name="connsiteX9" fmla="*/ 161578 w 1144733"/>
                <a:gd name="connsiteY9" fmla="*/ 146353 h 740890"/>
                <a:gd name="connsiteX0" fmla="*/ 161578 w 1144733"/>
                <a:gd name="connsiteY0" fmla="*/ 146353 h 752443"/>
                <a:gd name="connsiteX1" fmla="*/ 551660 w 1144733"/>
                <a:gd name="connsiteY1" fmla="*/ 0 h 752443"/>
                <a:gd name="connsiteX2" fmla="*/ 1103320 w 1144733"/>
                <a:gd name="connsiteY2" fmla="*/ 499680 h 752443"/>
                <a:gd name="connsiteX3" fmla="*/ 1065127 w 1144733"/>
                <a:gd name="connsiteY3" fmla="*/ 740890 h 752443"/>
                <a:gd name="connsiteX4" fmla="*/ 795858 w 1144733"/>
                <a:gd name="connsiteY4" fmla="*/ 654792 h 752443"/>
                <a:gd name="connsiteX5" fmla="*/ 155757 w 1144733"/>
                <a:gd name="connsiteY5" fmla="*/ 459263 h 752443"/>
                <a:gd name="connsiteX6" fmla="*/ 41965 w 1144733"/>
                <a:gd name="connsiteY6" fmla="*/ 690131 h 752443"/>
                <a:gd name="connsiteX7" fmla="*/ 11208 w 1144733"/>
                <a:gd name="connsiteY7" fmla="*/ 600383 h 752443"/>
                <a:gd name="connsiteX8" fmla="*/ 0 w 1144733"/>
                <a:gd name="connsiteY8" fmla="*/ 499680 h 752443"/>
                <a:gd name="connsiteX9" fmla="*/ 161578 w 1144733"/>
                <a:gd name="connsiteY9" fmla="*/ 146353 h 752443"/>
                <a:gd name="connsiteX0" fmla="*/ 161578 w 1144733"/>
                <a:gd name="connsiteY0" fmla="*/ 146353 h 754041"/>
                <a:gd name="connsiteX1" fmla="*/ 551660 w 1144733"/>
                <a:gd name="connsiteY1" fmla="*/ 0 h 754041"/>
                <a:gd name="connsiteX2" fmla="*/ 1103320 w 1144733"/>
                <a:gd name="connsiteY2" fmla="*/ 499680 h 754041"/>
                <a:gd name="connsiteX3" fmla="*/ 1065127 w 1144733"/>
                <a:gd name="connsiteY3" fmla="*/ 740890 h 754041"/>
                <a:gd name="connsiteX4" fmla="*/ 795858 w 1144733"/>
                <a:gd name="connsiteY4" fmla="*/ 654792 h 754041"/>
                <a:gd name="connsiteX5" fmla="*/ 155757 w 1144733"/>
                <a:gd name="connsiteY5" fmla="*/ 459263 h 754041"/>
                <a:gd name="connsiteX6" fmla="*/ 41965 w 1144733"/>
                <a:gd name="connsiteY6" fmla="*/ 690131 h 754041"/>
                <a:gd name="connsiteX7" fmla="*/ 11208 w 1144733"/>
                <a:gd name="connsiteY7" fmla="*/ 600383 h 754041"/>
                <a:gd name="connsiteX8" fmla="*/ 0 w 1144733"/>
                <a:gd name="connsiteY8" fmla="*/ 499680 h 754041"/>
                <a:gd name="connsiteX9" fmla="*/ 161578 w 1144733"/>
                <a:gd name="connsiteY9" fmla="*/ 146353 h 754041"/>
                <a:gd name="connsiteX0" fmla="*/ 161578 w 1144733"/>
                <a:gd name="connsiteY0" fmla="*/ 146353 h 758480"/>
                <a:gd name="connsiteX1" fmla="*/ 551660 w 1144733"/>
                <a:gd name="connsiteY1" fmla="*/ 0 h 758480"/>
                <a:gd name="connsiteX2" fmla="*/ 1103320 w 1144733"/>
                <a:gd name="connsiteY2" fmla="*/ 499680 h 758480"/>
                <a:gd name="connsiteX3" fmla="*/ 1065127 w 1144733"/>
                <a:gd name="connsiteY3" fmla="*/ 740890 h 758480"/>
                <a:gd name="connsiteX4" fmla="*/ 795858 w 1144733"/>
                <a:gd name="connsiteY4" fmla="*/ 654792 h 758480"/>
                <a:gd name="connsiteX5" fmla="*/ 155757 w 1144733"/>
                <a:gd name="connsiteY5" fmla="*/ 459263 h 758480"/>
                <a:gd name="connsiteX6" fmla="*/ 41965 w 1144733"/>
                <a:gd name="connsiteY6" fmla="*/ 690131 h 758480"/>
                <a:gd name="connsiteX7" fmla="*/ 11208 w 1144733"/>
                <a:gd name="connsiteY7" fmla="*/ 600383 h 758480"/>
                <a:gd name="connsiteX8" fmla="*/ 0 w 1144733"/>
                <a:gd name="connsiteY8" fmla="*/ 499680 h 758480"/>
                <a:gd name="connsiteX9" fmla="*/ 161578 w 1144733"/>
                <a:gd name="connsiteY9" fmla="*/ 146353 h 758480"/>
                <a:gd name="connsiteX0" fmla="*/ 161578 w 1144733"/>
                <a:gd name="connsiteY0" fmla="*/ 147104 h 759231"/>
                <a:gd name="connsiteX1" fmla="*/ 551660 w 1144733"/>
                <a:gd name="connsiteY1" fmla="*/ 751 h 759231"/>
                <a:gd name="connsiteX2" fmla="*/ 1103320 w 1144733"/>
                <a:gd name="connsiteY2" fmla="*/ 500431 h 759231"/>
                <a:gd name="connsiteX3" fmla="*/ 1065127 w 1144733"/>
                <a:gd name="connsiteY3" fmla="*/ 741641 h 759231"/>
                <a:gd name="connsiteX4" fmla="*/ 795858 w 1144733"/>
                <a:gd name="connsiteY4" fmla="*/ 655543 h 759231"/>
                <a:gd name="connsiteX5" fmla="*/ 155757 w 1144733"/>
                <a:gd name="connsiteY5" fmla="*/ 460014 h 759231"/>
                <a:gd name="connsiteX6" fmla="*/ 41965 w 1144733"/>
                <a:gd name="connsiteY6" fmla="*/ 690882 h 759231"/>
                <a:gd name="connsiteX7" fmla="*/ 11208 w 1144733"/>
                <a:gd name="connsiteY7" fmla="*/ 601134 h 759231"/>
                <a:gd name="connsiteX8" fmla="*/ 0 w 1144733"/>
                <a:gd name="connsiteY8" fmla="*/ 500431 h 759231"/>
                <a:gd name="connsiteX9" fmla="*/ 161578 w 1144733"/>
                <a:gd name="connsiteY9" fmla="*/ 147104 h 759231"/>
                <a:gd name="connsiteX0" fmla="*/ 161578 w 1144733"/>
                <a:gd name="connsiteY0" fmla="*/ 146487 h 758614"/>
                <a:gd name="connsiteX1" fmla="*/ 551660 w 1144733"/>
                <a:gd name="connsiteY1" fmla="*/ 134 h 758614"/>
                <a:gd name="connsiteX2" fmla="*/ 1103320 w 1144733"/>
                <a:gd name="connsiteY2" fmla="*/ 499814 h 758614"/>
                <a:gd name="connsiteX3" fmla="*/ 1065127 w 1144733"/>
                <a:gd name="connsiteY3" fmla="*/ 741024 h 758614"/>
                <a:gd name="connsiteX4" fmla="*/ 795858 w 1144733"/>
                <a:gd name="connsiteY4" fmla="*/ 654926 h 758614"/>
                <a:gd name="connsiteX5" fmla="*/ 155757 w 1144733"/>
                <a:gd name="connsiteY5" fmla="*/ 459397 h 758614"/>
                <a:gd name="connsiteX6" fmla="*/ 41965 w 1144733"/>
                <a:gd name="connsiteY6" fmla="*/ 690265 h 758614"/>
                <a:gd name="connsiteX7" fmla="*/ 11208 w 1144733"/>
                <a:gd name="connsiteY7" fmla="*/ 600517 h 758614"/>
                <a:gd name="connsiteX8" fmla="*/ 0 w 1144733"/>
                <a:gd name="connsiteY8" fmla="*/ 499814 h 758614"/>
                <a:gd name="connsiteX9" fmla="*/ 161578 w 1144733"/>
                <a:gd name="connsiteY9" fmla="*/ 146487 h 758614"/>
                <a:gd name="connsiteX0" fmla="*/ 161578 w 1123875"/>
                <a:gd name="connsiteY0" fmla="*/ 146494 h 758621"/>
                <a:gd name="connsiteX1" fmla="*/ 551660 w 1123875"/>
                <a:gd name="connsiteY1" fmla="*/ 141 h 758621"/>
                <a:gd name="connsiteX2" fmla="*/ 1103320 w 1123875"/>
                <a:gd name="connsiteY2" fmla="*/ 499821 h 758621"/>
                <a:gd name="connsiteX3" fmla="*/ 1065127 w 1123875"/>
                <a:gd name="connsiteY3" fmla="*/ 741031 h 758621"/>
                <a:gd name="connsiteX4" fmla="*/ 795858 w 1123875"/>
                <a:gd name="connsiteY4" fmla="*/ 654933 h 758621"/>
                <a:gd name="connsiteX5" fmla="*/ 155757 w 1123875"/>
                <a:gd name="connsiteY5" fmla="*/ 459404 h 758621"/>
                <a:gd name="connsiteX6" fmla="*/ 41965 w 1123875"/>
                <a:gd name="connsiteY6" fmla="*/ 690272 h 758621"/>
                <a:gd name="connsiteX7" fmla="*/ 11208 w 1123875"/>
                <a:gd name="connsiteY7" fmla="*/ 600524 h 758621"/>
                <a:gd name="connsiteX8" fmla="*/ 0 w 1123875"/>
                <a:gd name="connsiteY8" fmla="*/ 499821 h 758621"/>
                <a:gd name="connsiteX9" fmla="*/ 161578 w 1123875"/>
                <a:gd name="connsiteY9" fmla="*/ 146494 h 758621"/>
                <a:gd name="connsiteX0" fmla="*/ 161578 w 1143242"/>
                <a:gd name="connsiteY0" fmla="*/ 166685 h 778812"/>
                <a:gd name="connsiteX1" fmla="*/ 571827 w 1143242"/>
                <a:gd name="connsiteY1" fmla="*/ 127 h 778812"/>
                <a:gd name="connsiteX2" fmla="*/ 1103320 w 1143242"/>
                <a:gd name="connsiteY2" fmla="*/ 520012 h 778812"/>
                <a:gd name="connsiteX3" fmla="*/ 1065127 w 1143242"/>
                <a:gd name="connsiteY3" fmla="*/ 761222 h 778812"/>
                <a:gd name="connsiteX4" fmla="*/ 795858 w 1143242"/>
                <a:gd name="connsiteY4" fmla="*/ 675124 h 778812"/>
                <a:gd name="connsiteX5" fmla="*/ 155757 w 1143242"/>
                <a:gd name="connsiteY5" fmla="*/ 479595 h 778812"/>
                <a:gd name="connsiteX6" fmla="*/ 41965 w 1143242"/>
                <a:gd name="connsiteY6" fmla="*/ 710463 h 778812"/>
                <a:gd name="connsiteX7" fmla="*/ 11208 w 1143242"/>
                <a:gd name="connsiteY7" fmla="*/ 620715 h 778812"/>
                <a:gd name="connsiteX8" fmla="*/ 0 w 1143242"/>
                <a:gd name="connsiteY8" fmla="*/ 520012 h 778812"/>
                <a:gd name="connsiteX9" fmla="*/ 161578 w 1143242"/>
                <a:gd name="connsiteY9" fmla="*/ 166685 h 778812"/>
                <a:gd name="connsiteX0" fmla="*/ 161578 w 1120905"/>
                <a:gd name="connsiteY0" fmla="*/ 166692 h 778819"/>
                <a:gd name="connsiteX1" fmla="*/ 571827 w 1120905"/>
                <a:gd name="connsiteY1" fmla="*/ 134 h 778819"/>
                <a:gd name="connsiteX2" fmla="*/ 1103320 w 1120905"/>
                <a:gd name="connsiteY2" fmla="*/ 520019 h 778819"/>
                <a:gd name="connsiteX3" fmla="*/ 1065127 w 1120905"/>
                <a:gd name="connsiteY3" fmla="*/ 761229 h 778819"/>
                <a:gd name="connsiteX4" fmla="*/ 795858 w 1120905"/>
                <a:gd name="connsiteY4" fmla="*/ 675131 h 778819"/>
                <a:gd name="connsiteX5" fmla="*/ 155757 w 1120905"/>
                <a:gd name="connsiteY5" fmla="*/ 479602 h 778819"/>
                <a:gd name="connsiteX6" fmla="*/ 41965 w 1120905"/>
                <a:gd name="connsiteY6" fmla="*/ 710470 h 778819"/>
                <a:gd name="connsiteX7" fmla="*/ 11208 w 1120905"/>
                <a:gd name="connsiteY7" fmla="*/ 620722 h 778819"/>
                <a:gd name="connsiteX8" fmla="*/ 0 w 1120905"/>
                <a:gd name="connsiteY8" fmla="*/ 520019 h 778819"/>
                <a:gd name="connsiteX9" fmla="*/ 161578 w 1120905"/>
                <a:gd name="connsiteY9" fmla="*/ 166692 h 77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0905" h="778819">
                  <a:moveTo>
                    <a:pt x="161578" y="166692"/>
                  </a:moveTo>
                  <a:cubicBezTo>
                    <a:pt x="256883" y="80045"/>
                    <a:pt x="318888" y="5115"/>
                    <a:pt x="571827" y="134"/>
                  </a:cubicBezTo>
                  <a:cubicBezTo>
                    <a:pt x="994721" y="-8194"/>
                    <a:pt x="1075627" y="371414"/>
                    <a:pt x="1103320" y="520019"/>
                  </a:cubicBezTo>
                  <a:cubicBezTo>
                    <a:pt x="1135117" y="690648"/>
                    <a:pt x="1124609" y="681480"/>
                    <a:pt x="1065127" y="761229"/>
                  </a:cubicBezTo>
                  <a:cubicBezTo>
                    <a:pt x="933541" y="802876"/>
                    <a:pt x="897335" y="769146"/>
                    <a:pt x="795858" y="675131"/>
                  </a:cubicBezTo>
                  <a:cubicBezTo>
                    <a:pt x="694381" y="581116"/>
                    <a:pt x="415941" y="275024"/>
                    <a:pt x="155757" y="479602"/>
                  </a:cubicBezTo>
                  <a:cubicBezTo>
                    <a:pt x="56875" y="557351"/>
                    <a:pt x="46447" y="665622"/>
                    <a:pt x="41965" y="710470"/>
                  </a:cubicBezTo>
                  <a:cubicBezTo>
                    <a:pt x="14905" y="663715"/>
                    <a:pt x="21460" y="650638"/>
                    <a:pt x="11208" y="620722"/>
                  </a:cubicBezTo>
                  <a:cubicBezTo>
                    <a:pt x="3859" y="588194"/>
                    <a:pt x="0" y="554515"/>
                    <a:pt x="0" y="520019"/>
                  </a:cubicBezTo>
                  <a:cubicBezTo>
                    <a:pt x="0" y="382036"/>
                    <a:pt x="66274" y="253340"/>
                    <a:pt x="161578" y="16669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A80703A-2977-4CC1-9782-513583E91EF3}"/>
                </a:ext>
              </a:extLst>
            </p:cNvPr>
            <p:cNvGrpSpPr/>
            <p:nvPr/>
          </p:nvGrpSpPr>
          <p:grpSpPr>
            <a:xfrm>
              <a:off x="4278937" y="1716403"/>
              <a:ext cx="206460" cy="373927"/>
              <a:chOff x="4278937" y="1716403"/>
              <a:chExt cx="206460" cy="373927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E623201-53AB-4777-B013-9414FF5D5CB1}"/>
                  </a:ext>
                </a:extLst>
              </p:cNvPr>
              <p:cNvSpPr/>
              <p:nvPr/>
            </p:nvSpPr>
            <p:spPr>
              <a:xfrm rot="900000" flipH="1">
                <a:off x="427893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AB59EAA-8368-4718-A2C4-780EA9E39E5A}"/>
                  </a:ext>
                </a:extLst>
              </p:cNvPr>
              <p:cNvSpPr/>
              <p:nvPr/>
            </p:nvSpPr>
            <p:spPr>
              <a:xfrm rot="900000" flipH="1">
                <a:off x="429882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6A32C501-076C-49B9-A236-76102400A316}"/>
                </a:ext>
              </a:extLst>
            </p:cNvPr>
            <p:cNvGrpSpPr/>
            <p:nvPr/>
          </p:nvGrpSpPr>
          <p:grpSpPr>
            <a:xfrm>
              <a:off x="3767593" y="1665108"/>
              <a:ext cx="217719" cy="231301"/>
              <a:chOff x="2121610" y="5697472"/>
              <a:chExt cx="169946" cy="158072"/>
            </a:xfrm>
          </p:grpSpPr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2C0954BC-25E5-4812-A994-88B053AADB22}"/>
                  </a:ext>
                </a:extLst>
              </p:cNvPr>
              <p:cNvSpPr/>
              <p:nvPr/>
            </p:nvSpPr>
            <p:spPr>
              <a:xfrm rot="17563913">
                <a:off x="2163527" y="5676457"/>
                <a:ext cx="26940" cy="110774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DF5CA31F-D111-4179-B85A-8C7AA895B63C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54" name="円/楕円 333">
                  <a:extLst>
                    <a:ext uri="{FF2B5EF4-FFF2-40B4-BE49-F238E27FC236}">
                      <a16:creationId xmlns:a16="http://schemas.microsoft.com/office/drawing/2014/main" id="{35D77808-9A2D-4406-8B45-834AA4AE1536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334">
                  <a:extLst>
                    <a:ext uri="{FF2B5EF4-FFF2-40B4-BE49-F238E27FC236}">
                      <a16:creationId xmlns:a16="http://schemas.microsoft.com/office/drawing/2014/main" id="{241C7F81-3E9D-4350-BDF7-680EE9F7BFCB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335">
                  <a:extLst>
                    <a:ext uri="{FF2B5EF4-FFF2-40B4-BE49-F238E27FC236}">
                      <a16:creationId xmlns:a16="http://schemas.microsoft.com/office/drawing/2014/main" id="{94B4D015-5A37-4252-A581-5542412ECEAE}"/>
                    </a:ext>
                  </a:extLst>
                </p:cNvPr>
                <p:cNvSpPr/>
                <p:nvPr/>
              </p:nvSpPr>
              <p:spPr>
                <a:xfrm>
                  <a:off x="2901373" y="3747251"/>
                  <a:ext cx="64391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336">
                  <a:extLst>
                    <a:ext uri="{FF2B5EF4-FFF2-40B4-BE49-F238E27FC236}">
                      <a16:creationId xmlns:a16="http://schemas.microsoft.com/office/drawing/2014/main" id="{6D9D2FE1-FC68-48D0-AA2E-FB88E0F8E363}"/>
                    </a:ext>
                  </a:extLst>
                </p:cNvPr>
                <p:cNvSpPr/>
                <p:nvPr/>
              </p:nvSpPr>
              <p:spPr>
                <a:xfrm>
                  <a:off x="2910841" y="3764677"/>
                  <a:ext cx="39054" cy="480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D5048B3-126B-408C-A754-622FCD681A68}"/>
                </a:ext>
              </a:extLst>
            </p:cNvPr>
            <p:cNvSpPr/>
            <p:nvPr/>
          </p:nvSpPr>
          <p:spPr>
            <a:xfrm rot="18000000">
              <a:off x="3795398" y="2764020"/>
              <a:ext cx="400017" cy="10109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A28FB3C-928B-4EE5-B89E-055DD4B52D34}"/>
                </a:ext>
              </a:extLst>
            </p:cNvPr>
            <p:cNvSpPr/>
            <p:nvPr/>
          </p:nvSpPr>
          <p:spPr>
            <a:xfrm>
              <a:off x="3801314" y="3052359"/>
              <a:ext cx="136407" cy="284114"/>
            </a:xfrm>
            <a:custGeom>
              <a:avLst/>
              <a:gdLst>
                <a:gd name="connsiteX0" fmla="*/ 120455 w 240910"/>
                <a:gd name="connsiteY0" fmla="*/ 0 h 290804"/>
                <a:gd name="connsiteX1" fmla="*/ 205630 w 240910"/>
                <a:gd name="connsiteY1" fmla="*/ 35280 h 290804"/>
                <a:gd name="connsiteX2" fmla="*/ 205630 w 240910"/>
                <a:gd name="connsiteY2" fmla="*/ 205630 h 290804"/>
                <a:gd name="connsiteX3" fmla="*/ 120455 w 240910"/>
                <a:gd name="connsiteY3" fmla="*/ 290804 h 290804"/>
                <a:gd name="connsiteX4" fmla="*/ 35280 w 240910"/>
                <a:gd name="connsiteY4" fmla="*/ 205630 h 290804"/>
                <a:gd name="connsiteX5" fmla="*/ 35280 w 240910"/>
                <a:gd name="connsiteY5" fmla="*/ 35280 h 290804"/>
                <a:gd name="connsiteX6" fmla="*/ 120455 w 240910"/>
                <a:gd name="connsiteY6" fmla="*/ 0 h 29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910" h="290804">
                  <a:moveTo>
                    <a:pt x="120455" y="0"/>
                  </a:moveTo>
                  <a:cubicBezTo>
                    <a:pt x="151282" y="0"/>
                    <a:pt x="182109" y="11760"/>
                    <a:pt x="205630" y="35280"/>
                  </a:cubicBezTo>
                  <a:cubicBezTo>
                    <a:pt x="252670" y="82320"/>
                    <a:pt x="252670" y="158590"/>
                    <a:pt x="205630" y="205630"/>
                  </a:cubicBezTo>
                  <a:lnTo>
                    <a:pt x="120455" y="290804"/>
                  </a:lnTo>
                  <a:lnTo>
                    <a:pt x="35280" y="205630"/>
                  </a:lnTo>
                  <a:cubicBezTo>
                    <a:pt x="-11760" y="158590"/>
                    <a:pt x="-11760" y="82320"/>
                    <a:pt x="35280" y="35280"/>
                  </a:cubicBezTo>
                  <a:cubicBezTo>
                    <a:pt x="58801" y="11760"/>
                    <a:pt x="89628" y="0"/>
                    <a:pt x="1204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90822130-3BCF-44CD-B880-355191997EBB}"/>
                </a:ext>
              </a:extLst>
            </p:cNvPr>
            <p:cNvSpPr/>
            <p:nvPr/>
          </p:nvSpPr>
          <p:spPr>
            <a:xfrm rot="18000000">
              <a:off x="3822302" y="2752951"/>
              <a:ext cx="304236" cy="89080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FF3A41D-C119-4C63-89DD-22EDC597B689}"/>
                </a:ext>
              </a:extLst>
            </p:cNvPr>
            <p:cNvSpPr/>
            <p:nvPr/>
          </p:nvSpPr>
          <p:spPr>
            <a:xfrm>
              <a:off x="3867132" y="2482216"/>
              <a:ext cx="600279" cy="510585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200135 w 312517"/>
                <a:gd name="connsiteY2" fmla="*/ 258156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288829 w 300240"/>
                <a:gd name="connsiteY0" fmla="*/ 0 h 485772"/>
                <a:gd name="connsiteX1" fmla="*/ 300240 w 300240"/>
                <a:gd name="connsiteY1" fmla="*/ 66314 h 485772"/>
                <a:gd name="connsiteX2" fmla="*/ 175952 w 300240"/>
                <a:gd name="connsiteY2" fmla="*/ 255775 h 485772"/>
                <a:gd name="connsiteX3" fmla="*/ 0 w 300240"/>
                <a:gd name="connsiteY3" fmla="*/ 484384 h 485772"/>
                <a:gd name="connsiteX4" fmla="*/ 131788 w 300240"/>
                <a:gd name="connsiteY4" fmla="*/ 142779 h 485772"/>
                <a:gd name="connsiteX5" fmla="*/ 232562 w 300240"/>
                <a:gd name="connsiteY5" fmla="*/ 24935 h 485772"/>
                <a:gd name="connsiteX6" fmla="*/ 288829 w 300240"/>
                <a:gd name="connsiteY6" fmla="*/ 0 h 485772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884"/>
                <a:gd name="connsiteX1" fmla="*/ 297859 w 297859"/>
                <a:gd name="connsiteY1" fmla="*/ 66314 h 497884"/>
                <a:gd name="connsiteX2" fmla="*/ 161665 w 297859"/>
                <a:gd name="connsiteY2" fmla="*/ 251012 h 497884"/>
                <a:gd name="connsiteX3" fmla="*/ 0 w 297859"/>
                <a:gd name="connsiteY3" fmla="*/ 496290 h 497884"/>
                <a:gd name="connsiteX4" fmla="*/ 129407 w 297859"/>
                <a:gd name="connsiteY4" fmla="*/ 142779 h 497884"/>
                <a:gd name="connsiteX5" fmla="*/ 230181 w 297859"/>
                <a:gd name="connsiteY5" fmla="*/ 24935 h 497884"/>
                <a:gd name="connsiteX6" fmla="*/ 286448 w 297859"/>
                <a:gd name="connsiteY6" fmla="*/ 0 h 497884"/>
                <a:gd name="connsiteX0" fmla="*/ 286448 w 297859"/>
                <a:gd name="connsiteY0" fmla="*/ 0 h 497741"/>
                <a:gd name="connsiteX1" fmla="*/ 297859 w 297859"/>
                <a:gd name="connsiteY1" fmla="*/ 66314 h 497741"/>
                <a:gd name="connsiteX2" fmla="*/ 147377 w 297859"/>
                <a:gd name="connsiteY2" fmla="*/ 234344 h 497741"/>
                <a:gd name="connsiteX3" fmla="*/ 0 w 297859"/>
                <a:gd name="connsiteY3" fmla="*/ 496290 h 497741"/>
                <a:gd name="connsiteX4" fmla="*/ 129407 w 297859"/>
                <a:gd name="connsiteY4" fmla="*/ 142779 h 497741"/>
                <a:gd name="connsiteX5" fmla="*/ 230181 w 297859"/>
                <a:gd name="connsiteY5" fmla="*/ 24935 h 497741"/>
                <a:gd name="connsiteX6" fmla="*/ 286448 w 297859"/>
                <a:gd name="connsiteY6" fmla="*/ 0 h 497741"/>
                <a:gd name="connsiteX0" fmla="*/ 286448 w 495503"/>
                <a:gd name="connsiteY0" fmla="*/ 14648 h 512389"/>
                <a:gd name="connsiteX1" fmla="*/ 495503 w 495503"/>
                <a:gd name="connsiteY1" fmla="*/ 0 h 512389"/>
                <a:gd name="connsiteX2" fmla="*/ 147377 w 495503"/>
                <a:gd name="connsiteY2" fmla="*/ 248992 h 512389"/>
                <a:gd name="connsiteX3" fmla="*/ 0 w 495503"/>
                <a:gd name="connsiteY3" fmla="*/ 510938 h 512389"/>
                <a:gd name="connsiteX4" fmla="*/ 129407 w 495503"/>
                <a:gd name="connsiteY4" fmla="*/ 157427 h 512389"/>
                <a:gd name="connsiteX5" fmla="*/ 230181 w 495503"/>
                <a:gd name="connsiteY5" fmla="*/ 39583 h 512389"/>
                <a:gd name="connsiteX6" fmla="*/ 286448 w 495503"/>
                <a:gd name="connsiteY6" fmla="*/ 14648 h 5123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23"/>
                <a:gd name="connsiteX1" fmla="*/ 524078 w 524078"/>
                <a:gd name="connsiteY1" fmla="*/ 5752 h 515723"/>
                <a:gd name="connsiteX2" fmla="*/ 147377 w 524078"/>
                <a:gd name="connsiteY2" fmla="*/ 252362 h 515723"/>
                <a:gd name="connsiteX3" fmla="*/ 0 w 524078"/>
                <a:gd name="connsiteY3" fmla="*/ 514308 h 515723"/>
                <a:gd name="connsiteX4" fmla="*/ 129407 w 524078"/>
                <a:gd name="connsiteY4" fmla="*/ 160797 h 515723"/>
                <a:gd name="connsiteX5" fmla="*/ 230181 w 524078"/>
                <a:gd name="connsiteY5" fmla="*/ 42953 h 515723"/>
                <a:gd name="connsiteX6" fmla="*/ 286448 w 524078"/>
                <a:gd name="connsiteY6" fmla="*/ 18018 h 515723"/>
                <a:gd name="connsiteX0" fmla="*/ 286448 w 566941"/>
                <a:gd name="connsiteY0" fmla="*/ 4662 h 502200"/>
                <a:gd name="connsiteX1" fmla="*/ 566941 w 566941"/>
                <a:gd name="connsiteY1" fmla="*/ 11446 h 502200"/>
                <a:gd name="connsiteX2" fmla="*/ 147377 w 566941"/>
                <a:gd name="connsiteY2" fmla="*/ 239006 h 502200"/>
                <a:gd name="connsiteX3" fmla="*/ 0 w 566941"/>
                <a:gd name="connsiteY3" fmla="*/ 500952 h 502200"/>
                <a:gd name="connsiteX4" fmla="*/ 129407 w 566941"/>
                <a:gd name="connsiteY4" fmla="*/ 147441 h 502200"/>
                <a:gd name="connsiteX5" fmla="*/ 230181 w 566941"/>
                <a:gd name="connsiteY5" fmla="*/ 29597 h 502200"/>
                <a:gd name="connsiteX6" fmla="*/ 286448 w 566941"/>
                <a:gd name="connsiteY6" fmla="*/ 4662 h 502200"/>
                <a:gd name="connsiteX0" fmla="*/ 286448 w 566941"/>
                <a:gd name="connsiteY0" fmla="*/ 14446 h 511984"/>
                <a:gd name="connsiteX1" fmla="*/ 566941 w 566941"/>
                <a:gd name="connsiteY1" fmla="*/ 21230 h 511984"/>
                <a:gd name="connsiteX2" fmla="*/ 147377 w 566941"/>
                <a:gd name="connsiteY2" fmla="*/ 248790 h 511984"/>
                <a:gd name="connsiteX3" fmla="*/ 0 w 566941"/>
                <a:gd name="connsiteY3" fmla="*/ 510736 h 511984"/>
                <a:gd name="connsiteX4" fmla="*/ 129407 w 566941"/>
                <a:gd name="connsiteY4" fmla="*/ 157225 h 511984"/>
                <a:gd name="connsiteX5" fmla="*/ 230181 w 566941"/>
                <a:gd name="connsiteY5" fmla="*/ 39381 h 511984"/>
                <a:gd name="connsiteX6" fmla="*/ 286448 w 566941"/>
                <a:gd name="connsiteY6" fmla="*/ 14446 h 511984"/>
                <a:gd name="connsiteX0" fmla="*/ 286448 w 600279"/>
                <a:gd name="connsiteY0" fmla="*/ 0 h 497522"/>
                <a:gd name="connsiteX1" fmla="*/ 600279 w 600279"/>
                <a:gd name="connsiteY1" fmla="*/ 23453 h 497522"/>
                <a:gd name="connsiteX2" fmla="*/ 147377 w 600279"/>
                <a:gd name="connsiteY2" fmla="*/ 234344 h 497522"/>
                <a:gd name="connsiteX3" fmla="*/ 0 w 600279"/>
                <a:gd name="connsiteY3" fmla="*/ 496290 h 497522"/>
                <a:gd name="connsiteX4" fmla="*/ 129407 w 600279"/>
                <a:gd name="connsiteY4" fmla="*/ 142779 h 497522"/>
                <a:gd name="connsiteX5" fmla="*/ 230181 w 600279"/>
                <a:gd name="connsiteY5" fmla="*/ 24935 h 497522"/>
                <a:gd name="connsiteX6" fmla="*/ 286448 w 600279"/>
                <a:gd name="connsiteY6" fmla="*/ 0 h 497522"/>
                <a:gd name="connsiteX0" fmla="*/ 286448 w 600279"/>
                <a:gd name="connsiteY0" fmla="*/ 5597 h 503119"/>
                <a:gd name="connsiteX1" fmla="*/ 600279 w 600279"/>
                <a:gd name="connsiteY1" fmla="*/ 29050 h 503119"/>
                <a:gd name="connsiteX2" fmla="*/ 147377 w 600279"/>
                <a:gd name="connsiteY2" fmla="*/ 239941 h 503119"/>
                <a:gd name="connsiteX3" fmla="*/ 0 w 600279"/>
                <a:gd name="connsiteY3" fmla="*/ 501887 h 503119"/>
                <a:gd name="connsiteX4" fmla="*/ 129407 w 600279"/>
                <a:gd name="connsiteY4" fmla="*/ 148376 h 503119"/>
                <a:gd name="connsiteX5" fmla="*/ 230181 w 600279"/>
                <a:gd name="connsiteY5" fmla="*/ 30532 h 503119"/>
                <a:gd name="connsiteX6" fmla="*/ 286448 w 600279"/>
                <a:gd name="connsiteY6" fmla="*/ 5597 h 503119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30181 w 600279"/>
                <a:gd name="connsiteY5" fmla="*/ 42146 h 514733"/>
                <a:gd name="connsiteX6" fmla="*/ 286448 w 600279"/>
                <a:gd name="connsiteY6" fmla="*/ 17211 h 514733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20656 w 600279"/>
                <a:gd name="connsiteY5" fmla="*/ 49290 h 514733"/>
                <a:gd name="connsiteX6" fmla="*/ 286448 w 600279"/>
                <a:gd name="connsiteY6" fmla="*/ 17211 h 514733"/>
                <a:gd name="connsiteX0" fmla="*/ 281686 w 600279"/>
                <a:gd name="connsiteY0" fmla="*/ 16254 h 516157"/>
                <a:gd name="connsiteX1" fmla="*/ 600279 w 600279"/>
                <a:gd name="connsiteY1" fmla="*/ 42088 h 516157"/>
                <a:gd name="connsiteX2" fmla="*/ 147377 w 600279"/>
                <a:gd name="connsiteY2" fmla="*/ 252979 h 516157"/>
                <a:gd name="connsiteX3" fmla="*/ 0 w 600279"/>
                <a:gd name="connsiteY3" fmla="*/ 514925 h 516157"/>
                <a:gd name="connsiteX4" fmla="*/ 129407 w 600279"/>
                <a:gd name="connsiteY4" fmla="*/ 161414 h 516157"/>
                <a:gd name="connsiteX5" fmla="*/ 220656 w 600279"/>
                <a:gd name="connsiteY5" fmla="*/ 50714 h 516157"/>
                <a:gd name="connsiteX6" fmla="*/ 281686 w 600279"/>
                <a:gd name="connsiteY6" fmla="*/ 16254 h 516157"/>
                <a:gd name="connsiteX0" fmla="*/ 281686 w 600279"/>
                <a:gd name="connsiteY0" fmla="*/ 10387 h 510290"/>
                <a:gd name="connsiteX1" fmla="*/ 600279 w 600279"/>
                <a:gd name="connsiteY1" fmla="*/ 36221 h 510290"/>
                <a:gd name="connsiteX2" fmla="*/ 147377 w 600279"/>
                <a:gd name="connsiteY2" fmla="*/ 247112 h 510290"/>
                <a:gd name="connsiteX3" fmla="*/ 0 w 600279"/>
                <a:gd name="connsiteY3" fmla="*/ 509058 h 510290"/>
                <a:gd name="connsiteX4" fmla="*/ 129407 w 600279"/>
                <a:gd name="connsiteY4" fmla="*/ 155547 h 510290"/>
                <a:gd name="connsiteX5" fmla="*/ 220656 w 600279"/>
                <a:gd name="connsiteY5" fmla="*/ 44847 h 510290"/>
                <a:gd name="connsiteX6" fmla="*/ 281686 w 600279"/>
                <a:gd name="connsiteY6" fmla="*/ 10387 h 510290"/>
                <a:gd name="connsiteX0" fmla="*/ 281686 w 600279"/>
                <a:gd name="connsiteY0" fmla="*/ 10387 h 510627"/>
                <a:gd name="connsiteX1" fmla="*/ 600279 w 600279"/>
                <a:gd name="connsiteY1" fmla="*/ 36221 h 510627"/>
                <a:gd name="connsiteX2" fmla="*/ 147377 w 600279"/>
                <a:gd name="connsiteY2" fmla="*/ 247112 h 510627"/>
                <a:gd name="connsiteX3" fmla="*/ 0 w 600279"/>
                <a:gd name="connsiteY3" fmla="*/ 509058 h 510627"/>
                <a:gd name="connsiteX4" fmla="*/ 129407 w 600279"/>
                <a:gd name="connsiteY4" fmla="*/ 155547 h 510627"/>
                <a:gd name="connsiteX5" fmla="*/ 220656 w 600279"/>
                <a:gd name="connsiteY5" fmla="*/ 44847 h 510627"/>
                <a:gd name="connsiteX6" fmla="*/ 281686 w 600279"/>
                <a:gd name="connsiteY6" fmla="*/ 10387 h 510627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20656 w 600279"/>
                <a:gd name="connsiteY5" fmla="*/ 44847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279" h="510585">
                  <a:moveTo>
                    <a:pt x="281686" y="10387"/>
                  </a:moveTo>
                  <a:cubicBezTo>
                    <a:pt x="372009" y="1536"/>
                    <a:pt x="498050" y="-16841"/>
                    <a:pt x="600279" y="36221"/>
                  </a:cubicBezTo>
                  <a:cubicBezTo>
                    <a:pt x="473125" y="87469"/>
                    <a:pt x="237898" y="115918"/>
                    <a:pt x="154520" y="242349"/>
                  </a:cubicBezTo>
                  <a:cubicBezTo>
                    <a:pt x="71142" y="368780"/>
                    <a:pt x="7361" y="527891"/>
                    <a:pt x="0" y="509058"/>
                  </a:cubicBezTo>
                  <a:cubicBezTo>
                    <a:pt x="14375" y="361872"/>
                    <a:pt x="25864" y="317052"/>
                    <a:pt x="117501" y="153166"/>
                  </a:cubicBezTo>
                  <a:cubicBezTo>
                    <a:pt x="166050" y="79059"/>
                    <a:pt x="180517" y="78026"/>
                    <a:pt x="211131" y="47228"/>
                  </a:cubicBezTo>
                  <a:cubicBezTo>
                    <a:pt x="217187" y="43679"/>
                    <a:pt x="275630" y="13936"/>
                    <a:pt x="281686" y="10387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8E248F95-8C70-45C0-86D9-9EEC1E756D8D}"/>
                </a:ext>
              </a:extLst>
            </p:cNvPr>
            <p:cNvSpPr/>
            <p:nvPr/>
          </p:nvSpPr>
          <p:spPr>
            <a:xfrm>
              <a:off x="3825339" y="2959753"/>
              <a:ext cx="85364" cy="119626"/>
            </a:xfrm>
            <a:prstGeom prst="roundRect">
              <a:avLst>
                <a:gd name="adj" fmla="val 3119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02AD76F-A885-404B-B997-6069DC4F7A16}"/>
                </a:ext>
              </a:extLst>
            </p:cNvPr>
            <p:cNvSpPr/>
            <p:nvPr/>
          </p:nvSpPr>
          <p:spPr>
            <a:xfrm>
              <a:off x="3893344" y="2495550"/>
              <a:ext cx="521494" cy="411956"/>
            </a:xfrm>
            <a:custGeom>
              <a:avLst/>
              <a:gdLst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78593 w 521494"/>
                <a:gd name="connsiteY4" fmla="*/ 145257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80974 w 521494"/>
                <a:gd name="connsiteY4" fmla="*/ 126207 h 411956"/>
                <a:gd name="connsiteX5" fmla="*/ 0 w 521494"/>
                <a:gd name="connsiteY5" fmla="*/ 411956 h 4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494" h="411956">
                  <a:moveTo>
                    <a:pt x="0" y="411956"/>
                  </a:moveTo>
                  <a:cubicBezTo>
                    <a:pt x="57944" y="318294"/>
                    <a:pt x="98425" y="211931"/>
                    <a:pt x="180975" y="145256"/>
                  </a:cubicBezTo>
                  <a:cubicBezTo>
                    <a:pt x="263525" y="78581"/>
                    <a:pt x="405606" y="50006"/>
                    <a:pt x="521494" y="9525"/>
                  </a:cubicBezTo>
                  <a:lnTo>
                    <a:pt x="485775" y="0"/>
                  </a:lnTo>
                  <a:cubicBezTo>
                    <a:pt x="376237" y="37306"/>
                    <a:pt x="278605" y="57945"/>
                    <a:pt x="180974" y="126207"/>
                  </a:cubicBezTo>
                  <a:cubicBezTo>
                    <a:pt x="83343" y="194469"/>
                    <a:pt x="52387" y="311944"/>
                    <a:pt x="0" y="4119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2D7EC48-9A6F-43D3-9513-6DA65883AFA5}"/>
              </a:ext>
            </a:extLst>
          </p:cNvPr>
          <p:cNvGrpSpPr/>
          <p:nvPr/>
        </p:nvGrpSpPr>
        <p:grpSpPr>
          <a:xfrm>
            <a:off x="7490166" y="1164593"/>
            <a:ext cx="1054431" cy="2367679"/>
            <a:chOff x="6696536" y="1164593"/>
            <a:chExt cx="1054431" cy="2367679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F873135-9409-47E0-8E9D-00498B12F6C9}"/>
                </a:ext>
              </a:extLst>
            </p:cNvPr>
            <p:cNvSpPr/>
            <p:nvPr/>
          </p:nvSpPr>
          <p:spPr>
            <a:xfrm>
              <a:off x="7142160" y="2108772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62B8ED1-354E-47B3-B785-E47F9ECC3FEB}"/>
                </a:ext>
              </a:extLst>
            </p:cNvPr>
            <p:cNvSpPr/>
            <p:nvPr/>
          </p:nvSpPr>
          <p:spPr>
            <a:xfrm>
              <a:off x="7157858" y="2139483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FDF2B93-5502-4685-9D49-DAD7903FAAF2}"/>
                </a:ext>
              </a:extLst>
            </p:cNvPr>
            <p:cNvSpPr/>
            <p:nvPr/>
          </p:nvSpPr>
          <p:spPr>
            <a:xfrm>
              <a:off x="6711422" y="1215441"/>
              <a:ext cx="1004748" cy="1119446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19446">
                  <a:moveTo>
                    <a:pt x="574924" y="907339"/>
                  </a:moveTo>
                  <a:cubicBezTo>
                    <a:pt x="489801" y="1074259"/>
                    <a:pt x="370804" y="1125966"/>
                    <a:pt x="244591" y="1118805"/>
                  </a:cubicBezTo>
                  <a:cubicBezTo>
                    <a:pt x="177244" y="11075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円/楕円 27">
              <a:extLst>
                <a:ext uri="{FF2B5EF4-FFF2-40B4-BE49-F238E27FC236}">
                  <a16:creationId xmlns:a16="http://schemas.microsoft.com/office/drawing/2014/main" id="{BB54D2A9-D5E7-4620-B01D-D8EC30A3372C}"/>
                </a:ext>
              </a:extLst>
            </p:cNvPr>
            <p:cNvSpPr/>
            <p:nvPr/>
          </p:nvSpPr>
          <p:spPr>
            <a:xfrm rot="10800000">
              <a:off x="6753651" y="1588943"/>
              <a:ext cx="245616" cy="4554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7C51ECD1-0C54-4229-A82E-1F8BB6FDC9AF}"/>
                </a:ext>
              </a:extLst>
            </p:cNvPr>
            <p:cNvSpPr/>
            <p:nvPr/>
          </p:nvSpPr>
          <p:spPr>
            <a:xfrm>
              <a:off x="685198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C0D534D3-6D94-4F00-996D-A07F54AED123}"/>
                </a:ext>
              </a:extLst>
            </p:cNvPr>
            <p:cNvSpPr/>
            <p:nvPr/>
          </p:nvSpPr>
          <p:spPr>
            <a:xfrm>
              <a:off x="707342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8FEAF21-72C6-48F6-84E3-AA3A4CC015DF}"/>
                </a:ext>
              </a:extLst>
            </p:cNvPr>
            <p:cNvSpPr/>
            <p:nvPr/>
          </p:nvSpPr>
          <p:spPr>
            <a:xfrm flipH="1">
              <a:off x="710362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892AE8F-6977-4629-86B5-324ABEE2EE5C}"/>
                </a:ext>
              </a:extLst>
            </p:cNvPr>
            <p:cNvGrpSpPr/>
            <p:nvPr/>
          </p:nvGrpSpPr>
          <p:grpSpPr>
            <a:xfrm>
              <a:off x="6724414" y="1674238"/>
              <a:ext cx="217719" cy="231301"/>
              <a:chOff x="2121610" y="5697472"/>
              <a:chExt cx="169946" cy="158072"/>
            </a:xfrm>
          </p:grpSpPr>
          <p:sp>
            <p:nvSpPr>
              <p:cNvPr id="81" name="二等辺三角形 80">
                <a:extLst>
                  <a:ext uri="{FF2B5EF4-FFF2-40B4-BE49-F238E27FC236}">
                    <a16:creationId xmlns:a16="http://schemas.microsoft.com/office/drawing/2014/main" id="{2C96FA48-8EEA-4D66-98B7-64F5C4D7A26A}"/>
                  </a:ext>
                </a:extLst>
              </p:cNvPr>
              <p:cNvSpPr/>
              <p:nvPr/>
            </p:nvSpPr>
            <p:spPr>
              <a:xfrm rot="17563913">
                <a:off x="2163527" y="5676457"/>
                <a:ext cx="26940" cy="110774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3242BFDE-03BE-4111-AF3D-BC760C2F249C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83" name="円/楕円 333">
                  <a:extLst>
                    <a:ext uri="{FF2B5EF4-FFF2-40B4-BE49-F238E27FC236}">
                      <a16:creationId xmlns:a16="http://schemas.microsoft.com/office/drawing/2014/main" id="{62939614-0F70-4529-B2A6-EDFF59B66C88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334">
                  <a:extLst>
                    <a:ext uri="{FF2B5EF4-FFF2-40B4-BE49-F238E27FC236}">
                      <a16:creationId xmlns:a16="http://schemas.microsoft.com/office/drawing/2014/main" id="{4B3C20B8-7241-4AEC-A9EA-37CD3F8888AD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335">
                  <a:extLst>
                    <a:ext uri="{FF2B5EF4-FFF2-40B4-BE49-F238E27FC236}">
                      <a16:creationId xmlns:a16="http://schemas.microsoft.com/office/drawing/2014/main" id="{C63820D3-87A1-4AEB-B7B4-E20FEB5FFDF0}"/>
                    </a:ext>
                  </a:extLst>
                </p:cNvPr>
                <p:cNvSpPr/>
                <p:nvPr/>
              </p:nvSpPr>
              <p:spPr>
                <a:xfrm>
                  <a:off x="2901373" y="3747251"/>
                  <a:ext cx="64391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336">
                  <a:extLst>
                    <a:ext uri="{FF2B5EF4-FFF2-40B4-BE49-F238E27FC236}">
                      <a16:creationId xmlns:a16="http://schemas.microsoft.com/office/drawing/2014/main" id="{232C3935-59CD-4996-B4D6-3BADE60179DB}"/>
                    </a:ext>
                  </a:extLst>
                </p:cNvPr>
                <p:cNvSpPr/>
                <p:nvPr/>
              </p:nvSpPr>
              <p:spPr>
                <a:xfrm>
                  <a:off x="2910841" y="3764677"/>
                  <a:ext cx="39054" cy="480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263331E7-17C9-42EE-A677-C6CB213D78E9}"/>
                </a:ext>
              </a:extLst>
            </p:cNvPr>
            <p:cNvSpPr/>
            <p:nvPr/>
          </p:nvSpPr>
          <p:spPr>
            <a:xfrm rot="18000000">
              <a:off x="6806802" y="2752951"/>
              <a:ext cx="304236" cy="89080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60B9CA7-D526-4E7F-982F-3FCC7D441C92}"/>
                </a:ext>
              </a:extLst>
            </p:cNvPr>
            <p:cNvSpPr/>
            <p:nvPr/>
          </p:nvSpPr>
          <p:spPr>
            <a:xfrm>
              <a:off x="6851632" y="2482216"/>
              <a:ext cx="600279" cy="510585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200135 w 312517"/>
                <a:gd name="connsiteY2" fmla="*/ 258156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288829 w 300240"/>
                <a:gd name="connsiteY0" fmla="*/ 0 h 485772"/>
                <a:gd name="connsiteX1" fmla="*/ 300240 w 300240"/>
                <a:gd name="connsiteY1" fmla="*/ 66314 h 485772"/>
                <a:gd name="connsiteX2" fmla="*/ 175952 w 300240"/>
                <a:gd name="connsiteY2" fmla="*/ 255775 h 485772"/>
                <a:gd name="connsiteX3" fmla="*/ 0 w 300240"/>
                <a:gd name="connsiteY3" fmla="*/ 484384 h 485772"/>
                <a:gd name="connsiteX4" fmla="*/ 131788 w 300240"/>
                <a:gd name="connsiteY4" fmla="*/ 142779 h 485772"/>
                <a:gd name="connsiteX5" fmla="*/ 232562 w 300240"/>
                <a:gd name="connsiteY5" fmla="*/ 24935 h 485772"/>
                <a:gd name="connsiteX6" fmla="*/ 288829 w 300240"/>
                <a:gd name="connsiteY6" fmla="*/ 0 h 485772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884"/>
                <a:gd name="connsiteX1" fmla="*/ 297859 w 297859"/>
                <a:gd name="connsiteY1" fmla="*/ 66314 h 497884"/>
                <a:gd name="connsiteX2" fmla="*/ 161665 w 297859"/>
                <a:gd name="connsiteY2" fmla="*/ 251012 h 497884"/>
                <a:gd name="connsiteX3" fmla="*/ 0 w 297859"/>
                <a:gd name="connsiteY3" fmla="*/ 496290 h 497884"/>
                <a:gd name="connsiteX4" fmla="*/ 129407 w 297859"/>
                <a:gd name="connsiteY4" fmla="*/ 142779 h 497884"/>
                <a:gd name="connsiteX5" fmla="*/ 230181 w 297859"/>
                <a:gd name="connsiteY5" fmla="*/ 24935 h 497884"/>
                <a:gd name="connsiteX6" fmla="*/ 286448 w 297859"/>
                <a:gd name="connsiteY6" fmla="*/ 0 h 497884"/>
                <a:gd name="connsiteX0" fmla="*/ 286448 w 297859"/>
                <a:gd name="connsiteY0" fmla="*/ 0 h 497741"/>
                <a:gd name="connsiteX1" fmla="*/ 297859 w 297859"/>
                <a:gd name="connsiteY1" fmla="*/ 66314 h 497741"/>
                <a:gd name="connsiteX2" fmla="*/ 147377 w 297859"/>
                <a:gd name="connsiteY2" fmla="*/ 234344 h 497741"/>
                <a:gd name="connsiteX3" fmla="*/ 0 w 297859"/>
                <a:gd name="connsiteY3" fmla="*/ 496290 h 497741"/>
                <a:gd name="connsiteX4" fmla="*/ 129407 w 297859"/>
                <a:gd name="connsiteY4" fmla="*/ 142779 h 497741"/>
                <a:gd name="connsiteX5" fmla="*/ 230181 w 297859"/>
                <a:gd name="connsiteY5" fmla="*/ 24935 h 497741"/>
                <a:gd name="connsiteX6" fmla="*/ 286448 w 297859"/>
                <a:gd name="connsiteY6" fmla="*/ 0 h 497741"/>
                <a:gd name="connsiteX0" fmla="*/ 286448 w 495503"/>
                <a:gd name="connsiteY0" fmla="*/ 14648 h 512389"/>
                <a:gd name="connsiteX1" fmla="*/ 495503 w 495503"/>
                <a:gd name="connsiteY1" fmla="*/ 0 h 512389"/>
                <a:gd name="connsiteX2" fmla="*/ 147377 w 495503"/>
                <a:gd name="connsiteY2" fmla="*/ 248992 h 512389"/>
                <a:gd name="connsiteX3" fmla="*/ 0 w 495503"/>
                <a:gd name="connsiteY3" fmla="*/ 510938 h 512389"/>
                <a:gd name="connsiteX4" fmla="*/ 129407 w 495503"/>
                <a:gd name="connsiteY4" fmla="*/ 157427 h 512389"/>
                <a:gd name="connsiteX5" fmla="*/ 230181 w 495503"/>
                <a:gd name="connsiteY5" fmla="*/ 39583 h 512389"/>
                <a:gd name="connsiteX6" fmla="*/ 286448 w 495503"/>
                <a:gd name="connsiteY6" fmla="*/ 14648 h 5123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23"/>
                <a:gd name="connsiteX1" fmla="*/ 524078 w 524078"/>
                <a:gd name="connsiteY1" fmla="*/ 5752 h 515723"/>
                <a:gd name="connsiteX2" fmla="*/ 147377 w 524078"/>
                <a:gd name="connsiteY2" fmla="*/ 252362 h 515723"/>
                <a:gd name="connsiteX3" fmla="*/ 0 w 524078"/>
                <a:gd name="connsiteY3" fmla="*/ 514308 h 515723"/>
                <a:gd name="connsiteX4" fmla="*/ 129407 w 524078"/>
                <a:gd name="connsiteY4" fmla="*/ 160797 h 515723"/>
                <a:gd name="connsiteX5" fmla="*/ 230181 w 524078"/>
                <a:gd name="connsiteY5" fmla="*/ 42953 h 515723"/>
                <a:gd name="connsiteX6" fmla="*/ 286448 w 524078"/>
                <a:gd name="connsiteY6" fmla="*/ 18018 h 515723"/>
                <a:gd name="connsiteX0" fmla="*/ 286448 w 566941"/>
                <a:gd name="connsiteY0" fmla="*/ 4662 h 502200"/>
                <a:gd name="connsiteX1" fmla="*/ 566941 w 566941"/>
                <a:gd name="connsiteY1" fmla="*/ 11446 h 502200"/>
                <a:gd name="connsiteX2" fmla="*/ 147377 w 566941"/>
                <a:gd name="connsiteY2" fmla="*/ 239006 h 502200"/>
                <a:gd name="connsiteX3" fmla="*/ 0 w 566941"/>
                <a:gd name="connsiteY3" fmla="*/ 500952 h 502200"/>
                <a:gd name="connsiteX4" fmla="*/ 129407 w 566941"/>
                <a:gd name="connsiteY4" fmla="*/ 147441 h 502200"/>
                <a:gd name="connsiteX5" fmla="*/ 230181 w 566941"/>
                <a:gd name="connsiteY5" fmla="*/ 29597 h 502200"/>
                <a:gd name="connsiteX6" fmla="*/ 286448 w 566941"/>
                <a:gd name="connsiteY6" fmla="*/ 4662 h 502200"/>
                <a:gd name="connsiteX0" fmla="*/ 286448 w 566941"/>
                <a:gd name="connsiteY0" fmla="*/ 14446 h 511984"/>
                <a:gd name="connsiteX1" fmla="*/ 566941 w 566941"/>
                <a:gd name="connsiteY1" fmla="*/ 21230 h 511984"/>
                <a:gd name="connsiteX2" fmla="*/ 147377 w 566941"/>
                <a:gd name="connsiteY2" fmla="*/ 248790 h 511984"/>
                <a:gd name="connsiteX3" fmla="*/ 0 w 566941"/>
                <a:gd name="connsiteY3" fmla="*/ 510736 h 511984"/>
                <a:gd name="connsiteX4" fmla="*/ 129407 w 566941"/>
                <a:gd name="connsiteY4" fmla="*/ 157225 h 511984"/>
                <a:gd name="connsiteX5" fmla="*/ 230181 w 566941"/>
                <a:gd name="connsiteY5" fmla="*/ 39381 h 511984"/>
                <a:gd name="connsiteX6" fmla="*/ 286448 w 566941"/>
                <a:gd name="connsiteY6" fmla="*/ 14446 h 511984"/>
                <a:gd name="connsiteX0" fmla="*/ 286448 w 600279"/>
                <a:gd name="connsiteY0" fmla="*/ 0 h 497522"/>
                <a:gd name="connsiteX1" fmla="*/ 600279 w 600279"/>
                <a:gd name="connsiteY1" fmla="*/ 23453 h 497522"/>
                <a:gd name="connsiteX2" fmla="*/ 147377 w 600279"/>
                <a:gd name="connsiteY2" fmla="*/ 234344 h 497522"/>
                <a:gd name="connsiteX3" fmla="*/ 0 w 600279"/>
                <a:gd name="connsiteY3" fmla="*/ 496290 h 497522"/>
                <a:gd name="connsiteX4" fmla="*/ 129407 w 600279"/>
                <a:gd name="connsiteY4" fmla="*/ 142779 h 497522"/>
                <a:gd name="connsiteX5" fmla="*/ 230181 w 600279"/>
                <a:gd name="connsiteY5" fmla="*/ 24935 h 497522"/>
                <a:gd name="connsiteX6" fmla="*/ 286448 w 600279"/>
                <a:gd name="connsiteY6" fmla="*/ 0 h 497522"/>
                <a:gd name="connsiteX0" fmla="*/ 286448 w 600279"/>
                <a:gd name="connsiteY0" fmla="*/ 5597 h 503119"/>
                <a:gd name="connsiteX1" fmla="*/ 600279 w 600279"/>
                <a:gd name="connsiteY1" fmla="*/ 29050 h 503119"/>
                <a:gd name="connsiteX2" fmla="*/ 147377 w 600279"/>
                <a:gd name="connsiteY2" fmla="*/ 239941 h 503119"/>
                <a:gd name="connsiteX3" fmla="*/ 0 w 600279"/>
                <a:gd name="connsiteY3" fmla="*/ 501887 h 503119"/>
                <a:gd name="connsiteX4" fmla="*/ 129407 w 600279"/>
                <a:gd name="connsiteY4" fmla="*/ 148376 h 503119"/>
                <a:gd name="connsiteX5" fmla="*/ 230181 w 600279"/>
                <a:gd name="connsiteY5" fmla="*/ 30532 h 503119"/>
                <a:gd name="connsiteX6" fmla="*/ 286448 w 600279"/>
                <a:gd name="connsiteY6" fmla="*/ 5597 h 503119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30181 w 600279"/>
                <a:gd name="connsiteY5" fmla="*/ 42146 h 514733"/>
                <a:gd name="connsiteX6" fmla="*/ 286448 w 600279"/>
                <a:gd name="connsiteY6" fmla="*/ 17211 h 514733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20656 w 600279"/>
                <a:gd name="connsiteY5" fmla="*/ 49290 h 514733"/>
                <a:gd name="connsiteX6" fmla="*/ 286448 w 600279"/>
                <a:gd name="connsiteY6" fmla="*/ 17211 h 514733"/>
                <a:gd name="connsiteX0" fmla="*/ 281686 w 600279"/>
                <a:gd name="connsiteY0" fmla="*/ 16254 h 516157"/>
                <a:gd name="connsiteX1" fmla="*/ 600279 w 600279"/>
                <a:gd name="connsiteY1" fmla="*/ 42088 h 516157"/>
                <a:gd name="connsiteX2" fmla="*/ 147377 w 600279"/>
                <a:gd name="connsiteY2" fmla="*/ 252979 h 516157"/>
                <a:gd name="connsiteX3" fmla="*/ 0 w 600279"/>
                <a:gd name="connsiteY3" fmla="*/ 514925 h 516157"/>
                <a:gd name="connsiteX4" fmla="*/ 129407 w 600279"/>
                <a:gd name="connsiteY4" fmla="*/ 161414 h 516157"/>
                <a:gd name="connsiteX5" fmla="*/ 220656 w 600279"/>
                <a:gd name="connsiteY5" fmla="*/ 50714 h 516157"/>
                <a:gd name="connsiteX6" fmla="*/ 281686 w 600279"/>
                <a:gd name="connsiteY6" fmla="*/ 16254 h 516157"/>
                <a:gd name="connsiteX0" fmla="*/ 281686 w 600279"/>
                <a:gd name="connsiteY0" fmla="*/ 10387 h 510290"/>
                <a:gd name="connsiteX1" fmla="*/ 600279 w 600279"/>
                <a:gd name="connsiteY1" fmla="*/ 36221 h 510290"/>
                <a:gd name="connsiteX2" fmla="*/ 147377 w 600279"/>
                <a:gd name="connsiteY2" fmla="*/ 247112 h 510290"/>
                <a:gd name="connsiteX3" fmla="*/ 0 w 600279"/>
                <a:gd name="connsiteY3" fmla="*/ 509058 h 510290"/>
                <a:gd name="connsiteX4" fmla="*/ 129407 w 600279"/>
                <a:gd name="connsiteY4" fmla="*/ 155547 h 510290"/>
                <a:gd name="connsiteX5" fmla="*/ 220656 w 600279"/>
                <a:gd name="connsiteY5" fmla="*/ 44847 h 510290"/>
                <a:gd name="connsiteX6" fmla="*/ 281686 w 600279"/>
                <a:gd name="connsiteY6" fmla="*/ 10387 h 510290"/>
                <a:gd name="connsiteX0" fmla="*/ 281686 w 600279"/>
                <a:gd name="connsiteY0" fmla="*/ 10387 h 510627"/>
                <a:gd name="connsiteX1" fmla="*/ 600279 w 600279"/>
                <a:gd name="connsiteY1" fmla="*/ 36221 h 510627"/>
                <a:gd name="connsiteX2" fmla="*/ 147377 w 600279"/>
                <a:gd name="connsiteY2" fmla="*/ 247112 h 510627"/>
                <a:gd name="connsiteX3" fmla="*/ 0 w 600279"/>
                <a:gd name="connsiteY3" fmla="*/ 509058 h 510627"/>
                <a:gd name="connsiteX4" fmla="*/ 129407 w 600279"/>
                <a:gd name="connsiteY4" fmla="*/ 155547 h 510627"/>
                <a:gd name="connsiteX5" fmla="*/ 220656 w 600279"/>
                <a:gd name="connsiteY5" fmla="*/ 44847 h 510627"/>
                <a:gd name="connsiteX6" fmla="*/ 281686 w 600279"/>
                <a:gd name="connsiteY6" fmla="*/ 10387 h 510627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20656 w 600279"/>
                <a:gd name="connsiteY5" fmla="*/ 44847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279" h="510585">
                  <a:moveTo>
                    <a:pt x="281686" y="10387"/>
                  </a:moveTo>
                  <a:cubicBezTo>
                    <a:pt x="372009" y="1536"/>
                    <a:pt x="498050" y="-16841"/>
                    <a:pt x="600279" y="36221"/>
                  </a:cubicBezTo>
                  <a:cubicBezTo>
                    <a:pt x="473125" y="87469"/>
                    <a:pt x="237898" y="115918"/>
                    <a:pt x="154520" y="242349"/>
                  </a:cubicBezTo>
                  <a:cubicBezTo>
                    <a:pt x="71142" y="368780"/>
                    <a:pt x="7361" y="527891"/>
                    <a:pt x="0" y="509058"/>
                  </a:cubicBezTo>
                  <a:cubicBezTo>
                    <a:pt x="14375" y="361872"/>
                    <a:pt x="25864" y="317052"/>
                    <a:pt x="117501" y="153166"/>
                  </a:cubicBezTo>
                  <a:cubicBezTo>
                    <a:pt x="166050" y="79059"/>
                    <a:pt x="180517" y="78026"/>
                    <a:pt x="211131" y="47228"/>
                  </a:cubicBezTo>
                  <a:cubicBezTo>
                    <a:pt x="217187" y="43679"/>
                    <a:pt x="275630" y="13936"/>
                    <a:pt x="281686" y="10387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BE39662-5A0A-4CB4-822A-FD201DF20905}"/>
                </a:ext>
              </a:extLst>
            </p:cNvPr>
            <p:cNvSpPr/>
            <p:nvPr/>
          </p:nvSpPr>
          <p:spPr>
            <a:xfrm>
              <a:off x="6877844" y="2495550"/>
              <a:ext cx="521494" cy="411956"/>
            </a:xfrm>
            <a:custGeom>
              <a:avLst/>
              <a:gdLst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78593 w 521494"/>
                <a:gd name="connsiteY4" fmla="*/ 145257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80974 w 521494"/>
                <a:gd name="connsiteY4" fmla="*/ 126207 h 411956"/>
                <a:gd name="connsiteX5" fmla="*/ 0 w 521494"/>
                <a:gd name="connsiteY5" fmla="*/ 411956 h 4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494" h="411956">
                  <a:moveTo>
                    <a:pt x="0" y="411956"/>
                  </a:moveTo>
                  <a:cubicBezTo>
                    <a:pt x="57944" y="318294"/>
                    <a:pt x="98425" y="211931"/>
                    <a:pt x="180975" y="145256"/>
                  </a:cubicBezTo>
                  <a:cubicBezTo>
                    <a:pt x="263525" y="78581"/>
                    <a:pt x="405606" y="50006"/>
                    <a:pt x="521494" y="9525"/>
                  </a:cubicBezTo>
                  <a:lnTo>
                    <a:pt x="485775" y="0"/>
                  </a:lnTo>
                  <a:cubicBezTo>
                    <a:pt x="376237" y="37306"/>
                    <a:pt x="278605" y="57945"/>
                    <a:pt x="180974" y="126207"/>
                  </a:cubicBezTo>
                  <a:cubicBezTo>
                    <a:pt x="83343" y="194469"/>
                    <a:pt x="52387" y="311944"/>
                    <a:pt x="0" y="4119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6F8F4E0-B7FA-411E-B5FD-42A00F5D0C3B}"/>
                </a:ext>
              </a:extLst>
            </p:cNvPr>
            <p:cNvSpPr/>
            <p:nvPr/>
          </p:nvSpPr>
          <p:spPr>
            <a:xfrm rot="299169">
              <a:off x="6696536" y="1164593"/>
              <a:ext cx="1054431" cy="430367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B1F702D-EDC1-4C52-81AC-B580307CA005}"/>
                </a:ext>
              </a:extLst>
            </p:cNvPr>
            <p:cNvSpPr/>
            <p:nvPr/>
          </p:nvSpPr>
          <p:spPr>
            <a:xfrm>
              <a:off x="7210652" y="1231107"/>
              <a:ext cx="532784" cy="1080959"/>
            </a:xfrm>
            <a:custGeom>
              <a:avLst/>
              <a:gdLst>
                <a:gd name="connsiteX0" fmla="*/ 134297 w 532784"/>
                <a:gd name="connsiteY0" fmla="*/ 0 h 1030953"/>
                <a:gd name="connsiteX1" fmla="*/ 532784 w 532784"/>
                <a:gd name="connsiteY1" fmla="*/ 515779 h 1030953"/>
                <a:gd name="connsiteX2" fmla="*/ 214606 w 532784"/>
                <a:gd name="connsiteY2" fmla="*/ 1021079 h 1030953"/>
                <a:gd name="connsiteX3" fmla="*/ 138937 w 532784"/>
                <a:gd name="connsiteY3" fmla="*/ 1030953 h 1030953"/>
                <a:gd name="connsiteX4" fmla="*/ 132108 w 532784"/>
                <a:gd name="connsiteY4" fmla="*/ 943275 h 1030953"/>
                <a:gd name="connsiteX5" fmla="*/ 108889 w 532784"/>
                <a:gd name="connsiteY5" fmla="*/ 846458 h 1030953"/>
                <a:gd name="connsiteX6" fmla="*/ 91759 w 532784"/>
                <a:gd name="connsiteY6" fmla="*/ 805608 h 1030953"/>
                <a:gd name="connsiteX7" fmla="*/ 94634 w 532784"/>
                <a:gd name="connsiteY7" fmla="*/ 763429 h 1030953"/>
                <a:gd name="connsiteX8" fmla="*/ 86538 w 532784"/>
                <a:gd name="connsiteY8" fmla="*/ 659482 h 1030953"/>
                <a:gd name="connsiteX9" fmla="*/ 76557 w 532784"/>
                <a:gd name="connsiteY9" fmla="*/ 617863 h 1030953"/>
                <a:gd name="connsiteX10" fmla="*/ 77704 w 532784"/>
                <a:gd name="connsiteY10" fmla="*/ 611270 h 1030953"/>
                <a:gd name="connsiteX11" fmla="*/ 85800 w 532784"/>
                <a:gd name="connsiteY11" fmla="*/ 468001 h 1030953"/>
                <a:gd name="connsiteX12" fmla="*/ 17745 w 532784"/>
                <a:gd name="connsiteY12" fmla="*/ 70537 h 1030953"/>
                <a:gd name="connsiteX13" fmla="*/ 0 w 532784"/>
                <a:gd name="connsiteY13" fmla="*/ 32171 h 1030953"/>
                <a:gd name="connsiteX14" fmla="*/ 53988 w 532784"/>
                <a:gd name="connsiteY14" fmla="*/ 10479 h 1030953"/>
                <a:gd name="connsiteX15" fmla="*/ 134297 w 532784"/>
                <a:gd name="connsiteY15" fmla="*/ 0 h 1030953"/>
                <a:gd name="connsiteX0" fmla="*/ 134297 w 532784"/>
                <a:gd name="connsiteY0" fmla="*/ 0 h 1059528"/>
                <a:gd name="connsiteX1" fmla="*/ 532784 w 532784"/>
                <a:gd name="connsiteY1" fmla="*/ 515779 h 1059528"/>
                <a:gd name="connsiteX2" fmla="*/ 214606 w 532784"/>
                <a:gd name="connsiteY2" fmla="*/ 1021079 h 1059528"/>
                <a:gd name="connsiteX3" fmla="*/ 148462 w 532784"/>
                <a:gd name="connsiteY3" fmla="*/ 1059528 h 1059528"/>
                <a:gd name="connsiteX4" fmla="*/ 132108 w 532784"/>
                <a:gd name="connsiteY4" fmla="*/ 943275 h 1059528"/>
                <a:gd name="connsiteX5" fmla="*/ 108889 w 532784"/>
                <a:gd name="connsiteY5" fmla="*/ 846458 h 1059528"/>
                <a:gd name="connsiteX6" fmla="*/ 91759 w 532784"/>
                <a:gd name="connsiteY6" fmla="*/ 805608 h 1059528"/>
                <a:gd name="connsiteX7" fmla="*/ 94634 w 532784"/>
                <a:gd name="connsiteY7" fmla="*/ 763429 h 1059528"/>
                <a:gd name="connsiteX8" fmla="*/ 86538 w 532784"/>
                <a:gd name="connsiteY8" fmla="*/ 659482 h 1059528"/>
                <a:gd name="connsiteX9" fmla="*/ 76557 w 532784"/>
                <a:gd name="connsiteY9" fmla="*/ 617863 h 1059528"/>
                <a:gd name="connsiteX10" fmla="*/ 77704 w 532784"/>
                <a:gd name="connsiteY10" fmla="*/ 611270 h 1059528"/>
                <a:gd name="connsiteX11" fmla="*/ 85800 w 532784"/>
                <a:gd name="connsiteY11" fmla="*/ 468001 h 1059528"/>
                <a:gd name="connsiteX12" fmla="*/ 17745 w 532784"/>
                <a:gd name="connsiteY12" fmla="*/ 70537 h 1059528"/>
                <a:gd name="connsiteX13" fmla="*/ 0 w 532784"/>
                <a:gd name="connsiteY13" fmla="*/ 32171 h 1059528"/>
                <a:gd name="connsiteX14" fmla="*/ 53988 w 532784"/>
                <a:gd name="connsiteY14" fmla="*/ 10479 h 1059528"/>
                <a:gd name="connsiteX15" fmla="*/ 134297 w 532784"/>
                <a:gd name="connsiteY15" fmla="*/ 0 h 1059528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32108 w 532784"/>
                <a:gd name="connsiteY4" fmla="*/ 943275 h 1080959"/>
                <a:gd name="connsiteX5" fmla="*/ 108889 w 532784"/>
                <a:gd name="connsiteY5" fmla="*/ 846458 h 1080959"/>
                <a:gd name="connsiteX6" fmla="*/ 91759 w 532784"/>
                <a:gd name="connsiteY6" fmla="*/ 805608 h 1080959"/>
                <a:gd name="connsiteX7" fmla="*/ 94634 w 532784"/>
                <a:gd name="connsiteY7" fmla="*/ 763429 h 1080959"/>
                <a:gd name="connsiteX8" fmla="*/ 86538 w 532784"/>
                <a:gd name="connsiteY8" fmla="*/ 659482 h 1080959"/>
                <a:gd name="connsiteX9" fmla="*/ 76557 w 532784"/>
                <a:gd name="connsiteY9" fmla="*/ 617863 h 1080959"/>
                <a:gd name="connsiteX10" fmla="*/ 77704 w 532784"/>
                <a:gd name="connsiteY10" fmla="*/ 611270 h 1080959"/>
                <a:gd name="connsiteX11" fmla="*/ 85800 w 532784"/>
                <a:gd name="connsiteY11" fmla="*/ 468001 h 1080959"/>
                <a:gd name="connsiteX12" fmla="*/ 17745 w 532784"/>
                <a:gd name="connsiteY12" fmla="*/ 70537 h 1080959"/>
                <a:gd name="connsiteX13" fmla="*/ 0 w 532784"/>
                <a:gd name="connsiteY13" fmla="*/ 32171 h 1080959"/>
                <a:gd name="connsiteX14" fmla="*/ 53988 w 532784"/>
                <a:gd name="connsiteY14" fmla="*/ 10479 h 1080959"/>
                <a:gd name="connsiteX15" fmla="*/ 134297 w 532784"/>
                <a:gd name="connsiteY15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91759 w 532784"/>
                <a:gd name="connsiteY5" fmla="*/ 805608 h 1080959"/>
                <a:gd name="connsiteX6" fmla="*/ 94634 w 532784"/>
                <a:gd name="connsiteY6" fmla="*/ 763429 h 1080959"/>
                <a:gd name="connsiteX7" fmla="*/ 86538 w 532784"/>
                <a:gd name="connsiteY7" fmla="*/ 659482 h 1080959"/>
                <a:gd name="connsiteX8" fmla="*/ 76557 w 532784"/>
                <a:gd name="connsiteY8" fmla="*/ 617863 h 1080959"/>
                <a:gd name="connsiteX9" fmla="*/ 77704 w 532784"/>
                <a:gd name="connsiteY9" fmla="*/ 611270 h 1080959"/>
                <a:gd name="connsiteX10" fmla="*/ 85800 w 532784"/>
                <a:gd name="connsiteY10" fmla="*/ 468001 h 1080959"/>
                <a:gd name="connsiteX11" fmla="*/ 17745 w 532784"/>
                <a:gd name="connsiteY11" fmla="*/ 70537 h 1080959"/>
                <a:gd name="connsiteX12" fmla="*/ 0 w 532784"/>
                <a:gd name="connsiteY12" fmla="*/ 32171 h 1080959"/>
                <a:gd name="connsiteX13" fmla="*/ 53988 w 532784"/>
                <a:gd name="connsiteY13" fmla="*/ 10479 h 1080959"/>
                <a:gd name="connsiteX14" fmla="*/ 134297 w 532784"/>
                <a:gd name="connsiteY14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94634 w 532784"/>
                <a:gd name="connsiteY5" fmla="*/ 763429 h 1080959"/>
                <a:gd name="connsiteX6" fmla="*/ 86538 w 532784"/>
                <a:gd name="connsiteY6" fmla="*/ 659482 h 1080959"/>
                <a:gd name="connsiteX7" fmla="*/ 76557 w 532784"/>
                <a:gd name="connsiteY7" fmla="*/ 617863 h 1080959"/>
                <a:gd name="connsiteX8" fmla="*/ 77704 w 532784"/>
                <a:gd name="connsiteY8" fmla="*/ 611270 h 1080959"/>
                <a:gd name="connsiteX9" fmla="*/ 85800 w 532784"/>
                <a:gd name="connsiteY9" fmla="*/ 468001 h 1080959"/>
                <a:gd name="connsiteX10" fmla="*/ 17745 w 532784"/>
                <a:gd name="connsiteY10" fmla="*/ 70537 h 1080959"/>
                <a:gd name="connsiteX11" fmla="*/ 0 w 532784"/>
                <a:gd name="connsiteY11" fmla="*/ 32171 h 1080959"/>
                <a:gd name="connsiteX12" fmla="*/ 53988 w 532784"/>
                <a:gd name="connsiteY12" fmla="*/ 10479 h 1080959"/>
                <a:gd name="connsiteX13" fmla="*/ 134297 w 532784"/>
                <a:gd name="connsiteY13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76557 w 532784"/>
                <a:gd name="connsiteY6" fmla="*/ 617863 h 1080959"/>
                <a:gd name="connsiteX7" fmla="*/ 77704 w 532784"/>
                <a:gd name="connsiteY7" fmla="*/ 611270 h 1080959"/>
                <a:gd name="connsiteX8" fmla="*/ 85800 w 532784"/>
                <a:gd name="connsiteY8" fmla="*/ 468001 h 1080959"/>
                <a:gd name="connsiteX9" fmla="*/ 17745 w 532784"/>
                <a:gd name="connsiteY9" fmla="*/ 70537 h 1080959"/>
                <a:gd name="connsiteX10" fmla="*/ 0 w 532784"/>
                <a:gd name="connsiteY10" fmla="*/ 32171 h 1080959"/>
                <a:gd name="connsiteX11" fmla="*/ 53988 w 532784"/>
                <a:gd name="connsiteY11" fmla="*/ 10479 h 1080959"/>
                <a:gd name="connsiteX12" fmla="*/ 134297 w 532784"/>
                <a:gd name="connsiteY12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76557 w 532784"/>
                <a:gd name="connsiteY6" fmla="*/ 617863 h 1080959"/>
                <a:gd name="connsiteX7" fmla="*/ 85800 w 532784"/>
                <a:gd name="connsiteY7" fmla="*/ 468001 h 1080959"/>
                <a:gd name="connsiteX8" fmla="*/ 17745 w 532784"/>
                <a:gd name="connsiteY8" fmla="*/ 70537 h 1080959"/>
                <a:gd name="connsiteX9" fmla="*/ 0 w 532784"/>
                <a:gd name="connsiteY9" fmla="*/ 32171 h 1080959"/>
                <a:gd name="connsiteX10" fmla="*/ 53988 w 532784"/>
                <a:gd name="connsiteY10" fmla="*/ 10479 h 1080959"/>
                <a:gd name="connsiteX11" fmla="*/ 134297 w 532784"/>
                <a:gd name="connsiteY11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85800 w 532784"/>
                <a:gd name="connsiteY6" fmla="*/ 468001 h 1080959"/>
                <a:gd name="connsiteX7" fmla="*/ 17745 w 532784"/>
                <a:gd name="connsiteY7" fmla="*/ 70537 h 1080959"/>
                <a:gd name="connsiteX8" fmla="*/ 0 w 532784"/>
                <a:gd name="connsiteY8" fmla="*/ 32171 h 1080959"/>
                <a:gd name="connsiteX9" fmla="*/ 53988 w 532784"/>
                <a:gd name="connsiteY9" fmla="*/ 10479 h 1080959"/>
                <a:gd name="connsiteX10" fmla="*/ 134297 w 532784"/>
                <a:gd name="connsiteY10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5800 w 532784"/>
                <a:gd name="connsiteY5" fmla="*/ 468001 h 1080959"/>
                <a:gd name="connsiteX6" fmla="*/ 17745 w 532784"/>
                <a:gd name="connsiteY6" fmla="*/ 70537 h 1080959"/>
                <a:gd name="connsiteX7" fmla="*/ 0 w 532784"/>
                <a:gd name="connsiteY7" fmla="*/ 32171 h 1080959"/>
                <a:gd name="connsiteX8" fmla="*/ 53988 w 532784"/>
                <a:gd name="connsiteY8" fmla="*/ 10479 h 1080959"/>
                <a:gd name="connsiteX9" fmla="*/ 134297 w 532784"/>
                <a:gd name="connsiteY9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85800 w 532784"/>
                <a:gd name="connsiteY4" fmla="*/ 468001 h 1080959"/>
                <a:gd name="connsiteX5" fmla="*/ 17745 w 532784"/>
                <a:gd name="connsiteY5" fmla="*/ 70537 h 1080959"/>
                <a:gd name="connsiteX6" fmla="*/ 0 w 532784"/>
                <a:gd name="connsiteY6" fmla="*/ 32171 h 1080959"/>
                <a:gd name="connsiteX7" fmla="*/ 53988 w 532784"/>
                <a:gd name="connsiteY7" fmla="*/ 10479 h 1080959"/>
                <a:gd name="connsiteX8" fmla="*/ 134297 w 532784"/>
                <a:gd name="connsiteY8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7745 w 532784"/>
                <a:gd name="connsiteY4" fmla="*/ 70537 h 1080959"/>
                <a:gd name="connsiteX5" fmla="*/ 0 w 532784"/>
                <a:gd name="connsiteY5" fmla="*/ 32171 h 1080959"/>
                <a:gd name="connsiteX6" fmla="*/ 53988 w 532784"/>
                <a:gd name="connsiteY6" fmla="*/ 10479 h 1080959"/>
                <a:gd name="connsiteX7" fmla="*/ 134297 w 532784"/>
                <a:gd name="connsiteY7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0 w 532784"/>
                <a:gd name="connsiteY4" fmla="*/ 32171 h 1080959"/>
                <a:gd name="connsiteX5" fmla="*/ 53988 w 532784"/>
                <a:gd name="connsiteY5" fmla="*/ 10479 h 1080959"/>
                <a:gd name="connsiteX6" fmla="*/ 134297 w 532784"/>
                <a:gd name="connsiteY6" fmla="*/ 0 h 108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784" h="1080959">
                  <a:moveTo>
                    <a:pt x="134297" y="0"/>
                  </a:moveTo>
                  <a:cubicBezTo>
                    <a:pt x="354375" y="0"/>
                    <a:pt x="532784" y="230922"/>
                    <a:pt x="532784" y="515779"/>
                  </a:cubicBezTo>
                  <a:cubicBezTo>
                    <a:pt x="532784" y="765029"/>
                    <a:pt x="396190" y="972985"/>
                    <a:pt x="214606" y="1021079"/>
                  </a:cubicBezTo>
                  <a:lnTo>
                    <a:pt x="150843" y="1080959"/>
                  </a:lnTo>
                  <a:cubicBezTo>
                    <a:pt x="115075" y="916141"/>
                    <a:pt x="16143" y="210584"/>
                    <a:pt x="0" y="32171"/>
                  </a:cubicBezTo>
                  <a:lnTo>
                    <a:pt x="53988" y="10479"/>
                  </a:lnTo>
                  <a:cubicBezTo>
                    <a:pt x="79929" y="3608"/>
                    <a:pt x="106788" y="0"/>
                    <a:pt x="13429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C9CE919-2240-4D49-8241-CA019B86A485}"/>
                </a:ext>
              </a:extLst>
            </p:cNvPr>
            <p:cNvGrpSpPr/>
            <p:nvPr/>
          </p:nvGrpSpPr>
          <p:grpSpPr>
            <a:xfrm>
              <a:off x="7263437" y="1716403"/>
              <a:ext cx="206460" cy="373927"/>
              <a:chOff x="4278937" y="1716403"/>
              <a:chExt cx="206460" cy="373927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F5145CA-5EF0-4BE6-95A9-F80AB67580A1}"/>
                  </a:ext>
                </a:extLst>
              </p:cNvPr>
              <p:cNvSpPr/>
              <p:nvPr/>
            </p:nvSpPr>
            <p:spPr>
              <a:xfrm rot="900000" flipH="1">
                <a:off x="427893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3923835-8B48-415D-AA8E-EE4B56C322E1}"/>
                  </a:ext>
                </a:extLst>
              </p:cNvPr>
              <p:cNvSpPr/>
              <p:nvPr/>
            </p:nvSpPr>
            <p:spPr>
              <a:xfrm rot="900000" flipH="1">
                <a:off x="429882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BA64C91A-3B5D-473B-BBC8-DAA74300F178}"/>
                </a:ext>
              </a:extLst>
            </p:cNvPr>
            <p:cNvSpPr/>
            <p:nvPr/>
          </p:nvSpPr>
          <p:spPr>
            <a:xfrm flipH="1">
              <a:off x="7238536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D1CC5DA-0652-4893-B9E1-8AE373865A41}"/>
              </a:ext>
            </a:extLst>
          </p:cNvPr>
          <p:cNvGrpSpPr/>
          <p:nvPr/>
        </p:nvGrpSpPr>
        <p:grpSpPr>
          <a:xfrm>
            <a:off x="1576073" y="4291874"/>
            <a:ext cx="909032" cy="2150109"/>
            <a:chOff x="696179" y="4291874"/>
            <a:chExt cx="909032" cy="2150109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61BD4E5-132C-460A-B9E2-21C2F5AAE805}"/>
                </a:ext>
              </a:extLst>
            </p:cNvPr>
            <p:cNvSpPr/>
            <p:nvPr/>
          </p:nvSpPr>
          <p:spPr>
            <a:xfrm>
              <a:off x="108023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CA24CB9-87D2-4646-92A1-119378867CB8}"/>
                </a:ext>
              </a:extLst>
            </p:cNvPr>
            <p:cNvSpPr/>
            <p:nvPr/>
          </p:nvSpPr>
          <p:spPr>
            <a:xfrm>
              <a:off x="109299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6920261-C4F0-4C61-A7CB-483561F4D818}"/>
                </a:ext>
              </a:extLst>
            </p:cNvPr>
            <p:cNvSpPr/>
            <p:nvPr/>
          </p:nvSpPr>
          <p:spPr>
            <a:xfrm>
              <a:off x="926529" y="5430206"/>
              <a:ext cx="495078" cy="1011777"/>
            </a:xfrm>
            <a:prstGeom prst="round2SameRect">
              <a:avLst>
                <a:gd name="adj1" fmla="val 39323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B9BF916-24E8-4DA7-AC09-F189D5B6BEE8}"/>
                </a:ext>
              </a:extLst>
            </p:cNvPr>
            <p:cNvSpPr/>
            <p:nvPr/>
          </p:nvSpPr>
          <p:spPr>
            <a:xfrm>
              <a:off x="696179" y="4398023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100514" y="795321"/>
                  </a:ln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51540BE2-257D-48A8-9008-EFF40E714A92}"/>
                </a:ext>
              </a:extLst>
            </p:cNvPr>
            <p:cNvSpPr/>
            <p:nvPr/>
          </p:nvSpPr>
          <p:spPr>
            <a:xfrm>
              <a:off x="101397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4F91FE8-E796-4FC7-95A3-3B4A62E14337}"/>
                </a:ext>
              </a:extLst>
            </p:cNvPr>
            <p:cNvSpPr/>
            <p:nvPr/>
          </p:nvSpPr>
          <p:spPr>
            <a:xfrm flipH="1">
              <a:off x="104231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DF3CA50-73C7-4B9D-B6AE-1102FC43FE0D}"/>
                </a:ext>
              </a:extLst>
            </p:cNvPr>
            <p:cNvSpPr/>
            <p:nvPr/>
          </p:nvSpPr>
          <p:spPr>
            <a:xfrm rot="18900000">
              <a:off x="894703" y="5475302"/>
              <a:ext cx="207697" cy="53153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A9C1CF5-590A-4DD2-B962-A2264CA947BA}"/>
                </a:ext>
              </a:extLst>
            </p:cNvPr>
            <p:cNvGrpSpPr/>
            <p:nvPr/>
          </p:nvGrpSpPr>
          <p:grpSpPr>
            <a:xfrm>
              <a:off x="1275807" y="5133762"/>
              <a:ext cx="225050" cy="860409"/>
              <a:chOff x="5123221" y="2236561"/>
              <a:chExt cx="268036" cy="1024753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73A8D87-AB62-4829-94B1-38D454050AA4}"/>
                  </a:ext>
                </a:extLst>
              </p:cNvPr>
              <p:cNvSpPr/>
              <p:nvPr/>
            </p:nvSpPr>
            <p:spPr>
              <a:xfrm flipH="1">
                <a:off x="518596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11B69E4-E678-4590-BFDF-BD7435808880}"/>
                  </a:ext>
                </a:extLst>
              </p:cNvPr>
              <p:cNvSpPr/>
              <p:nvPr/>
            </p:nvSpPr>
            <p:spPr>
              <a:xfrm flipH="1">
                <a:off x="5123221" y="2998471"/>
                <a:ext cx="268036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E57F9295-12FD-4F03-A2BB-A4804A57FE11}"/>
                  </a:ext>
                </a:extLst>
              </p:cNvPr>
              <p:cNvSpPr/>
              <p:nvPr/>
            </p:nvSpPr>
            <p:spPr>
              <a:xfrm>
                <a:off x="5222287" y="3036570"/>
                <a:ext cx="74794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34C9A61-8212-4031-AD3B-72EF257B2BDD}"/>
                </a:ext>
              </a:extLst>
            </p:cNvPr>
            <p:cNvSpPr/>
            <p:nvPr/>
          </p:nvSpPr>
          <p:spPr>
            <a:xfrm>
              <a:off x="739310" y="4291874"/>
              <a:ext cx="865901" cy="902040"/>
            </a:xfrm>
            <a:custGeom>
              <a:avLst/>
              <a:gdLst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46566 w 843420"/>
                <a:gd name="connsiteY5" fmla="*/ 624269 h 935230"/>
                <a:gd name="connsiteX6" fmla="*/ 233828 w 843420"/>
                <a:gd name="connsiteY6" fmla="*/ 1340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46566 w 843420"/>
                <a:gd name="connsiteY5" fmla="*/ 624269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2962"/>
                <a:gd name="connsiteX1" fmla="*/ 843420 w 843420"/>
                <a:gd name="connsiteY1" fmla="*/ 471268 h 932962"/>
                <a:gd name="connsiteX2" fmla="*/ 494593 w 843420"/>
                <a:gd name="connsiteY2" fmla="*/ 932962 h 932962"/>
                <a:gd name="connsiteX3" fmla="*/ 493155 w 843420"/>
                <a:gd name="connsiteY3" fmla="*/ 898340 h 932962"/>
                <a:gd name="connsiteX4" fmla="*/ 505291 w 843420"/>
                <a:gd name="connsiteY4" fmla="*/ 570294 h 932962"/>
                <a:gd name="connsiteX5" fmla="*/ 243353 w 843420"/>
                <a:gd name="connsiteY5" fmla="*/ 197577 h 932962"/>
                <a:gd name="connsiteX6" fmla="*/ 12689 w 843420"/>
                <a:gd name="connsiteY6" fmla="*/ 277651 h 932962"/>
                <a:gd name="connsiteX7" fmla="*/ 0 w 843420"/>
                <a:gd name="connsiteY7" fmla="*/ 301757 h 932962"/>
                <a:gd name="connsiteX8" fmla="*/ 4008 w 843420"/>
                <a:gd name="connsiteY8" fmla="*/ 287830 h 932962"/>
                <a:gd name="connsiteX9" fmla="*/ 406548 w 843420"/>
                <a:gd name="connsiteY9" fmla="*/ 0 h 932962"/>
                <a:gd name="connsiteX0" fmla="*/ 406548 w 844981"/>
                <a:gd name="connsiteY0" fmla="*/ 0 h 948837"/>
                <a:gd name="connsiteX1" fmla="*/ 843420 w 844981"/>
                <a:gd name="connsiteY1" fmla="*/ 471268 h 948837"/>
                <a:gd name="connsiteX2" fmla="*/ 516818 w 844981"/>
                <a:gd name="connsiteY2" fmla="*/ 948837 h 948837"/>
                <a:gd name="connsiteX3" fmla="*/ 493155 w 844981"/>
                <a:gd name="connsiteY3" fmla="*/ 898340 h 948837"/>
                <a:gd name="connsiteX4" fmla="*/ 505291 w 844981"/>
                <a:gd name="connsiteY4" fmla="*/ 570294 h 948837"/>
                <a:gd name="connsiteX5" fmla="*/ 243353 w 844981"/>
                <a:gd name="connsiteY5" fmla="*/ 197577 h 948837"/>
                <a:gd name="connsiteX6" fmla="*/ 12689 w 844981"/>
                <a:gd name="connsiteY6" fmla="*/ 277651 h 948837"/>
                <a:gd name="connsiteX7" fmla="*/ 0 w 844981"/>
                <a:gd name="connsiteY7" fmla="*/ 301757 h 948837"/>
                <a:gd name="connsiteX8" fmla="*/ 4008 w 844981"/>
                <a:gd name="connsiteY8" fmla="*/ 287830 h 948837"/>
                <a:gd name="connsiteX9" fmla="*/ 406548 w 844981"/>
                <a:gd name="connsiteY9" fmla="*/ 0 h 948837"/>
                <a:gd name="connsiteX0" fmla="*/ 406548 w 843783"/>
                <a:gd name="connsiteY0" fmla="*/ 0 h 948837"/>
                <a:gd name="connsiteX1" fmla="*/ 843420 w 843783"/>
                <a:gd name="connsiteY1" fmla="*/ 471268 h 948837"/>
                <a:gd name="connsiteX2" fmla="*/ 516818 w 843783"/>
                <a:gd name="connsiteY2" fmla="*/ 948837 h 948837"/>
                <a:gd name="connsiteX3" fmla="*/ 493155 w 843783"/>
                <a:gd name="connsiteY3" fmla="*/ 898340 h 948837"/>
                <a:gd name="connsiteX4" fmla="*/ 505291 w 843783"/>
                <a:gd name="connsiteY4" fmla="*/ 570294 h 948837"/>
                <a:gd name="connsiteX5" fmla="*/ 243353 w 843783"/>
                <a:gd name="connsiteY5" fmla="*/ 197577 h 948837"/>
                <a:gd name="connsiteX6" fmla="*/ 12689 w 843783"/>
                <a:gd name="connsiteY6" fmla="*/ 277651 h 948837"/>
                <a:gd name="connsiteX7" fmla="*/ 0 w 843783"/>
                <a:gd name="connsiteY7" fmla="*/ 301757 h 948837"/>
                <a:gd name="connsiteX8" fmla="*/ 4008 w 843783"/>
                <a:gd name="connsiteY8" fmla="*/ 287830 h 948837"/>
                <a:gd name="connsiteX9" fmla="*/ 406548 w 843783"/>
                <a:gd name="connsiteY9" fmla="*/ 0 h 948837"/>
                <a:gd name="connsiteX0" fmla="*/ 406548 w 843783"/>
                <a:gd name="connsiteY0" fmla="*/ 0 h 948837"/>
                <a:gd name="connsiteX1" fmla="*/ 843420 w 843783"/>
                <a:gd name="connsiteY1" fmla="*/ 471268 h 948837"/>
                <a:gd name="connsiteX2" fmla="*/ 516818 w 843783"/>
                <a:gd name="connsiteY2" fmla="*/ 948837 h 948837"/>
                <a:gd name="connsiteX3" fmla="*/ 493155 w 843783"/>
                <a:gd name="connsiteY3" fmla="*/ 898340 h 948837"/>
                <a:gd name="connsiteX4" fmla="*/ 505291 w 843783"/>
                <a:gd name="connsiteY4" fmla="*/ 570294 h 948837"/>
                <a:gd name="connsiteX5" fmla="*/ 243353 w 843783"/>
                <a:gd name="connsiteY5" fmla="*/ 197577 h 948837"/>
                <a:gd name="connsiteX6" fmla="*/ 12689 w 843783"/>
                <a:gd name="connsiteY6" fmla="*/ 277651 h 948837"/>
                <a:gd name="connsiteX7" fmla="*/ 0 w 843783"/>
                <a:gd name="connsiteY7" fmla="*/ 301757 h 948837"/>
                <a:gd name="connsiteX8" fmla="*/ 4008 w 843783"/>
                <a:gd name="connsiteY8" fmla="*/ 287830 h 948837"/>
                <a:gd name="connsiteX9" fmla="*/ 406548 w 843783"/>
                <a:gd name="connsiteY9" fmla="*/ 0 h 948837"/>
                <a:gd name="connsiteX0" fmla="*/ 406548 w 847163"/>
                <a:gd name="connsiteY0" fmla="*/ 0 h 926612"/>
                <a:gd name="connsiteX1" fmla="*/ 843420 w 847163"/>
                <a:gd name="connsiteY1" fmla="*/ 471268 h 926612"/>
                <a:gd name="connsiteX2" fmla="*/ 561268 w 847163"/>
                <a:gd name="connsiteY2" fmla="*/ 926612 h 926612"/>
                <a:gd name="connsiteX3" fmla="*/ 493155 w 847163"/>
                <a:gd name="connsiteY3" fmla="*/ 898340 h 926612"/>
                <a:gd name="connsiteX4" fmla="*/ 505291 w 847163"/>
                <a:gd name="connsiteY4" fmla="*/ 570294 h 926612"/>
                <a:gd name="connsiteX5" fmla="*/ 243353 w 847163"/>
                <a:gd name="connsiteY5" fmla="*/ 197577 h 926612"/>
                <a:gd name="connsiteX6" fmla="*/ 12689 w 847163"/>
                <a:gd name="connsiteY6" fmla="*/ 277651 h 926612"/>
                <a:gd name="connsiteX7" fmla="*/ 0 w 847163"/>
                <a:gd name="connsiteY7" fmla="*/ 301757 h 926612"/>
                <a:gd name="connsiteX8" fmla="*/ 4008 w 847163"/>
                <a:gd name="connsiteY8" fmla="*/ 287830 h 926612"/>
                <a:gd name="connsiteX9" fmla="*/ 406548 w 847163"/>
                <a:gd name="connsiteY9" fmla="*/ 0 h 926612"/>
                <a:gd name="connsiteX0" fmla="*/ 406548 w 851594"/>
                <a:gd name="connsiteY0" fmla="*/ 0 h 902040"/>
                <a:gd name="connsiteX1" fmla="*/ 843420 w 851594"/>
                <a:gd name="connsiteY1" fmla="*/ 471268 h 902040"/>
                <a:gd name="connsiteX2" fmla="*/ 608893 w 851594"/>
                <a:gd name="connsiteY2" fmla="*/ 901212 h 902040"/>
                <a:gd name="connsiteX3" fmla="*/ 493155 w 851594"/>
                <a:gd name="connsiteY3" fmla="*/ 898340 h 902040"/>
                <a:gd name="connsiteX4" fmla="*/ 505291 w 851594"/>
                <a:gd name="connsiteY4" fmla="*/ 570294 h 902040"/>
                <a:gd name="connsiteX5" fmla="*/ 243353 w 851594"/>
                <a:gd name="connsiteY5" fmla="*/ 197577 h 902040"/>
                <a:gd name="connsiteX6" fmla="*/ 12689 w 851594"/>
                <a:gd name="connsiteY6" fmla="*/ 277651 h 902040"/>
                <a:gd name="connsiteX7" fmla="*/ 0 w 851594"/>
                <a:gd name="connsiteY7" fmla="*/ 301757 h 902040"/>
                <a:gd name="connsiteX8" fmla="*/ 4008 w 851594"/>
                <a:gd name="connsiteY8" fmla="*/ 287830 h 902040"/>
                <a:gd name="connsiteX9" fmla="*/ 406548 w 851594"/>
                <a:gd name="connsiteY9" fmla="*/ 0 h 902040"/>
                <a:gd name="connsiteX0" fmla="*/ 406548 w 843490"/>
                <a:gd name="connsiteY0" fmla="*/ 0 h 902040"/>
                <a:gd name="connsiteX1" fmla="*/ 843420 w 843490"/>
                <a:gd name="connsiteY1" fmla="*/ 471268 h 902040"/>
                <a:gd name="connsiteX2" fmla="*/ 608893 w 843490"/>
                <a:gd name="connsiteY2" fmla="*/ 901212 h 902040"/>
                <a:gd name="connsiteX3" fmla="*/ 493155 w 843490"/>
                <a:gd name="connsiteY3" fmla="*/ 898340 h 902040"/>
                <a:gd name="connsiteX4" fmla="*/ 505291 w 843490"/>
                <a:gd name="connsiteY4" fmla="*/ 570294 h 902040"/>
                <a:gd name="connsiteX5" fmla="*/ 243353 w 843490"/>
                <a:gd name="connsiteY5" fmla="*/ 197577 h 902040"/>
                <a:gd name="connsiteX6" fmla="*/ 12689 w 843490"/>
                <a:gd name="connsiteY6" fmla="*/ 277651 h 902040"/>
                <a:gd name="connsiteX7" fmla="*/ 0 w 843490"/>
                <a:gd name="connsiteY7" fmla="*/ 301757 h 902040"/>
                <a:gd name="connsiteX8" fmla="*/ 4008 w 843490"/>
                <a:gd name="connsiteY8" fmla="*/ 287830 h 902040"/>
                <a:gd name="connsiteX9" fmla="*/ 406548 w 843490"/>
                <a:gd name="connsiteY9" fmla="*/ 0 h 902040"/>
                <a:gd name="connsiteX0" fmla="*/ 406548 w 843490"/>
                <a:gd name="connsiteY0" fmla="*/ 0 h 902040"/>
                <a:gd name="connsiteX1" fmla="*/ 843420 w 843490"/>
                <a:gd name="connsiteY1" fmla="*/ 449043 h 902040"/>
                <a:gd name="connsiteX2" fmla="*/ 608893 w 843490"/>
                <a:gd name="connsiteY2" fmla="*/ 901212 h 902040"/>
                <a:gd name="connsiteX3" fmla="*/ 493155 w 843490"/>
                <a:gd name="connsiteY3" fmla="*/ 898340 h 902040"/>
                <a:gd name="connsiteX4" fmla="*/ 505291 w 843490"/>
                <a:gd name="connsiteY4" fmla="*/ 570294 h 902040"/>
                <a:gd name="connsiteX5" fmla="*/ 243353 w 843490"/>
                <a:gd name="connsiteY5" fmla="*/ 197577 h 902040"/>
                <a:gd name="connsiteX6" fmla="*/ 12689 w 843490"/>
                <a:gd name="connsiteY6" fmla="*/ 277651 h 902040"/>
                <a:gd name="connsiteX7" fmla="*/ 0 w 843490"/>
                <a:gd name="connsiteY7" fmla="*/ 301757 h 902040"/>
                <a:gd name="connsiteX8" fmla="*/ 4008 w 843490"/>
                <a:gd name="connsiteY8" fmla="*/ 287830 h 902040"/>
                <a:gd name="connsiteX9" fmla="*/ 406548 w 843490"/>
                <a:gd name="connsiteY9" fmla="*/ 0 h 902040"/>
                <a:gd name="connsiteX0" fmla="*/ 406548 w 843836"/>
                <a:gd name="connsiteY0" fmla="*/ 0 h 902040"/>
                <a:gd name="connsiteX1" fmla="*/ 843420 w 843836"/>
                <a:gd name="connsiteY1" fmla="*/ 449043 h 902040"/>
                <a:gd name="connsiteX2" fmla="*/ 608893 w 843836"/>
                <a:gd name="connsiteY2" fmla="*/ 901212 h 902040"/>
                <a:gd name="connsiteX3" fmla="*/ 493155 w 843836"/>
                <a:gd name="connsiteY3" fmla="*/ 898340 h 902040"/>
                <a:gd name="connsiteX4" fmla="*/ 505291 w 843836"/>
                <a:gd name="connsiteY4" fmla="*/ 570294 h 902040"/>
                <a:gd name="connsiteX5" fmla="*/ 243353 w 843836"/>
                <a:gd name="connsiteY5" fmla="*/ 197577 h 902040"/>
                <a:gd name="connsiteX6" fmla="*/ 12689 w 843836"/>
                <a:gd name="connsiteY6" fmla="*/ 277651 h 902040"/>
                <a:gd name="connsiteX7" fmla="*/ 0 w 843836"/>
                <a:gd name="connsiteY7" fmla="*/ 301757 h 902040"/>
                <a:gd name="connsiteX8" fmla="*/ 4008 w 843836"/>
                <a:gd name="connsiteY8" fmla="*/ 287830 h 902040"/>
                <a:gd name="connsiteX9" fmla="*/ 406548 w 843836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3540" h="902040">
                  <a:moveTo>
                    <a:pt x="406548" y="0"/>
                  </a:moveTo>
                  <a:cubicBezTo>
                    <a:pt x="647826" y="0"/>
                    <a:pt x="838271" y="219466"/>
                    <a:pt x="843420" y="449043"/>
                  </a:cubicBezTo>
                  <a:cubicBezTo>
                    <a:pt x="848569" y="678620"/>
                    <a:pt x="687318" y="866793"/>
                    <a:pt x="608893" y="901212"/>
                  </a:cubicBezTo>
                  <a:cubicBezTo>
                    <a:pt x="608414" y="889671"/>
                    <a:pt x="493634" y="909881"/>
                    <a:pt x="493155" y="898340"/>
                  </a:cubicBezTo>
                  <a:cubicBezTo>
                    <a:pt x="526876" y="820105"/>
                    <a:pt x="546925" y="687088"/>
                    <a:pt x="505291" y="570294"/>
                  </a:cubicBezTo>
                  <a:cubicBezTo>
                    <a:pt x="463657" y="453500"/>
                    <a:pt x="338948" y="220951"/>
                    <a:pt x="243353" y="197577"/>
                  </a:cubicBezTo>
                  <a:cubicBezTo>
                    <a:pt x="147758" y="174203"/>
                    <a:pt x="69284" y="188944"/>
                    <a:pt x="12689" y="277651"/>
                  </a:cubicBezTo>
                  <a:lnTo>
                    <a:pt x="0" y="301757"/>
                  </a:lnTo>
                  <a:lnTo>
                    <a:pt x="4008" y="287830"/>
                  </a:lnTo>
                  <a:cubicBezTo>
                    <a:pt x="70328" y="118684"/>
                    <a:pt x="225590" y="0"/>
                    <a:pt x="406548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96512EC-8C2A-45AB-8CA0-19D88D97EC4F}"/>
                </a:ext>
              </a:extLst>
            </p:cNvPr>
            <p:cNvGrpSpPr/>
            <p:nvPr/>
          </p:nvGrpSpPr>
          <p:grpSpPr>
            <a:xfrm>
              <a:off x="1170090" y="4754212"/>
              <a:ext cx="184790" cy="334681"/>
              <a:chOff x="1368308" y="1783038"/>
              <a:chExt cx="188990" cy="342286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C0F91C53-B751-429A-937E-AAB34E00982C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7D0ED66-0DF4-4C30-BEBE-6EDD40659428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" name="円/楕円 27">
              <a:extLst>
                <a:ext uri="{FF2B5EF4-FFF2-40B4-BE49-F238E27FC236}">
                  <a16:creationId xmlns:a16="http://schemas.microsoft.com/office/drawing/2014/main" id="{9CEE545F-20EA-48E9-A3A5-C6562E3F6CA1}"/>
                </a:ext>
              </a:extLst>
            </p:cNvPr>
            <p:cNvSpPr/>
            <p:nvPr/>
          </p:nvSpPr>
          <p:spPr>
            <a:xfrm rot="10800000">
              <a:off x="734092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A9ADAB67-13E0-47A5-BB47-F750BBC01730}"/>
                </a:ext>
              </a:extLst>
            </p:cNvPr>
            <p:cNvGrpSpPr/>
            <p:nvPr/>
          </p:nvGrpSpPr>
          <p:grpSpPr>
            <a:xfrm>
              <a:off x="775442" y="4722542"/>
              <a:ext cx="85596" cy="179045"/>
              <a:chOff x="798896" y="4722542"/>
              <a:chExt cx="104778" cy="179045"/>
            </a:xfrm>
          </p:grpSpPr>
          <p:sp>
            <p:nvSpPr>
              <p:cNvPr id="101" name="円/楕円 127">
                <a:extLst>
                  <a:ext uri="{FF2B5EF4-FFF2-40B4-BE49-F238E27FC236}">
                    <a16:creationId xmlns:a16="http://schemas.microsoft.com/office/drawing/2014/main" id="{AA60C219-3FFA-498C-B077-C9CA2B33A3E2}"/>
                  </a:ext>
                </a:extLst>
              </p:cNvPr>
              <p:cNvSpPr/>
              <p:nvPr/>
            </p:nvSpPr>
            <p:spPr>
              <a:xfrm>
                <a:off x="798896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円/楕円 388">
                <a:extLst>
                  <a:ext uri="{FF2B5EF4-FFF2-40B4-BE49-F238E27FC236}">
                    <a16:creationId xmlns:a16="http://schemas.microsoft.com/office/drawing/2014/main" id="{E966A7C8-A387-4214-B990-F02A977F52D7}"/>
                  </a:ext>
                </a:extLst>
              </p:cNvPr>
              <p:cNvSpPr/>
              <p:nvPr/>
            </p:nvSpPr>
            <p:spPr>
              <a:xfrm>
                <a:off x="826923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0" name="円/楕円 225">
              <a:extLst>
                <a:ext uri="{FF2B5EF4-FFF2-40B4-BE49-F238E27FC236}">
                  <a16:creationId xmlns:a16="http://schemas.microsoft.com/office/drawing/2014/main" id="{F756BD63-55DE-476C-ADA7-BB0E2040AE5F}"/>
                </a:ext>
              </a:extLst>
            </p:cNvPr>
            <p:cNvSpPr/>
            <p:nvPr/>
          </p:nvSpPr>
          <p:spPr>
            <a:xfrm>
              <a:off x="958873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9F39135A-A575-4866-9163-238E4598B2C9}"/>
              </a:ext>
            </a:extLst>
          </p:cNvPr>
          <p:cNvGrpSpPr/>
          <p:nvPr/>
        </p:nvGrpSpPr>
        <p:grpSpPr>
          <a:xfrm>
            <a:off x="4578534" y="4252693"/>
            <a:ext cx="1000370" cy="2206131"/>
            <a:chOff x="3784904" y="4252693"/>
            <a:chExt cx="1000370" cy="2206131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7DAB3F1F-9A33-4312-A706-1F7A4349C7F2}"/>
                </a:ext>
              </a:extLst>
            </p:cNvPr>
            <p:cNvSpPr/>
            <p:nvPr/>
          </p:nvSpPr>
          <p:spPr>
            <a:xfrm>
              <a:off x="3784904" y="4332509"/>
              <a:ext cx="610046" cy="8012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A855DE3-D04B-4A7E-BF28-A2C8EBCE91E9}"/>
                </a:ext>
              </a:extLst>
            </p:cNvPr>
            <p:cNvSpPr/>
            <p:nvPr/>
          </p:nvSpPr>
          <p:spPr>
            <a:xfrm>
              <a:off x="424888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84DAB00-2B3F-426E-BDD0-8212E56BE0D4}"/>
                </a:ext>
              </a:extLst>
            </p:cNvPr>
            <p:cNvSpPr/>
            <p:nvPr/>
          </p:nvSpPr>
          <p:spPr>
            <a:xfrm>
              <a:off x="426164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D9E5E468-B343-4401-B951-6BED50A4683C}"/>
                </a:ext>
              </a:extLst>
            </p:cNvPr>
            <p:cNvSpPr/>
            <p:nvPr/>
          </p:nvSpPr>
          <p:spPr>
            <a:xfrm>
              <a:off x="4095179" y="5403094"/>
              <a:ext cx="495078" cy="1038890"/>
            </a:xfrm>
            <a:prstGeom prst="round2SameRect">
              <a:avLst>
                <a:gd name="adj1" fmla="val 39323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119DD17D-64A1-4049-9084-07B98587D2BC}"/>
                </a:ext>
              </a:extLst>
            </p:cNvPr>
            <p:cNvSpPr/>
            <p:nvPr/>
          </p:nvSpPr>
          <p:spPr>
            <a:xfrm>
              <a:off x="3864829" y="4398023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70485" y="821185"/>
                  </a:lnTo>
                  <a:cubicBezTo>
                    <a:pt x="89038" y="811809"/>
                    <a:pt x="100514" y="801011"/>
                    <a:pt x="100514" y="795321"/>
                  </a:cubicBez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E7715227-4F20-4849-9A47-DBC2F35B86B9}"/>
                </a:ext>
              </a:extLst>
            </p:cNvPr>
            <p:cNvSpPr/>
            <p:nvPr/>
          </p:nvSpPr>
          <p:spPr>
            <a:xfrm rot="1756113">
              <a:off x="4330389" y="5373402"/>
              <a:ext cx="45719" cy="83349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643FA4C8-B636-448B-A07F-904B46180554}"/>
                </a:ext>
              </a:extLst>
            </p:cNvPr>
            <p:cNvGrpSpPr/>
            <p:nvPr/>
          </p:nvGrpSpPr>
          <p:grpSpPr>
            <a:xfrm>
              <a:off x="3940458" y="6134214"/>
              <a:ext cx="251862" cy="324610"/>
              <a:chOff x="3900192" y="6134214"/>
              <a:chExt cx="251862" cy="32461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BCFAAAE6-4DDD-495A-ADD3-C42B82ACD2B6}"/>
                  </a:ext>
                </a:extLst>
              </p:cNvPr>
              <p:cNvGrpSpPr/>
              <p:nvPr/>
            </p:nvGrpSpPr>
            <p:grpSpPr>
              <a:xfrm>
                <a:off x="3900192" y="6134214"/>
                <a:ext cx="247154" cy="324610"/>
                <a:chOff x="3830955" y="6134214"/>
                <a:chExt cx="314755" cy="324610"/>
              </a:xfrm>
            </p:grpSpPr>
            <p:sp>
              <p:nvSpPr>
                <p:cNvPr id="136" name="フローチャート: 論理積ゲート 135">
                  <a:extLst>
                    <a:ext uri="{FF2B5EF4-FFF2-40B4-BE49-F238E27FC236}">
                      <a16:creationId xmlns:a16="http://schemas.microsoft.com/office/drawing/2014/main" id="{2ED4AB52-8063-4F53-8592-A56C586E4920}"/>
                    </a:ext>
                  </a:extLst>
                </p:cNvPr>
                <p:cNvSpPr/>
                <p:nvPr/>
              </p:nvSpPr>
              <p:spPr>
                <a:xfrm rot="5400000">
                  <a:off x="3830956" y="6144070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フローチャート: 論理積ゲート 136">
                  <a:extLst>
                    <a:ext uri="{FF2B5EF4-FFF2-40B4-BE49-F238E27FC236}">
                      <a16:creationId xmlns:a16="http://schemas.microsoft.com/office/drawing/2014/main" id="{8A4F3CA0-2915-4747-8461-F9D1052CF1B1}"/>
                    </a:ext>
                  </a:extLst>
                </p:cNvPr>
                <p:cNvSpPr/>
                <p:nvPr/>
              </p:nvSpPr>
              <p:spPr>
                <a:xfrm rot="5400000">
                  <a:off x="3818599" y="6146570"/>
                  <a:ext cx="264660" cy="239947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9E3DFF4-E9CD-4444-AAC7-A191551A2435}"/>
                    </a:ext>
                  </a:extLst>
                </p:cNvPr>
                <p:cNvSpPr/>
                <p:nvPr/>
              </p:nvSpPr>
              <p:spPr>
                <a:xfrm>
                  <a:off x="3904567" y="6298587"/>
                  <a:ext cx="62854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730D410-1F3C-4B64-B7D3-C2455F684C0E}"/>
                  </a:ext>
                </a:extLst>
              </p:cNvPr>
              <p:cNvSpPr/>
              <p:nvPr/>
            </p:nvSpPr>
            <p:spPr>
              <a:xfrm rot="5400000">
                <a:off x="3955508" y="6252754"/>
                <a:ext cx="315085" cy="78006"/>
              </a:xfrm>
              <a:custGeom>
                <a:avLst/>
                <a:gdLst>
                  <a:gd name="connsiteX0" fmla="*/ 0 w 324610"/>
                  <a:gd name="connsiteY0" fmla="*/ 247153 h 247154"/>
                  <a:gd name="connsiteX1" fmla="*/ 0 w 324610"/>
                  <a:gd name="connsiteY1" fmla="*/ 0 h 247154"/>
                  <a:gd name="connsiteX2" fmla="*/ 9856 w 324610"/>
                  <a:gd name="connsiteY2" fmla="*/ 0 h 247154"/>
                  <a:gd name="connsiteX3" fmla="*/ 132330 w 324610"/>
                  <a:gd name="connsiteY3" fmla="*/ 0 h 247154"/>
                  <a:gd name="connsiteX4" fmla="*/ 167233 w 324610"/>
                  <a:gd name="connsiteY4" fmla="*/ 0 h 247154"/>
                  <a:gd name="connsiteX5" fmla="*/ 324610 w 324610"/>
                  <a:gd name="connsiteY5" fmla="*/ 123577 h 247154"/>
                  <a:gd name="connsiteX6" fmla="*/ 167233 w 324610"/>
                  <a:gd name="connsiteY6" fmla="*/ 247154 h 247154"/>
                  <a:gd name="connsiteX7" fmla="*/ 132331 w 324610"/>
                  <a:gd name="connsiteY7" fmla="*/ 247154 h 247154"/>
                  <a:gd name="connsiteX8" fmla="*/ 132330 w 324610"/>
                  <a:gd name="connsiteY8" fmla="*/ 247154 h 247154"/>
                  <a:gd name="connsiteX0" fmla="*/ 0 w 315085"/>
                  <a:gd name="connsiteY0" fmla="*/ 247153 h 305403"/>
                  <a:gd name="connsiteX1" fmla="*/ 0 w 315085"/>
                  <a:gd name="connsiteY1" fmla="*/ 0 h 305403"/>
                  <a:gd name="connsiteX2" fmla="*/ 9856 w 315085"/>
                  <a:gd name="connsiteY2" fmla="*/ 0 h 305403"/>
                  <a:gd name="connsiteX3" fmla="*/ 132330 w 315085"/>
                  <a:gd name="connsiteY3" fmla="*/ 0 h 305403"/>
                  <a:gd name="connsiteX4" fmla="*/ 167233 w 315085"/>
                  <a:gd name="connsiteY4" fmla="*/ 0 h 305403"/>
                  <a:gd name="connsiteX5" fmla="*/ 315085 w 315085"/>
                  <a:gd name="connsiteY5" fmla="*/ 282065 h 305403"/>
                  <a:gd name="connsiteX6" fmla="*/ 167233 w 315085"/>
                  <a:gd name="connsiteY6" fmla="*/ 247154 h 305403"/>
                  <a:gd name="connsiteX7" fmla="*/ 132331 w 315085"/>
                  <a:gd name="connsiteY7" fmla="*/ 247154 h 305403"/>
                  <a:gd name="connsiteX8" fmla="*/ 132330 w 315085"/>
                  <a:gd name="connsiteY8" fmla="*/ 247154 h 305403"/>
                  <a:gd name="connsiteX9" fmla="*/ 0 w 315085"/>
                  <a:gd name="connsiteY9" fmla="*/ 247153 h 30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5085" h="305403">
                    <a:moveTo>
                      <a:pt x="0" y="247153"/>
                    </a:moveTo>
                    <a:lnTo>
                      <a:pt x="0" y="0"/>
                    </a:lnTo>
                    <a:lnTo>
                      <a:pt x="9856" y="0"/>
                    </a:lnTo>
                    <a:lnTo>
                      <a:pt x="132330" y="0"/>
                    </a:lnTo>
                    <a:lnTo>
                      <a:pt x="167233" y="0"/>
                    </a:lnTo>
                    <a:cubicBezTo>
                      <a:pt x="254150" y="0"/>
                      <a:pt x="315085" y="213815"/>
                      <a:pt x="315085" y="282065"/>
                    </a:cubicBezTo>
                    <a:cubicBezTo>
                      <a:pt x="315085" y="350315"/>
                      <a:pt x="254150" y="247154"/>
                      <a:pt x="167233" y="247154"/>
                    </a:cubicBezTo>
                    <a:lnTo>
                      <a:pt x="132331" y="247154"/>
                    </a:lnTo>
                    <a:lnTo>
                      <a:pt x="132330" y="247154"/>
                    </a:lnTo>
                    <a:lnTo>
                      <a:pt x="0" y="247153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7F031F0-EBE9-486F-B287-1FC86EA8BE4F}"/>
                </a:ext>
              </a:extLst>
            </p:cNvPr>
            <p:cNvSpPr/>
            <p:nvPr/>
          </p:nvSpPr>
          <p:spPr>
            <a:xfrm>
              <a:off x="418262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6347B27-0736-4900-B6CC-9822F06BA2D3}"/>
                </a:ext>
              </a:extLst>
            </p:cNvPr>
            <p:cNvSpPr/>
            <p:nvPr/>
          </p:nvSpPr>
          <p:spPr>
            <a:xfrm flipH="1">
              <a:off x="421096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32C3AF1-95AE-4B5A-BA44-E7E850153528}"/>
                </a:ext>
              </a:extLst>
            </p:cNvPr>
            <p:cNvGrpSpPr/>
            <p:nvPr/>
          </p:nvGrpSpPr>
          <p:grpSpPr>
            <a:xfrm>
              <a:off x="3913268" y="4796097"/>
              <a:ext cx="80871" cy="137918"/>
              <a:chOff x="2595588" y="3926381"/>
              <a:chExt cx="164281" cy="206841"/>
            </a:xfrm>
          </p:grpSpPr>
          <p:sp>
            <p:nvSpPr>
              <p:cNvPr id="128" name="二等辺三角形 127">
                <a:extLst>
                  <a:ext uri="{FF2B5EF4-FFF2-40B4-BE49-F238E27FC236}">
                    <a16:creationId xmlns:a16="http://schemas.microsoft.com/office/drawing/2014/main" id="{53277CE0-A9DB-4B87-BA69-727DFFD4CEE0}"/>
                  </a:ext>
                </a:extLst>
              </p:cNvPr>
              <p:cNvSpPr/>
              <p:nvPr/>
            </p:nvSpPr>
            <p:spPr>
              <a:xfrm rot="18911150">
                <a:off x="2595588" y="3926381"/>
                <a:ext cx="45719" cy="8535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2F64F0A2-C1FC-451B-BF4B-078DF4778359}"/>
                  </a:ext>
                </a:extLst>
              </p:cNvPr>
              <p:cNvGrpSpPr/>
              <p:nvPr/>
            </p:nvGrpSpPr>
            <p:grpSpPr>
              <a:xfrm>
                <a:off x="2601643" y="3926682"/>
                <a:ext cx="158226" cy="206540"/>
                <a:chOff x="2896919" y="3691681"/>
                <a:chExt cx="138009" cy="203092"/>
              </a:xfrm>
            </p:grpSpPr>
            <p:sp>
              <p:nvSpPr>
                <p:cNvPr id="130" name="円/楕円 195">
                  <a:extLst>
                    <a:ext uri="{FF2B5EF4-FFF2-40B4-BE49-F238E27FC236}">
                      <a16:creationId xmlns:a16="http://schemas.microsoft.com/office/drawing/2014/main" id="{4CCE872E-F52F-462A-A874-C168DD9A8291}"/>
                    </a:ext>
                  </a:extLst>
                </p:cNvPr>
                <p:cNvSpPr/>
                <p:nvPr/>
              </p:nvSpPr>
              <p:spPr>
                <a:xfrm>
                  <a:off x="2896928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196">
                  <a:extLst>
                    <a:ext uri="{FF2B5EF4-FFF2-40B4-BE49-F238E27FC236}">
                      <a16:creationId xmlns:a16="http://schemas.microsoft.com/office/drawing/2014/main" id="{3FCAF462-041E-4E2D-BF67-3789AF537B96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197">
                  <a:extLst>
                    <a:ext uri="{FF2B5EF4-FFF2-40B4-BE49-F238E27FC236}">
                      <a16:creationId xmlns:a16="http://schemas.microsoft.com/office/drawing/2014/main" id="{55834099-58A7-49D7-9DD8-F38C216448F4}"/>
                    </a:ext>
                  </a:extLst>
                </p:cNvPr>
                <p:cNvSpPr/>
                <p:nvPr/>
              </p:nvSpPr>
              <p:spPr>
                <a:xfrm>
                  <a:off x="2902805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198">
                  <a:extLst>
                    <a:ext uri="{FF2B5EF4-FFF2-40B4-BE49-F238E27FC236}">
                      <a16:creationId xmlns:a16="http://schemas.microsoft.com/office/drawing/2014/main" id="{3253C339-3846-42EF-A407-8C61E14088ED}"/>
                    </a:ext>
                  </a:extLst>
                </p:cNvPr>
                <p:cNvSpPr/>
                <p:nvPr/>
              </p:nvSpPr>
              <p:spPr>
                <a:xfrm>
                  <a:off x="2909449" y="3759733"/>
                  <a:ext cx="45720" cy="594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A3C8E764-FDC2-4685-AE97-CB4BEE7046F2}"/>
                </a:ext>
              </a:extLst>
            </p:cNvPr>
            <p:cNvSpPr/>
            <p:nvPr/>
          </p:nvSpPr>
          <p:spPr>
            <a:xfrm rot="5400000">
              <a:off x="4223397" y="4425203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円/楕円 27">
              <a:extLst>
                <a:ext uri="{FF2B5EF4-FFF2-40B4-BE49-F238E27FC236}">
                  <a16:creationId xmlns:a16="http://schemas.microsoft.com/office/drawing/2014/main" id="{9E1574A0-FC94-4A98-BE32-E21D4FD8DACD}"/>
                </a:ext>
              </a:extLst>
            </p:cNvPr>
            <p:cNvSpPr/>
            <p:nvPr/>
          </p:nvSpPr>
          <p:spPr>
            <a:xfrm rot="10800000">
              <a:off x="3896704" y="4677460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E352D4BA-2539-4B04-963A-5E291C62C300}"/>
                </a:ext>
              </a:extLst>
            </p:cNvPr>
            <p:cNvSpPr/>
            <p:nvPr/>
          </p:nvSpPr>
          <p:spPr>
            <a:xfrm>
              <a:off x="3828700" y="4663409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FE4CBF2-7983-418E-A091-52D43DD94EC6}"/>
                </a:ext>
              </a:extLst>
            </p:cNvPr>
            <p:cNvSpPr/>
            <p:nvPr/>
          </p:nvSpPr>
          <p:spPr>
            <a:xfrm>
              <a:off x="3834457" y="4252693"/>
              <a:ext cx="950817" cy="987758"/>
            </a:xfrm>
            <a:custGeom>
              <a:avLst/>
              <a:gdLst>
                <a:gd name="connsiteX0" fmla="*/ 413218 w 950817"/>
                <a:gd name="connsiteY0" fmla="*/ 0 h 987758"/>
                <a:gd name="connsiteX1" fmla="*/ 456938 w 950817"/>
                <a:gd name="connsiteY1" fmla="*/ 0 h 987758"/>
                <a:gd name="connsiteX2" fmla="*/ 950817 w 950817"/>
                <a:gd name="connsiteY2" fmla="*/ 493879 h 987758"/>
                <a:gd name="connsiteX3" fmla="*/ 950817 w 950817"/>
                <a:gd name="connsiteY3" fmla="*/ 987758 h 987758"/>
                <a:gd name="connsiteX4" fmla="*/ 560292 w 950817"/>
                <a:gd name="connsiteY4" fmla="*/ 987758 h 987758"/>
                <a:gd name="connsiteX5" fmla="*/ 560292 w 950817"/>
                <a:gd name="connsiteY5" fmla="*/ 716129 h 987758"/>
                <a:gd name="connsiteX6" fmla="*/ 66413 w 950817"/>
                <a:gd name="connsiteY6" fmla="*/ 222250 h 987758"/>
                <a:gd name="connsiteX7" fmla="*/ 22693 w 950817"/>
                <a:gd name="connsiteY7" fmla="*/ 222250 h 987758"/>
                <a:gd name="connsiteX8" fmla="*/ 0 w 950817"/>
                <a:gd name="connsiteY8" fmla="*/ 224538 h 987758"/>
                <a:gd name="connsiteX9" fmla="*/ 3686 w 950817"/>
                <a:gd name="connsiteY9" fmla="*/ 217747 h 987758"/>
                <a:gd name="connsiteX10" fmla="*/ 413218 w 950817"/>
                <a:gd name="connsiteY10" fmla="*/ 0 h 98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0817" h="987758">
                  <a:moveTo>
                    <a:pt x="413218" y="0"/>
                  </a:moveTo>
                  <a:lnTo>
                    <a:pt x="456938" y="0"/>
                  </a:lnTo>
                  <a:cubicBezTo>
                    <a:pt x="729700" y="0"/>
                    <a:pt x="950817" y="221117"/>
                    <a:pt x="950817" y="493879"/>
                  </a:cubicBezTo>
                  <a:lnTo>
                    <a:pt x="950817" y="987758"/>
                  </a:lnTo>
                  <a:lnTo>
                    <a:pt x="560292" y="987758"/>
                  </a:lnTo>
                  <a:lnTo>
                    <a:pt x="560292" y="716129"/>
                  </a:lnTo>
                  <a:cubicBezTo>
                    <a:pt x="560292" y="443367"/>
                    <a:pt x="339175" y="222250"/>
                    <a:pt x="66413" y="222250"/>
                  </a:cubicBezTo>
                  <a:lnTo>
                    <a:pt x="22693" y="222250"/>
                  </a:lnTo>
                  <a:lnTo>
                    <a:pt x="0" y="224538"/>
                  </a:lnTo>
                  <a:lnTo>
                    <a:pt x="3686" y="217747"/>
                  </a:lnTo>
                  <a:cubicBezTo>
                    <a:pt x="92439" y="86374"/>
                    <a:pt x="242742" y="0"/>
                    <a:pt x="413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CC7462D-67A1-47F8-89C6-6A66798CD972}"/>
                </a:ext>
              </a:extLst>
            </p:cNvPr>
            <p:cNvGrpSpPr/>
            <p:nvPr/>
          </p:nvGrpSpPr>
          <p:grpSpPr>
            <a:xfrm>
              <a:off x="4316843" y="4803775"/>
              <a:ext cx="213882" cy="331853"/>
              <a:chOff x="1368308" y="1783038"/>
              <a:chExt cx="188990" cy="34228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A696E46-C3FD-46CD-B599-3C6F6DFEC30A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C46400B-966F-4EC8-BF1E-D83224BDCFD1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78C58068-6E80-400C-B1CF-5313E3B67BF5}"/>
                </a:ext>
              </a:extLst>
            </p:cNvPr>
            <p:cNvSpPr/>
            <p:nvPr/>
          </p:nvSpPr>
          <p:spPr>
            <a:xfrm rot="19800000">
              <a:off x="4291123" y="4667810"/>
              <a:ext cx="162255" cy="7256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円/楕円 189">
              <a:extLst>
                <a:ext uri="{FF2B5EF4-FFF2-40B4-BE49-F238E27FC236}">
                  <a16:creationId xmlns:a16="http://schemas.microsoft.com/office/drawing/2014/main" id="{A52B4CB2-FDF8-43CB-BB59-CB7E5DB923E5}"/>
                </a:ext>
              </a:extLst>
            </p:cNvPr>
            <p:cNvSpPr/>
            <p:nvPr/>
          </p:nvSpPr>
          <p:spPr>
            <a:xfrm>
              <a:off x="4093698" y="4986208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62494FB7-F5C7-45D6-B416-1CD4A22D1616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6649643" y="4217933"/>
            <a:chExt cx="1080521" cy="2224050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4BDEF91-CD02-48B2-A155-48F1B46DD560}"/>
                </a:ext>
              </a:extLst>
            </p:cNvPr>
            <p:cNvSpPr/>
            <p:nvPr/>
          </p:nvSpPr>
          <p:spPr>
            <a:xfrm>
              <a:off x="6649643" y="4252694"/>
              <a:ext cx="1080521" cy="1715623"/>
            </a:xfrm>
            <a:custGeom>
              <a:avLst/>
              <a:gdLst>
                <a:gd name="connsiteX0" fmla="*/ 425344 w 1080521"/>
                <a:gd name="connsiteY0" fmla="*/ 0 h 1715623"/>
                <a:gd name="connsiteX1" fmla="*/ 511737 w 1080521"/>
                <a:gd name="connsiteY1" fmla="*/ 9937 h 1715623"/>
                <a:gd name="connsiteX2" fmla="*/ 538598 w 1080521"/>
                <a:gd name="connsiteY2" fmla="*/ 19450 h 1715623"/>
                <a:gd name="connsiteX3" fmla="*/ 565460 w 1080521"/>
                <a:gd name="connsiteY3" fmla="*/ 9937 h 1715623"/>
                <a:gd name="connsiteX4" fmla="*/ 651851 w 1080521"/>
                <a:gd name="connsiteY4" fmla="*/ 0 h 1715623"/>
                <a:gd name="connsiteX5" fmla="*/ 738243 w 1080521"/>
                <a:gd name="connsiteY5" fmla="*/ 9937 h 1715623"/>
                <a:gd name="connsiteX6" fmla="*/ 779823 w 1080521"/>
                <a:gd name="connsiteY6" fmla="*/ 24663 h 1715623"/>
                <a:gd name="connsiteX7" fmla="*/ 827416 w 1080521"/>
                <a:gd name="connsiteY7" fmla="*/ 45369 h 1715623"/>
                <a:gd name="connsiteX8" fmla="*/ 906343 w 1080521"/>
                <a:gd name="connsiteY8" fmla="*/ 97567 h 1715623"/>
                <a:gd name="connsiteX9" fmla="*/ 927382 w 1080521"/>
                <a:gd name="connsiteY9" fmla="*/ 118005 h 1715623"/>
                <a:gd name="connsiteX10" fmla="*/ 928424 w 1080521"/>
                <a:gd name="connsiteY10" fmla="*/ 118265 h 1715623"/>
                <a:gd name="connsiteX11" fmla="*/ 954967 w 1080521"/>
                <a:gd name="connsiteY11" fmla="*/ 143251 h 1715623"/>
                <a:gd name="connsiteX12" fmla="*/ 1080521 w 1080521"/>
                <a:gd name="connsiteY12" fmla="*/ 489087 h 1715623"/>
                <a:gd name="connsiteX13" fmla="*/ 1007311 w 1080521"/>
                <a:gd name="connsiteY13" fmla="*/ 762540 h 1715623"/>
                <a:gd name="connsiteX14" fmla="*/ 974109 w 1080521"/>
                <a:gd name="connsiteY14" fmla="*/ 808453 h 1715623"/>
                <a:gd name="connsiteX15" fmla="*/ 940494 w 1080521"/>
                <a:gd name="connsiteY15" fmla="*/ 904758 h 1715623"/>
                <a:gd name="connsiteX16" fmla="*/ 979044 w 1080521"/>
                <a:gd name="connsiteY16" fmla="*/ 1702751 h 1715623"/>
                <a:gd name="connsiteX17" fmla="*/ 979044 w 1080521"/>
                <a:gd name="connsiteY17" fmla="*/ 1702752 h 1715623"/>
                <a:gd name="connsiteX18" fmla="*/ 737923 w 1080521"/>
                <a:gd name="connsiteY18" fmla="*/ 1625179 h 1715623"/>
                <a:gd name="connsiteX19" fmla="*/ 725407 w 1080521"/>
                <a:gd name="connsiteY19" fmla="*/ 1614302 h 1715623"/>
                <a:gd name="connsiteX20" fmla="*/ 698304 w 1080521"/>
                <a:gd name="connsiteY20" fmla="*/ 1660570 h 1715623"/>
                <a:gd name="connsiteX21" fmla="*/ 659547 w 1080521"/>
                <a:gd name="connsiteY21" fmla="*/ 1706662 h 1715623"/>
                <a:gd name="connsiteX22" fmla="*/ 648555 w 1080521"/>
                <a:gd name="connsiteY22" fmla="*/ 1715623 h 1715623"/>
                <a:gd name="connsiteX23" fmla="*/ 648555 w 1080521"/>
                <a:gd name="connsiteY23" fmla="*/ 781880 h 1715623"/>
                <a:gd name="connsiteX24" fmla="*/ 239142 w 1080521"/>
                <a:gd name="connsiteY24" fmla="*/ 781880 h 1715623"/>
                <a:gd name="connsiteX25" fmla="*/ 241723 w 1080521"/>
                <a:gd name="connsiteY25" fmla="*/ 761359 h 1715623"/>
                <a:gd name="connsiteX26" fmla="*/ 242526 w 1080521"/>
                <a:gd name="connsiteY26" fmla="*/ 759286 h 1715623"/>
                <a:gd name="connsiteX27" fmla="*/ 231066 w 1080521"/>
                <a:gd name="connsiteY27" fmla="*/ 754301 h 1715623"/>
                <a:gd name="connsiteX28" fmla="*/ 223 w 1080521"/>
                <a:gd name="connsiteY28" fmla="*/ 454280 h 1715623"/>
                <a:gd name="connsiteX29" fmla="*/ 0 w 1080521"/>
                <a:gd name="connsiteY29" fmla="*/ 451447 h 1715623"/>
                <a:gd name="connsiteX30" fmla="*/ 5383 w 1080521"/>
                <a:gd name="connsiteY30" fmla="*/ 390519 h 1715623"/>
                <a:gd name="connsiteX31" fmla="*/ 425344 w 1080521"/>
                <a:gd name="connsiteY31" fmla="*/ 0 h 17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80521" h="1715623">
                  <a:moveTo>
                    <a:pt x="425344" y="0"/>
                  </a:moveTo>
                  <a:cubicBezTo>
                    <a:pt x="454938" y="0"/>
                    <a:pt x="483831" y="3422"/>
                    <a:pt x="511737" y="9937"/>
                  </a:cubicBezTo>
                  <a:lnTo>
                    <a:pt x="538598" y="19450"/>
                  </a:lnTo>
                  <a:lnTo>
                    <a:pt x="565460" y="9937"/>
                  </a:lnTo>
                  <a:cubicBezTo>
                    <a:pt x="593364" y="3422"/>
                    <a:pt x="622257" y="0"/>
                    <a:pt x="651851" y="0"/>
                  </a:cubicBezTo>
                  <a:cubicBezTo>
                    <a:pt x="681445" y="0"/>
                    <a:pt x="710338" y="3422"/>
                    <a:pt x="738243" y="9937"/>
                  </a:cubicBezTo>
                  <a:lnTo>
                    <a:pt x="779823" y="24663"/>
                  </a:lnTo>
                  <a:lnTo>
                    <a:pt x="827416" y="45369"/>
                  </a:lnTo>
                  <a:cubicBezTo>
                    <a:pt x="855788" y="60733"/>
                    <a:pt x="882216" y="78228"/>
                    <a:pt x="906343" y="97567"/>
                  </a:cubicBezTo>
                  <a:lnTo>
                    <a:pt x="927382" y="118005"/>
                  </a:lnTo>
                  <a:lnTo>
                    <a:pt x="928424" y="118265"/>
                  </a:lnTo>
                  <a:lnTo>
                    <a:pt x="954967" y="143251"/>
                  </a:lnTo>
                  <a:cubicBezTo>
                    <a:pt x="1032541" y="231758"/>
                    <a:pt x="1080521" y="354030"/>
                    <a:pt x="1080521" y="489087"/>
                  </a:cubicBezTo>
                  <a:cubicBezTo>
                    <a:pt x="1080521" y="590380"/>
                    <a:pt x="1053532" y="684481"/>
                    <a:pt x="1007311" y="762540"/>
                  </a:cubicBezTo>
                  <a:lnTo>
                    <a:pt x="974109" y="808453"/>
                  </a:lnTo>
                  <a:lnTo>
                    <a:pt x="940494" y="904758"/>
                  </a:lnTo>
                  <a:cubicBezTo>
                    <a:pt x="863394" y="1165916"/>
                    <a:pt x="876244" y="1448852"/>
                    <a:pt x="979044" y="1702751"/>
                  </a:cubicBezTo>
                  <a:lnTo>
                    <a:pt x="979044" y="1702752"/>
                  </a:lnTo>
                  <a:cubicBezTo>
                    <a:pt x="889727" y="1702752"/>
                    <a:pt x="806752" y="1674155"/>
                    <a:pt x="737923" y="1625179"/>
                  </a:cubicBezTo>
                  <a:lnTo>
                    <a:pt x="725407" y="1614302"/>
                  </a:lnTo>
                  <a:lnTo>
                    <a:pt x="698304" y="1660570"/>
                  </a:lnTo>
                  <a:cubicBezTo>
                    <a:pt x="685989" y="1677785"/>
                    <a:pt x="673041" y="1693209"/>
                    <a:pt x="659547" y="1706662"/>
                  </a:cubicBezTo>
                  <a:lnTo>
                    <a:pt x="648555" y="1715623"/>
                  </a:lnTo>
                  <a:lnTo>
                    <a:pt x="648555" y="781880"/>
                  </a:lnTo>
                  <a:lnTo>
                    <a:pt x="239142" y="781880"/>
                  </a:lnTo>
                  <a:lnTo>
                    <a:pt x="241723" y="761359"/>
                  </a:lnTo>
                  <a:lnTo>
                    <a:pt x="242526" y="759286"/>
                  </a:lnTo>
                  <a:lnTo>
                    <a:pt x="231066" y="754301"/>
                  </a:lnTo>
                  <a:cubicBezTo>
                    <a:pt x="106940" y="687084"/>
                    <a:pt x="20015" y="579080"/>
                    <a:pt x="223" y="454280"/>
                  </a:cubicBezTo>
                  <a:lnTo>
                    <a:pt x="0" y="451447"/>
                  </a:lnTo>
                  <a:lnTo>
                    <a:pt x="5383" y="390519"/>
                  </a:lnTo>
                  <a:cubicBezTo>
                    <a:pt x="45355" y="167651"/>
                    <a:pt x="218190" y="0"/>
                    <a:pt x="4253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BD175115-BE77-476F-92B0-14566761B6C8}"/>
                </a:ext>
              </a:extLst>
            </p:cNvPr>
            <p:cNvSpPr/>
            <p:nvPr/>
          </p:nvSpPr>
          <p:spPr>
            <a:xfrm>
              <a:off x="7161853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2C07AA45-D206-4A20-AEFE-89C3E2C26E42}"/>
                </a:ext>
              </a:extLst>
            </p:cNvPr>
            <p:cNvSpPr/>
            <p:nvPr/>
          </p:nvSpPr>
          <p:spPr>
            <a:xfrm>
              <a:off x="7174617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88237AF4-5A4B-435F-96E0-FCD4FDE98B98}"/>
                </a:ext>
              </a:extLst>
            </p:cNvPr>
            <p:cNvSpPr/>
            <p:nvPr/>
          </p:nvSpPr>
          <p:spPr>
            <a:xfrm>
              <a:off x="7008152" y="5430206"/>
              <a:ext cx="495078" cy="1011777"/>
            </a:xfrm>
            <a:prstGeom prst="round2SameRect">
              <a:avLst>
                <a:gd name="adj1" fmla="val 39323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990C38B-2C2E-4122-9020-165366178E2D}"/>
                </a:ext>
              </a:extLst>
            </p:cNvPr>
            <p:cNvSpPr/>
            <p:nvPr/>
          </p:nvSpPr>
          <p:spPr>
            <a:xfrm>
              <a:off x="6776932" y="4407077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70485" y="821185"/>
                  </a:lnTo>
                  <a:cubicBezTo>
                    <a:pt x="89038" y="811809"/>
                    <a:pt x="100514" y="801011"/>
                    <a:pt x="100514" y="795321"/>
                  </a:cubicBez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52DDB28-206E-49F4-ACC1-0FE65638C99E}"/>
                </a:ext>
              </a:extLst>
            </p:cNvPr>
            <p:cNvSpPr/>
            <p:nvPr/>
          </p:nvSpPr>
          <p:spPr>
            <a:xfrm>
              <a:off x="7143319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4FB1A56-51E7-4B1B-B393-09C8879885E0}"/>
                </a:ext>
              </a:extLst>
            </p:cNvPr>
            <p:cNvSpPr/>
            <p:nvPr/>
          </p:nvSpPr>
          <p:spPr>
            <a:xfrm>
              <a:off x="7171363" y="5603795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142F51E5-F7E8-4E7F-B432-A7FB9DCBDAD4}"/>
                </a:ext>
              </a:extLst>
            </p:cNvPr>
            <p:cNvGrpSpPr/>
            <p:nvPr/>
          </p:nvGrpSpPr>
          <p:grpSpPr>
            <a:xfrm>
              <a:off x="7041055" y="5401404"/>
              <a:ext cx="426294" cy="515952"/>
              <a:chOff x="7041055" y="5401404"/>
              <a:chExt cx="426294" cy="515952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0CB93D98-6248-4FC7-8990-69C0C49BF76B}"/>
                  </a:ext>
                </a:extLst>
              </p:cNvPr>
              <p:cNvGrpSpPr/>
              <p:nvPr/>
            </p:nvGrpSpPr>
            <p:grpSpPr>
              <a:xfrm rot="900000">
                <a:off x="7129611" y="5736264"/>
                <a:ext cx="256111" cy="181092"/>
                <a:chOff x="7986968" y="5736264"/>
                <a:chExt cx="256111" cy="181092"/>
              </a:xfrm>
            </p:grpSpPr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87C9056C-9D57-4C53-A36E-0F19817A4DB9}"/>
                    </a:ext>
                  </a:extLst>
                </p:cNvPr>
                <p:cNvSpPr/>
                <p:nvPr/>
              </p:nvSpPr>
              <p:spPr>
                <a:xfrm rot="20700000" flipH="1">
                  <a:off x="7986968" y="5736264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34E5A4E4-765B-4E48-AFD1-B00B12E67CBE}"/>
                    </a:ext>
                  </a:extLst>
                </p:cNvPr>
                <p:cNvSpPr/>
                <p:nvPr/>
              </p:nvSpPr>
              <p:spPr>
                <a:xfrm rot="20700000" flipH="1">
                  <a:off x="8021192" y="5763029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790E0C37-75FE-4DDB-8B43-DE9725F0858F}"/>
                  </a:ext>
                </a:extLst>
              </p:cNvPr>
              <p:cNvSpPr/>
              <p:nvPr/>
            </p:nvSpPr>
            <p:spPr>
              <a:xfrm>
                <a:off x="7041055" y="5401404"/>
                <a:ext cx="426294" cy="426294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B989ED17-D283-4D8B-B2C4-FE97134610CE}"/>
                </a:ext>
              </a:extLst>
            </p:cNvPr>
            <p:cNvSpPr/>
            <p:nvPr/>
          </p:nvSpPr>
          <p:spPr>
            <a:xfrm rot="1800000">
              <a:off x="6826108" y="4404696"/>
              <a:ext cx="652513" cy="30462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E16A3D4-FED6-46CB-9FA8-6A17487F4C7E}"/>
                </a:ext>
              </a:extLst>
            </p:cNvPr>
            <p:cNvSpPr/>
            <p:nvPr/>
          </p:nvSpPr>
          <p:spPr>
            <a:xfrm rot="9000000">
              <a:off x="7080265" y="4217933"/>
              <a:ext cx="637530" cy="1120617"/>
            </a:xfrm>
            <a:custGeom>
              <a:avLst/>
              <a:gdLst>
                <a:gd name="connsiteX0" fmla="*/ 234255 w 637530"/>
                <a:gd name="connsiteY0" fmla="*/ 1039012 h 1120617"/>
                <a:gd name="connsiteX1" fmla="*/ 0 w 637530"/>
                <a:gd name="connsiteY1" fmla="*/ 642795 h 1120617"/>
                <a:gd name="connsiteX2" fmla="*/ 424242 w 637530"/>
                <a:gd name="connsiteY2" fmla="*/ 174681 h 1120617"/>
                <a:gd name="connsiteX3" fmla="*/ 525367 w 637530"/>
                <a:gd name="connsiteY3" fmla="*/ 165513 h 1120617"/>
                <a:gd name="connsiteX4" fmla="*/ 528677 w 637530"/>
                <a:gd name="connsiteY4" fmla="*/ 159525 h 1120617"/>
                <a:gd name="connsiteX5" fmla="*/ 589315 w 637530"/>
                <a:gd name="connsiteY5" fmla="*/ 2 h 1120617"/>
                <a:gd name="connsiteX6" fmla="*/ 589316 w 637530"/>
                <a:gd name="connsiteY6" fmla="*/ 0 h 1120617"/>
                <a:gd name="connsiteX7" fmla="*/ 544345 w 637530"/>
                <a:gd name="connsiteY7" fmla="*/ 383961 h 1120617"/>
                <a:gd name="connsiteX8" fmla="*/ 459951 w 637530"/>
                <a:gd name="connsiteY8" fmla="*/ 490349 h 1120617"/>
                <a:gd name="connsiteX9" fmla="*/ 388168 w 637530"/>
                <a:gd name="connsiteY9" fmla="*/ 548372 h 1120617"/>
                <a:gd name="connsiteX10" fmla="*/ 381011 w 637530"/>
                <a:gd name="connsiteY10" fmla="*/ 642795 h 1120617"/>
                <a:gd name="connsiteX11" fmla="*/ 531322 w 637530"/>
                <a:gd name="connsiteY11" fmla="*/ 1120616 h 1120617"/>
                <a:gd name="connsiteX12" fmla="*/ 531322 w 637530"/>
                <a:gd name="connsiteY12" fmla="*/ 1120617 h 1120617"/>
                <a:gd name="connsiteX13" fmla="*/ 234255 w 637530"/>
                <a:gd name="connsiteY13" fmla="*/ 1039012 h 112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7530" h="1120617">
                  <a:moveTo>
                    <a:pt x="234255" y="1039012"/>
                  </a:moveTo>
                  <a:cubicBezTo>
                    <a:pt x="92922" y="953145"/>
                    <a:pt x="0" y="807729"/>
                    <a:pt x="0" y="642795"/>
                  </a:cubicBezTo>
                  <a:cubicBezTo>
                    <a:pt x="0" y="411888"/>
                    <a:pt x="182128" y="219236"/>
                    <a:pt x="424242" y="174681"/>
                  </a:cubicBezTo>
                  <a:lnTo>
                    <a:pt x="525367" y="165513"/>
                  </a:lnTo>
                  <a:lnTo>
                    <a:pt x="528677" y="159525"/>
                  </a:lnTo>
                  <a:cubicBezTo>
                    <a:pt x="553582" y="106095"/>
                    <a:pt x="574026" y="52425"/>
                    <a:pt x="589315" y="2"/>
                  </a:cubicBezTo>
                  <a:lnTo>
                    <a:pt x="589316" y="0"/>
                  </a:lnTo>
                  <a:cubicBezTo>
                    <a:pt x="668280" y="50842"/>
                    <a:pt x="648146" y="222746"/>
                    <a:pt x="544345" y="383961"/>
                  </a:cubicBezTo>
                  <a:cubicBezTo>
                    <a:pt x="518395" y="424264"/>
                    <a:pt x="489673" y="460084"/>
                    <a:pt x="459951" y="490349"/>
                  </a:cubicBezTo>
                  <a:lnTo>
                    <a:pt x="388168" y="548372"/>
                  </a:lnTo>
                  <a:lnTo>
                    <a:pt x="381011" y="642795"/>
                  </a:lnTo>
                  <a:cubicBezTo>
                    <a:pt x="381011" y="808442"/>
                    <a:pt x="431115" y="974089"/>
                    <a:pt x="531322" y="1120616"/>
                  </a:cubicBezTo>
                  <a:lnTo>
                    <a:pt x="531322" y="1120617"/>
                  </a:lnTo>
                  <a:cubicBezTo>
                    <a:pt x="421282" y="1120617"/>
                    <a:pt x="319055" y="1090533"/>
                    <a:pt x="234255" y="10390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427987C-51BD-49AB-9D19-C9FF3284801E}"/>
                </a:ext>
              </a:extLst>
            </p:cNvPr>
            <p:cNvGrpSpPr/>
            <p:nvPr/>
          </p:nvGrpSpPr>
          <p:grpSpPr>
            <a:xfrm>
              <a:off x="7249872" y="4742810"/>
              <a:ext cx="184790" cy="334681"/>
              <a:chOff x="1368308" y="1783038"/>
              <a:chExt cx="188990" cy="342286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B3ED5798-D86C-4CC2-9AE9-502D112FFD95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F189BE1-7BE2-4030-A2DF-62980F8F8BF9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29A9EF5-7B55-4495-A1DC-36C6FD60F9E6}"/>
                </a:ext>
              </a:extLst>
            </p:cNvPr>
            <p:cNvGrpSpPr/>
            <p:nvPr/>
          </p:nvGrpSpPr>
          <p:grpSpPr>
            <a:xfrm>
              <a:off x="7221188" y="4255033"/>
              <a:ext cx="325519" cy="271429"/>
              <a:chOff x="8797576" y="4250271"/>
              <a:chExt cx="325519" cy="271429"/>
            </a:xfrm>
          </p:grpSpPr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2E54CB7C-8FCF-4126-A6E2-73467FF08E1F}"/>
                  </a:ext>
                </a:extLst>
              </p:cNvPr>
              <p:cNvSpPr/>
              <p:nvPr/>
            </p:nvSpPr>
            <p:spPr>
              <a:xfrm rot="8100000">
                <a:off x="8797576" y="4250271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CB1A1584-571F-45AF-ADE5-AD05A555DE9A}"/>
                  </a:ext>
                </a:extLst>
              </p:cNvPr>
              <p:cNvSpPr/>
              <p:nvPr/>
            </p:nvSpPr>
            <p:spPr>
              <a:xfrm rot="18900000" flipH="1">
                <a:off x="8925384" y="4378080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A8EDBEC4-7715-41FA-AF2B-957ABB4E87DD}"/>
                  </a:ext>
                </a:extLst>
              </p:cNvPr>
              <p:cNvSpPr/>
              <p:nvPr/>
            </p:nvSpPr>
            <p:spPr>
              <a:xfrm rot="2700000">
                <a:off x="8909960" y="4324820"/>
                <a:ext cx="100752" cy="12233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2" name="円/楕円 190">
              <a:extLst>
                <a:ext uri="{FF2B5EF4-FFF2-40B4-BE49-F238E27FC236}">
                  <a16:creationId xmlns:a16="http://schemas.microsoft.com/office/drawing/2014/main" id="{2A670ACA-59CC-4305-97C0-6E8242374C1B}"/>
                </a:ext>
              </a:extLst>
            </p:cNvPr>
            <p:cNvSpPr/>
            <p:nvPr/>
          </p:nvSpPr>
          <p:spPr>
            <a:xfrm>
              <a:off x="7042988" y="4969420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7C3B9E8-C34B-4909-89AE-54C9CB6207B5}"/>
                </a:ext>
              </a:extLst>
            </p:cNvPr>
            <p:cNvGrpSpPr/>
            <p:nvPr/>
          </p:nvGrpSpPr>
          <p:grpSpPr>
            <a:xfrm>
              <a:off x="6832809" y="4639533"/>
              <a:ext cx="170350" cy="286536"/>
              <a:chOff x="6798404" y="4620438"/>
              <a:chExt cx="224590" cy="286536"/>
            </a:xfrm>
          </p:grpSpPr>
          <p:sp>
            <p:nvSpPr>
              <p:cNvPr id="154" name="円/楕円 27">
                <a:extLst>
                  <a:ext uri="{FF2B5EF4-FFF2-40B4-BE49-F238E27FC236}">
                    <a16:creationId xmlns:a16="http://schemas.microsoft.com/office/drawing/2014/main" id="{25292034-EE22-4153-8FDB-05D15912E679}"/>
                  </a:ext>
                </a:extLst>
              </p:cNvPr>
              <p:cNvSpPr/>
              <p:nvPr/>
            </p:nvSpPr>
            <p:spPr>
              <a:xfrm rot="10800000">
                <a:off x="680750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二等辺三角形 154">
                <a:extLst>
                  <a:ext uri="{FF2B5EF4-FFF2-40B4-BE49-F238E27FC236}">
                    <a16:creationId xmlns:a16="http://schemas.microsoft.com/office/drawing/2014/main" id="{D6B94758-B8EB-4305-A901-13FE9775CB7C}"/>
                  </a:ext>
                </a:extLst>
              </p:cNvPr>
              <p:cNvSpPr/>
              <p:nvPr/>
            </p:nvSpPr>
            <p:spPr>
              <a:xfrm rot="18911150">
                <a:off x="6798404" y="4676250"/>
                <a:ext cx="60276" cy="111532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95">
                <a:extLst>
                  <a:ext uri="{FF2B5EF4-FFF2-40B4-BE49-F238E27FC236}">
                    <a16:creationId xmlns:a16="http://schemas.microsoft.com/office/drawing/2014/main" id="{C177EA27-1D46-46E8-8E8C-ADB2C302199B}"/>
                  </a:ext>
                </a:extLst>
              </p:cNvPr>
              <p:cNvSpPr/>
              <p:nvPr/>
            </p:nvSpPr>
            <p:spPr>
              <a:xfrm>
                <a:off x="6840723" y="4700434"/>
                <a:ext cx="158216" cy="18238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円/楕円 196">
                <a:extLst>
                  <a:ext uri="{FF2B5EF4-FFF2-40B4-BE49-F238E27FC236}">
                    <a16:creationId xmlns:a16="http://schemas.microsoft.com/office/drawing/2014/main" id="{56B2C5E5-2A21-4B35-BE5F-57B0822D565D}"/>
                  </a:ext>
                </a:extLst>
              </p:cNvPr>
              <p:cNvSpPr/>
              <p:nvPr/>
            </p:nvSpPr>
            <p:spPr>
              <a:xfrm>
                <a:off x="6840713" y="4724588"/>
                <a:ext cx="158216" cy="18238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円/楕円 197">
                <a:extLst>
                  <a:ext uri="{FF2B5EF4-FFF2-40B4-BE49-F238E27FC236}">
                    <a16:creationId xmlns:a16="http://schemas.microsoft.com/office/drawing/2014/main" id="{D7B06D21-6B01-4497-BC38-231AB71D3089}"/>
                  </a:ext>
                </a:extLst>
              </p:cNvPr>
              <p:cNvSpPr/>
              <p:nvPr/>
            </p:nvSpPr>
            <p:spPr>
              <a:xfrm>
                <a:off x="6846219" y="4757406"/>
                <a:ext cx="86288" cy="1176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円/楕円 198">
                <a:extLst>
                  <a:ext uri="{FF2B5EF4-FFF2-40B4-BE49-F238E27FC236}">
                    <a16:creationId xmlns:a16="http://schemas.microsoft.com/office/drawing/2014/main" id="{CCB83852-6749-46C9-89E2-2780CE124C22}"/>
                  </a:ext>
                </a:extLst>
              </p:cNvPr>
              <p:cNvSpPr/>
              <p:nvPr/>
            </p:nvSpPr>
            <p:spPr>
              <a:xfrm>
                <a:off x="6855347" y="4770103"/>
                <a:ext cx="60276" cy="604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588221-4EE2-44A3-8654-F4409DF42772}"/>
              </a:ext>
            </a:extLst>
          </p:cNvPr>
          <p:cNvGrpSpPr/>
          <p:nvPr/>
        </p:nvGrpSpPr>
        <p:grpSpPr>
          <a:xfrm>
            <a:off x="1221003" y="1059994"/>
            <a:ext cx="1585232" cy="2472278"/>
            <a:chOff x="341109" y="1059994"/>
            <a:chExt cx="1585232" cy="2472278"/>
          </a:xfrm>
        </p:grpSpPr>
        <p:sp>
          <p:nvSpPr>
            <p:cNvPr id="3" name="円/楕円 373">
              <a:extLst>
                <a:ext uri="{FF2B5EF4-FFF2-40B4-BE49-F238E27FC236}">
                  <a16:creationId xmlns:a16="http://schemas.microsoft.com/office/drawing/2014/main" id="{A2E328EB-9D2D-4704-A037-EAAEF66593CA}"/>
                </a:ext>
              </a:extLst>
            </p:cNvPr>
            <p:cNvSpPr/>
            <p:nvPr/>
          </p:nvSpPr>
          <p:spPr>
            <a:xfrm>
              <a:off x="578879" y="1121757"/>
              <a:ext cx="1079568" cy="103789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46CB846-8637-4D92-9B99-FBF0404642C5}"/>
                </a:ext>
              </a:extLst>
            </p:cNvPr>
            <p:cNvGrpSpPr/>
            <p:nvPr/>
          </p:nvGrpSpPr>
          <p:grpSpPr>
            <a:xfrm>
              <a:off x="1052513" y="2108774"/>
              <a:ext cx="232503" cy="395121"/>
              <a:chOff x="356660" y="2142208"/>
              <a:chExt cx="212829" cy="361687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FC59210-19EA-4248-8CE7-A5F4B3F6D8CE}"/>
                  </a:ext>
                </a:extLst>
              </p:cNvPr>
              <p:cNvSpPr/>
              <p:nvPr/>
            </p:nvSpPr>
            <p:spPr>
              <a:xfrm>
                <a:off x="356660" y="2142208"/>
                <a:ext cx="212829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B4C0B63-B46C-4C34-9D9D-F0B3D6442503}"/>
                  </a:ext>
                </a:extLst>
              </p:cNvPr>
              <p:cNvSpPr/>
              <p:nvPr/>
            </p:nvSpPr>
            <p:spPr>
              <a:xfrm>
                <a:off x="371030" y="2170320"/>
                <a:ext cx="110853" cy="179002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002B2E1-672A-48BB-935B-C8A0A9A53964}"/>
                </a:ext>
              </a:extLst>
            </p:cNvPr>
            <p:cNvSpPr/>
            <p:nvPr/>
          </p:nvSpPr>
          <p:spPr>
            <a:xfrm>
              <a:off x="616039" y="1215441"/>
              <a:ext cx="1004748" cy="1119446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19446">
                  <a:moveTo>
                    <a:pt x="574924" y="907339"/>
                  </a:moveTo>
                  <a:cubicBezTo>
                    <a:pt x="489801" y="1074259"/>
                    <a:pt x="370804" y="1125966"/>
                    <a:pt x="244591" y="1118805"/>
                  </a:cubicBezTo>
                  <a:cubicBezTo>
                    <a:pt x="177244" y="11075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7FDDB3D-8E98-47B3-B54D-58BA8584D64D}"/>
                </a:ext>
              </a:extLst>
            </p:cNvPr>
            <p:cNvSpPr/>
            <p:nvPr/>
          </p:nvSpPr>
          <p:spPr>
            <a:xfrm>
              <a:off x="1222420" y="1785732"/>
              <a:ext cx="703921" cy="690672"/>
            </a:xfrm>
            <a:custGeom>
              <a:avLst/>
              <a:gdLst>
                <a:gd name="connsiteX0" fmla="*/ 16919 w 644357"/>
                <a:gd name="connsiteY0" fmla="*/ 0 h 544153"/>
                <a:gd name="connsiteX1" fmla="*/ 369562 w 644357"/>
                <a:gd name="connsiteY1" fmla="*/ 0 h 544153"/>
                <a:gd name="connsiteX2" fmla="*/ 369792 w 644357"/>
                <a:gd name="connsiteY2" fmla="*/ 14872 h 544153"/>
                <a:gd name="connsiteX3" fmla="*/ 644357 w 644357"/>
                <a:gd name="connsiteY3" fmla="*/ 500500 h 544153"/>
                <a:gd name="connsiteX4" fmla="*/ 644357 w 644357"/>
                <a:gd name="connsiteY4" fmla="*/ 500502 h 544153"/>
                <a:gd name="connsiteX5" fmla="*/ 311746 w 644357"/>
                <a:gd name="connsiteY5" fmla="*/ 423117 h 544153"/>
                <a:gd name="connsiteX6" fmla="*/ 387819 w 644357"/>
                <a:gd name="connsiteY6" fmla="*/ 544152 h 544153"/>
                <a:gd name="connsiteX7" fmla="*/ 387819 w 644357"/>
                <a:gd name="connsiteY7" fmla="*/ 544153 h 544153"/>
                <a:gd name="connsiteX8" fmla="*/ 0 w 644357"/>
                <a:gd name="connsiteY8" fmla="*/ 117922 h 544153"/>
                <a:gd name="connsiteX9" fmla="*/ 7828 w 644357"/>
                <a:gd name="connsiteY9" fmla="*/ 32297 h 54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4357" h="544153">
                  <a:moveTo>
                    <a:pt x="16919" y="0"/>
                  </a:moveTo>
                  <a:lnTo>
                    <a:pt x="369562" y="0"/>
                  </a:lnTo>
                  <a:lnTo>
                    <a:pt x="369792" y="14872"/>
                  </a:lnTo>
                  <a:cubicBezTo>
                    <a:pt x="388560" y="204703"/>
                    <a:pt x="485369" y="386314"/>
                    <a:pt x="644357" y="500500"/>
                  </a:cubicBezTo>
                  <a:lnTo>
                    <a:pt x="644357" y="500502"/>
                  </a:lnTo>
                  <a:cubicBezTo>
                    <a:pt x="526085" y="532192"/>
                    <a:pt x="404475" y="500213"/>
                    <a:pt x="311746" y="423117"/>
                  </a:cubicBezTo>
                  <a:cubicBezTo>
                    <a:pt x="331299" y="466373"/>
                    <a:pt x="357196" y="506757"/>
                    <a:pt x="387819" y="544152"/>
                  </a:cubicBezTo>
                  <a:lnTo>
                    <a:pt x="387819" y="544153"/>
                  </a:lnTo>
                  <a:cubicBezTo>
                    <a:pt x="173633" y="544153"/>
                    <a:pt x="0" y="353323"/>
                    <a:pt x="0" y="117922"/>
                  </a:cubicBezTo>
                  <a:cubicBezTo>
                    <a:pt x="0" y="88594"/>
                    <a:pt x="2695" y="59958"/>
                    <a:pt x="7828" y="322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2574283F-6996-4E2B-93F1-3CC08D52CBAC}"/>
                </a:ext>
              </a:extLst>
            </p:cNvPr>
            <p:cNvSpPr/>
            <p:nvPr/>
          </p:nvSpPr>
          <p:spPr>
            <a:xfrm rot="10800000">
              <a:off x="1096575" y="1181087"/>
              <a:ext cx="528055" cy="1139987"/>
            </a:xfrm>
            <a:prstGeom prst="moon">
              <a:avLst>
                <a:gd name="adj" fmla="val 6589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DDF7B957-2F1D-4FEB-B28F-81DAABAAB4A9}"/>
                </a:ext>
              </a:extLst>
            </p:cNvPr>
            <p:cNvSpPr/>
            <p:nvPr/>
          </p:nvSpPr>
          <p:spPr>
            <a:xfrm rot="8100000">
              <a:off x="873462" y="1059994"/>
              <a:ext cx="643205" cy="890100"/>
            </a:xfrm>
            <a:prstGeom prst="moon">
              <a:avLst>
                <a:gd name="adj" fmla="val 67962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D36EE90-0E88-44CF-B0D3-0DA901B38F34}"/>
                </a:ext>
              </a:extLst>
            </p:cNvPr>
            <p:cNvGrpSpPr/>
            <p:nvPr/>
          </p:nvGrpSpPr>
          <p:grpSpPr>
            <a:xfrm>
              <a:off x="1173787" y="1716403"/>
              <a:ext cx="206460" cy="373927"/>
              <a:chOff x="1368308" y="1783038"/>
              <a:chExt cx="188990" cy="342286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3CD011C-1A49-4E90-B342-460015074CF7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FD4D3E4-6B35-4E6F-AC16-62CCA48707FA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BCBBB361-D6D4-4699-85C2-7869DE1B42B7}"/>
                </a:ext>
              </a:extLst>
            </p:cNvPr>
            <p:cNvSpPr/>
            <p:nvPr/>
          </p:nvSpPr>
          <p:spPr>
            <a:xfrm rot="10800000">
              <a:off x="1062728" y="1208547"/>
              <a:ext cx="240830" cy="692027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B439D5B8-B334-4D52-BFCC-92E8F5397CB2}"/>
                </a:ext>
              </a:extLst>
            </p:cNvPr>
            <p:cNvSpPr/>
            <p:nvPr/>
          </p:nvSpPr>
          <p:spPr>
            <a:xfrm rot="2700000">
              <a:off x="616288" y="1019811"/>
              <a:ext cx="293758" cy="844115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928F9FF1-2AA8-4486-AF98-E5FCF726DFA5}"/>
                </a:ext>
              </a:extLst>
            </p:cNvPr>
            <p:cNvSpPr/>
            <p:nvPr/>
          </p:nvSpPr>
          <p:spPr>
            <a:xfrm rot="4500000">
              <a:off x="683818" y="952277"/>
              <a:ext cx="293758" cy="844115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92E18FE-5BB0-4FB6-8F88-61B356E1C09C}"/>
                </a:ext>
              </a:extLst>
            </p:cNvPr>
            <p:cNvGrpSpPr/>
            <p:nvPr/>
          </p:nvGrpSpPr>
          <p:grpSpPr>
            <a:xfrm>
              <a:off x="664003" y="1548086"/>
              <a:ext cx="245616" cy="315553"/>
              <a:chOff x="692453" y="1601078"/>
              <a:chExt cx="313118" cy="316738"/>
            </a:xfrm>
          </p:grpSpPr>
          <p:sp>
            <p:nvSpPr>
              <p:cNvPr id="25" name="円/楕円 27">
                <a:extLst>
                  <a:ext uri="{FF2B5EF4-FFF2-40B4-BE49-F238E27FC236}">
                    <a16:creationId xmlns:a16="http://schemas.microsoft.com/office/drawing/2014/main" id="{3FD42E01-B0FF-4722-B614-162FF3321BD3}"/>
                  </a:ext>
                </a:extLst>
              </p:cNvPr>
              <p:cNvSpPr/>
              <p:nvPr/>
            </p:nvSpPr>
            <p:spPr>
              <a:xfrm rot="10800000">
                <a:off x="692453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389">
                <a:extLst>
                  <a:ext uri="{FF2B5EF4-FFF2-40B4-BE49-F238E27FC236}">
                    <a16:creationId xmlns:a16="http://schemas.microsoft.com/office/drawing/2014/main" id="{F2E8C071-33DE-4755-BB2E-AB7FF19562B5}"/>
                  </a:ext>
                </a:extLst>
              </p:cNvPr>
              <p:cNvSpPr/>
              <p:nvPr/>
            </p:nvSpPr>
            <p:spPr>
              <a:xfrm>
                <a:off x="801096" y="1738683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389">
                <a:extLst>
                  <a:ext uri="{FF2B5EF4-FFF2-40B4-BE49-F238E27FC236}">
                    <a16:creationId xmlns:a16="http://schemas.microsoft.com/office/drawing/2014/main" id="{FB37D026-6D42-41F3-877F-26E9EF164D91}"/>
                  </a:ext>
                </a:extLst>
              </p:cNvPr>
              <p:cNvSpPr/>
              <p:nvPr/>
            </p:nvSpPr>
            <p:spPr>
              <a:xfrm>
                <a:off x="808244" y="1755959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3DA775C3-DC8B-4794-BA87-A9DA805B8AE8}"/>
                </a:ext>
              </a:extLst>
            </p:cNvPr>
            <p:cNvSpPr/>
            <p:nvPr/>
          </p:nvSpPr>
          <p:spPr>
            <a:xfrm rot="3954198">
              <a:off x="731654" y="1267112"/>
              <a:ext cx="229531" cy="389554"/>
            </a:xfrm>
            <a:prstGeom prst="moon">
              <a:avLst>
                <a:gd name="adj" fmla="val 345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台形 53">
              <a:extLst>
                <a:ext uri="{FF2B5EF4-FFF2-40B4-BE49-F238E27FC236}">
                  <a16:creationId xmlns:a16="http://schemas.microsoft.com/office/drawing/2014/main" id="{98A9D2E2-9353-482E-BD12-EE950205A5FF}"/>
                </a:ext>
              </a:extLst>
            </p:cNvPr>
            <p:cNvSpPr/>
            <p:nvPr/>
          </p:nvSpPr>
          <p:spPr>
            <a:xfrm>
              <a:off x="996597" y="2431257"/>
              <a:ext cx="341519" cy="99580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519" h="64779">
                  <a:moveTo>
                    <a:pt x="0" y="64063"/>
                  </a:moveTo>
                  <a:lnTo>
                    <a:pt x="11097" y="18589"/>
                  </a:lnTo>
                  <a:lnTo>
                    <a:pt x="316134" y="0"/>
                  </a:lnTo>
                  <a:lnTo>
                    <a:pt x="341519" y="64779"/>
                  </a:lnTo>
                  <a:lnTo>
                    <a:pt x="0" y="64063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DA2A711-E1C6-4FE7-B5C0-F3CF7D168CE4}"/>
                </a:ext>
              </a:extLst>
            </p:cNvPr>
            <p:cNvSpPr/>
            <p:nvPr/>
          </p:nvSpPr>
          <p:spPr>
            <a:xfrm>
              <a:off x="76233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30A48DC-17B2-4A1C-8C5D-594E38865084}"/>
                </a:ext>
              </a:extLst>
            </p:cNvPr>
            <p:cNvSpPr/>
            <p:nvPr/>
          </p:nvSpPr>
          <p:spPr>
            <a:xfrm>
              <a:off x="749703" y="2511655"/>
              <a:ext cx="312517" cy="697282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2517" h="697282">
                  <a:moveTo>
                    <a:pt x="274912" y="0"/>
                  </a:moveTo>
                  <a:lnTo>
                    <a:pt x="312517" y="52026"/>
                  </a:lnTo>
                  <a:lnTo>
                    <a:pt x="171169" y="173533"/>
                  </a:lnTo>
                  <a:lnTo>
                    <a:pt x="200135" y="258156"/>
                  </a:lnTo>
                  <a:cubicBezTo>
                    <a:pt x="80463" y="405325"/>
                    <a:pt x="48897" y="547732"/>
                    <a:pt x="14951" y="697282"/>
                  </a:cubicBezTo>
                  <a:cubicBezTo>
                    <a:pt x="1360" y="639811"/>
                    <a:pt x="-9242" y="564895"/>
                    <a:pt x="12277" y="470096"/>
                  </a:cubicBezTo>
                  <a:cubicBezTo>
                    <a:pt x="33796" y="375298"/>
                    <a:pt x="52428" y="292377"/>
                    <a:pt x="144065" y="128491"/>
                  </a:cubicBezTo>
                  <a:cubicBezTo>
                    <a:pt x="192614" y="54384"/>
                    <a:pt x="214225" y="41445"/>
                    <a:pt x="244839" y="10647"/>
                  </a:cubicBezTo>
                  <a:cubicBezTo>
                    <a:pt x="250895" y="7098"/>
                    <a:pt x="268856" y="3549"/>
                    <a:pt x="274912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5D4C7393-D3C6-4F3B-B2F0-A0633801696B}"/>
                </a:ext>
              </a:extLst>
            </p:cNvPr>
            <p:cNvSpPr/>
            <p:nvPr/>
          </p:nvSpPr>
          <p:spPr>
            <a:xfrm>
              <a:off x="98377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71D3227-EDED-40B1-8D4C-F8014A8E8A35}"/>
                </a:ext>
              </a:extLst>
            </p:cNvPr>
            <p:cNvSpPr/>
            <p:nvPr/>
          </p:nvSpPr>
          <p:spPr>
            <a:xfrm flipH="1">
              <a:off x="101397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7672FF1-B9A1-438D-9219-70978FDBC5F2}"/>
                </a:ext>
              </a:extLst>
            </p:cNvPr>
            <p:cNvGrpSpPr/>
            <p:nvPr/>
          </p:nvGrpSpPr>
          <p:grpSpPr>
            <a:xfrm rot="1800000">
              <a:off x="811292" y="2537748"/>
              <a:ext cx="132569" cy="289146"/>
              <a:chOff x="812816" y="2532982"/>
              <a:chExt cx="224851" cy="28914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051A142-22E9-47B9-B715-2AF80939E1B6}"/>
                  </a:ext>
                </a:extLst>
              </p:cNvPr>
              <p:cNvSpPr/>
              <p:nvPr/>
            </p:nvSpPr>
            <p:spPr>
              <a:xfrm rot="4125484" flipH="1">
                <a:off x="801550" y="2626873"/>
                <a:ext cx="243721" cy="146789"/>
              </a:xfrm>
              <a:custGeom>
                <a:avLst/>
                <a:gdLst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220280 w 1164128"/>
                  <a:gd name="connsiteY2" fmla="*/ 22985 h 881064"/>
                  <a:gd name="connsiteX3" fmla="*/ 1164128 w 1164128"/>
                  <a:gd name="connsiteY3" fmla="*/ 299901 h 881064"/>
                  <a:gd name="connsiteX4" fmla="*/ 1164128 w 1164128"/>
                  <a:gd name="connsiteY4" fmla="*/ 585923 h 881064"/>
                  <a:gd name="connsiteX5" fmla="*/ 207781 w 1164128"/>
                  <a:gd name="connsiteY5" fmla="*/ 866507 h 881064"/>
                  <a:gd name="connsiteX6" fmla="*/ 203241 w 1164128"/>
                  <a:gd name="connsiteY6" fmla="*/ 869567 h 881064"/>
                  <a:gd name="connsiteX7" fmla="*/ 146296 w 1164128"/>
                  <a:gd name="connsiteY7" fmla="*/ 881064 h 881064"/>
                  <a:gd name="connsiteX8" fmla="*/ 0 w 1164128"/>
                  <a:gd name="connsiteY8" fmla="*/ 734768 h 881064"/>
                  <a:gd name="connsiteX9" fmla="*/ 0 w 1164128"/>
                  <a:gd name="connsiteY9" fmla="*/ 146296 h 881064"/>
                  <a:gd name="connsiteX10" fmla="*/ 146296 w 1164128"/>
                  <a:gd name="connsiteY10" fmla="*/ 0 h 881064"/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1164128 w 1164128"/>
                  <a:gd name="connsiteY2" fmla="*/ 299901 h 881064"/>
                  <a:gd name="connsiteX3" fmla="*/ 1164128 w 1164128"/>
                  <a:gd name="connsiteY3" fmla="*/ 585923 h 881064"/>
                  <a:gd name="connsiteX4" fmla="*/ 207781 w 1164128"/>
                  <a:gd name="connsiteY4" fmla="*/ 866507 h 881064"/>
                  <a:gd name="connsiteX5" fmla="*/ 203241 w 1164128"/>
                  <a:gd name="connsiteY5" fmla="*/ 869567 h 881064"/>
                  <a:gd name="connsiteX6" fmla="*/ 146296 w 1164128"/>
                  <a:gd name="connsiteY6" fmla="*/ 881064 h 881064"/>
                  <a:gd name="connsiteX7" fmla="*/ 0 w 1164128"/>
                  <a:gd name="connsiteY7" fmla="*/ 734768 h 881064"/>
                  <a:gd name="connsiteX8" fmla="*/ 0 w 1164128"/>
                  <a:gd name="connsiteY8" fmla="*/ 146296 h 881064"/>
                  <a:gd name="connsiteX9" fmla="*/ 146296 w 1164128"/>
                  <a:gd name="connsiteY9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203241 w 1164128"/>
                  <a:gd name="connsiteY4" fmla="*/ 869567 h 881064"/>
                  <a:gd name="connsiteX5" fmla="*/ 146296 w 1164128"/>
                  <a:gd name="connsiteY5" fmla="*/ 881064 h 881064"/>
                  <a:gd name="connsiteX6" fmla="*/ 0 w 1164128"/>
                  <a:gd name="connsiteY6" fmla="*/ 734768 h 881064"/>
                  <a:gd name="connsiteX7" fmla="*/ 0 w 1164128"/>
                  <a:gd name="connsiteY7" fmla="*/ 146296 h 881064"/>
                  <a:gd name="connsiteX8" fmla="*/ 146296 w 1164128"/>
                  <a:gd name="connsiteY8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146296 w 1164128"/>
                  <a:gd name="connsiteY4" fmla="*/ 881064 h 881064"/>
                  <a:gd name="connsiteX5" fmla="*/ 0 w 1164128"/>
                  <a:gd name="connsiteY5" fmla="*/ 734768 h 881064"/>
                  <a:gd name="connsiteX6" fmla="*/ 0 w 1164128"/>
                  <a:gd name="connsiteY6" fmla="*/ 146296 h 881064"/>
                  <a:gd name="connsiteX7" fmla="*/ 146296 w 1164128"/>
                  <a:gd name="connsiteY7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146296 w 1164128"/>
                  <a:gd name="connsiteY3" fmla="*/ 881064 h 881064"/>
                  <a:gd name="connsiteX4" fmla="*/ 0 w 1164128"/>
                  <a:gd name="connsiteY4" fmla="*/ 734768 h 881064"/>
                  <a:gd name="connsiteX5" fmla="*/ 0 w 1164128"/>
                  <a:gd name="connsiteY5" fmla="*/ 146296 h 881064"/>
                  <a:gd name="connsiteX6" fmla="*/ 146296 w 1164128"/>
                  <a:gd name="connsiteY6" fmla="*/ 0 h 881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128" h="881064">
                    <a:moveTo>
                      <a:pt x="146296" y="0"/>
                    </a:moveTo>
                    <a:cubicBezTo>
                      <a:pt x="340317" y="25601"/>
                      <a:pt x="994489" y="202247"/>
                      <a:pt x="1164128" y="299901"/>
                    </a:cubicBezTo>
                    <a:lnTo>
                      <a:pt x="1164128" y="585923"/>
                    </a:lnTo>
                    <a:lnTo>
                      <a:pt x="146296" y="881064"/>
                    </a:lnTo>
                    <a:cubicBezTo>
                      <a:pt x="65499" y="881064"/>
                      <a:pt x="0" y="815565"/>
                      <a:pt x="0" y="734768"/>
                    </a:cubicBezTo>
                    <a:lnTo>
                      <a:pt x="0" y="146296"/>
                    </a:lnTo>
                    <a:cubicBezTo>
                      <a:pt x="0" y="65499"/>
                      <a:pt x="65499" y="0"/>
                      <a:pt x="14629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B47676E-435C-4B92-945D-770F80CD7B1D}"/>
                  </a:ext>
                </a:extLst>
              </p:cNvPr>
              <p:cNvSpPr/>
              <p:nvPr/>
            </p:nvSpPr>
            <p:spPr>
              <a:xfrm flipH="1">
                <a:off x="863771" y="2532982"/>
                <a:ext cx="173896" cy="149340"/>
              </a:xfrm>
              <a:custGeom>
                <a:avLst/>
                <a:gdLst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220280 w 1164128"/>
                  <a:gd name="connsiteY2" fmla="*/ 22985 h 881064"/>
                  <a:gd name="connsiteX3" fmla="*/ 1164128 w 1164128"/>
                  <a:gd name="connsiteY3" fmla="*/ 299901 h 881064"/>
                  <a:gd name="connsiteX4" fmla="*/ 1164128 w 1164128"/>
                  <a:gd name="connsiteY4" fmla="*/ 585923 h 881064"/>
                  <a:gd name="connsiteX5" fmla="*/ 207781 w 1164128"/>
                  <a:gd name="connsiteY5" fmla="*/ 866507 h 881064"/>
                  <a:gd name="connsiteX6" fmla="*/ 203241 w 1164128"/>
                  <a:gd name="connsiteY6" fmla="*/ 869567 h 881064"/>
                  <a:gd name="connsiteX7" fmla="*/ 146296 w 1164128"/>
                  <a:gd name="connsiteY7" fmla="*/ 881064 h 881064"/>
                  <a:gd name="connsiteX8" fmla="*/ 0 w 1164128"/>
                  <a:gd name="connsiteY8" fmla="*/ 734768 h 881064"/>
                  <a:gd name="connsiteX9" fmla="*/ 0 w 1164128"/>
                  <a:gd name="connsiteY9" fmla="*/ 146296 h 881064"/>
                  <a:gd name="connsiteX10" fmla="*/ 146296 w 1164128"/>
                  <a:gd name="connsiteY10" fmla="*/ 0 h 881064"/>
                  <a:gd name="connsiteX0" fmla="*/ 146296 w 1164128"/>
                  <a:gd name="connsiteY0" fmla="*/ 0 h 881064"/>
                  <a:gd name="connsiteX1" fmla="*/ 203241 w 1164128"/>
                  <a:gd name="connsiteY1" fmla="*/ 11497 h 881064"/>
                  <a:gd name="connsiteX2" fmla="*/ 1164128 w 1164128"/>
                  <a:gd name="connsiteY2" fmla="*/ 299901 h 881064"/>
                  <a:gd name="connsiteX3" fmla="*/ 1164128 w 1164128"/>
                  <a:gd name="connsiteY3" fmla="*/ 585923 h 881064"/>
                  <a:gd name="connsiteX4" fmla="*/ 207781 w 1164128"/>
                  <a:gd name="connsiteY4" fmla="*/ 866507 h 881064"/>
                  <a:gd name="connsiteX5" fmla="*/ 203241 w 1164128"/>
                  <a:gd name="connsiteY5" fmla="*/ 869567 h 881064"/>
                  <a:gd name="connsiteX6" fmla="*/ 146296 w 1164128"/>
                  <a:gd name="connsiteY6" fmla="*/ 881064 h 881064"/>
                  <a:gd name="connsiteX7" fmla="*/ 0 w 1164128"/>
                  <a:gd name="connsiteY7" fmla="*/ 734768 h 881064"/>
                  <a:gd name="connsiteX8" fmla="*/ 0 w 1164128"/>
                  <a:gd name="connsiteY8" fmla="*/ 146296 h 881064"/>
                  <a:gd name="connsiteX9" fmla="*/ 146296 w 1164128"/>
                  <a:gd name="connsiteY9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203241 w 1164128"/>
                  <a:gd name="connsiteY4" fmla="*/ 869567 h 881064"/>
                  <a:gd name="connsiteX5" fmla="*/ 146296 w 1164128"/>
                  <a:gd name="connsiteY5" fmla="*/ 881064 h 881064"/>
                  <a:gd name="connsiteX6" fmla="*/ 0 w 1164128"/>
                  <a:gd name="connsiteY6" fmla="*/ 734768 h 881064"/>
                  <a:gd name="connsiteX7" fmla="*/ 0 w 1164128"/>
                  <a:gd name="connsiteY7" fmla="*/ 146296 h 881064"/>
                  <a:gd name="connsiteX8" fmla="*/ 146296 w 1164128"/>
                  <a:gd name="connsiteY8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207781 w 1164128"/>
                  <a:gd name="connsiteY3" fmla="*/ 866507 h 881064"/>
                  <a:gd name="connsiteX4" fmla="*/ 146296 w 1164128"/>
                  <a:gd name="connsiteY4" fmla="*/ 881064 h 881064"/>
                  <a:gd name="connsiteX5" fmla="*/ 0 w 1164128"/>
                  <a:gd name="connsiteY5" fmla="*/ 734768 h 881064"/>
                  <a:gd name="connsiteX6" fmla="*/ 0 w 1164128"/>
                  <a:gd name="connsiteY6" fmla="*/ 146296 h 881064"/>
                  <a:gd name="connsiteX7" fmla="*/ 146296 w 1164128"/>
                  <a:gd name="connsiteY7" fmla="*/ 0 h 881064"/>
                  <a:gd name="connsiteX0" fmla="*/ 146296 w 1164128"/>
                  <a:gd name="connsiteY0" fmla="*/ 0 h 881064"/>
                  <a:gd name="connsiteX1" fmla="*/ 1164128 w 1164128"/>
                  <a:gd name="connsiteY1" fmla="*/ 299901 h 881064"/>
                  <a:gd name="connsiteX2" fmla="*/ 1164128 w 1164128"/>
                  <a:gd name="connsiteY2" fmla="*/ 585923 h 881064"/>
                  <a:gd name="connsiteX3" fmla="*/ 146296 w 1164128"/>
                  <a:gd name="connsiteY3" fmla="*/ 881064 h 881064"/>
                  <a:gd name="connsiteX4" fmla="*/ 0 w 1164128"/>
                  <a:gd name="connsiteY4" fmla="*/ 734768 h 881064"/>
                  <a:gd name="connsiteX5" fmla="*/ 0 w 1164128"/>
                  <a:gd name="connsiteY5" fmla="*/ 146296 h 881064"/>
                  <a:gd name="connsiteX6" fmla="*/ 146296 w 1164128"/>
                  <a:gd name="connsiteY6" fmla="*/ 0 h 881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128" h="881064">
                    <a:moveTo>
                      <a:pt x="146296" y="0"/>
                    </a:moveTo>
                    <a:cubicBezTo>
                      <a:pt x="340317" y="25601"/>
                      <a:pt x="994489" y="202247"/>
                      <a:pt x="1164128" y="299901"/>
                    </a:cubicBezTo>
                    <a:lnTo>
                      <a:pt x="1164128" y="585923"/>
                    </a:lnTo>
                    <a:lnTo>
                      <a:pt x="146296" y="881064"/>
                    </a:lnTo>
                    <a:cubicBezTo>
                      <a:pt x="65499" y="881064"/>
                      <a:pt x="0" y="815565"/>
                      <a:pt x="0" y="734768"/>
                    </a:cubicBezTo>
                    <a:lnTo>
                      <a:pt x="0" y="146296"/>
                    </a:lnTo>
                    <a:cubicBezTo>
                      <a:pt x="0" y="65499"/>
                      <a:pt x="65499" y="0"/>
                      <a:pt x="14629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37211327-5843-4CE0-BCAB-804ED40EBA4D}"/>
                  </a:ext>
                </a:extLst>
              </p:cNvPr>
              <p:cNvSpPr/>
              <p:nvPr/>
            </p:nvSpPr>
            <p:spPr>
              <a:xfrm>
                <a:off x="812816" y="2558646"/>
                <a:ext cx="86472" cy="95710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B0D7AC1-454C-479B-A95E-D7BFE7B7B379}"/>
                </a:ext>
              </a:extLst>
            </p:cNvPr>
            <p:cNvSpPr/>
            <p:nvPr/>
          </p:nvSpPr>
          <p:spPr>
            <a:xfrm>
              <a:off x="805261" y="3354340"/>
              <a:ext cx="45719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9F34C28-A339-4F16-9561-DD660145207F}"/>
              </a:ext>
            </a:extLst>
          </p:cNvPr>
          <p:cNvGrpSpPr/>
          <p:nvPr/>
        </p:nvGrpSpPr>
        <p:grpSpPr>
          <a:xfrm>
            <a:off x="4485711" y="1028774"/>
            <a:ext cx="1089879" cy="2503498"/>
            <a:chOff x="3692081" y="1028774"/>
            <a:chExt cx="1089879" cy="2503498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C375D99-B85E-4948-BB14-24F74E8FA473}"/>
                </a:ext>
              </a:extLst>
            </p:cNvPr>
            <p:cNvSpPr/>
            <p:nvPr/>
          </p:nvSpPr>
          <p:spPr>
            <a:xfrm rot="2700000">
              <a:off x="3773227" y="1153367"/>
              <a:ext cx="505744" cy="66803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540EAAA-D277-4F88-8D77-AB5DFA27C170}"/>
                </a:ext>
              </a:extLst>
            </p:cNvPr>
            <p:cNvSpPr/>
            <p:nvPr/>
          </p:nvSpPr>
          <p:spPr>
            <a:xfrm>
              <a:off x="4157664" y="2108773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87F5684-EA87-4E97-BEAF-71E9B5EE34B5}"/>
                </a:ext>
              </a:extLst>
            </p:cNvPr>
            <p:cNvSpPr/>
            <p:nvPr/>
          </p:nvSpPr>
          <p:spPr>
            <a:xfrm>
              <a:off x="4176537" y="2123609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59EBD75-064A-4A8F-8885-8935A723C46B}"/>
                </a:ext>
              </a:extLst>
            </p:cNvPr>
            <p:cNvSpPr/>
            <p:nvPr/>
          </p:nvSpPr>
          <p:spPr>
            <a:xfrm>
              <a:off x="3724086" y="1215441"/>
              <a:ext cx="1004748" cy="1121920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96821 w 1004748"/>
                <a:gd name="connsiteY2" fmla="*/ 1018865 h 1118805"/>
                <a:gd name="connsiteX3" fmla="*/ 93222 w 1004748"/>
                <a:gd name="connsiteY3" fmla="*/ 1007737 h 1118805"/>
                <a:gd name="connsiteX4" fmla="*/ 98077 w 1004748"/>
                <a:gd name="connsiteY4" fmla="*/ 1006278 h 1118805"/>
                <a:gd name="connsiteX5" fmla="*/ 135404 w 1004748"/>
                <a:gd name="connsiteY5" fmla="*/ 980413 h 1118805"/>
                <a:gd name="connsiteX6" fmla="*/ 98077 w 1004748"/>
                <a:gd name="connsiteY6" fmla="*/ 985835 h 1118805"/>
                <a:gd name="connsiteX7" fmla="*/ 86965 w 1004748"/>
                <a:gd name="connsiteY7" fmla="*/ 988394 h 1118805"/>
                <a:gd name="connsiteX8" fmla="*/ 81904 w 1004748"/>
                <a:gd name="connsiteY8" fmla="*/ 972746 h 1118805"/>
                <a:gd name="connsiteX9" fmla="*/ 69487 w 1004748"/>
                <a:gd name="connsiteY9" fmla="*/ 912796 h 1118805"/>
                <a:gd name="connsiteX10" fmla="*/ 0 w 1004748"/>
                <a:gd name="connsiteY10" fmla="*/ 863460 h 1118805"/>
                <a:gd name="connsiteX11" fmla="*/ 62281 w 1004748"/>
                <a:gd name="connsiteY11" fmla="*/ 694242 h 1118805"/>
                <a:gd name="connsiteX12" fmla="*/ 28390 w 1004748"/>
                <a:gd name="connsiteY12" fmla="*/ 487045 h 1118805"/>
                <a:gd name="connsiteX13" fmla="*/ 26520 w 1004748"/>
                <a:gd name="connsiteY13" fmla="*/ 412367 h 1118805"/>
                <a:gd name="connsiteX14" fmla="*/ 532477 w 1004748"/>
                <a:gd name="connsiteY14" fmla="*/ 0 h 1118805"/>
                <a:gd name="connsiteX15" fmla="*/ 1004703 w 1004748"/>
                <a:gd name="connsiteY15" fmla="*/ 534658 h 1118805"/>
                <a:gd name="connsiteX16" fmla="*/ 647762 w 1004748"/>
                <a:gd name="connsiteY16" fmla="*/ 1058218 h 1118805"/>
                <a:gd name="connsiteX0" fmla="*/ 574924 w 1004748"/>
                <a:gd name="connsiteY0" fmla="*/ 907339 h 1121920"/>
                <a:gd name="connsiteX1" fmla="*/ 244591 w 1004748"/>
                <a:gd name="connsiteY1" fmla="*/ 1118805 h 1121920"/>
                <a:gd name="connsiteX2" fmla="*/ 96821 w 1004748"/>
                <a:gd name="connsiteY2" fmla="*/ 1018865 h 1121920"/>
                <a:gd name="connsiteX3" fmla="*/ 93222 w 1004748"/>
                <a:gd name="connsiteY3" fmla="*/ 1007737 h 1121920"/>
                <a:gd name="connsiteX4" fmla="*/ 98077 w 1004748"/>
                <a:gd name="connsiteY4" fmla="*/ 1006278 h 1121920"/>
                <a:gd name="connsiteX5" fmla="*/ 135404 w 1004748"/>
                <a:gd name="connsiteY5" fmla="*/ 980413 h 1121920"/>
                <a:gd name="connsiteX6" fmla="*/ 98077 w 1004748"/>
                <a:gd name="connsiteY6" fmla="*/ 985835 h 1121920"/>
                <a:gd name="connsiteX7" fmla="*/ 86965 w 1004748"/>
                <a:gd name="connsiteY7" fmla="*/ 988394 h 1121920"/>
                <a:gd name="connsiteX8" fmla="*/ 81904 w 1004748"/>
                <a:gd name="connsiteY8" fmla="*/ 972746 h 1121920"/>
                <a:gd name="connsiteX9" fmla="*/ 69487 w 1004748"/>
                <a:gd name="connsiteY9" fmla="*/ 912796 h 1121920"/>
                <a:gd name="connsiteX10" fmla="*/ 0 w 1004748"/>
                <a:gd name="connsiteY10" fmla="*/ 863460 h 1121920"/>
                <a:gd name="connsiteX11" fmla="*/ 62281 w 1004748"/>
                <a:gd name="connsiteY11" fmla="*/ 694242 h 1121920"/>
                <a:gd name="connsiteX12" fmla="*/ 28390 w 1004748"/>
                <a:gd name="connsiteY12" fmla="*/ 487045 h 1121920"/>
                <a:gd name="connsiteX13" fmla="*/ 26520 w 1004748"/>
                <a:gd name="connsiteY13" fmla="*/ 412367 h 1121920"/>
                <a:gd name="connsiteX14" fmla="*/ 532477 w 1004748"/>
                <a:gd name="connsiteY14" fmla="*/ 0 h 1121920"/>
                <a:gd name="connsiteX15" fmla="*/ 1004703 w 1004748"/>
                <a:gd name="connsiteY15" fmla="*/ 534658 h 1121920"/>
                <a:gd name="connsiteX16" fmla="*/ 647762 w 1004748"/>
                <a:gd name="connsiteY16" fmla="*/ 1058218 h 1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21920">
                  <a:moveTo>
                    <a:pt x="574924" y="907339"/>
                  </a:moveTo>
                  <a:cubicBezTo>
                    <a:pt x="489801" y="1074259"/>
                    <a:pt x="345404" y="1100566"/>
                    <a:pt x="244591" y="1118805"/>
                  </a:cubicBezTo>
                  <a:cubicBezTo>
                    <a:pt x="180419" y="11329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B2C6773-1ECC-4CD4-BA48-778E680232D9}"/>
                </a:ext>
              </a:extLst>
            </p:cNvPr>
            <p:cNvSpPr/>
            <p:nvPr/>
          </p:nvSpPr>
          <p:spPr>
            <a:xfrm rot="1800000">
              <a:off x="3756428" y="3022983"/>
              <a:ext cx="191239" cy="323675"/>
            </a:xfrm>
            <a:custGeom>
              <a:avLst/>
              <a:gdLst>
                <a:gd name="connsiteX0" fmla="*/ 120455 w 240910"/>
                <a:gd name="connsiteY0" fmla="*/ 0 h 290804"/>
                <a:gd name="connsiteX1" fmla="*/ 205630 w 240910"/>
                <a:gd name="connsiteY1" fmla="*/ 35280 h 290804"/>
                <a:gd name="connsiteX2" fmla="*/ 205630 w 240910"/>
                <a:gd name="connsiteY2" fmla="*/ 205630 h 290804"/>
                <a:gd name="connsiteX3" fmla="*/ 120455 w 240910"/>
                <a:gd name="connsiteY3" fmla="*/ 290804 h 290804"/>
                <a:gd name="connsiteX4" fmla="*/ 35280 w 240910"/>
                <a:gd name="connsiteY4" fmla="*/ 205630 h 290804"/>
                <a:gd name="connsiteX5" fmla="*/ 35280 w 240910"/>
                <a:gd name="connsiteY5" fmla="*/ 35280 h 290804"/>
                <a:gd name="connsiteX6" fmla="*/ 120455 w 240910"/>
                <a:gd name="connsiteY6" fmla="*/ 0 h 29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910" h="290804">
                  <a:moveTo>
                    <a:pt x="120455" y="0"/>
                  </a:moveTo>
                  <a:cubicBezTo>
                    <a:pt x="151282" y="0"/>
                    <a:pt x="182109" y="11760"/>
                    <a:pt x="205630" y="35280"/>
                  </a:cubicBezTo>
                  <a:cubicBezTo>
                    <a:pt x="252670" y="82320"/>
                    <a:pt x="252670" y="158590"/>
                    <a:pt x="205630" y="205630"/>
                  </a:cubicBezTo>
                  <a:lnTo>
                    <a:pt x="120455" y="290804"/>
                  </a:lnTo>
                  <a:lnTo>
                    <a:pt x="35280" y="205630"/>
                  </a:lnTo>
                  <a:cubicBezTo>
                    <a:pt x="-11760" y="158590"/>
                    <a:pt x="-11760" y="82320"/>
                    <a:pt x="35280" y="35280"/>
                  </a:cubicBezTo>
                  <a:cubicBezTo>
                    <a:pt x="58801" y="11760"/>
                    <a:pt x="89628" y="0"/>
                    <a:pt x="1204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27">
              <a:extLst>
                <a:ext uri="{FF2B5EF4-FFF2-40B4-BE49-F238E27FC236}">
                  <a16:creationId xmlns:a16="http://schemas.microsoft.com/office/drawing/2014/main" id="{81F08A4C-4056-485A-817C-EA9C6EDDC2FB}"/>
                </a:ext>
              </a:extLst>
            </p:cNvPr>
            <p:cNvSpPr/>
            <p:nvPr/>
          </p:nvSpPr>
          <p:spPr>
            <a:xfrm rot="10800000">
              <a:off x="3784379" y="1548082"/>
              <a:ext cx="245617" cy="4554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CFA2A2F-A0D4-42A6-881F-954430120D45}"/>
                </a:ext>
              </a:extLst>
            </p:cNvPr>
            <p:cNvSpPr/>
            <p:nvPr/>
          </p:nvSpPr>
          <p:spPr>
            <a:xfrm>
              <a:off x="386748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E2F98B42-7045-45A9-81CD-8F3C2822F3C9}"/>
                </a:ext>
              </a:extLst>
            </p:cNvPr>
            <p:cNvSpPr/>
            <p:nvPr/>
          </p:nvSpPr>
          <p:spPr>
            <a:xfrm>
              <a:off x="408892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8315FB9-FE44-445C-BC95-CDF46870F942}"/>
                </a:ext>
              </a:extLst>
            </p:cNvPr>
            <p:cNvSpPr/>
            <p:nvPr/>
          </p:nvSpPr>
          <p:spPr>
            <a:xfrm flipH="1">
              <a:off x="411912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F96EA15-1DBC-453F-BC15-F6D19B149B68}"/>
                </a:ext>
              </a:extLst>
            </p:cNvPr>
            <p:cNvGrpSpPr/>
            <p:nvPr/>
          </p:nvGrpSpPr>
          <p:grpSpPr>
            <a:xfrm>
              <a:off x="4415883" y="2140351"/>
              <a:ext cx="268036" cy="1024753"/>
              <a:chOff x="5123221" y="2236561"/>
              <a:chExt cx="268036" cy="1024753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AA9F337-BED3-4850-9E70-2D6336D1F9AE}"/>
                  </a:ext>
                </a:extLst>
              </p:cNvPr>
              <p:cNvSpPr/>
              <p:nvPr/>
            </p:nvSpPr>
            <p:spPr>
              <a:xfrm flipH="1">
                <a:off x="518596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F668405-578E-4691-AE17-6F6F2D6E80A0}"/>
                  </a:ext>
                </a:extLst>
              </p:cNvPr>
              <p:cNvSpPr/>
              <p:nvPr/>
            </p:nvSpPr>
            <p:spPr>
              <a:xfrm flipH="1">
                <a:off x="5123221" y="2998471"/>
                <a:ext cx="268036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0F4383C-45E9-4FED-A8B1-8C9CD08A7E4A}"/>
                  </a:ext>
                </a:extLst>
              </p:cNvPr>
              <p:cNvSpPr/>
              <p:nvPr/>
            </p:nvSpPr>
            <p:spPr>
              <a:xfrm>
                <a:off x="5222287" y="3036570"/>
                <a:ext cx="74794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F5771A4-A026-4E35-B178-810F72CC2580}"/>
                </a:ext>
              </a:extLst>
            </p:cNvPr>
            <p:cNvSpPr/>
            <p:nvPr/>
          </p:nvSpPr>
          <p:spPr>
            <a:xfrm rot="2700000">
              <a:off x="3831054" y="1200861"/>
              <a:ext cx="1122994" cy="778819"/>
            </a:xfrm>
            <a:custGeom>
              <a:avLst/>
              <a:gdLst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846371 w 1103320"/>
                <a:gd name="connsiteY6" fmla="*/ 604278 h 797333"/>
                <a:gd name="connsiteX7" fmla="*/ 128865 w 1103320"/>
                <a:gd name="connsiteY7" fmla="*/ 462631 h 797333"/>
                <a:gd name="connsiteX8" fmla="*/ 50548 w 1103320"/>
                <a:gd name="connsiteY8" fmla="*/ 608464 h 797333"/>
                <a:gd name="connsiteX9" fmla="*/ 41965 w 1103320"/>
                <a:gd name="connsiteY9" fmla="*/ 690131 h 797333"/>
                <a:gd name="connsiteX10" fmla="*/ 11208 w 1103320"/>
                <a:gd name="connsiteY10" fmla="*/ 600383 h 797333"/>
                <a:gd name="connsiteX11" fmla="*/ 0 w 1103320"/>
                <a:gd name="connsiteY11" fmla="*/ 499680 h 797333"/>
                <a:gd name="connsiteX12" fmla="*/ 161578 w 1103320"/>
                <a:gd name="connsiteY12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50548 w 1103320"/>
                <a:gd name="connsiteY8" fmla="*/ 608464 h 797333"/>
                <a:gd name="connsiteX9" fmla="*/ 41965 w 1103320"/>
                <a:gd name="connsiteY9" fmla="*/ 690131 h 797333"/>
                <a:gd name="connsiteX10" fmla="*/ 11208 w 1103320"/>
                <a:gd name="connsiteY10" fmla="*/ 600383 h 797333"/>
                <a:gd name="connsiteX11" fmla="*/ 0 w 1103320"/>
                <a:gd name="connsiteY11" fmla="*/ 499680 h 797333"/>
                <a:gd name="connsiteX12" fmla="*/ 161578 w 1103320"/>
                <a:gd name="connsiteY12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41965 w 1103320"/>
                <a:gd name="connsiteY8" fmla="*/ 690131 h 797333"/>
                <a:gd name="connsiteX9" fmla="*/ 11208 w 1103320"/>
                <a:gd name="connsiteY9" fmla="*/ 600383 h 797333"/>
                <a:gd name="connsiteX10" fmla="*/ 0 w 1103320"/>
                <a:gd name="connsiteY10" fmla="*/ 499680 h 797333"/>
                <a:gd name="connsiteX11" fmla="*/ 161578 w 1103320"/>
                <a:gd name="connsiteY11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990955 w 1103320"/>
                <a:gd name="connsiteY5" fmla="*/ 794115 h 797333"/>
                <a:gd name="connsiteX6" fmla="*/ 795858 w 1103320"/>
                <a:gd name="connsiteY6" fmla="*/ 654792 h 797333"/>
                <a:gd name="connsiteX7" fmla="*/ 128865 w 1103320"/>
                <a:gd name="connsiteY7" fmla="*/ 462631 h 797333"/>
                <a:gd name="connsiteX8" fmla="*/ 41965 w 1103320"/>
                <a:gd name="connsiteY8" fmla="*/ 690131 h 797333"/>
                <a:gd name="connsiteX9" fmla="*/ 11208 w 1103320"/>
                <a:gd name="connsiteY9" fmla="*/ 600383 h 797333"/>
                <a:gd name="connsiteX10" fmla="*/ 0 w 1103320"/>
                <a:gd name="connsiteY10" fmla="*/ 499680 h 797333"/>
                <a:gd name="connsiteX11" fmla="*/ 161578 w 1103320"/>
                <a:gd name="connsiteY11" fmla="*/ 146353 h 797333"/>
                <a:gd name="connsiteX0" fmla="*/ 161578 w 1103320"/>
                <a:gd name="connsiteY0" fmla="*/ 146353 h 797333"/>
                <a:gd name="connsiteX1" fmla="*/ 551660 w 1103320"/>
                <a:gd name="connsiteY1" fmla="*/ 0 h 797333"/>
                <a:gd name="connsiteX2" fmla="*/ 1103320 w 1103320"/>
                <a:gd name="connsiteY2" fmla="*/ 499680 h 797333"/>
                <a:gd name="connsiteX3" fmla="*/ 1009105 w 1103320"/>
                <a:gd name="connsiteY3" fmla="*/ 779056 h 797333"/>
                <a:gd name="connsiteX4" fmla="*/ 992456 w 1103320"/>
                <a:gd name="connsiteY4" fmla="*/ 797333 h 797333"/>
                <a:gd name="connsiteX5" fmla="*/ 795858 w 1103320"/>
                <a:gd name="connsiteY5" fmla="*/ 654792 h 797333"/>
                <a:gd name="connsiteX6" fmla="*/ 128865 w 1103320"/>
                <a:gd name="connsiteY6" fmla="*/ 462631 h 797333"/>
                <a:gd name="connsiteX7" fmla="*/ 41965 w 1103320"/>
                <a:gd name="connsiteY7" fmla="*/ 690131 h 797333"/>
                <a:gd name="connsiteX8" fmla="*/ 11208 w 1103320"/>
                <a:gd name="connsiteY8" fmla="*/ 600383 h 797333"/>
                <a:gd name="connsiteX9" fmla="*/ 0 w 1103320"/>
                <a:gd name="connsiteY9" fmla="*/ 499680 h 797333"/>
                <a:gd name="connsiteX10" fmla="*/ 161578 w 1103320"/>
                <a:gd name="connsiteY10" fmla="*/ 146353 h 797333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28865 w 1103320"/>
                <a:gd name="connsiteY5" fmla="*/ 462631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03320"/>
                <a:gd name="connsiteY0" fmla="*/ 146353 h 779056"/>
                <a:gd name="connsiteX1" fmla="*/ 551660 w 1103320"/>
                <a:gd name="connsiteY1" fmla="*/ 0 h 779056"/>
                <a:gd name="connsiteX2" fmla="*/ 1103320 w 1103320"/>
                <a:gd name="connsiteY2" fmla="*/ 499680 h 779056"/>
                <a:gd name="connsiteX3" fmla="*/ 1009105 w 1103320"/>
                <a:gd name="connsiteY3" fmla="*/ 779056 h 779056"/>
                <a:gd name="connsiteX4" fmla="*/ 795858 w 1103320"/>
                <a:gd name="connsiteY4" fmla="*/ 654792 h 779056"/>
                <a:gd name="connsiteX5" fmla="*/ 155757 w 1103320"/>
                <a:gd name="connsiteY5" fmla="*/ 459263 h 779056"/>
                <a:gd name="connsiteX6" fmla="*/ 41965 w 1103320"/>
                <a:gd name="connsiteY6" fmla="*/ 690131 h 779056"/>
                <a:gd name="connsiteX7" fmla="*/ 11208 w 1103320"/>
                <a:gd name="connsiteY7" fmla="*/ 600383 h 779056"/>
                <a:gd name="connsiteX8" fmla="*/ 0 w 1103320"/>
                <a:gd name="connsiteY8" fmla="*/ 499680 h 779056"/>
                <a:gd name="connsiteX9" fmla="*/ 161578 w 1103320"/>
                <a:gd name="connsiteY9" fmla="*/ 146353 h 779056"/>
                <a:gd name="connsiteX0" fmla="*/ 161578 w 1144733"/>
                <a:gd name="connsiteY0" fmla="*/ 146353 h 740890"/>
                <a:gd name="connsiteX1" fmla="*/ 551660 w 1144733"/>
                <a:gd name="connsiteY1" fmla="*/ 0 h 740890"/>
                <a:gd name="connsiteX2" fmla="*/ 1103320 w 1144733"/>
                <a:gd name="connsiteY2" fmla="*/ 499680 h 740890"/>
                <a:gd name="connsiteX3" fmla="*/ 1065127 w 1144733"/>
                <a:gd name="connsiteY3" fmla="*/ 740890 h 740890"/>
                <a:gd name="connsiteX4" fmla="*/ 795858 w 1144733"/>
                <a:gd name="connsiteY4" fmla="*/ 654792 h 740890"/>
                <a:gd name="connsiteX5" fmla="*/ 155757 w 1144733"/>
                <a:gd name="connsiteY5" fmla="*/ 459263 h 740890"/>
                <a:gd name="connsiteX6" fmla="*/ 41965 w 1144733"/>
                <a:gd name="connsiteY6" fmla="*/ 690131 h 740890"/>
                <a:gd name="connsiteX7" fmla="*/ 11208 w 1144733"/>
                <a:gd name="connsiteY7" fmla="*/ 600383 h 740890"/>
                <a:gd name="connsiteX8" fmla="*/ 0 w 1144733"/>
                <a:gd name="connsiteY8" fmla="*/ 499680 h 740890"/>
                <a:gd name="connsiteX9" fmla="*/ 161578 w 1144733"/>
                <a:gd name="connsiteY9" fmla="*/ 146353 h 740890"/>
                <a:gd name="connsiteX0" fmla="*/ 161578 w 1144733"/>
                <a:gd name="connsiteY0" fmla="*/ 146353 h 752443"/>
                <a:gd name="connsiteX1" fmla="*/ 551660 w 1144733"/>
                <a:gd name="connsiteY1" fmla="*/ 0 h 752443"/>
                <a:gd name="connsiteX2" fmla="*/ 1103320 w 1144733"/>
                <a:gd name="connsiteY2" fmla="*/ 499680 h 752443"/>
                <a:gd name="connsiteX3" fmla="*/ 1065127 w 1144733"/>
                <a:gd name="connsiteY3" fmla="*/ 740890 h 752443"/>
                <a:gd name="connsiteX4" fmla="*/ 795858 w 1144733"/>
                <a:gd name="connsiteY4" fmla="*/ 654792 h 752443"/>
                <a:gd name="connsiteX5" fmla="*/ 155757 w 1144733"/>
                <a:gd name="connsiteY5" fmla="*/ 459263 h 752443"/>
                <a:gd name="connsiteX6" fmla="*/ 41965 w 1144733"/>
                <a:gd name="connsiteY6" fmla="*/ 690131 h 752443"/>
                <a:gd name="connsiteX7" fmla="*/ 11208 w 1144733"/>
                <a:gd name="connsiteY7" fmla="*/ 600383 h 752443"/>
                <a:gd name="connsiteX8" fmla="*/ 0 w 1144733"/>
                <a:gd name="connsiteY8" fmla="*/ 499680 h 752443"/>
                <a:gd name="connsiteX9" fmla="*/ 161578 w 1144733"/>
                <a:gd name="connsiteY9" fmla="*/ 146353 h 752443"/>
                <a:gd name="connsiteX0" fmla="*/ 161578 w 1144733"/>
                <a:gd name="connsiteY0" fmla="*/ 146353 h 754041"/>
                <a:gd name="connsiteX1" fmla="*/ 551660 w 1144733"/>
                <a:gd name="connsiteY1" fmla="*/ 0 h 754041"/>
                <a:gd name="connsiteX2" fmla="*/ 1103320 w 1144733"/>
                <a:gd name="connsiteY2" fmla="*/ 499680 h 754041"/>
                <a:gd name="connsiteX3" fmla="*/ 1065127 w 1144733"/>
                <a:gd name="connsiteY3" fmla="*/ 740890 h 754041"/>
                <a:gd name="connsiteX4" fmla="*/ 795858 w 1144733"/>
                <a:gd name="connsiteY4" fmla="*/ 654792 h 754041"/>
                <a:gd name="connsiteX5" fmla="*/ 155757 w 1144733"/>
                <a:gd name="connsiteY5" fmla="*/ 459263 h 754041"/>
                <a:gd name="connsiteX6" fmla="*/ 41965 w 1144733"/>
                <a:gd name="connsiteY6" fmla="*/ 690131 h 754041"/>
                <a:gd name="connsiteX7" fmla="*/ 11208 w 1144733"/>
                <a:gd name="connsiteY7" fmla="*/ 600383 h 754041"/>
                <a:gd name="connsiteX8" fmla="*/ 0 w 1144733"/>
                <a:gd name="connsiteY8" fmla="*/ 499680 h 754041"/>
                <a:gd name="connsiteX9" fmla="*/ 161578 w 1144733"/>
                <a:gd name="connsiteY9" fmla="*/ 146353 h 754041"/>
                <a:gd name="connsiteX0" fmla="*/ 161578 w 1144733"/>
                <a:gd name="connsiteY0" fmla="*/ 146353 h 758480"/>
                <a:gd name="connsiteX1" fmla="*/ 551660 w 1144733"/>
                <a:gd name="connsiteY1" fmla="*/ 0 h 758480"/>
                <a:gd name="connsiteX2" fmla="*/ 1103320 w 1144733"/>
                <a:gd name="connsiteY2" fmla="*/ 499680 h 758480"/>
                <a:gd name="connsiteX3" fmla="*/ 1065127 w 1144733"/>
                <a:gd name="connsiteY3" fmla="*/ 740890 h 758480"/>
                <a:gd name="connsiteX4" fmla="*/ 795858 w 1144733"/>
                <a:gd name="connsiteY4" fmla="*/ 654792 h 758480"/>
                <a:gd name="connsiteX5" fmla="*/ 155757 w 1144733"/>
                <a:gd name="connsiteY5" fmla="*/ 459263 h 758480"/>
                <a:gd name="connsiteX6" fmla="*/ 41965 w 1144733"/>
                <a:gd name="connsiteY6" fmla="*/ 690131 h 758480"/>
                <a:gd name="connsiteX7" fmla="*/ 11208 w 1144733"/>
                <a:gd name="connsiteY7" fmla="*/ 600383 h 758480"/>
                <a:gd name="connsiteX8" fmla="*/ 0 w 1144733"/>
                <a:gd name="connsiteY8" fmla="*/ 499680 h 758480"/>
                <a:gd name="connsiteX9" fmla="*/ 161578 w 1144733"/>
                <a:gd name="connsiteY9" fmla="*/ 146353 h 758480"/>
                <a:gd name="connsiteX0" fmla="*/ 161578 w 1144733"/>
                <a:gd name="connsiteY0" fmla="*/ 147104 h 759231"/>
                <a:gd name="connsiteX1" fmla="*/ 551660 w 1144733"/>
                <a:gd name="connsiteY1" fmla="*/ 751 h 759231"/>
                <a:gd name="connsiteX2" fmla="*/ 1103320 w 1144733"/>
                <a:gd name="connsiteY2" fmla="*/ 500431 h 759231"/>
                <a:gd name="connsiteX3" fmla="*/ 1065127 w 1144733"/>
                <a:gd name="connsiteY3" fmla="*/ 741641 h 759231"/>
                <a:gd name="connsiteX4" fmla="*/ 795858 w 1144733"/>
                <a:gd name="connsiteY4" fmla="*/ 655543 h 759231"/>
                <a:gd name="connsiteX5" fmla="*/ 155757 w 1144733"/>
                <a:gd name="connsiteY5" fmla="*/ 460014 h 759231"/>
                <a:gd name="connsiteX6" fmla="*/ 41965 w 1144733"/>
                <a:gd name="connsiteY6" fmla="*/ 690882 h 759231"/>
                <a:gd name="connsiteX7" fmla="*/ 11208 w 1144733"/>
                <a:gd name="connsiteY7" fmla="*/ 601134 h 759231"/>
                <a:gd name="connsiteX8" fmla="*/ 0 w 1144733"/>
                <a:gd name="connsiteY8" fmla="*/ 500431 h 759231"/>
                <a:gd name="connsiteX9" fmla="*/ 161578 w 1144733"/>
                <a:gd name="connsiteY9" fmla="*/ 147104 h 759231"/>
                <a:gd name="connsiteX0" fmla="*/ 161578 w 1144733"/>
                <a:gd name="connsiteY0" fmla="*/ 146487 h 758614"/>
                <a:gd name="connsiteX1" fmla="*/ 551660 w 1144733"/>
                <a:gd name="connsiteY1" fmla="*/ 134 h 758614"/>
                <a:gd name="connsiteX2" fmla="*/ 1103320 w 1144733"/>
                <a:gd name="connsiteY2" fmla="*/ 499814 h 758614"/>
                <a:gd name="connsiteX3" fmla="*/ 1065127 w 1144733"/>
                <a:gd name="connsiteY3" fmla="*/ 741024 h 758614"/>
                <a:gd name="connsiteX4" fmla="*/ 795858 w 1144733"/>
                <a:gd name="connsiteY4" fmla="*/ 654926 h 758614"/>
                <a:gd name="connsiteX5" fmla="*/ 155757 w 1144733"/>
                <a:gd name="connsiteY5" fmla="*/ 459397 h 758614"/>
                <a:gd name="connsiteX6" fmla="*/ 41965 w 1144733"/>
                <a:gd name="connsiteY6" fmla="*/ 690265 h 758614"/>
                <a:gd name="connsiteX7" fmla="*/ 11208 w 1144733"/>
                <a:gd name="connsiteY7" fmla="*/ 600517 h 758614"/>
                <a:gd name="connsiteX8" fmla="*/ 0 w 1144733"/>
                <a:gd name="connsiteY8" fmla="*/ 499814 h 758614"/>
                <a:gd name="connsiteX9" fmla="*/ 161578 w 1144733"/>
                <a:gd name="connsiteY9" fmla="*/ 146487 h 758614"/>
                <a:gd name="connsiteX0" fmla="*/ 161578 w 1123875"/>
                <a:gd name="connsiteY0" fmla="*/ 146494 h 758621"/>
                <a:gd name="connsiteX1" fmla="*/ 551660 w 1123875"/>
                <a:gd name="connsiteY1" fmla="*/ 141 h 758621"/>
                <a:gd name="connsiteX2" fmla="*/ 1103320 w 1123875"/>
                <a:gd name="connsiteY2" fmla="*/ 499821 h 758621"/>
                <a:gd name="connsiteX3" fmla="*/ 1065127 w 1123875"/>
                <a:gd name="connsiteY3" fmla="*/ 741031 h 758621"/>
                <a:gd name="connsiteX4" fmla="*/ 795858 w 1123875"/>
                <a:gd name="connsiteY4" fmla="*/ 654933 h 758621"/>
                <a:gd name="connsiteX5" fmla="*/ 155757 w 1123875"/>
                <a:gd name="connsiteY5" fmla="*/ 459404 h 758621"/>
                <a:gd name="connsiteX6" fmla="*/ 41965 w 1123875"/>
                <a:gd name="connsiteY6" fmla="*/ 690272 h 758621"/>
                <a:gd name="connsiteX7" fmla="*/ 11208 w 1123875"/>
                <a:gd name="connsiteY7" fmla="*/ 600524 h 758621"/>
                <a:gd name="connsiteX8" fmla="*/ 0 w 1123875"/>
                <a:gd name="connsiteY8" fmla="*/ 499821 h 758621"/>
                <a:gd name="connsiteX9" fmla="*/ 161578 w 1123875"/>
                <a:gd name="connsiteY9" fmla="*/ 146494 h 758621"/>
                <a:gd name="connsiteX0" fmla="*/ 161578 w 1143242"/>
                <a:gd name="connsiteY0" fmla="*/ 166685 h 778812"/>
                <a:gd name="connsiteX1" fmla="*/ 571827 w 1143242"/>
                <a:gd name="connsiteY1" fmla="*/ 127 h 778812"/>
                <a:gd name="connsiteX2" fmla="*/ 1103320 w 1143242"/>
                <a:gd name="connsiteY2" fmla="*/ 520012 h 778812"/>
                <a:gd name="connsiteX3" fmla="*/ 1065127 w 1143242"/>
                <a:gd name="connsiteY3" fmla="*/ 761222 h 778812"/>
                <a:gd name="connsiteX4" fmla="*/ 795858 w 1143242"/>
                <a:gd name="connsiteY4" fmla="*/ 675124 h 778812"/>
                <a:gd name="connsiteX5" fmla="*/ 155757 w 1143242"/>
                <a:gd name="connsiteY5" fmla="*/ 479595 h 778812"/>
                <a:gd name="connsiteX6" fmla="*/ 41965 w 1143242"/>
                <a:gd name="connsiteY6" fmla="*/ 710463 h 778812"/>
                <a:gd name="connsiteX7" fmla="*/ 11208 w 1143242"/>
                <a:gd name="connsiteY7" fmla="*/ 620715 h 778812"/>
                <a:gd name="connsiteX8" fmla="*/ 0 w 1143242"/>
                <a:gd name="connsiteY8" fmla="*/ 520012 h 778812"/>
                <a:gd name="connsiteX9" fmla="*/ 161578 w 1143242"/>
                <a:gd name="connsiteY9" fmla="*/ 166685 h 778812"/>
                <a:gd name="connsiteX0" fmla="*/ 161578 w 1120905"/>
                <a:gd name="connsiteY0" fmla="*/ 166692 h 778819"/>
                <a:gd name="connsiteX1" fmla="*/ 571827 w 1120905"/>
                <a:gd name="connsiteY1" fmla="*/ 134 h 778819"/>
                <a:gd name="connsiteX2" fmla="*/ 1103320 w 1120905"/>
                <a:gd name="connsiteY2" fmla="*/ 520019 h 778819"/>
                <a:gd name="connsiteX3" fmla="*/ 1065127 w 1120905"/>
                <a:gd name="connsiteY3" fmla="*/ 761229 h 778819"/>
                <a:gd name="connsiteX4" fmla="*/ 795858 w 1120905"/>
                <a:gd name="connsiteY4" fmla="*/ 675131 h 778819"/>
                <a:gd name="connsiteX5" fmla="*/ 155757 w 1120905"/>
                <a:gd name="connsiteY5" fmla="*/ 479602 h 778819"/>
                <a:gd name="connsiteX6" fmla="*/ 41965 w 1120905"/>
                <a:gd name="connsiteY6" fmla="*/ 710470 h 778819"/>
                <a:gd name="connsiteX7" fmla="*/ 11208 w 1120905"/>
                <a:gd name="connsiteY7" fmla="*/ 620722 h 778819"/>
                <a:gd name="connsiteX8" fmla="*/ 0 w 1120905"/>
                <a:gd name="connsiteY8" fmla="*/ 520019 h 778819"/>
                <a:gd name="connsiteX9" fmla="*/ 161578 w 1120905"/>
                <a:gd name="connsiteY9" fmla="*/ 166692 h 77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0905" h="778819">
                  <a:moveTo>
                    <a:pt x="161578" y="166692"/>
                  </a:moveTo>
                  <a:cubicBezTo>
                    <a:pt x="256883" y="80045"/>
                    <a:pt x="318888" y="5115"/>
                    <a:pt x="571827" y="134"/>
                  </a:cubicBezTo>
                  <a:cubicBezTo>
                    <a:pt x="994721" y="-8194"/>
                    <a:pt x="1075627" y="371414"/>
                    <a:pt x="1103320" y="520019"/>
                  </a:cubicBezTo>
                  <a:cubicBezTo>
                    <a:pt x="1135117" y="690648"/>
                    <a:pt x="1124609" y="681480"/>
                    <a:pt x="1065127" y="761229"/>
                  </a:cubicBezTo>
                  <a:cubicBezTo>
                    <a:pt x="933541" y="802876"/>
                    <a:pt x="897335" y="769146"/>
                    <a:pt x="795858" y="675131"/>
                  </a:cubicBezTo>
                  <a:cubicBezTo>
                    <a:pt x="694381" y="581116"/>
                    <a:pt x="415941" y="275024"/>
                    <a:pt x="155757" y="479602"/>
                  </a:cubicBezTo>
                  <a:cubicBezTo>
                    <a:pt x="56875" y="557351"/>
                    <a:pt x="46447" y="665622"/>
                    <a:pt x="41965" y="710470"/>
                  </a:cubicBezTo>
                  <a:cubicBezTo>
                    <a:pt x="14905" y="663715"/>
                    <a:pt x="21460" y="650638"/>
                    <a:pt x="11208" y="620722"/>
                  </a:cubicBezTo>
                  <a:cubicBezTo>
                    <a:pt x="3859" y="588194"/>
                    <a:pt x="0" y="554515"/>
                    <a:pt x="0" y="520019"/>
                  </a:cubicBezTo>
                  <a:cubicBezTo>
                    <a:pt x="0" y="382036"/>
                    <a:pt x="66274" y="253340"/>
                    <a:pt x="161578" y="16669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FA99DC2-9203-46FF-9A24-99F1CC0D6C0B}"/>
                </a:ext>
              </a:extLst>
            </p:cNvPr>
            <p:cNvGrpSpPr/>
            <p:nvPr/>
          </p:nvGrpSpPr>
          <p:grpSpPr>
            <a:xfrm>
              <a:off x="4278937" y="1716403"/>
              <a:ext cx="206460" cy="373927"/>
              <a:chOff x="4278937" y="1716403"/>
              <a:chExt cx="206460" cy="373927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48E858D-365A-4A57-BB74-D38B61939046}"/>
                  </a:ext>
                </a:extLst>
              </p:cNvPr>
              <p:cNvSpPr/>
              <p:nvPr/>
            </p:nvSpPr>
            <p:spPr>
              <a:xfrm rot="900000" flipH="1">
                <a:off x="427893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444D396-3D1C-4B3B-8237-BBF1D52F0CDB}"/>
                  </a:ext>
                </a:extLst>
              </p:cNvPr>
              <p:cNvSpPr/>
              <p:nvPr/>
            </p:nvSpPr>
            <p:spPr>
              <a:xfrm rot="900000" flipH="1">
                <a:off x="429882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59F2252-F3E0-46A6-9471-B462ED321EF7}"/>
                </a:ext>
              </a:extLst>
            </p:cNvPr>
            <p:cNvGrpSpPr/>
            <p:nvPr/>
          </p:nvGrpSpPr>
          <p:grpSpPr>
            <a:xfrm>
              <a:off x="3767593" y="1665108"/>
              <a:ext cx="217719" cy="231301"/>
              <a:chOff x="2121610" y="5697472"/>
              <a:chExt cx="169946" cy="158072"/>
            </a:xfrm>
          </p:grpSpPr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31E12F5A-852D-4D5E-AF3D-B3BA386427B8}"/>
                  </a:ext>
                </a:extLst>
              </p:cNvPr>
              <p:cNvSpPr/>
              <p:nvPr/>
            </p:nvSpPr>
            <p:spPr>
              <a:xfrm rot="17563913">
                <a:off x="2163527" y="5676457"/>
                <a:ext cx="26940" cy="110774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4ED9F5D2-5F09-4349-9017-F6F4C5526838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54" name="円/楕円 333">
                  <a:extLst>
                    <a:ext uri="{FF2B5EF4-FFF2-40B4-BE49-F238E27FC236}">
                      <a16:creationId xmlns:a16="http://schemas.microsoft.com/office/drawing/2014/main" id="{557C84D7-AD4A-4E87-B792-41F93F037C6B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334">
                  <a:extLst>
                    <a:ext uri="{FF2B5EF4-FFF2-40B4-BE49-F238E27FC236}">
                      <a16:creationId xmlns:a16="http://schemas.microsoft.com/office/drawing/2014/main" id="{52A0548F-09E7-4BFD-BF3F-D07DBA7A177C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335">
                  <a:extLst>
                    <a:ext uri="{FF2B5EF4-FFF2-40B4-BE49-F238E27FC236}">
                      <a16:creationId xmlns:a16="http://schemas.microsoft.com/office/drawing/2014/main" id="{19C10B31-E647-4D54-A6E8-7F5BD842950C}"/>
                    </a:ext>
                  </a:extLst>
                </p:cNvPr>
                <p:cNvSpPr/>
                <p:nvPr/>
              </p:nvSpPr>
              <p:spPr>
                <a:xfrm>
                  <a:off x="2901373" y="3747251"/>
                  <a:ext cx="64391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336">
                  <a:extLst>
                    <a:ext uri="{FF2B5EF4-FFF2-40B4-BE49-F238E27FC236}">
                      <a16:creationId xmlns:a16="http://schemas.microsoft.com/office/drawing/2014/main" id="{B8A2D0D6-EA08-4995-9176-6730D78B0EFF}"/>
                    </a:ext>
                  </a:extLst>
                </p:cNvPr>
                <p:cNvSpPr/>
                <p:nvPr/>
              </p:nvSpPr>
              <p:spPr>
                <a:xfrm>
                  <a:off x="2910841" y="3764677"/>
                  <a:ext cx="39054" cy="480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1B15648-758F-4F44-87D9-630577A100C0}"/>
                </a:ext>
              </a:extLst>
            </p:cNvPr>
            <p:cNvSpPr/>
            <p:nvPr/>
          </p:nvSpPr>
          <p:spPr>
            <a:xfrm rot="18000000">
              <a:off x="3795398" y="2764020"/>
              <a:ext cx="400017" cy="1010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4259898-2A1E-48A3-9C6A-995386A30E4E}"/>
                </a:ext>
              </a:extLst>
            </p:cNvPr>
            <p:cNvSpPr/>
            <p:nvPr/>
          </p:nvSpPr>
          <p:spPr>
            <a:xfrm>
              <a:off x="3801314" y="3052359"/>
              <a:ext cx="136407" cy="284114"/>
            </a:xfrm>
            <a:custGeom>
              <a:avLst/>
              <a:gdLst>
                <a:gd name="connsiteX0" fmla="*/ 120455 w 240910"/>
                <a:gd name="connsiteY0" fmla="*/ 0 h 290804"/>
                <a:gd name="connsiteX1" fmla="*/ 205630 w 240910"/>
                <a:gd name="connsiteY1" fmla="*/ 35280 h 290804"/>
                <a:gd name="connsiteX2" fmla="*/ 205630 w 240910"/>
                <a:gd name="connsiteY2" fmla="*/ 205630 h 290804"/>
                <a:gd name="connsiteX3" fmla="*/ 120455 w 240910"/>
                <a:gd name="connsiteY3" fmla="*/ 290804 h 290804"/>
                <a:gd name="connsiteX4" fmla="*/ 35280 w 240910"/>
                <a:gd name="connsiteY4" fmla="*/ 205630 h 290804"/>
                <a:gd name="connsiteX5" fmla="*/ 35280 w 240910"/>
                <a:gd name="connsiteY5" fmla="*/ 35280 h 290804"/>
                <a:gd name="connsiteX6" fmla="*/ 120455 w 240910"/>
                <a:gd name="connsiteY6" fmla="*/ 0 h 29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910" h="290804">
                  <a:moveTo>
                    <a:pt x="120455" y="0"/>
                  </a:moveTo>
                  <a:cubicBezTo>
                    <a:pt x="151282" y="0"/>
                    <a:pt x="182109" y="11760"/>
                    <a:pt x="205630" y="35280"/>
                  </a:cubicBezTo>
                  <a:cubicBezTo>
                    <a:pt x="252670" y="82320"/>
                    <a:pt x="252670" y="158590"/>
                    <a:pt x="205630" y="205630"/>
                  </a:cubicBezTo>
                  <a:lnTo>
                    <a:pt x="120455" y="290804"/>
                  </a:lnTo>
                  <a:lnTo>
                    <a:pt x="35280" y="205630"/>
                  </a:lnTo>
                  <a:cubicBezTo>
                    <a:pt x="-11760" y="158590"/>
                    <a:pt x="-11760" y="82320"/>
                    <a:pt x="35280" y="35280"/>
                  </a:cubicBezTo>
                  <a:cubicBezTo>
                    <a:pt x="58801" y="11760"/>
                    <a:pt x="89628" y="0"/>
                    <a:pt x="1204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FEA6BE40-EE26-4B75-A930-BDD751789E8A}"/>
                </a:ext>
              </a:extLst>
            </p:cNvPr>
            <p:cNvSpPr/>
            <p:nvPr/>
          </p:nvSpPr>
          <p:spPr>
            <a:xfrm rot="18000000">
              <a:off x="3822302" y="2752951"/>
              <a:ext cx="304236" cy="89080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0EACF60-FA86-45DF-8667-8E49CC529101}"/>
                </a:ext>
              </a:extLst>
            </p:cNvPr>
            <p:cNvSpPr/>
            <p:nvPr/>
          </p:nvSpPr>
          <p:spPr>
            <a:xfrm>
              <a:off x="3867132" y="2482216"/>
              <a:ext cx="600279" cy="510585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200135 w 312517"/>
                <a:gd name="connsiteY2" fmla="*/ 258156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288829 w 300240"/>
                <a:gd name="connsiteY0" fmla="*/ 0 h 485772"/>
                <a:gd name="connsiteX1" fmla="*/ 300240 w 300240"/>
                <a:gd name="connsiteY1" fmla="*/ 66314 h 485772"/>
                <a:gd name="connsiteX2" fmla="*/ 175952 w 300240"/>
                <a:gd name="connsiteY2" fmla="*/ 255775 h 485772"/>
                <a:gd name="connsiteX3" fmla="*/ 0 w 300240"/>
                <a:gd name="connsiteY3" fmla="*/ 484384 h 485772"/>
                <a:gd name="connsiteX4" fmla="*/ 131788 w 300240"/>
                <a:gd name="connsiteY4" fmla="*/ 142779 h 485772"/>
                <a:gd name="connsiteX5" fmla="*/ 232562 w 300240"/>
                <a:gd name="connsiteY5" fmla="*/ 24935 h 485772"/>
                <a:gd name="connsiteX6" fmla="*/ 288829 w 300240"/>
                <a:gd name="connsiteY6" fmla="*/ 0 h 485772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884"/>
                <a:gd name="connsiteX1" fmla="*/ 297859 w 297859"/>
                <a:gd name="connsiteY1" fmla="*/ 66314 h 497884"/>
                <a:gd name="connsiteX2" fmla="*/ 161665 w 297859"/>
                <a:gd name="connsiteY2" fmla="*/ 251012 h 497884"/>
                <a:gd name="connsiteX3" fmla="*/ 0 w 297859"/>
                <a:gd name="connsiteY3" fmla="*/ 496290 h 497884"/>
                <a:gd name="connsiteX4" fmla="*/ 129407 w 297859"/>
                <a:gd name="connsiteY4" fmla="*/ 142779 h 497884"/>
                <a:gd name="connsiteX5" fmla="*/ 230181 w 297859"/>
                <a:gd name="connsiteY5" fmla="*/ 24935 h 497884"/>
                <a:gd name="connsiteX6" fmla="*/ 286448 w 297859"/>
                <a:gd name="connsiteY6" fmla="*/ 0 h 497884"/>
                <a:gd name="connsiteX0" fmla="*/ 286448 w 297859"/>
                <a:gd name="connsiteY0" fmla="*/ 0 h 497741"/>
                <a:gd name="connsiteX1" fmla="*/ 297859 w 297859"/>
                <a:gd name="connsiteY1" fmla="*/ 66314 h 497741"/>
                <a:gd name="connsiteX2" fmla="*/ 147377 w 297859"/>
                <a:gd name="connsiteY2" fmla="*/ 234344 h 497741"/>
                <a:gd name="connsiteX3" fmla="*/ 0 w 297859"/>
                <a:gd name="connsiteY3" fmla="*/ 496290 h 497741"/>
                <a:gd name="connsiteX4" fmla="*/ 129407 w 297859"/>
                <a:gd name="connsiteY4" fmla="*/ 142779 h 497741"/>
                <a:gd name="connsiteX5" fmla="*/ 230181 w 297859"/>
                <a:gd name="connsiteY5" fmla="*/ 24935 h 497741"/>
                <a:gd name="connsiteX6" fmla="*/ 286448 w 297859"/>
                <a:gd name="connsiteY6" fmla="*/ 0 h 497741"/>
                <a:gd name="connsiteX0" fmla="*/ 286448 w 495503"/>
                <a:gd name="connsiteY0" fmla="*/ 14648 h 512389"/>
                <a:gd name="connsiteX1" fmla="*/ 495503 w 495503"/>
                <a:gd name="connsiteY1" fmla="*/ 0 h 512389"/>
                <a:gd name="connsiteX2" fmla="*/ 147377 w 495503"/>
                <a:gd name="connsiteY2" fmla="*/ 248992 h 512389"/>
                <a:gd name="connsiteX3" fmla="*/ 0 w 495503"/>
                <a:gd name="connsiteY3" fmla="*/ 510938 h 512389"/>
                <a:gd name="connsiteX4" fmla="*/ 129407 w 495503"/>
                <a:gd name="connsiteY4" fmla="*/ 157427 h 512389"/>
                <a:gd name="connsiteX5" fmla="*/ 230181 w 495503"/>
                <a:gd name="connsiteY5" fmla="*/ 39583 h 512389"/>
                <a:gd name="connsiteX6" fmla="*/ 286448 w 495503"/>
                <a:gd name="connsiteY6" fmla="*/ 14648 h 5123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23"/>
                <a:gd name="connsiteX1" fmla="*/ 524078 w 524078"/>
                <a:gd name="connsiteY1" fmla="*/ 5752 h 515723"/>
                <a:gd name="connsiteX2" fmla="*/ 147377 w 524078"/>
                <a:gd name="connsiteY2" fmla="*/ 252362 h 515723"/>
                <a:gd name="connsiteX3" fmla="*/ 0 w 524078"/>
                <a:gd name="connsiteY3" fmla="*/ 514308 h 515723"/>
                <a:gd name="connsiteX4" fmla="*/ 129407 w 524078"/>
                <a:gd name="connsiteY4" fmla="*/ 160797 h 515723"/>
                <a:gd name="connsiteX5" fmla="*/ 230181 w 524078"/>
                <a:gd name="connsiteY5" fmla="*/ 42953 h 515723"/>
                <a:gd name="connsiteX6" fmla="*/ 286448 w 524078"/>
                <a:gd name="connsiteY6" fmla="*/ 18018 h 515723"/>
                <a:gd name="connsiteX0" fmla="*/ 286448 w 566941"/>
                <a:gd name="connsiteY0" fmla="*/ 4662 h 502200"/>
                <a:gd name="connsiteX1" fmla="*/ 566941 w 566941"/>
                <a:gd name="connsiteY1" fmla="*/ 11446 h 502200"/>
                <a:gd name="connsiteX2" fmla="*/ 147377 w 566941"/>
                <a:gd name="connsiteY2" fmla="*/ 239006 h 502200"/>
                <a:gd name="connsiteX3" fmla="*/ 0 w 566941"/>
                <a:gd name="connsiteY3" fmla="*/ 500952 h 502200"/>
                <a:gd name="connsiteX4" fmla="*/ 129407 w 566941"/>
                <a:gd name="connsiteY4" fmla="*/ 147441 h 502200"/>
                <a:gd name="connsiteX5" fmla="*/ 230181 w 566941"/>
                <a:gd name="connsiteY5" fmla="*/ 29597 h 502200"/>
                <a:gd name="connsiteX6" fmla="*/ 286448 w 566941"/>
                <a:gd name="connsiteY6" fmla="*/ 4662 h 502200"/>
                <a:gd name="connsiteX0" fmla="*/ 286448 w 566941"/>
                <a:gd name="connsiteY0" fmla="*/ 14446 h 511984"/>
                <a:gd name="connsiteX1" fmla="*/ 566941 w 566941"/>
                <a:gd name="connsiteY1" fmla="*/ 21230 h 511984"/>
                <a:gd name="connsiteX2" fmla="*/ 147377 w 566941"/>
                <a:gd name="connsiteY2" fmla="*/ 248790 h 511984"/>
                <a:gd name="connsiteX3" fmla="*/ 0 w 566941"/>
                <a:gd name="connsiteY3" fmla="*/ 510736 h 511984"/>
                <a:gd name="connsiteX4" fmla="*/ 129407 w 566941"/>
                <a:gd name="connsiteY4" fmla="*/ 157225 h 511984"/>
                <a:gd name="connsiteX5" fmla="*/ 230181 w 566941"/>
                <a:gd name="connsiteY5" fmla="*/ 39381 h 511984"/>
                <a:gd name="connsiteX6" fmla="*/ 286448 w 566941"/>
                <a:gd name="connsiteY6" fmla="*/ 14446 h 511984"/>
                <a:gd name="connsiteX0" fmla="*/ 286448 w 600279"/>
                <a:gd name="connsiteY0" fmla="*/ 0 h 497522"/>
                <a:gd name="connsiteX1" fmla="*/ 600279 w 600279"/>
                <a:gd name="connsiteY1" fmla="*/ 23453 h 497522"/>
                <a:gd name="connsiteX2" fmla="*/ 147377 w 600279"/>
                <a:gd name="connsiteY2" fmla="*/ 234344 h 497522"/>
                <a:gd name="connsiteX3" fmla="*/ 0 w 600279"/>
                <a:gd name="connsiteY3" fmla="*/ 496290 h 497522"/>
                <a:gd name="connsiteX4" fmla="*/ 129407 w 600279"/>
                <a:gd name="connsiteY4" fmla="*/ 142779 h 497522"/>
                <a:gd name="connsiteX5" fmla="*/ 230181 w 600279"/>
                <a:gd name="connsiteY5" fmla="*/ 24935 h 497522"/>
                <a:gd name="connsiteX6" fmla="*/ 286448 w 600279"/>
                <a:gd name="connsiteY6" fmla="*/ 0 h 497522"/>
                <a:gd name="connsiteX0" fmla="*/ 286448 w 600279"/>
                <a:gd name="connsiteY0" fmla="*/ 5597 h 503119"/>
                <a:gd name="connsiteX1" fmla="*/ 600279 w 600279"/>
                <a:gd name="connsiteY1" fmla="*/ 29050 h 503119"/>
                <a:gd name="connsiteX2" fmla="*/ 147377 w 600279"/>
                <a:gd name="connsiteY2" fmla="*/ 239941 h 503119"/>
                <a:gd name="connsiteX3" fmla="*/ 0 w 600279"/>
                <a:gd name="connsiteY3" fmla="*/ 501887 h 503119"/>
                <a:gd name="connsiteX4" fmla="*/ 129407 w 600279"/>
                <a:gd name="connsiteY4" fmla="*/ 148376 h 503119"/>
                <a:gd name="connsiteX5" fmla="*/ 230181 w 600279"/>
                <a:gd name="connsiteY5" fmla="*/ 30532 h 503119"/>
                <a:gd name="connsiteX6" fmla="*/ 286448 w 600279"/>
                <a:gd name="connsiteY6" fmla="*/ 5597 h 503119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30181 w 600279"/>
                <a:gd name="connsiteY5" fmla="*/ 42146 h 514733"/>
                <a:gd name="connsiteX6" fmla="*/ 286448 w 600279"/>
                <a:gd name="connsiteY6" fmla="*/ 17211 h 514733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20656 w 600279"/>
                <a:gd name="connsiteY5" fmla="*/ 49290 h 514733"/>
                <a:gd name="connsiteX6" fmla="*/ 286448 w 600279"/>
                <a:gd name="connsiteY6" fmla="*/ 17211 h 514733"/>
                <a:gd name="connsiteX0" fmla="*/ 281686 w 600279"/>
                <a:gd name="connsiteY0" fmla="*/ 16254 h 516157"/>
                <a:gd name="connsiteX1" fmla="*/ 600279 w 600279"/>
                <a:gd name="connsiteY1" fmla="*/ 42088 h 516157"/>
                <a:gd name="connsiteX2" fmla="*/ 147377 w 600279"/>
                <a:gd name="connsiteY2" fmla="*/ 252979 h 516157"/>
                <a:gd name="connsiteX3" fmla="*/ 0 w 600279"/>
                <a:gd name="connsiteY3" fmla="*/ 514925 h 516157"/>
                <a:gd name="connsiteX4" fmla="*/ 129407 w 600279"/>
                <a:gd name="connsiteY4" fmla="*/ 161414 h 516157"/>
                <a:gd name="connsiteX5" fmla="*/ 220656 w 600279"/>
                <a:gd name="connsiteY5" fmla="*/ 50714 h 516157"/>
                <a:gd name="connsiteX6" fmla="*/ 281686 w 600279"/>
                <a:gd name="connsiteY6" fmla="*/ 16254 h 516157"/>
                <a:gd name="connsiteX0" fmla="*/ 281686 w 600279"/>
                <a:gd name="connsiteY0" fmla="*/ 10387 h 510290"/>
                <a:gd name="connsiteX1" fmla="*/ 600279 w 600279"/>
                <a:gd name="connsiteY1" fmla="*/ 36221 h 510290"/>
                <a:gd name="connsiteX2" fmla="*/ 147377 w 600279"/>
                <a:gd name="connsiteY2" fmla="*/ 247112 h 510290"/>
                <a:gd name="connsiteX3" fmla="*/ 0 w 600279"/>
                <a:gd name="connsiteY3" fmla="*/ 509058 h 510290"/>
                <a:gd name="connsiteX4" fmla="*/ 129407 w 600279"/>
                <a:gd name="connsiteY4" fmla="*/ 155547 h 510290"/>
                <a:gd name="connsiteX5" fmla="*/ 220656 w 600279"/>
                <a:gd name="connsiteY5" fmla="*/ 44847 h 510290"/>
                <a:gd name="connsiteX6" fmla="*/ 281686 w 600279"/>
                <a:gd name="connsiteY6" fmla="*/ 10387 h 510290"/>
                <a:gd name="connsiteX0" fmla="*/ 281686 w 600279"/>
                <a:gd name="connsiteY0" fmla="*/ 10387 h 510627"/>
                <a:gd name="connsiteX1" fmla="*/ 600279 w 600279"/>
                <a:gd name="connsiteY1" fmla="*/ 36221 h 510627"/>
                <a:gd name="connsiteX2" fmla="*/ 147377 w 600279"/>
                <a:gd name="connsiteY2" fmla="*/ 247112 h 510627"/>
                <a:gd name="connsiteX3" fmla="*/ 0 w 600279"/>
                <a:gd name="connsiteY3" fmla="*/ 509058 h 510627"/>
                <a:gd name="connsiteX4" fmla="*/ 129407 w 600279"/>
                <a:gd name="connsiteY4" fmla="*/ 155547 h 510627"/>
                <a:gd name="connsiteX5" fmla="*/ 220656 w 600279"/>
                <a:gd name="connsiteY5" fmla="*/ 44847 h 510627"/>
                <a:gd name="connsiteX6" fmla="*/ 281686 w 600279"/>
                <a:gd name="connsiteY6" fmla="*/ 10387 h 510627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20656 w 600279"/>
                <a:gd name="connsiteY5" fmla="*/ 44847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279" h="510585">
                  <a:moveTo>
                    <a:pt x="281686" y="10387"/>
                  </a:moveTo>
                  <a:cubicBezTo>
                    <a:pt x="372009" y="1536"/>
                    <a:pt x="498050" y="-16841"/>
                    <a:pt x="600279" y="36221"/>
                  </a:cubicBezTo>
                  <a:cubicBezTo>
                    <a:pt x="473125" y="87469"/>
                    <a:pt x="237898" y="115918"/>
                    <a:pt x="154520" y="242349"/>
                  </a:cubicBezTo>
                  <a:cubicBezTo>
                    <a:pt x="71142" y="368780"/>
                    <a:pt x="7361" y="527891"/>
                    <a:pt x="0" y="509058"/>
                  </a:cubicBezTo>
                  <a:cubicBezTo>
                    <a:pt x="14375" y="361872"/>
                    <a:pt x="25864" y="317052"/>
                    <a:pt x="117501" y="153166"/>
                  </a:cubicBezTo>
                  <a:cubicBezTo>
                    <a:pt x="166050" y="79059"/>
                    <a:pt x="180517" y="78026"/>
                    <a:pt x="211131" y="47228"/>
                  </a:cubicBezTo>
                  <a:cubicBezTo>
                    <a:pt x="217187" y="43679"/>
                    <a:pt x="275630" y="13936"/>
                    <a:pt x="281686" y="10387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1EB8C0AD-B5D5-487C-8482-F2C147B06387}"/>
                </a:ext>
              </a:extLst>
            </p:cNvPr>
            <p:cNvSpPr/>
            <p:nvPr/>
          </p:nvSpPr>
          <p:spPr>
            <a:xfrm>
              <a:off x="3825339" y="2959753"/>
              <a:ext cx="85364" cy="119626"/>
            </a:xfrm>
            <a:prstGeom prst="roundRect">
              <a:avLst>
                <a:gd name="adj" fmla="val 3119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CC56404-ECC4-4E04-A729-05CDE3B4D499}"/>
                </a:ext>
              </a:extLst>
            </p:cNvPr>
            <p:cNvSpPr/>
            <p:nvPr/>
          </p:nvSpPr>
          <p:spPr>
            <a:xfrm>
              <a:off x="3893344" y="2495550"/>
              <a:ext cx="521494" cy="411956"/>
            </a:xfrm>
            <a:custGeom>
              <a:avLst/>
              <a:gdLst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78593 w 521494"/>
                <a:gd name="connsiteY4" fmla="*/ 145257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80974 w 521494"/>
                <a:gd name="connsiteY4" fmla="*/ 126207 h 411956"/>
                <a:gd name="connsiteX5" fmla="*/ 0 w 521494"/>
                <a:gd name="connsiteY5" fmla="*/ 411956 h 4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494" h="411956">
                  <a:moveTo>
                    <a:pt x="0" y="411956"/>
                  </a:moveTo>
                  <a:cubicBezTo>
                    <a:pt x="57944" y="318294"/>
                    <a:pt x="98425" y="211931"/>
                    <a:pt x="180975" y="145256"/>
                  </a:cubicBezTo>
                  <a:cubicBezTo>
                    <a:pt x="263525" y="78581"/>
                    <a:pt x="405606" y="50006"/>
                    <a:pt x="521494" y="9525"/>
                  </a:cubicBezTo>
                  <a:lnTo>
                    <a:pt x="485775" y="0"/>
                  </a:lnTo>
                  <a:cubicBezTo>
                    <a:pt x="376237" y="37306"/>
                    <a:pt x="278605" y="57945"/>
                    <a:pt x="180974" y="126207"/>
                  </a:cubicBezTo>
                  <a:cubicBezTo>
                    <a:pt x="83343" y="194469"/>
                    <a:pt x="52387" y="311944"/>
                    <a:pt x="0" y="4119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C09F61B-BF8F-4423-AB5C-5383C2CC4E39}"/>
              </a:ext>
            </a:extLst>
          </p:cNvPr>
          <p:cNvGrpSpPr/>
          <p:nvPr/>
        </p:nvGrpSpPr>
        <p:grpSpPr>
          <a:xfrm>
            <a:off x="7490166" y="1164593"/>
            <a:ext cx="1054431" cy="2367679"/>
            <a:chOff x="6696536" y="1164593"/>
            <a:chExt cx="1054431" cy="2367679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06AC6C4-FE38-40A1-8CAD-8FD8E3D25590}"/>
                </a:ext>
              </a:extLst>
            </p:cNvPr>
            <p:cNvSpPr/>
            <p:nvPr/>
          </p:nvSpPr>
          <p:spPr>
            <a:xfrm>
              <a:off x="7142160" y="2108772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43188D9-3558-433B-801F-872E94348B96}"/>
                </a:ext>
              </a:extLst>
            </p:cNvPr>
            <p:cNvSpPr/>
            <p:nvPr/>
          </p:nvSpPr>
          <p:spPr>
            <a:xfrm>
              <a:off x="7157858" y="2139483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21C7448-4D52-41D9-8802-4B02AB0CE762}"/>
                </a:ext>
              </a:extLst>
            </p:cNvPr>
            <p:cNvSpPr/>
            <p:nvPr/>
          </p:nvSpPr>
          <p:spPr>
            <a:xfrm>
              <a:off x="6711422" y="1215441"/>
              <a:ext cx="1004748" cy="1119446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4748" h="1119446">
                  <a:moveTo>
                    <a:pt x="574924" y="907339"/>
                  </a:moveTo>
                  <a:cubicBezTo>
                    <a:pt x="489801" y="1074259"/>
                    <a:pt x="370804" y="1125966"/>
                    <a:pt x="244591" y="1118805"/>
                  </a:cubicBezTo>
                  <a:cubicBezTo>
                    <a:pt x="177244" y="1107581"/>
                    <a:pt x="129224" y="1098625"/>
                    <a:pt x="96821" y="1018865"/>
                  </a:cubicBezTo>
                  <a:lnTo>
                    <a:pt x="93222" y="1007737"/>
                  </a:lnTo>
                  <a:lnTo>
                    <a:pt x="98077" y="1006278"/>
                  </a:lnTo>
                  <a:cubicBezTo>
                    <a:pt x="121140" y="996902"/>
                    <a:pt x="135404" y="986104"/>
                    <a:pt x="135404" y="980413"/>
                  </a:cubicBezTo>
                  <a:cubicBezTo>
                    <a:pt x="135404" y="974723"/>
                    <a:pt x="121140" y="979568"/>
                    <a:pt x="98077" y="985835"/>
                  </a:cubicBezTo>
                  <a:lnTo>
                    <a:pt x="86965" y="988394"/>
                  </a:lnTo>
                  <a:lnTo>
                    <a:pt x="81904" y="972746"/>
                  </a:lnTo>
                  <a:cubicBezTo>
                    <a:pt x="77354" y="955180"/>
                    <a:pt x="73221" y="935310"/>
                    <a:pt x="69487" y="912796"/>
                  </a:cubicBezTo>
                  <a:cubicBezTo>
                    <a:pt x="42342" y="906243"/>
                    <a:pt x="12805" y="890568"/>
                    <a:pt x="0" y="863460"/>
                  </a:cubicBezTo>
                  <a:cubicBezTo>
                    <a:pt x="2804" y="823346"/>
                    <a:pt x="55169" y="773646"/>
                    <a:pt x="62281" y="694242"/>
                  </a:cubicBezTo>
                  <a:cubicBezTo>
                    <a:pt x="69393" y="614838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円/楕円 27">
              <a:extLst>
                <a:ext uri="{FF2B5EF4-FFF2-40B4-BE49-F238E27FC236}">
                  <a16:creationId xmlns:a16="http://schemas.microsoft.com/office/drawing/2014/main" id="{ACDEBFE3-FAA8-4ECE-943F-3075E87DB8E7}"/>
                </a:ext>
              </a:extLst>
            </p:cNvPr>
            <p:cNvSpPr/>
            <p:nvPr/>
          </p:nvSpPr>
          <p:spPr>
            <a:xfrm rot="10800000">
              <a:off x="6753651" y="1588943"/>
              <a:ext cx="245616" cy="4554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AA5BFE8-4C60-4B95-857E-DD0602AC9159}"/>
                </a:ext>
              </a:extLst>
            </p:cNvPr>
            <p:cNvSpPr/>
            <p:nvPr/>
          </p:nvSpPr>
          <p:spPr>
            <a:xfrm>
              <a:off x="6851989" y="2489365"/>
              <a:ext cx="69014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58555 w 687665"/>
                <a:gd name="connsiteY0" fmla="*/ 0 h 1042907"/>
                <a:gd name="connsiteX1" fmla="*/ 450243 w 687665"/>
                <a:gd name="connsiteY1" fmla="*/ 0 h 1042907"/>
                <a:gd name="connsiteX2" fmla="*/ 687665 w 687665"/>
                <a:gd name="connsiteY2" fmla="*/ 237422 h 1042907"/>
                <a:gd name="connsiteX3" fmla="*/ 687665 w 687665"/>
                <a:gd name="connsiteY3" fmla="*/ 1042907 h 1042907"/>
                <a:gd name="connsiteX4" fmla="*/ 587651 w 687665"/>
                <a:gd name="connsiteY4" fmla="*/ 1042907 h 1042907"/>
                <a:gd name="connsiteX5" fmla="*/ 30645 w 687665"/>
                <a:gd name="connsiteY5" fmla="*/ 1040558 h 1042907"/>
                <a:gd name="connsiteX6" fmla="*/ 2070 w 687665"/>
                <a:gd name="connsiteY6" fmla="*/ 530486 h 1042907"/>
                <a:gd name="connsiteX7" fmla="*/ 141002 w 687665"/>
                <a:gd name="connsiteY7" fmla="*/ 150781 h 1042907"/>
                <a:gd name="connsiteX8" fmla="*/ 266140 w 687665"/>
                <a:gd name="connsiteY8" fmla="*/ 18658 h 1042907"/>
                <a:gd name="connsiteX9" fmla="*/ 358555 w 687665"/>
                <a:gd name="connsiteY9" fmla="*/ 0 h 1042907"/>
                <a:gd name="connsiteX0" fmla="*/ 363736 w 692846"/>
                <a:gd name="connsiteY0" fmla="*/ 0 h 1042907"/>
                <a:gd name="connsiteX1" fmla="*/ 455424 w 692846"/>
                <a:gd name="connsiteY1" fmla="*/ 0 h 1042907"/>
                <a:gd name="connsiteX2" fmla="*/ 692846 w 692846"/>
                <a:gd name="connsiteY2" fmla="*/ 237422 h 1042907"/>
                <a:gd name="connsiteX3" fmla="*/ 692846 w 692846"/>
                <a:gd name="connsiteY3" fmla="*/ 1042907 h 1042907"/>
                <a:gd name="connsiteX4" fmla="*/ 592832 w 692846"/>
                <a:gd name="connsiteY4" fmla="*/ 1042907 h 1042907"/>
                <a:gd name="connsiteX5" fmla="*/ 35826 w 692846"/>
                <a:gd name="connsiteY5" fmla="*/ 1040558 h 1042907"/>
                <a:gd name="connsiteX6" fmla="*/ 7251 w 692846"/>
                <a:gd name="connsiteY6" fmla="*/ 530486 h 1042907"/>
                <a:gd name="connsiteX7" fmla="*/ 146183 w 692846"/>
                <a:gd name="connsiteY7" fmla="*/ 150781 h 1042907"/>
                <a:gd name="connsiteX8" fmla="*/ 271321 w 692846"/>
                <a:gd name="connsiteY8" fmla="*/ 18658 h 1042907"/>
                <a:gd name="connsiteX9" fmla="*/ 363736 w 692846"/>
                <a:gd name="connsiteY9" fmla="*/ 0 h 1042907"/>
                <a:gd name="connsiteX0" fmla="*/ 361039 w 690149"/>
                <a:gd name="connsiteY0" fmla="*/ 0 h 1042907"/>
                <a:gd name="connsiteX1" fmla="*/ 452727 w 690149"/>
                <a:gd name="connsiteY1" fmla="*/ 0 h 1042907"/>
                <a:gd name="connsiteX2" fmla="*/ 690149 w 690149"/>
                <a:gd name="connsiteY2" fmla="*/ 237422 h 1042907"/>
                <a:gd name="connsiteX3" fmla="*/ 690149 w 690149"/>
                <a:gd name="connsiteY3" fmla="*/ 1042907 h 1042907"/>
                <a:gd name="connsiteX4" fmla="*/ 590135 w 690149"/>
                <a:gd name="connsiteY4" fmla="*/ 1042907 h 1042907"/>
                <a:gd name="connsiteX5" fmla="*/ 33129 w 690149"/>
                <a:gd name="connsiteY5" fmla="*/ 1040558 h 1042907"/>
                <a:gd name="connsiteX6" fmla="*/ 4554 w 690149"/>
                <a:gd name="connsiteY6" fmla="*/ 530486 h 1042907"/>
                <a:gd name="connsiteX7" fmla="*/ 143486 w 690149"/>
                <a:gd name="connsiteY7" fmla="*/ 150781 h 1042907"/>
                <a:gd name="connsiteX8" fmla="*/ 268624 w 690149"/>
                <a:gd name="connsiteY8" fmla="*/ 18658 h 1042907"/>
                <a:gd name="connsiteX9" fmla="*/ 361039 w 69014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49" h="1042907">
                  <a:moveTo>
                    <a:pt x="361039" y="0"/>
                  </a:moveTo>
                  <a:lnTo>
                    <a:pt x="452727" y="0"/>
                  </a:lnTo>
                  <a:cubicBezTo>
                    <a:pt x="583852" y="0"/>
                    <a:pt x="690149" y="106297"/>
                    <a:pt x="690149" y="237422"/>
                  </a:cubicBezTo>
                  <a:lnTo>
                    <a:pt x="690149" y="1042907"/>
                  </a:lnTo>
                  <a:lnTo>
                    <a:pt x="590135" y="1042907"/>
                  </a:lnTo>
                  <a:lnTo>
                    <a:pt x="33129" y="1040558"/>
                  </a:lnTo>
                  <a:cubicBezTo>
                    <a:pt x="29162" y="835608"/>
                    <a:pt x="-13839" y="678782"/>
                    <a:pt x="4554" y="530486"/>
                  </a:cubicBezTo>
                  <a:cubicBezTo>
                    <a:pt x="22947" y="382190"/>
                    <a:pt x="51849" y="314667"/>
                    <a:pt x="143486" y="150781"/>
                  </a:cubicBezTo>
                  <a:cubicBezTo>
                    <a:pt x="189168" y="51972"/>
                    <a:pt x="241992" y="36505"/>
                    <a:pt x="268624" y="18658"/>
                  </a:cubicBezTo>
                  <a:cubicBezTo>
                    <a:pt x="297029" y="6643"/>
                    <a:pt x="328258" y="0"/>
                    <a:pt x="36103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74D0038E-F014-4940-BF9C-62834503A1FB}"/>
                </a:ext>
              </a:extLst>
            </p:cNvPr>
            <p:cNvSpPr/>
            <p:nvPr/>
          </p:nvSpPr>
          <p:spPr>
            <a:xfrm>
              <a:off x="7073427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C4534D8-5433-441F-BEFB-311DA4C6E8BF}"/>
                </a:ext>
              </a:extLst>
            </p:cNvPr>
            <p:cNvSpPr/>
            <p:nvPr/>
          </p:nvSpPr>
          <p:spPr>
            <a:xfrm flipH="1">
              <a:off x="7103623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15312E4E-EE4D-4B4F-B977-617C48CE05ED}"/>
                </a:ext>
              </a:extLst>
            </p:cNvPr>
            <p:cNvGrpSpPr/>
            <p:nvPr/>
          </p:nvGrpSpPr>
          <p:grpSpPr>
            <a:xfrm>
              <a:off x="6724414" y="1674238"/>
              <a:ext cx="217719" cy="231301"/>
              <a:chOff x="2121610" y="5697472"/>
              <a:chExt cx="169946" cy="158072"/>
            </a:xfrm>
          </p:grpSpPr>
          <p:sp>
            <p:nvSpPr>
              <p:cNvPr id="81" name="二等辺三角形 80">
                <a:extLst>
                  <a:ext uri="{FF2B5EF4-FFF2-40B4-BE49-F238E27FC236}">
                    <a16:creationId xmlns:a16="http://schemas.microsoft.com/office/drawing/2014/main" id="{59AA1DDA-83B9-4D30-82BB-7F0FA0886F22}"/>
                  </a:ext>
                </a:extLst>
              </p:cNvPr>
              <p:cNvSpPr/>
              <p:nvPr/>
            </p:nvSpPr>
            <p:spPr>
              <a:xfrm rot="17563913">
                <a:off x="2163527" y="5676457"/>
                <a:ext cx="26940" cy="110774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CF7FDC8-9BD1-4F35-AE3E-799C29EE4858}"/>
                  </a:ext>
                </a:extLst>
              </p:cNvPr>
              <p:cNvGrpSpPr/>
              <p:nvPr/>
            </p:nvGrpSpPr>
            <p:grpSpPr>
              <a:xfrm>
                <a:off x="2165452" y="5697472"/>
                <a:ext cx="126104" cy="158072"/>
                <a:chOff x="2896919" y="3691681"/>
                <a:chExt cx="138000" cy="203092"/>
              </a:xfrm>
            </p:grpSpPr>
            <p:sp>
              <p:nvSpPr>
                <p:cNvPr id="83" name="円/楕円 333">
                  <a:extLst>
                    <a:ext uri="{FF2B5EF4-FFF2-40B4-BE49-F238E27FC236}">
                      <a16:creationId xmlns:a16="http://schemas.microsoft.com/office/drawing/2014/main" id="{5CF36F92-6EEB-48B6-A02E-1013805D7DA6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334">
                  <a:extLst>
                    <a:ext uri="{FF2B5EF4-FFF2-40B4-BE49-F238E27FC236}">
                      <a16:creationId xmlns:a16="http://schemas.microsoft.com/office/drawing/2014/main" id="{CD13F44E-F818-47B3-BF3D-5D395B5E1681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335">
                  <a:extLst>
                    <a:ext uri="{FF2B5EF4-FFF2-40B4-BE49-F238E27FC236}">
                      <a16:creationId xmlns:a16="http://schemas.microsoft.com/office/drawing/2014/main" id="{C15C3C44-BFE4-49D8-B4E6-7588E7BB5D1B}"/>
                    </a:ext>
                  </a:extLst>
                </p:cNvPr>
                <p:cNvSpPr/>
                <p:nvPr/>
              </p:nvSpPr>
              <p:spPr>
                <a:xfrm>
                  <a:off x="2901373" y="3747251"/>
                  <a:ext cx="64391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336">
                  <a:extLst>
                    <a:ext uri="{FF2B5EF4-FFF2-40B4-BE49-F238E27FC236}">
                      <a16:creationId xmlns:a16="http://schemas.microsoft.com/office/drawing/2014/main" id="{7475F0FB-6A0A-4193-85E8-0486BB35DC5A}"/>
                    </a:ext>
                  </a:extLst>
                </p:cNvPr>
                <p:cNvSpPr/>
                <p:nvPr/>
              </p:nvSpPr>
              <p:spPr>
                <a:xfrm>
                  <a:off x="2910841" y="3764677"/>
                  <a:ext cx="39054" cy="480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BECF142B-E57C-463F-BAAA-454C53ACA45B}"/>
                </a:ext>
              </a:extLst>
            </p:cNvPr>
            <p:cNvSpPr/>
            <p:nvPr/>
          </p:nvSpPr>
          <p:spPr>
            <a:xfrm rot="18000000">
              <a:off x="6806802" y="2752951"/>
              <a:ext cx="304236" cy="89080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15AF24D-16D5-4A8B-AE1D-A16697BF4551}"/>
                </a:ext>
              </a:extLst>
            </p:cNvPr>
            <p:cNvSpPr/>
            <p:nvPr/>
          </p:nvSpPr>
          <p:spPr>
            <a:xfrm>
              <a:off x="6851632" y="2482216"/>
              <a:ext cx="600279" cy="510585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71169 w 312517"/>
                <a:gd name="connsiteY2" fmla="*/ 173533 h 697282"/>
                <a:gd name="connsiteX3" fmla="*/ 200135 w 312517"/>
                <a:gd name="connsiteY3" fmla="*/ 258156 h 697282"/>
                <a:gd name="connsiteX4" fmla="*/ 14951 w 312517"/>
                <a:gd name="connsiteY4" fmla="*/ 697282 h 697282"/>
                <a:gd name="connsiteX5" fmla="*/ 12277 w 312517"/>
                <a:gd name="connsiteY5" fmla="*/ 470096 h 697282"/>
                <a:gd name="connsiteX6" fmla="*/ 144065 w 312517"/>
                <a:gd name="connsiteY6" fmla="*/ 128491 h 697282"/>
                <a:gd name="connsiteX7" fmla="*/ 244839 w 312517"/>
                <a:gd name="connsiteY7" fmla="*/ 10647 h 697282"/>
                <a:gd name="connsiteX8" fmla="*/ 274912 w 312517"/>
                <a:gd name="connsiteY8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200135 w 312517"/>
                <a:gd name="connsiteY2" fmla="*/ 258156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274912 w 312517"/>
                <a:gd name="connsiteY0" fmla="*/ 0 h 697282"/>
                <a:gd name="connsiteX1" fmla="*/ 312517 w 312517"/>
                <a:gd name="connsiteY1" fmla="*/ 52026 h 697282"/>
                <a:gd name="connsiteX2" fmla="*/ 188229 w 312517"/>
                <a:gd name="connsiteY2" fmla="*/ 241487 h 697282"/>
                <a:gd name="connsiteX3" fmla="*/ 14951 w 312517"/>
                <a:gd name="connsiteY3" fmla="*/ 697282 h 697282"/>
                <a:gd name="connsiteX4" fmla="*/ 12277 w 312517"/>
                <a:gd name="connsiteY4" fmla="*/ 470096 h 697282"/>
                <a:gd name="connsiteX5" fmla="*/ 144065 w 312517"/>
                <a:gd name="connsiteY5" fmla="*/ 128491 h 697282"/>
                <a:gd name="connsiteX6" fmla="*/ 244839 w 312517"/>
                <a:gd name="connsiteY6" fmla="*/ 10647 h 697282"/>
                <a:gd name="connsiteX7" fmla="*/ 274912 w 312517"/>
                <a:gd name="connsiteY7" fmla="*/ 0 h 697282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301106 w 312517"/>
                <a:gd name="connsiteY0" fmla="*/ 0 h 711570"/>
                <a:gd name="connsiteX1" fmla="*/ 312517 w 312517"/>
                <a:gd name="connsiteY1" fmla="*/ 66314 h 711570"/>
                <a:gd name="connsiteX2" fmla="*/ 188229 w 312517"/>
                <a:gd name="connsiteY2" fmla="*/ 255775 h 711570"/>
                <a:gd name="connsiteX3" fmla="*/ 14951 w 312517"/>
                <a:gd name="connsiteY3" fmla="*/ 711570 h 711570"/>
                <a:gd name="connsiteX4" fmla="*/ 12277 w 312517"/>
                <a:gd name="connsiteY4" fmla="*/ 484384 h 711570"/>
                <a:gd name="connsiteX5" fmla="*/ 144065 w 312517"/>
                <a:gd name="connsiteY5" fmla="*/ 142779 h 711570"/>
                <a:gd name="connsiteX6" fmla="*/ 244839 w 312517"/>
                <a:gd name="connsiteY6" fmla="*/ 24935 h 711570"/>
                <a:gd name="connsiteX7" fmla="*/ 301106 w 312517"/>
                <a:gd name="connsiteY7" fmla="*/ 0 h 711570"/>
                <a:gd name="connsiteX0" fmla="*/ 288829 w 300240"/>
                <a:gd name="connsiteY0" fmla="*/ 0 h 485772"/>
                <a:gd name="connsiteX1" fmla="*/ 300240 w 300240"/>
                <a:gd name="connsiteY1" fmla="*/ 66314 h 485772"/>
                <a:gd name="connsiteX2" fmla="*/ 175952 w 300240"/>
                <a:gd name="connsiteY2" fmla="*/ 255775 h 485772"/>
                <a:gd name="connsiteX3" fmla="*/ 0 w 300240"/>
                <a:gd name="connsiteY3" fmla="*/ 484384 h 485772"/>
                <a:gd name="connsiteX4" fmla="*/ 131788 w 300240"/>
                <a:gd name="connsiteY4" fmla="*/ 142779 h 485772"/>
                <a:gd name="connsiteX5" fmla="*/ 232562 w 300240"/>
                <a:gd name="connsiteY5" fmla="*/ 24935 h 485772"/>
                <a:gd name="connsiteX6" fmla="*/ 288829 w 300240"/>
                <a:gd name="connsiteY6" fmla="*/ 0 h 485772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610"/>
                <a:gd name="connsiteX1" fmla="*/ 297859 w 297859"/>
                <a:gd name="connsiteY1" fmla="*/ 66314 h 497610"/>
                <a:gd name="connsiteX2" fmla="*/ 173571 w 297859"/>
                <a:gd name="connsiteY2" fmla="*/ 255775 h 497610"/>
                <a:gd name="connsiteX3" fmla="*/ 0 w 297859"/>
                <a:gd name="connsiteY3" fmla="*/ 496290 h 497610"/>
                <a:gd name="connsiteX4" fmla="*/ 129407 w 297859"/>
                <a:gd name="connsiteY4" fmla="*/ 142779 h 497610"/>
                <a:gd name="connsiteX5" fmla="*/ 230181 w 297859"/>
                <a:gd name="connsiteY5" fmla="*/ 24935 h 497610"/>
                <a:gd name="connsiteX6" fmla="*/ 286448 w 297859"/>
                <a:gd name="connsiteY6" fmla="*/ 0 h 49761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580"/>
                <a:gd name="connsiteX1" fmla="*/ 297859 w 297859"/>
                <a:gd name="connsiteY1" fmla="*/ 66314 h 497580"/>
                <a:gd name="connsiteX2" fmla="*/ 161665 w 297859"/>
                <a:gd name="connsiteY2" fmla="*/ 251012 h 497580"/>
                <a:gd name="connsiteX3" fmla="*/ 0 w 297859"/>
                <a:gd name="connsiteY3" fmla="*/ 496290 h 497580"/>
                <a:gd name="connsiteX4" fmla="*/ 129407 w 297859"/>
                <a:gd name="connsiteY4" fmla="*/ 142779 h 497580"/>
                <a:gd name="connsiteX5" fmla="*/ 230181 w 297859"/>
                <a:gd name="connsiteY5" fmla="*/ 24935 h 497580"/>
                <a:gd name="connsiteX6" fmla="*/ 286448 w 297859"/>
                <a:gd name="connsiteY6" fmla="*/ 0 h 497580"/>
                <a:gd name="connsiteX0" fmla="*/ 286448 w 297859"/>
                <a:gd name="connsiteY0" fmla="*/ 0 h 497884"/>
                <a:gd name="connsiteX1" fmla="*/ 297859 w 297859"/>
                <a:gd name="connsiteY1" fmla="*/ 66314 h 497884"/>
                <a:gd name="connsiteX2" fmla="*/ 161665 w 297859"/>
                <a:gd name="connsiteY2" fmla="*/ 251012 h 497884"/>
                <a:gd name="connsiteX3" fmla="*/ 0 w 297859"/>
                <a:gd name="connsiteY3" fmla="*/ 496290 h 497884"/>
                <a:gd name="connsiteX4" fmla="*/ 129407 w 297859"/>
                <a:gd name="connsiteY4" fmla="*/ 142779 h 497884"/>
                <a:gd name="connsiteX5" fmla="*/ 230181 w 297859"/>
                <a:gd name="connsiteY5" fmla="*/ 24935 h 497884"/>
                <a:gd name="connsiteX6" fmla="*/ 286448 w 297859"/>
                <a:gd name="connsiteY6" fmla="*/ 0 h 497884"/>
                <a:gd name="connsiteX0" fmla="*/ 286448 w 297859"/>
                <a:gd name="connsiteY0" fmla="*/ 0 h 497741"/>
                <a:gd name="connsiteX1" fmla="*/ 297859 w 297859"/>
                <a:gd name="connsiteY1" fmla="*/ 66314 h 497741"/>
                <a:gd name="connsiteX2" fmla="*/ 147377 w 297859"/>
                <a:gd name="connsiteY2" fmla="*/ 234344 h 497741"/>
                <a:gd name="connsiteX3" fmla="*/ 0 w 297859"/>
                <a:gd name="connsiteY3" fmla="*/ 496290 h 497741"/>
                <a:gd name="connsiteX4" fmla="*/ 129407 w 297859"/>
                <a:gd name="connsiteY4" fmla="*/ 142779 h 497741"/>
                <a:gd name="connsiteX5" fmla="*/ 230181 w 297859"/>
                <a:gd name="connsiteY5" fmla="*/ 24935 h 497741"/>
                <a:gd name="connsiteX6" fmla="*/ 286448 w 297859"/>
                <a:gd name="connsiteY6" fmla="*/ 0 h 497741"/>
                <a:gd name="connsiteX0" fmla="*/ 286448 w 495503"/>
                <a:gd name="connsiteY0" fmla="*/ 14648 h 512389"/>
                <a:gd name="connsiteX1" fmla="*/ 495503 w 495503"/>
                <a:gd name="connsiteY1" fmla="*/ 0 h 512389"/>
                <a:gd name="connsiteX2" fmla="*/ 147377 w 495503"/>
                <a:gd name="connsiteY2" fmla="*/ 248992 h 512389"/>
                <a:gd name="connsiteX3" fmla="*/ 0 w 495503"/>
                <a:gd name="connsiteY3" fmla="*/ 510938 h 512389"/>
                <a:gd name="connsiteX4" fmla="*/ 129407 w 495503"/>
                <a:gd name="connsiteY4" fmla="*/ 157427 h 512389"/>
                <a:gd name="connsiteX5" fmla="*/ 230181 w 495503"/>
                <a:gd name="connsiteY5" fmla="*/ 39583 h 512389"/>
                <a:gd name="connsiteX6" fmla="*/ 286448 w 495503"/>
                <a:gd name="connsiteY6" fmla="*/ 14648 h 5123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495503"/>
                <a:gd name="connsiteY0" fmla="*/ 20048 h 517789"/>
                <a:gd name="connsiteX1" fmla="*/ 495503 w 495503"/>
                <a:gd name="connsiteY1" fmla="*/ 5400 h 517789"/>
                <a:gd name="connsiteX2" fmla="*/ 147377 w 495503"/>
                <a:gd name="connsiteY2" fmla="*/ 254392 h 517789"/>
                <a:gd name="connsiteX3" fmla="*/ 0 w 495503"/>
                <a:gd name="connsiteY3" fmla="*/ 516338 h 517789"/>
                <a:gd name="connsiteX4" fmla="*/ 129407 w 495503"/>
                <a:gd name="connsiteY4" fmla="*/ 162827 h 517789"/>
                <a:gd name="connsiteX5" fmla="*/ 230181 w 495503"/>
                <a:gd name="connsiteY5" fmla="*/ 44983 h 517789"/>
                <a:gd name="connsiteX6" fmla="*/ 286448 w 495503"/>
                <a:gd name="connsiteY6" fmla="*/ 20048 h 51778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59"/>
                <a:gd name="connsiteX1" fmla="*/ 524078 w 524078"/>
                <a:gd name="connsiteY1" fmla="*/ 5752 h 515759"/>
                <a:gd name="connsiteX2" fmla="*/ 147377 w 524078"/>
                <a:gd name="connsiteY2" fmla="*/ 252362 h 515759"/>
                <a:gd name="connsiteX3" fmla="*/ 0 w 524078"/>
                <a:gd name="connsiteY3" fmla="*/ 514308 h 515759"/>
                <a:gd name="connsiteX4" fmla="*/ 129407 w 524078"/>
                <a:gd name="connsiteY4" fmla="*/ 160797 h 515759"/>
                <a:gd name="connsiteX5" fmla="*/ 230181 w 524078"/>
                <a:gd name="connsiteY5" fmla="*/ 42953 h 515759"/>
                <a:gd name="connsiteX6" fmla="*/ 286448 w 524078"/>
                <a:gd name="connsiteY6" fmla="*/ 18018 h 515759"/>
                <a:gd name="connsiteX0" fmla="*/ 286448 w 524078"/>
                <a:gd name="connsiteY0" fmla="*/ 18018 h 515723"/>
                <a:gd name="connsiteX1" fmla="*/ 524078 w 524078"/>
                <a:gd name="connsiteY1" fmla="*/ 5752 h 515723"/>
                <a:gd name="connsiteX2" fmla="*/ 147377 w 524078"/>
                <a:gd name="connsiteY2" fmla="*/ 252362 h 515723"/>
                <a:gd name="connsiteX3" fmla="*/ 0 w 524078"/>
                <a:gd name="connsiteY3" fmla="*/ 514308 h 515723"/>
                <a:gd name="connsiteX4" fmla="*/ 129407 w 524078"/>
                <a:gd name="connsiteY4" fmla="*/ 160797 h 515723"/>
                <a:gd name="connsiteX5" fmla="*/ 230181 w 524078"/>
                <a:gd name="connsiteY5" fmla="*/ 42953 h 515723"/>
                <a:gd name="connsiteX6" fmla="*/ 286448 w 524078"/>
                <a:gd name="connsiteY6" fmla="*/ 18018 h 515723"/>
                <a:gd name="connsiteX0" fmla="*/ 286448 w 566941"/>
                <a:gd name="connsiteY0" fmla="*/ 4662 h 502200"/>
                <a:gd name="connsiteX1" fmla="*/ 566941 w 566941"/>
                <a:gd name="connsiteY1" fmla="*/ 11446 h 502200"/>
                <a:gd name="connsiteX2" fmla="*/ 147377 w 566941"/>
                <a:gd name="connsiteY2" fmla="*/ 239006 h 502200"/>
                <a:gd name="connsiteX3" fmla="*/ 0 w 566941"/>
                <a:gd name="connsiteY3" fmla="*/ 500952 h 502200"/>
                <a:gd name="connsiteX4" fmla="*/ 129407 w 566941"/>
                <a:gd name="connsiteY4" fmla="*/ 147441 h 502200"/>
                <a:gd name="connsiteX5" fmla="*/ 230181 w 566941"/>
                <a:gd name="connsiteY5" fmla="*/ 29597 h 502200"/>
                <a:gd name="connsiteX6" fmla="*/ 286448 w 566941"/>
                <a:gd name="connsiteY6" fmla="*/ 4662 h 502200"/>
                <a:gd name="connsiteX0" fmla="*/ 286448 w 566941"/>
                <a:gd name="connsiteY0" fmla="*/ 14446 h 511984"/>
                <a:gd name="connsiteX1" fmla="*/ 566941 w 566941"/>
                <a:gd name="connsiteY1" fmla="*/ 21230 h 511984"/>
                <a:gd name="connsiteX2" fmla="*/ 147377 w 566941"/>
                <a:gd name="connsiteY2" fmla="*/ 248790 h 511984"/>
                <a:gd name="connsiteX3" fmla="*/ 0 w 566941"/>
                <a:gd name="connsiteY3" fmla="*/ 510736 h 511984"/>
                <a:gd name="connsiteX4" fmla="*/ 129407 w 566941"/>
                <a:gd name="connsiteY4" fmla="*/ 157225 h 511984"/>
                <a:gd name="connsiteX5" fmla="*/ 230181 w 566941"/>
                <a:gd name="connsiteY5" fmla="*/ 39381 h 511984"/>
                <a:gd name="connsiteX6" fmla="*/ 286448 w 566941"/>
                <a:gd name="connsiteY6" fmla="*/ 14446 h 511984"/>
                <a:gd name="connsiteX0" fmla="*/ 286448 w 600279"/>
                <a:gd name="connsiteY0" fmla="*/ 0 h 497522"/>
                <a:gd name="connsiteX1" fmla="*/ 600279 w 600279"/>
                <a:gd name="connsiteY1" fmla="*/ 23453 h 497522"/>
                <a:gd name="connsiteX2" fmla="*/ 147377 w 600279"/>
                <a:gd name="connsiteY2" fmla="*/ 234344 h 497522"/>
                <a:gd name="connsiteX3" fmla="*/ 0 w 600279"/>
                <a:gd name="connsiteY3" fmla="*/ 496290 h 497522"/>
                <a:gd name="connsiteX4" fmla="*/ 129407 w 600279"/>
                <a:gd name="connsiteY4" fmla="*/ 142779 h 497522"/>
                <a:gd name="connsiteX5" fmla="*/ 230181 w 600279"/>
                <a:gd name="connsiteY5" fmla="*/ 24935 h 497522"/>
                <a:gd name="connsiteX6" fmla="*/ 286448 w 600279"/>
                <a:gd name="connsiteY6" fmla="*/ 0 h 497522"/>
                <a:gd name="connsiteX0" fmla="*/ 286448 w 600279"/>
                <a:gd name="connsiteY0" fmla="*/ 5597 h 503119"/>
                <a:gd name="connsiteX1" fmla="*/ 600279 w 600279"/>
                <a:gd name="connsiteY1" fmla="*/ 29050 h 503119"/>
                <a:gd name="connsiteX2" fmla="*/ 147377 w 600279"/>
                <a:gd name="connsiteY2" fmla="*/ 239941 h 503119"/>
                <a:gd name="connsiteX3" fmla="*/ 0 w 600279"/>
                <a:gd name="connsiteY3" fmla="*/ 501887 h 503119"/>
                <a:gd name="connsiteX4" fmla="*/ 129407 w 600279"/>
                <a:gd name="connsiteY4" fmla="*/ 148376 h 503119"/>
                <a:gd name="connsiteX5" fmla="*/ 230181 w 600279"/>
                <a:gd name="connsiteY5" fmla="*/ 30532 h 503119"/>
                <a:gd name="connsiteX6" fmla="*/ 286448 w 600279"/>
                <a:gd name="connsiteY6" fmla="*/ 5597 h 503119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30181 w 600279"/>
                <a:gd name="connsiteY5" fmla="*/ 42146 h 514733"/>
                <a:gd name="connsiteX6" fmla="*/ 286448 w 600279"/>
                <a:gd name="connsiteY6" fmla="*/ 17211 h 514733"/>
                <a:gd name="connsiteX0" fmla="*/ 286448 w 600279"/>
                <a:gd name="connsiteY0" fmla="*/ 17211 h 514733"/>
                <a:gd name="connsiteX1" fmla="*/ 600279 w 600279"/>
                <a:gd name="connsiteY1" fmla="*/ 40664 h 514733"/>
                <a:gd name="connsiteX2" fmla="*/ 147377 w 600279"/>
                <a:gd name="connsiteY2" fmla="*/ 251555 h 514733"/>
                <a:gd name="connsiteX3" fmla="*/ 0 w 600279"/>
                <a:gd name="connsiteY3" fmla="*/ 513501 h 514733"/>
                <a:gd name="connsiteX4" fmla="*/ 129407 w 600279"/>
                <a:gd name="connsiteY4" fmla="*/ 159990 h 514733"/>
                <a:gd name="connsiteX5" fmla="*/ 220656 w 600279"/>
                <a:gd name="connsiteY5" fmla="*/ 49290 h 514733"/>
                <a:gd name="connsiteX6" fmla="*/ 286448 w 600279"/>
                <a:gd name="connsiteY6" fmla="*/ 17211 h 514733"/>
                <a:gd name="connsiteX0" fmla="*/ 281686 w 600279"/>
                <a:gd name="connsiteY0" fmla="*/ 16254 h 516157"/>
                <a:gd name="connsiteX1" fmla="*/ 600279 w 600279"/>
                <a:gd name="connsiteY1" fmla="*/ 42088 h 516157"/>
                <a:gd name="connsiteX2" fmla="*/ 147377 w 600279"/>
                <a:gd name="connsiteY2" fmla="*/ 252979 h 516157"/>
                <a:gd name="connsiteX3" fmla="*/ 0 w 600279"/>
                <a:gd name="connsiteY3" fmla="*/ 514925 h 516157"/>
                <a:gd name="connsiteX4" fmla="*/ 129407 w 600279"/>
                <a:gd name="connsiteY4" fmla="*/ 161414 h 516157"/>
                <a:gd name="connsiteX5" fmla="*/ 220656 w 600279"/>
                <a:gd name="connsiteY5" fmla="*/ 50714 h 516157"/>
                <a:gd name="connsiteX6" fmla="*/ 281686 w 600279"/>
                <a:gd name="connsiteY6" fmla="*/ 16254 h 516157"/>
                <a:gd name="connsiteX0" fmla="*/ 281686 w 600279"/>
                <a:gd name="connsiteY0" fmla="*/ 10387 h 510290"/>
                <a:gd name="connsiteX1" fmla="*/ 600279 w 600279"/>
                <a:gd name="connsiteY1" fmla="*/ 36221 h 510290"/>
                <a:gd name="connsiteX2" fmla="*/ 147377 w 600279"/>
                <a:gd name="connsiteY2" fmla="*/ 247112 h 510290"/>
                <a:gd name="connsiteX3" fmla="*/ 0 w 600279"/>
                <a:gd name="connsiteY3" fmla="*/ 509058 h 510290"/>
                <a:gd name="connsiteX4" fmla="*/ 129407 w 600279"/>
                <a:gd name="connsiteY4" fmla="*/ 155547 h 510290"/>
                <a:gd name="connsiteX5" fmla="*/ 220656 w 600279"/>
                <a:gd name="connsiteY5" fmla="*/ 44847 h 510290"/>
                <a:gd name="connsiteX6" fmla="*/ 281686 w 600279"/>
                <a:gd name="connsiteY6" fmla="*/ 10387 h 510290"/>
                <a:gd name="connsiteX0" fmla="*/ 281686 w 600279"/>
                <a:gd name="connsiteY0" fmla="*/ 10387 h 510627"/>
                <a:gd name="connsiteX1" fmla="*/ 600279 w 600279"/>
                <a:gd name="connsiteY1" fmla="*/ 36221 h 510627"/>
                <a:gd name="connsiteX2" fmla="*/ 147377 w 600279"/>
                <a:gd name="connsiteY2" fmla="*/ 247112 h 510627"/>
                <a:gd name="connsiteX3" fmla="*/ 0 w 600279"/>
                <a:gd name="connsiteY3" fmla="*/ 509058 h 510627"/>
                <a:gd name="connsiteX4" fmla="*/ 129407 w 600279"/>
                <a:gd name="connsiteY4" fmla="*/ 155547 h 510627"/>
                <a:gd name="connsiteX5" fmla="*/ 220656 w 600279"/>
                <a:gd name="connsiteY5" fmla="*/ 44847 h 510627"/>
                <a:gd name="connsiteX6" fmla="*/ 281686 w 600279"/>
                <a:gd name="connsiteY6" fmla="*/ 10387 h 510627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20656 w 600279"/>
                <a:gd name="connsiteY5" fmla="*/ 44847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29407 w 600279"/>
                <a:gd name="connsiteY4" fmla="*/ 155547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  <a:gd name="connsiteX0" fmla="*/ 281686 w 600279"/>
                <a:gd name="connsiteY0" fmla="*/ 10387 h 510585"/>
                <a:gd name="connsiteX1" fmla="*/ 600279 w 600279"/>
                <a:gd name="connsiteY1" fmla="*/ 36221 h 510585"/>
                <a:gd name="connsiteX2" fmla="*/ 154520 w 600279"/>
                <a:gd name="connsiteY2" fmla="*/ 242349 h 510585"/>
                <a:gd name="connsiteX3" fmla="*/ 0 w 600279"/>
                <a:gd name="connsiteY3" fmla="*/ 509058 h 510585"/>
                <a:gd name="connsiteX4" fmla="*/ 117501 w 600279"/>
                <a:gd name="connsiteY4" fmla="*/ 153166 h 510585"/>
                <a:gd name="connsiteX5" fmla="*/ 211131 w 600279"/>
                <a:gd name="connsiteY5" fmla="*/ 47228 h 510585"/>
                <a:gd name="connsiteX6" fmla="*/ 281686 w 600279"/>
                <a:gd name="connsiteY6" fmla="*/ 10387 h 51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279" h="510585">
                  <a:moveTo>
                    <a:pt x="281686" y="10387"/>
                  </a:moveTo>
                  <a:cubicBezTo>
                    <a:pt x="372009" y="1536"/>
                    <a:pt x="498050" y="-16841"/>
                    <a:pt x="600279" y="36221"/>
                  </a:cubicBezTo>
                  <a:cubicBezTo>
                    <a:pt x="473125" y="87469"/>
                    <a:pt x="237898" y="115918"/>
                    <a:pt x="154520" y="242349"/>
                  </a:cubicBezTo>
                  <a:cubicBezTo>
                    <a:pt x="71142" y="368780"/>
                    <a:pt x="7361" y="527891"/>
                    <a:pt x="0" y="509058"/>
                  </a:cubicBezTo>
                  <a:cubicBezTo>
                    <a:pt x="14375" y="361872"/>
                    <a:pt x="25864" y="317052"/>
                    <a:pt x="117501" y="153166"/>
                  </a:cubicBezTo>
                  <a:cubicBezTo>
                    <a:pt x="166050" y="79059"/>
                    <a:pt x="180517" y="78026"/>
                    <a:pt x="211131" y="47228"/>
                  </a:cubicBezTo>
                  <a:cubicBezTo>
                    <a:pt x="217187" y="43679"/>
                    <a:pt x="275630" y="13936"/>
                    <a:pt x="281686" y="10387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CF1B6B0-4132-481C-B7BD-C8092A81C624}"/>
                </a:ext>
              </a:extLst>
            </p:cNvPr>
            <p:cNvSpPr/>
            <p:nvPr/>
          </p:nvSpPr>
          <p:spPr>
            <a:xfrm>
              <a:off x="6877844" y="2495550"/>
              <a:ext cx="521494" cy="411956"/>
            </a:xfrm>
            <a:custGeom>
              <a:avLst/>
              <a:gdLst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7162 w 521494"/>
                <a:gd name="connsiteY4" fmla="*/ 111919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69068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78593 w 521494"/>
                <a:gd name="connsiteY4" fmla="*/ 145257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73831 w 521494"/>
                <a:gd name="connsiteY1" fmla="*/ 130969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59543 w 521494"/>
                <a:gd name="connsiteY4" fmla="*/ 123826 h 411956"/>
                <a:gd name="connsiteX5" fmla="*/ 0 w 521494"/>
                <a:gd name="connsiteY5" fmla="*/ 411956 h 411956"/>
                <a:gd name="connsiteX0" fmla="*/ 0 w 521494"/>
                <a:gd name="connsiteY0" fmla="*/ 411956 h 411956"/>
                <a:gd name="connsiteX1" fmla="*/ 180975 w 521494"/>
                <a:gd name="connsiteY1" fmla="*/ 145256 h 411956"/>
                <a:gd name="connsiteX2" fmla="*/ 521494 w 521494"/>
                <a:gd name="connsiteY2" fmla="*/ 9525 h 411956"/>
                <a:gd name="connsiteX3" fmla="*/ 485775 w 521494"/>
                <a:gd name="connsiteY3" fmla="*/ 0 h 411956"/>
                <a:gd name="connsiteX4" fmla="*/ 180974 w 521494"/>
                <a:gd name="connsiteY4" fmla="*/ 126207 h 411956"/>
                <a:gd name="connsiteX5" fmla="*/ 0 w 521494"/>
                <a:gd name="connsiteY5" fmla="*/ 411956 h 4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494" h="411956">
                  <a:moveTo>
                    <a:pt x="0" y="411956"/>
                  </a:moveTo>
                  <a:cubicBezTo>
                    <a:pt x="57944" y="318294"/>
                    <a:pt x="98425" y="211931"/>
                    <a:pt x="180975" y="145256"/>
                  </a:cubicBezTo>
                  <a:cubicBezTo>
                    <a:pt x="263525" y="78581"/>
                    <a:pt x="405606" y="50006"/>
                    <a:pt x="521494" y="9525"/>
                  </a:cubicBezTo>
                  <a:lnTo>
                    <a:pt x="485775" y="0"/>
                  </a:lnTo>
                  <a:cubicBezTo>
                    <a:pt x="376237" y="37306"/>
                    <a:pt x="278605" y="57945"/>
                    <a:pt x="180974" y="126207"/>
                  </a:cubicBezTo>
                  <a:cubicBezTo>
                    <a:pt x="83343" y="194469"/>
                    <a:pt x="52387" y="311944"/>
                    <a:pt x="0" y="4119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B75ED20-BC74-46B1-A713-17CDF26F0099}"/>
                </a:ext>
              </a:extLst>
            </p:cNvPr>
            <p:cNvSpPr/>
            <p:nvPr/>
          </p:nvSpPr>
          <p:spPr>
            <a:xfrm rot="299169">
              <a:off x="6696536" y="1164593"/>
              <a:ext cx="1054431" cy="430367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2D639C9-15F5-4499-A639-0F7D5F4FC45B}"/>
                </a:ext>
              </a:extLst>
            </p:cNvPr>
            <p:cNvSpPr/>
            <p:nvPr/>
          </p:nvSpPr>
          <p:spPr>
            <a:xfrm>
              <a:off x="7210652" y="1231107"/>
              <a:ext cx="532784" cy="1080959"/>
            </a:xfrm>
            <a:custGeom>
              <a:avLst/>
              <a:gdLst>
                <a:gd name="connsiteX0" fmla="*/ 134297 w 532784"/>
                <a:gd name="connsiteY0" fmla="*/ 0 h 1030953"/>
                <a:gd name="connsiteX1" fmla="*/ 532784 w 532784"/>
                <a:gd name="connsiteY1" fmla="*/ 515779 h 1030953"/>
                <a:gd name="connsiteX2" fmla="*/ 214606 w 532784"/>
                <a:gd name="connsiteY2" fmla="*/ 1021079 h 1030953"/>
                <a:gd name="connsiteX3" fmla="*/ 138937 w 532784"/>
                <a:gd name="connsiteY3" fmla="*/ 1030953 h 1030953"/>
                <a:gd name="connsiteX4" fmla="*/ 132108 w 532784"/>
                <a:gd name="connsiteY4" fmla="*/ 943275 h 1030953"/>
                <a:gd name="connsiteX5" fmla="*/ 108889 w 532784"/>
                <a:gd name="connsiteY5" fmla="*/ 846458 h 1030953"/>
                <a:gd name="connsiteX6" fmla="*/ 91759 w 532784"/>
                <a:gd name="connsiteY6" fmla="*/ 805608 h 1030953"/>
                <a:gd name="connsiteX7" fmla="*/ 94634 w 532784"/>
                <a:gd name="connsiteY7" fmla="*/ 763429 h 1030953"/>
                <a:gd name="connsiteX8" fmla="*/ 86538 w 532784"/>
                <a:gd name="connsiteY8" fmla="*/ 659482 h 1030953"/>
                <a:gd name="connsiteX9" fmla="*/ 76557 w 532784"/>
                <a:gd name="connsiteY9" fmla="*/ 617863 h 1030953"/>
                <a:gd name="connsiteX10" fmla="*/ 77704 w 532784"/>
                <a:gd name="connsiteY10" fmla="*/ 611270 h 1030953"/>
                <a:gd name="connsiteX11" fmla="*/ 85800 w 532784"/>
                <a:gd name="connsiteY11" fmla="*/ 468001 h 1030953"/>
                <a:gd name="connsiteX12" fmla="*/ 17745 w 532784"/>
                <a:gd name="connsiteY12" fmla="*/ 70537 h 1030953"/>
                <a:gd name="connsiteX13" fmla="*/ 0 w 532784"/>
                <a:gd name="connsiteY13" fmla="*/ 32171 h 1030953"/>
                <a:gd name="connsiteX14" fmla="*/ 53988 w 532784"/>
                <a:gd name="connsiteY14" fmla="*/ 10479 h 1030953"/>
                <a:gd name="connsiteX15" fmla="*/ 134297 w 532784"/>
                <a:gd name="connsiteY15" fmla="*/ 0 h 1030953"/>
                <a:gd name="connsiteX0" fmla="*/ 134297 w 532784"/>
                <a:gd name="connsiteY0" fmla="*/ 0 h 1059528"/>
                <a:gd name="connsiteX1" fmla="*/ 532784 w 532784"/>
                <a:gd name="connsiteY1" fmla="*/ 515779 h 1059528"/>
                <a:gd name="connsiteX2" fmla="*/ 214606 w 532784"/>
                <a:gd name="connsiteY2" fmla="*/ 1021079 h 1059528"/>
                <a:gd name="connsiteX3" fmla="*/ 148462 w 532784"/>
                <a:gd name="connsiteY3" fmla="*/ 1059528 h 1059528"/>
                <a:gd name="connsiteX4" fmla="*/ 132108 w 532784"/>
                <a:gd name="connsiteY4" fmla="*/ 943275 h 1059528"/>
                <a:gd name="connsiteX5" fmla="*/ 108889 w 532784"/>
                <a:gd name="connsiteY5" fmla="*/ 846458 h 1059528"/>
                <a:gd name="connsiteX6" fmla="*/ 91759 w 532784"/>
                <a:gd name="connsiteY6" fmla="*/ 805608 h 1059528"/>
                <a:gd name="connsiteX7" fmla="*/ 94634 w 532784"/>
                <a:gd name="connsiteY7" fmla="*/ 763429 h 1059528"/>
                <a:gd name="connsiteX8" fmla="*/ 86538 w 532784"/>
                <a:gd name="connsiteY8" fmla="*/ 659482 h 1059528"/>
                <a:gd name="connsiteX9" fmla="*/ 76557 w 532784"/>
                <a:gd name="connsiteY9" fmla="*/ 617863 h 1059528"/>
                <a:gd name="connsiteX10" fmla="*/ 77704 w 532784"/>
                <a:gd name="connsiteY10" fmla="*/ 611270 h 1059528"/>
                <a:gd name="connsiteX11" fmla="*/ 85800 w 532784"/>
                <a:gd name="connsiteY11" fmla="*/ 468001 h 1059528"/>
                <a:gd name="connsiteX12" fmla="*/ 17745 w 532784"/>
                <a:gd name="connsiteY12" fmla="*/ 70537 h 1059528"/>
                <a:gd name="connsiteX13" fmla="*/ 0 w 532784"/>
                <a:gd name="connsiteY13" fmla="*/ 32171 h 1059528"/>
                <a:gd name="connsiteX14" fmla="*/ 53988 w 532784"/>
                <a:gd name="connsiteY14" fmla="*/ 10479 h 1059528"/>
                <a:gd name="connsiteX15" fmla="*/ 134297 w 532784"/>
                <a:gd name="connsiteY15" fmla="*/ 0 h 1059528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32108 w 532784"/>
                <a:gd name="connsiteY4" fmla="*/ 943275 h 1080959"/>
                <a:gd name="connsiteX5" fmla="*/ 108889 w 532784"/>
                <a:gd name="connsiteY5" fmla="*/ 846458 h 1080959"/>
                <a:gd name="connsiteX6" fmla="*/ 91759 w 532784"/>
                <a:gd name="connsiteY6" fmla="*/ 805608 h 1080959"/>
                <a:gd name="connsiteX7" fmla="*/ 94634 w 532784"/>
                <a:gd name="connsiteY7" fmla="*/ 763429 h 1080959"/>
                <a:gd name="connsiteX8" fmla="*/ 86538 w 532784"/>
                <a:gd name="connsiteY8" fmla="*/ 659482 h 1080959"/>
                <a:gd name="connsiteX9" fmla="*/ 76557 w 532784"/>
                <a:gd name="connsiteY9" fmla="*/ 617863 h 1080959"/>
                <a:gd name="connsiteX10" fmla="*/ 77704 w 532784"/>
                <a:gd name="connsiteY10" fmla="*/ 611270 h 1080959"/>
                <a:gd name="connsiteX11" fmla="*/ 85800 w 532784"/>
                <a:gd name="connsiteY11" fmla="*/ 468001 h 1080959"/>
                <a:gd name="connsiteX12" fmla="*/ 17745 w 532784"/>
                <a:gd name="connsiteY12" fmla="*/ 70537 h 1080959"/>
                <a:gd name="connsiteX13" fmla="*/ 0 w 532784"/>
                <a:gd name="connsiteY13" fmla="*/ 32171 h 1080959"/>
                <a:gd name="connsiteX14" fmla="*/ 53988 w 532784"/>
                <a:gd name="connsiteY14" fmla="*/ 10479 h 1080959"/>
                <a:gd name="connsiteX15" fmla="*/ 134297 w 532784"/>
                <a:gd name="connsiteY15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91759 w 532784"/>
                <a:gd name="connsiteY5" fmla="*/ 805608 h 1080959"/>
                <a:gd name="connsiteX6" fmla="*/ 94634 w 532784"/>
                <a:gd name="connsiteY6" fmla="*/ 763429 h 1080959"/>
                <a:gd name="connsiteX7" fmla="*/ 86538 w 532784"/>
                <a:gd name="connsiteY7" fmla="*/ 659482 h 1080959"/>
                <a:gd name="connsiteX8" fmla="*/ 76557 w 532784"/>
                <a:gd name="connsiteY8" fmla="*/ 617863 h 1080959"/>
                <a:gd name="connsiteX9" fmla="*/ 77704 w 532784"/>
                <a:gd name="connsiteY9" fmla="*/ 611270 h 1080959"/>
                <a:gd name="connsiteX10" fmla="*/ 85800 w 532784"/>
                <a:gd name="connsiteY10" fmla="*/ 468001 h 1080959"/>
                <a:gd name="connsiteX11" fmla="*/ 17745 w 532784"/>
                <a:gd name="connsiteY11" fmla="*/ 70537 h 1080959"/>
                <a:gd name="connsiteX12" fmla="*/ 0 w 532784"/>
                <a:gd name="connsiteY12" fmla="*/ 32171 h 1080959"/>
                <a:gd name="connsiteX13" fmla="*/ 53988 w 532784"/>
                <a:gd name="connsiteY13" fmla="*/ 10479 h 1080959"/>
                <a:gd name="connsiteX14" fmla="*/ 134297 w 532784"/>
                <a:gd name="connsiteY14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94634 w 532784"/>
                <a:gd name="connsiteY5" fmla="*/ 763429 h 1080959"/>
                <a:gd name="connsiteX6" fmla="*/ 86538 w 532784"/>
                <a:gd name="connsiteY6" fmla="*/ 659482 h 1080959"/>
                <a:gd name="connsiteX7" fmla="*/ 76557 w 532784"/>
                <a:gd name="connsiteY7" fmla="*/ 617863 h 1080959"/>
                <a:gd name="connsiteX8" fmla="*/ 77704 w 532784"/>
                <a:gd name="connsiteY8" fmla="*/ 611270 h 1080959"/>
                <a:gd name="connsiteX9" fmla="*/ 85800 w 532784"/>
                <a:gd name="connsiteY9" fmla="*/ 468001 h 1080959"/>
                <a:gd name="connsiteX10" fmla="*/ 17745 w 532784"/>
                <a:gd name="connsiteY10" fmla="*/ 70537 h 1080959"/>
                <a:gd name="connsiteX11" fmla="*/ 0 w 532784"/>
                <a:gd name="connsiteY11" fmla="*/ 32171 h 1080959"/>
                <a:gd name="connsiteX12" fmla="*/ 53988 w 532784"/>
                <a:gd name="connsiteY12" fmla="*/ 10479 h 1080959"/>
                <a:gd name="connsiteX13" fmla="*/ 134297 w 532784"/>
                <a:gd name="connsiteY13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76557 w 532784"/>
                <a:gd name="connsiteY6" fmla="*/ 617863 h 1080959"/>
                <a:gd name="connsiteX7" fmla="*/ 77704 w 532784"/>
                <a:gd name="connsiteY7" fmla="*/ 611270 h 1080959"/>
                <a:gd name="connsiteX8" fmla="*/ 85800 w 532784"/>
                <a:gd name="connsiteY8" fmla="*/ 468001 h 1080959"/>
                <a:gd name="connsiteX9" fmla="*/ 17745 w 532784"/>
                <a:gd name="connsiteY9" fmla="*/ 70537 h 1080959"/>
                <a:gd name="connsiteX10" fmla="*/ 0 w 532784"/>
                <a:gd name="connsiteY10" fmla="*/ 32171 h 1080959"/>
                <a:gd name="connsiteX11" fmla="*/ 53988 w 532784"/>
                <a:gd name="connsiteY11" fmla="*/ 10479 h 1080959"/>
                <a:gd name="connsiteX12" fmla="*/ 134297 w 532784"/>
                <a:gd name="connsiteY12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76557 w 532784"/>
                <a:gd name="connsiteY6" fmla="*/ 617863 h 1080959"/>
                <a:gd name="connsiteX7" fmla="*/ 85800 w 532784"/>
                <a:gd name="connsiteY7" fmla="*/ 468001 h 1080959"/>
                <a:gd name="connsiteX8" fmla="*/ 17745 w 532784"/>
                <a:gd name="connsiteY8" fmla="*/ 70537 h 1080959"/>
                <a:gd name="connsiteX9" fmla="*/ 0 w 532784"/>
                <a:gd name="connsiteY9" fmla="*/ 32171 h 1080959"/>
                <a:gd name="connsiteX10" fmla="*/ 53988 w 532784"/>
                <a:gd name="connsiteY10" fmla="*/ 10479 h 1080959"/>
                <a:gd name="connsiteX11" fmla="*/ 134297 w 532784"/>
                <a:gd name="connsiteY11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6538 w 532784"/>
                <a:gd name="connsiteY5" fmla="*/ 659482 h 1080959"/>
                <a:gd name="connsiteX6" fmla="*/ 85800 w 532784"/>
                <a:gd name="connsiteY6" fmla="*/ 468001 h 1080959"/>
                <a:gd name="connsiteX7" fmla="*/ 17745 w 532784"/>
                <a:gd name="connsiteY7" fmla="*/ 70537 h 1080959"/>
                <a:gd name="connsiteX8" fmla="*/ 0 w 532784"/>
                <a:gd name="connsiteY8" fmla="*/ 32171 h 1080959"/>
                <a:gd name="connsiteX9" fmla="*/ 53988 w 532784"/>
                <a:gd name="connsiteY9" fmla="*/ 10479 h 1080959"/>
                <a:gd name="connsiteX10" fmla="*/ 134297 w 532784"/>
                <a:gd name="connsiteY10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08889 w 532784"/>
                <a:gd name="connsiteY4" fmla="*/ 846458 h 1080959"/>
                <a:gd name="connsiteX5" fmla="*/ 85800 w 532784"/>
                <a:gd name="connsiteY5" fmla="*/ 468001 h 1080959"/>
                <a:gd name="connsiteX6" fmla="*/ 17745 w 532784"/>
                <a:gd name="connsiteY6" fmla="*/ 70537 h 1080959"/>
                <a:gd name="connsiteX7" fmla="*/ 0 w 532784"/>
                <a:gd name="connsiteY7" fmla="*/ 32171 h 1080959"/>
                <a:gd name="connsiteX8" fmla="*/ 53988 w 532784"/>
                <a:gd name="connsiteY8" fmla="*/ 10479 h 1080959"/>
                <a:gd name="connsiteX9" fmla="*/ 134297 w 532784"/>
                <a:gd name="connsiteY9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85800 w 532784"/>
                <a:gd name="connsiteY4" fmla="*/ 468001 h 1080959"/>
                <a:gd name="connsiteX5" fmla="*/ 17745 w 532784"/>
                <a:gd name="connsiteY5" fmla="*/ 70537 h 1080959"/>
                <a:gd name="connsiteX6" fmla="*/ 0 w 532784"/>
                <a:gd name="connsiteY6" fmla="*/ 32171 h 1080959"/>
                <a:gd name="connsiteX7" fmla="*/ 53988 w 532784"/>
                <a:gd name="connsiteY7" fmla="*/ 10479 h 1080959"/>
                <a:gd name="connsiteX8" fmla="*/ 134297 w 532784"/>
                <a:gd name="connsiteY8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17745 w 532784"/>
                <a:gd name="connsiteY4" fmla="*/ 70537 h 1080959"/>
                <a:gd name="connsiteX5" fmla="*/ 0 w 532784"/>
                <a:gd name="connsiteY5" fmla="*/ 32171 h 1080959"/>
                <a:gd name="connsiteX6" fmla="*/ 53988 w 532784"/>
                <a:gd name="connsiteY6" fmla="*/ 10479 h 1080959"/>
                <a:gd name="connsiteX7" fmla="*/ 134297 w 532784"/>
                <a:gd name="connsiteY7" fmla="*/ 0 h 1080959"/>
                <a:gd name="connsiteX0" fmla="*/ 134297 w 532784"/>
                <a:gd name="connsiteY0" fmla="*/ 0 h 1080959"/>
                <a:gd name="connsiteX1" fmla="*/ 532784 w 532784"/>
                <a:gd name="connsiteY1" fmla="*/ 515779 h 1080959"/>
                <a:gd name="connsiteX2" fmla="*/ 214606 w 532784"/>
                <a:gd name="connsiteY2" fmla="*/ 1021079 h 1080959"/>
                <a:gd name="connsiteX3" fmla="*/ 150843 w 532784"/>
                <a:gd name="connsiteY3" fmla="*/ 1080959 h 1080959"/>
                <a:gd name="connsiteX4" fmla="*/ 0 w 532784"/>
                <a:gd name="connsiteY4" fmla="*/ 32171 h 1080959"/>
                <a:gd name="connsiteX5" fmla="*/ 53988 w 532784"/>
                <a:gd name="connsiteY5" fmla="*/ 10479 h 1080959"/>
                <a:gd name="connsiteX6" fmla="*/ 134297 w 532784"/>
                <a:gd name="connsiteY6" fmla="*/ 0 h 108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784" h="1080959">
                  <a:moveTo>
                    <a:pt x="134297" y="0"/>
                  </a:moveTo>
                  <a:cubicBezTo>
                    <a:pt x="354375" y="0"/>
                    <a:pt x="532784" y="230922"/>
                    <a:pt x="532784" y="515779"/>
                  </a:cubicBezTo>
                  <a:cubicBezTo>
                    <a:pt x="532784" y="765029"/>
                    <a:pt x="396190" y="972985"/>
                    <a:pt x="214606" y="1021079"/>
                  </a:cubicBezTo>
                  <a:lnTo>
                    <a:pt x="150843" y="1080959"/>
                  </a:lnTo>
                  <a:cubicBezTo>
                    <a:pt x="115075" y="916141"/>
                    <a:pt x="16143" y="210584"/>
                    <a:pt x="0" y="32171"/>
                  </a:cubicBezTo>
                  <a:lnTo>
                    <a:pt x="53988" y="10479"/>
                  </a:lnTo>
                  <a:cubicBezTo>
                    <a:pt x="79929" y="3608"/>
                    <a:pt x="106788" y="0"/>
                    <a:pt x="13429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999C490-749F-4698-8E1E-08390293C461}"/>
                </a:ext>
              </a:extLst>
            </p:cNvPr>
            <p:cNvGrpSpPr/>
            <p:nvPr/>
          </p:nvGrpSpPr>
          <p:grpSpPr>
            <a:xfrm>
              <a:off x="7263437" y="1716403"/>
              <a:ext cx="206460" cy="373927"/>
              <a:chOff x="4278937" y="1716403"/>
              <a:chExt cx="206460" cy="373927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E57EBBE-73FA-47C4-B43F-46A8E4A4C89D}"/>
                  </a:ext>
                </a:extLst>
              </p:cNvPr>
              <p:cNvSpPr/>
              <p:nvPr/>
            </p:nvSpPr>
            <p:spPr>
              <a:xfrm rot="900000" flipH="1">
                <a:off x="4278937" y="1716403"/>
                <a:ext cx="206460" cy="373927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D219054-D5D7-47CF-9617-8F23F1F3B197}"/>
                  </a:ext>
                </a:extLst>
              </p:cNvPr>
              <p:cNvSpPr/>
              <p:nvPr/>
            </p:nvSpPr>
            <p:spPr>
              <a:xfrm rot="900000" flipH="1">
                <a:off x="4298822" y="1778487"/>
                <a:ext cx="143551" cy="24355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6851D736-5681-4929-83B4-75256D912F88}"/>
                </a:ext>
              </a:extLst>
            </p:cNvPr>
            <p:cNvSpPr/>
            <p:nvPr/>
          </p:nvSpPr>
          <p:spPr>
            <a:xfrm flipH="1">
              <a:off x="7238536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D7559481-91F5-4053-A7D1-5679FED0209E}"/>
              </a:ext>
            </a:extLst>
          </p:cNvPr>
          <p:cNvGrpSpPr/>
          <p:nvPr/>
        </p:nvGrpSpPr>
        <p:grpSpPr>
          <a:xfrm>
            <a:off x="1576073" y="4291874"/>
            <a:ext cx="909032" cy="2150109"/>
            <a:chOff x="696179" y="4291874"/>
            <a:chExt cx="909032" cy="2150109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E0A4FF0-0DF1-4A75-86F6-6096E8012E61}"/>
                </a:ext>
              </a:extLst>
            </p:cNvPr>
            <p:cNvSpPr/>
            <p:nvPr/>
          </p:nvSpPr>
          <p:spPr>
            <a:xfrm>
              <a:off x="108023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3DCC4D5-42E0-4587-A4F5-769BFDFD035D}"/>
                </a:ext>
              </a:extLst>
            </p:cNvPr>
            <p:cNvSpPr/>
            <p:nvPr/>
          </p:nvSpPr>
          <p:spPr>
            <a:xfrm>
              <a:off x="109299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F893E9A9-68A5-442B-8CB1-5C0F7052A904}"/>
                </a:ext>
              </a:extLst>
            </p:cNvPr>
            <p:cNvSpPr/>
            <p:nvPr/>
          </p:nvSpPr>
          <p:spPr>
            <a:xfrm>
              <a:off x="926529" y="5430206"/>
              <a:ext cx="495078" cy="1011777"/>
            </a:xfrm>
            <a:prstGeom prst="round2SameRect">
              <a:avLst>
                <a:gd name="adj1" fmla="val 39323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95E9CE1-9755-4935-8987-97DA9C1EEE4D}"/>
                </a:ext>
              </a:extLst>
            </p:cNvPr>
            <p:cNvSpPr/>
            <p:nvPr/>
          </p:nvSpPr>
          <p:spPr>
            <a:xfrm>
              <a:off x="696179" y="4398023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100514" y="795321"/>
                  </a:ln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70717E96-B8B0-4B7F-ABFA-7CB00AC8E271}"/>
                </a:ext>
              </a:extLst>
            </p:cNvPr>
            <p:cNvSpPr/>
            <p:nvPr/>
          </p:nvSpPr>
          <p:spPr>
            <a:xfrm>
              <a:off x="101397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80999C2-D13C-4C9A-948A-2506840F031D}"/>
                </a:ext>
              </a:extLst>
            </p:cNvPr>
            <p:cNvSpPr/>
            <p:nvPr/>
          </p:nvSpPr>
          <p:spPr>
            <a:xfrm flipH="1">
              <a:off x="104231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9FD3345E-D5B2-48A4-BDF0-527A56A8F653}"/>
                </a:ext>
              </a:extLst>
            </p:cNvPr>
            <p:cNvSpPr/>
            <p:nvPr/>
          </p:nvSpPr>
          <p:spPr>
            <a:xfrm rot="18900000">
              <a:off x="894703" y="5475302"/>
              <a:ext cx="207697" cy="53153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8BC78AE-7316-4189-BC15-D0731ED6ED00}"/>
                </a:ext>
              </a:extLst>
            </p:cNvPr>
            <p:cNvGrpSpPr/>
            <p:nvPr/>
          </p:nvGrpSpPr>
          <p:grpSpPr>
            <a:xfrm>
              <a:off x="1275807" y="5133762"/>
              <a:ext cx="225050" cy="860409"/>
              <a:chOff x="5123221" y="2236561"/>
              <a:chExt cx="268036" cy="1024753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7C797DE-7033-4869-8AF6-6830990C4ED7}"/>
                  </a:ext>
                </a:extLst>
              </p:cNvPr>
              <p:cNvSpPr/>
              <p:nvPr/>
            </p:nvSpPr>
            <p:spPr>
              <a:xfrm flipH="1">
                <a:off x="5185961" y="2236561"/>
                <a:ext cx="142556" cy="1024753"/>
              </a:xfrm>
              <a:custGeom>
                <a:avLst/>
                <a:gdLst>
                  <a:gd name="connsiteX0" fmla="*/ 71278 w 142556"/>
                  <a:gd name="connsiteY0" fmla="*/ 0 h 1024753"/>
                  <a:gd name="connsiteX1" fmla="*/ 0 w 142556"/>
                  <a:gd name="connsiteY1" fmla="*/ 93504 h 1024753"/>
                  <a:gd name="connsiteX2" fmla="*/ 38880 w 142556"/>
                  <a:gd name="connsiteY2" fmla="*/ 175544 h 1024753"/>
                  <a:gd name="connsiteX3" fmla="*/ 0 w 142556"/>
                  <a:gd name="connsiteY3" fmla="*/ 257583 h 1024753"/>
                  <a:gd name="connsiteX4" fmla="*/ 38879 w 142556"/>
                  <a:gd name="connsiteY4" fmla="*/ 339623 h 1024753"/>
                  <a:gd name="connsiteX5" fmla="*/ 0 w 142556"/>
                  <a:gd name="connsiteY5" fmla="*/ 421661 h 1024753"/>
                  <a:gd name="connsiteX6" fmla="*/ 20877 w 142556"/>
                  <a:gd name="connsiteY6" fmla="*/ 487778 h 1024753"/>
                  <a:gd name="connsiteX7" fmla="*/ 66146 w 142556"/>
                  <a:gd name="connsiteY7" fmla="*/ 512377 h 1024753"/>
                  <a:gd name="connsiteX8" fmla="*/ 20877 w 142556"/>
                  <a:gd name="connsiteY8" fmla="*/ 536975 h 1024753"/>
                  <a:gd name="connsiteX9" fmla="*/ 0 w 142556"/>
                  <a:gd name="connsiteY9" fmla="*/ 603092 h 1024753"/>
                  <a:gd name="connsiteX10" fmla="*/ 38880 w 142556"/>
                  <a:gd name="connsiteY10" fmla="*/ 685132 h 1024753"/>
                  <a:gd name="connsiteX11" fmla="*/ 0 w 142556"/>
                  <a:gd name="connsiteY11" fmla="*/ 767171 h 1024753"/>
                  <a:gd name="connsiteX12" fmla="*/ 38879 w 142556"/>
                  <a:gd name="connsiteY12" fmla="*/ 849211 h 1024753"/>
                  <a:gd name="connsiteX13" fmla="*/ 0 w 142556"/>
                  <a:gd name="connsiteY13" fmla="*/ 931249 h 1024753"/>
                  <a:gd name="connsiteX14" fmla="*/ 71278 w 142556"/>
                  <a:gd name="connsiteY14" fmla="*/ 1024753 h 1024753"/>
                  <a:gd name="connsiteX15" fmla="*/ 142556 w 142556"/>
                  <a:gd name="connsiteY15" fmla="*/ 931249 h 1024753"/>
                  <a:gd name="connsiteX16" fmla="*/ 103679 w 142556"/>
                  <a:gd name="connsiteY16" fmla="*/ 849211 h 1024753"/>
                  <a:gd name="connsiteX17" fmla="*/ 142556 w 142556"/>
                  <a:gd name="connsiteY17" fmla="*/ 767171 h 1024753"/>
                  <a:gd name="connsiteX18" fmla="*/ 103678 w 142556"/>
                  <a:gd name="connsiteY18" fmla="*/ 685132 h 1024753"/>
                  <a:gd name="connsiteX19" fmla="*/ 142556 w 142556"/>
                  <a:gd name="connsiteY19" fmla="*/ 603092 h 1024753"/>
                  <a:gd name="connsiteX20" fmla="*/ 121679 w 142556"/>
                  <a:gd name="connsiteY20" fmla="*/ 536975 h 1024753"/>
                  <a:gd name="connsiteX21" fmla="*/ 76410 w 142556"/>
                  <a:gd name="connsiteY21" fmla="*/ 512377 h 1024753"/>
                  <a:gd name="connsiteX22" fmla="*/ 121679 w 142556"/>
                  <a:gd name="connsiteY22" fmla="*/ 487778 h 1024753"/>
                  <a:gd name="connsiteX23" fmla="*/ 142556 w 142556"/>
                  <a:gd name="connsiteY23" fmla="*/ 421661 h 1024753"/>
                  <a:gd name="connsiteX24" fmla="*/ 103679 w 142556"/>
                  <a:gd name="connsiteY24" fmla="*/ 339623 h 1024753"/>
                  <a:gd name="connsiteX25" fmla="*/ 142556 w 142556"/>
                  <a:gd name="connsiteY25" fmla="*/ 257583 h 1024753"/>
                  <a:gd name="connsiteX26" fmla="*/ 103678 w 142556"/>
                  <a:gd name="connsiteY26" fmla="*/ 175544 h 1024753"/>
                  <a:gd name="connsiteX27" fmla="*/ 142556 w 142556"/>
                  <a:gd name="connsiteY27" fmla="*/ 93504 h 1024753"/>
                  <a:gd name="connsiteX28" fmla="*/ 71278 w 142556"/>
                  <a:gd name="connsiteY28" fmla="*/ 0 h 102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2556" h="1024753">
                    <a:moveTo>
                      <a:pt x="71278" y="0"/>
                    </a:moveTo>
                    <a:cubicBezTo>
                      <a:pt x="31913" y="0"/>
                      <a:pt x="0" y="41863"/>
                      <a:pt x="0" y="93504"/>
                    </a:cubicBezTo>
                    <a:cubicBezTo>
                      <a:pt x="0" y="129622"/>
                      <a:pt x="15611" y="160958"/>
                      <a:pt x="38880" y="175544"/>
                    </a:cubicBezTo>
                    <a:cubicBezTo>
                      <a:pt x="15611" y="190131"/>
                      <a:pt x="0" y="221465"/>
                      <a:pt x="0" y="257583"/>
                    </a:cubicBezTo>
                    <a:cubicBezTo>
                      <a:pt x="0" y="293701"/>
                      <a:pt x="15610" y="325035"/>
                      <a:pt x="38879" y="339623"/>
                    </a:cubicBezTo>
                    <a:cubicBezTo>
                      <a:pt x="15610" y="354209"/>
                      <a:pt x="0" y="385544"/>
                      <a:pt x="0" y="421661"/>
                    </a:cubicBezTo>
                    <a:cubicBezTo>
                      <a:pt x="0" y="447481"/>
                      <a:pt x="7978" y="470857"/>
                      <a:pt x="20877" y="487778"/>
                    </a:cubicBezTo>
                    <a:lnTo>
                      <a:pt x="66146" y="512377"/>
                    </a:lnTo>
                    <a:lnTo>
                      <a:pt x="20877" y="536975"/>
                    </a:lnTo>
                    <a:cubicBezTo>
                      <a:pt x="7978" y="553896"/>
                      <a:pt x="0" y="577272"/>
                      <a:pt x="0" y="603092"/>
                    </a:cubicBezTo>
                    <a:cubicBezTo>
                      <a:pt x="0" y="639211"/>
                      <a:pt x="15611" y="670546"/>
                      <a:pt x="38880" y="685132"/>
                    </a:cubicBezTo>
                    <a:cubicBezTo>
                      <a:pt x="15611" y="699719"/>
                      <a:pt x="0" y="731053"/>
                      <a:pt x="0" y="767171"/>
                    </a:cubicBezTo>
                    <a:cubicBezTo>
                      <a:pt x="0" y="803290"/>
                      <a:pt x="15610" y="834623"/>
                      <a:pt x="38879" y="849211"/>
                    </a:cubicBezTo>
                    <a:cubicBezTo>
                      <a:pt x="15610" y="863797"/>
                      <a:pt x="0" y="895132"/>
                      <a:pt x="0" y="931249"/>
                    </a:cubicBezTo>
                    <a:cubicBezTo>
                      <a:pt x="0" y="982890"/>
                      <a:pt x="31913" y="1024753"/>
                      <a:pt x="71278" y="1024753"/>
                    </a:cubicBezTo>
                    <a:cubicBezTo>
                      <a:pt x="110643" y="1024753"/>
                      <a:pt x="142556" y="982890"/>
                      <a:pt x="142556" y="931249"/>
                    </a:cubicBezTo>
                    <a:cubicBezTo>
                      <a:pt x="142556" y="895132"/>
                      <a:pt x="126946" y="863797"/>
                      <a:pt x="103679" y="849211"/>
                    </a:cubicBezTo>
                    <a:cubicBezTo>
                      <a:pt x="126946" y="834623"/>
                      <a:pt x="142556" y="803290"/>
                      <a:pt x="142556" y="767171"/>
                    </a:cubicBezTo>
                    <a:cubicBezTo>
                      <a:pt x="142556" y="731053"/>
                      <a:pt x="126946" y="699719"/>
                      <a:pt x="103678" y="685132"/>
                    </a:cubicBezTo>
                    <a:cubicBezTo>
                      <a:pt x="126946" y="670546"/>
                      <a:pt x="142556" y="639211"/>
                      <a:pt x="142556" y="603092"/>
                    </a:cubicBezTo>
                    <a:cubicBezTo>
                      <a:pt x="142556" y="577272"/>
                      <a:pt x="134578" y="553896"/>
                      <a:pt x="121679" y="536975"/>
                    </a:cubicBezTo>
                    <a:lnTo>
                      <a:pt x="76410" y="512377"/>
                    </a:lnTo>
                    <a:lnTo>
                      <a:pt x="121679" y="487778"/>
                    </a:lnTo>
                    <a:cubicBezTo>
                      <a:pt x="134578" y="470857"/>
                      <a:pt x="142556" y="447481"/>
                      <a:pt x="142556" y="421661"/>
                    </a:cubicBezTo>
                    <a:cubicBezTo>
                      <a:pt x="142556" y="385544"/>
                      <a:pt x="126946" y="354209"/>
                      <a:pt x="103679" y="339623"/>
                    </a:cubicBezTo>
                    <a:cubicBezTo>
                      <a:pt x="126946" y="325035"/>
                      <a:pt x="142556" y="293701"/>
                      <a:pt x="142556" y="257583"/>
                    </a:cubicBezTo>
                    <a:cubicBezTo>
                      <a:pt x="142556" y="221465"/>
                      <a:pt x="126946" y="190131"/>
                      <a:pt x="103678" y="175544"/>
                    </a:cubicBezTo>
                    <a:cubicBezTo>
                      <a:pt x="126946" y="160958"/>
                      <a:pt x="142556" y="129622"/>
                      <a:pt x="142556" y="93504"/>
                    </a:cubicBezTo>
                    <a:cubicBezTo>
                      <a:pt x="142556" y="41863"/>
                      <a:pt x="110643" y="0"/>
                      <a:pt x="7127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1F8006A-BA5C-41CB-A4AA-A64EB62E0B74}"/>
                  </a:ext>
                </a:extLst>
              </p:cNvPr>
              <p:cNvSpPr/>
              <p:nvPr/>
            </p:nvSpPr>
            <p:spPr>
              <a:xfrm flipH="1">
                <a:off x="5123221" y="2998471"/>
                <a:ext cx="268036" cy="177818"/>
              </a:xfrm>
              <a:custGeom>
                <a:avLst/>
                <a:gdLst>
                  <a:gd name="connsiteX0" fmla="*/ 839768 w 901231"/>
                  <a:gd name="connsiteY0" fmla="*/ 0 h 366713"/>
                  <a:gd name="connsiteX1" fmla="*/ 827380 w 901231"/>
                  <a:gd name="connsiteY1" fmla="*/ 3721 h 366713"/>
                  <a:gd name="connsiteX2" fmla="*/ 825512 w 901231"/>
                  <a:gd name="connsiteY2" fmla="*/ 5449 h 366713"/>
                  <a:gd name="connsiteX3" fmla="*/ 450616 w 901231"/>
                  <a:gd name="connsiteY3" fmla="*/ 141947 h 366713"/>
                  <a:gd name="connsiteX4" fmla="*/ 75720 w 901231"/>
                  <a:gd name="connsiteY4" fmla="*/ 5449 h 366713"/>
                  <a:gd name="connsiteX5" fmla="*/ 73851 w 901231"/>
                  <a:gd name="connsiteY5" fmla="*/ 3721 h 366713"/>
                  <a:gd name="connsiteX6" fmla="*/ 61464 w 901231"/>
                  <a:gd name="connsiteY6" fmla="*/ 0 h 366713"/>
                  <a:gd name="connsiteX7" fmla="*/ 0 w 901231"/>
                  <a:gd name="connsiteY7" fmla="*/ 183147 h 366713"/>
                  <a:gd name="connsiteX8" fmla="*/ 61464 w 901231"/>
                  <a:gd name="connsiteY8" fmla="*/ 366294 h 366713"/>
                  <a:gd name="connsiteX9" fmla="*/ 66779 w 901231"/>
                  <a:gd name="connsiteY9" fmla="*/ 364697 h 366713"/>
                  <a:gd name="connsiteX10" fmla="*/ 66779 w 901231"/>
                  <a:gd name="connsiteY10" fmla="*/ 366713 h 366713"/>
                  <a:gd name="connsiteX11" fmla="*/ 450616 w 901231"/>
                  <a:gd name="connsiteY11" fmla="*/ 226961 h 366713"/>
                  <a:gd name="connsiteX12" fmla="*/ 834452 w 901231"/>
                  <a:gd name="connsiteY12" fmla="*/ 366713 h 366713"/>
                  <a:gd name="connsiteX13" fmla="*/ 834452 w 901231"/>
                  <a:gd name="connsiteY13" fmla="*/ 364697 h 366713"/>
                  <a:gd name="connsiteX14" fmla="*/ 839768 w 901231"/>
                  <a:gd name="connsiteY14" fmla="*/ 366294 h 366713"/>
                  <a:gd name="connsiteX15" fmla="*/ 901231 w 901231"/>
                  <a:gd name="connsiteY15" fmla="*/ 183147 h 366713"/>
                  <a:gd name="connsiteX16" fmla="*/ 839768 w 901231"/>
                  <a:gd name="connsiteY16" fmla="*/ 0 h 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1231" h="366713">
                    <a:moveTo>
                      <a:pt x="839768" y="0"/>
                    </a:moveTo>
                    <a:cubicBezTo>
                      <a:pt x="835524" y="0"/>
                      <a:pt x="831382" y="1281"/>
                      <a:pt x="827380" y="3721"/>
                    </a:cubicBezTo>
                    <a:lnTo>
                      <a:pt x="825512" y="5449"/>
                    </a:lnTo>
                    <a:lnTo>
                      <a:pt x="450616" y="141947"/>
                    </a:lnTo>
                    <a:lnTo>
                      <a:pt x="75720" y="5449"/>
                    </a:lnTo>
                    <a:lnTo>
                      <a:pt x="73851" y="3721"/>
                    </a:lnTo>
                    <a:cubicBezTo>
                      <a:pt x="69850" y="1281"/>
                      <a:pt x="65707" y="0"/>
                      <a:pt x="61464" y="0"/>
                    </a:cubicBezTo>
                    <a:cubicBezTo>
                      <a:pt x="27518" y="0"/>
                      <a:pt x="0" y="81998"/>
                      <a:pt x="0" y="183147"/>
                    </a:cubicBezTo>
                    <a:cubicBezTo>
                      <a:pt x="0" y="284296"/>
                      <a:pt x="27518" y="366294"/>
                      <a:pt x="61464" y="366294"/>
                    </a:cubicBezTo>
                    <a:lnTo>
                      <a:pt x="66779" y="364697"/>
                    </a:lnTo>
                    <a:lnTo>
                      <a:pt x="66779" y="366713"/>
                    </a:lnTo>
                    <a:lnTo>
                      <a:pt x="450616" y="226961"/>
                    </a:lnTo>
                    <a:lnTo>
                      <a:pt x="834452" y="366713"/>
                    </a:lnTo>
                    <a:lnTo>
                      <a:pt x="834452" y="364697"/>
                    </a:lnTo>
                    <a:lnTo>
                      <a:pt x="839768" y="366294"/>
                    </a:lnTo>
                    <a:cubicBezTo>
                      <a:pt x="873713" y="366294"/>
                      <a:pt x="901231" y="284296"/>
                      <a:pt x="901231" y="183147"/>
                    </a:cubicBezTo>
                    <a:cubicBezTo>
                      <a:pt x="901231" y="81998"/>
                      <a:pt x="873713" y="0"/>
                      <a:pt x="83976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8DCFCBDF-EAEC-41FA-9903-EFF2E212F62D}"/>
                  </a:ext>
                </a:extLst>
              </p:cNvPr>
              <p:cNvSpPr/>
              <p:nvPr/>
            </p:nvSpPr>
            <p:spPr>
              <a:xfrm>
                <a:off x="5222287" y="3036570"/>
                <a:ext cx="74794" cy="11056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25D342FD-7372-402E-81C8-23F63E199A5A}"/>
                </a:ext>
              </a:extLst>
            </p:cNvPr>
            <p:cNvSpPr/>
            <p:nvPr/>
          </p:nvSpPr>
          <p:spPr>
            <a:xfrm>
              <a:off x="739310" y="4291874"/>
              <a:ext cx="865901" cy="902040"/>
            </a:xfrm>
            <a:custGeom>
              <a:avLst/>
              <a:gdLst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46566 w 843420"/>
                <a:gd name="connsiteY5" fmla="*/ 624269 h 935230"/>
                <a:gd name="connsiteX6" fmla="*/ 233828 w 843420"/>
                <a:gd name="connsiteY6" fmla="*/ 1340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46566 w 843420"/>
                <a:gd name="connsiteY5" fmla="*/ 624269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5230"/>
                <a:gd name="connsiteX1" fmla="*/ 843420 w 843420"/>
                <a:gd name="connsiteY1" fmla="*/ 471268 h 935230"/>
                <a:gd name="connsiteX2" fmla="*/ 494593 w 843420"/>
                <a:gd name="connsiteY2" fmla="*/ 932962 h 935230"/>
                <a:gd name="connsiteX3" fmla="*/ 473737 w 843420"/>
                <a:gd name="connsiteY3" fmla="*/ 935230 h 935230"/>
                <a:gd name="connsiteX4" fmla="*/ 493155 w 843420"/>
                <a:gd name="connsiteY4" fmla="*/ 898340 h 935230"/>
                <a:gd name="connsiteX5" fmla="*/ 505291 w 843420"/>
                <a:gd name="connsiteY5" fmla="*/ 570294 h 935230"/>
                <a:gd name="connsiteX6" fmla="*/ 243353 w 843420"/>
                <a:gd name="connsiteY6" fmla="*/ 197577 h 935230"/>
                <a:gd name="connsiteX7" fmla="*/ 12689 w 843420"/>
                <a:gd name="connsiteY7" fmla="*/ 277651 h 935230"/>
                <a:gd name="connsiteX8" fmla="*/ 0 w 843420"/>
                <a:gd name="connsiteY8" fmla="*/ 301757 h 935230"/>
                <a:gd name="connsiteX9" fmla="*/ 4008 w 843420"/>
                <a:gd name="connsiteY9" fmla="*/ 287830 h 935230"/>
                <a:gd name="connsiteX10" fmla="*/ 406548 w 843420"/>
                <a:gd name="connsiteY10" fmla="*/ 0 h 935230"/>
                <a:gd name="connsiteX0" fmla="*/ 406548 w 843420"/>
                <a:gd name="connsiteY0" fmla="*/ 0 h 932962"/>
                <a:gd name="connsiteX1" fmla="*/ 843420 w 843420"/>
                <a:gd name="connsiteY1" fmla="*/ 471268 h 932962"/>
                <a:gd name="connsiteX2" fmla="*/ 494593 w 843420"/>
                <a:gd name="connsiteY2" fmla="*/ 932962 h 932962"/>
                <a:gd name="connsiteX3" fmla="*/ 493155 w 843420"/>
                <a:gd name="connsiteY3" fmla="*/ 898340 h 932962"/>
                <a:gd name="connsiteX4" fmla="*/ 505291 w 843420"/>
                <a:gd name="connsiteY4" fmla="*/ 570294 h 932962"/>
                <a:gd name="connsiteX5" fmla="*/ 243353 w 843420"/>
                <a:gd name="connsiteY5" fmla="*/ 197577 h 932962"/>
                <a:gd name="connsiteX6" fmla="*/ 12689 w 843420"/>
                <a:gd name="connsiteY6" fmla="*/ 277651 h 932962"/>
                <a:gd name="connsiteX7" fmla="*/ 0 w 843420"/>
                <a:gd name="connsiteY7" fmla="*/ 301757 h 932962"/>
                <a:gd name="connsiteX8" fmla="*/ 4008 w 843420"/>
                <a:gd name="connsiteY8" fmla="*/ 287830 h 932962"/>
                <a:gd name="connsiteX9" fmla="*/ 406548 w 843420"/>
                <a:gd name="connsiteY9" fmla="*/ 0 h 932962"/>
                <a:gd name="connsiteX0" fmla="*/ 406548 w 844981"/>
                <a:gd name="connsiteY0" fmla="*/ 0 h 948837"/>
                <a:gd name="connsiteX1" fmla="*/ 843420 w 844981"/>
                <a:gd name="connsiteY1" fmla="*/ 471268 h 948837"/>
                <a:gd name="connsiteX2" fmla="*/ 516818 w 844981"/>
                <a:gd name="connsiteY2" fmla="*/ 948837 h 948837"/>
                <a:gd name="connsiteX3" fmla="*/ 493155 w 844981"/>
                <a:gd name="connsiteY3" fmla="*/ 898340 h 948837"/>
                <a:gd name="connsiteX4" fmla="*/ 505291 w 844981"/>
                <a:gd name="connsiteY4" fmla="*/ 570294 h 948837"/>
                <a:gd name="connsiteX5" fmla="*/ 243353 w 844981"/>
                <a:gd name="connsiteY5" fmla="*/ 197577 h 948837"/>
                <a:gd name="connsiteX6" fmla="*/ 12689 w 844981"/>
                <a:gd name="connsiteY6" fmla="*/ 277651 h 948837"/>
                <a:gd name="connsiteX7" fmla="*/ 0 w 844981"/>
                <a:gd name="connsiteY7" fmla="*/ 301757 h 948837"/>
                <a:gd name="connsiteX8" fmla="*/ 4008 w 844981"/>
                <a:gd name="connsiteY8" fmla="*/ 287830 h 948837"/>
                <a:gd name="connsiteX9" fmla="*/ 406548 w 844981"/>
                <a:gd name="connsiteY9" fmla="*/ 0 h 948837"/>
                <a:gd name="connsiteX0" fmla="*/ 406548 w 843783"/>
                <a:gd name="connsiteY0" fmla="*/ 0 h 948837"/>
                <a:gd name="connsiteX1" fmla="*/ 843420 w 843783"/>
                <a:gd name="connsiteY1" fmla="*/ 471268 h 948837"/>
                <a:gd name="connsiteX2" fmla="*/ 516818 w 843783"/>
                <a:gd name="connsiteY2" fmla="*/ 948837 h 948837"/>
                <a:gd name="connsiteX3" fmla="*/ 493155 w 843783"/>
                <a:gd name="connsiteY3" fmla="*/ 898340 h 948837"/>
                <a:gd name="connsiteX4" fmla="*/ 505291 w 843783"/>
                <a:gd name="connsiteY4" fmla="*/ 570294 h 948837"/>
                <a:gd name="connsiteX5" fmla="*/ 243353 w 843783"/>
                <a:gd name="connsiteY5" fmla="*/ 197577 h 948837"/>
                <a:gd name="connsiteX6" fmla="*/ 12689 w 843783"/>
                <a:gd name="connsiteY6" fmla="*/ 277651 h 948837"/>
                <a:gd name="connsiteX7" fmla="*/ 0 w 843783"/>
                <a:gd name="connsiteY7" fmla="*/ 301757 h 948837"/>
                <a:gd name="connsiteX8" fmla="*/ 4008 w 843783"/>
                <a:gd name="connsiteY8" fmla="*/ 287830 h 948837"/>
                <a:gd name="connsiteX9" fmla="*/ 406548 w 843783"/>
                <a:gd name="connsiteY9" fmla="*/ 0 h 948837"/>
                <a:gd name="connsiteX0" fmla="*/ 406548 w 843783"/>
                <a:gd name="connsiteY0" fmla="*/ 0 h 948837"/>
                <a:gd name="connsiteX1" fmla="*/ 843420 w 843783"/>
                <a:gd name="connsiteY1" fmla="*/ 471268 h 948837"/>
                <a:gd name="connsiteX2" fmla="*/ 516818 w 843783"/>
                <a:gd name="connsiteY2" fmla="*/ 948837 h 948837"/>
                <a:gd name="connsiteX3" fmla="*/ 493155 w 843783"/>
                <a:gd name="connsiteY3" fmla="*/ 898340 h 948837"/>
                <a:gd name="connsiteX4" fmla="*/ 505291 w 843783"/>
                <a:gd name="connsiteY4" fmla="*/ 570294 h 948837"/>
                <a:gd name="connsiteX5" fmla="*/ 243353 w 843783"/>
                <a:gd name="connsiteY5" fmla="*/ 197577 h 948837"/>
                <a:gd name="connsiteX6" fmla="*/ 12689 w 843783"/>
                <a:gd name="connsiteY6" fmla="*/ 277651 h 948837"/>
                <a:gd name="connsiteX7" fmla="*/ 0 w 843783"/>
                <a:gd name="connsiteY7" fmla="*/ 301757 h 948837"/>
                <a:gd name="connsiteX8" fmla="*/ 4008 w 843783"/>
                <a:gd name="connsiteY8" fmla="*/ 287830 h 948837"/>
                <a:gd name="connsiteX9" fmla="*/ 406548 w 843783"/>
                <a:gd name="connsiteY9" fmla="*/ 0 h 948837"/>
                <a:gd name="connsiteX0" fmla="*/ 406548 w 847163"/>
                <a:gd name="connsiteY0" fmla="*/ 0 h 926612"/>
                <a:gd name="connsiteX1" fmla="*/ 843420 w 847163"/>
                <a:gd name="connsiteY1" fmla="*/ 471268 h 926612"/>
                <a:gd name="connsiteX2" fmla="*/ 561268 w 847163"/>
                <a:gd name="connsiteY2" fmla="*/ 926612 h 926612"/>
                <a:gd name="connsiteX3" fmla="*/ 493155 w 847163"/>
                <a:gd name="connsiteY3" fmla="*/ 898340 h 926612"/>
                <a:gd name="connsiteX4" fmla="*/ 505291 w 847163"/>
                <a:gd name="connsiteY4" fmla="*/ 570294 h 926612"/>
                <a:gd name="connsiteX5" fmla="*/ 243353 w 847163"/>
                <a:gd name="connsiteY5" fmla="*/ 197577 h 926612"/>
                <a:gd name="connsiteX6" fmla="*/ 12689 w 847163"/>
                <a:gd name="connsiteY6" fmla="*/ 277651 h 926612"/>
                <a:gd name="connsiteX7" fmla="*/ 0 w 847163"/>
                <a:gd name="connsiteY7" fmla="*/ 301757 h 926612"/>
                <a:gd name="connsiteX8" fmla="*/ 4008 w 847163"/>
                <a:gd name="connsiteY8" fmla="*/ 287830 h 926612"/>
                <a:gd name="connsiteX9" fmla="*/ 406548 w 847163"/>
                <a:gd name="connsiteY9" fmla="*/ 0 h 926612"/>
                <a:gd name="connsiteX0" fmla="*/ 406548 w 851594"/>
                <a:gd name="connsiteY0" fmla="*/ 0 h 902040"/>
                <a:gd name="connsiteX1" fmla="*/ 843420 w 851594"/>
                <a:gd name="connsiteY1" fmla="*/ 471268 h 902040"/>
                <a:gd name="connsiteX2" fmla="*/ 608893 w 851594"/>
                <a:gd name="connsiteY2" fmla="*/ 901212 h 902040"/>
                <a:gd name="connsiteX3" fmla="*/ 493155 w 851594"/>
                <a:gd name="connsiteY3" fmla="*/ 898340 h 902040"/>
                <a:gd name="connsiteX4" fmla="*/ 505291 w 851594"/>
                <a:gd name="connsiteY4" fmla="*/ 570294 h 902040"/>
                <a:gd name="connsiteX5" fmla="*/ 243353 w 851594"/>
                <a:gd name="connsiteY5" fmla="*/ 197577 h 902040"/>
                <a:gd name="connsiteX6" fmla="*/ 12689 w 851594"/>
                <a:gd name="connsiteY6" fmla="*/ 277651 h 902040"/>
                <a:gd name="connsiteX7" fmla="*/ 0 w 851594"/>
                <a:gd name="connsiteY7" fmla="*/ 301757 h 902040"/>
                <a:gd name="connsiteX8" fmla="*/ 4008 w 851594"/>
                <a:gd name="connsiteY8" fmla="*/ 287830 h 902040"/>
                <a:gd name="connsiteX9" fmla="*/ 406548 w 851594"/>
                <a:gd name="connsiteY9" fmla="*/ 0 h 902040"/>
                <a:gd name="connsiteX0" fmla="*/ 406548 w 843490"/>
                <a:gd name="connsiteY0" fmla="*/ 0 h 902040"/>
                <a:gd name="connsiteX1" fmla="*/ 843420 w 843490"/>
                <a:gd name="connsiteY1" fmla="*/ 471268 h 902040"/>
                <a:gd name="connsiteX2" fmla="*/ 608893 w 843490"/>
                <a:gd name="connsiteY2" fmla="*/ 901212 h 902040"/>
                <a:gd name="connsiteX3" fmla="*/ 493155 w 843490"/>
                <a:gd name="connsiteY3" fmla="*/ 898340 h 902040"/>
                <a:gd name="connsiteX4" fmla="*/ 505291 w 843490"/>
                <a:gd name="connsiteY4" fmla="*/ 570294 h 902040"/>
                <a:gd name="connsiteX5" fmla="*/ 243353 w 843490"/>
                <a:gd name="connsiteY5" fmla="*/ 197577 h 902040"/>
                <a:gd name="connsiteX6" fmla="*/ 12689 w 843490"/>
                <a:gd name="connsiteY6" fmla="*/ 277651 h 902040"/>
                <a:gd name="connsiteX7" fmla="*/ 0 w 843490"/>
                <a:gd name="connsiteY7" fmla="*/ 301757 h 902040"/>
                <a:gd name="connsiteX8" fmla="*/ 4008 w 843490"/>
                <a:gd name="connsiteY8" fmla="*/ 287830 h 902040"/>
                <a:gd name="connsiteX9" fmla="*/ 406548 w 843490"/>
                <a:gd name="connsiteY9" fmla="*/ 0 h 902040"/>
                <a:gd name="connsiteX0" fmla="*/ 406548 w 843490"/>
                <a:gd name="connsiteY0" fmla="*/ 0 h 902040"/>
                <a:gd name="connsiteX1" fmla="*/ 843420 w 843490"/>
                <a:gd name="connsiteY1" fmla="*/ 449043 h 902040"/>
                <a:gd name="connsiteX2" fmla="*/ 608893 w 843490"/>
                <a:gd name="connsiteY2" fmla="*/ 901212 h 902040"/>
                <a:gd name="connsiteX3" fmla="*/ 493155 w 843490"/>
                <a:gd name="connsiteY3" fmla="*/ 898340 h 902040"/>
                <a:gd name="connsiteX4" fmla="*/ 505291 w 843490"/>
                <a:gd name="connsiteY4" fmla="*/ 570294 h 902040"/>
                <a:gd name="connsiteX5" fmla="*/ 243353 w 843490"/>
                <a:gd name="connsiteY5" fmla="*/ 197577 h 902040"/>
                <a:gd name="connsiteX6" fmla="*/ 12689 w 843490"/>
                <a:gd name="connsiteY6" fmla="*/ 277651 h 902040"/>
                <a:gd name="connsiteX7" fmla="*/ 0 w 843490"/>
                <a:gd name="connsiteY7" fmla="*/ 301757 h 902040"/>
                <a:gd name="connsiteX8" fmla="*/ 4008 w 843490"/>
                <a:gd name="connsiteY8" fmla="*/ 287830 h 902040"/>
                <a:gd name="connsiteX9" fmla="*/ 406548 w 843490"/>
                <a:gd name="connsiteY9" fmla="*/ 0 h 902040"/>
                <a:gd name="connsiteX0" fmla="*/ 406548 w 843836"/>
                <a:gd name="connsiteY0" fmla="*/ 0 h 902040"/>
                <a:gd name="connsiteX1" fmla="*/ 843420 w 843836"/>
                <a:gd name="connsiteY1" fmla="*/ 449043 h 902040"/>
                <a:gd name="connsiteX2" fmla="*/ 608893 w 843836"/>
                <a:gd name="connsiteY2" fmla="*/ 901212 h 902040"/>
                <a:gd name="connsiteX3" fmla="*/ 493155 w 843836"/>
                <a:gd name="connsiteY3" fmla="*/ 898340 h 902040"/>
                <a:gd name="connsiteX4" fmla="*/ 505291 w 843836"/>
                <a:gd name="connsiteY4" fmla="*/ 570294 h 902040"/>
                <a:gd name="connsiteX5" fmla="*/ 243353 w 843836"/>
                <a:gd name="connsiteY5" fmla="*/ 197577 h 902040"/>
                <a:gd name="connsiteX6" fmla="*/ 12689 w 843836"/>
                <a:gd name="connsiteY6" fmla="*/ 277651 h 902040"/>
                <a:gd name="connsiteX7" fmla="*/ 0 w 843836"/>
                <a:gd name="connsiteY7" fmla="*/ 301757 h 902040"/>
                <a:gd name="connsiteX8" fmla="*/ 4008 w 843836"/>
                <a:gd name="connsiteY8" fmla="*/ 287830 h 902040"/>
                <a:gd name="connsiteX9" fmla="*/ 406548 w 843836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  <a:gd name="connsiteX0" fmla="*/ 406548 w 843540"/>
                <a:gd name="connsiteY0" fmla="*/ 0 h 902040"/>
                <a:gd name="connsiteX1" fmla="*/ 843420 w 843540"/>
                <a:gd name="connsiteY1" fmla="*/ 449043 h 902040"/>
                <a:gd name="connsiteX2" fmla="*/ 608893 w 843540"/>
                <a:gd name="connsiteY2" fmla="*/ 901212 h 902040"/>
                <a:gd name="connsiteX3" fmla="*/ 493155 w 843540"/>
                <a:gd name="connsiteY3" fmla="*/ 898340 h 902040"/>
                <a:gd name="connsiteX4" fmla="*/ 505291 w 843540"/>
                <a:gd name="connsiteY4" fmla="*/ 570294 h 902040"/>
                <a:gd name="connsiteX5" fmla="*/ 243353 w 843540"/>
                <a:gd name="connsiteY5" fmla="*/ 197577 h 902040"/>
                <a:gd name="connsiteX6" fmla="*/ 12689 w 843540"/>
                <a:gd name="connsiteY6" fmla="*/ 277651 h 902040"/>
                <a:gd name="connsiteX7" fmla="*/ 0 w 843540"/>
                <a:gd name="connsiteY7" fmla="*/ 301757 h 902040"/>
                <a:gd name="connsiteX8" fmla="*/ 4008 w 843540"/>
                <a:gd name="connsiteY8" fmla="*/ 287830 h 902040"/>
                <a:gd name="connsiteX9" fmla="*/ 406548 w 843540"/>
                <a:gd name="connsiteY9" fmla="*/ 0 h 90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3540" h="902040">
                  <a:moveTo>
                    <a:pt x="406548" y="0"/>
                  </a:moveTo>
                  <a:cubicBezTo>
                    <a:pt x="647826" y="0"/>
                    <a:pt x="838271" y="219466"/>
                    <a:pt x="843420" y="449043"/>
                  </a:cubicBezTo>
                  <a:cubicBezTo>
                    <a:pt x="848569" y="678620"/>
                    <a:pt x="687318" y="866793"/>
                    <a:pt x="608893" y="901212"/>
                  </a:cubicBezTo>
                  <a:cubicBezTo>
                    <a:pt x="608414" y="889671"/>
                    <a:pt x="493634" y="909881"/>
                    <a:pt x="493155" y="898340"/>
                  </a:cubicBezTo>
                  <a:cubicBezTo>
                    <a:pt x="526876" y="820105"/>
                    <a:pt x="546925" y="687088"/>
                    <a:pt x="505291" y="570294"/>
                  </a:cubicBezTo>
                  <a:cubicBezTo>
                    <a:pt x="463657" y="453500"/>
                    <a:pt x="338948" y="220951"/>
                    <a:pt x="243353" y="197577"/>
                  </a:cubicBezTo>
                  <a:cubicBezTo>
                    <a:pt x="147758" y="174203"/>
                    <a:pt x="69284" y="188944"/>
                    <a:pt x="12689" y="277651"/>
                  </a:cubicBezTo>
                  <a:lnTo>
                    <a:pt x="0" y="301757"/>
                  </a:lnTo>
                  <a:lnTo>
                    <a:pt x="4008" y="287830"/>
                  </a:lnTo>
                  <a:cubicBezTo>
                    <a:pt x="70328" y="118684"/>
                    <a:pt x="225590" y="0"/>
                    <a:pt x="406548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029FFB1-C62B-462B-9AAA-41FFF7A5AF06}"/>
                </a:ext>
              </a:extLst>
            </p:cNvPr>
            <p:cNvGrpSpPr/>
            <p:nvPr/>
          </p:nvGrpSpPr>
          <p:grpSpPr>
            <a:xfrm>
              <a:off x="1170090" y="4754212"/>
              <a:ext cx="184790" cy="334681"/>
              <a:chOff x="1368308" y="1783038"/>
              <a:chExt cx="188990" cy="342286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6C9DD04-B8F4-4734-A7C1-46188CC628D3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3255D0D2-F941-4419-8D03-06CB10502803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" name="円/楕円 27">
              <a:extLst>
                <a:ext uri="{FF2B5EF4-FFF2-40B4-BE49-F238E27FC236}">
                  <a16:creationId xmlns:a16="http://schemas.microsoft.com/office/drawing/2014/main" id="{46F5B3C3-5615-4EDE-8D62-EB68568E2383}"/>
                </a:ext>
              </a:extLst>
            </p:cNvPr>
            <p:cNvSpPr/>
            <p:nvPr/>
          </p:nvSpPr>
          <p:spPr>
            <a:xfrm rot="10800000">
              <a:off x="734092" y="4615114"/>
              <a:ext cx="205056" cy="3634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C2171DF5-220E-4395-819D-9536F365B962}"/>
                </a:ext>
              </a:extLst>
            </p:cNvPr>
            <p:cNvGrpSpPr/>
            <p:nvPr/>
          </p:nvGrpSpPr>
          <p:grpSpPr>
            <a:xfrm>
              <a:off x="775442" y="4722542"/>
              <a:ext cx="85596" cy="179045"/>
              <a:chOff x="798896" y="4722542"/>
              <a:chExt cx="104778" cy="179045"/>
            </a:xfrm>
          </p:grpSpPr>
          <p:sp>
            <p:nvSpPr>
              <p:cNvPr id="101" name="円/楕円 127">
                <a:extLst>
                  <a:ext uri="{FF2B5EF4-FFF2-40B4-BE49-F238E27FC236}">
                    <a16:creationId xmlns:a16="http://schemas.microsoft.com/office/drawing/2014/main" id="{61C09C28-C854-405C-B879-027DC0A9725B}"/>
                  </a:ext>
                </a:extLst>
              </p:cNvPr>
              <p:cNvSpPr/>
              <p:nvPr/>
            </p:nvSpPr>
            <p:spPr>
              <a:xfrm>
                <a:off x="798896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円/楕円 388">
                <a:extLst>
                  <a:ext uri="{FF2B5EF4-FFF2-40B4-BE49-F238E27FC236}">
                    <a16:creationId xmlns:a16="http://schemas.microsoft.com/office/drawing/2014/main" id="{84EE0963-2969-42D4-9137-D48965A86118}"/>
                  </a:ext>
                </a:extLst>
              </p:cNvPr>
              <p:cNvSpPr/>
              <p:nvPr/>
            </p:nvSpPr>
            <p:spPr>
              <a:xfrm>
                <a:off x="826923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0" name="円/楕円 225">
              <a:extLst>
                <a:ext uri="{FF2B5EF4-FFF2-40B4-BE49-F238E27FC236}">
                  <a16:creationId xmlns:a16="http://schemas.microsoft.com/office/drawing/2014/main" id="{0ED3497C-1664-47A5-9BAD-D4608DE6FDDB}"/>
                </a:ext>
              </a:extLst>
            </p:cNvPr>
            <p:cNvSpPr/>
            <p:nvPr/>
          </p:nvSpPr>
          <p:spPr>
            <a:xfrm>
              <a:off x="958873" y="4978033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6E941B5B-EB5D-4CDC-97C5-4304793A4EA3}"/>
              </a:ext>
            </a:extLst>
          </p:cNvPr>
          <p:cNvGrpSpPr/>
          <p:nvPr/>
        </p:nvGrpSpPr>
        <p:grpSpPr>
          <a:xfrm>
            <a:off x="4578534" y="4252693"/>
            <a:ext cx="1000370" cy="2206131"/>
            <a:chOff x="3784904" y="4252693"/>
            <a:chExt cx="1000370" cy="2206131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C3D0E47-40D2-456A-8CE9-77446645E43C}"/>
                </a:ext>
              </a:extLst>
            </p:cNvPr>
            <p:cNvSpPr/>
            <p:nvPr/>
          </p:nvSpPr>
          <p:spPr>
            <a:xfrm>
              <a:off x="3784904" y="4332509"/>
              <a:ext cx="610046" cy="8012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B0CA433-FBA9-49F1-9E94-DC1A58F1D989}"/>
                </a:ext>
              </a:extLst>
            </p:cNvPr>
            <p:cNvSpPr/>
            <p:nvPr/>
          </p:nvSpPr>
          <p:spPr>
            <a:xfrm>
              <a:off x="424888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C77F2CD-1B6F-4A0B-9D8D-E10697563E37}"/>
                </a:ext>
              </a:extLst>
            </p:cNvPr>
            <p:cNvSpPr/>
            <p:nvPr/>
          </p:nvSpPr>
          <p:spPr>
            <a:xfrm>
              <a:off x="426164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F586CC7-DD5E-46B0-B043-05B18BBFC0C0}"/>
                </a:ext>
              </a:extLst>
            </p:cNvPr>
            <p:cNvSpPr/>
            <p:nvPr/>
          </p:nvSpPr>
          <p:spPr>
            <a:xfrm>
              <a:off x="4095179" y="5403094"/>
              <a:ext cx="495078" cy="1038890"/>
            </a:xfrm>
            <a:prstGeom prst="round2SameRect">
              <a:avLst>
                <a:gd name="adj1" fmla="val 39323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9E1C26B-2F6B-4A5B-8AC0-D0F30355443C}"/>
                </a:ext>
              </a:extLst>
            </p:cNvPr>
            <p:cNvSpPr/>
            <p:nvPr/>
          </p:nvSpPr>
          <p:spPr>
            <a:xfrm>
              <a:off x="3864829" y="4398023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70485" y="821185"/>
                  </a:lnTo>
                  <a:cubicBezTo>
                    <a:pt x="89038" y="811809"/>
                    <a:pt x="100514" y="801011"/>
                    <a:pt x="100514" y="795321"/>
                  </a:cubicBez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0C42BDDD-378B-48D7-8BD4-ED9C5E878341}"/>
                </a:ext>
              </a:extLst>
            </p:cNvPr>
            <p:cNvSpPr/>
            <p:nvPr/>
          </p:nvSpPr>
          <p:spPr>
            <a:xfrm rot="1756113">
              <a:off x="4330389" y="5373402"/>
              <a:ext cx="45719" cy="83349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CEB5EB3-10AC-4855-BABD-E09B7A5F6609}"/>
                </a:ext>
              </a:extLst>
            </p:cNvPr>
            <p:cNvGrpSpPr/>
            <p:nvPr/>
          </p:nvGrpSpPr>
          <p:grpSpPr>
            <a:xfrm>
              <a:off x="3940458" y="6134214"/>
              <a:ext cx="251862" cy="324610"/>
              <a:chOff x="3900192" y="6134214"/>
              <a:chExt cx="251862" cy="32461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606FCCEC-3947-4C84-8221-DFEB79AEA6B5}"/>
                  </a:ext>
                </a:extLst>
              </p:cNvPr>
              <p:cNvGrpSpPr/>
              <p:nvPr/>
            </p:nvGrpSpPr>
            <p:grpSpPr>
              <a:xfrm>
                <a:off x="3900192" y="6134214"/>
                <a:ext cx="247154" cy="324610"/>
                <a:chOff x="3830955" y="6134214"/>
                <a:chExt cx="314755" cy="324610"/>
              </a:xfrm>
            </p:grpSpPr>
            <p:sp>
              <p:nvSpPr>
                <p:cNvPr id="136" name="フローチャート: 論理積ゲート 135">
                  <a:extLst>
                    <a:ext uri="{FF2B5EF4-FFF2-40B4-BE49-F238E27FC236}">
                      <a16:creationId xmlns:a16="http://schemas.microsoft.com/office/drawing/2014/main" id="{1BAF94C5-DD36-484A-92E8-090D5D38BFB3}"/>
                    </a:ext>
                  </a:extLst>
                </p:cNvPr>
                <p:cNvSpPr/>
                <p:nvPr/>
              </p:nvSpPr>
              <p:spPr>
                <a:xfrm rot="5400000">
                  <a:off x="3830956" y="6144070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フローチャート: 論理積ゲート 136">
                  <a:extLst>
                    <a:ext uri="{FF2B5EF4-FFF2-40B4-BE49-F238E27FC236}">
                      <a16:creationId xmlns:a16="http://schemas.microsoft.com/office/drawing/2014/main" id="{4353F302-5684-40D5-8644-B35B347B68E9}"/>
                    </a:ext>
                  </a:extLst>
                </p:cNvPr>
                <p:cNvSpPr/>
                <p:nvPr/>
              </p:nvSpPr>
              <p:spPr>
                <a:xfrm rot="5400000">
                  <a:off x="3818599" y="6146570"/>
                  <a:ext cx="264660" cy="239947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7A3FAAED-43B8-44BD-B9F5-F7C9849ABD9B}"/>
                    </a:ext>
                  </a:extLst>
                </p:cNvPr>
                <p:cNvSpPr/>
                <p:nvPr/>
              </p:nvSpPr>
              <p:spPr>
                <a:xfrm>
                  <a:off x="3904567" y="6298587"/>
                  <a:ext cx="62854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CA50D28-B247-443C-96A9-DCA4AB147891}"/>
                  </a:ext>
                </a:extLst>
              </p:cNvPr>
              <p:cNvSpPr/>
              <p:nvPr/>
            </p:nvSpPr>
            <p:spPr>
              <a:xfrm rot="5400000">
                <a:off x="3955508" y="6252754"/>
                <a:ext cx="315085" cy="78006"/>
              </a:xfrm>
              <a:custGeom>
                <a:avLst/>
                <a:gdLst>
                  <a:gd name="connsiteX0" fmla="*/ 0 w 324610"/>
                  <a:gd name="connsiteY0" fmla="*/ 247153 h 247154"/>
                  <a:gd name="connsiteX1" fmla="*/ 0 w 324610"/>
                  <a:gd name="connsiteY1" fmla="*/ 0 h 247154"/>
                  <a:gd name="connsiteX2" fmla="*/ 9856 w 324610"/>
                  <a:gd name="connsiteY2" fmla="*/ 0 h 247154"/>
                  <a:gd name="connsiteX3" fmla="*/ 132330 w 324610"/>
                  <a:gd name="connsiteY3" fmla="*/ 0 h 247154"/>
                  <a:gd name="connsiteX4" fmla="*/ 167233 w 324610"/>
                  <a:gd name="connsiteY4" fmla="*/ 0 h 247154"/>
                  <a:gd name="connsiteX5" fmla="*/ 324610 w 324610"/>
                  <a:gd name="connsiteY5" fmla="*/ 123577 h 247154"/>
                  <a:gd name="connsiteX6" fmla="*/ 167233 w 324610"/>
                  <a:gd name="connsiteY6" fmla="*/ 247154 h 247154"/>
                  <a:gd name="connsiteX7" fmla="*/ 132331 w 324610"/>
                  <a:gd name="connsiteY7" fmla="*/ 247154 h 247154"/>
                  <a:gd name="connsiteX8" fmla="*/ 132330 w 324610"/>
                  <a:gd name="connsiteY8" fmla="*/ 247154 h 247154"/>
                  <a:gd name="connsiteX0" fmla="*/ 0 w 315085"/>
                  <a:gd name="connsiteY0" fmla="*/ 247153 h 305403"/>
                  <a:gd name="connsiteX1" fmla="*/ 0 w 315085"/>
                  <a:gd name="connsiteY1" fmla="*/ 0 h 305403"/>
                  <a:gd name="connsiteX2" fmla="*/ 9856 w 315085"/>
                  <a:gd name="connsiteY2" fmla="*/ 0 h 305403"/>
                  <a:gd name="connsiteX3" fmla="*/ 132330 w 315085"/>
                  <a:gd name="connsiteY3" fmla="*/ 0 h 305403"/>
                  <a:gd name="connsiteX4" fmla="*/ 167233 w 315085"/>
                  <a:gd name="connsiteY4" fmla="*/ 0 h 305403"/>
                  <a:gd name="connsiteX5" fmla="*/ 315085 w 315085"/>
                  <a:gd name="connsiteY5" fmla="*/ 282065 h 305403"/>
                  <a:gd name="connsiteX6" fmla="*/ 167233 w 315085"/>
                  <a:gd name="connsiteY6" fmla="*/ 247154 h 305403"/>
                  <a:gd name="connsiteX7" fmla="*/ 132331 w 315085"/>
                  <a:gd name="connsiteY7" fmla="*/ 247154 h 305403"/>
                  <a:gd name="connsiteX8" fmla="*/ 132330 w 315085"/>
                  <a:gd name="connsiteY8" fmla="*/ 247154 h 305403"/>
                  <a:gd name="connsiteX9" fmla="*/ 0 w 315085"/>
                  <a:gd name="connsiteY9" fmla="*/ 247153 h 30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5085" h="305403">
                    <a:moveTo>
                      <a:pt x="0" y="247153"/>
                    </a:moveTo>
                    <a:lnTo>
                      <a:pt x="0" y="0"/>
                    </a:lnTo>
                    <a:lnTo>
                      <a:pt x="9856" y="0"/>
                    </a:lnTo>
                    <a:lnTo>
                      <a:pt x="132330" y="0"/>
                    </a:lnTo>
                    <a:lnTo>
                      <a:pt x="167233" y="0"/>
                    </a:lnTo>
                    <a:cubicBezTo>
                      <a:pt x="254150" y="0"/>
                      <a:pt x="315085" y="213815"/>
                      <a:pt x="315085" y="282065"/>
                    </a:cubicBezTo>
                    <a:cubicBezTo>
                      <a:pt x="315085" y="350315"/>
                      <a:pt x="254150" y="247154"/>
                      <a:pt x="167233" y="247154"/>
                    </a:cubicBezTo>
                    <a:lnTo>
                      <a:pt x="132331" y="247154"/>
                    </a:lnTo>
                    <a:lnTo>
                      <a:pt x="132330" y="247154"/>
                    </a:lnTo>
                    <a:lnTo>
                      <a:pt x="0" y="247153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E83F3E71-1255-45B0-BC24-A353C3E0CBD2}"/>
                </a:ext>
              </a:extLst>
            </p:cNvPr>
            <p:cNvSpPr/>
            <p:nvPr/>
          </p:nvSpPr>
          <p:spPr>
            <a:xfrm>
              <a:off x="418262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60AC6F2-D7E2-4D62-BE90-45F869C5F3BC}"/>
                </a:ext>
              </a:extLst>
            </p:cNvPr>
            <p:cNvSpPr/>
            <p:nvPr/>
          </p:nvSpPr>
          <p:spPr>
            <a:xfrm flipH="1">
              <a:off x="421096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DD19E9E8-82CC-4EE0-A606-DED46CA5E762}"/>
                </a:ext>
              </a:extLst>
            </p:cNvPr>
            <p:cNvGrpSpPr/>
            <p:nvPr/>
          </p:nvGrpSpPr>
          <p:grpSpPr>
            <a:xfrm>
              <a:off x="3913268" y="4796097"/>
              <a:ext cx="80871" cy="137918"/>
              <a:chOff x="2595588" y="3926381"/>
              <a:chExt cx="164281" cy="206841"/>
            </a:xfrm>
          </p:grpSpPr>
          <p:sp>
            <p:nvSpPr>
              <p:cNvPr id="128" name="二等辺三角形 127">
                <a:extLst>
                  <a:ext uri="{FF2B5EF4-FFF2-40B4-BE49-F238E27FC236}">
                    <a16:creationId xmlns:a16="http://schemas.microsoft.com/office/drawing/2014/main" id="{4B7AC0A0-9A74-4F80-ACE5-307CDBD82C3B}"/>
                  </a:ext>
                </a:extLst>
              </p:cNvPr>
              <p:cNvSpPr/>
              <p:nvPr/>
            </p:nvSpPr>
            <p:spPr>
              <a:xfrm rot="18911150">
                <a:off x="2595588" y="3926381"/>
                <a:ext cx="45719" cy="8535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1E4237E-2E07-4824-9456-C24999E054B9}"/>
                  </a:ext>
                </a:extLst>
              </p:cNvPr>
              <p:cNvGrpSpPr/>
              <p:nvPr/>
            </p:nvGrpSpPr>
            <p:grpSpPr>
              <a:xfrm>
                <a:off x="2601643" y="3926682"/>
                <a:ext cx="158226" cy="206540"/>
                <a:chOff x="2896919" y="3691681"/>
                <a:chExt cx="138009" cy="203092"/>
              </a:xfrm>
            </p:grpSpPr>
            <p:sp>
              <p:nvSpPr>
                <p:cNvPr id="130" name="円/楕円 195">
                  <a:extLst>
                    <a:ext uri="{FF2B5EF4-FFF2-40B4-BE49-F238E27FC236}">
                      <a16:creationId xmlns:a16="http://schemas.microsoft.com/office/drawing/2014/main" id="{A997CBE2-4AC6-429D-8DC8-8C8020341C77}"/>
                    </a:ext>
                  </a:extLst>
                </p:cNvPr>
                <p:cNvSpPr/>
                <p:nvPr/>
              </p:nvSpPr>
              <p:spPr>
                <a:xfrm>
                  <a:off x="2896928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196">
                  <a:extLst>
                    <a:ext uri="{FF2B5EF4-FFF2-40B4-BE49-F238E27FC236}">
                      <a16:creationId xmlns:a16="http://schemas.microsoft.com/office/drawing/2014/main" id="{643C4031-4019-4CE9-9707-1818927D02B1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197">
                  <a:extLst>
                    <a:ext uri="{FF2B5EF4-FFF2-40B4-BE49-F238E27FC236}">
                      <a16:creationId xmlns:a16="http://schemas.microsoft.com/office/drawing/2014/main" id="{3682C27D-DD03-43C6-A236-1AB9194A9423}"/>
                    </a:ext>
                  </a:extLst>
                </p:cNvPr>
                <p:cNvSpPr/>
                <p:nvPr/>
              </p:nvSpPr>
              <p:spPr>
                <a:xfrm>
                  <a:off x="2902805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198">
                  <a:extLst>
                    <a:ext uri="{FF2B5EF4-FFF2-40B4-BE49-F238E27FC236}">
                      <a16:creationId xmlns:a16="http://schemas.microsoft.com/office/drawing/2014/main" id="{7ED201B3-0446-41DB-B571-16F0133828ED}"/>
                    </a:ext>
                  </a:extLst>
                </p:cNvPr>
                <p:cNvSpPr/>
                <p:nvPr/>
              </p:nvSpPr>
              <p:spPr>
                <a:xfrm>
                  <a:off x="2909449" y="3759733"/>
                  <a:ext cx="45720" cy="594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0F36D9D-A717-4A40-AFE2-7F2041259D06}"/>
                </a:ext>
              </a:extLst>
            </p:cNvPr>
            <p:cNvSpPr/>
            <p:nvPr/>
          </p:nvSpPr>
          <p:spPr>
            <a:xfrm rot="5400000">
              <a:off x="4223397" y="4425203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円/楕円 27">
              <a:extLst>
                <a:ext uri="{FF2B5EF4-FFF2-40B4-BE49-F238E27FC236}">
                  <a16:creationId xmlns:a16="http://schemas.microsoft.com/office/drawing/2014/main" id="{8AC4CB2D-5985-4591-995A-FE35B3FC03DC}"/>
                </a:ext>
              </a:extLst>
            </p:cNvPr>
            <p:cNvSpPr/>
            <p:nvPr/>
          </p:nvSpPr>
          <p:spPr>
            <a:xfrm rot="10800000">
              <a:off x="3896704" y="4677460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2DF534D3-AF07-4C69-9EF1-638C9E159D11}"/>
                </a:ext>
              </a:extLst>
            </p:cNvPr>
            <p:cNvSpPr/>
            <p:nvPr/>
          </p:nvSpPr>
          <p:spPr>
            <a:xfrm>
              <a:off x="3828700" y="4663409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9C3E602-3846-44EF-9B5D-9D51BE6C1BD2}"/>
                </a:ext>
              </a:extLst>
            </p:cNvPr>
            <p:cNvSpPr/>
            <p:nvPr/>
          </p:nvSpPr>
          <p:spPr>
            <a:xfrm>
              <a:off x="3834457" y="4252693"/>
              <a:ext cx="950817" cy="987758"/>
            </a:xfrm>
            <a:custGeom>
              <a:avLst/>
              <a:gdLst>
                <a:gd name="connsiteX0" fmla="*/ 413218 w 950817"/>
                <a:gd name="connsiteY0" fmla="*/ 0 h 987758"/>
                <a:gd name="connsiteX1" fmla="*/ 456938 w 950817"/>
                <a:gd name="connsiteY1" fmla="*/ 0 h 987758"/>
                <a:gd name="connsiteX2" fmla="*/ 950817 w 950817"/>
                <a:gd name="connsiteY2" fmla="*/ 493879 h 987758"/>
                <a:gd name="connsiteX3" fmla="*/ 950817 w 950817"/>
                <a:gd name="connsiteY3" fmla="*/ 987758 h 987758"/>
                <a:gd name="connsiteX4" fmla="*/ 560292 w 950817"/>
                <a:gd name="connsiteY4" fmla="*/ 987758 h 987758"/>
                <a:gd name="connsiteX5" fmla="*/ 560292 w 950817"/>
                <a:gd name="connsiteY5" fmla="*/ 716129 h 987758"/>
                <a:gd name="connsiteX6" fmla="*/ 66413 w 950817"/>
                <a:gd name="connsiteY6" fmla="*/ 222250 h 987758"/>
                <a:gd name="connsiteX7" fmla="*/ 22693 w 950817"/>
                <a:gd name="connsiteY7" fmla="*/ 222250 h 987758"/>
                <a:gd name="connsiteX8" fmla="*/ 0 w 950817"/>
                <a:gd name="connsiteY8" fmla="*/ 224538 h 987758"/>
                <a:gd name="connsiteX9" fmla="*/ 3686 w 950817"/>
                <a:gd name="connsiteY9" fmla="*/ 217747 h 987758"/>
                <a:gd name="connsiteX10" fmla="*/ 413218 w 950817"/>
                <a:gd name="connsiteY10" fmla="*/ 0 h 98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0817" h="987758">
                  <a:moveTo>
                    <a:pt x="413218" y="0"/>
                  </a:moveTo>
                  <a:lnTo>
                    <a:pt x="456938" y="0"/>
                  </a:lnTo>
                  <a:cubicBezTo>
                    <a:pt x="729700" y="0"/>
                    <a:pt x="950817" y="221117"/>
                    <a:pt x="950817" y="493879"/>
                  </a:cubicBezTo>
                  <a:lnTo>
                    <a:pt x="950817" y="987758"/>
                  </a:lnTo>
                  <a:lnTo>
                    <a:pt x="560292" y="987758"/>
                  </a:lnTo>
                  <a:lnTo>
                    <a:pt x="560292" y="716129"/>
                  </a:lnTo>
                  <a:cubicBezTo>
                    <a:pt x="560292" y="443367"/>
                    <a:pt x="339175" y="222250"/>
                    <a:pt x="66413" y="222250"/>
                  </a:cubicBezTo>
                  <a:lnTo>
                    <a:pt x="22693" y="222250"/>
                  </a:lnTo>
                  <a:lnTo>
                    <a:pt x="0" y="224538"/>
                  </a:lnTo>
                  <a:lnTo>
                    <a:pt x="3686" y="217747"/>
                  </a:lnTo>
                  <a:cubicBezTo>
                    <a:pt x="92439" y="86374"/>
                    <a:pt x="242742" y="0"/>
                    <a:pt x="413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44C5A20-B9CA-4C88-B68C-700E9AA5C6D4}"/>
                </a:ext>
              </a:extLst>
            </p:cNvPr>
            <p:cNvGrpSpPr/>
            <p:nvPr/>
          </p:nvGrpSpPr>
          <p:grpSpPr>
            <a:xfrm>
              <a:off x="4316843" y="4803775"/>
              <a:ext cx="213882" cy="331853"/>
              <a:chOff x="1368308" y="1783038"/>
              <a:chExt cx="188990" cy="34228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8480533-3765-49D3-8D9C-8912CF998119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09F7FA3-D562-4AF0-8926-B02870DD35FB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9F034FA7-B38D-41CD-A59B-74EC8815E0F9}"/>
                </a:ext>
              </a:extLst>
            </p:cNvPr>
            <p:cNvSpPr/>
            <p:nvPr/>
          </p:nvSpPr>
          <p:spPr>
            <a:xfrm rot="19800000">
              <a:off x="4291123" y="4667810"/>
              <a:ext cx="162255" cy="7256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円/楕円 189">
              <a:extLst>
                <a:ext uri="{FF2B5EF4-FFF2-40B4-BE49-F238E27FC236}">
                  <a16:creationId xmlns:a16="http://schemas.microsoft.com/office/drawing/2014/main" id="{ED85CC9C-3C97-4627-94E5-D16F8019EBA5}"/>
                </a:ext>
              </a:extLst>
            </p:cNvPr>
            <p:cNvSpPr/>
            <p:nvPr/>
          </p:nvSpPr>
          <p:spPr>
            <a:xfrm>
              <a:off x="4093698" y="4986208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5E111E73-61BD-4BBE-88E2-536808D986AD}"/>
              </a:ext>
            </a:extLst>
          </p:cNvPr>
          <p:cNvGrpSpPr/>
          <p:nvPr/>
        </p:nvGrpSpPr>
        <p:grpSpPr>
          <a:xfrm>
            <a:off x="7443273" y="4217933"/>
            <a:ext cx="1080521" cy="2224050"/>
            <a:chOff x="6649643" y="4217933"/>
            <a:chExt cx="1080521" cy="2224050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F8990C87-3D29-4C7A-B8B2-7F85E74DDB7E}"/>
                </a:ext>
              </a:extLst>
            </p:cNvPr>
            <p:cNvSpPr/>
            <p:nvPr/>
          </p:nvSpPr>
          <p:spPr>
            <a:xfrm>
              <a:off x="6649643" y="4252694"/>
              <a:ext cx="1080521" cy="1715623"/>
            </a:xfrm>
            <a:custGeom>
              <a:avLst/>
              <a:gdLst>
                <a:gd name="connsiteX0" fmla="*/ 425344 w 1080521"/>
                <a:gd name="connsiteY0" fmla="*/ 0 h 1715623"/>
                <a:gd name="connsiteX1" fmla="*/ 511737 w 1080521"/>
                <a:gd name="connsiteY1" fmla="*/ 9937 h 1715623"/>
                <a:gd name="connsiteX2" fmla="*/ 538598 w 1080521"/>
                <a:gd name="connsiteY2" fmla="*/ 19450 h 1715623"/>
                <a:gd name="connsiteX3" fmla="*/ 565460 w 1080521"/>
                <a:gd name="connsiteY3" fmla="*/ 9937 h 1715623"/>
                <a:gd name="connsiteX4" fmla="*/ 651851 w 1080521"/>
                <a:gd name="connsiteY4" fmla="*/ 0 h 1715623"/>
                <a:gd name="connsiteX5" fmla="*/ 738243 w 1080521"/>
                <a:gd name="connsiteY5" fmla="*/ 9937 h 1715623"/>
                <a:gd name="connsiteX6" fmla="*/ 779823 w 1080521"/>
                <a:gd name="connsiteY6" fmla="*/ 24663 h 1715623"/>
                <a:gd name="connsiteX7" fmla="*/ 827416 w 1080521"/>
                <a:gd name="connsiteY7" fmla="*/ 45369 h 1715623"/>
                <a:gd name="connsiteX8" fmla="*/ 906343 w 1080521"/>
                <a:gd name="connsiteY8" fmla="*/ 97567 h 1715623"/>
                <a:gd name="connsiteX9" fmla="*/ 927382 w 1080521"/>
                <a:gd name="connsiteY9" fmla="*/ 118005 h 1715623"/>
                <a:gd name="connsiteX10" fmla="*/ 928424 w 1080521"/>
                <a:gd name="connsiteY10" fmla="*/ 118265 h 1715623"/>
                <a:gd name="connsiteX11" fmla="*/ 954967 w 1080521"/>
                <a:gd name="connsiteY11" fmla="*/ 143251 h 1715623"/>
                <a:gd name="connsiteX12" fmla="*/ 1080521 w 1080521"/>
                <a:gd name="connsiteY12" fmla="*/ 489087 h 1715623"/>
                <a:gd name="connsiteX13" fmla="*/ 1007311 w 1080521"/>
                <a:gd name="connsiteY13" fmla="*/ 762540 h 1715623"/>
                <a:gd name="connsiteX14" fmla="*/ 974109 w 1080521"/>
                <a:gd name="connsiteY14" fmla="*/ 808453 h 1715623"/>
                <a:gd name="connsiteX15" fmla="*/ 940494 w 1080521"/>
                <a:gd name="connsiteY15" fmla="*/ 904758 h 1715623"/>
                <a:gd name="connsiteX16" fmla="*/ 979044 w 1080521"/>
                <a:gd name="connsiteY16" fmla="*/ 1702751 h 1715623"/>
                <a:gd name="connsiteX17" fmla="*/ 979044 w 1080521"/>
                <a:gd name="connsiteY17" fmla="*/ 1702752 h 1715623"/>
                <a:gd name="connsiteX18" fmla="*/ 737923 w 1080521"/>
                <a:gd name="connsiteY18" fmla="*/ 1625179 h 1715623"/>
                <a:gd name="connsiteX19" fmla="*/ 725407 w 1080521"/>
                <a:gd name="connsiteY19" fmla="*/ 1614302 h 1715623"/>
                <a:gd name="connsiteX20" fmla="*/ 698304 w 1080521"/>
                <a:gd name="connsiteY20" fmla="*/ 1660570 h 1715623"/>
                <a:gd name="connsiteX21" fmla="*/ 659547 w 1080521"/>
                <a:gd name="connsiteY21" fmla="*/ 1706662 h 1715623"/>
                <a:gd name="connsiteX22" fmla="*/ 648555 w 1080521"/>
                <a:gd name="connsiteY22" fmla="*/ 1715623 h 1715623"/>
                <a:gd name="connsiteX23" fmla="*/ 648555 w 1080521"/>
                <a:gd name="connsiteY23" fmla="*/ 781880 h 1715623"/>
                <a:gd name="connsiteX24" fmla="*/ 239142 w 1080521"/>
                <a:gd name="connsiteY24" fmla="*/ 781880 h 1715623"/>
                <a:gd name="connsiteX25" fmla="*/ 241723 w 1080521"/>
                <a:gd name="connsiteY25" fmla="*/ 761359 h 1715623"/>
                <a:gd name="connsiteX26" fmla="*/ 242526 w 1080521"/>
                <a:gd name="connsiteY26" fmla="*/ 759286 h 1715623"/>
                <a:gd name="connsiteX27" fmla="*/ 231066 w 1080521"/>
                <a:gd name="connsiteY27" fmla="*/ 754301 h 1715623"/>
                <a:gd name="connsiteX28" fmla="*/ 223 w 1080521"/>
                <a:gd name="connsiteY28" fmla="*/ 454280 h 1715623"/>
                <a:gd name="connsiteX29" fmla="*/ 0 w 1080521"/>
                <a:gd name="connsiteY29" fmla="*/ 451447 h 1715623"/>
                <a:gd name="connsiteX30" fmla="*/ 5383 w 1080521"/>
                <a:gd name="connsiteY30" fmla="*/ 390519 h 1715623"/>
                <a:gd name="connsiteX31" fmla="*/ 425344 w 1080521"/>
                <a:gd name="connsiteY31" fmla="*/ 0 h 17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80521" h="1715623">
                  <a:moveTo>
                    <a:pt x="425344" y="0"/>
                  </a:moveTo>
                  <a:cubicBezTo>
                    <a:pt x="454938" y="0"/>
                    <a:pt x="483831" y="3422"/>
                    <a:pt x="511737" y="9937"/>
                  </a:cubicBezTo>
                  <a:lnTo>
                    <a:pt x="538598" y="19450"/>
                  </a:lnTo>
                  <a:lnTo>
                    <a:pt x="565460" y="9937"/>
                  </a:lnTo>
                  <a:cubicBezTo>
                    <a:pt x="593364" y="3422"/>
                    <a:pt x="622257" y="0"/>
                    <a:pt x="651851" y="0"/>
                  </a:cubicBezTo>
                  <a:cubicBezTo>
                    <a:pt x="681445" y="0"/>
                    <a:pt x="710338" y="3422"/>
                    <a:pt x="738243" y="9937"/>
                  </a:cubicBezTo>
                  <a:lnTo>
                    <a:pt x="779823" y="24663"/>
                  </a:lnTo>
                  <a:lnTo>
                    <a:pt x="827416" y="45369"/>
                  </a:lnTo>
                  <a:cubicBezTo>
                    <a:pt x="855788" y="60733"/>
                    <a:pt x="882216" y="78228"/>
                    <a:pt x="906343" y="97567"/>
                  </a:cubicBezTo>
                  <a:lnTo>
                    <a:pt x="927382" y="118005"/>
                  </a:lnTo>
                  <a:lnTo>
                    <a:pt x="928424" y="118265"/>
                  </a:lnTo>
                  <a:lnTo>
                    <a:pt x="954967" y="143251"/>
                  </a:lnTo>
                  <a:cubicBezTo>
                    <a:pt x="1032541" y="231758"/>
                    <a:pt x="1080521" y="354030"/>
                    <a:pt x="1080521" y="489087"/>
                  </a:cubicBezTo>
                  <a:cubicBezTo>
                    <a:pt x="1080521" y="590380"/>
                    <a:pt x="1053532" y="684481"/>
                    <a:pt x="1007311" y="762540"/>
                  </a:cubicBezTo>
                  <a:lnTo>
                    <a:pt x="974109" y="808453"/>
                  </a:lnTo>
                  <a:lnTo>
                    <a:pt x="940494" y="904758"/>
                  </a:lnTo>
                  <a:cubicBezTo>
                    <a:pt x="863394" y="1165916"/>
                    <a:pt x="876244" y="1448852"/>
                    <a:pt x="979044" y="1702751"/>
                  </a:cubicBezTo>
                  <a:lnTo>
                    <a:pt x="979044" y="1702752"/>
                  </a:lnTo>
                  <a:cubicBezTo>
                    <a:pt x="889727" y="1702752"/>
                    <a:pt x="806752" y="1674155"/>
                    <a:pt x="737923" y="1625179"/>
                  </a:cubicBezTo>
                  <a:lnTo>
                    <a:pt x="725407" y="1614302"/>
                  </a:lnTo>
                  <a:lnTo>
                    <a:pt x="698304" y="1660570"/>
                  </a:lnTo>
                  <a:cubicBezTo>
                    <a:pt x="685989" y="1677785"/>
                    <a:pt x="673041" y="1693209"/>
                    <a:pt x="659547" y="1706662"/>
                  </a:cubicBezTo>
                  <a:lnTo>
                    <a:pt x="648555" y="1715623"/>
                  </a:lnTo>
                  <a:lnTo>
                    <a:pt x="648555" y="781880"/>
                  </a:lnTo>
                  <a:lnTo>
                    <a:pt x="239142" y="781880"/>
                  </a:lnTo>
                  <a:lnTo>
                    <a:pt x="241723" y="761359"/>
                  </a:lnTo>
                  <a:lnTo>
                    <a:pt x="242526" y="759286"/>
                  </a:lnTo>
                  <a:lnTo>
                    <a:pt x="231066" y="754301"/>
                  </a:lnTo>
                  <a:cubicBezTo>
                    <a:pt x="106940" y="687084"/>
                    <a:pt x="20015" y="579080"/>
                    <a:pt x="223" y="454280"/>
                  </a:cubicBezTo>
                  <a:lnTo>
                    <a:pt x="0" y="451447"/>
                  </a:lnTo>
                  <a:lnTo>
                    <a:pt x="5383" y="390519"/>
                  </a:lnTo>
                  <a:cubicBezTo>
                    <a:pt x="45355" y="167651"/>
                    <a:pt x="218190" y="0"/>
                    <a:pt x="4253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EAF96FE0-E7EC-4164-A9EC-69C226A60F92}"/>
                </a:ext>
              </a:extLst>
            </p:cNvPr>
            <p:cNvSpPr/>
            <p:nvPr/>
          </p:nvSpPr>
          <p:spPr>
            <a:xfrm>
              <a:off x="7161853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E415091C-BA89-45D9-944B-8CFFC98FDA1F}"/>
                </a:ext>
              </a:extLst>
            </p:cNvPr>
            <p:cNvSpPr/>
            <p:nvPr/>
          </p:nvSpPr>
          <p:spPr>
            <a:xfrm>
              <a:off x="7174617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95D79C34-AE5A-43AD-9944-699C41AE2CEE}"/>
                </a:ext>
              </a:extLst>
            </p:cNvPr>
            <p:cNvSpPr/>
            <p:nvPr/>
          </p:nvSpPr>
          <p:spPr>
            <a:xfrm>
              <a:off x="7008152" y="5430206"/>
              <a:ext cx="495078" cy="1011777"/>
            </a:xfrm>
            <a:prstGeom prst="round2SameRect">
              <a:avLst>
                <a:gd name="adj1" fmla="val 39323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2E3DF61B-B2A8-4033-B2BF-48CBD33FEB0D}"/>
                </a:ext>
              </a:extLst>
            </p:cNvPr>
            <p:cNvSpPr/>
            <p:nvPr/>
          </p:nvSpPr>
          <p:spPr>
            <a:xfrm>
              <a:off x="6776932" y="4407077"/>
              <a:ext cx="821661" cy="92104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1661" h="921045">
                  <a:moveTo>
                    <a:pt x="480846" y="747863"/>
                  </a:moveTo>
                  <a:cubicBezTo>
                    <a:pt x="407966" y="885439"/>
                    <a:pt x="319752" y="912632"/>
                    <a:pt x="232191" y="919950"/>
                  </a:cubicBezTo>
                  <a:cubicBezTo>
                    <a:pt x="166521" y="925439"/>
                    <a:pt x="110192" y="911928"/>
                    <a:pt x="75343" y="842202"/>
                  </a:cubicBezTo>
                  <a:lnTo>
                    <a:pt x="67533" y="822288"/>
                  </a:lnTo>
                  <a:lnTo>
                    <a:pt x="70485" y="821185"/>
                  </a:lnTo>
                  <a:cubicBezTo>
                    <a:pt x="89038" y="811809"/>
                    <a:pt x="100514" y="801011"/>
                    <a:pt x="100514" y="795321"/>
                  </a:cubicBezTo>
                  <a:cubicBezTo>
                    <a:pt x="100514" y="789630"/>
                    <a:pt x="89038" y="794475"/>
                    <a:pt x="70485" y="800742"/>
                  </a:cubicBezTo>
                  <a:lnTo>
                    <a:pt x="60233" y="803677"/>
                  </a:lnTo>
                  <a:lnTo>
                    <a:pt x="59765" y="802483"/>
                  </a:lnTo>
                  <a:cubicBezTo>
                    <a:pt x="55206" y="787566"/>
                    <a:pt x="51300" y="770916"/>
                    <a:pt x="48103" y="752360"/>
                  </a:cubicBezTo>
                  <a:cubicBezTo>
                    <a:pt x="24863" y="746959"/>
                    <a:pt x="10963" y="740651"/>
                    <a:pt x="0" y="713901"/>
                  </a:cubicBezTo>
                  <a:cubicBezTo>
                    <a:pt x="2401" y="672024"/>
                    <a:pt x="39781" y="624301"/>
                    <a:pt x="41934" y="572226"/>
                  </a:cubicBezTo>
                  <a:cubicBezTo>
                    <a:pt x="44087" y="520152"/>
                    <a:pt x="16321" y="429053"/>
                    <a:pt x="12918" y="401454"/>
                  </a:cubicBezTo>
                  <a:cubicBezTo>
                    <a:pt x="7929" y="376649"/>
                    <a:pt x="11851" y="360420"/>
                    <a:pt x="11316" y="339903"/>
                  </a:cubicBezTo>
                  <a:cubicBezTo>
                    <a:pt x="16912" y="137360"/>
                    <a:pt x="164719" y="-2260"/>
                    <a:pt x="444504" y="27"/>
                  </a:cubicBezTo>
                  <a:cubicBezTo>
                    <a:pt x="724289" y="2314"/>
                    <a:pt x="826612" y="192373"/>
                    <a:pt x="821479" y="445103"/>
                  </a:cubicBezTo>
                  <a:cubicBezTo>
                    <a:pt x="816346" y="697833"/>
                    <a:pt x="553566" y="761080"/>
                    <a:pt x="552319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A6622A5-E8ED-4A56-9D73-C04E238332F3}"/>
                </a:ext>
              </a:extLst>
            </p:cNvPr>
            <p:cNvSpPr/>
            <p:nvPr/>
          </p:nvSpPr>
          <p:spPr>
            <a:xfrm>
              <a:off x="7143319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59156E02-754A-4682-B26A-9F558C74F0F0}"/>
                </a:ext>
              </a:extLst>
            </p:cNvPr>
            <p:cNvSpPr/>
            <p:nvPr/>
          </p:nvSpPr>
          <p:spPr>
            <a:xfrm>
              <a:off x="7171363" y="5603795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5A10FDC-7767-44D1-88CA-6FAB85772F82}"/>
                </a:ext>
              </a:extLst>
            </p:cNvPr>
            <p:cNvGrpSpPr/>
            <p:nvPr/>
          </p:nvGrpSpPr>
          <p:grpSpPr>
            <a:xfrm>
              <a:off x="7041055" y="5401404"/>
              <a:ext cx="426294" cy="515952"/>
              <a:chOff x="7041055" y="5401404"/>
              <a:chExt cx="426294" cy="515952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D3D590FB-EB28-4567-A7E9-94411014C47C}"/>
                  </a:ext>
                </a:extLst>
              </p:cNvPr>
              <p:cNvGrpSpPr/>
              <p:nvPr/>
            </p:nvGrpSpPr>
            <p:grpSpPr>
              <a:xfrm rot="900000">
                <a:off x="7129611" y="5736264"/>
                <a:ext cx="256111" cy="181092"/>
                <a:chOff x="7986968" y="5736264"/>
                <a:chExt cx="256111" cy="181092"/>
              </a:xfrm>
            </p:grpSpPr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1400F757-0F4D-4F0E-94A8-4AD0AF330262}"/>
                    </a:ext>
                  </a:extLst>
                </p:cNvPr>
                <p:cNvSpPr/>
                <p:nvPr/>
              </p:nvSpPr>
              <p:spPr>
                <a:xfrm rot="20700000" flipH="1">
                  <a:off x="7986968" y="5736264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38473F38-1001-46BD-96C5-991F2B2A1A9B}"/>
                    </a:ext>
                  </a:extLst>
                </p:cNvPr>
                <p:cNvSpPr/>
                <p:nvPr/>
              </p:nvSpPr>
              <p:spPr>
                <a:xfrm rot="20700000" flipH="1">
                  <a:off x="8021192" y="5763029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A12DAAD9-A3AD-4662-8883-08E0C4537854}"/>
                  </a:ext>
                </a:extLst>
              </p:cNvPr>
              <p:cNvSpPr/>
              <p:nvPr/>
            </p:nvSpPr>
            <p:spPr>
              <a:xfrm>
                <a:off x="7041055" y="5401404"/>
                <a:ext cx="426294" cy="426294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B1357A6-BDDF-4E4A-B504-7F43D6898C32}"/>
                </a:ext>
              </a:extLst>
            </p:cNvPr>
            <p:cNvSpPr/>
            <p:nvPr/>
          </p:nvSpPr>
          <p:spPr>
            <a:xfrm rot="1800000">
              <a:off x="6826108" y="4404696"/>
              <a:ext cx="652513" cy="30462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47322003-D357-42D4-ADC4-7055B560DD38}"/>
                </a:ext>
              </a:extLst>
            </p:cNvPr>
            <p:cNvSpPr/>
            <p:nvPr/>
          </p:nvSpPr>
          <p:spPr>
            <a:xfrm rot="9000000">
              <a:off x="7080265" y="4217933"/>
              <a:ext cx="637530" cy="1120617"/>
            </a:xfrm>
            <a:custGeom>
              <a:avLst/>
              <a:gdLst>
                <a:gd name="connsiteX0" fmla="*/ 234255 w 637530"/>
                <a:gd name="connsiteY0" fmla="*/ 1039012 h 1120617"/>
                <a:gd name="connsiteX1" fmla="*/ 0 w 637530"/>
                <a:gd name="connsiteY1" fmla="*/ 642795 h 1120617"/>
                <a:gd name="connsiteX2" fmla="*/ 424242 w 637530"/>
                <a:gd name="connsiteY2" fmla="*/ 174681 h 1120617"/>
                <a:gd name="connsiteX3" fmla="*/ 525367 w 637530"/>
                <a:gd name="connsiteY3" fmla="*/ 165513 h 1120617"/>
                <a:gd name="connsiteX4" fmla="*/ 528677 w 637530"/>
                <a:gd name="connsiteY4" fmla="*/ 159525 h 1120617"/>
                <a:gd name="connsiteX5" fmla="*/ 589315 w 637530"/>
                <a:gd name="connsiteY5" fmla="*/ 2 h 1120617"/>
                <a:gd name="connsiteX6" fmla="*/ 589316 w 637530"/>
                <a:gd name="connsiteY6" fmla="*/ 0 h 1120617"/>
                <a:gd name="connsiteX7" fmla="*/ 544345 w 637530"/>
                <a:gd name="connsiteY7" fmla="*/ 383961 h 1120617"/>
                <a:gd name="connsiteX8" fmla="*/ 459951 w 637530"/>
                <a:gd name="connsiteY8" fmla="*/ 490349 h 1120617"/>
                <a:gd name="connsiteX9" fmla="*/ 388168 w 637530"/>
                <a:gd name="connsiteY9" fmla="*/ 548372 h 1120617"/>
                <a:gd name="connsiteX10" fmla="*/ 381011 w 637530"/>
                <a:gd name="connsiteY10" fmla="*/ 642795 h 1120617"/>
                <a:gd name="connsiteX11" fmla="*/ 531322 w 637530"/>
                <a:gd name="connsiteY11" fmla="*/ 1120616 h 1120617"/>
                <a:gd name="connsiteX12" fmla="*/ 531322 w 637530"/>
                <a:gd name="connsiteY12" fmla="*/ 1120617 h 1120617"/>
                <a:gd name="connsiteX13" fmla="*/ 234255 w 637530"/>
                <a:gd name="connsiteY13" fmla="*/ 1039012 h 112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7530" h="1120617">
                  <a:moveTo>
                    <a:pt x="234255" y="1039012"/>
                  </a:moveTo>
                  <a:cubicBezTo>
                    <a:pt x="92922" y="953145"/>
                    <a:pt x="0" y="807729"/>
                    <a:pt x="0" y="642795"/>
                  </a:cubicBezTo>
                  <a:cubicBezTo>
                    <a:pt x="0" y="411888"/>
                    <a:pt x="182128" y="219236"/>
                    <a:pt x="424242" y="174681"/>
                  </a:cubicBezTo>
                  <a:lnTo>
                    <a:pt x="525367" y="165513"/>
                  </a:lnTo>
                  <a:lnTo>
                    <a:pt x="528677" y="159525"/>
                  </a:lnTo>
                  <a:cubicBezTo>
                    <a:pt x="553582" y="106095"/>
                    <a:pt x="574026" y="52425"/>
                    <a:pt x="589315" y="2"/>
                  </a:cubicBezTo>
                  <a:lnTo>
                    <a:pt x="589316" y="0"/>
                  </a:lnTo>
                  <a:cubicBezTo>
                    <a:pt x="668280" y="50842"/>
                    <a:pt x="648146" y="222746"/>
                    <a:pt x="544345" y="383961"/>
                  </a:cubicBezTo>
                  <a:cubicBezTo>
                    <a:pt x="518395" y="424264"/>
                    <a:pt x="489673" y="460084"/>
                    <a:pt x="459951" y="490349"/>
                  </a:cubicBezTo>
                  <a:lnTo>
                    <a:pt x="388168" y="548372"/>
                  </a:lnTo>
                  <a:lnTo>
                    <a:pt x="381011" y="642795"/>
                  </a:lnTo>
                  <a:cubicBezTo>
                    <a:pt x="381011" y="808442"/>
                    <a:pt x="431115" y="974089"/>
                    <a:pt x="531322" y="1120616"/>
                  </a:cubicBezTo>
                  <a:lnTo>
                    <a:pt x="531322" y="1120617"/>
                  </a:lnTo>
                  <a:cubicBezTo>
                    <a:pt x="421282" y="1120617"/>
                    <a:pt x="319055" y="1090533"/>
                    <a:pt x="234255" y="10390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515499B-286E-4D7B-8D26-B0F22AAB27A1}"/>
                </a:ext>
              </a:extLst>
            </p:cNvPr>
            <p:cNvGrpSpPr/>
            <p:nvPr/>
          </p:nvGrpSpPr>
          <p:grpSpPr>
            <a:xfrm>
              <a:off x="7249872" y="4742810"/>
              <a:ext cx="184790" cy="334681"/>
              <a:chOff x="1368308" y="1783038"/>
              <a:chExt cx="188990" cy="342286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B3732003-C445-4BA6-B220-C13E3D0663EB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4318ED3-61E4-4345-B0D8-7881AE46F9DB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B4683ED-AC93-46C9-86ED-E7556295E321}"/>
                </a:ext>
              </a:extLst>
            </p:cNvPr>
            <p:cNvGrpSpPr/>
            <p:nvPr/>
          </p:nvGrpSpPr>
          <p:grpSpPr>
            <a:xfrm>
              <a:off x="7221188" y="4255033"/>
              <a:ext cx="325519" cy="271429"/>
              <a:chOff x="8797576" y="4250271"/>
              <a:chExt cx="325519" cy="271429"/>
            </a:xfrm>
          </p:grpSpPr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16CCDD64-14D2-4911-BA6C-9403B5F9C406}"/>
                  </a:ext>
                </a:extLst>
              </p:cNvPr>
              <p:cNvSpPr/>
              <p:nvPr/>
            </p:nvSpPr>
            <p:spPr>
              <a:xfrm rot="8100000">
                <a:off x="8797576" y="4250271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214698D9-5842-4D53-BD8E-2DA72132F434}"/>
                  </a:ext>
                </a:extLst>
              </p:cNvPr>
              <p:cNvSpPr/>
              <p:nvPr/>
            </p:nvSpPr>
            <p:spPr>
              <a:xfrm rot="18900000" flipH="1">
                <a:off x="8925384" y="4378080"/>
                <a:ext cx="197711" cy="143620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9DCC3644-9C46-406F-B4CF-36D539BF9445}"/>
                  </a:ext>
                </a:extLst>
              </p:cNvPr>
              <p:cNvSpPr/>
              <p:nvPr/>
            </p:nvSpPr>
            <p:spPr>
              <a:xfrm rot="2700000">
                <a:off x="8909960" y="4324820"/>
                <a:ext cx="100752" cy="12233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2" name="円/楕円 190">
              <a:extLst>
                <a:ext uri="{FF2B5EF4-FFF2-40B4-BE49-F238E27FC236}">
                  <a16:creationId xmlns:a16="http://schemas.microsoft.com/office/drawing/2014/main" id="{D1426374-9BB5-4353-B200-C2E48468ECC1}"/>
                </a:ext>
              </a:extLst>
            </p:cNvPr>
            <p:cNvSpPr/>
            <p:nvPr/>
          </p:nvSpPr>
          <p:spPr>
            <a:xfrm>
              <a:off x="7042988" y="4969420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9C13096-128B-45A6-B136-F747026D284D}"/>
                </a:ext>
              </a:extLst>
            </p:cNvPr>
            <p:cNvGrpSpPr/>
            <p:nvPr/>
          </p:nvGrpSpPr>
          <p:grpSpPr>
            <a:xfrm>
              <a:off x="6832809" y="4639533"/>
              <a:ext cx="170350" cy="286536"/>
              <a:chOff x="6798404" y="4620438"/>
              <a:chExt cx="224590" cy="286536"/>
            </a:xfrm>
          </p:grpSpPr>
          <p:sp>
            <p:nvSpPr>
              <p:cNvPr id="154" name="円/楕円 27">
                <a:extLst>
                  <a:ext uri="{FF2B5EF4-FFF2-40B4-BE49-F238E27FC236}">
                    <a16:creationId xmlns:a16="http://schemas.microsoft.com/office/drawing/2014/main" id="{1295107F-71BD-4FCE-861B-B6B12A8E4589}"/>
                  </a:ext>
                </a:extLst>
              </p:cNvPr>
              <p:cNvSpPr/>
              <p:nvPr/>
            </p:nvSpPr>
            <p:spPr>
              <a:xfrm rot="10800000">
                <a:off x="680750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二等辺三角形 154">
                <a:extLst>
                  <a:ext uri="{FF2B5EF4-FFF2-40B4-BE49-F238E27FC236}">
                    <a16:creationId xmlns:a16="http://schemas.microsoft.com/office/drawing/2014/main" id="{310BE813-1A91-499B-8456-BF21214A34F1}"/>
                  </a:ext>
                </a:extLst>
              </p:cNvPr>
              <p:cNvSpPr/>
              <p:nvPr/>
            </p:nvSpPr>
            <p:spPr>
              <a:xfrm rot="18911150">
                <a:off x="6798404" y="4676250"/>
                <a:ext cx="60276" cy="111532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95">
                <a:extLst>
                  <a:ext uri="{FF2B5EF4-FFF2-40B4-BE49-F238E27FC236}">
                    <a16:creationId xmlns:a16="http://schemas.microsoft.com/office/drawing/2014/main" id="{CFFE8518-5580-4588-B1FA-8C23A6A19FC0}"/>
                  </a:ext>
                </a:extLst>
              </p:cNvPr>
              <p:cNvSpPr/>
              <p:nvPr/>
            </p:nvSpPr>
            <p:spPr>
              <a:xfrm>
                <a:off x="6840723" y="4700434"/>
                <a:ext cx="158216" cy="18238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円/楕円 196">
                <a:extLst>
                  <a:ext uri="{FF2B5EF4-FFF2-40B4-BE49-F238E27FC236}">
                    <a16:creationId xmlns:a16="http://schemas.microsoft.com/office/drawing/2014/main" id="{B05B8707-48D8-4556-A01A-AAC5BF76C026}"/>
                  </a:ext>
                </a:extLst>
              </p:cNvPr>
              <p:cNvSpPr/>
              <p:nvPr/>
            </p:nvSpPr>
            <p:spPr>
              <a:xfrm>
                <a:off x="6840713" y="4724588"/>
                <a:ext cx="158216" cy="18238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円/楕円 197">
                <a:extLst>
                  <a:ext uri="{FF2B5EF4-FFF2-40B4-BE49-F238E27FC236}">
                    <a16:creationId xmlns:a16="http://schemas.microsoft.com/office/drawing/2014/main" id="{A45F1FAD-66BA-4223-9CF9-1BB425A75154}"/>
                  </a:ext>
                </a:extLst>
              </p:cNvPr>
              <p:cNvSpPr/>
              <p:nvPr/>
            </p:nvSpPr>
            <p:spPr>
              <a:xfrm>
                <a:off x="6846219" y="4757406"/>
                <a:ext cx="86288" cy="1176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円/楕円 198">
                <a:extLst>
                  <a:ext uri="{FF2B5EF4-FFF2-40B4-BE49-F238E27FC236}">
                    <a16:creationId xmlns:a16="http://schemas.microsoft.com/office/drawing/2014/main" id="{C1040E22-F046-4721-AE53-FEC3895CE7CE}"/>
                  </a:ext>
                </a:extLst>
              </p:cNvPr>
              <p:cNvSpPr/>
              <p:nvPr/>
            </p:nvSpPr>
            <p:spPr>
              <a:xfrm>
                <a:off x="6855347" y="4770103"/>
                <a:ext cx="60276" cy="604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2020-04-14T10:42:23Z</dcterms:modified>
</cp:coreProperties>
</file>