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10D2174-EA71-4FC7-9DA4-8CAFA67E3504}"/>
              </a:ext>
            </a:extLst>
          </p:cNvPr>
          <p:cNvGrpSpPr/>
          <p:nvPr/>
        </p:nvGrpSpPr>
        <p:grpSpPr>
          <a:xfrm>
            <a:off x="4499060" y="1291443"/>
            <a:ext cx="1041434" cy="2240863"/>
            <a:chOff x="3921090" y="1291443"/>
            <a:chExt cx="1041434" cy="2240863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D6CF4E14-782E-423D-B802-AD48913B2642}"/>
                </a:ext>
              </a:extLst>
            </p:cNvPr>
            <p:cNvSpPr/>
            <p:nvPr/>
          </p:nvSpPr>
          <p:spPr>
            <a:xfrm>
              <a:off x="4325193" y="2142208"/>
              <a:ext cx="248020" cy="361687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A9D62A5C-ACBE-4383-996A-31BEE4B13F5D}"/>
                </a:ext>
              </a:extLst>
            </p:cNvPr>
            <p:cNvSpPr/>
            <p:nvPr/>
          </p:nvSpPr>
          <p:spPr>
            <a:xfrm rot="1972559">
              <a:off x="3921090" y="1444650"/>
              <a:ext cx="429778" cy="456202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DF64763-EB74-467F-A144-B08423969065}"/>
                </a:ext>
              </a:extLst>
            </p:cNvPr>
            <p:cNvSpPr/>
            <p:nvPr/>
          </p:nvSpPr>
          <p:spPr>
            <a:xfrm>
              <a:off x="3931189" y="1327894"/>
              <a:ext cx="930225" cy="1026724"/>
            </a:xfrm>
            <a:custGeom>
              <a:avLst/>
              <a:gdLst>
                <a:gd name="connsiteX0" fmla="*/ 497916 w 930225"/>
                <a:gd name="connsiteY0" fmla="*/ 0 h 1026724"/>
                <a:gd name="connsiteX1" fmla="*/ 930184 w 930225"/>
                <a:gd name="connsiteY1" fmla="*/ 489417 h 1026724"/>
                <a:gd name="connsiteX2" fmla="*/ 603446 w 930225"/>
                <a:gd name="connsiteY2" fmla="*/ 968675 h 1026724"/>
                <a:gd name="connsiteX3" fmla="*/ 536771 w 930225"/>
                <a:gd name="connsiteY3" fmla="*/ 830563 h 1026724"/>
                <a:gd name="connsiteX4" fmla="*/ 251059 w 930225"/>
                <a:gd name="connsiteY4" fmla="*/ 1026516 h 1026724"/>
                <a:gd name="connsiteX5" fmla="*/ 104383 w 930225"/>
                <a:gd name="connsiteY5" fmla="*/ 949804 h 1026724"/>
                <a:gd name="connsiteX6" fmla="*/ 89156 w 930225"/>
                <a:gd name="connsiteY6" fmla="*/ 911436 h 1026724"/>
                <a:gd name="connsiteX7" fmla="*/ 89800 w 930225"/>
                <a:gd name="connsiteY7" fmla="*/ 911237 h 1026724"/>
                <a:gd name="connsiteX8" fmla="*/ 125958 w 930225"/>
                <a:gd name="connsiteY8" fmla="*/ 885372 h 1026724"/>
                <a:gd name="connsiteX9" fmla="*/ 89800 w 930225"/>
                <a:gd name="connsiteY9" fmla="*/ 890794 h 1026724"/>
                <a:gd name="connsiteX10" fmla="*/ 83087 w 930225"/>
                <a:gd name="connsiteY10" fmla="*/ 892390 h 1026724"/>
                <a:gd name="connsiteX11" fmla="*/ 69781 w 930225"/>
                <a:gd name="connsiteY11" fmla="*/ 836474 h 1026724"/>
                <a:gd name="connsiteX12" fmla="*/ 0 w 930225"/>
                <a:gd name="connsiteY12" fmla="*/ 794665 h 1026724"/>
                <a:gd name="connsiteX13" fmla="*/ 66133 w 930225"/>
                <a:gd name="connsiteY13" fmla="*/ 616155 h 1026724"/>
                <a:gd name="connsiteX14" fmla="*/ 36484 w 930225"/>
                <a:gd name="connsiteY14" fmla="*/ 445833 h 1026724"/>
                <a:gd name="connsiteX15" fmla="*/ 34772 w 930225"/>
                <a:gd name="connsiteY15" fmla="*/ 377474 h 1026724"/>
                <a:gd name="connsiteX16" fmla="*/ 497916 w 930225"/>
                <a:gd name="connsiteY16" fmla="*/ 0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5958 w 930225"/>
                <a:gd name="connsiteY5" fmla="*/ 885372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16" fmla="*/ 628211 w 930225"/>
                <a:gd name="connsiteY16" fmla="*/ 922003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5958 w 930225"/>
                <a:gd name="connsiteY5" fmla="*/ 885372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1196 w 930225"/>
                <a:gd name="connsiteY5" fmla="*/ 890135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0225" h="1026724">
                  <a:moveTo>
                    <a:pt x="536771" y="830563"/>
                  </a:moveTo>
                  <a:cubicBezTo>
                    <a:pt x="475520" y="983358"/>
                    <a:pt x="314604" y="1030293"/>
                    <a:pt x="251059" y="1026516"/>
                  </a:cubicBezTo>
                  <a:cubicBezTo>
                    <a:pt x="203400" y="1023683"/>
                    <a:pt x="145546" y="1030424"/>
                    <a:pt x="104383" y="949804"/>
                  </a:cubicBezTo>
                  <a:lnTo>
                    <a:pt x="89156" y="911436"/>
                  </a:lnTo>
                  <a:lnTo>
                    <a:pt x="89800" y="911237"/>
                  </a:lnTo>
                  <a:cubicBezTo>
                    <a:pt x="112140" y="901861"/>
                    <a:pt x="121196" y="895826"/>
                    <a:pt x="121196" y="890135"/>
                  </a:cubicBezTo>
                  <a:cubicBezTo>
                    <a:pt x="121196" y="884445"/>
                    <a:pt x="112140" y="884527"/>
                    <a:pt x="89800" y="890794"/>
                  </a:cubicBezTo>
                  <a:lnTo>
                    <a:pt x="83087" y="892390"/>
                  </a:lnTo>
                  <a:lnTo>
                    <a:pt x="69781" y="836474"/>
                  </a:lnTo>
                  <a:cubicBezTo>
                    <a:pt x="44933" y="830475"/>
                    <a:pt x="11721" y="819479"/>
                    <a:pt x="0" y="794665"/>
                  </a:cubicBezTo>
                  <a:cubicBezTo>
                    <a:pt x="40667" y="717464"/>
                    <a:pt x="60052" y="674294"/>
                    <a:pt x="66133" y="616155"/>
                  </a:cubicBezTo>
                  <a:cubicBezTo>
                    <a:pt x="72214" y="558016"/>
                    <a:pt x="40123" y="476485"/>
                    <a:pt x="36484" y="445833"/>
                  </a:cubicBezTo>
                  <a:cubicBezTo>
                    <a:pt x="31150" y="418284"/>
                    <a:pt x="35343" y="400260"/>
                    <a:pt x="34772" y="377474"/>
                  </a:cubicBezTo>
                  <a:cubicBezTo>
                    <a:pt x="78854" y="162050"/>
                    <a:pt x="269461" y="0"/>
                    <a:pt x="497916" y="0"/>
                  </a:cubicBezTo>
                  <a:cubicBezTo>
                    <a:pt x="759008" y="0"/>
                    <a:pt x="926883" y="280346"/>
                    <a:pt x="930184" y="489417"/>
                  </a:cubicBezTo>
                  <a:cubicBezTo>
                    <a:pt x="933485" y="698488"/>
                    <a:pt x="738726" y="891859"/>
                    <a:pt x="603446" y="968675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31CCF97-142C-4F3A-ABAF-5197E48F7149}"/>
                </a:ext>
              </a:extLst>
            </p:cNvPr>
            <p:cNvSpPr/>
            <p:nvPr/>
          </p:nvSpPr>
          <p:spPr>
            <a:xfrm>
              <a:off x="4339480" y="2168910"/>
              <a:ext cx="135732" cy="223973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1003" h="223973">
                  <a:moveTo>
                    <a:pt x="152408" y="0"/>
                  </a:moveTo>
                  <a:cubicBezTo>
                    <a:pt x="185219" y="56830"/>
                    <a:pt x="121216" y="155210"/>
                    <a:pt x="9452" y="219737"/>
                  </a:cubicBezTo>
                  <a:lnTo>
                    <a:pt x="0" y="223973"/>
                  </a:lnTo>
                  <a:lnTo>
                    <a:pt x="4657" y="149621"/>
                  </a:lnTo>
                  <a:lnTo>
                    <a:pt x="85033" y="89394"/>
                  </a:lnTo>
                  <a:cubicBezTo>
                    <a:pt x="114612" y="60564"/>
                    <a:pt x="137872" y="29985"/>
                    <a:pt x="15240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A2BD770-EFB5-4BF8-A95B-EFB6344FA2CD}"/>
                </a:ext>
              </a:extLst>
            </p:cNvPr>
            <p:cNvSpPr/>
            <p:nvPr/>
          </p:nvSpPr>
          <p:spPr>
            <a:xfrm>
              <a:off x="4052359" y="2489366"/>
              <a:ext cx="686400" cy="1042940"/>
            </a:xfrm>
            <a:custGeom>
              <a:avLst/>
              <a:gdLst>
                <a:gd name="connsiteX0" fmla="*/ 357408 w 686518"/>
                <a:gd name="connsiteY0" fmla="*/ 0 h 1042907"/>
                <a:gd name="connsiteX1" fmla="*/ 449096 w 686518"/>
                <a:gd name="connsiteY1" fmla="*/ 0 h 1042907"/>
                <a:gd name="connsiteX2" fmla="*/ 686518 w 686518"/>
                <a:gd name="connsiteY2" fmla="*/ 237422 h 1042907"/>
                <a:gd name="connsiteX3" fmla="*/ 686518 w 686518"/>
                <a:gd name="connsiteY3" fmla="*/ 1042907 h 1042907"/>
                <a:gd name="connsiteX4" fmla="*/ 586504 w 686518"/>
                <a:gd name="connsiteY4" fmla="*/ 1042907 h 1042907"/>
                <a:gd name="connsiteX5" fmla="*/ 119986 w 686518"/>
                <a:gd name="connsiteY5" fmla="*/ 1042907 h 1042907"/>
                <a:gd name="connsiteX6" fmla="*/ 119986 w 686518"/>
                <a:gd name="connsiteY6" fmla="*/ 1038179 h 1042907"/>
                <a:gd name="connsiteX7" fmla="*/ 86647 w 686518"/>
                <a:gd name="connsiteY7" fmla="*/ 1037842 h 1042907"/>
                <a:gd name="connsiteX8" fmla="*/ 923 w 686518"/>
                <a:gd name="connsiteY8" fmla="*/ 530486 h 1042907"/>
                <a:gd name="connsiteX9" fmla="*/ 209117 w 686518"/>
                <a:gd name="connsiteY9" fmla="*/ 49301 h 1042907"/>
                <a:gd name="connsiteX10" fmla="*/ 227961 w 686518"/>
                <a:gd name="connsiteY10" fmla="*/ 43625 h 1042907"/>
                <a:gd name="connsiteX11" fmla="*/ 264993 w 686518"/>
                <a:gd name="connsiteY11" fmla="*/ 18658 h 1042907"/>
                <a:gd name="connsiteX12" fmla="*/ 357408 w 686518"/>
                <a:gd name="connsiteY12" fmla="*/ 0 h 1042907"/>
                <a:gd name="connsiteX0" fmla="*/ 360735 w 689845"/>
                <a:gd name="connsiteY0" fmla="*/ 0 h 1042907"/>
                <a:gd name="connsiteX1" fmla="*/ 452423 w 689845"/>
                <a:gd name="connsiteY1" fmla="*/ 0 h 1042907"/>
                <a:gd name="connsiteX2" fmla="*/ 689845 w 689845"/>
                <a:gd name="connsiteY2" fmla="*/ 237422 h 1042907"/>
                <a:gd name="connsiteX3" fmla="*/ 689845 w 689845"/>
                <a:gd name="connsiteY3" fmla="*/ 1042907 h 1042907"/>
                <a:gd name="connsiteX4" fmla="*/ 589831 w 689845"/>
                <a:gd name="connsiteY4" fmla="*/ 1042907 h 1042907"/>
                <a:gd name="connsiteX5" fmla="*/ 123313 w 689845"/>
                <a:gd name="connsiteY5" fmla="*/ 1042907 h 1042907"/>
                <a:gd name="connsiteX6" fmla="*/ 123313 w 689845"/>
                <a:gd name="connsiteY6" fmla="*/ 1038179 h 1042907"/>
                <a:gd name="connsiteX7" fmla="*/ 89974 w 689845"/>
                <a:gd name="connsiteY7" fmla="*/ 1037842 h 1042907"/>
                <a:gd name="connsiteX8" fmla="*/ 4250 w 689845"/>
                <a:gd name="connsiteY8" fmla="*/ 530486 h 1042907"/>
                <a:gd name="connsiteX9" fmla="*/ 231288 w 689845"/>
                <a:gd name="connsiteY9" fmla="*/ 43625 h 1042907"/>
                <a:gd name="connsiteX10" fmla="*/ 268320 w 689845"/>
                <a:gd name="connsiteY10" fmla="*/ 18658 h 1042907"/>
                <a:gd name="connsiteX11" fmla="*/ 360735 w 68984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6485 w 685595"/>
                <a:gd name="connsiteY0" fmla="*/ 0 h 1042907"/>
                <a:gd name="connsiteX1" fmla="*/ 448173 w 685595"/>
                <a:gd name="connsiteY1" fmla="*/ 0 h 1042907"/>
                <a:gd name="connsiteX2" fmla="*/ 685595 w 685595"/>
                <a:gd name="connsiteY2" fmla="*/ 237422 h 1042907"/>
                <a:gd name="connsiteX3" fmla="*/ 685595 w 685595"/>
                <a:gd name="connsiteY3" fmla="*/ 1042907 h 1042907"/>
                <a:gd name="connsiteX4" fmla="*/ 585581 w 685595"/>
                <a:gd name="connsiteY4" fmla="*/ 1042907 h 1042907"/>
                <a:gd name="connsiteX5" fmla="*/ 119063 w 685595"/>
                <a:gd name="connsiteY5" fmla="*/ 1042907 h 1042907"/>
                <a:gd name="connsiteX6" fmla="*/ 119063 w 685595"/>
                <a:gd name="connsiteY6" fmla="*/ 1038179 h 1042907"/>
                <a:gd name="connsiteX7" fmla="*/ 0 w 685595"/>
                <a:gd name="connsiteY7" fmla="*/ 530486 h 1042907"/>
                <a:gd name="connsiteX8" fmla="*/ 138932 w 685595"/>
                <a:gd name="connsiteY8" fmla="*/ 150781 h 1042907"/>
                <a:gd name="connsiteX9" fmla="*/ 264070 w 685595"/>
                <a:gd name="connsiteY9" fmla="*/ 18658 h 1042907"/>
                <a:gd name="connsiteX10" fmla="*/ 356485 w 685595"/>
                <a:gd name="connsiteY10" fmla="*/ 0 h 1042907"/>
                <a:gd name="connsiteX0" fmla="*/ 357383 w 686493"/>
                <a:gd name="connsiteY0" fmla="*/ 0 h 1042907"/>
                <a:gd name="connsiteX1" fmla="*/ 449071 w 686493"/>
                <a:gd name="connsiteY1" fmla="*/ 0 h 1042907"/>
                <a:gd name="connsiteX2" fmla="*/ 686493 w 686493"/>
                <a:gd name="connsiteY2" fmla="*/ 237422 h 1042907"/>
                <a:gd name="connsiteX3" fmla="*/ 686493 w 686493"/>
                <a:gd name="connsiteY3" fmla="*/ 1042907 h 1042907"/>
                <a:gd name="connsiteX4" fmla="*/ 586479 w 686493"/>
                <a:gd name="connsiteY4" fmla="*/ 1042907 h 1042907"/>
                <a:gd name="connsiteX5" fmla="*/ 119961 w 686493"/>
                <a:gd name="connsiteY5" fmla="*/ 1042907 h 1042907"/>
                <a:gd name="connsiteX6" fmla="*/ 84242 w 686493"/>
                <a:gd name="connsiteY6" fmla="*/ 1038179 h 1042907"/>
                <a:gd name="connsiteX7" fmla="*/ 898 w 686493"/>
                <a:gd name="connsiteY7" fmla="*/ 530486 h 1042907"/>
                <a:gd name="connsiteX8" fmla="*/ 139830 w 686493"/>
                <a:gd name="connsiteY8" fmla="*/ 150781 h 1042907"/>
                <a:gd name="connsiteX9" fmla="*/ 264968 w 686493"/>
                <a:gd name="connsiteY9" fmla="*/ 18658 h 1042907"/>
                <a:gd name="connsiteX10" fmla="*/ 357383 w 686493"/>
                <a:gd name="connsiteY10" fmla="*/ 0 h 1042907"/>
                <a:gd name="connsiteX0" fmla="*/ 357383 w 686493"/>
                <a:gd name="connsiteY0" fmla="*/ 0 h 1042907"/>
                <a:gd name="connsiteX1" fmla="*/ 449071 w 686493"/>
                <a:gd name="connsiteY1" fmla="*/ 0 h 1042907"/>
                <a:gd name="connsiteX2" fmla="*/ 686493 w 686493"/>
                <a:gd name="connsiteY2" fmla="*/ 237422 h 1042907"/>
                <a:gd name="connsiteX3" fmla="*/ 686493 w 686493"/>
                <a:gd name="connsiteY3" fmla="*/ 1042907 h 1042907"/>
                <a:gd name="connsiteX4" fmla="*/ 586479 w 686493"/>
                <a:gd name="connsiteY4" fmla="*/ 1042907 h 1042907"/>
                <a:gd name="connsiteX5" fmla="*/ 84242 w 686493"/>
                <a:gd name="connsiteY5" fmla="*/ 1038179 h 1042907"/>
                <a:gd name="connsiteX6" fmla="*/ 898 w 686493"/>
                <a:gd name="connsiteY6" fmla="*/ 530486 h 1042907"/>
                <a:gd name="connsiteX7" fmla="*/ 139830 w 686493"/>
                <a:gd name="connsiteY7" fmla="*/ 150781 h 1042907"/>
                <a:gd name="connsiteX8" fmla="*/ 264968 w 686493"/>
                <a:gd name="connsiteY8" fmla="*/ 18658 h 1042907"/>
                <a:gd name="connsiteX9" fmla="*/ 357383 w 686493"/>
                <a:gd name="connsiteY9" fmla="*/ 0 h 1042907"/>
                <a:gd name="connsiteX0" fmla="*/ 357290 w 686400"/>
                <a:gd name="connsiteY0" fmla="*/ 0 h 1045322"/>
                <a:gd name="connsiteX1" fmla="*/ 448978 w 686400"/>
                <a:gd name="connsiteY1" fmla="*/ 0 h 1045322"/>
                <a:gd name="connsiteX2" fmla="*/ 686400 w 686400"/>
                <a:gd name="connsiteY2" fmla="*/ 237422 h 1045322"/>
                <a:gd name="connsiteX3" fmla="*/ 686400 w 686400"/>
                <a:gd name="connsiteY3" fmla="*/ 1042907 h 1045322"/>
                <a:gd name="connsiteX4" fmla="*/ 586386 w 686400"/>
                <a:gd name="connsiteY4" fmla="*/ 1042907 h 1045322"/>
                <a:gd name="connsiteX5" fmla="*/ 86530 w 686400"/>
                <a:gd name="connsiteY5" fmla="*/ 1045322 h 1045322"/>
                <a:gd name="connsiteX6" fmla="*/ 805 w 686400"/>
                <a:gd name="connsiteY6" fmla="*/ 530486 h 1045322"/>
                <a:gd name="connsiteX7" fmla="*/ 139737 w 686400"/>
                <a:gd name="connsiteY7" fmla="*/ 150781 h 1045322"/>
                <a:gd name="connsiteX8" fmla="*/ 264875 w 686400"/>
                <a:gd name="connsiteY8" fmla="*/ 18658 h 1045322"/>
                <a:gd name="connsiteX9" fmla="*/ 357290 w 686400"/>
                <a:gd name="connsiteY9" fmla="*/ 0 h 1045322"/>
                <a:gd name="connsiteX0" fmla="*/ 357290 w 686400"/>
                <a:gd name="connsiteY0" fmla="*/ 0 h 1042940"/>
                <a:gd name="connsiteX1" fmla="*/ 448978 w 686400"/>
                <a:gd name="connsiteY1" fmla="*/ 0 h 1042940"/>
                <a:gd name="connsiteX2" fmla="*/ 686400 w 686400"/>
                <a:gd name="connsiteY2" fmla="*/ 237422 h 1042940"/>
                <a:gd name="connsiteX3" fmla="*/ 686400 w 686400"/>
                <a:gd name="connsiteY3" fmla="*/ 1042907 h 1042940"/>
                <a:gd name="connsiteX4" fmla="*/ 586386 w 686400"/>
                <a:gd name="connsiteY4" fmla="*/ 1042907 h 1042940"/>
                <a:gd name="connsiteX5" fmla="*/ 86530 w 686400"/>
                <a:gd name="connsiteY5" fmla="*/ 1042940 h 1042940"/>
                <a:gd name="connsiteX6" fmla="*/ 805 w 686400"/>
                <a:gd name="connsiteY6" fmla="*/ 530486 h 1042940"/>
                <a:gd name="connsiteX7" fmla="*/ 139737 w 686400"/>
                <a:gd name="connsiteY7" fmla="*/ 150781 h 1042940"/>
                <a:gd name="connsiteX8" fmla="*/ 264875 w 686400"/>
                <a:gd name="connsiteY8" fmla="*/ 18658 h 1042940"/>
                <a:gd name="connsiteX9" fmla="*/ 357290 w 686400"/>
                <a:gd name="connsiteY9" fmla="*/ 0 h 104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6400" h="1042940">
                  <a:moveTo>
                    <a:pt x="357290" y="0"/>
                  </a:moveTo>
                  <a:lnTo>
                    <a:pt x="448978" y="0"/>
                  </a:lnTo>
                  <a:cubicBezTo>
                    <a:pt x="580103" y="0"/>
                    <a:pt x="686400" y="106297"/>
                    <a:pt x="686400" y="237422"/>
                  </a:cubicBezTo>
                  <a:lnTo>
                    <a:pt x="686400" y="1042907"/>
                  </a:lnTo>
                  <a:lnTo>
                    <a:pt x="586386" y="1042907"/>
                  </a:lnTo>
                  <a:lnTo>
                    <a:pt x="86530" y="1042940"/>
                  </a:lnTo>
                  <a:cubicBezTo>
                    <a:pt x="58749" y="873709"/>
                    <a:pt x="-8063" y="679179"/>
                    <a:pt x="805" y="530486"/>
                  </a:cubicBezTo>
                  <a:cubicBezTo>
                    <a:pt x="9673" y="381793"/>
                    <a:pt x="48100" y="314667"/>
                    <a:pt x="139737" y="150781"/>
                  </a:cubicBezTo>
                  <a:cubicBezTo>
                    <a:pt x="185419" y="51972"/>
                    <a:pt x="238243" y="36505"/>
                    <a:pt x="264875" y="18658"/>
                  </a:cubicBezTo>
                  <a:cubicBezTo>
                    <a:pt x="293280" y="6643"/>
                    <a:pt x="324509" y="0"/>
                    <a:pt x="357290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台形 53">
              <a:extLst>
                <a:ext uri="{FF2B5EF4-FFF2-40B4-BE49-F238E27FC236}">
                  <a16:creationId xmlns:a16="http://schemas.microsoft.com/office/drawing/2014/main" id="{0904E326-79BA-4FD0-8119-9F2CF3F5AA30}"/>
                </a:ext>
              </a:extLst>
            </p:cNvPr>
            <p:cNvSpPr/>
            <p:nvPr/>
          </p:nvSpPr>
          <p:spPr>
            <a:xfrm>
              <a:off x="4282868" y="2483644"/>
              <a:ext cx="355807" cy="54769"/>
            </a:xfrm>
            <a:custGeom>
              <a:avLst/>
              <a:gdLst>
                <a:gd name="connsiteX0" fmla="*/ 0 w 379620"/>
                <a:gd name="connsiteY0" fmla="*/ 52387 h 52387"/>
                <a:gd name="connsiteX1" fmla="*/ 39673 w 379620"/>
                <a:gd name="connsiteY1" fmla="*/ 0 h 52387"/>
                <a:gd name="connsiteX2" fmla="*/ 339947 w 379620"/>
                <a:gd name="connsiteY2" fmla="*/ 0 h 52387"/>
                <a:gd name="connsiteX3" fmla="*/ 379620 w 379620"/>
                <a:gd name="connsiteY3" fmla="*/ 52387 h 52387"/>
                <a:gd name="connsiteX4" fmla="*/ 0 w 379620"/>
                <a:gd name="connsiteY4" fmla="*/ 52387 h 52387"/>
                <a:gd name="connsiteX0" fmla="*/ 0 w 355807"/>
                <a:gd name="connsiteY0" fmla="*/ 54769 h 54769"/>
                <a:gd name="connsiteX1" fmla="*/ 15860 w 355807"/>
                <a:gd name="connsiteY1" fmla="*/ 0 h 54769"/>
                <a:gd name="connsiteX2" fmla="*/ 316134 w 355807"/>
                <a:gd name="connsiteY2" fmla="*/ 0 h 54769"/>
                <a:gd name="connsiteX3" fmla="*/ 355807 w 355807"/>
                <a:gd name="connsiteY3" fmla="*/ 52387 h 54769"/>
                <a:gd name="connsiteX4" fmla="*/ 0 w 355807"/>
                <a:gd name="connsiteY4" fmla="*/ 54769 h 54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807" h="54769">
                  <a:moveTo>
                    <a:pt x="0" y="54769"/>
                  </a:moveTo>
                  <a:lnTo>
                    <a:pt x="15860" y="0"/>
                  </a:lnTo>
                  <a:lnTo>
                    <a:pt x="316134" y="0"/>
                  </a:lnTo>
                  <a:lnTo>
                    <a:pt x="355807" y="52387"/>
                  </a:lnTo>
                  <a:lnTo>
                    <a:pt x="0" y="54769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D337F5F2-CE6E-4643-8B5E-C7C112BDE486}"/>
                </a:ext>
              </a:extLst>
            </p:cNvPr>
            <p:cNvSpPr/>
            <p:nvPr/>
          </p:nvSpPr>
          <p:spPr>
            <a:xfrm>
              <a:off x="4041990" y="2511655"/>
              <a:ext cx="306501" cy="682994"/>
            </a:xfrm>
            <a:custGeom>
              <a:avLst/>
              <a:gdLst>
                <a:gd name="connsiteX0" fmla="*/ 257873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38932 w 290715"/>
                <a:gd name="connsiteY8" fmla="*/ 128491 h 613938"/>
                <a:gd name="connsiteX9" fmla="*/ 239706 w 290715"/>
                <a:gd name="connsiteY9" fmla="*/ 10647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38932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1216"/>
                <a:gd name="connsiteY0" fmla="*/ 0 h 613938"/>
                <a:gd name="connsiteX1" fmla="*/ 282829 w 291216"/>
                <a:gd name="connsiteY1" fmla="*/ 22548 h 613938"/>
                <a:gd name="connsiteX2" fmla="*/ 290715 w 291216"/>
                <a:gd name="connsiteY2" fmla="*/ 35357 h 613938"/>
                <a:gd name="connsiteX3" fmla="*/ 291216 w 291216"/>
                <a:gd name="connsiteY3" fmla="*/ 46308 h 613938"/>
                <a:gd name="connsiteX4" fmla="*/ 151748 w 291216"/>
                <a:gd name="connsiteY4" fmla="*/ 173533 h 613938"/>
                <a:gd name="connsiteX5" fmla="*/ 180714 w 291216"/>
                <a:gd name="connsiteY5" fmla="*/ 258156 h 613938"/>
                <a:gd name="connsiteX6" fmla="*/ 5055 w 291216"/>
                <a:gd name="connsiteY6" fmla="*/ 613938 h 613938"/>
                <a:gd name="connsiteX7" fmla="*/ 0 w 291216"/>
                <a:gd name="connsiteY7" fmla="*/ 508196 h 613938"/>
                <a:gd name="connsiteX8" fmla="*/ 129407 w 291216"/>
                <a:gd name="connsiteY8" fmla="*/ 128491 h 613938"/>
                <a:gd name="connsiteX9" fmla="*/ 239706 w 291216"/>
                <a:gd name="connsiteY9" fmla="*/ 10647 h 613938"/>
                <a:gd name="connsiteX10" fmla="*/ 255491 w 291216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151748 w 290715"/>
                <a:gd name="connsiteY3" fmla="*/ 173533 h 613938"/>
                <a:gd name="connsiteX4" fmla="*/ 180714 w 290715"/>
                <a:gd name="connsiteY4" fmla="*/ 258156 h 613938"/>
                <a:gd name="connsiteX5" fmla="*/ 5055 w 290715"/>
                <a:gd name="connsiteY5" fmla="*/ 613938 h 613938"/>
                <a:gd name="connsiteX6" fmla="*/ 0 w 290715"/>
                <a:gd name="connsiteY6" fmla="*/ 508196 h 613938"/>
                <a:gd name="connsiteX7" fmla="*/ 129407 w 290715"/>
                <a:gd name="connsiteY7" fmla="*/ 128491 h 613938"/>
                <a:gd name="connsiteX8" fmla="*/ 239706 w 290715"/>
                <a:gd name="connsiteY8" fmla="*/ 10647 h 613938"/>
                <a:gd name="connsiteX9" fmla="*/ 255491 w 290715"/>
                <a:gd name="connsiteY9" fmla="*/ 0 h 613938"/>
                <a:gd name="connsiteX0" fmla="*/ 255491 w 309765"/>
                <a:gd name="connsiteY0" fmla="*/ 0 h 613938"/>
                <a:gd name="connsiteX1" fmla="*/ 282829 w 309765"/>
                <a:gd name="connsiteY1" fmla="*/ 22548 h 613938"/>
                <a:gd name="connsiteX2" fmla="*/ 309765 w 309765"/>
                <a:gd name="connsiteY2" fmla="*/ 63932 h 613938"/>
                <a:gd name="connsiteX3" fmla="*/ 151748 w 309765"/>
                <a:gd name="connsiteY3" fmla="*/ 173533 h 613938"/>
                <a:gd name="connsiteX4" fmla="*/ 180714 w 309765"/>
                <a:gd name="connsiteY4" fmla="*/ 258156 h 613938"/>
                <a:gd name="connsiteX5" fmla="*/ 5055 w 309765"/>
                <a:gd name="connsiteY5" fmla="*/ 613938 h 613938"/>
                <a:gd name="connsiteX6" fmla="*/ 0 w 309765"/>
                <a:gd name="connsiteY6" fmla="*/ 508196 h 613938"/>
                <a:gd name="connsiteX7" fmla="*/ 129407 w 309765"/>
                <a:gd name="connsiteY7" fmla="*/ 128491 h 613938"/>
                <a:gd name="connsiteX8" fmla="*/ 239706 w 309765"/>
                <a:gd name="connsiteY8" fmla="*/ 10647 h 613938"/>
                <a:gd name="connsiteX9" fmla="*/ 255491 w 309765"/>
                <a:gd name="connsiteY9" fmla="*/ 0 h 613938"/>
                <a:gd name="connsiteX0" fmla="*/ 255491 w 309765"/>
                <a:gd name="connsiteY0" fmla="*/ 0 h 613938"/>
                <a:gd name="connsiteX1" fmla="*/ 309765 w 309765"/>
                <a:gd name="connsiteY1" fmla="*/ 63932 h 613938"/>
                <a:gd name="connsiteX2" fmla="*/ 151748 w 309765"/>
                <a:gd name="connsiteY2" fmla="*/ 173533 h 613938"/>
                <a:gd name="connsiteX3" fmla="*/ 180714 w 309765"/>
                <a:gd name="connsiteY3" fmla="*/ 258156 h 613938"/>
                <a:gd name="connsiteX4" fmla="*/ 5055 w 309765"/>
                <a:gd name="connsiteY4" fmla="*/ 613938 h 613938"/>
                <a:gd name="connsiteX5" fmla="*/ 0 w 309765"/>
                <a:gd name="connsiteY5" fmla="*/ 508196 h 613938"/>
                <a:gd name="connsiteX6" fmla="*/ 129407 w 309765"/>
                <a:gd name="connsiteY6" fmla="*/ 128491 h 613938"/>
                <a:gd name="connsiteX7" fmla="*/ 239706 w 309765"/>
                <a:gd name="connsiteY7" fmla="*/ 10647 h 613938"/>
                <a:gd name="connsiteX8" fmla="*/ 255491 w 309765"/>
                <a:gd name="connsiteY8" fmla="*/ 0 h 613938"/>
                <a:gd name="connsiteX0" fmla="*/ 255491 w 293096"/>
                <a:gd name="connsiteY0" fmla="*/ 0 h 613938"/>
                <a:gd name="connsiteX1" fmla="*/ 293096 w 293096"/>
                <a:gd name="connsiteY1" fmla="*/ 52026 h 613938"/>
                <a:gd name="connsiteX2" fmla="*/ 151748 w 293096"/>
                <a:gd name="connsiteY2" fmla="*/ 173533 h 613938"/>
                <a:gd name="connsiteX3" fmla="*/ 180714 w 293096"/>
                <a:gd name="connsiteY3" fmla="*/ 258156 h 613938"/>
                <a:gd name="connsiteX4" fmla="*/ 5055 w 293096"/>
                <a:gd name="connsiteY4" fmla="*/ 613938 h 613938"/>
                <a:gd name="connsiteX5" fmla="*/ 0 w 293096"/>
                <a:gd name="connsiteY5" fmla="*/ 508196 h 613938"/>
                <a:gd name="connsiteX6" fmla="*/ 129407 w 293096"/>
                <a:gd name="connsiteY6" fmla="*/ 128491 h 613938"/>
                <a:gd name="connsiteX7" fmla="*/ 239706 w 293096"/>
                <a:gd name="connsiteY7" fmla="*/ 10647 h 613938"/>
                <a:gd name="connsiteX8" fmla="*/ 255491 w 293096"/>
                <a:gd name="connsiteY8" fmla="*/ 0 h 613938"/>
                <a:gd name="connsiteX0" fmla="*/ 255491 w 293096"/>
                <a:gd name="connsiteY0" fmla="*/ 0 h 692519"/>
                <a:gd name="connsiteX1" fmla="*/ 293096 w 293096"/>
                <a:gd name="connsiteY1" fmla="*/ 52026 h 692519"/>
                <a:gd name="connsiteX2" fmla="*/ 151748 w 293096"/>
                <a:gd name="connsiteY2" fmla="*/ 173533 h 692519"/>
                <a:gd name="connsiteX3" fmla="*/ 180714 w 293096"/>
                <a:gd name="connsiteY3" fmla="*/ 258156 h 692519"/>
                <a:gd name="connsiteX4" fmla="*/ 7436 w 293096"/>
                <a:gd name="connsiteY4" fmla="*/ 692519 h 692519"/>
                <a:gd name="connsiteX5" fmla="*/ 0 w 293096"/>
                <a:gd name="connsiteY5" fmla="*/ 508196 h 692519"/>
                <a:gd name="connsiteX6" fmla="*/ 129407 w 293096"/>
                <a:gd name="connsiteY6" fmla="*/ 128491 h 692519"/>
                <a:gd name="connsiteX7" fmla="*/ 239706 w 293096"/>
                <a:gd name="connsiteY7" fmla="*/ 10647 h 692519"/>
                <a:gd name="connsiteX8" fmla="*/ 255491 w 293096"/>
                <a:gd name="connsiteY8" fmla="*/ 0 h 692519"/>
                <a:gd name="connsiteX0" fmla="*/ 267397 w 305002"/>
                <a:gd name="connsiteY0" fmla="*/ 0 h 692519"/>
                <a:gd name="connsiteX1" fmla="*/ 305002 w 305002"/>
                <a:gd name="connsiteY1" fmla="*/ 52026 h 692519"/>
                <a:gd name="connsiteX2" fmla="*/ 163654 w 305002"/>
                <a:gd name="connsiteY2" fmla="*/ 173533 h 692519"/>
                <a:gd name="connsiteX3" fmla="*/ 192620 w 305002"/>
                <a:gd name="connsiteY3" fmla="*/ 258156 h 692519"/>
                <a:gd name="connsiteX4" fmla="*/ 19342 w 305002"/>
                <a:gd name="connsiteY4" fmla="*/ 692519 h 692519"/>
                <a:gd name="connsiteX5" fmla="*/ 0 w 305002"/>
                <a:gd name="connsiteY5" fmla="*/ 512959 h 692519"/>
                <a:gd name="connsiteX6" fmla="*/ 141313 w 305002"/>
                <a:gd name="connsiteY6" fmla="*/ 128491 h 692519"/>
                <a:gd name="connsiteX7" fmla="*/ 251612 w 305002"/>
                <a:gd name="connsiteY7" fmla="*/ 10647 h 692519"/>
                <a:gd name="connsiteX8" fmla="*/ 267397 w 305002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71904 w 309509"/>
                <a:gd name="connsiteY0" fmla="*/ 0 h 697281"/>
                <a:gd name="connsiteX1" fmla="*/ 309509 w 309509"/>
                <a:gd name="connsiteY1" fmla="*/ 52026 h 697281"/>
                <a:gd name="connsiteX2" fmla="*/ 168161 w 309509"/>
                <a:gd name="connsiteY2" fmla="*/ 173533 h 697281"/>
                <a:gd name="connsiteX3" fmla="*/ 197127 w 309509"/>
                <a:gd name="connsiteY3" fmla="*/ 258156 h 697281"/>
                <a:gd name="connsiteX4" fmla="*/ 35756 w 309509"/>
                <a:gd name="connsiteY4" fmla="*/ 697281 h 697281"/>
                <a:gd name="connsiteX5" fmla="*/ 4507 w 309509"/>
                <a:gd name="connsiteY5" fmla="*/ 512959 h 697281"/>
                <a:gd name="connsiteX6" fmla="*/ 145820 w 309509"/>
                <a:gd name="connsiteY6" fmla="*/ 128491 h 697281"/>
                <a:gd name="connsiteX7" fmla="*/ 256119 w 309509"/>
                <a:gd name="connsiteY7" fmla="*/ 10647 h 697281"/>
                <a:gd name="connsiteX8" fmla="*/ 271904 w 309509"/>
                <a:gd name="connsiteY8" fmla="*/ 0 h 697281"/>
                <a:gd name="connsiteX0" fmla="*/ 272497 w 310102"/>
                <a:gd name="connsiteY0" fmla="*/ 0 h 697281"/>
                <a:gd name="connsiteX1" fmla="*/ 310102 w 310102"/>
                <a:gd name="connsiteY1" fmla="*/ 52026 h 697281"/>
                <a:gd name="connsiteX2" fmla="*/ 168754 w 310102"/>
                <a:gd name="connsiteY2" fmla="*/ 173533 h 697281"/>
                <a:gd name="connsiteX3" fmla="*/ 197720 w 310102"/>
                <a:gd name="connsiteY3" fmla="*/ 258156 h 697281"/>
                <a:gd name="connsiteX4" fmla="*/ 36349 w 310102"/>
                <a:gd name="connsiteY4" fmla="*/ 697281 h 697281"/>
                <a:gd name="connsiteX5" fmla="*/ 5100 w 310102"/>
                <a:gd name="connsiteY5" fmla="*/ 512959 h 697281"/>
                <a:gd name="connsiteX6" fmla="*/ 146413 w 310102"/>
                <a:gd name="connsiteY6" fmla="*/ 128491 h 697281"/>
                <a:gd name="connsiteX7" fmla="*/ 256712 w 310102"/>
                <a:gd name="connsiteY7" fmla="*/ 10647 h 697281"/>
                <a:gd name="connsiteX8" fmla="*/ 272497 w 310102"/>
                <a:gd name="connsiteY8" fmla="*/ 0 h 697281"/>
                <a:gd name="connsiteX0" fmla="*/ 268260 w 305865"/>
                <a:gd name="connsiteY0" fmla="*/ 0 h 697281"/>
                <a:gd name="connsiteX1" fmla="*/ 305865 w 305865"/>
                <a:gd name="connsiteY1" fmla="*/ 52026 h 697281"/>
                <a:gd name="connsiteX2" fmla="*/ 164517 w 305865"/>
                <a:gd name="connsiteY2" fmla="*/ 173533 h 697281"/>
                <a:gd name="connsiteX3" fmla="*/ 193483 w 305865"/>
                <a:gd name="connsiteY3" fmla="*/ 258156 h 697281"/>
                <a:gd name="connsiteX4" fmla="*/ 32112 w 305865"/>
                <a:gd name="connsiteY4" fmla="*/ 697281 h 697281"/>
                <a:gd name="connsiteX5" fmla="*/ 5625 w 305865"/>
                <a:gd name="connsiteY5" fmla="*/ 470096 h 697281"/>
                <a:gd name="connsiteX6" fmla="*/ 142176 w 305865"/>
                <a:gd name="connsiteY6" fmla="*/ 128491 h 697281"/>
                <a:gd name="connsiteX7" fmla="*/ 252475 w 305865"/>
                <a:gd name="connsiteY7" fmla="*/ 10647 h 697281"/>
                <a:gd name="connsiteX8" fmla="*/ 268260 w 305865"/>
                <a:gd name="connsiteY8" fmla="*/ 0 h 697281"/>
                <a:gd name="connsiteX0" fmla="*/ 268260 w 305865"/>
                <a:gd name="connsiteY0" fmla="*/ 0 h 697281"/>
                <a:gd name="connsiteX1" fmla="*/ 305865 w 305865"/>
                <a:gd name="connsiteY1" fmla="*/ 52026 h 697281"/>
                <a:gd name="connsiteX2" fmla="*/ 164517 w 305865"/>
                <a:gd name="connsiteY2" fmla="*/ 173533 h 697281"/>
                <a:gd name="connsiteX3" fmla="*/ 193483 w 305865"/>
                <a:gd name="connsiteY3" fmla="*/ 258156 h 697281"/>
                <a:gd name="connsiteX4" fmla="*/ 32112 w 305865"/>
                <a:gd name="connsiteY4" fmla="*/ 697281 h 697281"/>
                <a:gd name="connsiteX5" fmla="*/ 5625 w 305865"/>
                <a:gd name="connsiteY5" fmla="*/ 470096 h 697281"/>
                <a:gd name="connsiteX6" fmla="*/ 142176 w 305865"/>
                <a:gd name="connsiteY6" fmla="*/ 128491 h 697281"/>
                <a:gd name="connsiteX7" fmla="*/ 252475 w 305865"/>
                <a:gd name="connsiteY7" fmla="*/ 10647 h 697281"/>
                <a:gd name="connsiteX8" fmla="*/ 268260 w 305865"/>
                <a:gd name="connsiteY8" fmla="*/ 0 h 697281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53443 w 306833"/>
                <a:gd name="connsiteY7" fmla="*/ 10647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6774 w 306833"/>
                <a:gd name="connsiteY7" fmla="*/ 17791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9155 w 306833"/>
                <a:gd name="connsiteY7" fmla="*/ 10647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9155 w 306833"/>
                <a:gd name="connsiteY7" fmla="*/ 10647 h 682994"/>
                <a:gd name="connsiteX8" fmla="*/ 269228 w 306833"/>
                <a:gd name="connsiteY8" fmla="*/ 0 h 682994"/>
                <a:gd name="connsiteX0" fmla="*/ 268896 w 306501"/>
                <a:gd name="connsiteY0" fmla="*/ 0 h 682994"/>
                <a:gd name="connsiteX1" fmla="*/ 306501 w 306501"/>
                <a:gd name="connsiteY1" fmla="*/ 52026 h 682994"/>
                <a:gd name="connsiteX2" fmla="*/ 165153 w 306501"/>
                <a:gd name="connsiteY2" fmla="*/ 173533 h 682994"/>
                <a:gd name="connsiteX3" fmla="*/ 194119 w 306501"/>
                <a:gd name="connsiteY3" fmla="*/ 258156 h 682994"/>
                <a:gd name="connsiteX4" fmla="*/ 27985 w 306501"/>
                <a:gd name="connsiteY4" fmla="*/ 682994 h 682994"/>
                <a:gd name="connsiteX5" fmla="*/ 6261 w 306501"/>
                <a:gd name="connsiteY5" fmla="*/ 470096 h 682994"/>
                <a:gd name="connsiteX6" fmla="*/ 138049 w 306501"/>
                <a:gd name="connsiteY6" fmla="*/ 128491 h 682994"/>
                <a:gd name="connsiteX7" fmla="*/ 238823 w 306501"/>
                <a:gd name="connsiteY7" fmla="*/ 10647 h 682994"/>
                <a:gd name="connsiteX8" fmla="*/ 268896 w 306501"/>
                <a:gd name="connsiteY8" fmla="*/ 0 h 68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501" h="682994">
                  <a:moveTo>
                    <a:pt x="268896" y="0"/>
                  </a:moveTo>
                  <a:lnTo>
                    <a:pt x="306501" y="52026"/>
                  </a:lnTo>
                  <a:lnTo>
                    <a:pt x="165153" y="173533"/>
                  </a:lnTo>
                  <a:lnTo>
                    <a:pt x="194119" y="258156"/>
                  </a:lnTo>
                  <a:cubicBezTo>
                    <a:pt x="74447" y="405325"/>
                    <a:pt x="61931" y="533444"/>
                    <a:pt x="27985" y="682994"/>
                  </a:cubicBezTo>
                  <a:cubicBezTo>
                    <a:pt x="14394" y="625523"/>
                    <a:pt x="-12083" y="562513"/>
                    <a:pt x="6261" y="470096"/>
                  </a:cubicBezTo>
                  <a:cubicBezTo>
                    <a:pt x="24605" y="377679"/>
                    <a:pt x="46412" y="292377"/>
                    <a:pt x="138049" y="128491"/>
                  </a:cubicBezTo>
                  <a:cubicBezTo>
                    <a:pt x="186598" y="54384"/>
                    <a:pt x="208209" y="41445"/>
                    <a:pt x="238823" y="10647"/>
                  </a:cubicBezTo>
                  <a:cubicBezTo>
                    <a:pt x="244879" y="7098"/>
                    <a:pt x="262840" y="3549"/>
                    <a:pt x="268896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530B2B85-06FD-43A7-8003-EAF3C89DA8A9}"/>
                </a:ext>
              </a:extLst>
            </p:cNvPr>
            <p:cNvSpPr/>
            <p:nvPr/>
          </p:nvSpPr>
          <p:spPr>
            <a:xfrm>
              <a:off x="3992553" y="1291443"/>
              <a:ext cx="969971" cy="1163626"/>
            </a:xfrm>
            <a:custGeom>
              <a:avLst/>
              <a:gdLst>
                <a:gd name="connsiteX0" fmla="*/ 451328 w 921156"/>
                <a:gd name="connsiteY0" fmla="*/ 207 h 1161244"/>
                <a:gd name="connsiteX1" fmla="*/ 730373 w 921156"/>
                <a:gd name="connsiteY1" fmla="*/ 99079 h 1161244"/>
                <a:gd name="connsiteX2" fmla="*/ 895672 w 921156"/>
                <a:gd name="connsiteY2" fmla="*/ 344674 h 1161244"/>
                <a:gd name="connsiteX3" fmla="*/ 903935 w 921156"/>
                <a:gd name="connsiteY3" fmla="*/ 389317 h 1161244"/>
                <a:gd name="connsiteX4" fmla="*/ 915218 w 921156"/>
                <a:gd name="connsiteY4" fmla="*/ 431830 h 1161244"/>
                <a:gd name="connsiteX5" fmla="*/ 921156 w 921156"/>
                <a:gd name="connsiteY5" fmla="*/ 499987 h 1161244"/>
                <a:gd name="connsiteX6" fmla="*/ 921155 w 921156"/>
                <a:gd name="connsiteY6" fmla="*/ 1161244 h 1161244"/>
                <a:gd name="connsiteX7" fmla="*/ 520502 w 921156"/>
                <a:gd name="connsiteY7" fmla="*/ 1161244 h 1161244"/>
                <a:gd name="connsiteX8" fmla="*/ 520502 w 921156"/>
                <a:gd name="connsiteY8" fmla="*/ 547378 h 1161244"/>
                <a:gd name="connsiteX9" fmla="*/ 438992 w 921156"/>
                <a:gd name="connsiteY9" fmla="*/ 474943 h 1161244"/>
                <a:gd name="connsiteX10" fmla="*/ 1 w 921156"/>
                <a:gd name="connsiteY10" fmla="*/ 220589 h 1161244"/>
                <a:gd name="connsiteX11" fmla="*/ 0 w 921156"/>
                <a:gd name="connsiteY11" fmla="*/ 220588 h 1161244"/>
                <a:gd name="connsiteX12" fmla="*/ 451328 w 921156"/>
                <a:gd name="connsiteY12" fmla="*/ 207 h 1161244"/>
                <a:gd name="connsiteX0" fmla="*/ 451328 w 921156"/>
                <a:gd name="connsiteY0" fmla="*/ 207 h 1163626"/>
                <a:gd name="connsiteX1" fmla="*/ 730373 w 921156"/>
                <a:gd name="connsiteY1" fmla="*/ 99079 h 1163626"/>
                <a:gd name="connsiteX2" fmla="*/ 895672 w 921156"/>
                <a:gd name="connsiteY2" fmla="*/ 344674 h 1163626"/>
                <a:gd name="connsiteX3" fmla="*/ 903935 w 921156"/>
                <a:gd name="connsiteY3" fmla="*/ 389317 h 1163626"/>
                <a:gd name="connsiteX4" fmla="*/ 915218 w 921156"/>
                <a:gd name="connsiteY4" fmla="*/ 431830 h 1163626"/>
                <a:gd name="connsiteX5" fmla="*/ 921156 w 921156"/>
                <a:gd name="connsiteY5" fmla="*/ 499987 h 1163626"/>
                <a:gd name="connsiteX6" fmla="*/ 921155 w 921156"/>
                <a:gd name="connsiteY6" fmla="*/ 1161244 h 1163626"/>
                <a:gd name="connsiteX7" fmla="*/ 463966 w 921156"/>
                <a:gd name="connsiteY7" fmla="*/ 1163626 h 1163626"/>
                <a:gd name="connsiteX8" fmla="*/ 520502 w 921156"/>
                <a:gd name="connsiteY8" fmla="*/ 547378 h 1163626"/>
                <a:gd name="connsiteX9" fmla="*/ 438992 w 921156"/>
                <a:gd name="connsiteY9" fmla="*/ 474943 h 1163626"/>
                <a:gd name="connsiteX10" fmla="*/ 1 w 921156"/>
                <a:gd name="connsiteY10" fmla="*/ 220589 h 1163626"/>
                <a:gd name="connsiteX11" fmla="*/ 0 w 921156"/>
                <a:gd name="connsiteY11" fmla="*/ 220588 h 1163626"/>
                <a:gd name="connsiteX12" fmla="*/ 451328 w 921156"/>
                <a:gd name="connsiteY12" fmla="*/ 207 h 1163626"/>
                <a:gd name="connsiteX0" fmla="*/ 451328 w 921156"/>
                <a:gd name="connsiteY0" fmla="*/ 207 h 1163626"/>
                <a:gd name="connsiteX1" fmla="*/ 730373 w 921156"/>
                <a:gd name="connsiteY1" fmla="*/ 99079 h 1163626"/>
                <a:gd name="connsiteX2" fmla="*/ 895672 w 921156"/>
                <a:gd name="connsiteY2" fmla="*/ 344674 h 1163626"/>
                <a:gd name="connsiteX3" fmla="*/ 903935 w 921156"/>
                <a:gd name="connsiteY3" fmla="*/ 389317 h 1163626"/>
                <a:gd name="connsiteX4" fmla="*/ 915218 w 921156"/>
                <a:gd name="connsiteY4" fmla="*/ 431830 h 1163626"/>
                <a:gd name="connsiteX5" fmla="*/ 921156 w 921156"/>
                <a:gd name="connsiteY5" fmla="*/ 499987 h 1163626"/>
                <a:gd name="connsiteX6" fmla="*/ 921155 w 921156"/>
                <a:gd name="connsiteY6" fmla="*/ 1161244 h 1163626"/>
                <a:gd name="connsiteX7" fmla="*/ 463966 w 921156"/>
                <a:gd name="connsiteY7" fmla="*/ 1163626 h 1163626"/>
                <a:gd name="connsiteX8" fmla="*/ 479797 w 921156"/>
                <a:gd name="connsiteY8" fmla="*/ 542616 h 1163626"/>
                <a:gd name="connsiteX9" fmla="*/ 438992 w 921156"/>
                <a:gd name="connsiteY9" fmla="*/ 474943 h 1163626"/>
                <a:gd name="connsiteX10" fmla="*/ 1 w 921156"/>
                <a:gd name="connsiteY10" fmla="*/ 220589 h 1163626"/>
                <a:gd name="connsiteX11" fmla="*/ 0 w 921156"/>
                <a:gd name="connsiteY11" fmla="*/ 220588 h 1163626"/>
                <a:gd name="connsiteX12" fmla="*/ 451328 w 921156"/>
                <a:gd name="connsiteY12" fmla="*/ 207 h 1163626"/>
                <a:gd name="connsiteX0" fmla="*/ 451328 w 921156"/>
                <a:gd name="connsiteY0" fmla="*/ 207 h 1163626"/>
                <a:gd name="connsiteX1" fmla="*/ 730373 w 921156"/>
                <a:gd name="connsiteY1" fmla="*/ 99079 h 1163626"/>
                <a:gd name="connsiteX2" fmla="*/ 895672 w 921156"/>
                <a:gd name="connsiteY2" fmla="*/ 344674 h 1163626"/>
                <a:gd name="connsiteX3" fmla="*/ 903935 w 921156"/>
                <a:gd name="connsiteY3" fmla="*/ 389317 h 1163626"/>
                <a:gd name="connsiteX4" fmla="*/ 915218 w 921156"/>
                <a:gd name="connsiteY4" fmla="*/ 431830 h 1163626"/>
                <a:gd name="connsiteX5" fmla="*/ 921156 w 921156"/>
                <a:gd name="connsiteY5" fmla="*/ 499987 h 1163626"/>
                <a:gd name="connsiteX6" fmla="*/ 921155 w 921156"/>
                <a:gd name="connsiteY6" fmla="*/ 1161244 h 1163626"/>
                <a:gd name="connsiteX7" fmla="*/ 463966 w 921156"/>
                <a:gd name="connsiteY7" fmla="*/ 1163626 h 1163626"/>
                <a:gd name="connsiteX8" fmla="*/ 479797 w 921156"/>
                <a:gd name="connsiteY8" fmla="*/ 542616 h 1163626"/>
                <a:gd name="connsiteX9" fmla="*/ 438992 w 921156"/>
                <a:gd name="connsiteY9" fmla="*/ 474943 h 1163626"/>
                <a:gd name="connsiteX10" fmla="*/ 1 w 921156"/>
                <a:gd name="connsiteY10" fmla="*/ 220589 h 1163626"/>
                <a:gd name="connsiteX11" fmla="*/ 0 w 921156"/>
                <a:gd name="connsiteY11" fmla="*/ 220588 h 1163626"/>
                <a:gd name="connsiteX12" fmla="*/ 451328 w 921156"/>
                <a:gd name="connsiteY12" fmla="*/ 207 h 1163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21156" h="1163626">
                  <a:moveTo>
                    <a:pt x="451328" y="207"/>
                  </a:moveTo>
                  <a:cubicBezTo>
                    <a:pt x="550655" y="3055"/>
                    <a:pt x="648075" y="35279"/>
                    <a:pt x="730373" y="99079"/>
                  </a:cubicBezTo>
                  <a:cubicBezTo>
                    <a:pt x="812670" y="162878"/>
                    <a:pt x="868158" y="249192"/>
                    <a:pt x="895672" y="344674"/>
                  </a:cubicBezTo>
                  <a:lnTo>
                    <a:pt x="903935" y="389317"/>
                  </a:lnTo>
                  <a:lnTo>
                    <a:pt x="915218" y="431830"/>
                  </a:lnTo>
                  <a:cubicBezTo>
                    <a:pt x="919128" y="454053"/>
                    <a:pt x="921156" y="476814"/>
                    <a:pt x="921156" y="499987"/>
                  </a:cubicBezTo>
                  <a:cubicBezTo>
                    <a:pt x="921156" y="720406"/>
                    <a:pt x="921155" y="940825"/>
                    <a:pt x="921155" y="1161244"/>
                  </a:cubicBezTo>
                  <a:lnTo>
                    <a:pt x="463966" y="1163626"/>
                  </a:lnTo>
                  <a:lnTo>
                    <a:pt x="479797" y="542616"/>
                  </a:lnTo>
                  <a:cubicBezTo>
                    <a:pt x="457149" y="517677"/>
                    <a:pt x="452594" y="497501"/>
                    <a:pt x="438992" y="474943"/>
                  </a:cubicBezTo>
                  <a:cubicBezTo>
                    <a:pt x="305502" y="371458"/>
                    <a:pt x="158137" y="285871"/>
                    <a:pt x="1" y="220589"/>
                  </a:cubicBezTo>
                  <a:lnTo>
                    <a:pt x="0" y="220588"/>
                  </a:lnTo>
                  <a:cubicBezTo>
                    <a:pt x="114946" y="72314"/>
                    <a:pt x="285785" y="-4540"/>
                    <a:pt x="451328" y="207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791335F-3CC5-4D99-B6C5-6E09716A32F6}"/>
                </a:ext>
              </a:extLst>
            </p:cNvPr>
            <p:cNvGrpSpPr/>
            <p:nvPr/>
          </p:nvGrpSpPr>
          <p:grpSpPr>
            <a:xfrm>
              <a:off x="4471396" y="1783038"/>
              <a:ext cx="188990" cy="342286"/>
              <a:chOff x="1368308" y="1783038"/>
              <a:chExt cx="188990" cy="342286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F4B9C44-A0F8-4E1D-9C60-63D6C234E431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F79BC7F1-FE2C-4361-9D7E-ED0A84E7AAAF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3E8B87C0-4CCA-4647-8D23-F35F0FC27CAB}"/>
                </a:ext>
              </a:extLst>
            </p:cNvPr>
            <p:cNvSpPr/>
            <p:nvPr/>
          </p:nvSpPr>
          <p:spPr>
            <a:xfrm flipH="1">
              <a:off x="4382647" y="1736883"/>
              <a:ext cx="134584" cy="693077"/>
            </a:xfrm>
            <a:custGeom>
              <a:avLst/>
              <a:gdLst>
                <a:gd name="connsiteX0" fmla="*/ 78677 w 134584"/>
                <a:gd name="connsiteY0" fmla="*/ 0 h 693077"/>
                <a:gd name="connsiteX1" fmla="*/ 9157 w 134584"/>
                <a:gd name="connsiteY1" fmla="*/ 44460 h 693077"/>
                <a:gd name="connsiteX2" fmla="*/ 0 w 134584"/>
                <a:gd name="connsiteY2" fmla="*/ 207950 h 693077"/>
                <a:gd name="connsiteX3" fmla="*/ 134584 w 134584"/>
                <a:gd name="connsiteY3" fmla="*/ 693077 h 693077"/>
                <a:gd name="connsiteX4" fmla="*/ 134584 w 134584"/>
                <a:gd name="connsiteY4" fmla="*/ 693075 h 693077"/>
                <a:gd name="connsiteX5" fmla="*/ 67292 w 134584"/>
                <a:gd name="connsiteY5" fmla="*/ 207949 h 693077"/>
                <a:gd name="connsiteX6" fmla="*/ 71850 w 134584"/>
                <a:gd name="connsiteY6" fmla="*/ 67729 h 693077"/>
                <a:gd name="connsiteX0" fmla="*/ 9157 w 134584"/>
                <a:gd name="connsiteY0" fmla="*/ 44460 h 693077"/>
                <a:gd name="connsiteX1" fmla="*/ 0 w 134584"/>
                <a:gd name="connsiteY1" fmla="*/ 207950 h 693077"/>
                <a:gd name="connsiteX2" fmla="*/ 134584 w 134584"/>
                <a:gd name="connsiteY2" fmla="*/ 693077 h 693077"/>
                <a:gd name="connsiteX3" fmla="*/ 134584 w 134584"/>
                <a:gd name="connsiteY3" fmla="*/ 693075 h 693077"/>
                <a:gd name="connsiteX4" fmla="*/ 67292 w 134584"/>
                <a:gd name="connsiteY4" fmla="*/ 207949 h 693077"/>
                <a:gd name="connsiteX5" fmla="*/ 71850 w 134584"/>
                <a:gd name="connsiteY5" fmla="*/ 67729 h 693077"/>
                <a:gd name="connsiteX6" fmla="*/ 78677 w 134584"/>
                <a:gd name="connsiteY6" fmla="*/ 0 h 693077"/>
                <a:gd name="connsiteX7" fmla="*/ 100597 w 134584"/>
                <a:gd name="connsiteY7" fmla="*/ 135900 h 693077"/>
                <a:gd name="connsiteX0" fmla="*/ 9157 w 134584"/>
                <a:gd name="connsiteY0" fmla="*/ 44460 h 693077"/>
                <a:gd name="connsiteX1" fmla="*/ 0 w 134584"/>
                <a:gd name="connsiteY1" fmla="*/ 207950 h 693077"/>
                <a:gd name="connsiteX2" fmla="*/ 134584 w 134584"/>
                <a:gd name="connsiteY2" fmla="*/ 693077 h 693077"/>
                <a:gd name="connsiteX3" fmla="*/ 134584 w 134584"/>
                <a:gd name="connsiteY3" fmla="*/ 693075 h 693077"/>
                <a:gd name="connsiteX4" fmla="*/ 67292 w 134584"/>
                <a:gd name="connsiteY4" fmla="*/ 207949 h 693077"/>
                <a:gd name="connsiteX5" fmla="*/ 71850 w 134584"/>
                <a:gd name="connsiteY5" fmla="*/ 67729 h 693077"/>
                <a:gd name="connsiteX6" fmla="*/ 78677 w 134584"/>
                <a:gd name="connsiteY6" fmla="*/ 0 h 693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584" h="693077">
                  <a:moveTo>
                    <a:pt x="9157" y="44460"/>
                  </a:moveTo>
                  <a:lnTo>
                    <a:pt x="0" y="207950"/>
                  </a:lnTo>
                  <a:cubicBezTo>
                    <a:pt x="0" y="475878"/>
                    <a:pt x="60255" y="693077"/>
                    <a:pt x="134584" y="693077"/>
                  </a:cubicBezTo>
                  <a:lnTo>
                    <a:pt x="134584" y="693075"/>
                  </a:lnTo>
                  <a:cubicBezTo>
                    <a:pt x="92223" y="578553"/>
                    <a:pt x="67292" y="398820"/>
                    <a:pt x="67292" y="207949"/>
                  </a:cubicBezTo>
                  <a:cubicBezTo>
                    <a:pt x="67292" y="160231"/>
                    <a:pt x="68850" y="113210"/>
                    <a:pt x="71850" y="67729"/>
                  </a:cubicBezTo>
                  <a:lnTo>
                    <a:pt x="78677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1653C75B-03D0-4EF9-A266-148D25D62BCB}"/>
                </a:ext>
              </a:extLst>
            </p:cNvPr>
            <p:cNvGrpSpPr/>
            <p:nvPr/>
          </p:nvGrpSpPr>
          <p:grpSpPr>
            <a:xfrm>
              <a:off x="4021260" y="1727637"/>
              <a:ext cx="149460" cy="280405"/>
              <a:chOff x="2551722" y="1271341"/>
              <a:chExt cx="205719" cy="280405"/>
            </a:xfrm>
          </p:grpSpPr>
          <p:sp>
            <p:nvSpPr>
              <p:cNvPr id="18" name="二等辺三角形 17">
                <a:extLst>
                  <a:ext uri="{FF2B5EF4-FFF2-40B4-BE49-F238E27FC236}">
                    <a16:creationId xmlns:a16="http://schemas.microsoft.com/office/drawing/2014/main" id="{08E6F792-C5A3-4F78-B53F-3F9DF78B02CD}"/>
                  </a:ext>
                </a:extLst>
              </p:cNvPr>
              <p:cNvSpPr/>
              <p:nvPr/>
            </p:nvSpPr>
            <p:spPr>
              <a:xfrm rot="18900000">
                <a:off x="2573946" y="1271341"/>
                <a:ext cx="45719" cy="7311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二等辺三角形 18">
                <a:extLst>
                  <a:ext uri="{FF2B5EF4-FFF2-40B4-BE49-F238E27FC236}">
                    <a16:creationId xmlns:a16="http://schemas.microsoft.com/office/drawing/2014/main" id="{23CB3BDC-E8F3-4DDE-B842-BB0E3AEA32EF}"/>
                  </a:ext>
                </a:extLst>
              </p:cNvPr>
              <p:cNvSpPr/>
              <p:nvPr/>
            </p:nvSpPr>
            <p:spPr>
              <a:xfrm rot="18900000">
                <a:off x="2551722" y="1306266"/>
                <a:ext cx="45719" cy="7311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514D9FCC-55A4-4656-9FCA-8EE9AD9F7320}"/>
                  </a:ext>
                </a:extLst>
              </p:cNvPr>
              <p:cNvGrpSpPr/>
              <p:nvPr/>
            </p:nvGrpSpPr>
            <p:grpSpPr>
              <a:xfrm>
                <a:off x="2577818" y="1287398"/>
                <a:ext cx="179623" cy="264348"/>
                <a:chOff x="2896919" y="3691681"/>
                <a:chExt cx="138000" cy="203092"/>
              </a:xfrm>
            </p:grpSpPr>
            <p:sp>
              <p:nvSpPr>
                <p:cNvPr id="21" name="円/楕円 148">
                  <a:extLst>
                    <a:ext uri="{FF2B5EF4-FFF2-40B4-BE49-F238E27FC236}">
                      <a16:creationId xmlns:a16="http://schemas.microsoft.com/office/drawing/2014/main" id="{B656AF5C-E8AC-4A89-A2F6-B6FC57E41000}"/>
                    </a:ext>
                  </a:extLst>
                </p:cNvPr>
                <p:cNvSpPr/>
                <p:nvPr/>
              </p:nvSpPr>
              <p:spPr>
                <a:xfrm flipH="1"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" name="円/楕円 149">
                  <a:extLst>
                    <a:ext uri="{FF2B5EF4-FFF2-40B4-BE49-F238E27FC236}">
                      <a16:creationId xmlns:a16="http://schemas.microsoft.com/office/drawing/2014/main" id="{4CB12156-A443-487A-A77E-4A58A491C4BC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円/楕円 150">
                  <a:extLst>
                    <a:ext uri="{FF2B5EF4-FFF2-40B4-BE49-F238E27FC236}">
                      <a16:creationId xmlns:a16="http://schemas.microsoft.com/office/drawing/2014/main" id="{EE56120D-1345-461E-8330-12DD5EB43FAF}"/>
                    </a:ext>
                  </a:extLst>
                </p:cNvPr>
                <p:cNvSpPr/>
                <p:nvPr/>
              </p:nvSpPr>
              <p:spPr>
                <a:xfrm>
                  <a:off x="2901019" y="3747251"/>
                  <a:ext cx="67212" cy="9762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円/楕円 151">
                  <a:extLst>
                    <a:ext uri="{FF2B5EF4-FFF2-40B4-BE49-F238E27FC236}">
                      <a16:creationId xmlns:a16="http://schemas.microsoft.com/office/drawing/2014/main" id="{EEC93B0C-7DBD-437D-87D8-FD73C59B8021}"/>
                    </a:ext>
                  </a:extLst>
                </p:cNvPr>
                <p:cNvSpPr/>
                <p:nvPr/>
              </p:nvSpPr>
              <p:spPr>
                <a:xfrm>
                  <a:off x="2896939" y="3758493"/>
                  <a:ext cx="48346" cy="4979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21BAE6F9-BF57-408D-8D13-C599EC08F354}"/>
                </a:ext>
              </a:extLst>
            </p:cNvPr>
            <p:cNvSpPr/>
            <p:nvPr/>
          </p:nvSpPr>
          <p:spPr>
            <a:xfrm rot="7200000">
              <a:off x="4170371" y="1240253"/>
              <a:ext cx="354985" cy="728127"/>
            </a:xfrm>
            <a:custGeom>
              <a:avLst/>
              <a:gdLst>
                <a:gd name="connsiteX0" fmla="*/ 54975 w 355439"/>
                <a:gd name="connsiteY0" fmla="*/ 567015 h 727358"/>
                <a:gd name="connsiteX1" fmla="*/ 54178 w 355439"/>
                <a:gd name="connsiteY1" fmla="*/ 565542 h 727358"/>
                <a:gd name="connsiteX2" fmla="*/ 60615 w 355439"/>
                <a:gd name="connsiteY2" fmla="*/ 461568 h 727358"/>
                <a:gd name="connsiteX3" fmla="*/ 94585 w 355439"/>
                <a:gd name="connsiteY3" fmla="*/ 280794 h 727358"/>
                <a:gd name="connsiteX4" fmla="*/ 21560 w 355439"/>
                <a:gd name="connsiteY4" fmla="*/ 288183 h 727358"/>
                <a:gd name="connsiteX5" fmla="*/ 0 w 355439"/>
                <a:gd name="connsiteY5" fmla="*/ 294900 h 727358"/>
                <a:gd name="connsiteX6" fmla="*/ 454 w 355439"/>
                <a:gd name="connsiteY6" fmla="*/ 290385 h 727358"/>
                <a:gd name="connsiteX7" fmla="*/ 355439 w 355439"/>
                <a:gd name="connsiteY7" fmla="*/ 0 h 727358"/>
                <a:gd name="connsiteX8" fmla="*/ 355439 w 355439"/>
                <a:gd name="connsiteY8" fmla="*/ 727358 h 727358"/>
                <a:gd name="connsiteX9" fmla="*/ 54975 w 355439"/>
                <a:gd name="connsiteY9" fmla="*/ 567015 h 727358"/>
                <a:gd name="connsiteX0" fmla="*/ 94585 w 355439"/>
                <a:gd name="connsiteY0" fmla="*/ 280794 h 727358"/>
                <a:gd name="connsiteX1" fmla="*/ 21560 w 355439"/>
                <a:gd name="connsiteY1" fmla="*/ 288183 h 727358"/>
                <a:gd name="connsiteX2" fmla="*/ 0 w 355439"/>
                <a:gd name="connsiteY2" fmla="*/ 294900 h 727358"/>
                <a:gd name="connsiteX3" fmla="*/ 454 w 355439"/>
                <a:gd name="connsiteY3" fmla="*/ 290385 h 727358"/>
                <a:gd name="connsiteX4" fmla="*/ 355439 w 355439"/>
                <a:gd name="connsiteY4" fmla="*/ 0 h 727358"/>
                <a:gd name="connsiteX5" fmla="*/ 355439 w 355439"/>
                <a:gd name="connsiteY5" fmla="*/ 727358 h 727358"/>
                <a:gd name="connsiteX6" fmla="*/ 54975 w 355439"/>
                <a:gd name="connsiteY6" fmla="*/ 567015 h 727358"/>
                <a:gd name="connsiteX7" fmla="*/ 54178 w 355439"/>
                <a:gd name="connsiteY7" fmla="*/ 565542 h 727358"/>
                <a:gd name="connsiteX8" fmla="*/ 60615 w 355439"/>
                <a:gd name="connsiteY8" fmla="*/ 461568 h 727358"/>
                <a:gd name="connsiteX9" fmla="*/ 186025 w 355439"/>
                <a:gd name="connsiteY9" fmla="*/ 372234 h 727358"/>
                <a:gd name="connsiteX0" fmla="*/ 94585 w 355439"/>
                <a:gd name="connsiteY0" fmla="*/ 280794 h 727358"/>
                <a:gd name="connsiteX1" fmla="*/ 21560 w 355439"/>
                <a:gd name="connsiteY1" fmla="*/ 288183 h 727358"/>
                <a:gd name="connsiteX2" fmla="*/ 0 w 355439"/>
                <a:gd name="connsiteY2" fmla="*/ 294900 h 727358"/>
                <a:gd name="connsiteX3" fmla="*/ 454 w 355439"/>
                <a:gd name="connsiteY3" fmla="*/ 290385 h 727358"/>
                <a:gd name="connsiteX4" fmla="*/ 355439 w 355439"/>
                <a:gd name="connsiteY4" fmla="*/ 0 h 727358"/>
                <a:gd name="connsiteX5" fmla="*/ 355439 w 355439"/>
                <a:gd name="connsiteY5" fmla="*/ 727358 h 727358"/>
                <a:gd name="connsiteX6" fmla="*/ 54975 w 355439"/>
                <a:gd name="connsiteY6" fmla="*/ 567015 h 727358"/>
                <a:gd name="connsiteX7" fmla="*/ 54178 w 355439"/>
                <a:gd name="connsiteY7" fmla="*/ 565542 h 727358"/>
                <a:gd name="connsiteX8" fmla="*/ 60615 w 355439"/>
                <a:gd name="connsiteY8" fmla="*/ 461568 h 727358"/>
                <a:gd name="connsiteX0" fmla="*/ 94585 w 355439"/>
                <a:gd name="connsiteY0" fmla="*/ 280794 h 727358"/>
                <a:gd name="connsiteX1" fmla="*/ 21560 w 355439"/>
                <a:gd name="connsiteY1" fmla="*/ 288183 h 727358"/>
                <a:gd name="connsiteX2" fmla="*/ 0 w 355439"/>
                <a:gd name="connsiteY2" fmla="*/ 294900 h 727358"/>
                <a:gd name="connsiteX3" fmla="*/ 454 w 355439"/>
                <a:gd name="connsiteY3" fmla="*/ 290385 h 727358"/>
                <a:gd name="connsiteX4" fmla="*/ 355439 w 355439"/>
                <a:gd name="connsiteY4" fmla="*/ 0 h 727358"/>
                <a:gd name="connsiteX5" fmla="*/ 355439 w 355439"/>
                <a:gd name="connsiteY5" fmla="*/ 727358 h 727358"/>
                <a:gd name="connsiteX6" fmla="*/ 54975 w 355439"/>
                <a:gd name="connsiteY6" fmla="*/ 567015 h 727358"/>
                <a:gd name="connsiteX7" fmla="*/ 54178 w 355439"/>
                <a:gd name="connsiteY7" fmla="*/ 565542 h 727358"/>
                <a:gd name="connsiteX0" fmla="*/ 21560 w 355439"/>
                <a:gd name="connsiteY0" fmla="*/ 288183 h 727358"/>
                <a:gd name="connsiteX1" fmla="*/ 0 w 355439"/>
                <a:gd name="connsiteY1" fmla="*/ 294900 h 727358"/>
                <a:gd name="connsiteX2" fmla="*/ 454 w 355439"/>
                <a:gd name="connsiteY2" fmla="*/ 290385 h 727358"/>
                <a:gd name="connsiteX3" fmla="*/ 355439 w 355439"/>
                <a:gd name="connsiteY3" fmla="*/ 0 h 727358"/>
                <a:gd name="connsiteX4" fmla="*/ 355439 w 355439"/>
                <a:gd name="connsiteY4" fmla="*/ 727358 h 727358"/>
                <a:gd name="connsiteX5" fmla="*/ 54975 w 355439"/>
                <a:gd name="connsiteY5" fmla="*/ 567015 h 727358"/>
                <a:gd name="connsiteX6" fmla="*/ 54178 w 355439"/>
                <a:gd name="connsiteY6" fmla="*/ 565542 h 727358"/>
                <a:gd name="connsiteX0" fmla="*/ 0 w 355439"/>
                <a:gd name="connsiteY0" fmla="*/ 294900 h 727358"/>
                <a:gd name="connsiteX1" fmla="*/ 454 w 355439"/>
                <a:gd name="connsiteY1" fmla="*/ 290385 h 727358"/>
                <a:gd name="connsiteX2" fmla="*/ 355439 w 355439"/>
                <a:gd name="connsiteY2" fmla="*/ 0 h 727358"/>
                <a:gd name="connsiteX3" fmla="*/ 355439 w 355439"/>
                <a:gd name="connsiteY3" fmla="*/ 727358 h 727358"/>
                <a:gd name="connsiteX4" fmla="*/ 54975 w 355439"/>
                <a:gd name="connsiteY4" fmla="*/ 567015 h 727358"/>
                <a:gd name="connsiteX5" fmla="*/ 54178 w 355439"/>
                <a:gd name="connsiteY5" fmla="*/ 565542 h 727358"/>
                <a:gd name="connsiteX0" fmla="*/ 0 w 355439"/>
                <a:gd name="connsiteY0" fmla="*/ 294900 h 727358"/>
                <a:gd name="connsiteX1" fmla="*/ 454 w 355439"/>
                <a:gd name="connsiteY1" fmla="*/ 290385 h 727358"/>
                <a:gd name="connsiteX2" fmla="*/ 355439 w 355439"/>
                <a:gd name="connsiteY2" fmla="*/ 0 h 727358"/>
                <a:gd name="connsiteX3" fmla="*/ 355439 w 355439"/>
                <a:gd name="connsiteY3" fmla="*/ 727358 h 727358"/>
                <a:gd name="connsiteX4" fmla="*/ 54975 w 355439"/>
                <a:gd name="connsiteY4" fmla="*/ 567015 h 727358"/>
                <a:gd name="connsiteX5" fmla="*/ 54178 w 355439"/>
                <a:gd name="connsiteY5" fmla="*/ 56554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54521 w 354985"/>
                <a:gd name="connsiteY3" fmla="*/ 567015 h 727358"/>
                <a:gd name="connsiteX4" fmla="*/ 53724 w 354985"/>
                <a:gd name="connsiteY4" fmla="*/ 565542 h 727358"/>
                <a:gd name="connsiteX0" fmla="*/ 0 w 354985"/>
                <a:gd name="connsiteY0" fmla="*/ 290385 h 771459"/>
                <a:gd name="connsiteX1" fmla="*/ 354985 w 354985"/>
                <a:gd name="connsiteY1" fmla="*/ 0 h 771459"/>
                <a:gd name="connsiteX2" fmla="*/ 354985 w 354985"/>
                <a:gd name="connsiteY2" fmla="*/ 727358 h 771459"/>
                <a:gd name="connsiteX3" fmla="*/ 158328 w 354985"/>
                <a:gd name="connsiteY3" fmla="*/ 677242 h 771459"/>
                <a:gd name="connsiteX4" fmla="*/ 54521 w 354985"/>
                <a:gd name="connsiteY4" fmla="*/ 567015 h 771459"/>
                <a:gd name="connsiteX5" fmla="*/ 53724 w 354985"/>
                <a:gd name="connsiteY5" fmla="*/ 565542 h 771459"/>
                <a:gd name="connsiteX0" fmla="*/ 0 w 354985"/>
                <a:gd name="connsiteY0" fmla="*/ 290385 h 771459"/>
                <a:gd name="connsiteX1" fmla="*/ 354985 w 354985"/>
                <a:gd name="connsiteY1" fmla="*/ 0 h 771459"/>
                <a:gd name="connsiteX2" fmla="*/ 354985 w 354985"/>
                <a:gd name="connsiteY2" fmla="*/ 727358 h 771459"/>
                <a:gd name="connsiteX3" fmla="*/ 158328 w 354985"/>
                <a:gd name="connsiteY3" fmla="*/ 677242 h 771459"/>
                <a:gd name="connsiteX4" fmla="*/ 54521 w 354985"/>
                <a:gd name="connsiteY4" fmla="*/ 567015 h 771459"/>
                <a:gd name="connsiteX0" fmla="*/ 0 w 354985"/>
                <a:gd name="connsiteY0" fmla="*/ 290385 h 771459"/>
                <a:gd name="connsiteX1" fmla="*/ 354985 w 354985"/>
                <a:gd name="connsiteY1" fmla="*/ 0 h 771459"/>
                <a:gd name="connsiteX2" fmla="*/ 354985 w 354985"/>
                <a:gd name="connsiteY2" fmla="*/ 727358 h 771459"/>
                <a:gd name="connsiteX3" fmla="*/ 158328 w 354985"/>
                <a:gd name="connsiteY3" fmla="*/ 677242 h 771459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58328 w 354985"/>
                <a:gd name="connsiteY3" fmla="*/ 67724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58328 w 354985"/>
                <a:gd name="connsiteY3" fmla="*/ 67724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65387 w 354985"/>
                <a:gd name="connsiteY3" fmla="*/ 670417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83799 w 354985"/>
                <a:gd name="connsiteY3" fmla="*/ 69278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83799 w 354985"/>
                <a:gd name="connsiteY3" fmla="*/ 692782 h 727358"/>
                <a:gd name="connsiteX0" fmla="*/ 0 w 354985"/>
                <a:gd name="connsiteY0" fmla="*/ 290385 h 727982"/>
                <a:gd name="connsiteX1" fmla="*/ 354985 w 354985"/>
                <a:gd name="connsiteY1" fmla="*/ 0 h 727982"/>
                <a:gd name="connsiteX2" fmla="*/ 354985 w 354985"/>
                <a:gd name="connsiteY2" fmla="*/ 727358 h 727982"/>
                <a:gd name="connsiteX3" fmla="*/ 183799 w 354985"/>
                <a:gd name="connsiteY3" fmla="*/ 692782 h 727982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83799 w 354985"/>
                <a:gd name="connsiteY3" fmla="*/ 692782 h 727358"/>
                <a:gd name="connsiteX0" fmla="*/ 0 w 354985"/>
                <a:gd name="connsiteY0" fmla="*/ 290385 h 728691"/>
                <a:gd name="connsiteX1" fmla="*/ 354985 w 354985"/>
                <a:gd name="connsiteY1" fmla="*/ 0 h 728691"/>
                <a:gd name="connsiteX2" fmla="*/ 354985 w 354985"/>
                <a:gd name="connsiteY2" fmla="*/ 727358 h 728691"/>
                <a:gd name="connsiteX3" fmla="*/ 183799 w 354985"/>
                <a:gd name="connsiteY3" fmla="*/ 692782 h 728691"/>
                <a:gd name="connsiteX0" fmla="*/ 0 w 354985"/>
                <a:gd name="connsiteY0" fmla="*/ 290385 h 728127"/>
                <a:gd name="connsiteX1" fmla="*/ 354985 w 354985"/>
                <a:gd name="connsiteY1" fmla="*/ 0 h 728127"/>
                <a:gd name="connsiteX2" fmla="*/ 354985 w 354985"/>
                <a:gd name="connsiteY2" fmla="*/ 727358 h 728127"/>
                <a:gd name="connsiteX3" fmla="*/ 183799 w 354985"/>
                <a:gd name="connsiteY3" fmla="*/ 692782 h 728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985" h="728127">
                  <a:moveTo>
                    <a:pt x="0" y="290385"/>
                  </a:moveTo>
                  <a:cubicBezTo>
                    <a:pt x="33787" y="124663"/>
                    <a:pt x="179881" y="0"/>
                    <a:pt x="354985" y="0"/>
                  </a:cubicBezTo>
                  <a:cubicBezTo>
                    <a:pt x="294594" y="238664"/>
                    <a:pt x="294593" y="488694"/>
                    <a:pt x="354985" y="727358"/>
                  </a:cubicBezTo>
                  <a:cubicBezTo>
                    <a:pt x="323206" y="732418"/>
                    <a:pt x="223799" y="711576"/>
                    <a:pt x="183799" y="692782"/>
                  </a:cubicBez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D986F1AC-01A3-4E86-A907-F3018762EABB}"/>
                </a:ext>
              </a:extLst>
            </p:cNvPr>
            <p:cNvSpPr/>
            <p:nvPr/>
          </p:nvSpPr>
          <p:spPr>
            <a:xfrm rot="5400000">
              <a:off x="4067636" y="1568064"/>
              <a:ext cx="59509" cy="18267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四角形: 上の 2 つの角を丸める 15">
              <a:extLst>
                <a:ext uri="{FF2B5EF4-FFF2-40B4-BE49-F238E27FC236}">
                  <a16:creationId xmlns:a16="http://schemas.microsoft.com/office/drawing/2014/main" id="{4C27B59A-15E7-4603-B394-8DEEB116B9DE}"/>
                </a:ext>
              </a:extLst>
            </p:cNvPr>
            <p:cNvSpPr/>
            <p:nvPr/>
          </p:nvSpPr>
          <p:spPr>
            <a:xfrm>
              <a:off x="4270048" y="2629771"/>
              <a:ext cx="181463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FC659C33-5474-478C-99CC-060DFA9DE6AA}"/>
                </a:ext>
              </a:extLst>
            </p:cNvPr>
            <p:cNvSpPr/>
            <p:nvPr/>
          </p:nvSpPr>
          <p:spPr>
            <a:xfrm flipH="1">
              <a:off x="4300244" y="2584534"/>
              <a:ext cx="328822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B0211B6E-A5CC-4272-A376-F944E385ED91}"/>
              </a:ext>
            </a:extLst>
          </p:cNvPr>
          <p:cNvGrpSpPr/>
          <p:nvPr/>
        </p:nvGrpSpPr>
        <p:grpSpPr>
          <a:xfrm>
            <a:off x="1400390" y="1212947"/>
            <a:ext cx="1081430" cy="2323209"/>
            <a:chOff x="822420" y="1212947"/>
            <a:chExt cx="1081430" cy="2323209"/>
          </a:xfrm>
        </p:grpSpPr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A518D9F8-66C2-40E7-9F29-887AE71F5396}"/>
                </a:ext>
              </a:extLst>
            </p:cNvPr>
            <p:cNvSpPr/>
            <p:nvPr/>
          </p:nvSpPr>
          <p:spPr>
            <a:xfrm rot="5400000">
              <a:off x="858200" y="1371822"/>
              <a:ext cx="521578" cy="59313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C419311D-E4B7-48C1-B8C2-3650B1F4970D}"/>
                </a:ext>
              </a:extLst>
            </p:cNvPr>
            <p:cNvGrpSpPr/>
            <p:nvPr/>
          </p:nvGrpSpPr>
          <p:grpSpPr>
            <a:xfrm>
              <a:off x="1229499" y="2142208"/>
              <a:ext cx="248020" cy="361687"/>
              <a:chOff x="321469" y="2142208"/>
              <a:chExt cx="248020" cy="361687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594438C1-FE4E-432C-A4D9-DB2FA83F2A98}"/>
                  </a:ext>
                </a:extLst>
              </p:cNvPr>
              <p:cNvSpPr/>
              <p:nvPr/>
            </p:nvSpPr>
            <p:spPr>
              <a:xfrm>
                <a:off x="321469" y="2142208"/>
                <a:ext cx="248020" cy="361687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D58F154B-CA58-4F33-85A4-8C0F8423247A}"/>
                  </a:ext>
                </a:extLst>
              </p:cNvPr>
              <p:cNvSpPr/>
              <p:nvPr/>
            </p:nvSpPr>
            <p:spPr>
              <a:xfrm>
                <a:off x="335756" y="2168910"/>
                <a:ext cx="135732" cy="223973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03" h="223973">
                    <a:moveTo>
                      <a:pt x="152408" y="0"/>
                    </a:moveTo>
                    <a:cubicBezTo>
                      <a:pt x="185219" y="56830"/>
                      <a:pt x="121216" y="155210"/>
                      <a:pt x="9452" y="219737"/>
                    </a:cubicBezTo>
                    <a:lnTo>
                      <a:pt x="0" y="223973"/>
                    </a:lnTo>
                    <a:lnTo>
                      <a:pt x="4657" y="149621"/>
                    </a:lnTo>
                    <a:lnTo>
                      <a:pt x="85033" y="89394"/>
                    </a:lnTo>
                    <a:cubicBezTo>
                      <a:pt x="114612" y="60564"/>
                      <a:pt x="137872" y="29985"/>
                      <a:pt x="15240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D6A2787C-1FF6-46B7-B86F-64CA20D9CEB8}"/>
                </a:ext>
              </a:extLst>
            </p:cNvPr>
            <p:cNvSpPr/>
            <p:nvPr/>
          </p:nvSpPr>
          <p:spPr>
            <a:xfrm>
              <a:off x="854653" y="1324467"/>
              <a:ext cx="930225" cy="1026724"/>
            </a:xfrm>
            <a:custGeom>
              <a:avLst/>
              <a:gdLst>
                <a:gd name="connsiteX0" fmla="*/ 497916 w 930225"/>
                <a:gd name="connsiteY0" fmla="*/ 0 h 1026724"/>
                <a:gd name="connsiteX1" fmla="*/ 930184 w 930225"/>
                <a:gd name="connsiteY1" fmla="*/ 489417 h 1026724"/>
                <a:gd name="connsiteX2" fmla="*/ 603446 w 930225"/>
                <a:gd name="connsiteY2" fmla="*/ 968675 h 1026724"/>
                <a:gd name="connsiteX3" fmla="*/ 536771 w 930225"/>
                <a:gd name="connsiteY3" fmla="*/ 830563 h 1026724"/>
                <a:gd name="connsiteX4" fmla="*/ 251059 w 930225"/>
                <a:gd name="connsiteY4" fmla="*/ 1026516 h 1026724"/>
                <a:gd name="connsiteX5" fmla="*/ 104383 w 930225"/>
                <a:gd name="connsiteY5" fmla="*/ 949804 h 1026724"/>
                <a:gd name="connsiteX6" fmla="*/ 89156 w 930225"/>
                <a:gd name="connsiteY6" fmla="*/ 911436 h 1026724"/>
                <a:gd name="connsiteX7" fmla="*/ 89800 w 930225"/>
                <a:gd name="connsiteY7" fmla="*/ 911237 h 1026724"/>
                <a:gd name="connsiteX8" fmla="*/ 125958 w 930225"/>
                <a:gd name="connsiteY8" fmla="*/ 885372 h 1026724"/>
                <a:gd name="connsiteX9" fmla="*/ 89800 w 930225"/>
                <a:gd name="connsiteY9" fmla="*/ 890794 h 1026724"/>
                <a:gd name="connsiteX10" fmla="*/ 83087 w 930225"/>
                <a:gd name="connsiteY10" fmla="*/ 892390 h 1026724"/>
                <a:gd name="connsiteX11" fmla="*/ 69781 w 930225"/>
                <a:gd name="connsiteY11" fmla="*/ 836474 h 1026724"/>
                <a:gd name="connsiteX12" fmla="*/ 0 w 930225"/>
                <a:gd name="connsiteY12" fmla="*/ 794665 h 1026724"/>
                <a:gd name="connsiteX13" fmla="*/ 66133 w 930225"/>
                <a:gd name="connsiteY13" fmla="*/ 616155 h 1026724"/>
                <a:gd name="connsiteX14" fmla="*/ 36484 w 930225"/>
                <a:gd name="connsiteY14" fmla="*/ 445833 h 1026724"/>
                <a:gd name="connsiteX15" fmla="*/ 34772 w 930225"/>
                <a:gd name="connsiteY15" fmla="*/ 377474 h 1026724"/>
                <a:gd name="connsiteX16" fmla="*/ 497916 w 930225"/>
                <a:gd name="connsiteY16" fmla="*/ 0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5958 w 930225"/>
                <a:gd name="connsiteY5" fmla="*/ 885372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16" fmla="*/ 628211 w 930225"/>
                <a:gd name="connsiteY16" fmla="*/ 922003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5958 w 930225"/>
                <a:gd name="connsiteY5" fmla="*/ 885372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1196 w 930225"/>
                <a:gd name="connsiteY5" fmla="*/ 890135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0225" h="1026724">
                  <a:moveTo>
                    <a:pt x="536771" y="830563"/>
                  </a:moveTo>
                  <a:cubicBezTo>
                    <a:pt x="475520" y="983358"/>
                    <a:pt x="314604" y="1030293"/>
                    <a:pt x="251059" y="1026516"/>
                  </a:cubicBezTo>
                  <a:cubicBezTo>
                    <a:pt x="203400" y="1023683"/>
                    <a:pt x="145546" y="1030424"/>
                    <a:pt x="104383" y="949804"/>
                  </a:cubicBezTo>
                  <a:lnTo>
                    <a:pt x="89156" y="911436"/>
                  </a:lnTo>
                  <a:lnTo>
                    <a:pt x="89800" y="911237"/>
                  </a:lnTo>
                  <a:cubicBezTo>
                    <a:pt x="112140" y="901861"/>
                    <a:pt x="121196" y="895826"/>
                    <a:pt x="121196" y="890135"/>
                  </a:cubicBezTo>
                  <a:cubicBezTo>
                    <a:pt x="121196" y="884445"/>
                    <a:pt x="112140" y="884527"/>
                    <a:pt x="89800" y="890794"/>
                  </a:cubicBezTo>
                  <a:lnTo>
                    <a:pt x="83087" y="892390"/>
                  </a:lnTo>
                  <a:lnTo>
                    <a:pt x="69781" y="836474"/>
                  </a:lnTo>
                  <a:cubicBezTo>
                    <a:pt x="44933" y="830475"/>
                    <a:pt x="11721" y="819479"/>
                    <a:pt x="0" y="794665"/>
                  </a:cubicBezTo>
                  <a:cubicBezTo>
                    <a:pt x="40667" y="717464"/>
                    <a:pt x="60052" y="674294"/>
                    <a:pt x="66133" y="616155"/>
                  </a:cubicBezTo>
                  <a:cubicBezTo>
                    <a:pt x="72214" y="558016"/>
                    <a:pt x="40123" y="476485"/>
                    <a:pt x="36484" y="445833"/>
                  </a:cubicBezTo>
                  <a:cubicBezTo>
                    <a:pt x="31150" y="418284"/>
                    <a:pt x="35343" y="400260"/>
                    <a:pt x="34772" y="377474"/>
                  </a:cubicBezTo>
                  <a:cubicBezTo>
                    <a:pt x="78854" y="162050"/>
                    <a:pt x="269461" y="0"/>
                    <a:pt x="497916" y="0"/>
                  </a:cubicBezTo>
                  <a:cubicBezTo>
                    <a:pt x="759008" y="0"/>
                    <a:pt x="926883" y="280346"/>
                    <a:pt x="930184" y="489417"/>
                  </a:cubicBezTo>
                  <a:cubicBezTo>
                    <a:pt x="933485" y="698488"/>
                    <a:pt x="738726" y="891859"/>
                    <a:pt x="603446" y="968675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C120D3C-C72D-4D71-950C-BB7B79CD5E4E}"/>
                </a:ext>
              </a:extLst>
            </p:cNvPr>
            <p:cNvSpPr/>
            <p:nvPr/>
          </p:nvSpPr>
          <p:spPr>
            <a:xfrm rot="5400000">
              <a:off x="854577" y="1367324"/>
              <a:ext cx="1069683" cy="897811"/>
            </a:xfrm>
            <a:custGeom>
              <a:avLst/>
              <a:gdLst>
                <a:gd name="connsiteX0" fmla="*/ 0 w 1069683"/>
                <a:gd name="connsiteY0" fmla="*/ 512306 h 897811"/>
                <a:gd name="connsiteX1" fmla="*/ 540406 w 1069683"/>
                <a:gd name="connsiteY1" fmla="*/ 0 h 897811"/>
                <a:gd name="connsiteX2" fmla="*/ 1038343 w 1069683"/>
                <a:gd name="connsiteY2" fmla="*/ 312893 h 897811"/>
                <a:gd name="connsiteX3" fmla="*/ 1069683 w 1069683"/>
                <a:gd name="connsiteY3" fmla="*/ 408605 h 897811"/>
                <a:gd name="connsiteX4" fmla="*/ 1017677 w 1069683"/>
                <a:gd name="connsiteY4" fmla="*/ 400658 h 897811"/>
                <a:gd name="connsiteX5" fmla="*/ 895158 w 1069683"/>
                <a:gd name="connsiteY5" fmla="*/ 394579 h 897811"/>
                <a:gd name="connsiteX6" fmla="*/ 772639 w 1069683"/>
                <a:gd name="connsiteY6" fmla="*/ 400658 h 897811"/>
                <a:gd name="connsiteX7" fmla="*/ 772635 w 1069683"/>
                <a:gd name="connsiteY7" fmla="*/ 400659 h 897811"/>
                <a:gd name="connsiteX8" fmla="*/ 727147 w 1069683"/>
                <a:gd name="connsiteY8" fmla="*/ 397396 h 897811"/>
                <a:gd name="connsiteX9" fmla="*/ 197720 w 1069683"/>
                <a:gd name="connsiteY9" fmla="*/ 806454 h 897811"/>
                <a:gd name="connsiteX10" fmla="*/ 188006 w 1069683"/>
                <a:gd name="connsiteY10" fmla="*/ 897811 h 897811"/>
                <a:gd name="connsiteX11" fmla="*/ 158281 w 1069683"/>
                <a:gd name="connsiteY11" fmla="*/ 874561 h 897811"/>
                <a:gd name="connsiteX12" fmla="*/ 0 w 1069683"/>
                <a:gd name="connsiteY12" fmla="*/ 512306 h 897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9683" h="897811">
                  <a:moveTo>
                    <a:pt x="0" y="512306"/>
                  </a:moveTo>
                  <a:cubicBezTo>
                    <a:pt x="0" y="229367"/>
                    <a:pt x="241947" y="0"/>
                    <a:pt x="540406" y="0"/>
                  </a:cubicBezTo>
                  <a:cubicBezTo>
                    <a:pt x="764249" y="0"/>
                    <a:pt x="956305" y="129019"/>
                    <a:pt x="1038343" y="312893"/>
                  </a:cubicBezTo>
                  <a:lnTo>
                    <a:pt x="1069683" y="408605"/>
                  </a:lnTo>
                  <a:lnTo>
                    <a:pt x="1017677" y="400658"/>
                  </a:lnTo>
                  <a:cubicBezTo>
                    <a:pt x="978102" y="396672"/>
                    <a:pt x="937127" y="394579"/>
                    <a:pt x="895158" y="394579"/>
                  </a:cubicBezTo>
                  <a:cubicBezTo>
                    <a:pt x="853189" y="394579"/>
                    <a:pt x="812214" y="396672"/>
                    <a:pt x="772639" y="400658"/>
                  </a:cubicBezTo>
                  <a:lnTo>
                    <a:pt x="772635" y="400659"/>
                  </a:lnTo>
                  <a:lnTo>
                    <a:pt x="727147" y="397396"/>
                  </a:lnTo>
                  <a:cubicBezTo>
                    <a:pt x="465996" y="397396"/>
                    <a:pt x="248111" y="573005"/>
                    <a:pt x="197720" y="806454"/>
                  </a:cubicBezTo>
                  <a:lnTo>
                    <a:pt x="188006" y="897811"/>
                  </a:lnTo>
                  <a:lnTo>
                    <a:pt x="158281" y="874561"/>
                  </a:lnTo>
                  <a:cubicBezTo>
                    <a:pt x="60487" y="781852"/>
                    <a:pt x="0" y="653775"/>
                    <a:pt x="0" y="51230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0B589BAD-F3AC-494D-B109-478CB89A2E93}"/>
                </a:ext>
              </a:extLst>
            </p:cNvPr>
            <p:cNvGrpSpPr/>
            <p:nvPr/>
          </p:nvGrpSpPr>
          <p:grpSpPr>
            <a:xfrm>
              <a:off x="929800" y="1626259"/>
              <a:ext cx="172927" cy="313024"/>
              <a:chOff x="929800" y="1626259"/>
              <a:chExt cx="224061" cy="313024"/>
            </a:xfrm>
          </p:grpSpPr>
          <p:sp>
            <p:nvSpPr>
              <p:cNvPr id="49" name="円/楕円 127">
                <a:extLst>
                  <a:ext uri="{FF2B5EF4-FFF2-40B4-BE49-F238E27FC236}">
                    <a16:creationId xmlns:a16="http://schemas.microsoft.com/office/drawing/2014/main" id="{3E73AE8A-3D21-4941-9266-34DD5C1A7BC9}"/>
                  </a:ext>
                </a:extLst>
              </p:cNvPr>
              <p:cNvSpPr/>
              <p:nvPr/>
            </p:nvSpPr>
            <p:spPr>
              <a:xfrm>
                <a:off x="982080" y="1743644"/>
                <a:ext cx="114489" cy="195639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円/楕円 27">
                <a:extLst>
                  <a:ext uri="{FF2B5EF4-FFF2-40B4-BE49-F238E27FC236}">
                    <a16:creationId xmlns:a16="http://schemas.microsoft.com/office/drawing/2014/main" id="{74EB4F7F-8EA1-4457-9095-6EB793A325D4}"/>
                  </a:ext>
                </a:extLst>
              </p:cNvPr>
              <p:cNvSpPr/>
              <p:nvPr/>
            </p:nvSpPr>
            <p:spPr>
              <a:xfrm rot="10800000">
                <a:off x="929800" y="1626259"/>
                <a:ext cx="224061" cy="397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F0B045CD-C5A9-4605-B4BC-F91B8311718C}"/>
                  </a:ext>
                </a:extLst>
              </p:cNvPr>
              <p:cNvSpPr/>
              <p:nvPr/>
            </p:nvSpPr>
            <p:spPr>
              <a:xfrm>
                <a:off x="992932" y="1800957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CC60F893-CB5B-4ABA-9D5D-49C5F39F58EF}"/>
                </a:ext>
              </a:extLst>
            </p:cNvPr>
            <p:cNvSpPr/>
            <p:nvPr/>
          </p:nvSpPr>
          <p:spPr>
            <a:xfrm rot="5400000">
              <a:off x="1338014" y="1213142"/>
              <a:ext cx="566032" cy="56564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53AFDD0B-9D1E-42CC-B665-74E02846893C}"/>
                </a:ext>
              </a:extLst>
            </p:cNvPr>
            <p:cNvGrpSpPr/>
            <p:nvPr/>
          </p:nvGrpSpPr>
          <p:grpSpPr>
            <a:xfrm>
              <a:off x="958521" y="2448029"/>
              <a:ext cx="686518" cy="1088127"/>
              <a:chOff x="-50484" y="2448029"/>
              <a:chExt cx="686518" cy="1088127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71AB5E8A-84B8-4C6B-80B6-1C4C94AF3066}"/>
                  </a:ext>
                </a:extLst>
              </p:cNvPr>
              <p:cNvSpPr/>
              <p:nvPr/>
            </p:nvSpPr>
            <p:spPr>
              <a:xfrm>
                <a:off x="16301" y="2448029"/>
                <a:ext cx="503999" cy="273976"/>
              </a:xfrm>
              <a:custGeom>
                <a:avLst/>
                <a:gdLst>
                  <a:gd name="connsiteX0" fmla="*/ 132635 w 503999"/>
                  <a:gd name="connsiteY0" fmla="*/ 0 h 273976"/>
                  <a:gd name="connsiteX1" fmla="*/ 503999 w 503999"/>
                  <a:gd name="connsiteY1" fmla="*/ 0 h 273976"/>
                  <a:gd name="connsiteX2" fmla="*/ 503999 w 503999"/>
                  <a:gd name="connsiteY2" fmla="*/ 273976 h 273976"/>
                  <a:gd name="connsiteX3" fmla="*/ 0 w 503999"/>
                  <a:gd name="connsiteY3" fmla="*/ 273976 h 273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3999" h="273976">
                    <a:moveTo>
                      <a:pt x="132635" y="0"/>
                    </a:moveTo>
                    <a:lnTo>
                      <a:pt x="503999" y="0"/>
                    </a:lnTo>
                    <a:lnTo>
                      <a:pt x="503999" y="273976"/>
                    </a:lnTo>
                    <a:lnTo>
                      <a:pt x="0" y="273976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四角形: 上の 2 つの角を丸める 230">
                <a:extLst>
                  <a:ext uri="{FF2B5EF4-FFF2-40B4-BE49-F238E27FC236}">
                    <a16:creationId xmlns:a16="http://schemas.microsoft.com/office/drawing/2014/main" id="{9D1970CA-9436-4428-80E7-965B4833815F}"/>
                  </a:ext>
                </a:extLst>
              </p:cNvPr>
              <p:cNvSpPr/>
              <p:nvPr/>
            </p:nvSpPr>
            <p:spPr>
              <a:xfrm>
                <a:off x="-50484" y="2584534"/>
                <a:ext cx="586504" cy="951622"/>
              </a:xfrm>
              <a:custGeom>
                <a:avLst/>
                <a:gdLst>
                  <a:gd name="connsiteX0" fmla="*/ 237422 w 566532"/>
                  <a:gd name="connsiteY0" fmla="*/ 0 h 947738"/>
                  <a:gd name="connsiteX1" fmla="*/ 329110 w 566532"/>
                  <a:gd name="connsiteY1" fmla="*/ 0 h 947738"/>
                  <a:gd name="connsiteX2" fmla="*/ 566532 w 566532"/>
                  <a:gd name="connsiteY2" fmla="*/ 237422 h 947738"/>
                  <a:gd name="connsiteX3" fmla="*/ 566532 w 566532"/>
                  <a:gd name="connsiteY3" fmla="*/ 947738 h 947738"/>
                  <a:gd name="connsiteX4" fmla="*/ 566532 w 566532"/>
                  <a:gd name="connsiteY4" fmla="*/ 947738 h 947738"/>
                  <a:gd name="connsiteX5" fmla="*/ 0 w 566532"/>
                  <a:gd name="connsiteY5" fmla="*/ 947738 h 947738"/>
                  <a:gd name="connsiteX6" fmla="*/ 0 w 566532"/>
                  <a:gd name="connsiteY6" fmla="*/ 947738 h 947738"/>
                  <a:gd name="connsiteX7" fmla="*/ 0 w 566532"/>
                  <a:gd name="connsiteY7" fmla="*/ 237422 h 947738"/>
                  <a:gd name="connsiteX8" fmla="*/ 237422 w 566532"/>
                  <a:gd name="connsiteY8" fmla="*/ 0 h 947738"/>
                  <a:gd name="connsiteX0" fmla="*/ 237422 w 566532"/>
                  <a:gd name="connsiteY0" fmla="*/ 0 h 947738"/>
                  <a:gd name="connsiteX1" fmla="*/ 329110 w 566532"/>
                  <a:gd name="connsiteY1" fmla="*/ 0 h 947738"/>
                  <a:gd name="connsiteX2" fmla="*/ 566532 w 566532"/>
                  <a:gd name="connsiteY2" fmla="*/ 237422 h 947738"/>
                  <a:gd name="connsiteX3" fmla="*/ 566532 w 566532"/>
                  <a:gd name="connsiteY3" fmla="*/ 947738 h 947738"/>
                  <a:gd name="connsiteX4" fmla="*/ 566532 w 566532"/>
                  <a:gd name="connsiteY4" fmla="*/ 947738 h 947738"/>
                  <a:gd name="connsiteX5" fmla="*/ 0 w 566532"/>
                  <a:gd name="connsiteY5" fmla="*/ 947738 h 947738"/>
                  <a:gd name="connsiteX6" fmla="*/ 66675 w 566532"/>
                  <a:gd name="connsiteY6" fmla="*/ 942976 h 947738"/>
                  <a:gd name="connsiteX7" fmla="*/ 0 w 566532"/>
                  <a:gd name="connsiteY7" fmla="*/ 237422 h 947738"/>
                  <a:gd name="connsiteX8" fmla="*/ 237422 w 566532"/>
                  <a:gd name="connsiteY8" fmla="*/ 0 h 947738"/>
                  <a:gd name="connsiteX0" fmla="*/ 237422 w 566532"/>
                  <a:gd name="connsiteY0" fmla="*/ 0 h 947738"/>
                  <a:gd name="connsiteX1" fmla="*/ 329110 w 566532"/>
                  <a:gd name="connsiteY1" fmla="*/ 0 h 947738"/>
                  <a:gd name="connsiteX2" fmla="*/ 566532 w 566532"/>
                  <a:gd name="connsiteY2" fmla="*/ 237422 h 947738"/>
                  <a:gd name="connsiteX3" fmla="*/ 566532 w 566532"/>
                  <a:gd name="connsiteY3" fmla="*/ 947738 h 947738"/>
                  <a:gd name="connsiteX4" fmla="*/ 566532 w 566532"/>
                  <a:gd name="connsiteY4" fmla="*/ 947738 h 947738"/>
                  <a:gd name="connsiteX5" fmla="*/ 66675 w 566532"/>
                  <a:gd name="connsiteY5" fmla="*/ 942976 h 947738"/>
                  <a:gd name="connsiteX6" fmla="*/ 0 w 566532"/>
                  <a:gd name="connsiteY6" fmla="*/ 237422 h 947738"/>
                  <a:gd name="connsiteX7" fmla="*/ 237422 w 566532"/>
                  <a:gd name="connsiteY7" fmla="*/ 0 h 947738"/>
                  <a:gd name="connsiteX0" fmla="*/ 242184 w 571294"/>
                  <a:gd name="connsiteY0" fmla="*/ 0 h 947738"/>
                  <a:gd name="connsiteX1" fmla="*/ 333872 w 571294"/>
                  <a:gd name="connsiteY1" fmla="*/ 0 h 947738"/>
                  <a:gd name="connsiteX2" fmla="*/ 571294 w 571294"/>
                  <a:gd name="connsiteY2" fmla="*/ 237422 h 947738"/>
                  <a:gd name="connsiteX3" fmla="*/ 571294 w 571294"/>
                  <a:gd name="connsiteY3" fmla="*/ 947738 h 947738"/>
                  <a:gd name="connsiteX4" fmla="*/ 571294 w 571294"/>
                  <a:gd name="connsiteY4" fmla="*/ 947738 h 947738"/>
                  <a:gd name="connsiteX5" fmla="*/ 71437 w 571294"/>
                  <a:gd name="connsiteY5" fmla="*/ 942976 h 947738"/>
                  <a:gd name="connsiteX6" fmla="*/ 0 w 571294"/>
                  <a:gd name="connsiteY6" fmla="*/ 499359 h 947738"/>
                  <a:gd name="connsiteX7" fmla="*/ 242184 w 571294"/>
                  <a:gd name="connsiteY7" fmla="*/ 0 h 947738"/>
                  <a:gd name="connsiteX0" fmla="*/ 256471 w 585581"/>
                  <a:gd name="connsiteY0" fmla="*/ 0 h 947738"/>
                  <a:gd name="connsiteX1" fmla="*/ 348159 w 585581"/>
                  <a:gd name="connsiteY1" fmla="*/ 0 h 947738"/>
                  <a:gd name="connsiteX2" fmla="*/ 585581 w 585581"/>
                  <a:gd name="connsiteY2" fmla="*/ 237422 h 947738"/>
                  <a:gd name="connsiteX3" fmla="*/ 585581 w 585581"/>
                  <a:gd name="connsiteY3" fmla="*/ 947738 h 947738"/>
                  <a:gd name="connsiteX4" fmla="*/ 585581 w 585581"/>
                  <a:gd name="connsiteY4" fmla="*/ 947738 h 947738"/>
                  <a:gd name="connsiteX5" fmla="*/ 85724 w 585581"/>
                  <a:gd name="connsiteY5" fmla="*/ 942976 h 947738"/>
                  <a:gd name="connsiteX6" fmla="*/ 0 w 585581"/>
                  <a:gd name="connsiteY6" fmla="*/ 466022 h 947738"/>
                  <a:gd name="connsiteX7" fmla="*/ 256471 w 585581"/>
                  <a:gd name="connsiteY7" fmla="*/ 0 h 947738"/>
                  <a:gd name="connsiteX0" fmla="*/ 256471 w 585581"/>
                  <a:gd name="connsiteY0" fmla="*/ 0 h 947738"/>
                  <a:gd name="connsiteX1" fmla="*/ 348159 w 585581"/>
                  <a:gd name="connsiteY1" fmla="*/ 0 h 947738"/>
                  <a:gd name="connsiteX2" fmla="*/ 585581 w 585581"/>
                  <a:gd name="connsiteY2" fmla="*/ 237422 h 947738"/>
                  <a:gd name="connsiteX3" fmla="*/ 585581 w 585581"/>
                  <a:gd name="connsiteY3" fmla="*/ 947738 h 947738"/>
                  <a:gd name="connsiteX4" fmla="*/ 585581 w 585581"/>
                  <a:gd name="connsiteY4" fmla="*/ 947738 h 947738"/>
                  <a:gd name="connsiteX5" fmla="*/ 85724 w 585581"/>
                  <a:gd name="connsiteY5" fmla="*/ 942976 h 947738"/>
                  <a:gd name="connsiteX6" fmla="*/ 0 w 585581"/>
                  <a:gd name="connsiteY6" fmla="*/ 466022 h 947738"/>
                  <a:gd name="connsiteX7" fmla="*/ 256471 w 585581"/>
                  <a:gd name="connsiteY7" fmla="*/ 0 h 947738"/>
                  <a:gd name="connsiteX0" fmla="*/ 257394 w 586504"/>
                  <a:gd name="connsiteY0" fmla="*/ 0 h 947738"/>
                  <a:gd name="connsiteX1" fmla="*/ 349082 w 586504"/>
                  <a:gd name="connsiteY1" fmla="*/ 0 h 947738"/>
                  <a:gd name="connsiteX2" fmla="*/ 586504 w 586504"/>
                  <a:gd name="connsiteY2" fmla="*/ 237422 h 947738"/>
                  <a:gd name="connsiteX3" fmla="*/ 586504 w 586504"/>
                  <a:gd name="connsiteY3" fmla="*/ 947738 h 947738"/>
                  <a:gd name="connsiteX4" fmla="*/ 586504 w 586504"/>
                  <a:gd name="connsiteY4" fmla="*/ 947738 h 947738"/>
                  <a:gd name="connsiteX5" fmla="*/ 86647 w 586504"/>
                  <a:gd name="connsiteY5" fmla="*/ 942976 h 947738"/>
                  <a:gd name="connsiteX6" fmla="*/ 923 w 586504"/>
                  <a:gd name="connsiteY6" fmla="*/ 466022 h 947738"/>
                  <a:gd name="connsiteX7" fmla="*/ 257394 w 586504"/>
                  <a:gd name="connsiteY7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6504" h="947738">
                    <a:moveTo>
                      <a:pt x="257394" y="0"/>
                    </a:moveTo>
                    <a:lnTo>
                      <a:pt x="349082" y="0"/>
                    </a:lnTo>
                    <a:cubicBezTo>
                      <a:pt x="480207" y="0"/>
                      <a:pt x="586504" y="106297"/>
                      <a:pt x="586504" y="237422"/>
                    </a:cubicBezTo>
                    <a:lnTo>
                      <a:pt x="586504" y="947738"/>
                    </a:lnTo>
                    <a:lnTo>
                      <a:pt x="586504" y="947738"/>
                    </a:lnTo>
                    <a:lnTo>
                      <a:pt x="86647" y="942976"/>
                    </a:lnTo>
                    <a:cubicBezTo>
                      <a:pt x="58072" y="783991"/>
                      <a:pt x="-8602" y="620960"/>
                      <a:pt x="923" y="466022"/>
                    </a:cubicBezTo>
                    <a:cubicBezTo>
                      <a:pt x="10448" y="311084"/>
                      <a:pt x="126269" y="0"/>
                      <a:pt x="257394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65F80822-41A4-4D13-8E65-9D7699536A71}"/>
                  </a:ext>
                </a:extLst>
              </p:cNvPr>
              <p:cNvSpPr/>
              <p:nvPr/>
            </p:nvSpPr>
            <p:spPr>
              <a:xfrm>
                <a:off x="69502" y="2489365"/>
                <a:ext cx="566532" cy="1042907"/>
              </a:xfrm>
              <a:prstGeom prst="round2SameRect">
                <a:avLst>
                  <a:gd name="adj1" fmla="val 41908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4F5DCF0F-5047-40F0-88AC-12E246715FDB}"/>
                  </a:ext>
                </a:extLst>
              </p:cNvPr>
              <p:cNvGrpSpPr/>
              <p:nvPr/>
            </p:nvGrpSpPr>
            <p:grpSpPr>
              <a:xfrm rot="900000">
                <a:off x="-28122" y="2662316"/>
                <a:ext cx="88884" cy="201806"/>
                <a:chOff x="-4310" y="2657554"/>
                <a:chExt cx="88884" cy="201806"/>
              </a:xfrm>
            </p:grpSpPr>
            <p:sp>
              <p:nvSpPr>
                <p:cNvPr id="47" name="円/楕円 82">
                  <a:extLst>
                    <a:ext uri="{FF2B5EF4-FFF2-40B4-BE49-F238E27FC236}">
                      <a16:creationId xmlns:a16="http://schemas.microsoft.com/office/drawing/2014/main" id="{3DBEE49E-5578-4999-B351-9B35D992CD3F}"/>
                    </a:ext>
                  </a:extLst>
                </p:cNvPr>
                <p:cNvSpPr/>
                <p:nvPr/>
              </p:nvSpPr>
              <p:spPr>
                <a:xfrm>
                  <a:off x="5168" y="2657554"/>
                  <a:ext cx="79406" cy="20180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円/楕円 83">
                  <a:extLst>
                    <a:ext uri="{FF2B5EF4-FFF2-40B4-BE49-F238E27FC236}">
                      <a16:creationId xmlns:a16="http://schemas.microsoft.com/office/drawing/2014/main" id="{FEB52DAF-29AB-4A14-A82F-6F43E2478DC0}"/>
                    </a:ext>
                  </a:extLst>
                </p:cNvPr>
                <p:cNvSpPr/>
                <p:nvPr/>
              </p:nvSpPr>
              <p:spPr>
                <a:xfrm flipH="1">
                  <a:off x="-4310" y="2684534"/>
                  <a:ext cx="59505" cy="14784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" name="円/楕円 83">
                <a:extLst>
                  <a:ext uri="{FF2B5EF4-FFF2-40B4-BE49-F238E27FC236}">
                    <a16:creationId xmlns:a16="http://schemas.microsoft.com/office/drawing/2014/main" id="{5ED340A3-EB3F-438C-BBD5-A1D67258E533}"/>
                  </a:ext>
                </a:extLst>
              </p:cNvPr>
              <p:cNvSpPr/>
              <p:nvPr/>
            </p:nvSpPr>
            <p:spPr>
              <a:xfrm rot="887567" flipH="1">
                <a:off x="-4923" y="2707365"/>
                <a:ext cx="27683" cy="418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8818A1DC-1AC3-4A7E-8716-B5FB1098952D}"/>
                </a:ext>
              </a:extLst>
            </p:cNvPr>
            <p:cNvSpPr/>
            <p:nvPr/>
          </p:nvSpPr>
          <p:spPr>
            <a:xfrm rot="556922" flipH="1">
              <a:off x="1354440" y="2057383"/>
              <a:ext cx="88900" cy="418745"/>
            </a:xfrm>
            <a:custGeom>
              <a:avLst/>
              <a:gdLst>
                <a:gd name="connsiteX0" fmla="*/ 58779 w 88900"/>
                <a:gd name="connsiteY0" fmla="*/ 0 h 418745"/>
                <a:gd name="connsiteX1" fmla="*/ 19842 w 88900"/>
                <a:gd name="connsiteY1" fmla="*/ 0 h 418745"/>
                <a:gd name="connsiteX2" fmla="*/ 6986 w 88900"/>
                <a:gd name="connsiteY2" fmla="*/ 56004 h 418745"/>
                <a:gd name="connsiteX3" fmla="*/ 0 w 88900"/>
                <a:gd name="connsiteY3" fmla="*/ 157638 h 418745"/>
                <a:gd name="connsiteX4" fmla="*/ 88900 w 88900"/>
                <a:gd name="connsiteY4" fmla="*/ 418745 h 418745"/>
                <a:gd name="connsiteX5" fmla="*/ 88900 w 88900"/>
                <a:gd name="connsiteY5" fmla="*/ 418743 h 418745"/>
                <a:gd name="connsiteX6" fmla="*/ 44450 w 88900"/>
                <a:gd name="connsiteY6" fmla="*/ 157637 h 418745"/>
                <a:gd name="connsiteX7" fmla="*/ 56182 w 88900"/>
                <a:gd name="connsiteY7" fmla="*/ 11675 h 418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900" h="418745">
                  <a:moveTo>
                    <a:pt x="58779" y="0"/>
                  </a:moveTo>
                  <a:lnTo>
                    <a:pt x="19842" y="0"/>
                  </a:lnTo>
                  <a:lnTo>
                    <a:pt x="6986" y="56004"/>
                  </a:lnTo>
                  <a:cubicBezTo>
                    <a:pt x="2488" y="87242"/>
                    <a:pt x="0" y="121587"/>
                    <a:pt x="0" y="157638"/>
                  </a:cubicBezTo>
                  <a:cubicBezTo>
                    <a:pt x="0" y="301843"/>
                    <a:pt x="39802" y="418745"/>
                    <a:pt x="88900" y="418745"/>
                  </a:cubicBezTo>
                  <a:lnTo>
                    <a:pt x="88900" y="418743"/>
                  </a:lnTo>
                  <a:cubicBezTo>
                    <a:pt x="60918" y="357105"/>
                    <a:pt x="44450" y="260368"/>
                    <a:pt x="44450" y="157637"/>
                  </a:cubicBezTo>
                  <a:cubicBezTo>
                    <a:pt x="44450" y="106272"/>
                    <a:pt x="48567" y="56405"/>
                    <a:pt x="56182" y="11675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2BD403BC-01FE-4CD9-9DE1-69B36E9113FA}"/>
                </a:ext>
              </a:extLst>
            </p:cNvPr>
            <p:cNvGrpSpPr/>
            <p:nvPr/>
          </p:nvGrpSpPr>
          <p:grpSpPr>
            <a:xfrm>
              <a:off x="1368308" y="1783038"/>
              <a:ext cx="188990" cy="342286"/>
              <a:chOff x="1368308" y="1783038"/>
              <a:chExt cx="188990" cy="342286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BA14A4FF-6D89-4A39-9838-62ED430B6493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6A4BE8D3-7707-4C2D-929D-654B2147D464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7" name="月 36">
              <a:extLst>
                <a:ext uri="{FF2B5EF4-FFF2-40B4-BE49-F238E27FC236}">
                  <a16:creationId xmlns:a16="http://schemas.microsoft.com/office/drawing/2014/main" id="{4F4F9987-06B1-40E9-8BB7-D3F0E7E259A2}"/>
                </a:ext>
              </a:extLst>
            </p:cNvPr>
            <p:cNvSpPr/>
            <p:nvPr/>
          </p:nvSpPr>
          <p:spPr>
            <a:xfrm rot="21368376" flipH="1">
              <a:off x="1351908" y="1630757"/>
              <a:ext cx="88562" cy="424125"/>
            </a:xfrm>
            <a:prstGeom prst="moon">
              <a:avLst>
                <a:gd name="adj" fmla="val 46965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C9C7AD50-B803-43F9-AFFE-6100024CD9F9}"/>
                </a:ext>
              </a:extLst>
            </p:cNvPr>
            <p:cNvSpPr/>
            <p:nvPr/>
          </p:nvSpPr>
          <p:spPr>
            <a:xfrm>
              <a:off x="1180773" y="2629771"/>
              <a:ext cx="181463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2F3DB82B-281F-4653-ADFA-B4EA47E7421F}"/>
                </a:ext>
              </a:extLst>
            </p:cNvPr>
            <p:cNvSpPr/>
            <p:nvPr/>
          </p:nvSpPr>
          <p:spPr>
            <a:xfrm flipH="1">
              <a:off x="1206524" y="2584534"/>
              <a:ext cx="328822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6BE932F-7976-4925-95F6-0CB5C52C7827}"/>
              </a:ext>
            </a:extLst>
          </p:cNvPr>
          <p:cNvGrpSpPr/>
          <p:nvPr/>
        </p:nvGrpSpPr>
        <p:grpSpPr>
          <a:xfrm>
            <a:off x="7440733" y="4095129"/>
            <a:ext cx="1127826" cy="2351366"/>
            <a:chOff x="6862763" y="4095129"/>
            <a:chExt cx="1127826" cy="2351366"/>
          </a:xfrm>
        </p:grpSpPr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806DBBE6-C9C6-417B-9FB0-35B34ACEFD9F}"/>
                </a:ext>
              </a:extLst>
            </p:cNvPr>
            <p:cNvSpPr/>
            <p:nvPr/>
          </p:nvSpPr>
          <p:spPr>
            <a:xfrm>
              <a:off x="7292229" y="5086048"/>
              <a:ext cx="248020" cy="361687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A2E500D6-3C7C-4983-A773-9E37EC08FD90}"/>
                </a:ext>
              </a:extLst>
            </p:cNvPr>
            <p:cNvSpPr/>
            <p:nvPr/>
          </p:nvSpPr>
          <p:spPr>
            <a:xfrm>
              <a:off x="7306516" y="5112750"/>
              <a:ext cx="135732" cy="223973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1003" h="223973">
                  <a:moveTo>
                    <a:pt x="152408" y="0"/>
                  </a:moveTo>
                  <a:cubicBezTo>
                    <a:pt x="185219" y="56830"/>
                    <a:pt x="121216" y="155210"/>
                    <a:pt x="9452" y="219737"/>
                  </a:cubicBezTo>
                  <a:lnTo>
                    <a:pt x="0" y="223973"/>
                  </a:lnTo>
                  <a:lnTo>
                    <a:pt x="4657" y="149621"/>
                  </a:lnTo>
                  <a:lnTo>
                    <a:pt x="85033" y="89394"/>
                  </a:lnTo>
                  <a:cubicBezTo>
                    <a:pt x="114612" y="60564"/>
                    <a:pt x="137872" y="29985"/>
                    <a:pt x="15240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F0AEFC34-DA04-408E-A57B-EBD98D12276A}"/>
                </a:ext>
              </a:extLst>
            </p:cNvPr>
            <p:cNvSpPr/>
            <p:nvPr/>
          </p:nvSpPr>
          <p:spPr>
            <a:xfrm>
              <a:off x="6911091" y="4266451"/>
              <a:ext cx="918380" cy="1034670"/>
            </a:xfrm>
            <a:custGeom>
              <a:avLst/>
              <a:gdLst>
                <a:gd name="connsiteX0" fmla="*/ 507499 w 940466"/>
                <a:gd name="connsiteY0" fmla="*/ 0 h 1034670"/>
                <a:gd name="connsiteX1" fmla="*/ 939767 w 940466"/>
                <a:gd name="connsiteY1" fmla="*/ 489417 h 1034670"/>
                <a:gd name="connsiteX2" fmla="*/ 617792 w 940466"/>
                <a:gd name="connsiteY2" fmla="*/ 985344 h 1034670"/>
                <a:gd name="connsiteX3" fmla="*/ 546354 w 940466"/>
                <a:gd name="connsiteY3" fmla="*/ 830563 h 1034670"/>
                <a:gd name="connsiteX4" fmla="*/ 243973 w 940466"/>
                <a:gd name="connsiteY4" fmla="*/ 1033660 h 1034670"/>
                <a:gd name="connsiteX5" fmla="*/ 90768 w 940466"/>
                <a:gd name="connsiteY5" fmla="*/ 907892 h 1034670"/>
                <a:gd name="connsiteX6" fmla="*/ 86786 w 940466"/>
                <a:gd name="connsiteY6" fmla="*/ 894624 h 1034670"/>
                <a:gd name="connsiteX7" fmla="*/ 92123 w 940466"/>
                <a:gd name="connsiteY7" fmla="*/ 893038 h 1034670"/>
                <a:gd name="connsiteX8" fmla="*/ 125336 w 940466"/>
                <a:gd name="connsiteY8" fmla="*/ 870299 h 1034670"/>
                <a:gd name="connsiteX9" fmla="*/ 92123 w 940466"/>
                <a:gd name="connsiteY9" fmla="*/ 875066 h 1034670"/>
                <a:gd name="connsiteX10" fmla="*/ 81632 w 940466"/>
                <a:gd name="connsiteY10" fmla="*/ 877453 h 1034670"/>
                <a:gd name="connsiteX11" fmla="*/ 72942 w 940466"/>
                <a:gd name="connsiteY11" fmla="*/ 848502 h 1034670"/>
                <a:gd name="connsiteX12" fmla="*/ 57933 w 940466"/>
                <a:gd name="connsiteY12" fmla="*/ 772181 h 1034670"/>
                <a:gd name="connsiteX13" fmla="*/ 58 w 940466"/>
                <a:gd name="connsiteY13" fmla="*/ 739896 h 1034670"/>
                <a:gd name="connsiteX14" fmla="*/ 66191 w 940466"/>
                <a:gd name="connsiteY14" fmla="*/ 561386 h 1034670"/>
                <a:gd name="connsiteX15" fmla="*/ 46067 w 940466"/>
                <a:gd name="connsiteY15" fmla="*/ 445833 h 1034670"/>
                <a:gd name="connsiteX16" fmla="*/ 44355 w 940466"/>
                <a:gd name="connsiteY16" fmla="*/ 377474 h 1034670"/>
                <a:gd name="connsiteX17" fmla="*/ 507499 w 940466"/>
                <a:gd name="connsiteY17" fmla="*/ 0 h 1034670"/>
                <a:gd name="connsiteX0" fmla="*/ 546354 w 940466"/>
                <a:gd name="connsiteY0" fmla="*/ 830563 h 1034670"/>
                <a:gd name="connsiteX1" fmla="*/ 243973 w 940466"/>
                <a:gd name="connsiteY1" fmla="*/ 1033660 h 1034670"/>
                <a:gd name="connsiteX2" fmla="*/ 90768 w 940466"/>
                <a:gd name="connsiteY2" fmla="*/ 907892 h 1034670"/>
                <a:gd name="connsiteX3" fmla="*/ 86786 w 940466"/>
                <a:gd name="connsiteY3" fmla="*/ 894624 h 1034670"/>
                <a:gd name="connsiteX4" fmla="*/ 92123 w 940466"/>
                <a:gd name="connsiteY4" fmla="*/ 893038 h 1034670"/>
                <a:gd name="connsiteX5" fmla="*/ 125336 w 940466"/>
                <a:gd name="connsiteY5" fmla="*/ 870299 h 1034670"/>
                <a:gd name="connsiteX6" fmla="*/ 92123 w 940466"/>
                <a:gd name="connsiteY6" fmla="*/ 875066 h 1034670"/>
                <a:gd name="connsiteX7" fmla="*/ 81632 w 940466"/>
                <a:gd name="connsiteY7" fmla="*/ 877453 h 1034670"/>
                <a:gd name="connsiteX8" fmla="*/ 72942 w 940466"/>
                <a:gd name="connsiteY8" fmla="*/ 848502 h 1034670"/>
                <a:gd name="connsiteX9" fmla="*/ 57933 w 940466"/>
                <a:gd name="connsiteY9" fmla="*/ 772181 h 1034670"/>
                <a:gd name="connsiteX10" fmla="*/ 58 w 940466"/>
                <a:gd name="connsiteY10" fmla="*/ 739896 h 1034670"/>
                <a:gd name="connsiteX11" fmla="*/ 66191 w 940466"/>
                <a:gd name="connsiteY11" fmla="*/ 561386 h 1034670"/>
                <a:gd name="connsiteX12" fmla="*/ 46067 w 940466"/>
                <a:gd name="connsiteY12" fmla="*/ 445833 h 1034670"/>
                <a:gd name="connsiteX13" fmla="*/ 44355 w 940466"/>
                <a:gd name="connsiteY13" fmla="*/ 377474 h 1034670"/>
                <a:gd name="connsiteX14" fmla="*/ 507499 w 940466"/>
                <a:gd name="connsiteY14" fmla="*/ 0 h 1034670"/>
                <a:gd name="connsiteX15" fmla="*/ 939767 w 940466"/>
                <a:gd name="connsiteY15" fmla="*/ 489417 h 1034670"/>
                <a:gd name="connsiteX16" fmla="*/ 617792 w 940466"/>
                <a:gd name="connsiteY16" fmla="*/ 985344 h 1034670"/>
                <a:gd name="connsiteX17" fmla="*/ 637794 w 940466"/>
                <a:gd name="connsiteY17" fmla="*/ 922003 h 1034670"/>
                <a:gd name="connsiteX0" fmla="*/ 546354 w 940466"/>
                <a:gd name="connsiteY0" fmla="*/ 830563 h 1034670"/>
                <a:gd name="connsiteX1" fmla="*/ 243973 w 940466"/>
                <a:gd name="connsiteY1" fmla="*/ 1033660 h 1034670"/>
                <a:gd name="connsiteX2" fmla="*/ 90768 w 940466"/>
                <a:gd name="connsiteY2" fmla="*/ 907892 h 1034670"/>
                <a:gd name="connsiteX3" fmla="*/ 86786 w 940466"/>
                <a:gd name="connsiteY3" fmla="*/ 894624 h 1034670"/>
                <a:gd name="connsiteX4" fmla="*/ 92123 w 940466"/>
                <a:gd name="connsiteY4" fmla="*/ 893038 h 1034670"/>
                <a:gd name="connsiteX5" fmla="*/ 125336 w 940466"/>
                <a:gd name="connsiteY5" fmla="*/ 870299 h 1034670"/>
                <a:gd name="connsiteX6" fmla="*/ 92123 w 940466"/>
                <a:gd name="connsiteY6" fmla="*/ 875066 h 1034670"/>
                <a:gd name="connsiteX7" fmla="*/ 81632 w 940466"/>
                <a:gd name="connsiteY7" fmla="*/ 877453 h 1034670"/>
                <a:gd name="connsiteX8" fmla="*/ 72942 w 940466"/>
                <a:gd name="connsiteY8" fmla="*/ 848502 h 1034670"/>
                <a:gd name="connsiteX9" fmla="*/ 57933 w 940466"/>
                <a:gd name="connsiteY9" fmla="*/ 772181 h 1034670"/>
                <a:gd name="connsiteX10" fmla="*/ 58 w 940466"/>
                <a:gd name="connsiteY10" fmla="*/ 739896 h 1034670"/>
                <a:gd name="connsiteX11" fmla="*/ 66191 w 940466"/>
                <a:gd name="connsiteY11" fmla="*/ 561386 h 1034670"/>
                <a:gd name="connsiteX12" fmla="*/ 46067 w 940466"/>
                <a:gd name="connsiteY12" fmla="*/ 445833 h 1034670"/>
                <a:gd name="connsiteX13" fmla="*/ 44355 w 940466"/>
                <a:gd name="connsiteY13" fmla="*/ 377474 h 1034670"/>
                <a:gd name="connsiteX14" fmla="*/ 507499 w 940466"/>
                <a:gd name="connsiteY14" fmla="*/ 0 h 1034670"/>
                <a:gd name="connsiteX15" fmla="*/ 939767 w 940466"/>
                <a:gd name="connsiteY15" fmla="*/ 489417 h 1034670"/>
                <a:gd name="connsiteX16" fmla="*/ 617792 w 940466"/>
                <a:gd name="connsiteY16" fmla="*/ 985344 h 1034670"/>
                <a:gd name="connsiteX0" fmla="*/ 546354 w 939806"/>
                <a:gd name="connsiteY0" fmla="*/ 830563 h 1034670"/>
                <a:gd name="connsiteX1" fmla="*/ 243973 w 939806"/>
                <a:gd name="connsiteY1" fmla="*/ 1033660 h 1034670"/>
                <a:gd name="connsiteX2" fmla="*/ 90768 w 939806"/>
                <a:gd name="connsiteY2" fmla="*/ 907892 h 1034670"/>
                <a:gd name="connsiteX3" fmla="*/ 86786 w 939806"/>
                <a:gd name="connsiteY3" fmla="*/ 894624 h 1034670"/>
                <a:gd name="connsiteX4" fmla="*/ 92123 w 939806"/>
                <a:gd name="connsiteY4" fmla="*/ 893038 h 1034670"/>
                <a:gd name="connsiteX5" fmla="*/ 125336 w 939806"/>
                <a:gd name="connsiteY5" fmla="*/ 870299 h 1034670"/>
                <a:gd name="connsiteX6" fmla="*/ 92123 w 939806"/>
                <a:gd name="connsiteY6" fmla="*/ 875066 h 1034670"/>
                <a:gd name="connsiteX7" fmla="*/ 81632 w 939806"/>
                <a:gd name="connsiteY7" fmla="*/ 877453 h 1034670"/>
                <a:gd name="connsiteX8" fmla="*/ 72942 w 939806"/>
                <a:gd name="connsiteY8" fmla="*/ 848502 h 1034670"/>
                <a:gd name="connsiteX9" fmla="*/ 57933 w 939806"/>
                <a:gd name="connsiteY9" fmla="*/ 772181 h 1034670"/>
                <a:gd name="connsiteX10" fmla="*/ 58 w 939806"/>
                <a:gd name="connsiteY10" fmla="*/ 739896 h 1034670"/>
                <a:gd name="connsiteX11" fmla="*/ 66191 w 939806"/>
                <a:gd name="connsiteY11" fmla="*/ 561386 h 1034670"/>
                <a:gd name="connsiteX12" fmla="*/ 46067 w 939806"/>
                <a:gd name="connsiteY12" fmla="*/ 445833 h 1034670"/>
                <a:gd name="connsiteX13" fmla="*/ 44355 w 939806"/>
                <a:gd name="connsiteY13" fmla="*/ 377474 h 1034670"/>
                <a:gd name="connsiteX14" fmla="*/ 507499 w 939806"/>
                <a:gd name="connsiteY14" fmla="*/ 0 h 1034670"/>
                <a:gd name="connsiteX15" fmla="*/ 939767 w 939806"/>
                <a:gd name="connsiteY15" fmla="*/ 489417 h 1034670"/>
                <a:gd name="connsiteX16" fmla="*/ 617792 w 939806"/>
                <a:gd name="connsiteY16" fmla="*/ 985344 h 1034670"/>
                <a:gd name="connsiteX0" fmla="*/ 546354 w 918380"/>
                <a:gd name="connsiteY0" fmla="*/ 830563 h 1034670"/>
                <a:gd name="connsiteX1" fmla="*/ 243973 w 918380"/>
                <a:gd name="connsiteY1" fmla="*/ 1033660 h 1034670"/>
                <a:gd name="connsiteX2" fmla="*/ 90768 w 918380"/>
                <a:gd name="connsiteY2" fmla="*/ 907892 h 1034670"/>
                <a:gd name="connsiteX3" fmla="*/ 86786 w 918380"/>
                <a:gd name="connsiteY3" fmla="*/ 894624 h 1034670"/>
                <a:gd name="connsiteX4" fmla="*/ 92123 w 918380"/>
                <a:gd name="connsiteY4" fmla="*/ 893038 h 1034670"/>
                <a:gd name="connsiteX5" fmla="*/ 125336 w 918380"/>
                <a:gd name="connsiteY5" fmla="*/ 870299 h 1034670"/>
                <a:gd name="connsiteX6" fmla="*/ 92123 w 918380"/>
                <a:gd name="connsiteY6" fmla="*/ 875066 h 1034670"/>
                <a:gd name="connsiteX7" fmla="*/ 81632 w 918380"/>
                <a:gd name="connsiteY7" fmla="*/ 877453 h 1034670"/>
                <a:gd name="connsiteX8" fmla="*/ 72942 w 918380"/>
                <a:gd name="connsiteY8" fmla="*/ 848502 h 1034670"/>
                <a:gd name="connsiteX9" fmla="*/ 57933 w 918380"/>
                <a:gd name="connsiteY9" fmla="*/ 772181 h 1034670"/>
                <a:gd name="connsiteX10" fmla="*/ 58 w 918380"/>
                <a:gd name="connsiteY10" fmla="*/ 739896 h 1034670"/>
                <a:gd name="connsiteX11" fmla="*/ 66191 w 918380"/>
                <a:gd name="connsiteY11" fmla="*/ 561386 h 1034670"/>
                <a:gd name="connsiteX12" fmla="*/ 46067 w 918380"/>
                <a:gd name="connsiteY12" fmla="*/ 445833 h 1034670"/>
                <a:gd name="connsiteX13" fmla="*/ 44355 w 918380"/>
                <a:gd name="connsiteY13" fmla="*/ 377474 h 1034670"/>
                <a:gd name="connsiteX14" fmla="*/ 507499 w 918380"/>
                <a:gd name="connsiteY14" fmla="*/ 0 h 1034670"/>
                <a:gd name="connsiteX15" fmla="*/ 918336 w 918380"/>
                <a:gd name="connsiteY15" fmla="*/ 489417 h 1034670"/>
                <a:gd name="connsiteX16" fmla="*/ 617792 w 918380"/>
                <a:gd name="connsiteY16" fmla="*/ 985344 h 103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8380" h="1034670">
                  <a:moveTo>
                    <a:pt x="546354" y="830563"/>
                  </a:moveTo>
                  <a:cubicBezTo>
                    <a:pt x="485103" y="983358"/>
                    <a:pt x="325376" y="1043390"/>
                    <a:pt x="243973" y="1033660"/>
                  </a:cubicBezTo>
                  <a:cubicBezTo>
                    <a:pt x="182921" y="1026363"/>
                    <a:pt x="129084" y="1011226"/>
                    <a:pt x="90768" y="907892"/>
                  </a:cubicBezTo>
                  <a:lnTo>
                    <a:pt x="86786" y="894624"/>
                  </a:lnTo>
                  <a:lnTo>
                    <a:pt x="92123" y="893038"/>
                  </a:lnTo>
                  <a:cubicBezTo>
                    <a:pt x="112644" y="884795"/>
                    <a:pt x="125336" y="875302"/>
                    <a:pt x="125336" y="870299"/>
                  </a:cubicBezTo>
                  <a:cubicBezTo>
                    <a:pt x="125336" y="865297"/>
                    <a:pt x="112644" y="869556"/>
                    <a:pt x="92123" y="875066"/>
                  </a:cubicBezTo>
                  <a:lnTo>
                    <a:pt x="81632" y="877453"/>
                  </a:lnTo>
                  <a:lnTo>
                    <a:pt x="72942" y="848502"/>
                  </a:lnTo>
                  <a:cubicBezTo>
                    <a:pt x="67457" y="826008"/>
                    <a:pt x="62441" y="800692"/>
                    <a:pt x="57933" y="772181"/>
                  </a:cubicBezTo>
                  <a:cubicBezTo>
                    <a:pt x="33085" y="766182"/>
                    <a:pt x="23685" y="767091"/>
                    <a:pt x="58" y="739896"/>
                  </a:cubicBezTo>
                  <a:cubicBezTo>
                    <a:pt x="-2138" y="693651"/>
                    <a:pt x="58523" y="610397"/>
                    <a:pt x="66191" y="561386"/>
                  </a:cubicBezTo>
                  <a:cubicBezTo>
                    <a:pt x="73859" y="512376"/>
                    <a:pt x="49706" y="476485"/>
                    <a:pt x="46067" y="445833"/>
                  </a:cubicBezTo>
                  <a:cubicBezTo>
                    <a:pt x="40733" y="418284"/>
                    <a:pt x="44926" y="400260"/>
                    <a:pt x="44355" y="377474"/>
                  </a:cubicBezTo>
                  <a:cubicBezTo>
                    <a:pt x="88437" y="162050"/>
                    <a:pt x="279044" y="0"/>
                    <a:pt x="507499" y="0"/>
                  </a:cubicBezTo>
                  <a:cubicBezTo>
                    <a:pt x="768591" y="0"/>
                    <a:pt x="921385" y="213274"/>
                    <a:pt x="918336" y="489417"/>
                  </a:cubicBezTo>
                  <a:cubicBezTo>
                    <a:pt x="915287" y="765560"/>
                    <a:pt x="607815" y="837089"/>
                    <a:pt x="617792" y="98534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E153DC27-57AA-4D28-9431-DFFD4A382B77}"/>
                </a:ext>
              </a:extLst>
            </p:cNvPr>
            <p:cNvSpPr/>
            <p:nvPr/>
          </p:nvSpPr>
          <p:spPr>
            <a:xfrm>
              <a:off x="7011451" y="5403588"/>
              <a:ext cx="686407" cy="1042907"/>
            </a:xfrm>
            <a:custGeom>
              <a:avLst/>
              <a:gdLst>
                <a:gd name="connsiteX0" fmla="*/ 357408 w 686518"/>
                <a:gd name="connsiteY0" fmla="*/ 0 h 1042907"/>
                <a:gd name="connsiteX1" fmla="*/ 449096 w 686518"/>
                <a:gd name="connsiteY1" fmla="*/ 0 h 1042907"/>
                <a:gd name="connsiteX2" fmla="*/ 686518 w 686518"/>
                <a:gd name="connsiteY2" fmla="*/ 237422 h 1042907"/>
                <a:gd name="connsiteX3" fmla="*/ 686518 w 686518"/>
                <a:gd name="connsiteY3" fmla="*/ 1042907 h 1042907"/>
                <a:gd name="connsiteX4" fmla="*/ 586504 w 686518"/>
                <a:gd name="connsiteY4" fmla="*/ 1042907 h 1042907"/>
                <a:gd name="connsiteX5" fmla="*/ 119986 w 686518"/>
                <a:gd name="connsiteY5" fmla="*/ 1042907 h 1042907"/>
                <a:gd name="connsiteX6" fmla="*/ 119986 w 686518"/>
                <a:gd name="connsiteY6" fmla="*/ 1038179 h 1042907"/>
                <a:gd name="connsiteX7" fmla="*/ 86647 w 686518"/>
                <a:gd name="connsiteY7" fmla="*/ 1037842 h 1042907"/>
                <a:gd name="connsiteX8" fmla="*/ 923 w 686518"/>
                <a:gd name="connsiteY8" fmla="*/ 530486 h 1042907"/>
                <a:gd name="connsiteX9" fmla="*/ 209117 w 686518"/>
                <a:gd name="connsiteY9" fmla="*/ 49301 h 1042907"/>
                <a:gd name="connsiteX10" fmla="*/ 227961 w 686518"/>
                <a:gd name="connsiteY10" fmla="*/ 43625 h 1042907"/>
                <a:gd name="connsiteX11" fmla="*/ 264993 w 686518"/>
                <a:gd name="connsiteY11" fmla="*/ 18658 h 1042907"/>
                <a:gd name="connsiteX12" fmla="*/ 357408 w 686518"/>
                <a:gd name="connsiteY12" fmla="*/ 0 h 1042907"/>
                <a:gd name="connsiteX0" fmla="*/ 360735 w 689845"/>
                <a:gd name="connsiteY0" fmla="*/ 0 h 1042907"/>
                <a:gd name="connsiteX1" fmla="*/ 452423 w 689845"/>
                <a:gd name="connsiteY1" fmla="*/ 0 h 1042907"/>
                <a:gd name="connsiteX2" fmla="*/ 689845 w 689845"/>
                <a:gd name="connsiteY2" fmla="*/ 237422 h 1042907"/>
                <a:gd name="connsiteX3" fmla="*/ 689845 w 689845"/>
                <a:gd name="connsiteY3" fmla="*/ 1042907 h 1042907"/>
                <a:gd name="connsiteX4" fmla="*/ 589831 w 689845"/>
                <a:gd name="connsiteY4" fmla="*/ 1042907 h 1042907"/>
                <a:gd name="connsiteX5" fmla="*/ 123313 w 689845"/>
                <a:gd name="connsiteY5" fmla="*/ 1042907 h 1042907"/>
                <a:gd name="connsiteX6" fmla="*/ 123313 w 689845"/>
                <a:gd name="connsiteY6" fmla="*/ 1038179 h 1042907"/>
                <a:gd name="connsiteX7" fmla="*/ 89974 w 689845"/>
                <a:gd name="connsiteY7" fmla="*/ 1037842 h 1042907"/>
                <a:gd name="connsiteX8" fmla="*/ 4250 w 689845"/>
                <a:gd name="connsiteY8" fmla="*/ 530486 h 1042907"/>
                <a:gd name="connsiteX9" fmla="*/ 231288 w 689845"/>
                <a:gd name="connsiteY9" fmla="*/ 43625 h 1042907"/>
                <a:gd name="connsiteX10" fmla="*/ 268320 w 689845"/>
                <a:gd name="connsiteY10" fmla="*/ 18658 h 1042907"/>
                <a:gd name="connsiteX11" fmla="*/ 360735 w 68984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86536 w 686407"/>
                <a:gd name="connsiteY6" fmla="*/ 1037842 h 1042907"/>
                <a:gd name="connsiteX7" fmla="*/ 812 w 686407"/>
                <a:gd name="connsiteY7" fmla="*/ 530486 h 1042907"/>
                <a:gd name="connsiteX8" fmla="*/ 139744 w 686407"/>
                <a:gd name="connsiteY8" fmla="*/ 150781 h 1042907"/>
                <a:gd name="connsiteX9" fmla="*/ 264882 w 686407"/>
                <a:gd name="connsiteY9" fmla="*/ 18658 h 1042907"/>
                <a:gd name="connsiteX10" fmla="*/ 357297 w 686407"/>
                <a:gd name="connsiteY10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86536 w 686407"/>
                <a:gd name="connsiteY5" fmla="*/ 1037842 h 1042907"/>
                <a:gd name="connsiteX6" fmla="*/ 812 w 686407"/>
                <a:gd name="connsiteY6" fmla="*/ 530486 h 1042907"/>
                <a:gd name="connsiteX7" fmla="*/ 139744 w 686407"/>
                <a:gd name="connsiteY7" fmla="*/ 150781 h 1042907"/>
                <a:gd name="connsiteX8" fmla="*/ 264882 w 686407"/>
                <a:gd name="connsiteY8" fmla="*/ 18658 h 1042907"/>
                <a:gd name="connsiteX9" fmla="*/ 357297 w 686407"/>
                <a:gd name="connsiteY9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86536 w 686407"/>
                <a:gd name="connsiteY5" fmla="*/ 1042605 h 1042907"/>
                <a:gd name="connsiteX6" fmla="*/ 812 w 686407"/>
                <a:gd name="connsiteY6" fmla="*/ 530486 h 1042907"/>
                <a:gd name="connsiteX7" fmla="*/ 139744 w 686407"/>
                <a:gd name="connsiteY7" fmla="*/ 150781 h 1042907"/>
                <a:gd name="connsiteX8" fmla="*/ 264882 w 686407"/>
                <a:gd name="connsiteY8" fmla="*/ 18658 h 1042907"/>
                <a:gd name="connsiteX9" fmla="*/ 357297 w 686407"/>
                <a:gd name="connsiteY9" fmla="*/ 0 h 104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6407" h="1042907">
                  <a:moveTo>
                    <a:pt x="357297" y="0"/>
                  </a:moveTo>
                  <a:lnTo>
                    <a:pt x="448985" y="0"/>
                  </a:lnTo>
                  <a:cubicBezTo>
                    <a:pt x="580110" y="0"/>
                    <a:pt x="686407" y="106297"/>
                    <a:pt x="686407" y="237422"/>
                  </a:cubicBezTo>
                  <a:lnTo>
                    <a:pt x="686407" y="1042907"/>
                  </a:lnTo>
                  <a:lnTo>
                    <a:pt x="586393" y="1042907"/>
                  </a:lnTo>
                  <a:lnTo>
                    <a:pt x="86536" y="1042605"/>
                  </a:lnTo>
                  <a:cubicBezTo>
                    <a:pt x="57961" y="873486"/>
                    <a:pt x="-8056" y="679123"/>
                    <a:pt x="812" y="530486"/>
                  </a:cubicBezTo>
                  <a:cubicBezTo>
                    <a:pt x="9680" y="381849"/>
                    <a:pt x="48107" y="314667"/>
                    <a:pt x="139744" y="150781"/>
                  </a:cubicBezTo>
                  <a:cubicBezTo>
                    <a:pt x="185426" y="51972"/>
                    <a:pt x="238250" y="36505"/>
                    <a:pt x="264882" y="18658"/>
                  </a:cubicBezTo>
                  <a:cubicBezTo>
                    <a:pt x="293287" y="6643"/>
                    <a:pt x="324516" y="0"/>
                    <a:pt x="357297" y="0"/>
                  </a:cubicBezTo>
                  <a:close/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054AED16-2A41-4BEB-B9DE-9839048E3C4D}"/>
                </a:ext>
              </a:extLst>
            </p:cNvPr>
            <p:cNvSpPr/>
            <p:nvPr/>
          </p:nvSpPr>
          <p:spPr>
            <a:xfrm>
              <a:off x="7218036" y="5543994"/>
              <a:ext cx="181463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DBE5D046-5F0C-40CD-BD82-2BE6104DCD7E}"/>
                </a:ext>
              </a:extLst>
            </p:cNvPr>
            <p:cNvSpPr/>
            <p:nvPr/>
          </p:nvSpPr>
          <p:spPr>
            <a:xfrm flipH="1">
              <a:off x="7259344" y="5498757"/>
              <a:ext cx="328822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D1EC9928-C0D1-4435-8A8C-9A7B91CFBAF6}"/>
                </a:ext>
              </a:extLst>
            </p:cNvPr>
            <p:cNvSpPr/>
            <p:nvPr/>
          </p:nvSpPr>
          <p:spPr>
            <a:xfrm>
              <a:off x="6862763" y="4095129"/>
              <a:ext cx="1127826" cy="1067057"/>
            </a:xfrm>
            <a:custGeom>
              <a:avLst/>
              <a:gdLst>
                <a:gd name="connsiteX0" fmla="*/ 474543 w 1127826"/>
                <a:gd name="connsiteY0" fmla="*/ 605 h 1067057"/>
                <a:gd name="connsiteX1" fmla="*/ 493205 w 1127826"/>
                <a:gd name="connsiteY1" fmla="*/ 2421 h 1067057"/>
                <a:gd name="connsiteX2" fmla="*/ 495646 w 1127826"/>
                <a:gd name="connsiteY2" fmla="*/ 1108 h 1067057"/>
                <a:gd name="connsiteX3" fmla="*/ 563914 w 1127826"/>
                <a:gd name="connsiteY3" fmla="*/ 33635 h 1067057"/>
                <a:gd name="connsiteX4" fmla="*/ 632180 w 1127826"/>
                <a:gd name="connsiteY4" fmla="*/ 1108 h 1067057"/>
                <a:gd name="connsiteX5" fmla="*/ 634621 w 1127826"/>
                <a:gd name="connsiteY5" fmla="*/ 2421 h 1067057"/>
                <a:gd name="connsiteX6" fmla="*/ 682367 w 1127826"/>
                <a:gd name="connsiteY6" fmla="*/ 10348 h 1067057"/>
                <a:gd name="connsiteX7" fmla="*/ 716501 w 1127826"/>
                <a:gd name="connsiteY7" fmla="*/ 45177 h 1067057"/>
                <a:gd name="connsiteX8" fmla="*/ 857921 w 1127826"/>
                <a:gd name="connsiteY8" fmla="*/ 95434 h 1067057"/>
                <a:gd name="connsiteX9" fmla="*/ 1019039 w 1127826"/>
                <a:gd name="connsiteY9" fmla="*/ 127586 h 1067057"/>
                <a:gd name="connsiteX10" fmla="*/ 1052159 w 1127826"/>
                <a:gd name="connsiteY10" fmla="*/ 268321 h 1067057"/>
                <a:gd name="connsiteX11" fmla="*/ 1052869 w 1127826"/>
                <a:gd name="connsiteY11" fmla="*/ 270904 h 1067057"/>
                <a:gd name="connsiteX12" fmla="*/ 1127219 w 1127826"/>
                <a:gd name="connsiteY12" fmla="*/ 368907 h 1067057"/>
                <a:gd name="connsiteX13" fmla="*/ 1086507 w 1127826"/>
                <a:gd name="connsiteY13" fmla="*/ 479168 h 1067057"/>
                <a:gd name="connsiteX14" fmla="*/ 1105787 w 1127826"/>
                <a:gd name="connsiteY14" fmla="*/ 586637 h 1067057"/>
                <a:gd name="connsiteX15" fmla="*/ 1015560 w 1127826"/>
                <a:gd name="connsiteY15" fmla="*/ 666254 h 1067057"/>
                <a:gd name="connsiteX16" fmla="*/ 1014997 w 1127826"/>
                <a:gd name="connsiteY16" fmla="*/ 667110 h 1067057"/>
                <a:gd name="connsiteX17" fmla="*/ 1026239 w 1127826"/>
                <a:gd name="connsiteY17" fmla="*/ 683785 h 1067057"/>
                <a:gd name="connsiteX18" fmla="*/ 1034719 w 1127826"/>
                <a:gd name="connsiteY18" fmla="*/ 725787 h 1067057"/>
                <a:gd name="connsiteX19" fmla="*/ 1026239 w 1127826"/>
                <a:gd name="connsiteY19" fmla="*/ 767790 h 1067057"/>
                <a:gd name="connsiteX20" fmla="*/ 1006448 w 1127826"/>
                <a:gd name="connsiteY20" fmla="*/ 797144 h 1067057"/>
                <a:gd name="connsiteX21" fmla="*/ 1016714 w 1127826"/>
                <a:gd name="connsiteY21" fmla="*/ 812372 h 1067057"/>
                <a:gd name="connsiteX22" fmla="*/ 1025194 w 1127826"/>
                <a:gd name="connsiteY22" fmla="*/ 854374 h 1067057"/>
                <a:gd name="connsiteX23" fmla="*/ 959289 w 1127826"/>
                <a:gd name="connsiteY23" fmla="*/ 953802 h 1067057"/>
                <a:gd name="connsiteX24" fmla="*/ 952937 w 1127826"/>
                <a:gd name="connsiteY24" fmla="*/ 955085 h 1067057"/>
                <a:gd name="connsiteX25" fmla="*/ 953757 w 1127826"/>
                <a:gd name="connsiteY25" fmla="*/ 959149 h 1067057"/>
                <a:gd name="connsiteX26" fmla="*/ 845849 w 1127826"/>
                <a:gd name="connsiteY26" fmla="*/ 1067057 h 1067057"/>
                <a:gd name="connsiteX27" fmla="*/ 746421 w 1127826"/>
                <a:gd name="connsiteY27" fmla="*/ 1001152 h 1067057"/>
                <a:gd name="connsiteX28" fmla="*/ 746275 w 1127826"/>
                <a:gd name="connsiteY28" fmla="*/ 1000426 h 1067057"/>
                <a:gd name="connsiteX29" fmla="*/ 727647 w 1127826"/>
                <a:gd name="connsiteY29" fmla="*/ 996665 h 1067057"/>
                <a:gd name="connsiteX30" fmla="*/ 661741 w 1127826"/>
                <a:gd name="connsiteY30" fmla="*/ 897237 h 1067057"/>
                <a:gd name="connsiteX31" fmla="*/ 693347 w 1127826"/>
                <a:gd name="connsiteY31" fmla="*/ 820935 h 1067057"/>
                <a:gd name="connsiteX32" fmla="*/ 695699 w 1127826"/>
                <a:gd name="connsiteY32" fmla="*/ 819349 h 1067057"/>
                <a:gd name="connsiteX33" fmla="*/ 695078 w 1127826"/>
                <a:gd name="connsiteY33" fmla="*/ 816274 h 1067057"/>
                <a:gd name="connsiteX34" fmla="*/ 695780 w 1127826"/>
                <a:gd name="connsiteY34" fmla="*/ 812797 h 1067057"/>
                <a:gd name="connsiteX35" fmla="*/ 672200 w 1127826"/>
                <a:gd name="connsiteY35" fmla="*/ 810213 h 1067057"/>
                <a:gd name="connsiteX36" fmla="*/ 619597 w 1127826"/>
                <a:gd name="connsiteY36" fmla="*/ 774395 h 1067057"/>
                <a:gd name="connsiteX37" fmla="*/ 609600 w 1127826"/>
                <a:gd name="connsiteY37" fmla="*/ 595933 h 1067057"/>
                <a:gd name="connsiteX38" fmla="*/ 381000 w 1127826"/>
                <a:gd name="connsiteY38" fmla="*/ 267320 h 1067057"/>
                <a:gd name="connsiteX39" fmla="*/ 95250 w 1127826"/>
                <a:gd name="connsiteY39" fmla="*/ 586408 h 1067057"/>
                <a:gd name="connsiteX40" fmla="*/ 101056 w 1127826"/>
                <a:gd name="connsiteY40" fmla="*/ 650715 h 1067057"/>
                <a:gd name="connsiteX41" fmla="*/ 105216 w 1127826"/>
                <a:gd name="connsiteY41" fmla="*/ 665682 h 1067057"/>
                <a:gd name="connsiteX42" fmla="*/ 82635 w 1127826"/>
                <a:gd name="connsiteY42" fmla="*/ 663851 h 1067057"/>
                <a:gd name="connsiteX43" fmla="*/ 22040 w 1127826"/>
                <a:gd name="connsiteY43" fmla="*/ 586637 h 1067057"/>
                <a:gd name="connsiteX44" fmla="*/ 41319 w 1127826"/>
                <a:gd name="connsiteY44" fmla="*/ 479168 h 1067057"/>
                <a:gd name="connsiteX45" fmla="*/ 607 w 1127826"/>
                <a:gd name="connsiteY45" fmla="*/ 368907 h 1067057"/>
                <a:gd name="connsiteX46" fmla="*/ 74957 w 1127826"/>
                <a:gd name="connsiteY46" fmla="*/ 270904 h 1067057"/>
                <a:gd name="connsiteX47" fmla="*/ 75669 w 1127826"/>
                <a:gd name="connsiteY47" fmla="*/ 268321 h 1067057"/>
                <a:gd name="connsiteX48" fmla="*/ 108788 w 1127826"/>
                <a:gd name="connsiteY48" fmla="*/ 127586 h 1067057"/>
                <a:gd name="connsiteX49" fmla="*/ 269905 w 1127826"/>
                <a:gd name="connsiteY49" fmla="*/ 95434 h 1067057"/>
                <a:gd name="connsiteX50" fmla="*/ 411326 w 1127826"/>
                <a:gd name="connsiteY50" fmla="*/ 45177 h 1067057"/>
                <a:gd name="connsiteX51" fmla="*/ 445459 w 1127826"/>
                <a:gd name="connsiteY51" fmla="*/ 10348 h 1067057"/>
                <a:gd name="connsiteX52" fmla="*/ 474543 w 1127826"/>
                <a:gd name="connsiteY52" fmla="*/ 605 h 1067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127826" h="1067057">
                  <a:moveTo>
                    <a:pt x="474543" y="605"/>
                  </a:moveTo>
                  <a:cubicBezTo>
                    <a:pt x="480865" y="-110"/>
                    <a:pt x="487193" y="42"/>
                    <a:pt x="493205" y="2421"/>
                  </a:cubicBezTo>
                  <a:cubicBezTo>
                    <a:pt x="493893" y="1458"/>
                    <a:pt x="494768" y="1274"/>
                    <a:pt x="495646" y="1108"/>
                  </a:cubicBezTo>
                  <a:cubicBezTo>
                    <a:pt x="521675" y="-3823"/>
                    <a:pt x="547674" y="7841"/>
                    <a:pt x="563914" y="33635"/>
                  </a:cubicBezTo>
                  <a:cubicBezTo>
                    <a:pt x="580153" y="7841"/>
                    <a:pt x="606153" y="-3823"/>
                    <a:pt x="632180" y="1108"/>
                  </a:cubicBezTo>
                  <a:cubicBezTo>
                    <a:pt x="633059" y="1274"/>
                    <a:pt x="633934" y="1458"/>
                    <a:pt x="634621" y="2421"/>
                  </a:cubicBezTo>
                  <a:cubicBezTo>
                    <a:pt x="650345" y="-1494"/>
                    <a:pt x="666881" y="1443"/>
                    <a:pt x="682367" y="10348"/>
                  </a:cubicBezTo>
                  <a:lnTo>
                    <a:pt x="716501" y="45177"/>
                  </a:lnTo>
                  <a:cubicBezTo>
                    <a:pt x="763063" y="2656"/>
                    <a:pt x="829599" y="24134"/>
                    <a:pt x="857921" y="95434"/>
                  </a:cubicBezTo>
                  <a:cubicBezTo>
                    <a:pt x="910608" y="54230"/>
                    <a:pt x="977674" y="67600"/>
                    <a:pt x="1019039" y="127586"/>
                  </a:cubicBezTo>
                  <a:cubicBezTo>
                    <a:pt x="1045219" y="165565"/>
                    <a:pt x="1057368" y="217160"/>
                    <a:pt x="1052159" y="268321"/>
                  </a:cubicBezTo>
                  <a:cubicBezTo>
                    <a:pt x="1052389" y="269188"/>
                    <a:pt x="1052638" y="270036"/>
                    <a:pt x="1052869" y="270904"/>
                  </a:cubicBezTo>
                  <a:cubicBezTo>
                    <a:pt x="1091660" y="276260"/>
                    <a:pt x="1122529" y="316954"/>
                    <a:pt x="1127219" y="368907"/>
                  </a:cubicBezTo>
                  <a:cubicBezTo>
                    <a:pt x="1131218" y="413279"/>
                    <a:pt x="1115225" y="456595"/>
                    <a:pt x="1086507" y="479168"/>
                  </a:cubicBezTo>
                  <a:cubicBezTo>
                    <a:pt x="1106748" y="507944"/>
                    <a:pt x="1114072" y="548790"/>
                    <a:pt x="1105787" y="586637"/>
                  </a:cubicBezTo>
                  <a:cubicBezTo>
                    <a:pt x="1094351" y="638948"/>
                    <a:pt x="1056195" y="672609"/>
                    <a:pt x="1015560" y="666254"/>
                  </a:cubicBezTo>
                  <a:lnTo>
                    <a:pt x="1014997" y="667110"/>
                  </a:lnTo>
                  <a:lnTo>
                    <a:pt x="1026239" y="683785"/>
                  </a:lnTo>
                  <a:cubicBezTo>
                    <a:pt x="1031700" y="696694"/>
                    <a:pt x="1034719" y="710888"/>
                    <a:pt x="1034719" y="725787"/>
                  </a:cubicBezTo>
                  <a:cubicBezTo>
                    <a:pt x="1034719" y="740686"/>
                    <a:pt x="1031700" y="754880"/>
                    <a:pt x="1026239" y="767790"/>
                  </a:cubicBezTo>
                  <a:lnTo>
                    <a:pt x="1006448" y="797144"/>
                  </a:lnTo>
                  <a:lnTo>
                    <a:pt x="1016714" y="812372"/>
                  </a:lnTo>
                  <a:cubicBezTo>
                    <a:pt x="1022175" y="825281"/>
                    <a:pt x="1025194" y="839475"/>
                    <a:pt x="1025194" y="854374"/>
                  </a:cubicBezTo>
                  <a:cubicBezTo>
                    <a:pt x="1025194" y="899071"/>
                    <a:pt x="998019" y="937421"/>
                    <a:pt x="959289" y="953802"/>
                  </a:cubicBezTo>
                  <a:lnTo>
                    <a:pt x="952937" y="955085"/>
                  </a:lnTo>
                  <a:lnTo>
                    <a:pt x="953757" y="959149"/>
                  </a:lnTo>
                  <a:cubicBezTo>
                    <a:pt x="953757" y="1018745"/>
                    <a:pt x="905445" y="1067057"/>
                    <a:pt x="845849" y="1067057"/>
                  </a:cubicBezTo>
                  <a:cubicBezTo>
                    <a:pt x="801152" y="1067057"/>
                    <a:pt x="762802" y="1039882"/>
                    <a:pt x="746421" y="1001152"/>
                  </a:cubicBezTo>
                  <a:lnTo>
                    <a:pt x="746275" y="1000426"/>
                  </a:lnTo>
                  <a:lnTo>
                    <a:pt x="727647" y="996665"/>
                  </a:lnTo>
                  <a:cubicBezTo>
                    <a:pt x="688917" y="980284"/>
                    <a:pt x="661741" y="941934"/>
                    <a:pt x="661741" y="897237"/>
                  </a:cubicBezTo>
                  <a:cubicBezTo>
                    <a:pt x="661741" y="867439"/>
                    <a:pt x="673819" y="840462"/>
                    <a:pt x="693347" y="820935"/>
                  </a:cubicBezTo>
                  <a:lnTo>
                    <a:pt x="695699" y="819349"/>
                  </a:lnTo>
                  <a:lnTo>
                    <a:pt x="695078" y="816274"/>
                  </a:lnTo>
                  <a:lnTo>
                    <a:pt x="695780" y="812797"/>
                  </a:lnTo>
                  <a:lnTo>
                    <a:pt x="672200" y="810213"/>
                  </a:lnTo>
                  <a:cubicBezTo>
                    <a:pt x="652376" y="803850"/>
                    <a:pt x="634322" y="791467"/>
                    <a:pt x="619597" y="774395"/>
                  </a:cubicBezTo>
                  <a:lnTo>
                    <a:pt x="609600" y="595933"/>
                  </a:lnTo>
                  <a:cubicBezTo>
                    <a:pt x="609600" y="419706"/>
                    <a:pt x="490537" y="283194"/>
                    <a:pt x="381000" y="267320"/>
                  </a:cubicBezTo>
                  <a:cubicBezTo>
                    <a:pt x="271463" y="251446"/>
                    <a:pt x="95250" y="410181"/>
                    <a:pt x="95250" y="586408"/>
                  </a:cubicBezTo>
                  <a:cubicBezTo>
                    <a:pt x="95250" y="608437"/>
                    <a:pt x="97249" y="629944"/>
                    <a:pt x="101056" y="650715"/>
                  </a:cubicBezTo>
                  <a:lnTo>
                    <a:pt x="105216" y="665682"/>
                  </a:lnTo>
                  <a:lnTo>
                    <a:pt x="82635" y="663851"/>
                  </a:lnTo>
                  <a:cubicBezTo>
                    <a:pt x="54225" y="654613"/>
                    <a:pt x="30618" y="625870"/>
                    <a:pt x="22040" y="586637"/>
                  </a:cubicBezTo>
                  <a:cubicBezTo>
                    <a:pt x="13756" y="548790"/>
                    <a:pt x="21079" y="507944"/>
                    <a:pt x="41319" y="479168"/>
                  </a:cubicBezTo>
                  <a:cubicBezTo>
                    <a:pt x="12602" y="456595"/>
                    <a:pt x="-3392" y="413279"/>
                    <a:pt x="607" y="368907"/>
                  </a:cubicBezTo>
                  <a:cubicBezTo>
                    <a:pt x="5298" y="316954"/>
                    <a:pt x="36168" y="276260"/>
                    <a:pt x="74957" y="270904"/>
                  </a:cubicBezTo>
                  <a:cubicBezTo>
                    <a:pt x="75188" y="270036"/>
                    <a:pt x="75438" y="269188"/>
                    <a:pt x="75669" y="268321"/>
                  </a:cubicBezTo>
                  <a:cubicBezTo>
                    <a:pt x="70460" y="217160"/>
                    <a:pt x="82608" y="165565"/>
                    <a:pt x="108788" y="127586"/>
                  </a:cubicBezTo>
                  <a:cubicBezTo>
                    <a:pt x="150154" y="67600"/>
                    <a:pt x="217218" y="54230"/>
                    <a:pt x="269905" y="95434"/>
                  </a:cubicBezTo>
                  <a:cubicBezTo>
                    <a:pt x="298227" y="24134"/>
                    <a:pt x="364765" y="2656"/>
                    <a:pt x="411326" y="45177"/>
                  </a:cubicBezTo>
                  <a:lnTo>
                    <a:pt x="445459" y="10348"/>
                  </a:lnTo>
                  <a:cubicBezTo>
                    <a:pt x="454888" y="4926"/>
                    <a:pt x="464706" y="1717"/>
                    <a:pt x="474543" y="605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DFA76698-4843-4034-AD66-ED6A9FBAE927}"/>
                </a:ext>
              </a:extLst>
            </p:cNvPr>
            <p:cNvGrpSpPr/>
            <p:nvPr/>
          </p:nvGrpSpPr>
          <p:grpSpPr>
            <a:xfrm>
              <a:off x="7424145" y="4726878"/>
              <a:ext cx="188990" cy="342286"/>
              <a:chOff x="1368308" y="1783038"/>
              <a:chExt cx="188990" cy="342286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28BB0A72-DA3D-4E3D-AB12-BA34FACF884B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ED51D369-ECE0-4482-9002-425469F85C67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171AE8A5-F9F2-4AA2-B51F-0EF9B56DA7DB}"/>
                </a:ext>
              </a:extLst>
            </p:cNvPr>
            <p:cNvSpPr/>
            <p:nvPr/>
          </p:nvSpPr>
          <p:spPr>
            <a:xfrm rot="19800000" flipH="1">
              <a:off x="7106539" y="5004005"/>
              <a:ext cx="62802" cy="176787"/>
            </a:xfrm>
            <a:prstGeom prst="moon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" name="円/楕円 127">
              <a:extLst>
                <a:ext uri="{FF2B5EF4-FFF2-40B4-BE49-F238E27FC236}">
                  <a16:creationId xmlns:a16="http://schemas.microsoft.com/office/drawing/2014/main" id="{1EA72DDB-10DD-4CF1-862C-42F567286A0E}"/>
                </a:ext>
              </a:extLst>
            </p:cNvPr>
            <p:cNvSpPr/>
            <p:nvPr/>
          </p:nvSpPr>
          <p:spPr>
            <a:xfrm>
              <a:off x="7040526" y="4682872"/>
              <a:ext cx="89060" cy="197001"/>
            </a:xfrm>
            <a:custGeom>
              <a:avLst/>
              <a:gdLst/>
              <a:ahLst/>
              <a:cxnLst/>
              <a:rect l="l" t="t" r="r" b="b"/>
              <a:pathLst>
                <a:path w="83926" h="143413">
                  <a:moveTo>
                    <a:pt x="12759" y="0"/>
                  </a:moveTo>
                  <a:cubicBezTo>
                    <a:pt x="8263" y="9969"/>
                    <a:pt x="9023" y="21953"/>
                    <a:pt x="14783" y="31931"/>
                  </a:cubicBezTo>
                  <a:lnTo>
                    <a:pt x="15311" y="32495"/>
                  </a:lnTo>
                  <a:cubicBezTo>
                    <a:pt x="22472" y="20393"/>
                    <a:pt x="32600" y="12933"/>
                    <a:pt x="43800" y="12933"/>
                  </a:cubicBezTo>
                  <a:cubicBezTo>
                    <a:pt x="65961" y="12933"/>
                    <a:pt x="83926" y="42142"/>
                    <a:pt x="83926" y="78173"/>
                  </a:cubicBezTo>
                  <a:cubicBezTo>
                    <a:pt x="83926" y="114204"/>
                    <a:pt x="65961" y="143413"/>
                    <a:pt x="43800" y="143413"/>
                  </a:cubicBezTo>
                  <a:cubicBezTo>
                    <a:pt x="21639" y="143413"/>
                    <a:pt x="3674" y="114204"/>
                    <a:pt x="3674" y="78173"/>
                  </a:cubicBezTo>
                  <a:lnTo>
                    <a:pt x="12211" y="44663"/>
                  </a:lnTo>
                  <a:cubicBezTo>
                    <a:pt x="8264" y="44011"/>
                    <a:pt x="5947" y="41284"/>
                    <a:pt x="4106" y="38095"/>
                  </a:cubicBezTo>
                  <a:cubicBezTo>
                    <a:pt x="-3810" y="24385"/>
                    <a:pt x="64" y="7329"/>
                    <a:pt x="1275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" name="円/楕円 27">
              <a:extLst>
                <a:ext uri="{FF2B5EF4-FFF2-40B4-BE49-F238E27FC236}">
                  <a16:creationId xmlns:a16="http://schemas.microsoft.com/office/drawing/2014/main" id="{78C98F39-3B86-4FF7-9AD5-D1B38F80DB50}"/>
                </a:ext>
              </a:extLst>
            </p:cNvPr>
            <p:cNvSpPr/>
            <p:nvPr/>
          </p:nvSpPr>
          <p:spPr>
            <a:xfrm rot="10800000">
              <a:off x="7005904" y="4564670"/>
              <a:ext cx="174295" cy="3998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7F7B167C-6D03-43DF-85E9-BA870DBFC3D2}"/>
              </a:ext>
            </a:extLst>
          </p:cNvPr>
          <p:cNvGrpSpPr/>
          <p:nvPr/>
        </p:nvGrpSpPr>
        <p:grpSpPr>
          <a:xfrm>
            <a:off x="4454521" y="4005067"/>
            <a:ext cx="1147146" cy="2441428"/>
            <a:chOff x="3876551" y="4005067"/>
            <a:chExt cx="1147146" cy="2441428"/>
          </a:xfrm>
        </p:grpSpPr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26EE6752-217F-4944-8E1A-996154E4EC18}"/>
                </a:ext>
              </a:extLst>
            </p:cNvPr>
            <p:cNvSpPr/>
            <p:nvPr/>
          </p:nvSpPr>
          <p:spPr>
            <a:xfrm>
              <a:off x="4259469" y="5086048"/>
              <a:ext cx="248020" cy="361687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9F97CA80-0994-4115-B744-DDD340F4488A}"/>
                </a:ext>
              </a:extLst>
            </p:cNvPr>
            <p:cNvSpPr/>
            <p:nvPr/>
          </p:nvSpPr>
          <p:spPr>
            <a:xfrm rot="1800000">
              <a:off x="3879173" y="4306425"/>
              <a:ext cx="732633" cy="462220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2385C88B-4BC0-4D90-B7F9-037CEA2BEE3F}"/>
                </a:ext>
              </a:extLst>
            </p:cNvPr>
            <p:cNvSpPr/>
            <p:nvPr/>
          </p:nvSpPr>
          <p:spPr>
            <a:xfrm>
              <a:off x="3876551" y="4266451"/>
              <a:ext cx="918380" cy="1034670"/>
            </a:xfrm>
            <a:custGeom>
              <a:avLst/>
              <a:gdLst>
                <a:gd name="connsiteX0" fmla="*/ 507499 w 940466"/>
                <a:gd name="connsiteY0" fmla="*/ 0 h 1034670"/>
                <a:gd name="connsiteX1" fmla="*/ 939767 w 940466"/>
                <a:gd name="connsiteY1" fmla="*/ 489417 h 1034670"/>
                <a:gd name="connsiteX2" fmla="*/ 617792 w 940466"/>
                <a:gd name="connsiteY2" fmla="*/ 985344 h 1034670"/>
                <a:gd name="connsiteX3" fmla="*/ 546354 w 940466"/>
                <a:gd name="connsiteY3" fmla="*/ 830563 h 1034670"/>
                <a:gd name="connsiteX4" fmla="*/ 243973 w 940466"/>
                <a:gd name="connsiteY4" fmla="*/ 1033660 h 1034670"/>
                <a:gd name="connsiteX5" fmla="*/ 90768 w 940466"/>
                <a:gd name="connsiteY5" fmla="*/ 907892 h 1034670"/>
                <a:gd name="connsiteX6" fmla="*/ 86786 w 940466"/>
                <a:gd name="connsiteY6" fmla="*/ 894624 h 1034670"/>
                <a:gd name="connsiteX7" fmla="*/ 92123 w 940466"/>
                <a:gd name="connsiteY7" fmla="*/ 893038 h 1034670"/>
                <a:gd name="connsiteX8" fmla="*/ 125336 w 940466"/>
                <a:gd name="connsiteY8" fmla="*/ 870299 h 1034670"/>
                <a:gd name="connsiteX9" fmla="*/ 92123 w 940466"/>
                <a:gd name="connsiteY9" fmla="*/ 875066 h 1034670"/>
                <a:gd name="connsiteX10" fmla="*/ 81632 w 940466"/>
                <a:gd name="connsiteY10" fmla="*/ 877453 h 1034670"/>
                <a:gd name="connsiteX11" fmla="*/ 72942 w 940466"/>
                <a:gd name="connsiteY11" fmla="*/ 848502 h 1034670"/>
                <a:gd name="connsiteX12" fmla="*/ 57933 w 940466"/>
                <a:gd name="connsiteY12" fmla="*/ 772181 h 1034670"/>
                <a:gd name="connsiteX13" fmla="*/ 58 w 940466"/>
                <a:gd name="connsiteY13" fmla="*/ 739896 h 1034670"/>
                <a:gd name="connsiteX14" fmla="*/ 66191 w 940466"/>
                <a:gd name="connsiteY14" fmla="*/ 561386 h 1034670"/>
                <a:gd name="connsiteX15" fmla="*/ 46067 w 940466"/>
                <a:gd name="connsiteY15" fmla="*/ 445833 h 1034670"/>
                <a:gd name="connsiteX16" fmla="*/ 44355 w 940466"/>
                <a:gd name="connsiteY16" fmla="*/ 377474 h 1034670"/>
                <a:gd name="connsiteX17" fmla="*/ 507499 w 940466"/>
                <a:gd name="connsiteY17" fmla="*/ 0 h 1034670"/>
                <a:gd name="connsiteX0" fmla="*/ 546354 w 940466"/>
                <a:gd name="connsiteY0" fmla="*/ 830563 h 1034670"/>
                <a:gd name="connsiteX1" fmla="*/ 243973 w 940466"/>
                <a:gd name="connsiteY1" fmla="*/ 1033660 h 1034670"/>
                <a:gd name="connsiteX2" fmla="*/ 90768 w 940466"/>
                <a:gd name="connsiteY2" fmla="*/ 907892 h 1034670"/>
                <a:gd name="connsiteX3" fmla="*/ 86786 w 940466"/>
                <a:gd name="connsiteY3" fmla="*/ 894624 h 1034670"/>
                <a:gd name="connsiteX4" fmla="*/ 92123 w 940466"/>
                <a:gd name="connsiteY4" fmla="*/ 893038 h 1034670"/>
                <a:gd name="connsiteX5" fmla="*/ 125336 w 940466"/>
                <a:gd name="connsiteY5" fmla="*/ 870299 h 1034670"/>
                <a:gd name="connsiteX6" fmla="*/ 92123 w 940466"/>
                <a:gd name="connsiteY6" fmla="*/ 875066 h 1034670"/>
                <a:gd name="connsiteX7" fmla="*/ 81632 w 940466"/>
                <a:gd name="connsiteY7" fmla="*/ 877453 h 1034670"/>
                <a:gd name="connsiteX8" fmla="*/ 72942 w 940466"/>
                <a:gd name="connsiteY8" fmla="*/ 848502 h 1034670"/>
                <a:gd name="connsiteX9" fmla="*/ 57933 w 940466"/>
                <a:gd name="connsiteY9" fmla="*/ 772181 h 1034670"/>
                <a:gd name="connsiteX10" fmla="*/ 58 w 940466"/>
                <a:gd name="connsiteY10" fmla="*/ 739896 h 1034670"/>
                <a:gd name="connsiteX11" fmla="*/ 66191 w 940466"/>
                <a:gd name="connsiteY11" fmla="*/ 561386 h 1034670"/>
                <a:gd name="connsiteX12" fmla="*/ 46067 w 940466"/>
                <a:gd name="connsiteY12" fmla="*/ 445833 h 1034670"/>
                <a:gd name="connsiteX13" fmla="*/ 44355 w 940466"/>
                <a:gd name="connsiteY13" fmla="*/ 377474 h 1034670"/>
                <a:gd name="connsiteX14" fmla="*/ 507499 w 940466"/>
                <a:gd name="connsiteY14" fmla="*/ 0 h 1034670"/>
                <a:gd name="connsiteX15" fmla="*/ 939767 w 940466"/>
                <a:gd name="connsiteY15" fmla="*/ 489417 h 1034670"/>
                <a:gd name="connsiteX16" fmla="*/ 617792 w 940466"/>
                <a:gd name="connsiteY16" fmla="*/ 985344 h 1034670"/>
                <a:gd name="connsiteX17" fmla="*/ 637794 w 940466"/>
                <a:gd name="connsiteY17" fmla="*/ 922003 h 1034670"/>
                <a:gd name="connsiteX0" fmla="*/ 546354 w 940466"/>
                <a:gd name="connsiteY0" fmla="*/ 830563 h 1034670"/>
                <a:gd name="connsiteX1" fmla="*/ 243973 w 940466"/>
                <a:gd name="connsiteY1" fmla="*/ 1033660 h 1034670"/>
                <a:gd name="connsiteX2" fmla="*/ 90768 w 940466"/>
                <a:gd name="connsiteY2" fmla="*/ 907892 h 1034670"/>
                <a:gd name="connsiteX3" fmla="*/ 86786 w 940466"/>
                <a:gd name="connsiteY3" fmla="*/ 894624 h 1034670"/>
                <a:gd name="connsiteX4" fmla="*/ 92123 w 940466"/>
                <a:gd name="connsiteY4" fmla="*/ 893038 h 1034670"/>
                <a:gd name="connsiteX5" fmla="*/ 125336 w 940466"/>
                <a:gd name="connsiteY5" fmla="*/ 870299 h 1034670"/>
                <a:gd name="connsiteX6" fmla="*/ 92123 w 940466"/>
                <a:gd name="connsiteY6" fmla="*/ 875066 h 1034670"/>
                <a:gd name="connsiteX7" fmla="*/ 81632 w 940466"/>
                <a:gd name="connsiteY7" fmla="*/ 877453 h 1034670"/>
                <a:gd name="connsiteX8" fmla="*/ 72942 w 940466"/>
                <a:gd name="connsiteY8" fmla="*/ 848502 h 1034670"/>
                <a:gd name="connsiteX9" fmla="*/ 57933 w 940466"/>
                <a:gd name="connsiteY9" fmla="*/ 772181 h 1034670"/>
                <a:gd name="connsiteX10" fmla="*/ 58 w 940466"/>
                <a:gd name="connsiteY10" fmla="*/ 739896 h 1034670"/>
                <a:gd name="connsiteX11" fmla="*/ 66191 w 940466"/>
                <a:gd name="connsiteY11" fmla="*/ 561386 h 1034670"/>
                <a:gd name="connsiteX12" fmla="*/ 46067 w 940466"/>
                <a:gd name="connsiteY12" fmla="*/ 445833 h 1034670"/>
                <a:gd name="connsiteX13" fmla="*/ 44355 w 940466"/>
                <a:gd name="connsiteY13" fmla="*/ 377474 h 1034670"/>
                <a:gd name="connsiteX14" fmla="*/ 507499 w 940466"/>
                <a:gd name="connsiteY14" fmla="*/ 0 h 1034670"/>
                <a:gd name="connsiteX15" fmla="*/ 939767 w 940466"/>
                <a:gd name="connsiteY15" fmla="*/ 489417 h 1034670"/>
                <a:gd name="connsiteX16" fmla="*/ 617792 w 940466"/>
                <a:gd name="connsiteY16" fmla="*/ 985344 h 1034670"/>
                <a:gd name="connsiteX0" fmla="*/ 546354 w 939806"/>
                <a:gd name="connsiteY0" fmla="*/ 830563 h 1034670"/>
                <a:gd name="connsiteX1" fmla="*/ 243973 w 939806"/>
                <a:gd name="connsiteY1" fmla="*/ 1033660 h 1034670"/>
                <a:gd name="connsiteX2" fmla="*/ 90768 w 939806"/>
                <a:gd name="connsiteY2" fmla="*/ 907892 h 1034670"/>
                <a:gd name="connsiteX3" fmla="*/ 86786 w 939806"/>
                <a:gd name="connsiteY3" fmla="*/ 894624 h 1034670"/>
                <a:gd name="connsiteX4" fmla="*/ 92123 w 939806"/>
                <a:gd name="connsiteY4" fmla="*/ 893038 h 1034670"/>
                <a:gd name="connsiteX5" fmla="*/ 125336 w 939806"/>
                <a:gd name="connsiteY5" fmla="*/ 870299 h 1034670"/>
                <a:gd name="connsiteX6" fmla="*/ 92123 w 939806"/>
                <a:gd name="connsiteY6" fmla="*/ 875066 h 1034670"/>
                <a:gd name="connsiteX7" fmla="*/ 81632 w 939806"/>
                <a:gd name="connsiteY7" fmla="*/ 877453 h 1034670"/>
                <a:gd name="connsiteX8" fmla="*/ 72942 w 939806"/>
                <a:gd name="connsiteY8" fmla="*/ 848502 h 1034670"/>
                <a:gd name="connsiteX9" fmla="*/ 57933 w 939806"/>
                <a:gd name="connsiteY9" fmla="*/ 772181 h 1034670"/>
                <a:gd name="connsiteX10" fmla="*/ 58 w 939806"/>
                <a:gd name="connsiteY10" fmla="*/ 739896 h 1034670"/>
                <a:gd name="connsiteX11" fmla="*/ 66191 w 939806"/>
                <a:gd name="connsiteY11" fmla="*/ 561386 h 1034670"/>
                <a:gd name="connsiteX12" fmla="*/ 46067 w 939806"/>
                <a:gd name="connsiteY12" fmla="*/ 445833 h 1034670"/>
                <a:gd name="connsiteX13" fmla="*/ 44355 w 939806"/>
                <a:gd name="connsiteY13" fmla="*/ 377474 h 1034670"/>
                <a:gd name="connsiteX14" fmla="*/ 507499 w 939806"/>
                <a:gd name="connsiteY14" fmla="*/ 0 h 1034670"/>
                <a:gd name="connsiteX15" fmla="*/ 939767 w 939806"/>
                <a:gd name="connsiteY15" fmla="*/ 489417 h 1034670"/>
                <a:gd name="connsiteX16" fmla="*/ 617792 w 939806"/>
                <a:gd name="connsiteY16" fmla="*/ 985344 h 1034670"/>
                <a:gd name="connsiteX0" fmla="*/ 546354 w 918380"/>
                <a:gd name="connsiteY0" fmla="*/ 830563 h 1034670"/>
                <a:gd name="connsiteX1" fmla="*/ 243973 w 918380"/>
                <a:gd name="connsiteY1" fmla="*/ 1033660 h 1034670"/>
                <a:gd name="connsiteX2" fmla="*/ 90768 w 918380"/>
                <a:gd name="connsiteY2" fmla="*/ 907892 h 1034670"/>
                <a:gd name="connsiteX3" fmla="*/ 86786 w 918380"/>
                <a:gd name="connsiteY3" fmla="*/ 894624 h 1034670"/>
                <a:gd name="connsiteX4" fmla="*/ 92123 w 918380"/>
                <a:gd name="connsiteY4" fmla="*/ 893038 h 1034670"/>
                <a:gd name="connsiteX5" fmla="*/ 125336 w 918380"/>
                <a:gd name="connsiteY5" fmla="*/ 870299 h 1034670"/>
                <a:gd name="connsiteX6" fmla="*/ 92123 w 918380"/>
                <a:gd name="connsiteY6" fmla="*/ 875066 h 1034670"/>
                <a:gd name="connsiteX7" fmla="*/ 81632 w 918380"/>
                <a:gd name="connsiteY7" fmla="*/ 877453 h 1034670"/>
                <a:gd name="connsiteX8" fmla="*/ 72942 w 918380"/>
                <a:gd name="connsiteY8" fmla="*/ 848502 h 1034670"/>
                <a:gd name="connsiteX9" fmla="*/ 57933 w 918380"/>
                <a:gd name="connsiteY9" fmla="*/ 772181 h 1034670"/>
                <a:gd name="connsiteX10" fmla="*/ 58 w 918380"/>
                <a:gd name="connsiteY10" fmla="*/ 739896 h 1034670"/>
                <a:gd name="connsiteX11" fmla="*/ 66191 w 918380"/>
                <a:gd name="connsiteY11" fmla="*/ 561386 h 1034670"/>
                <a:gd name="connsiteX12" fmla="*/ 46067 w 918380"/>
                <a:gd name="connsiteY12" fmla="*/ 445833 h 1034670"/>
                <a:gd name="connsiteX13" fmla="*/ 44355 w 918380"/>
                <a:gd name="connsiteY13" fmla="*/ 377474 h 1034670"/>
                <a:gd name="connsiteX14" fmla="*/ 507499 w 918380"/>
                <a:gd name="connsiteY14" fmla="*/ 0 h 1034670"/>
                <a:gd name="connsiteX15" fmla="*/ 918336 w 918380"/>
                <a:gd name="connsiteY15" fmla="*/ 489417 h 1034670"/>
                <a:gd name="connsiteX16" fmla="*/ 617792 w 918380"/>
                <a:gd name="connsiteY16" fmla="*/ 985344 h 103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8380" h="1034670">
                  <a:moveTo>
                    <a:pt x="546354" y="830563"/>
                  </a:moveTo>
                  <a:cubicBezTo>
                    <a:pt x="485103" y="983358"/>
                    <a:pt x="325376" y="1043390"/>
                    <a:pt x="243973" y="1033660"/>
                  </a:cubicBezTo>
                  <a:cubicBezTo>
                    <a:pt x="182921" y="1026363"/>
                    <a:pt x="129084" y="1011226"/>
                    <a:pt x="90768" y="907892"/>
                  </a:cubicBezTo>
                  <a:lnTo>
                    <a:pt x="86786" y="894624"/>
                  </a:lnTo>
                  <a:lnTo>
                    <a:pt x="92123" y="893038"/>
                  </a:lnTo>
                  <a:cubicBezTo>
                    <a:pt x="112644" y="884795"/>
                    <a:pt x="125336" y="875302"/>
                    <a:pt x="125336" y="870299"/>
                  </a:cubicBezTo>
                  <a:cubicBezTo>
                    <a:pt x="125336" y="865297"/>
                    <a:pt x="112644" y="869556"/>
                    <a:pt x="92123" y="875066"/>
                  </a:cubicBezTo>
                  <a:lnTo>
                    <a:pt x="81632" y="877453"/>
                  </a:lnTo>
                  <a:lnTo>
                    <a:pt x="72942" y="848502"/>
                  </a:lnTo>
                  <a:cubicBezTo>
                    <a:pt x="67457" y="826008"/>
                    <a:pt x="62441" y="800692"/>
                    <a:pt x="57933" y="772181"/>
                  </a:cubicBezTo>
                  <a:cubicBezTo>
                    <a:pt x="33085" y="766182"/>
                    <a:pt x="23685" y="767091"/>
                    <a:pt x="58" y="739896"/>
                  </a:cubicBezTo>
                  <a:cubicBezTo>
                    <a:pt x="-2138" y="693651"/>
                    <a:pt x="58523" y="610397"/>
                    <a:pt x="66191" y="561386"/>
                  </a:cubicBezTo>
                  <a:cubicBezTo>
                    <a:pt x="73859" y="512376"/>
                    <a:pt x="49706" y="476485"/>
                    <a:pt x="46067" y="445833"/>
                  </a:cubicBezTo>
                  <a:cubicBezTo>
                    <a:pt x="40733" y="418284"/>
                    <a:pt x="44926" y="400260"/>
                    <a:pt x="44355" y="377474"/>
                  </a:cubicBezTo>
                  <a:cubicBezTo>
                    <a:pt x="88437" y="162050"/>
                    <a:pt x="279044" y="0"/>
                    <a:pt x="507499" y="0"/>
                  </a:cubicBezTo>
                  <a:cubicBezTo>
                    <a:pt x="768591" y="0"/>
                    <a:pt x="921385" y="213274"/>
                    <a:pt x="918336" y="489417"/>
                  </a:cubicBezTo>
                  <a:cubicBezTo>
                    <a:pt x="915287" y="765560"/>
                    <a:pt x="607815" y="837089"/>
                    <a:pt x="617792" y="98534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台形 71">
              <a:extLst>
                <a:ext uri="{FF2B5EF4-FFF2-40B4-BE49-F238E27FC236}">
                  <a16:creationId xmlns:a16="http://schemas.microsoft.com/office/drawing/2014/main" id="{DA5C6F18-A026-4AD4-A7C8-C841A4CE2281}"/>
                </a:ext>
              </a:extLst>
            </p:cNvPr>
            <p:cNvSpPr/>
            <p:nvPr/>
          </p:nvSpPr>
          <p:spPr>
            <a:xfrm rot="16200000">
              <a:off x="4411423" y="3977871"/>
              <a:ext cx="45719" cy="219397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B1771A7E-06F3-430E-A357-DA900AB948F4}"/>
                </a:ext>
              </a:extLst>
            </p:cNvPr>
            <p:cNvSpPr/>
            <p:nvPr/>
          </p:nvSpPr>
          <p:spPr>
            <a:xfrm>
              <a:off x="4368788" y="4005067"/>
              <a:ext cx="492626" cy="466506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A4672D42-ACDC-4C5C-BDD3-C50AAE303888}"/>
                </a:ext>
              </a:extLst>
            </p:cNvPr>
            <p:cNvSpPr/>
            <p:nvPr/>
          </p:nvSpPr>
          <p:spPr>
            <a:xfrm>
              <a:off x="4273755" y="5133027"/>
              <a:ext cx="150815" cy="203696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1003" h="223973">
                  <a:moveTo>
                    <a:pt x="152408" y="0"/>
                  </a:moveTo>
                  <a:cubicBezTo>
                    <a:pt x="185219" y="56830"/>
                    <a:pt x="121216" y="155210"/>
                    <a:pt x="9452" y="219737"/>
                  </a:cubicBezTo>
                  <a:lnTo>
                    <a:pt x="0" y="223973"/>
                  </a:lnTo>
                  <a:lnTo>
                    <a:pt x="4657" y="149621"/>
                  </a:lnTo>
                  <a:lnTo>
                    <a:pt x="85033" y="89394"/>
                  </a:lnTo>
                  <a:cubicBezTo>
                    <a:pt x="114612" y="60564"/>
                    <a:pt x="137872" y="29985"/>
                    <a:pt x="15240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6C40FF25-2054-465E-8DEB-A3F553552EA7}"/>
                </a:ext>
              </a:extLst>
            </p:cNvPr>
            <p:cNvSpPr/>
            <p:nvPr/>
          </p:nvSpPr>
          <p:spPr>
            <a:xfrm>
              <a:off x="3973609" y="5403588"/>
              <a:ext cx="691489" cy="1042907"/>
            </a:xfrm>
            <a:custGeom>
              <a:avLst/>
              <a:gdLst>
                <a:gd name="connsiteX0" fmla="*/ 357408 w 686518"/>
                <a:gd name="connsiteY0" fmla="*/ 0 h 1042907"/>
                <a:gd name="connsiteX1" fmla="*/ 449096 w 686518"/>
                <a:gd name="connsiteY1" fmla="*/ 0 h 1042907"/>
                <a:gd name="connsiteX2" fmla="*/ 686518 w 686518"/>
                <a:gd name="connsiteY2" fmla="*/ 237422 h 1042907"/>
                <a:gd name="connsiteX3" fmla="*/ 686518 w 686518"/>
                <a:gd name="connsiteY3" fmla="*/ 1042907 h 1042907"/>
                <a:gd name="connsiteX4" fmla="*/ 586504 w 686518"/>
                <a:gd name="connsiteY4" fmla="*/ 1042907 h 1042907"/>
                <a:gd name="connsiteX5" fmla="*/ 119986 w 686518"/>
                <a:gd name="connsiteY5" fmla="*/ 1042907 h 1042907"/>
                <a:gd name="connsiteX6" fmla="*/ 119986 w 686518"/>
                <a:gd name="connsiteY6" fmla="*/ 1038179 h 1042907"/>
                <a:gd name="connsiteX7" fmla="*/ 86647 w 686518"/>
                <a:gd name="connsiteY7" fmla="*/ 1037842 h 1042907"/>
                <a:gd name="connsiteX8" fmla="*/ 923 w 686518"/>
                <a:gd name="connsiteY8" fmla="*/ 530486 h 1042907"/>
                <a:gd name="connsiteX9" fmla="*/ 209117 w 686518"/>
                <a:gd name="connsiteY9" fmla="*/ 49301 h 1042907"/>
                <a:gd name="connsiteX10" fmla="*/ 227961 w 686518"/>
                <a:gd name="connsiteY10" fmla="*/ 43625 h 1042907"/>
                <a:gd name="connsiteX11" fmla="*/ 264993 w 686518"/>
                <a:gd name="connsiteY11" fmla="*/ 18658 h 1042907"/>
                <a:gd name="connsiteX12" fmla="*/ 357408 w 686518"/>
                <a:gd name="connsiteY12" fmla="*/ 0 h 1042907"/>
                <a:gd name="connsiteX0" fmla="*/ 360735 w 689845"/>
                <a:gd name="connsiteY0" fmla="*/ 0 h 1042907"/>
                <a:gd name="connsiteX1" fmla="*/ 452423 w 689845"/>
                <a:gd name="connsiteY1" fmla="*/ 0 h 1042907"/>
                <a:gd name="connsiteX2" fmla="*/ 689845 w 689845"/>
                <a:gd name="connsiteY2" fmla="*/ 237422 h 1042907"/>
                <a:gd name="connsiteX3" fmla="*/ 689845 w 689845"/>
                <a:gd name="connsiteY3" fmla="*/ 1042907 h 1042907"/>
                <a:gd name="connsiteX4" fmla="*/ 589831 w 689845"/>
                <a:gd name="connsiteY4" fmla="*/ 1042907 h 1042907"/>
                <a:gd name="connsiteX5" fmla="*/ 123313 w 689845"/>
                <a:gd name="connsiteY5" fmla="*/ 1042907 h 1042907"/>
                <a:gd name="connsiteX6" fmla="*/ 123313 w 689845"/>
                <a:gd name="connsiteY6" fmla="*/ 1038179 h 1042907"/>
                <a:gd name="connsiteX7" fmla="*/ 89974 w 689845"/>
                <a:gd name="connsiteY7" fmla="*/ 1037842 h 1042907"/>
                <a:gd name="connsiteX8" fmla="*/ 4250 w 689845"/>
                <a:gd name="connsiteY8" fmla="*/ 530486 h 1042907"/>
                <a:gd name="connsiteX9" fmla="*/ 231288 w 689845"/>
                <a:gd name="connsiteY9" fmla="*/ 43625 h 1042907"/>
                <a:gd name="connsiteX10" fmla="*/ 268320 w 689845"/>
                <a:gd name="connsiteY10" fmla="*/ 18658 h 1042907"/>
                <a:gd name="connsiteX11" fmla="*/ 360735 w 68984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86536 w 686407"/>
                <a:gd name="connsiteY6" fmla="*/ 1037842 h 1042907"/>
                <a:gd name="connsiteX7" fmla="*/ 812 w 686407"/>
                <a:gd name="connsiteY7" fmla="*/ 530486 h 1042907"/>
                <a:gd name="connsiteX8" fmla="*/ 139744 w 686407"/>
                <a:gd name="connsiteY8" fmla="*/ 150781 h 1042907"/>
                <a:gd name="connsiteX9" fmla="*/ 264882 w 686407"/>
                <a:gd name="connsiteY9" fmla="*/ 18658 h 1042907"/>
                <a:gd name="connsiteX10" fmla="*/ 357297 w 686407"/>
                <a:gd name="connsiteY10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86536 w 686407"/>
                <a:gd name="connsiteY5" fmla="*/ 1037842 h 1042907"/>
                <a:gd name="connsiteX6" fmla="*/ 812 w 686407"/>
                <a:gd name="connsiteY6" fmla="*/ 530486 h 1042907"/>
                <a:gd name="connsiteX7" fmla="*/ 139744 w 686407"/>
                <a:gd name="connsiteY7" fmla="*/ 150781 h 1042907"/>
                <a:gd name="connsiteX8" fmla="*/ 264882 w 686407"/>
                <a:gd name="connsiteY8" fmla="*/ 18658 h 1042907"/>
                <a:gd name="connsiteX9" fmla="*/ 357297 w 686407"/>
                <a:gd name="connsiteY9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86536 w 686407"/>
                <a:gd name="connsiteY5" fmla="*/ 1042605 h 1042907"/>
                <a:gd name="connsiteX6" fmla="*/ 812 w 686407"/>
                <a:gd name="connsiteY6" fmla="*/ 530486 h 1042907"/>
                <a:gd name="connsiteX7" fmla="*/ 139744 w 686407"/>
                <a:gd name="connsiteY7" fmla="*/ 150781 h 1042907"/>
                <a:gd name="connsiteX8" fmla="*/ 264882 w 686407"/>
                <a:gd name="connsiteY8" fmla="*/ 18658 h 1042907"/>
                <a:gd name="connsiteX9" fmla="*/ 357297 w 686407"/>
                <a:gd name="connsiteY9" fmla="*/ 0 h 1042907"/>
                <a:gd name="connsiteX0" fmla="*/ 362379 w 691489"/>
                <a:gd name="connsiteY0" fmla="*/ 0 h 1042907"/>
                <a:gd name="connsiteX1" fmla="*/ 454067 w 691489"/>
                <a:gd name="connsiteY1" fmla="*/ 0 h 1042907"/>
                <a:gd name="connsiteX2" fmla="*/ 691489 w 691489"/>
                <a:gd name="connsiteY2" fmla="*/ 237422 h 1042907"/>
                <a:gd name="connsiteX3" fmla="*/ 691489 w 691489"/>
                <a:gd name="connsiteY3" fmla="*/ 1042907 h 1042907"/>
                <a:gd name="connsiteX4" fmla="*/ 591475 w 691489"/>
                <a:gd name="connsiteY4" fmla="*/ 1042907 h 1042907"/>
                <a:gd name="connsiteX5" fmla="*/ 40818 w 691489"/>
                <a:gd name="connsiteY5" fmla="*/ 1039430 h 1042907"/>
                <a:gd name="connsiteX6" fmla="*/ 5894 w 691489"/>
                <a:gd name="connsiteY6" fmla="*/ 530486 h 1042907"/>
                <a:gd name="connsiteX7" fmla="*/ 144826 w 691489"/>
                <a:gd name="connsiteY7" fmla="*/ 150781 h 1042907"/>
                <a:gd name="connsiteX8" fmla="*/ 269964 w 691489"/>
                <a:gd name="connsiteY8" fmla="*/ 18658 h 1042907"/>
                <a:gd name="connsiteX9" fmla="*/ 362379 w 691489"/>
                <a:gd name="connsiteY9" fmla="*/ 0 h 104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1489" h="1042907">
                  <a:moveTo>
                    <a:pt x="362379" y="0"/>
                  </a:moveTo>
                  <a:lnTo>
                    <a:pt x="454067" y="0"/>
                  </a:lnTo>
                  <a:cubicBezTo>
                    <a:pt x="585192" y="0"/>
                    <a:pt x="691489" y="106297"/>
                    <a:pt x="691489" y="237422"/>
                  </a:cubicBezTo>
                  <a:lnTo>
                    <a:pt x="691489" y="1042907"/>
                  </a:lnTo>
                  <a:lnTo>
                    <a:pt x="591475" y="1042907"/>
                  </a:lnTo>
                  <a:lnTo>
                    <a:pt x="40818" y="1039430"/>
                  </a:lnTo>
                  <a:cubicBezTo>
                    <a:pt x="12243" y="870311"/>
                    <a:pt x="-11441" y="678594"/>
                    <a:pt x="5894" y="530486"/>
                  </a:cubicBezTo>
                  <a:cubicBezTo>
                    <a:pt x="23229" y="382378"/>
                    <a:pt x="53189" y="314667"/>
                    <a:pt x="144826" y="150781"/>
                  </a:cubicBezTo>
                  <a:cubicBezTo>
                    <a:pt x="190508" y="51972"/>
                    <a:pt x="243332" y="36505"/>
                    <a:pt x="269964" y="18658"/>
                  </a:cubicBezTo>
                  <a:cubicBezTo>
                    <a:pt x="298369" y="6643"/>
                    <a:pt x="329598" y="0"/>
                    <a:pt x="36237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7B69F1D6-5C1C-4CF8-913C-C01D879F5970}"/>
                </a:ext>
              </a:extLst>
            </p:cNvPr>
            <p:cNvSpPr/>
            <p:nvPr/>
          </p:nvSpPr>
          <p:spPr>
            <a:xfrm>
              <a:off x="4185276" y="5543994"/>
              <a:ext cx="181463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8EA7924B-8FB1-49CF-AC35-0594D4676E71}"/>
                </a:ext>
              </a:extLst>
            </p:cNvPr>
            <p:cNvSpPr/>
            <p:nvPr/>
          </p:nvSpPr>
          <p:spPr>
            <a:xfrm flipH="1">
              <a:off x="4219176" y="5498757"/>
              <a:ext cx="352105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0" fmla="*/ 331777 w 344697"/>
                <a:gd name="connsiteY0" fmla="*/ 43235 h 947738"/>
                <a:gd name="connsiteX1" fmla="*/ 344697 w 344697"/>
                <a:gd name="connsiteY1" fmla="*/ 107231 h 947738"/>
                <a:gd name="connsiteX2" fmla="*/ 344697 w 344697"/>
                <a:gd name="connsiteY2" fmla="*/ 947738 h 947738"/>
                <a:gd name="connsiteX3" fmla="*/ 15875 w 344697"/>
                <a:gd name="connsiteY3" fmla="*/ 947738 h 947738"/>
                <a:gd name="connsiteX4" fmla="*/ 15875 w 344697"/>
                <a:gd name="connsiteY4" fmla="*/ 107231 h 947738"/>
                <a:gd name="connsiteX5" fmla="*/ 28795 w 344697"/>
                <a:gd name="connsiteY5" fmla="*/ 43235 h 947738"/>
                <a:gd name="connsiteX6" fmla="*/ 57945 w 344697"/>
                <a:gd name="connsiteY6" fmla="*/ 0 h 947738"/>
                <a:gd name="connsiteX0" fmla="*/ 331777 w 352105"/>
                <a:gd name="connsiteY0" fmla="*/ 43235 h 947738"/>
                <a:gd name="connsiteX1" fmla="*/ 344697 w 352105"/>
                <a:gd name="connsiteY1" fmla="*/ 107231 h 947738"/>
                <a:gd name="connsiteX2" fmla="*/ 344697 w 352105"/>
                <a:gd name="connsiteY2" fmla="*/ 947738 h 947738"/>
                <a:gd name="connsiteX3" fmla="*/ 15875 w 352105"/>
                <a:gd name="connsiteY3" fmla="*/ 947738 h 947738"/>
                <a:gd name="connsiteX4" fmla="*/ 15875 w 352105"/>
                <a:gd name="connsiteY4" fmla="*/ 107231 h 947738"/>
                <a:gd name="connsiteX5" fmla="*/ 28795 w 352105"/>
                <a:gd name="connsiteY5" fmla="*/ 43235 h 947738"/>
                <a:gd name="connsiteX6" fmla="*/ 57945 w 352105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2105" h="947738">
                  <a:moveTo>
                    <a:pt x="331777" y="43235"/>
                  </a:moveTo>
                  <a:cubicBezTo>
                    <a:pt x="340097" y="62905"/>
                    <a:pt x="344697" y="84531"/>
                    <a:pt x="344697" y="107231"/>
                  </a:cubicBezTo>
                  <a:cubicBezTo>
                    <a:pt x="344697" y="387400"/>
                    <a:pt x="361366" y="667569"/>
                    <a:pt x="344697" y="947738"/>
                  </a:cubicBezTo>
                  <a:lnTo>
                    <a:pt x="15875" y="947738"/>
                  </a:lnTo>
                  <a:cubicBezTo>
                    <a:pt x="-19844" y="722337"/>
                    <a:pt x="15875" y="387400"/>
                    <a:pt x="15875" y="107231"/>
                  </a:cubicBezTo>
                  <a:cubicBezTo>
                    <a:pt x="15875" y="84531"/>
                    <a:pt x="20476" y="62905"/>
                    <a:pt x="28795" y="43235"/>
                  </a:cubicBezTo>
                  <a:lnTo>
                    <a:pt x="57945" y="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月 77">
              <a:extLst>
                <a:ext uri="{FF2B5EF4-FFF2-40B4-BE49-F238E27FC236}">
                  <a16:creationId xmlns:a16="http://schemas.microsoft.com/office/drawing/2014/main" id="{8D99ED7A-84A6-40DA-834E-A59259714ADA}"/>
                </a:ext>
              </a:extLst>
            </p:cNvPr>
            <p:cNvSpPr/>
            <p:nvPr/>
          </p:nvSpPr>
          <p:spPr>
            <a:xfrm rot="19800000" flipH="1">
              <a:off x="4073779" y="5004005"/>
              <a:ext cx="62802" cy="176787"/>
            </a:xfrm>
            <a:prstGeom prst="moon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B994A4E3-611C-4988-8A93-13C4F19A382F}"/>
                </a:ext>
              </a:extLst>
            </p:cNvPr>
            <p:cNvGrpSpPr/>
            <p:nvPr/>
          </p:nvGrpSpPr>
          <p:grpSpPr>
            <a:xfrm>
              <a:off x="3952621" y="4641270"/>
              <a:ext cx="269237" cy="253842"/>
              <a:chOff x="3952621" y="4641270"/>
              <a:chExt cx="337093" cy="253842"/>
            </a:xfrm>
          </p:grpSpPr>
          <p:sp>
            <p:nvSpPr>
              <p:cNvPr id="86" name="円/楕円 27">
                <a:extLst>
                  <a:ext uri="{FF2B5EF4-FFF2-40B4-BE49-F238E27FC236}">
                    <a16:creationId xmlns:a16="http://schemas.microsoft.com/office/drawing/2014/main" id="{BC6A8FA7-FB71-42C7-A5DC-8856649DE7E1}"/>
                  </a:ext>
                </a:extLst>
              </p:cNvPr>
              <p:cNvSpPr/>
              <p:nvPr/>
            </p:nvSpPr>
            <p:spPr>
              <a:xfrm rot="297402" flipH="1">
                <a:off x="4180238" y="4843231"/>
                <a:ext cx="109475" cy="2747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円/楕円 27">
                <a:extLst>
                  <a:ext uri="{FF2B5EF4-FFF2-40B4-BE49-F238E27FC236}">
                    <a16:creationId xmlns:a16="http://schemas.microsoft.com/office/drawing/2014/main" id="{98196E76-6E9B-4E73-93E1-9EF71EF93B0A}"/>
                  </a:ext>
                </a:extLst>
              </p:cNvPr>
              <p:cNvSpPr/>
              <p:nvPr/>
            </p:nvSpPr>
            <p:spPr>
              <a:xfrm rot="21076560" flipH="1">
                <a:off x="4180239" y="4782654"/>
                <a:ext cx="109475" cy="2747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円/楕円 333">
                <a:extLst>
                  <a:ext uri="{FF2B5EF4-FFF2-40B4-BE49-F238E27FC236}">
                    <a16:creationId xmlns:a16="http://schemas.microsoft.com/office/drawing/2014/main" id="{AEF2CC6B-51A9-4C6E-ADD0-2101BB9B916D}"/>
                  </a:ext>
                </a:extLst>
              </p:cNvPr>
              <p:cNvSpPr/>
              <p:nvPr/>
            </p:nvSpPr>
            <p:spPr>
              <a:xfrm>
                <a:off x="4017879" y="4764824"/>
                <a:ext cx="152578" cy="11505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円/楕円 334">
                <a:extLst>
                  <a:ext uri="{FF2B5EF4-FFF2-40B4-BE49-F238E27FC236}">
                    <a16:creationId xmlns:a16="http://schemas.microsoft.com/office/drawing/2014/main" id="{973CE346-0162-4FCD-ACD1-E41B577B0521}"/>
                  </a:ext>
                </a:extLst>
              </p:cNvPr>
              <p:cNvSpPr/>
              <p:nvPr/>
            </p:nvSpPr>
            <p:spPr>
              <a:xfrm>
                <a:off x="4017879" y="4788928"/>
                <a:ext cx="152578" cy="10618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円/楕円 335">
                <a:extLst>
                  <a:ext uri="{FF2B5EF4-FFF2-40B4-BE49-F238E27FC236}">
                    <a16:creationId xmlns:a16="http://schemas.microsoft.com/office/drawing/2014/main" id="{62FB71F4-EACF-423B-A2B2-33C11EA46D5C}"/>
                  </a:ext>
                </a:extLst>
              </p:cNvPr>
              <p:cNvSpPr/>
              <p:nvPr/>
            </p:nvSpPr>
            <p:spPr>
              <a:xfrm>
                <a:off x="4023267" y="4782090"/>
                <a:ext cx="91322" cy="9778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円/楕円 27">
                <a:extLst>
                  <a:ext uri="{FF2B5EF4-FFF2-40B4-BE49-F238E27FC236}">
                    <a16:creationId xmlns:a16="http://schemas.microsoft.com/office/drawing/2014/main" id="{40C2C160-4597-42C8-8C61-E3E5AD0F09E3}"/>
                  </a:ext>
                </a:extLst>
              </p:cNvPr>
              <p:cNvSpPr/>
              <p:nvPr/>
            </p:nvSpPr>
            <p:spPr>
              <a:xfrm rot="10800000">
                <a:off x="3952621" y="4641270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BFF3655A-60D6-4A10-A510-8CE325C86048}"/>
                </a:ext>
              </a:extLst>
            </p:cNvPr>
            <p:cNvSpPr/>
            <p:nvPr/>
          </p:nvSpPr>
          <p:spPr>
            <a:xfrm>
              <a:off x="4184842" y="5374246"/>
              <a:ext cx="396684" cy="109773"/>
            </a:xfrm>
            <a:custGeom>
              <a:avLst/>
              <a:gdLst>
                <a:gd name="connsiteX0" fmla="*/ 49029 w 399064"/>
                <a:gd name="connsiteY0" fmla="*/ 0 h 122467"/>
                <a:gd name="connsiteX1" fmla="*/ 339342 w 399064"/>
                <a:gd name="connsiteY1" fmla="*/ 0 h 122467"/>
                <a:gd name="connsiteX2" fmla="*/ 384940 w 399064"/>
                <a:gd name="connsiteY2" fmla="*/ 84949 h 122467"/>
                <a:gd name="connsiteX3" fmla="*/ 399064 w 399064"/>
                <a:gd name="connsiteY3" fmla="*/ 94688 h 122467"/>
                <a:gd name="connsiteX4" fmla="*/ 199532 w 399064"/>
                <a:gd name="connsiteY4" fmla="*/ 122467 h 122467"/>
                <a:gd name="connsiteX5" fmla="*/ 0 w 399064"/>
                <a:gd name="connsiteY5" fmla="*/ 94688 h 122467"/>
                <a:gd name="connsiteX6" fmla="*/ 4855 w 399064"/>
                <a:gd name="connsiteY6" fmla="*/ 91340 h 122467"/>
                <a:gd name="connsiteX7" fmla="*/ 0 w 399064"/>
                <a:gd name="connsiteY7" fmla="*/ 91340 h 122467"/>
                <a:gd name="connsiteX0" fmla="*/ 49029 w 399064"/>
                <a:gd name="connsiteY0" fmla="*/ 0 h 122467"/>
                <a:gd name="connsiteX1" fmla="*/ 339342 w 399064"/>
                <a:gd name="connsiteY1" fmla="*/ 0 h 122467"/>
                <a:gd name="connsiteX2" fmla="*/ 384940 w 399064"/>
                <a:gd name="connsiteY2" fmla="*/ 84949 h 122467"/>
                <a:gd name="connsiteX3" fmla="*/ 399064 w 399064"/>
                <a:gd name="connsiteY3" fmla="*/ 94688 h 122467"/>
                <a:gd name="connsiteX4" fmla="*/ 199532 w 399064"/>
                <a:gd name="connsiteY4" fmla="*/ 122467 h 122467"/>
                <a:gd name="connsiteX5" fmla="*/ 0 w 399064"/>
                <a:gd name="connsiteY5" fmla="*/ 94688 h 122467"/>
                <a:gd name="connsiteX6" fmla="*/ 0 w 399064"/>
                <a:gd name="connsiteY6" fmla="*/ 91340 h 122467"/>
                <a:gd name="connsiteX7" fmla="*/ 49029 w 399064"/>
                <a:gd name="connsiteY7" fmla="*/ 0 h 122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9064" h="122467">
                  <a:moveTo>
                    <a:pt x="49029" y="0"/>
                  </a:moveTo>
                  <a:lnTo>
                    <a:pt x="339342" y="0"/>
                  </a:lnTo>
                  <a:lnTo>
                    <a:pt x="384940" y="84949"/>
                  </a:lnTo>
                  <a:lnTo>
                    <a:pt x="399064" y="94688"/>
                  </a:lnTo>
                  <a:cubicBezTo>
                    <a:pt x="399064" y="110030"/>
                    <a:pt x="309730" y="122467"/>
                    <a:pt x="199532" y="122467"/>
                  </a:cubicBezTo>
                  <a:cubicBezTo>
                    <a:pt x="89334" y="122467"/>
                    <a:pt x="0" y="110030"/>
                    <a:pt x="0" y="94688"/>
                  </a:cubicBezTo>
                  <a:lnTo>
                    <a:pt x="0" y="91340"/>
                  </a:lnTo>
                  <a:lnTo>
                    <a:pt x="4902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BEF378EE-2D03-4264-9DE8-B284C756BE7D}"/>
                </a:ext>
              </a:extLst>
            </p:cNvPr>
            <p:cNvSpPr/>
            <p:nvPr/>
          </p:nvSpPr>
          <p:spPr>
            <a:xfrm rot="1800000">
              <a:off x="3878587" y="4164330"/>
              <a:ext cx="1145110" cy="851563"/>
            </a:xfrm>
            <a:custGeom>
              <a:avLst/>
              <a:gdLst>
                <a:gd name="connsiteX0" fmla="*/ 252434 w 1145110"/>
                <a:gd name="connsiteY0" fmla="*/ 77573 h 851563"/>
                <a:gd name="connsiteX1" fmla="*/ 572555 w 1145110"/>
                <a:gd name="connsiteY1" fmla="*/ 0 h 851563"/>
                <a:gd name="connsiteX2" fmla="*/ 1145110 w 1145110"/>
                <a:gd name="connsiteY2" fmla="*/ 454215 h 851563"/>
                <a:gd name="connsiteX3" fmla="*/ 892676 w 1145110"/>
                <a:gd name="connsiteY3" fmla="*/ 830857 h 851563"/>
                <a:gd name="connsiteX4" fmla="*/ 844588 w 1145110"/>
                <a:gd name="connsiteY4" fmla="*/ 851563 h 851563"/>
                <a:gd name="connsiteX5" fmla="*/ 821413 w 1145110"/>
                <a:gd name="connsiteY5" fmla="*/ 754972 h 851563"/>
                <a:gd name="connsiteX6" fmla="*/ 776385 w 1145110"/>
                <a:gd name="connsiteY6" fmla="*/ 656178 h 851563"/>
                <a:gd name="connsiteX7" fmla="*/ 64884 w 1145110"/>
                <a:gd name="connsiteY7" fmla="*/ 447759 h 851563"/>
                <a:gd name="connsiteX8" fmla="*/ 4738 w 1145110"/>
                <a:gd name="connsiteY8" fmla="*/ 491502 h 851563"/>
                <a:gd name="connsiteX9" fmla="*/ 0 w 1145110"/>
                <a:gd name="connsiteY9" fmla="*/ 454215 h 851563"/>
                <a:gd name="connsiteX10" fmla="*/ 252434 w 1145110"/>
                <a:gd name="connsiteY10" fmla="*/ 77573 h 851563"/>
                <a:gd name="connsiteX0" fmla="*/ 252434 w 1145110"/>
                <a:gd name="connsiteY0" fmla="*/ 77573 h 851563"/>
                <a:gd name="connsiteX1" fmla="*/ 572555 w 1145110"/>
                <a:gd name="connsiteY1" fmla="*/ 0 h 851563"/>
                <a:gd name="connsiteX2" fmla="*/ 1145110 w 1145110"/>
                <a:gd name="connsiteY2" fmla="*/ 454215 h 851563"/>
                <a:gd name="connsiteX3" fmla="*/ 892676 w 1145110"/>
                <a:gd name="connsiteY3" fmla="*/ 830857 h 851563"/>
                <a:gd name="connsiteX4" fmla="*/ 844588 w 1145110"/>
                <a:gd name="connsiteY4" fmla="*/ 851563 h 851563"/>
                <a:gd name="connsiteX5" fmla="*/ 821413 w 1145110"/>
                <a:gd name="connsiteY5" fmla="*/ 754972 h 851563"/>
                <a:gd name="connsiteX6" fmla="*/ 726340 w 1145110"/>
                <a:gd name="connsiteY6" fmla="*/ 693320 h 851563"/>
                <a:gd name="connsiteX7" fmla="*/ 64884 w 1145110"/>
                <a:gd name="connsiteY7" fmla="*/ 447759 h 851563"/>
                <a:gd name="connsiteX8" fmla="*/ 4738 w 1145110"/>
                <a:gd name="connsiteY8" fmla="*/ 491502 h 851563"/>
                <a:gd name="connsiteX9" fmla="*/ 0 w 1145110"/>
                <a:gd name="connsiteY9" fmla="*/ 454215 h 851563"/>
                <a:gd name="connsiteX10" fmla="*/ 252434 w 1145110"/>
                <a:gd name="connsiteY10" fmla="*/ 77573 h 851563"/>
                <a:gd name="connsiteX0" fmla="*/ 252434 w 1145110"/>
                <a:gd name="connsiteY0" fmla="*/ 77573 h 851563"/>
                <a:gd name="connsiteX1" fmla="*/ 572555 w 1145110"/>
                <a:gd name="connsiteY1" fmla="*/ 0 h 851563"/>
                <a:gd name="connsiteX2" fmla="*/ 1145110 w 1145110"/>
                <a:gd name="connsiteY2" fmla="*/ 454215 h 851563"/>
                <a:gd name="connsiteX3" fmla="*/ 892676 w 1145110"/>
                <a:gd name="connsiteY3" fmla="*/ 830857 h 851563"/>
                <a:gd name="connsiteX4" fmla="*/ 844588 w 1145110"/>
                <a:gd name="connsiteY4" fmla="*/ 851563 h 851563"/>
                <a:gd name="connsiteX5" fmla="*/ 726340 w 1145110"/>
                <a:gd name="connsiteY5" fmla="*/ 693320 h 851563"/>
                <a:gd name="connsiteX6" fmla="*/ 64884 w 1145110"/>
                <a:gd name="connsiteY6" fmla="*/ 447759 h 851563"/>
                <a:gd name="connsiteX7" fmla="*/ 4738 w 1145110"/>
                <a:gd name="connsiteY7" fmla="*/ 491502 h 851563"/>
                <a:gd name="connsiteX8" fmla="*/ 0 w 1145110"/>
                <a:gd name="connsiteY8" fmla="*/ 454215 h 851563"/>
                <a:gd name="connsiteX9" fmla="*/ 252434 w 1145110"/>
                <a:gd name="connsiteY9" fmla="*/ 77573 h 851563"/>
                <a:gd name="connsiteX0" fmla="*/ 252434 w 1145110"/>
                <a:gd name="connsiteY0" fmla="*/ 77573 h 851563"/>
                <a:gd name="connsiteX1" fmla="*/ 572555 w 1145110"/>
                <a:gd name="connsiteY1" fmla="*/ 0 h 851563"/>
                <a:gd name="connsiteX2" fmla="*/ 1145110 w 1145110"/>
                <a:gd name="connsiteY2" fmla="*/ 454215 h 851563"/>
                <a:gd name="connsiteX3" fmla="*/ 892676 w 1145110"/>
                <a:gd name="connsiteY3" fmla="*/ 830857 h 851563"/>
                <a:gd name="connsiteX4" fmla="*/ 844588 w 1145110"/>
                <a:gd name="connsiteY4" fmla="*/ 851563 h 851563"/>
                <a:gd name="connsiteX5" fmla="*/ 726340 w 1145110"/>
                <a:gd name="connsiteY5" fmla="*/ 693320 h 851563"/>
                <a:gd name="connsiteX6" fmla="*/ 152136 w 1145110"/>
                <a:gd name="connsiteY6" fmla="*/ 408379 h 851563"/>
                <a:gd name="connsiteX7" fmla="*/ 64884 w 1145110"/>
                <a:gd name="connsiteY7" fmla="*/ 447759 h 851563"/>
                <a:gd name="connsiteX8" fmla="*/ 4738 w 1145110"/>
                <a:gd name="connsiteY8" fmla="*/ 491502 h 851563"/>
                <a:gd name="connsiteX9" fmla="*/ 0 w 1145110"/>
                <a:gd name="connsiteY9" fmla="*/ 454215 h 851563"/>
                <a:gd name="connsiteX10" fmla="*/ 252434 w 1145110"/>
                <a:gd name="connsiteY10" fmla="*/ 77573 h 851563"/>
                <a:gd name="connsiteX0" fmla="*/ 252434 w 1145110"/>
                <a:gd name="connsiteY0" fmla="*/ 77573 h 851563"/>
                <a:gd name="connsiteX1" fmla="*/ 572555 w 1145110"/>
                <a:gd name="connsiteY1" fmla="*/ 0 h 851563"/>
                <a:gd name="connsiteX2" fmla="*/ 1145110 w 1145110"/>
                <a:gd name="connsiteY2" fmla="*/ 454215 h 851563"/>
                <a:gd name="connsiteX3" fmla="*/ 892676 w 1145110"/>
                <a:gd name="connsiteY3" fmla="*/ 830857 h 851563"/>
                <a:gd name="connsiteX4" fmla="*/ 844588 w 1145110"/>
                <a:gd name="connsiteY4" fmla="*/ 851563 h 851563"/>
                <a:gd name="connsiteX5" fmla="*/ 726340 w 1145110"/>
                <a:gd name="connsiteY5" fmla="*/ 693320 h 851563"/>
                <a:gd name="connsiteX6" fmla="*/ 152136 w 1145110"/>
                <a:gd name="connsiteY6" fmla="*/ 408379 h 851563"/>
                <a:gd name="connsiteX7" fmla="*/ 64884 w 1145110"/>
                <a:gd name="connsiteY7" fmla="*/ 447759 h 851563"/>
                <a:gd name="connsiteX8" fmla="*/ 4738 w 1145110"/>
                <a:gd name="connsiteY8" fmla="*/ 491502 h 851563"/>
                <a:gd name="connsiteX9" fmla="*/ 0 w 1145110"/>
                <a:gd name="connsiteY9" fmla="*/ 454215 h 851563"/>
                <a:gd name="connsiteX10" fmla="*/ 252434 w 1145110"/>
                <a:gd name="connsiteY10" fmla="*/ 77573 h 851563"/>
                <a:gd name="connsiteX0" fmla="*/ 252434 w 1145110"/>
                <a:gd name="connsiteY0" fmla="*/ 77573 h 851563"/>
                <a:gd name="connsiteX1" fmla="*/ 572555 w 1145110"/>
                <a:gd name="connsiteY1" fmla="*/ 0 h 851563"/>
                <a:gd name="connsiteX2" fmla="*/ 1145110 w 1145110"/>
                <a:gd name="connsiteY2" fmla="*/ 454215 h 851563"/>
                <a:gd name="connsiteX3" fmla="*/ 892676 w 1145110"/>
                <a:gd name="connsiteY3" fmla="*/ 830857 h 851563"/>
                <a:gd name="connsiteX4" fmla="*/ 844588 w 1145110"/>
                <a:gd name="connsiteY4" fmla="*/ 851563 h 851563"/>
                <a:gd name="connsiteX5" fmla="*/ 726340 w 1145110"/>
                <a:gd name="connsiteY5" fmla="*/ 693320 h 851563"/>
                <a:gd name="connsiteX6" fmla="*/ 152136 w 1145110"/>
                <a:gd name="connsiteY6" fmla="*/ 408379 h 851563"/>
                <a:gd name="connsiteX7" fmla="*/ 64884 w 1145110"/>
                <a:gd name="connsiteY7" fmla="*/ 447759 h 851563"/>
                <a:gd name="connsiteX8" fmla="*/ 4738 w 1145110"/>
                <a:gd name="connsiteY8" fmla="*/ 491502 h 851563"/>
                <a:gd name="connsiteX9" fmla="*/ 0 w 1145110"/>
                <a:gd name="connsiteY9" fmla="*/ 454215 h 851563"/>
                <a:gd name="connsiteX10" fmla="*/ 252434 w 1145110"/>
                <a:gd name="connsiteY10" fmla="*/ 77573 h 851563"/>
                <a:gd name="connsiteX0" fmla="*/ 64884 w 1145110"/>
                <a:gd name="connsiteY0" fmla="*/ 447759 h 851563"/>
                <a:gd name="connsiteX1" fmla="*/ 4738 w 1145110"/>
                <a:gd name="connsiteY1" fmla="*/ 491502 h 851563"/>
                <a:gd name="connsiteX2" fmla="*/ 0 w 1145110"/>
                <a:gd name="connsiteY2" fmla="*/ 454215 h 851563"/>
                <a:gd name="connsiteX3" fmla="*/ 252434 w 1145110"/>
                <a:gd name="connsiteY3" fmla="*/ 77573 h 851563"/>
                <a:gd name="connsiteX4" fmla="*/ 572555 w 1145110"/>
                <a:gd name="connsiteY4" fmla="*/ 0 h 851563"/>
                <a:gd name="connsiteX5" fmla="*/ 1145110 w 1145110"/>
                <a:gd name="connsiteY5" fmla="*/ 454215 h 851563"/>
                <a:gd name="connsiteX6" fmla="*/ 892676 w 1145110"/>
                <a:gd name="connsiteY6" fmla="*/ 830857 h 851563"/>
                <a:gd name="connsiteX7" fmla="*/ 844588 w 1145110"/>
                <a:gd name="connsiteY7" fmla="*/ 851563 h 851563"/>
                <a:gd name="connsiteX8" fmla="*/ 726340 w 1145110"/>
                <a:gd name="connsiteY8" fmla="*/ 693320 h 851563"/>
                <a:gd name="connsiteX9" fmla="*/ 152136 w 1145110"/>
                <a:gd name="connsiteY9" fmla="*/ 408379 h 851563"/>
                <a:gd name="connsiteX10" fmla="*/ 156324 w 1145110"/>
                <a:gd name="connsiteY10" fmla="*/ 539199 h 851563"/>
                <a:gd name="connsiteX0" fmla="*/ 64884 w 1145110"/>
                <a:gd name="connsiteY0" fmla="*/ 447759 h 851563"/>
                <a:gd name="connsiteX1" fmla="*/ 4738 w 1145110"/>
                <a:gd name="connsiteY1" fmla="*/ 491502 h 851563"/>
                <a:gd name="connsiteX2" fmla="*/ 0 w 1145110"/>
                <a:gd name="connsiteY2" fmla="*/ 454215 h 851563"/>
                <a:gd name="connsiteX3" fmla="*/ 252434 w 1145110"/>
                <a:gd name="connsiteY3" fmla="*/ 77573 h 851563"/>
                <a:gd name="connsiteX4" fmla="*/ 572555 w 1145110"/>
                <a:gd name="connsiteY4" fmla="*/ 0 h 851563"/>
                <a:gd name="connsiteX5" fmla="*/ 1145110 w 1145110"/>
                <a:gd name="connsiteY5" fmla="*/ 454215 h 851563"/>
                <a:gd name="connsiteX6" fmla="*/ 892676 w 1145110"/>
                <a:gd name="connsiteY6" fmla="*/ 830857 h 851563"/>
                <a:gd name="connsiteX7" fmla="*/ 844588 w 1145110"/>
                <a:gd name="connsiteY7" fmla="*/ 851563 h 851563"/>
                <a:gd name="connsiteX8" fmla="*/ 726340 w 1145110"/>
                <a:gd name="connsiteY8" fmla="*/ 693320 h 851563"/>
                <a:gd name="connsiteX9" fmla="*/ 152136 w 1145110"/>
                <a:gd name="connsiteY9" fmla="*/ 408379 h 851563"/>
                <a:gd name="connsiteX0" fmla="*/ 4738 w 1145110"/>
                <a:gd name="connsiteY0" fmla="*/ 491502 h 851563"/>
                <a:gd name="connsiteX1" fmla="*/ 0 w 1145110"/>
                <a:gd name="connsiteY1" fmla="*/ 454215 h 851563"/>
                <a:gd name="connsiteX2" fmla="*/ 252434 w 1145110"/>
                <a:gd name="connsiteY2" fmla="*/ 77573 h 851563"/>
                <a:gd name="connsiteX3" fmla="*/ 572555 w 1145110"/>
                <a:gd name="connsiteY3" fmla="*/ 0 h 851563"/>
                <a:gd name="connsiteX4" fmla="*/ 1145110 w 1145110"/>
                <a:gd name="connsiteY4" fmla="*/ 454215 h 851563"/>
                <a:gd name="connsiteX5" fmla="*/ 892676 w 1145110"/>
                <a:gd name="connsiteY5" fmla="*/ 830857 h 851563"/>
                <a:gd name="connsiteX6" fmla="*/ 844588 w 1145110"/>
                <a:gd name="connsiteY6" fmla="*/ 851563 h 851563"/>
                <a:gd name="connsiteX7" fmla="*/ 726340 w 1145110"/>
                <a:gd name="connsiteY7" fmla="*/ 693320 h 851563"/>
                <a:gd name="connsiteX8" fmla="*/ 152136 w 1145110"/>
                <a:gd name="connsiteY8" fmla="*/ 408379 h 851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110" h="851563">
                  <a:moveTo>
                    <a:pt x="4738" y="491502"/>
                  </a:moveTo>
                  <a:lnTo>
                    <a:pt x="0" y="454215"/>
                  </a:lnTo>
                  <a:cubicBezTo>
                    <a:pt x="0" y="297430"/>
                    <a:pt x="100134" y="159199"/>
                    <a:pt x="252434" y="77573"/>
                  </a:cubicBezTo>
                  <a:cubicBezTo>
                    <a:pt x="343815" y="28597"/>
                    <a:pt x="453975" y="0"/>
                    <a:pt x="572555" y="0"/>
                  </a:cubicBezTo>
                  <a:cubicBezTo>
                    <a:pt x="888768" y="0"/>
                    <a:pt x="1145110" y="203359"/>
                    <a:pt x="1145110" y="454215"/>
                  </a:cubicBezTo>
                  <a:cubicBezTo>
                    <a:pt x="1145110" y="611000"/>
                    <a:pt x="1044976" y="749232"/>
                    <a:pt x="892676" y="830857"/>
                  </a:cubicBezTo>
                  <a:lnTo>
                    <a:pt x="844588" y="851563"/>
                  </a:lnTo>
                  <a:cubicBezTo>
                    <a:pt x="805172" y="798815"/>
                    <a:pt x="765366" y="746357"/>
                    <a:pt x="726340" y="693320"/>
                  </a:cubicBezTo>
                  <a:cubicBezTo>
                    <a:pt x="618285" y="546469"/>
                    <a:pt x="460906" y="326437"/>
                    <a:pt x="152136" y="408379"/>
                  </a:cubicBezTo>
                </a:path>
              </a:pathLst>
            </a:cu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78FEEEC9-1650-46CC-836C-2176A1EA33BF}"/>
                </a:ext>
              </a:extLst>
            </p:cNvPr>
            <p:cNvGrpSpPr/>
            <p:nvPr/>
          </p:nvGrpSpPr>
          <p:grpSpPr>
            <a:xfrm>
              <a:off x="4391385" y="4726878"/>
              <a:ext cx="188990" cy="342286"/>
              <a:chOff x="1368308" y="1783038"/>
              <a:chExt cx="188990" cy="342286"/>
            </a:xfrm>
          </p:grpSpPr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38BB4C8E-1C91-4C1F-BF67-7D21180FCA03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5A309E68-ABA3-4312-AE1D-51CCE01CB64C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F5F5DE02-9228-42C0-9AFC-B3F1F40D1896}"/>
                </a:ext>
              </a:extLst>
            </p:cNvPr>
            <p:cNvSpPr/>
            <p:nvPr/>
          </p:nvSpPr>
          <p:spPr>
            <a:xfrm>
              <a:off x="4700815" y="4020781"/>
              <a:ext cx="172454" cy="17033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0739C48D-2321-4C0C-867F-AF79CC1EE813}"/>
              </a:ext>
            </a:extLst>
          </p:cNvPr>
          <p:cNvGrpSpPr/>
          <p:nvPr/>
        </p:nvGrpSpPr>
        <p:grpSpPr>
          <a:xfrm>
            <a:off x="7482870" y="1143771"/>
            <a:ext cx="1022070" cy="2388501"/>
            <a:chOff x="6904900" y="1143771"/>
            <a:chExt cx="1022070" cy="2388501"/>
          </a:xfrm>
        </p:grpSpPr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718554CB-0819-41A2-97AE-CC73567094EF}"/>
                </a:ext>
              </a:extLst>
            </p:cNvPr>
            <p:cNvSpPr/>
            <p:nvPr/>
          </p:nvSpPr>
          <p:spPr>
            <a:xfrm rot="1972559">
              <a:off x="6939728" y="1346722"/>
              <a:ext cx="473167" cy="51584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D38B091F-2AF3-4A54-9C71-94929BFC4DC4}"/>
                </a:ext>
              </a:extLst>
            </p:cNvPr>
            <p:cNvSpPr/>
            <p:nvPr/>
          </p:nvSpPr>
          <p:spPr>
            <a:xfrm>
              <a:off x="7055643" y="1276350"/>
              <a:ext cx="871327" cy="1533787"/>
            </a:xfrm>
            <a:custGeom>
              <a:avLst/>
              <a:gdLst>
                <a:gd name="connsiteX0" fmla="*/ 336094 w 883916"/>
                <a:gd name="connsiteY0" fmla="*/ 0 h 1565177"/>
                <a:gd name="connsiteX1" fmla="*/ 883916 w 883916"/>
                <a:gd name="connsiteY1" fmla="*/ 581775 h 1565177"/>
                <a:gd name="connsiteX2" fmla="*/ 790357 w 883916"/>
                <a:gd name="connsiteY2" fmla="*/ 907051 h 1565177"/>
                <a:gd name="connsiteX3" fmla="*/ 783837 w 883916"/>
                <a:gd name="connsiteY3" fmla="*/ 915443 h 1565177"/>
                <a:gd name="connsiteX4" fmla="*/ 786615 w 883916"/>
                <a:gd name="connsiteY4" fmla="*/ 953248 h 1565177"/>
                <a:gd name="connsiteX5" fmla="*/ 425977 w 883916"/>
                <a:gd name="connsiteY5" fmla="*/ 1560194 h 1565177"/>
                <a:gd name="connsiteX6" fmla="*/ 389941 w 883916"/>
                <a:gd name="connsiteY6" fmla="*/ 1565177 h 1565177"/>
                <a:gd name="connsiteX7" fmla="*/ 389941 w 883916"/>
                <a:gd name="connsiteY7" fmla="*/ 715046 h 1565177"/>
                <a:gd name="connsiteX8" fmla="*/ 406873 w 883916"/>
                <a:gd name="connsiteY8" fmla="*/ 714661 h 1565177"/>
                <a:gd name="connsiteX9" fmla="*/ 432415 w 883916"/>
                <a:gd name="connsiteY9" fmla="*/ 701426 h 1565177"/>
                <a:gd name="connsiteX10" fmla="*/ 418387 w 883916"/>
                <a:gd name="connsiteY10" fmla="*/ 548264 h 1565177"/>
                <a:gd name="connsiteX11" fmla="*/ 389941 w 883916"/>
                <a:gd name="connsiteY11" fmla="*/ 496370 h 1565177"/>
                <a:gd name="connsiteX12" fmla="*/ 389941 w 883916"/>
                <a:gd name="connsiteY12" fmla="*/ 476933 h 1565177"/>
                <a:gd name="connsiteX13" fmla="*/ 267133 w 883916"/>
                <a:gd name="connsiteY13" fmla="*/ 291658 h 1565177"/>
                <a:gd name="connsiteX14" fmla="*/ 208912 w 883916"/>
                <a:gd name="connsiteY14" fmla="*/ 279904 h 1565177"/>
                <a:gd name="connsiteX15" fmla="*/ 127380 w 883916"/>
                <a:gd name="connsiteY15" fmla="*/ 206553 h 1565177"/>
                <a:gd name="connsiteX16" fmla="*/ 15906 w 883916"/>
                <a:gd name="connsiteY16" fmla="*/ 133802 h 1565177"/>
                <a:gd name="connsiteX17" fmla="*/ 0 w 883916"/>
                <a:gd name="connsiteY17" fmla="*/ 126797 h 1565177"/>
                <a:gd name="connsiteX18" fmla="*/ 74970 w 883916"/>
                <a:gd name="connsiteY18" fmla="*/ 70217 h 1565177"/>
                <a:gd name="connsiteX19" fmla="*/ 336094 w 883916"/>
                <a:gd name="connsiteY19" fmla="*/ 0 h 1565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83916" h="1565177">
                  <a:moveTo>
                    <a:pt x="336094" y="0"/>
                  </a:moveTo>
                  <a:cubicBezTo>
                    <a:pt x="638648" y="0"/>
                    <a:pt x="883916" y="260470"/>
                    <a:pt x="883916" y="581775"/>
                  </a:cubicBezTo>
                  <a:cubicBezTo>
                    <a:pt x="883916" y="702265"/>
                    <a:pt x="849425" y="814199"/>
                    <a:pt x="790357" y="907051"/>
                  </a:cubicBezTo>
                  <a:lnTo>
                    <a:pt x="783837" y="915443"/>
                  </a:lnTo>
                  <a:lnTo>
                    <a:pt x="786615" y="953248"/>
                  </a:lnTo>
                  <a:cubicBezTo>
                    <a:pt x="786615" y="1252637"/>
                    <a:pt x="631793" y="1502425"/>
                    <a:pt x="425977" y="1560194"/>
                  </a:cubicBezTo>
                  <a:lnTo>
                    <a:pt x="389941" y="1565177"/>
                  </a:lnTo>
                  <a:lnTo>
                    <a:pt x="389941" y="715046"/>
                  </a:lnTo>
                  <a:lnTo>
                    <a:pt x="406873" y="714661"/>
                  </a:lnTo>
                  <a:cubicBezTo>
                    <a:pt x="417047" y="712366"/>
                    <a:pt x="425646" y="707999"/>
                    <a:pt x="432415" y="701426"/>
                  </a:cubicBezTo>
                  <a:cubicBezTo>
                    <a:pt x="459489" y="675135"/>
                    <a:pt x="452146" y="618529"/>
                    <a:pt x="418387" y="548264"/>
                  </a:cubicBezTo>
                  <a:lnTo>
                    <a:pt x="389941" y="496370"/>
                  </a:lnTo>
                  <a:lnTo>
                    <a:pt x="389941" y="476933"/>
                  </a:lnTo>
                  <a:cubicBezTo>
                    <a:pt x="389941" y="393644"/>
                    <a:pt x="339302" y="322183"/>
                    <a:pt x="267133" y="291658"/>
                  </a:cubicBezTo>
                  <a:lnTo>
                    <a:pt x="208912" y="279904"/>
                  </a:lnTo>
                  <a:lnTo>
                    <a:pt x="127380" y="206553"/>
                  </a:lnTo>
                  <a:cubicBezTo>
                    <a:pt x="88370" y="176309"/>
                    <a:pt x="50529" y="151705"/>
                    <a:pt x="15906" y="133802"/>
                  </a:cubicBezTo>
                  <a:lnTo>
                    <a:pt x="0" y="126797"/>
                  </a:lnTo>
                  <a:lnTo>
                    <a:pt x="74970" y="70217"/>
                  </a:lnTo>
                  <a:cubicBezTo>
                    <a:pt x="152593" y="25437"/>
                    <a:pt x="241546" y="0"/>
                    <a:pt x="33609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542C05C3-2A6B-4BC3-9B82-3C4048C43DE1}"/>
                </a:ext>
              </a:extLst>
            </p:cNvPr>
            <p:cNvGrpSpPr/>
            <p:nvPr/>
          </p:nvGrpSpPr>
          <p:grpSpPr>
            <a:xfrm>
              <a:off x="7292230" y="2142208"/>
              <a:ext cx="248020" cy="361687"/>
              <a:chOff x="321469" y="2142208"/>
              <a:chExt cx="248020" cy="361687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E983179D-63C2-4524-88EA-E5054C061A1D}"/>
                  </a:ext>
                </a:extLst>
              </p:cNvPr>
              <p:cNvSpPr/>
              <p:nvPr/>
            </p:nvSpPr>
            <p:spPr>
              <a:xfrm>
                <a:off x="321469" y="2142208"/>
                <a:ext cx="248020" cy="361687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7111F1A9-DE76-429D-80F1-FB2861635C69}"/>
                  </a:ext>
                </a:extLst>
              </p:cNvPr>
              <p:cNvSpPr/>
              <p:nvPr/>
            </p:nvSpPr>
            <p:spPr>
              <a:xfrm>
                <a:off x="335756" y="2168910"/>
                <a:ext cx="135732" cy="223973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03" h="223973">
                    <a:moveTo>
                      <a:pt x="152408" y="0"/>
                    </a:moveTo>
                    <a:cubicBezTo>
                      <a:pt x="185219" y="56830"/>
                      <a:pt x="121216" y="155210"/>
                      <a:pt x="9452" y="219737"/>
                    </a:cubicBezTo>
                    <a:lnTo>
                      <a:pt x="0" y="223973"/>
                    </a:lnTo>
                    <a:lnTo>
                      <a:pt x="4657" y="149621"/>
                    </a:lnTo>
                    <a:lnTo>
                      <a:pt x="85033" y="89394"/>
                    </a:lnTo>
                    <a:cubicBezTo>
                      <a:pt x="114612" y="60564"/>
                      <a:pt x="137872" y="29985"/>
                      <a:pt x="15240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7B640EF2-D6FF-4BFB-9520-8B707697A15A}"/>
                </a:ext>
              </a:extLst>
            </p:cNvPr>
            <p:cNvSpPr/>
            <p:nvPr/>
          </p:nvSpPr>
          <p:spPr>
            <a:xfrm>
              <a:off x="7011451" y="2489365"/>
              <a:ext cx="686407" cy="1042907"/>
            </a:xfrm>
            <a:custGeom>
              <a:avLst/>
              <a:gdLst>
                <a:gd name="connsiteX0" fmla="*/ 357408 w 686518"/>
                <a:gd name="connsiteY0" fmla="*/ 0 h 1042907"/>
                <a:gd name="connsiteX1" fmla="*/ 449096 w 686518"/>
                <a:gd name="connsiteY1" fmla="*/ 0 h 1042907"/>
                <a:gd name="connsiteX2" fmla="*/ 686518 w 686518"/>
                <a:gd name="connsiteY2" fmla="*/ 237422 h 1042907"/>
                <a:gd name="connsiteX3" fmla="*/ 686518 w 686518"/>
                <a:gd name="connsiteY3" fmla="*/ 1042907 h 1042907"/>
                <a:gd name="connsiteX4" fmla="*/ 586504 w 686518"/>
                <a:gd name="connsiteY4" fmla="*/ 1042907 h 1042907"/>
                <a:gd name="connsiteX5" fmla="*/ 119986 w 686518"/>
                <a:gd name="connsiteY5" fmla="*/ 1042907 h 1042907"/>
                <a:gd name="connsiteX6" fmla="*/ 119986 w 686518"/>
                <a:gd name="connsiteY6" fmla="*/ 1038179 h 1042907"/>
                <a:gd name="connsiteX7" fmla="*/ 86647 w 686518"/>
                <a:gd name="connsiteY7" fmla="*/ 1037842 h 1042907"/>
                <a:gd name="connsiteX8" fmla="*/ 923 w 686518"/>
                <a:gd name="connsiteY8" fmla="*/ 530486 h 1042907"/>
                <a:gd name="connsiteX9" fmla="*/ 209117 w 686518"/>
                <a:gd name="connsiteY9" fmla="*/ 49301 h 1042907"/>
                <a:gd name="connsiteX10" fmla="*/ 227961 w 686518"/>
                <a:gd name="connsiteY10" fmla="*/ 43625 h 1042907"/>
                <a:gd name="connsiteX11" fmla="*/ 264993 w 686518"/>
                <a:gd name="connsiteY11" fmla="*/ 18658 h 1042907"/>
                <a:gd name="connsiteX12" fmla="*/ 357408 w 686518"/>
                <a:gd name="connsiteY12" fmla="*/ 0 h 1042907"/>
                <a:gd name="connsiteX0" fmla="*/ 360735 w 689845"/>
                <a:gd name="connsiteY0" fmla="*/ 0 h 1042907"/>
                <a:gd name="connsiteX1" fmla="*/ 452423 w 689845"/>
                <a:gd name="connsiteY1" fmla="*/ 0 h 1042907"/>
                <a:gd name="connsiteX2" fmla="*/ 689845 w 689845"/>
                <a:gd name="connsiteY2" fmla="*/ 237422 h 1042907"/>
                <a:gd name="connsiteX3" fmla="*/ 689845 w 689845"/>
                <a:gd name="connsiteY3" fmla="*/ 1042907 h 1042907"/>
                <a:gd name="connsiteX4" fmla="*/ 589831 w 689845"/>
                <a:gd name="connsiteY4" fmla="*/ 1042907 h 1042907"/>
                <a:gd name="connsiteX5" fmla="*/ 123313 w 689845"/>
                <a:gd name="connsiteY5" fmla="*/ 1042907 h 1042907"/>
                <a:gd name="connsiteX6" fmla="*/ 123313 w 689845"/>
                <a:gd name="connsiteY6" fmla="*/ 1038179 h 1042907"/>
                <a:gd name="connsiteX7" fmla="*/ 89974 w 689845"/>
                <a:gd name="connsiteY7" fmla="*/ 1037842 h 1042907"/>
                <a:gd name="connsiteX8" fmla="*/ 4250 w 689845"/>
                <a:gd name="connsiteY8" fmla="*/ 530486 h 1042907"/>
                <a:gd name="connsiteX9" fmla="*/ 231288 w 689845"/>
                <a:gd name="connsiteY9" fmla="*/ 43625 h 1042907"/>
                <a:gd name="connsiteX10" fmla="*/ 268320 w 689845"/>
                <a:gd name="connsiteY10" fmla="*/ 18658 h 1042907"/>
                <a:gd name="connsiteX11" fmla="*/ 360735 w 68984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86536 w 686407"/>
                <a:gd name="connsiteY6" fmla="*/ 1037842 h 1042907"/>
                <a:gd name="connsiteX7" fmla="*/ 812 w 686407"/>
                <a:gd name="connsiteY7" fmla="*/ 530486 h 1042907"/>
                <a:gd name="connsiteX8" fmla="*/ 139744 w 686407"/>
                <a:gd name="connsiteY8" fmla="*/ 150781 h 1042907"/>
                <a:gd name="connsiteX9" fmla="*/ 264882 w 686407"/>
                <a:gd name="connsiteY9" fmla="*/ 18658 h 1042907"/>
                <a:gd name="connsiteX10" fmla="*/ 357297 w 686407"/>
                <a:gd name="connsiteY10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86536 w 686407"/>
                <a:gd name="connsiteY5" fmla="*/ 1037842 h 1042907"/>
                <a:gd name="connsiteX6" fmla="*/ 812 w 686407"/>
                <a:gd name="connsiteY6" fmla="*/ 530486 h 1042907"/>
                <a:gd name="connsiteX7" fmla="*/ 139744 w 686407"/>
                <a:gd name="connsiteY7" fmla="*/ 150781 h 1042907"/>
                <a:gd name="connsiteX8" fmla="*/ 264882 w 686407"/>
                <a:gd name="connsiteY8" fmla="*/ 18658 h 1042907"/>
                <a:gd name="connsiteX9" fmla="*/ 357297 w 686407"/>
                <a:gd name="connsiteY9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86536 w 686407"/>
                <a:gd name="connsiteY5" fmla="*/ 1042605 h 1042907"/>
                <a:gd name="connsiteX6" fmla="*/ 812 w 686407"/>
                <a:gd name="connsiteY6" fmla="*/ 530486 h 1042907"/>
                <a:gd name="connsiteX7" fmla="*/ 139744 w 686407"/>
                <a:gd name="connsiteY7" fmla="*/ 150781 h 1042907"/>
                <a:gd name="connsiteX8" fmla="*/ 264882 w 686407"/>
                <a:gd name="connsiteY8" fmla="*/ 18658 h 1042907"/>
                <a:gd name="connsiteX9" fmla="*/ 357297 w 686407"/>
                <a:gd name="connsiteY9" fmla="*/ 0 h 104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6407" h="1042907">
                  <a:moveTo>
                    <a:pt x="357297" y="0"/>
                  </a:moveTo>
                  <a:lnTo>
                    <a:pt x="448985" y="0"/>
                  </a:lnTo>
                  <a:cubicBezTo>
                    <a:pt x="580110" y="0"/>
                    <a:pt x="686407" y="106297"/>
                    <a:pt x="686407" y="237422"/>
                  </a:cubicBezTo>
                  <a:lnTo>
                    <a:pt x="686407" y="1042907"/>
                  </a:lnTo>
                  <a:lnTo>
                    <a:pt x="586393" y="1042907"/>
                  </a:lnTo>
                  <a:lnTo>
                    <a:pt x="86536" y="1042605"/>
                  </a:lnTo>
                  <a:cubicBezTo>
                    <a:pt x="57961" y="873486"/>
                    <a:pt x="-8056" y="679123"/>
                    <a:pt x="812" y="530486"/>
                  </a:cubicBezTo>
                  <a:cubicBezTo>
                    <a:pt x="9680" y="381849"/>
                    <a:pt x="48107" y="314667"/>
                    <a:pt x="139744" y="150781"/>
                  </a:cubicBezTo>
                  <a:cubicBezTo>
                    <a:pt x="185426" y="51972"/>
                    <a:pt x="238250" y="36505"/>
                    <a:pt x="264882" y="18658"/>
                  </a:cubicBezTo>
                  <a:cubicBezTo>
                    <a:pt x="293287" y="6643"/>
                    <a:pt x="324516" y="0"/>
                    <a:pt x="357297" y="0"/>
                  </a:cubicBezTo>
                  <a:close/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F901265C-D0A5-4902-B486-096F821C92EA}"/>
                </a:ext>
              </a:extLst>
            </p:cNvPr>
            <p:cNvSpPr/>
            <p:nvPr/>
          </p:nvSpPr>
          <p:spPr>
            <a:xfrm>
              <a:off x="7218036" y="2629771"/>
              <a:ext cx="181463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3A4950B2-DCED-4314-B7D0-AB1CE0F55E14}"/>
                </a:ext>
              </a:extLst>
            </p:cNvPr>
            <p:cNvSpPr/>
            <p:nvPr/>
          </p:nvSpPr>
          <p:spPr>
            <a:xfrm flipH="1">
              <a:off x="7259344" y="2584534"/>
              <a:ext cx="328822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02F43761-FFE9-4822-A5A1-2A271F50EA5C}"/>
                </a:ext>
              </a:extLst>
            </p:cNvPr>
            <p:cNvSpPr/>
            <p:nvPr/>
          </p:nvSpPr>
          <p:spPr>
            <a:xfrm>
              <a:off x="6904900" y="1327894"/>
              <a:ext cx="930225" cy="1026724"/>
            </a:xfrm>
            <a:custGeom>
              <a:avLst/>
              <a:gdLst>
                <a:gd name="connsiteX0" fmla="*/ 497916 w 930225"/>
                <a:gd name="connsiteY0" fmla="*/ 0 h 1026724"/>
                <a:gd name="connsiteX1" fmla="*/ 930184 w 930225"/>
                <a:gd name="connsiteY1" fmla="*/ 489417 h 1026724"/>
                <a:gd name="connsiteX2" fmla="*/ 603446 w 930225"/>
                <a:gd name="connsiteY2" fmla="*/ 968675 h 1026724"/>
                <a:gd name="connsiteX3" fmla="*/ 536771 w 930225"/>
                <a:gd name="connsiteY3" fmla="*/ 830563 h 1026724"/>
                <a:gd name="connsiteX4" fmla="*/ 251059 w 930225"/>
                <a:gd name="connsiteY4" fmla="*/ 1026516 h 1026724"/>
                <a:gd name="connsiteX5" fmla="*/ 104383 w 930225"/>
                <a:gd name="connsiteY5" fmla="*/ 949804 h 1026724"/>
                <a:gd name="connsiteX6" fmla="*/ 89156 w 930225"/>
                <a:gd name="connsiteY6" fmla="*/ 911436 h 1026724"/>
                <a:gd name="connsiteX7" fmla="*/ 89800 w 930225"/>
                <a:gd name="connsiteY7" fmla="*/ 911237 h 1026724"/>
                <a:gd name="connsiteX8" fmla="*/ 125958 w 930225"/>
                <a:gd name="connsiteY8" fmla="*/ 885372 h 1026724"/>
                <a:gd name="connsiteX9" fmla="*/ 89800 w 930225"/>
                <a:gd name="connsiteY9" fmla="*/ 890794 h 1026724"/>
                <a:gd name="connsiteX10" fmla="*/ 83087 w 930225"/>
                <a:gd name="connsiteY10" fmla="*/ 892390 h 1026724"/>
                <a:gd name="connsiteX11" fmla="*/ 69781 w 930225"/>
                <a:gd name="connsiteY11" fmla="*/ 836474 h 1026724"/>
                <a:gd name="connsiteX12" fmla="*/ 0 w 930225"/>
                <a:gd name="connsiteY12" fmla="*/ 794665 h 1026724"/>
                <a:gd name="connsiteX13" fmla="*/ 66133 w 930225"/>
                <a:gd name="connsiteY13" fmla="*/ 616155 h 1026724"/>
                <a:gd name="connsiteX14" fmla="*/ 36484 w 930225"/>
                <a:gd name="connsiteY14" fmla="*/ 445833 h 1026724"/>
                <a:gd name="connsiteX15" fmla="*/ 34772 w 930225"/>
                <a:gd name="connsiteY15" fmla="*/ 377474 h 1026724"/>
                <a:gd name="connsiteX16" fmla="*/ 497916 w 930225"/>
                <a:gd name="connsiteY16" fmla="*/ 0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5958 w 930225"/>
                <a:gd name="connsiteY5" fmla="*/ 885372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16" fmla="*/ 628211 w 930225"/>
                <a:gd name="connsiteY16" fmla="*/ 922003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5958 w 930225"/>
                <a:gd name="connsiteY5" fmla="*/ 885372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1196 w 930225"/>
                <a:gd name="connsiteY5" fmla="*/ 890135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0225" h="1026724">
                  <a:moveTo>
                    <a:pt x="536771" y="830563"/>
                  </a:moveTo>
                  <a:cubicBezTo>
                    <a:pt x="475520" y="983358"/>
                    <a:pt x="314604" y="1030293"/>
                    <a:pt x="251059" y="1026516"/>
                  </a:cubicBezTo>
                  <a:cubicBezTo>
                    <a:pt x="203400" y="1023683"/>
                    <a:pt x="145546" y="1030424"/>
                    <a:pt x="104383" y="949804"/>
                  </a:cubicBezTo>
                  <a:lnTo>
                    <a:pt x="89156" y="911436"/>
                  </a:lnTo>
                  <a:lnTo>
                    <a:pt x="89800" y="911237"/>
                  </a:lnTo>
                  <a:cubicBezTo>
                    <a:pt x="112140" y="901861"/>
                    <a:pt x="121196" y="895826"/>
                    <a:pt x="121196" y="890135"/>
                  </a:cubicBezTo>
                  <a:cubicBezTo>
                    <a:pt x="121196" y="884445"/>
                    <a:pt x="112140" y="884527"/>
                    <a:pt x="89800" y="890794"/>
                  </a:cubicBezTo>
                  <a:lnTo>
                    <a:pt x="83087" y="892390"/>
                  </a:lnTo>
                  <a:lnTo>
                    <a:pt x="69781" y="836474"/>
                  </a:lnTo>
                  <a:cubicBezTo>
                    <a:pt x="44933" y="830475"/>
                    <a:pt x="11721" y="819479"/>
                    <a:pt x="0" y="794665"/>
                  </a:cubicBezTo>
                  <a:cubicBezTo>
                    <a:pt x="40667" y="717464"/>
                    <a:pt x="60052" y="674294"/>
                    <a:pt x="66133" y="616155"/>
                  </a:cubicBezTo>
                  <a:cubicBezTo>
                    <a:pt x="72214" y="558016"/>
                    <a:pt x="40123" y="476485"/>
                    <a:pt x="36484" y="445833"/>
                  </a:cubicBezTo>
                  <a:cubicBezTo>
                    <a:pt x="31150" y="418284"/>
                    <a:pt x="35343" y="400260"/>
                    <a:pt x="34772" y="377474"/>
                  </a:cubicBezTo>
                  <a:cubicBezTo>
                    <a:pt x="78854" y="162050"/>
                    <a:pt x="269461" y="0"/>
                    <a:pt x="497916" y="0"/>
                  </a:cubicBezTo>
                  <a:cubicBezTo>
                    <a:pt x="759008" y="0"/>
                    <a:pt x="926883" y="280346"/>
                    <a:pt x="930184" y="489417"/>
                  </a:cubicBezTo>
                  <a:cubicBezTo>
                    <a:pt x="933485" y="698488"/>
                    <a:pt x="738726" y="891859"/>
                    <a:pt x="603446" y="968675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B02ABF67-0074-4D7F-B89D-8BA1C1351D51}"/>
                </a:ext>
              </a:extLst>
            </p:cNvPr>
            <p:cNvGrpSpPr/>
            <p:nvPr/>
          </p:nvGrpSpPr>
          <p:grpSpPr>
            <a:xfrm>
              <a:off x="6996042" y="1651350"/>
              <a:ext cx="153209" cy="277463"/>
              <a:chOff x="7057588" y="1704385"/>
              <a:chExt cx="204561" cy="277463"/>
            </a:xfrm>
          </p:grpSpPr>
          <p:sp>
            <p:nvSpPr>
              <p:cNvPr id="107" name="円/楕円 355">
                <a:extLst>
                  <a:ext uri="{FF2B5EF4-FFF2-40B4-BE49-F238E27FC236}">
                    <a16:creationId xmlns:a16="http://schemas.microsoft.com/office/drawing/2014/main" id="{78BBC3CC-4802-49F1-A70A-54C18FB3B203}"/>
                  </a:ext>
                </a:extLst>
              </p:cNvPr>
              <p:cNvSpPr/>
              <p:nvPr/>
            </p:nvSpPr>
            <p:spPr>
              <a:xfrm>
                <a:off x="7095245" y="1819989"/>
                <a:ext cx="86434" cy="16185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" name="月 107">
                <a:extLst>
                  <a:ext uri="{FF2B5EF4-FFF2-40B4-BE49-F238E27FC236}">
                    <a16:creationId xmlns:a16="http://schemas.microsoft.com/office/drawing/2014/main" id="{9D247103-FD09-4BB6-B6C3-DFE4E8B44525}"/>
                  </a:ext>
                </a:extLst>
              </p:cNvPr>
              <p:cNvSpPr/>
              <p:nvPr/>
            </p:nvSpPr>
            <p:spPr>
              <a:xfrm rot="5400000">
                <a:off x="7129599" y="1632374"/>
                <a:ext cx="60540" cy="20456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" name="円/楕円 355">
                <a:extLst>
                  <a:ext uri="{FF2B5EF4-FFF2-40B4-BE49-F238E27FC236}">
                    <a16:creationId xmlns:a16="http://schemas.microsoft.com/office/drawing/2014/main" id="{E10D615C-B7BE-4B62-8E6C-EE60FFA16B24}"/>
                  </a:ext>
                </a:extLst>
              </p:cNvPr>
              <p:cNvSpPr/>
              <p:nvPr/>
            </p:nvSpPr>
            <p:spPr>
              <a:xfrm>
                <a:off x="7109857" y="1850527"/>
                <a:ext cx="48829" cy="4882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1" name="月 100">
              <a:extLst>
                <a:ext uri="{FF2B5EF4-FFF2-40B4-BE49-F238E27FC236}">
                  <a16:creationId xmlns:a16="http://schemas.microsoft.com/office/drawing/2014/main" id="{FBD8623B-42A4-4CBE-841D-5725ECFA5949}"/>
                </a:ext>
              </a:extLst>
            </p:cNvPr>
            <p:cNvSpPr/>
            <p:nvPr/>
          </p:nvSpPr>
          <p:spPr>
            <a:xfrm flipH="1">
              <a:off x="7444965" y="1457075"/>
              <a:ext cx="331789" cy="1079124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2" name="月 101">
              <a:extLst>
                <a:ext uri="{FF2B5EF4-FFF2-40B4-BE49-F238E27FC236}">
                  <a16:creationId xmlns:a16="http://schemas.microsoft.com/office/drawing/2014/main" id="{512063C2-0C83-4E42-8C60-4BDAF742150D}"/>
                </a:ext>
              </a:extLst>
            </p:cNvPr>
            <p:cNvSpPr/>
            <p:nvPr/>
          </p:nvSpPr>
          <p:spPr>
            <a:xfrm rot="19088992" flipH="1">
              <a:off x="7426446" y="1143771"/>
              <a:ext cx="391424" cy="887833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5BB747D8-4166-46F1-99D5-08527AB0F0D7}"/>
                </a:ext>
              </a:extLst>
            </p:cNvPr>
            <p:cNvGrpSpPr/>
            <p:nvPr/>
          </p:nvGrpSpPr>
          <p:grpSpPr>
            <a:xfrm>
              <a:off x="7424146" y="1783038"/>
              <a:ext cx="188990" cy="342286"/>
              <a:chOff x="1368308" y="1783038"/>
              <a:chExt cx="188990" cy="342286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B7875723-B2DC-4C72-AA56-31108AAAFAC1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204E7481-F9F7-4D63-B736-C15707B4B736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9A7235D7-BB3C-4F5B-AF8D-37C890BF62D1}"/>
                </a:ext>
              </a:extLst>
            </p:cNvPr>
            <p:cNvSpPr/>
            <p:nvPr/>
          </p:nvSpPr>
          <p:spPr>
            <a:xfrm rot="9000000">
              <a:off x="7176289" y="1277287"/>
              <a:ext cx="354985" cy="615374"/>
            </a:xfrm>
            <a:custGeom>
              <a:avLst/>
              <a:gdLst>
                <a:gd name="connsiteX0" fmla="*/ 54975 w 355439"/>
                <a:gd name="connsiteY0" fmla="*/ 567015 h 727358"/>
                <a:gd name="connsiteX1" fmla="*/ 54178 w 355439"/>
                <a:gd name="connsiteY1" fmla="*/ 565542 h 727358"/>
                <a:gd name="connsiteX2" fmla="*/ 60615 w 355439"/>
                <a:gd name="connsiteY2" fmla="*/ 461568 h 727358"/>
                <a:gd name="connsiteX3" fmla="*/ 94585 w 355439"/>
                <a:gd name="connsiteY3" fmla="*/ 280794 h 727358"/>
                <a:gd name="connsiteX4" fmla="*/ 21560 w 355439"/>
                <a:gd name="connsiteY4" fmla="*/ 288183 h 727358"/>
                <a:gd name="connsiteX5" fmla="*/ 0 w 355439"/>
                <a:gd name="connsiteY5" fmla="*/ 294900 h 727358"/>
                <a:gd name="connsiteX6" fmla="*/ 454 w 355439"/>
                <a:gd name="connsiteY6" fmla="*/ 290385 h 727358"/>
                <a:gd name="connsiteX7" fmla="*/ 355439 w 355439"/>
                <a:gd name="connsiteY7" fmla="*/ 0 h 727358"/>
                <a:gd name="connsiteX8" fmla="*/ 355439 w 355439"/>
                <a:gd name="connsiteY8" fmla="*/ 727358 h 727358"/>
                <a:gd name="connsiteX9" fmla="*/ 54975 w 355439"/>
                <a:gd name="connsiteY9" fmla="*/ 567015 h 727358"/>
                <a:gd name="connsiteX0" fmla="*/ 94585 w 355439"/>
                <a:gd name="connsiteY0" fmla="*/ 280794 h 727358"/>
                <a:gd name="connsiteX1" fmla="*/ 21560 w 355439"/>
                <a:gd name="connsiteY1" fmla="*/ 288183 h 727358"/>
                <a:gd name="connsiteX2" fmla="*/ 0 w 355439"/>
                <a:gd name="connsiteY2" fmla="*/ 294900 h 727358"/>
                <a:gd name="connsiteX3" fmla="*/ 454 w 355439"/>
                <a:gd name="connsiteY3" fmla="*/ 290385 h 727358"/>
                <a:gd name="connsiteX4" fmla="*/ 355439 w 355439"/>
                <a:gd name="connsiteY4" fmla="*/ 0 h 727358"/>
                <a:gd name="connsiteX5" fmla="*/ 355439 w 355439"/>
                <a:gd name="connsiteY5" fmla="*/ 727358 h 727358"/>
                <a:gd name="connsiteX6" fmla="*/ 54975 w 355439"/>
                <a:gd name="connsiteY6" fmla="*/ 567015 h 727358"/>
                <a:gd name="connsiteX7" fmla="*/ 54178 w 355439"/>
                <a:gd name="connsiteY7" fmla="*/ 565542 h 727358"/>
                <a:gd name="connsiteX8" fmla="*/ 60615 w 355439"/>
                <a:gd name="connsiteY8" fmla="*/ 461568 h 727358"/>
                <a:gd name="connsiteX9" fmla="*/ 186025 w 355439"/>
                <a:gd name="connsiteY9" fmla="*/ 372234 h 727358"/>
                <a:gd name="connsiteX0" fmla="*/ 94585 w 355439"/>
                <a:gd name="connsiteY0" fmla="*/ 280794 h 727358"/>
                <a:gd name="connsiteX1" fmla="*/ 21560 w 355439"/>
                <a:gd name="connsiteY1" fmla="*/ 288183 h 727358"/>
                <a:gd name="connsiteX2" fmla="*/ 0 w 355439"/>
                <a:gd name="connsiteY2" fmla="*/ 294900 h 727358"/>
                <a:gd name="connsiteX3" fmla="*/ 454 w 355439"/>
                <a:gd name="connsiteY3" fmla="*/ 290385 h 727358"/>
                <a:gd name="connsiteX4" fmla="*/ 355439 w 355439"/>
                <a:gd name="connsiteY4" fmla="*/ 0 h 727358"/>
                <a:gd name="connsiteX5" fmla="*/ 355439 w 355439"/>
                <a:gd name="connsiteY5" fmla="*/ 727358 h 727358"/>
                <a:gd name="connsiteX6" fmla="*/ 54975 w 355439"/>
                <a:gd name="connsiteY6" fmla="*/ 567015 h 727358"/>
                <a:gd name="connsiteX7" fmla="*/ 54178 w 355439"/>
                <a:gd name="connsiteY7" fmla="*/ 565542 h 727358"/>
                <a:gd name="connsiteX8" fmla="*/ 60615 w 355439"/>
                <a:gd name="connsiteY8" fmla="*/ 461568 h 727358"/>
                <a:gd name="connsiteX0" fmla="*/ 94585 w 355439"/>
                <a:gd name="connsiteY0" fmla="*/ 280794 h 727358"/>
                <a:gd name="connsiteX1" fmla="*/ 21560 w 355439"/>
                <a:gd name="connsiteY1" fmla="*/ 288183 h 727358"/>
                <a:gd name="connsiteX2" fmla="*/ 0 w 355439"/>
                <a:gd name="connsiteY2" fmla="*/ 294900 h 727358"/>
                <a:gd name="connsiteX3" fmla="*/ 454 w 355439"/>
                <a:gd name="connsiteY3" fmla="*/ 290385 h 727358"/>
                <a:gd name="connsiteX4" fmla="*/ 355439 w 355439"/>
                <a:gd name="connsiteY4" fmla="*/ 0 h 727358"/>
                <a:gd name="connsiteX5" fmla="*/ 355439 w 355439"/>
                <a:gd name="connsiteY5" fmla="*/ 727358 h 727358"/>
                <a:gd name="connsiteX6" fmla="*/ 54975 w 355439"/>
                <a:gd name="connsiteY6" fmla="*/ 567015 h 727358"/>
                <a:gd name="connsiteX7" fmla="*/ 54178 w 355439"/>
                <a:gd name="connsiteY7" fmla="*/ 565542 h 727358"/>
                <a:gd name="connsiteX0" fmla="*/ 21560 w 355439"/>
                <a:gd name="connsiteY0" fmla="*/ 288183 h 727358"/>
                <a:gd name="connsiteX1" fmla="*/ 0 w 355439"/>
                <a:gd name="connsiteY1" fmla="*/ 294900 h 727358"/>
                <a:gd name="connsiteX2" fmla="*/ 454 w 355439"/>
                <a:gd name="connsiteY2" fmla="*/ 290385 h 727358"/>
                <a:gd name="connsiteX3" fmla="*/ 355439 w 355439"/>
                <a:gd name="connsiteY3" fmla="*/ 0 h 727358"/>
                <a:gd name="connsiteX4" fmla="*/ 355439 w 355439"/>
                <a:gd name="connsiteY4" fmla="*/ 727358 h 727358"/>
                <a:gd name="connsiteX5" fmla="*/ 54975 w 355439"/>
                <a:gd name="connsiteY5" fmla="*/ 567015 h 727358"/>
                <a:gd name="connsiteX6" fmla="*/ 54178 w 355439"/>
                <a:gd name="connsiteY6" fmla="*/ 565542 h 727358"/>
                <a:gd name="connsiteX0" fmla="*/ 0 w 355439"/>
                <a:gd name="connsiteY0" fmla="*/ 294900 h 727358"/>
                <a:gd name="connsiteX1" fmla="*/ 454 w 355439"/>
                <a:gd name="connsiteY1" fmla="*/ 290385 h 727358"/>
                <a:gd name="connsiteX2" fmla="*/ 355439 w 355439"/>
                <a:gd name="connsiteY2" fmla="*/ 0 h 727358"/>
                <a:gd name="connsiteX3" fmla="*/ 355439 w 355439"/>
                <a:gd name="connsiteY3" fmla="*/ 727358 h 727358"/>
                <a:gd name="connsiteX4" fmla="*/ 54975 w 355439"/>
                <a:gd name="connsiteY4" fmla="*/ 567015 h 727358"/>
                <a:gd name="connsiteX5" fmla="*/ 54178 w 355439"/>
                <a:gd name="connsiteY5" fmla="*/ 565542 h 727358"/>
                <a:gd name="connsiteX0" fmla="*/ 0 w 355439"/>
                <a:gd name="connsiteY0" fmla="*/ 294900 h 727358"/>
                <a:gd name="connsiteX1" fmla="*/ 454 w 355439"/>
                <a:gd name="connsiteY1" fmla="*/ 290385 h 727358"/>
                <a:gd name="connsiteX2" fmla="*/ 355439 w 355439"/>
                <a:gd name="connsiteY2" fmla="*/ 0 h 727358"/>
                <a:gd name="connsiteX3" fmla="*/ 355439 w 355439"/>
                <a:gd name="connsiteY3" fmla="*/ 727358 h 727358"/>
                <a:gd name="connsiteX4" fmla="*/ 54975 w 355439"/>
                <a:gd name="connsiteY4" fmla="*/ 567015 h 727358"/>
                <a:gd name="connsiteX5" fmla="*/ 54178 w 355439"/>
                <a:gd name="connsiteY5" fmla="*/ 56554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54521 w 354985"/>
                <a:gd name="connsiteY3" fmla="*/ 567015 h 727358"/>
                <a:gd name="connsiteX4" fmla="*/ 53724 w 354985"/>
                <a:gd name="connsiteY4" fmla="*/ 565542 h 727358"/>
                <a:gd name="connsiteX0" fmla="*/ 0 w 354985"/>
                <a:gd name="connsiteY0" fmla="*/ 290385 h 771459"/>
                <a:gd name="connsiteX1" fmla="*/ 354985 w 354985"/>
                <a:gd name="connsiteY1" fmla="*/ 0 h 771459"/>
                <a:gd name="connsiteX2" fmla="*/ 354985 w 354985"/>
                <a:gd name="connsiteY2" fmla="*/ 727358 h 771459"/>
                <a:gd name="connsiteX3" fmla="*/ 158328 w 354985"/>
                <a:gd name="connsiteY3" fmla="*/ 677242 h 771459"/>
                <a:gd name="connsiteX4" fmla="*/ 54521 w 354985"/>
                <a:gd name="connsiteY4" fmla="*/ 567015 h 771459"/>
                <a:gd name="connsiteX5" fmla="*/ 53724 w 354985"/>
                <a:gd name="connsiteY5" fmla="*/ 565542 h 771459"/>
                <a:gd name="connsiteX0" fmla="*/ 0 w 354985"/>
                <a:gd name="connsiteY0" fmla="*/ 290385 h 771459"/>
                <a:gd name="connsiteX1" fmla="*/ 354985 w 354985"/>
                <a:gd name="connsiteY1" fmla="*/ 0 h 771459"/>
                <a:gd name="connsiteX2" fmla="*/ 354985 w 354985"/>
                <a:gd name="connsiteY2" fmla="*/ 727358 h 771459"/>
                <a:gd name="connsiteX3" fmla="*/ 158328 w 354985"/>
                <a:gd name="connsiteY3" fmla="*/ 677242 h 771459"/>
                <a:gd name="connsiteX4" fmla="*/ 54521 w 354985"/>
                <a:gd name="connsiteY4" fmla="*/ 567015 h 771459"/>
                <a:gd name="connsiteX0" fmla="*/ 0 w 354985"/>
                <a:gd name="connsiteY0" fmla="*/ 290385 h 771459"/>
                <a:gd name="connsiteX1" fmla="*/ 354985 w 354985"/>
                <a:gd name="connsiteY1" fmla="*/ 0 h 771459"/>
                <a:gd name="connsiteX2" fmla="*/ 354985 w 354985"/>
                <a:gd name="connsiteY2" fmla="*/ 727358 h 771459"/>
                <a:gd name="connsiteX3" fmla="*/ 158328 w 354985"/>
                <a:gd name="connsiteY3" fmla="*/ 677242 h 771459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58328 w 354985"/>
                <a:gd name="connsiteY3" fmla="*/ 67724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58328 w 354985"/>
                <a:gd name="connsiteY3" fmla="*/ 67724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65387 w 354985"/>
                <a:gd name="connsiteY3" fmla="*/ 670417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83799 w 354985"/>
                <a:gd name="connsiteY3" fmla="*/ 69278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83799 w 354985"/>
                <a:gd name="connsiteY3" fmla="*/ 692782 h 727358"/>
                <a:gd name="connsiteX0" fmla="*/ 0 w 354985"/>
                <a:gd name="connsiteY0" fmla="*/ 290385 h 727982"/>
                <a:gd name="connsiteX1" fmla="*/ 354985 w 354985"/>
                <a:gd name="connsiteY1" fmla="*/ 0 h 727982"/>
                <a:gd name="connsiteX2" fmla="*/ 354985 w 354985"/>
                <a:gd name="connsiteY2" fmla="*/ 727358 h 727982"/>
                <a:gd name="connsiteX3" fmla="*/ 183799 w 354985"/>
                <a:gd name="connsiteY3" fmla="*/ 692782 h 727982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83799 w 354985"/>
                <a:gd name="connsiteY3" fmla="*/ 692782 h 727358"/>
                <a:gd name="connsiteX0" fmla="*/ 0 w 354985"/>
                <a:gd name="connsiteY0" fmla="*/ 290385 h 728691"/>
                <a:gd name="connsiteX1" fmla="*/ 354985 w 354985"/>
                <a:gd name="connsiteY1" fmla="*/ 0 h 728691"/>
                <a:gd name="connsiteX2" fmla="*/ 354985 w 354985"/>
                <a:gd name="connsiteY2" fmla="*/ 727358 h 728691"/>
                <a:gd name="connsiteX3" fmla="*/ 183799 w 354985"/>
                <a:gd name="connsiteY3" fmla="*/ 692782 h 728691"/>
                <a:gd name="connsiteX0" fmla="*/ 0 w 354985"/>
                <a:gd name="connsiteY0" fmla="*/ 290385 h 728127"/>
                <a:gd name="connsiteX1" fmla="*/ 354985 w 354985"/>
                <a:gd name="connsiteY1" fmla="*/ 0 h 728127"/>
                <a:gd name="connsiteX2" fmla="*/ 354985 w 354985"/>
                <a:gd name="connsiteY2" fmla="*/ 727358 h 728127"/>
                <a:gd name="connsiteX3" fmla="*/ 183799 w 354985"/>
                <a:gd name="connsiteY3" fmla="*/ 692782 h 728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985" h="728127">
                  <a:moveTo>
                    <a:pt x="0" y="290385"/>
                  </a:moveTo>
                  <a:cubicBezTo>
                    <a:pt x="33787" y="124663"/>
                    <a:pt x="179881" y="0"/>
                    <a:pt x="354985" y="0"/>
                  </a:cubicBezTo>
                  <a:cubicBezTo>
                    <a:pt x="294594" y="238664"/>
                    <a:pt x="294593" y="488694"/>
                    <a:pt x="354985" y="727358"/>
                  </a:cubicBezTo>
                  <a:cubicBezTo>
                    <a:pt x="323206" y="732418"/>
                    <a:pt x="223799" y="711576"/>
                    <a:pt x="183799" y="692782"/>
                  </a:cubicBezTo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3A375704-4BAA-4DCE-992C-FAB008AAB924}"/>
              </a:ext>
            </a:extLst>
          </p:cNvPr>
          <p:cNvGrpSpPr/>
          <p:nvPr/>
        </p:nvGrpSpPr>
        <p:grpSpPr>
          <a:xfrm>
            <a:off x="1423038" y="4095130"/>
            <a:ext cx="1103018" cy="2361195"/>
            <a:chOff x="845068" y="4095130"/>
            <a:chExt cx="1103018" cy="2361195"/>
          </a:xfrm>
        </p:grpSpPr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1E7F958F-0F21-4733-A7F2-6BB03909A28C}"/>
                </a:ext>
              </a:extLst>
            </p:cNvPr>
            <p:cNvGrpSpPr/>
            <p:nvPr/>
          </p:nvGrpSpPr>
          <p:grpSpPr>
            <a:xfrm>
              <a:off x="1229499" y="5060668"/>
              <a:ext cx="248020" cy="361687"/>
              <a:chOff x="321469" y="2142208"/>
              <a:chExt cx="248020" cy="361687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7FDE606D-8BE0-4113-B35E-BCFC125096DB}"/>
                  </a:ext>
                </a:extLst>
              </p:cNvPr>
              <p:cNvSpPr/>
              <p:nvPr/>
            </p:nvSpPr>
            <p:spPr>
              <a:xfrm>
                <a:off x="321469" y="2142208"/>
                <a:ext cx="248020" cy="361687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3A448E3C-29F6-43F5-ADC1-3346DBA9B742}"/>
                  </a:ext>
                </a:extLst>
              </p:cNvPr>
              <p:cNvSpPr/>
              <p:nvPr/>
            </p:nvSpPr>
            <p:spPr>
              <a:xfrm>
                <a:off x="335756" y="2168910"/>
                <a:ext cx="135732" cy="223973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03" h="223973">
                    <a:moveTo>
                      <a:pt x="152408" y="0"/>
                    </a:moveTo>
                    <a:cubicBezTo>
                      <a:pt x="185219" y="56830"/>
                      <a:pt x="121216" y="155210"/>
                      <a:pt x="9452" y="219737"/>
                    </a:cubicBezTo>
                    <a:lnTo>
                      <a:pt x="0" y="223973"/>
                    </a:lnTo>
                    <a:lnTo>
                      <a:pt x="4657" y="149621"/>
                    </a:lnTo>
                    <a:lnTo>
                      <a:pt x="85033" y="89394"/>
                    </a:lnTo>
                    <a:cubicBezTo>
                      <a:pt x="114612" y="60564"/>
                      <a:pt x="137872" y="29985"/>
                      <a:pt x="15240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98E19740-F999-40BF-9FE0-A2264B0D4E9D}"/>
                </a:ext>
              </a:extLst>
            </p:cNvPr>
            <p:cNvGrpSpPr/>
            <p:nvPr/>
          </p:nvGrpSpPr>
          <p:grpSpPr>
            <a:xfrm>
              <a:off x="958521" y="5407825"/>
              <a:ext cx="686518" cy="1048500"/>
              <a:chOff x="-50484" y="2489365"/>
              <a:chExt cx="686518" cy="104850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29" name="四角形: 上の 2 つの角を丸める 230">
                <a:extLst>
                  <a:ext uri="{FF2B5EF4-FFF2-40B4-BE49-F238E27FC236}">
                    <a16:creationId xmlns:a16="http://schemas.microsoft.com/office/drawing/2014/main" id="{6443FEE3-F6A5-4AB2-AC69-A7978769FFB9}"/>
                  </a:ext>
                </a:extLst>
              </p:cNvPr>
              <p:cNvSpPr/>
              <p:nvPr/>
            </p:nvSpPr>
            <p:spPr>
              <a:xfrm>
                <a:off x="-50484" y="2590127"/>
                <a:ext cx="586504" cy="947738"/>
              </a:xfrm>
              <a:custGeom>
                <a:avLst/>
                <a:gdLst>
                  <a:gd name="connsiteX0" fmla="*/ 237422 w 566532"/>
                  <a:gd name="connsiteY0" fmla="*/ 0 h 947738"/>
                  <a:gd name="connsiteX1" fmla="*/ 329110 w 566532"/>
                  <a:gd name="connsiteY1" fmla="*/ 0 h 947738"/>
                  <a:gd name="connsiteX2" fmla="*/ 566532 w 566532"/>
                  <a:gd name="connsiteY2" fmla="*/ 237422 h 947738"/>
                  <a:gd name="connsiteX3" fmla="*/ 566532 w 566532"/>
                  <a:gd name="connsiteY3" fmla="*/ 947738 h 947738"/>
                  <a:gd name="connsiteX4" fmla="*/ 566532 w 566532"/>
                  <a:gd name="connsiteY4" fmla="*/ 947738 h 947738"/>
                  <a:gd name="connsiteX5" fmla="*/ 0 w 566532"/>
                  <a:gd name="connsiteY5" fmla="*/ 947738 h 947738"/>
                  <a:gd name="connsiteX6" fmla="*/ 0 w 566532"/>
                  <a:gd name="connsiteY6" fmla="*/ 947738 h 947738"/>
                  <a:gd name="connsiteX7" fmla="*/ 0 w 566532"/>
                  <a:gd name="connsiteY7" fmla="*/ 237422 h 947738"/>
                  <a:gd name="connsiteX8" fmla="*/ 237422 w 566532"/>
                  <a:gd name="connsiteY8" fmla="*/ 0 h 947738"/>
                  <a:gd name="connsiteX0" fmla="*/ 237422 w 566532"/>
                  <a:gd name="connsiteY0" fmla="*/ 0 h 947738"/>
                  <a:gd name="connsiteX1" fmla="*/ 329110 w 566532"/>
                  <a:gd name="connsiteY1" fmla="*/ 0 h 947738"/>
                  <a:gd name="connsiteX2" fmla="*/ 566532 w 566532"/>
                  <a:gd name="connsiteY2" fmla="*/ 237422 h 947738"/>
                  <a:gd name="connsiteX3" fmla="*/ 566532 w 566532"/>
                  <a:gd name="connsiteY3" fmla="*/ 947738 h 947738"/>
                  <a:gd name="connsiteX4" fmla="*/ 566532 w 566532"/>
                  <a:gd name="connsiteY4" fmla="*/ 947738 h 947738"/>
                  <a:gd name="connsiteX5" fmla="*/ 0 w 566532"/>
                  <a:gd name="connsiteY5" fmla="*/ 947738 h 947738"/>
                  <a:gd name="connsiteX6" fmla="*/ 66675 w 566532"/>
                  <a:gd name="connsiteY6" fmla="*/ 942976 h 947738"/>
                  <a:gd name="connsiteX7" fmla="*/ 0 w 566532"/>
                  <a:gd name="connsiteY7" fmla="*/ 237422 h 947738"/>
                  <a:gd name="connsiteX8" fmla="*/ 237422 w 566532"/>
                  <a:gd name="connsiteY8" fmla="*/ 0 h 947738"/>
                  <a:gd name="connsiteX0" fmla="*/ 237422 w 566532"/>
                  <a:gd name="connsiteY0" fmla="*/ 0 h 947738"/>
                  <a:gd name="connsiteX1" fmla="*/ 329110 w 566532"/>
                  <a:gd name="connsiteY1" fmla="*/ 0 h 947738"/>
                  <a:gd name="connsiteX2" fmla="*/ 566532 w 566532"/>
                  <a:gd name="connsiteY2" fmla="*/ 237422 h 947738"/>
                  <a:gd name="connsiteX3" fmla="*/ 566532 w 566532"/>
                  <a:gd name="connsiteY3" fmla="*/ 947738 h 947738"/>
                  <a:gd name="connsiteX4" fmla="*/ 566532 w 566532"/>
                  <a:gd name="connsiteY4" fmla="*/ 947738 h 947738"/>
                  <a:gd name="connsiteX5" fmla="*/ 66675 w 566532"/>
                  <a:gd name="connsiteY5" fmla="*/ 942976 h 947738"/>
                  <a:gd name="connsiteX6" fmla="*/ 0 w 566532"/>
                  <a:gd name="connsiteY6" fmla="*/ 237422 h 947738"/>
                  <a:gd name="connsiteX7" fmla="*/ 237422 w 566532"/>
                  <a:gd name="connsiteY7" fmla="*/ 0 h 947738"/>
                  <a:gd name="connsiteX0" fmla="*/ 242184 w 571294"/>
                  <a:gd name="connsiteY0" fmla="*/ 0 h 947738"/>
                  <a:gd name="connsiteX1" fmla="*/ 333872 w 571294"/>
                  <a:gd name="connsiteY1" fmla="*/ 0 h 947738"/>
                  <a:gd name="connsiteX2" fmla="*/ 571294 w 571294"/>
                  <a:gd name="connsiteY2" fmla="*/ 237422 h 947738"/>
                  <a:gd name="connsiteX3" fmla="*/ 571294 w 571294"/>
                  <a:gd name="connsiteY3" fmla="*/ 947738 h 947738"/>
                  <a:gd name="connsiteX4" fmla="*/ 571294 w 571294"/>
                  <a:gd name="connsiteY4" fmla="*/ 947738 h 947738"/>
                  <a:gd name="connsiteX5" fmla="*/ 71437 w 571294"/>
                  <a:gd name="connsiteY5" fmla="*/ 942976 h 947738"/>
                  <a:gd name="connsiteX6" fmla="*/ 0 w 571294"/>
                  <a:gd name="connsiteY6" fmla="*/ 499359 h 947738"/>
                  <a:gd name="connsiteX7" fmla="*/ 242184 w 571294"/>
                  <a:gd name="connsiteY7" fmla="*/ 0 h 947738"/>
                  <a:gd name="connsiteX0" fmla="*/ 256471 w 585581"/>
                  <a:gd name="connsiteY0" fmla="*/ 0 h 947738"/>
                  <a:gd name="connsiteX1" fmla="*/ 348159 w 585581"/>
                  <a:gd name="connsiteY1" fmla="*/ 0 h 947738"/>
                  <a:gd name="connsiteX2" fmla="*/ 585581 w 585581"/>
                  <a:gd name="connsiteY2" fmla="*/ 237422 h 947738"/>
                  <a:gd name="connsiteX3" fmla="*/ 585581 w 585581"/>
                  <a:gd name="connsiteY3" fmla="*/ 947738 h 947738"/>
                  <a:gd name="connsiteX4" fmla="*/ 585581 w 585581"/>
                  <a:gd name="connsiteY4" fmla="*/ 947738 h 947738"/>
                  <a:gd name="connsiteX5" fmla="*/ 85724 w 585581"/>
                  <a:gd name="connsiteY5" fmla="*/ 942976 h 947738"/>
                  <a:gd name="connsiteX6" fmla="*/ 0 w 585581"/>
                  <a:gd name="connsiteY6" fmla="*/ 466022 h 947738"/>
                  <a:gd name="connsiteX7" fmla="*/ 256471 w 585581"/>
                  <a:gd name="connsiteY7" fmla="*/ 0 h 947738"/>
                  <a:gd name="connsiteX0" fmla="*/ 256471 w 585581"/>
                  <a:gd name="connsiteY0" fmla="*/ 0 h 947738"/>
                  <a:gd name="connsiteX1" fmla="*/ 348159 w 585581"/>
                  <a:gd name="connsiteY1" fmla="*/ 0 h 947738"/>
                  <a:gd name="connsiteX2" fmla="*/ 585581 w 585581"/>
                  <a:gd name="connsiteY2" fmla="*/ 237422 h 947738"/>
                  <a:gd name="connsiteX3" fmla="*/ 585581 w 585581"/>
                  <a:gd name="connsiteY3" fmla="*/ 947738 h 947738"/>
                  <a:gd name="connsiteX4" fmla="*/ 585581 w 585581"/>
                  <a:gd name="connsiteY4" fmla="*/ 947738 h 947738"/>
                  <a:gd name="connsiteX5" fmla="*/ 85724 w 585581"/>
                  <a:gd name="connsiteY5" fmla="*/ 942976 h 947738"/>
                  <a:gd name="connsiteX6" fmla="*/ 0 w 585581"/>
                  <a:gd name="connsiteY6" fmla="*/ 466022 h 947738"/>
                  <a:gd name="connsiteX7" fmla="*/ 256471 w 585581"/>
                  <a:gd name="connsiteY7" fmla="*/ 0 h 947738"/>
                  <a:gd name="connsiteX0" fmla="*/ 257394 w 586504"/>
                  <a:gd name="connsiteY0" fmla="*/ 0 h 947738"/>
                  <a:gd name="connsiteX1" fmla="*/ 349082 w 586504"/>
                  <a:gd name="connsiteY1" fmla="*/ 0 h 947738"/>
                  <a:gd name="connsiteX2" fmla="*/ 586504 w 586504"/>
                  <a:gd name="connsiteY2" fmla="*/ 237422 h 947738"/>
                  <a:gd name="connsiteX3" fmla="*/ 586504 w 586504"/>
                  <a:gd name="connsiteY3" fmla="*/ 947738 h 947738"/>
                  <a:gd name="connsiteX4" fmla="*/ 586504 w 586504"/>
                  <a:gd name="connsiteY4" fmla="*/ 947738 h 947738"/>
                  <a:gd name="connsiteX5" fmla="*/ 86647 w 586504"/>
                  <a:gd name="connsiteY5" fmla="*/ 942976 h 947738"/>
                  <a:gd name="connsiteX6" fmla="*/ 923 w 586504"/>
                  <a:gd name="connsiteY6" fmla="*/ 466022 h 947738"/>
                  <a:gd name="connsiteX7" fmla="*/ 257394 w 586504"/>
                  <a:gd name="connsiteY7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6504" h="947738">
                    <a:moveTo>
                      <a:pt x="257394" y="0"/>
                    </a:moveTo>
                    <a:lnTo>
                      <a:pt x="349082" y="0"/>
                    </a:lnTo>
                    <a:cubicBezTo>
                      <a:pt x="480207" y="0"/>
                      <a:pt x="586504" y="106297"/>
                      <a:pt x="586504" y="237422"/>
                    </a:cubicBezTo>
                    <a:lnTo>
                      <a:pt x="586504" y="947738"/>
                    </a:lnTo>
                    <a:lnTo>
                      <a:pt x="586504" y="947738"/>
                    </a:lnTo>
                    <a:lnTo>
                      <a:pt x="86647" y="942976"/>
                    </a:lnTo>
                    <a:cubicBezTo>
                      <a:pt x="58072" y="783991"/>
                      <a:pt x="-8602" y="620960"/>
                      <a:pt x="923" y="466022"/>
                    </a:cubicBezTo>
                    <a:cubicBezTo>
                      <a:pt x="10448" y="311084"/>
                      <a:pt x="126269" y="0"/>
                      <a:pt x="257394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" name="四角形: 上の 2 つの角を丸める 129">
                <a:extLst>
                  <a:ext uri="{FF2B5EF4-FFF2-40B4-BE49-F238E27FC236}">
                    <a16:creationId xmlns:a16="http://schemas.microsoft.com/office/drawing/2014/main" id="{6D078F92-395A-494A-8EF7-BCEDCDF779DE}"/>
                  </a:ext>
                </a:extLst>
              </p:cNvPr>
              <p:cNvSpPr/>
              <p:nvPr/>
            </p:nvSpPr>
            <p:spPr>
              <a:xfrm>
                <a:off x="69502" y="2489365"/>
                <a:ext cx="566532" cy="1042907"/>
              </a:xfrm>
              <a:prstGeom prst="round2SameRect">
                <a:avLst>
                  <a:gd name="adj1" fmla="val 41908"/>
                  <a:gd name="adj2" fmla="val 0"/>
                </a:avLst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700AB8D4-189D-4818-944B-E7225073DF28}"/>
                </a:ext>
              </a:extLst>
            </p:cNvPr>
            <p:cNvSpPr/>
            <p:nvPr/>
          </p:nvSpPr>
          <p:spPr>
            <a:xfrm>
              <a:off x="1180773" y="5548231"/>
              <a:ext cx="181463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021EDCCA-A3E9-403F-A7A9-25E23F582BEA}"/>
                </a:ext>
              </a:extLst>
            </p:cNvPr>
            <p:cNvSpPr/>
            <p:nvPr/>
          </p:nvSpPr>
          <p:spPr>
            <a:xfrm flipH="1">
              <a:off x="1206524" y="5502994"/>
              <a:ext cx="328822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23E69113-7249-4939-BEA4-0955381EEC8A}"/>
                </a:ext>
              </a:extLst>
            </p:cNvPr>
            <p:cNvSpPr/>
            <p:nvPr/>
          </p:nvSpPr>
          <p:spPr>
            <a:xfrm>
              <a:off x="845068" y="4242927"/>
              <a:ext cx="918380" cy="1034670"/>
            </a:xfrm>
            <a:custGeom>
              <a:avLst/>
              <a:gdLst>
                <a:gd name="connsiteX0" fmla="*/ 507499 w 940466"/>
                <a:gd name="connsiteY0" fmla="*/ 0 h 1034670"/>
                <a:gd name="connsiteX1" fmla="*/ 939767 w 940466"/>
                <a:gd name="connsiteY1" fmla="*/ 489417 h 1034670"/>
                <a:gd name="connsiteX2" fmla="*/ 617792 w 940466"/>
                <a:gd name="connsiteY2" fmla="*/ 985344 h 1034670"/>
                <a:gd name="connsiteX3" fmla="*/ 546354 w 940466"/>
                <a:gd name="connsiteY3" fmla="*/ 830563 h 1034670"/>
                <a:gd name="connsiteX4" fmla="*/ 243973 w 940466"/>
                <a:gd name="connsiteY4" fmla="*/ 1033660 h 1034670"/>
                <a:gd name="connsiteX5" fmla="*/ 90768 w 940466"/>
                <a:gd name="connsiteY5" fmla="*/ 907892 h 1034670"/>
                <a:gd name="connsiteX6" fmla="*/ 86786 w 940466"/>
                <a:gd name="connsiteY6" fmla="*/ 894624 h 1034670"/>
                <a:gd name="connsiteX7" fmla="*/ 92123 w 940466"/>
                <a:gd name="connsiteY7" fmla="*/ 893038 h 1034670"/>
                <a:gd name="connsiteX8" fmla="*/ 125336 w 940466"/>
                <a:gd name="connsiteY8" fmla="*/ 870299 h 1034670"/>
                <a:gd name="connsiteX9" fmla="*/ 92123 w 940466"/>
                <a:gd name="connsiteY9" fmla="*/ 875066 h 1034670"/>
                <a:gd name="connsiteX10" fmla="*/ 81632 w 940466"/>
                <a:gd name="connsiteY10" fmla="*/ 877453 h 1034670"/>
                <a:gd name="connsiteX11" fmla="*/ 72942 w 940466"/>
                <a:gd name="connsiteY11" fmla="*/ 848502 h 1034670"/>
                <a:gd name="connsiteX12" fmla="*/ 57933 w 940466"/>
                <a:gd name="connsiteY12" fmla="*/ 772181 h 1034670"/>
                <a:gd name="connsiteX13" fmla="*/ 58 w 940466"/>
                <a:gd name="connsiteY13" fmla="*/ 739896 h 1034670"/>
                <a:gd name="connsiteX14" fmla="*/ 66191 w 940466"/>
                <a:gd name="connsiteY14" fmla="*/ 561386 h 1034670"/>
                <a:gd name="connsiteX15" fmla="*/ 46067 w 940466"/>
                <a:gd name="connsiteY15" fmla="*/ 445833 h 1034670"/>
                <a:gd name="connsiteX16" fmla="*/ 44355 w 940466"/>
                <a:gd name="connsiteY16" fmla="*/ 377474 h 1034670"/>
                <a:gd name="connsiteX17" fmla="*/ 507499 w 940466"/>
                <a:gd name="connsiteY17" fmla="*/ 0 h 1034670"/>
                <a:gd name="connsiteX0" fmla="*/ 546354 w 940466"/>
                <a:gd name="connsiteY0" fmla="*/ 830563 h 1034670"/>
                <a:gd name="connsiteX1" fmla="*/ 243973 w 940466"/>
                <a:gd name="connsiteY1" fmla="*/ 1033660 h 1034670"/>
                <a:gd name="connsiteX2" fmla="*/ 90768 w 940466"/>
                <a:gd name="connsiteY2" fmla="*/ 907892 h 1034670"/>
                <a:gd name="connsiteX3" fmla="*/ 86786 w 940466"/>
                <a:gd name="connsiteY3" fmla="*/ 894624 h 1034670"/>
                <a:gd name="connsiteX4" fmla="*/ 92123 w 940466"/>
                <a:gd name="connsiteY4" fmla="*/ 893038 h 1034670"/>
                <a:gd name="connsiteX5" fmla="*/ 125336 w 940466"/>
                <a:gd name="connsiteY5" fmla="*/ 870299 h 1034670"/>
                <a:gd name="connsiteX6" fmla="*/ 92123 w 940466"/>
                <a:gd name="connsiteY6" fmla="*/ 875066 h 1034670"/>
                <a:gd name="connsiteX7" fmla="*/ 81632 w 940466"/>
                <a:gd name="connsiteY7" fmla="*/ 877453 h 1034670"/>
                <a:gd name="connsiteX8" fmla="*/ 72942 w 940466"/>
                <a:gd name="connsiteY8" fmla="*/ 848502 h 1034670"/>
                <a:gd name="connsiteX9" fmla="*/ 57933 w 940466"/>
                <a:gd name="connsiteY9" fmla="*/ 772181 h 1034670"/>
                <a:gd name="connsiteX10" fmla="*/ 58 w 940466"/>
                <a:gd name="connsiteY10" fmla="*/ 739896 h 1034670"/>
                <a:gd name="connsiteX11" fmla="*/ 66191 w 940466"/>
                <a:gd name="connsiteY11" fmla="*/ 561386 h 1034670"/>
                <a:gd name="connsiteX12" fmla="*/ 46067 w 940466"/>
                <a:gd name="connsiteY12" fmla="*/ 445833 h 1034670"/>
                <a:gd name="connsiteX13" fmla="*/ 44355 w 940466"/>
                <a:gd name="connsiteY13" fmla="*/ 377474 h 1034670"/>
                <a:gd name="connsiteX14" fmla="*/ 507499 w 940466"/>
                <a:gd name="connsiteY14" fmla="*/ 0 h 1034670"/>
                <a:gd name="connsiteX15" fmla="*/ 939767 w 940466"/>
                <a:gd name="connsiteY15" fmla="*/ 489417 h 1034670"/>
                <a:gd name="connsiteX16" fmla="*/ 617792 w 940466"/>
                <a:gd name="connsiteY16" fmla="*/ 985344 h 1034670"/>
                <a:gd name="connsiteX17" fmla="*/ 637794 w 940466"/>
                <a:gd name="connsiteY17" fmla="*/ 922003 h 1034670"/>
                <a:gd name="connsiteX0" fmla="*/ 546354 w 940466"/>
                <a:gd name="connsiteY0" fmla="*/ 830563 h 1034670"/>
                <a:gd name="connsiteX1" fmla="*/ 243973 w 940466"/>
                <a:gd name="connsiteY1" fmla="*/ 1033660 h 1034670"/>
                <a:gd name="connsiteX2" fmla="*/ 90768 w 940466"/>
                <a:gd name="connsiteY2" fmla="*/ 907892 h 1034670"/>
                <a:gd name="connsiteX3" fmla="*/ 86786 w 940466"/>
                <a:gd name="connsiteY3" fmla="*/ 894624 h 1034670"/>
                <a:gd name="connsiteX4" fmla="*/ 92123 w 940466"/>
                <a:gd name="connsiteY4" fmla="*/ 893038 h 1034670"/>
                <a:gd name="connsiteX5" fmla="*/ 125336 w 940466"/>
                <a:gd name="connsiteY5" fmla="*/ 870299 h 1034670"/>
                <a:gd name="connsiteX6" fmla="*/ 92123 w 940466"/>
                <a:gd name="connsiteY6" fmla="*/ 875066 h 1034670"/>
                <a:gd name="connsiteX7" fmla="*/ 81632 w 940466"/>
                <a:gd name="connsiteY7" fmla="*/ 877453 h 1034670"/>
                <a:gd name="connsiteX8" fmla="*/ 72942 w 940466"/>
                <a:gd name="connsiteY8" fmla="*/ 848502 h 1034670"/>
                <a:gd name="connsiteX9" fmla="*/ 57933 w 940466"/>
                <a:gd name="connsiteY9" fmla="*/ 772181 h 1034670"/>
                <a:gd name="connsiteX10" fmla="*/ 58 w 940466"/>
                <a:gd name="connsiteY10" fmla="*/ 739896 h 1034670"/>
                <a:gd name="connsiteX11" fmla="*/ 66191 w 940466"/>
                <a:gd name="connsiteY11" fmla="*/ 561386 h 1034670"/>
                <a:gd name="connsiteX12" fmla="*/ 46067 w 940466"/>
                <a:gd name="connsiteY12" fmla="*/ 445833 h 1034670"/>
                <a:gd name="connsiteX13" fmla="*/ 44355 w 940466"/>
                <a:gd name="connsiteY13" fmla="*/ 377474 h 1034670"/>
                <a:gd name="connsiteX14" fmla="*/ 507499 w 940466"/>
                <a:gd name="connsiteY14" fmla="*/ 0 h 1034670"/>
                <a:gd name="connsiteX15" fmla="*/ 939767 w 940466"/>
                <a:gd name="connsiteY15" fmla="*/ 489417 h 1034670"/>
                <a:gd name="connsiteX16" fmla="*/ 617792 w 940466"/>
                <a:gd name="connsiteY16" fmla="*/ 985344 h 1034670"/>
                <a:gd name="connsiteX0" fmla="*/ 546354 w 939806"/>
                <a:gd name="connsiteY0" fmla="*/ 830563 h 1034670"/>
                <a:gd name="connsiteX1" fmla="*/ 243973 w 939806"/>
                <a:gd name="connsiteY1" fmla="*/ 1033660 h 1034670"/>
                <a:gd name="connsiteX2" fmla="*/ 90768 w 939806"/>
                <a:gd name="connsiteY2" fmla="*/ 907892 h 1034670"/>
                <a:gd name="connsiteX3" fmla="*/ 86786 w 939806"/>
                <a:gd name="connsiteY3" fmla="*/ 894624 h 1034670"/>
                <a:gd name="connsiteX4" fmla="*/ 92123 w 939806"/>
                <a:gd name="connsiteY4" fmla="*/ 893038 h 1034670"/>
                <a:gd name="connsiteX5" fmla="*/ 125336 w 939806"/>
                <a:gd name="connsiteY5" fmla="*/ 870299 h 1034670"/>
                <a:gd name="connsiteX6" fmla="*/ 92123 w 939806"/>
                <a:gd name="connsiteY6" fmla="*/ 875066 h 1034670"/>
                <a:gd name="connsiteX7" fmla="*/ 81632 w 939806"/>
                <a:gd name="connsiteY7" fmla="*/ 877453 h 1034670"/>
                <a:gd name="connsiteX8" fmla="*/ 72942 w 939806"/>
                <a:gd name="connsiteY8" fmla="*/ 848502 h 1034670"/>
                <a:gd name="connsiteX9" fmla="*/ 57933 w 939806"/>
                <a:gd name="connsiteY9" fmla="*/ 772181 h 1034670"/>
                <a:gd name="connsiteX10" fmla="*/ 58 w 939806"/>
                <a:gd name="connsiteY10" fmla="*/ 739896 h 1034670"/>
                <a:gd name="connsiteX11" fmla="*/ 66191 w 939806"/>
                <a:gd name="connsiteY11" fmla="*/ 561386 h 1034670"/>
                <a:gd name="connsiteX12" fmla="*/ 46067 w 939806"/>
                <a:gd name="connsiteY12" fmla="*/ 445833 h 1034670"/>
                <a:gd name="connsiteX13" fmla="*/ 44355 w 939806"/>
                <a:gd name="connsiteY13" fmla="*/ 377474 h 1034670"/>
                <a:gd name="connsiteX14" fmla="*/ 507499 w 939806"/>
                <a:gd name="connsiteY14" fmla="*/ 0 h 1034670"/>
                <a:gd name="connsiteX15" fmla="*/ 939767 w 939806"/>
                <a:gd name="connsiteY15" fmla="*/ 489417 h 1034670"/>
                <a:gd name="connsiteX16" fmla="*/ 617792 w 939806"/>
                <a:gd name="connsiteY16" fmla="*/ 985344 h 1034670"/>
                <a:gd name="connsiteX0" fmla="*/ 546354 w 918380"/>
                <a:gd name="connsiteY0" fmla="*/ 830563 h 1034670"/>
                <a:gd name="connsiteX1" fmla="*/ 243973 w 918380"/>
                <a:gd name="connsiteY1" fmla="*/ 1033660 h 1034670"/>
                <a:gd name="connsiteX2" fmla="*/ 90768 w 918380"/>
                <a:gd name="connsiteY2" fmla="*/ 907892 h 1034670"/>
                <a:gd name="connsiteX3" fmla="*/ 86786 w 918380"/>
                <a:gd name="connsiteY3" fmla="*/ 894624 h 1034670"/>
                <a:gd name="connsiteX4" fmla="*/ 92123 w 918380"/>
                <a:gd name="connsiteY4" fmla="*/ 893038 h 1034670"/>
                <a:gd name="connsiteX5" fmla="*/ 125336 w 918380"/>
                <a:gd name="connsiteY5" fmla="*/ 870299 h 1034670"/>
                <a:gd name="connsiteX6" fmla="*/ 92123 w 918380"/>
                <a:gd name="connsiteY6" fmla="*/ 875066 h 1034670"/>
                <a:gd name="connsiteX7" fmla="*/ 81632 w 918380"/>
                <a:gd name="connsiteY7" fmla="*/ 877453 h 1034670"/>
                <a:gd name="connsiteX8" fmla="*/ 72942 w 918380"/>
                <a:gd name="connsiteY8" fmla="*/ 848502 h 1034670"/>
                <a:gd name="connsiteX9" fmla="*/ 57933 w 918380"/>
                <a:gd name="connsiteY9" fmla="*/ 772181 h 1034670"/>
                <a:gd name="connsiteX10" fmla="*/ 58 w 918380"/>
                <a:gd name="connsiteY10" fmla="*/ 739896 h 1034670"/>
                <a:gd name="connsiteX11" fmla="*/ 66191 w 918380"/>
                <a:gd name="connsiteY11" fmla="*/ 561386 h 1034670"/>
                <a:gd name="connsiteX12" fmla="*/ 46067 w 918380"/>
                <a:gd name="connsiteY12" fmla="*/ 445833 h 1034670"/>
                <a:gd name="connsiteX13" fmla="*/ 44355 w 918380"/>
                <a:gd name="connsiteY13" fmla="*/ 377474 h 1034670"/>
                <a:gd name="connsiteX14" fmla="*/ 507499 w 918380"/>
                <a:gd name="connsiteY14" fmla="*/ 0 h 1034670"/>
                <a:gd name="connsiteX15" fmla="*/ 918336 w 918380"/>
                <a:gd name="connsiteY15" fmla="*/ 489417 h 1034670"/>
                <a:gd name="connsiteX16" fmla="*/ 617792 w 918380"/>
                <a:gd name="connsiteY16" fmla="*/ 985344 h 103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8380" h="1034670">
                  <a:moveTo>
                    <a:pt x="546354" y="830563"/>
                  </a:moveTo>
                  <a:cubicBezTo>
                    <a:pt x="485103" y="983358"/>
                    <a:pt x="325376" y="1043390"/>
                    <a:pt x="243973" y="1033660"/>
                  </a:cubicBezTo>
                  <a:cubicBezTo>
                    <a:pt x="182921" y="1026363"/>
                    <a:pt x="129084" y="1011226"/>
                    <a:pt x="90768" y="907892"/>
                  </a:cubicBezTo>
                  <a:lnTo>
                    <a:pt x="86786" y="894624"/>
                  </a:lnTo>
                  <a:lnTo>
                    <a:pt x="92123" y="893038"/>
                  </a:lnTo>
                  <a:cubicBezTo>
                    <a:pt x="112644" y="884795"/>
                    <a:pt x="125336" y="875302"/>
                    <a:pt x="125336" y="870299"/>
                  </a:cubicBezTo>
                  <a:cubicBezTo>
                    <a:pt x="125336" y="865297"/>
                    <a:pt x="112644" y="869556"/>
                    <a:pt x="92123" y="875066"/>
                  </a:cubicBezTo>
                  <a:lnTo>
                    <a:pt x="81632" y="877453"/>
                  </a:lnTo>
                  <a:lnTo>
                    <a:pt x="72942" y="848502"/>
                  </a:lnTo>
                  <a:cubicBezTo>
                    <a:pt x="67457" y="826008"/>
                    <a:pt x="62441" y="800692"/>
                    <a:pt x="57933" y="772181"/>
                  </a:cubicBezTo>
                  <a:cubicBezTo>
                    <a:pt x="33085" y="766182"/>
                    <a:pt x="23685" y="767091"/>
                    <a:pt x="58" y="739896"/>
                  </a:cubicBezTo>
                  <a:cubicBezTo>
                    <a:pt x="-2138" y="693651"/>
                    <a:pt x="58523" y="610397"/>
                    <a:pt x="66191" y="561386"/>
                  </a:cubicBezTo>
                  <a:cubicBezTo>
                    <a:pt x="73859" y="512376"/>
                    <a:pt x="49706" y="476485"/>
                    <a:pt x="46067" y="445833"/>
                  </a:cubicBezTo>
                  <a:cubicBezTo>
                    <a:pt x="40733" y="418284"/>
                    <a:pt x="44926" y="400260"/>
                    <a:pt x="44355" y="377474"/>
                  </a:cubicBezTo>
                  <a:cubicBezTo>
                    <a:pt x="88437" y="162050"/>
                    <a:pt x="279044" y="0"/>
                    <a:pt x="507499" y="0"/>
                  </a:cubicBezTo>
                  <a:cubicBezTo>
                    <a:pt x="768591" y="0"/>
                    <a:pt x="921385" y="213274"/>
                    <a:pt x="918336" y="489417"/>
                  </a:cubicBezTo>
                  <a:cubicBezTo>
                    <a:pt x="915287" y="765560"/>
                    <a:pt x="607815" y="837089"/>
                    <a:pt x="617792" y="98534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8" name="円/楕円 27">
              <a:extLst>
                <a:ext uri="{FF2B5EF4-FFF2-40B4-BE49-F238E27FC236}">
                  <a16:creationId xmlns:a16="http://schemas.microsoft.com/office/drawing/2014/main" id="{7072A125-6C3D-4952-85C5-1C7097F83DAE}"/>
                </a:ext>
              </a:extLst>
            </p:cNvPr>
            <p:cNvSpPr/>
            <p:nvPr/>
          </p:nvSpPr>
          <p:spPr>
            <a:xfrm rot="13500000" flipH="1">
              <a:off x="1029941" y="5037887"/>
              <a:ext cx="169589" cy="6312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7AC6D87D-63B5-429E-8D4F-B01E7C46AEC2}"/>
                </a:ext>
              </a:extLst>
            </p:cNvPr>
            <p:cNvGrpSpPr/>
            <p:nvPr/>
          </p:nvGrpSpPr>
          <p:grpSpPr>
            <a:xfrm>
              <a:off x="961487" y="4569758"/>
              <a:ext cx="237859" cy="222134"/>
              <a:chOff x="1189999" y="4569758"/>
              <a:chExt cx="237859" cy="222134"/>
            </a:xfrm>
          </p:grpSpPr>
          <p:sp>
            <p:nvSpPr>
              <p:cNvPr id="125" name="円/楕円 27">
                <a:extLst>
                  <a:ext uri="{FF2B5EF4-FFF2-40B4-BE49-F238E27FC236}">
                    <a16:creationId xmlns:a16="http://schemas.microsoft.com/office/drawing/2014/main" id="{F44A6FAE-85A1-4F8F-8247-6520F1D7A7B6}"/>
                  </a:ext>
                </a:extLst>
              </p:cNvPr>
              <p:cNvSpPr/>
              <p:nvPr/>
            </p:nvSpPr>
            <p:spPr>
              <a:xfrm rot="297402" flipH="1">
                <a:off x="1318375" y="4764421"/>
                <a:ext cx="109474" cy="2747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円/楕円 27">
                <a:extLst>
                  <a:ext uri="{FF2B5EF4-FFF2-40B4-BE49-F238E27FC236}">
                    <a16:creationId xmlns:a16="http://schemas.microsoft.com/office/drawing/2014/main" id="{0FE6D2AE-F67E-49F9-958F-DDEC97975E63}"/>
                  </a:ext>
                </a:extLst>
              </p:cNvPr>
              <p:cNvSpPr/>
              <p:nvPr/>
            </p:nvSpPr>
            <p:spPr>
              <a:xfrm rot="21076560" flipH="1">
                <a:off x="1318383" y="4703844"/>
                <a:ext cx="109475" cy="2747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" name="円/楕円 27">
                <a:extLst>
                  <a:ext uri="{FF2B5EF4-FFF2-40B4-BE49-F238E27FC236}">
                    <a16:creationId xmlns:a16="http://schemas.microsoft.com/office/drawing/2014/main" id="{BBF7C107-8881-4EBC-8764-2A2F0CD4547E}"/>
                  </a:ext>
                </a:extLst>
              </p:cNvPr>
              <p:cNvSpPr/>
              <p:nvPr/>
            </p:nvSpPr>
            <p:spPr>
              <a:xfrm rot="10800000">
                <a:off x="1189999" y="4569758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円/楕円 114">
                <a:extLst>
                  <a:ext uri="{FF2B5EF4-FFF2-40B4-BE49-F238E27FC236}">
                    <a16:creationId xmlns:a16="http://schemas.microsoft.com/office/drawing/2014/main" id="{D7B2EF8B-9B01-49B7-B4CB-F4F243FF9E27}"/>
                  </a:ext>
                </a:extLst>
              </p:cNvPr>
              <p:cNvSpPr/>
              <p:nvPr/>
            </p:nvSpPr>
            <p:spPr>
              <a:xfrm>
                <a:off x="1196052" y="4715537"/>
                <a:ext cx="86466" cy="6312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E2D24A36-B078-4045-B240-5FAC31B809F2}"/>
                </a:ext>
              </a:extLst>
            </p:cNvPr>
            <p:cNvSpPr/>
            <p:nvPr/>
          </p:nvSpPr>
          <p:spPr>
            <a:xfrm>
              <a:off x="977014" y="4095130"/>
              <a:ext cx="971072" cy="997037"/>
            </a:xfrm>
            <a:custGeom>
              <a:avLst/>
              <a:gdLst>
                <a:gd name="connsiteX0" fmla="*/ 206777 w 971072"/>
                <a:gd name="connsiteY0" fmla="*/ 0 h 997037"/>
                <a:gd name="connsiteX1" fmla="*/ 287264 w 971072"/>
                <a:gd name="connsiteY1" fmla="*/ 16250 h 997037"/>
                <a:gd name="connsiteX2" fmla="*/ 347334 w 971072"/>
                <a:gd name="connsiteY2" fmla="*/ 56750 h 997037"/>
                <a:gd name="connsiteX3" fmla="*/ 356139 w 971072"/>
                <a:gd name="connsiteY3" fmla="*/ 50814 h 997037"/>
                <a:gd name="connsiteX4" fmla="*/ 436626 w 971072"/>
                <a:gd name="connsiteY4" fmla="*/ 34564 h 997037"/>
                <a:gd name="connsiteX5" fmla="*/ 627154 w 971072"/>
                <a:gd name="connsiteY5" fmla="*/ 160854 h 997037"/>
                <a:gd name="connsiteX6" fmla="*/ 631796 w 971072"/>
                <a:gd name="connsiteY6" fmla="*/ 183847 h 997037"/>
                <a:gd name="connsiteX7" fmla="*/ 659519 w 971072"/>
                <a:gd name="connsiteY7" fmla="*/ 181052 h 997037"/>
                <a:gd name="connsiteX8" fmla="*/ 866296 w 971072"/>
                <a:gd name="connsiteY8" fmla="*/ 387829 h 997037"/>
                <a:gd name="connsiteX9" fmla="*/ 862095 w 971072"/>
                <a:gd name="connsiteY9" fmla="*/ 429502 h 997037"/>
                <a:gd name="connsiteX10" fmla="*/ 858189 w 971072"/>
                <a:gd name="connsiteY10" fmla="*/ 442085 h 997037"/>
                <a:gd name="connsiteX11" fmla="*/ 910509 w 971072"/>
                <a:gd name="connsiteY11" fmla="*/ 477360 h 997037"/>
                <a:gd name="connsiteX12" fmla="*/ 971072 w 971072"/>
                <a:gd name="connsiteY12" fmla="*/ 623573 h 997037"/>
                <a:gd name="connsiteX13" fmla="*/ 910509 w 971072"/>
                <a:gd name="connsiteY13" fmla="*/ 769787 h 997037"/>
                <a:gd name="connsiteX14" fmla="*/ 870397 w 971072"/>
                <a:gd name="connsiteY14" fmla="*/ 796831 h 997037"/>
                <a:gd name="connsiteX15" fmla="*/ 866858 w 971072"/>
                <a:gd name="connsiteY15" fmla="*/ 831933 h 997037"/>
                <a:gd name="connsiteX16" fmla="*/ 664282 w 971072"/>
                <a:gd name="connsiteY16" fmla="*/ 997037 h 997037"/>
                <a:gd name="connsiteX17" fmla="*/ 457505 w 971072"/>
                <a:gd name="connsiteY17" fmla="*/ 790260 h 997037"/>
                <a:gd name="connsiteX18" fmla="*/ 473755 w 971072"/>
                <a:gd name="connsiteY18" fmla="*/ 709773 h 997037"/>
                <a:gd name="connsiteX19" fmla="*/ 492623 w 971072"/>
                <a:gd name="connsiteY19" fmla="*/ 681787 h 997037"/>
                <a:gd name="connsiteX20" fmla="*/ 439487 w 971072"/>
                <a:gd name="connsiteY20" fmla="*/ 645962 h 997037"/>
                <a:gd name="connsiteX21" fmla="*/ 378923 w 971072"/>
                <a:gd name="connsiteY21" fmla="*/ 499748 h 997037"/>
                <a:gd name="connsiteX22" fmla="*/ 390475 w 971072"/>
                <a:gd name="connsiteY22" fmla="*/ 442527 h 997037"/>
                <a:gd name="connsiteX23" fmla="*/ 356139 w 971072"/>
                <a:gd name="connsiteY23" fmla="*/ 431869 h 997037"/>
                <a:gd name="connsiteX24" fmla="*/ 296069 w 971072"/>
                <a:gd name="connsiteY24" fmla="*/ 391368 h 997037"/>
                <a:gd name="connsiteX25" fmla="*/ 287264 w 971072"/>
                <a:gd name="connsiteY25" fmla="*/ 397305 h 997037"/>
                <a:gd name="connsiteX26" fmla="*/ 206777 w 971072"/>
                <a:gd name="connsiteY26" fmla="*/ 413554 h 997037"/>
                <a:gd name="connsiteX27" fmla="*/ 0 w 971072"/>
                <a:gd name="connsiteY27" fmla="*/ 206777 h 997037"/>
                <a:gd name="connsiteX28" fmla="*/ 206777 w 971072"/>
                <a:gd name="connsiteY28" fmla="*/ 0 h 997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71072" h="997037">
                  <a:moveTo>
                    <a:pt x="206777" y="0"/>
                  </a:moveTo>
                  <a:cubicBezTo>
                    <a:pt x="235327" y="0"/>
                    <a:pt x="262526" y="5786"/>
                    <a:pt x="287264" y="16250"/>
                  </a:cubicBezTo>
                  <a:lnTo>
                    <a:pt x="347334" y="56750"/>
                  </a:lnTo>
                  <a:lnTo>
                    <a:pt x="356139" y="50814"/>
                  </a:lnTo>
                  <a:cubicBezTo>
                    <a:pt x="380878" y="40350"/>
                    <a:pt x="408076" y="34564"/>
                    <a:pt x="436626" y="34564"/>
                  </a:cubicBezTo>
                  <a:cubicBezTo>
                    <a:pt x="522276" y="34564"/>
                    <a:pt x="595763" y="86639"/>
                    <a:pt x="627154" y="160854"/>
                  </a:cubicBezTo>
                  <a:lnTo>
                    <a:pt x="631796" y="183847"/>
                  </a:lnTo>
                  <a:lnTo>
                    <a:pt x="659519" y="181052"/>
                  </a:lnTo>
                  <a:cubicBezTo>
                    <a:pt x="773719" y="181052"/>
                    <a:pt x="866296" y="273629"/>
                    <a:pt x="866296" y="387829"/>
                  </a:cubicBezTo>
                  <a:cubicBezTo>
                    <a:pt x="866296" y="402104"/>
                    <a:pt x="864850" y="416041"/>
                    <a:pt x="862095" y="429502"/>
                  </a:cubicBezTo>
                  <a:lnTo>
                    <a:pt x="858189" y="442085"/>
                  </a:lnTo>
                  <a:lnTo>
                    <a:pt x="910509" y="477360"/>
                  </a:lnTo>
                  <a:cubicBezTo>
                    <a:pt x="947928" y="514779"/>
                    <a:pt x="971072" y="566473"/>
                    <a:pt x="971072" y="623573"/>
                  </a:cubicBezTo>
                  <a:cubicBezTo>
                    <a:pt x="971072" y="680673"/>
                    <a:pt x="947928" y="732368"/>
                    <a:pt x="910509" y="769787"/>
                  </a:cubicBezTo>
                  <a:lnTo>
                    <a:pt x="870397" y="796831"/>
                  </a:lnTo>
                  <a:lnTo>
                    <a:pt x="866858" y="831933"/>
                  </a:lnTo>
                  <a:cubicBezTo>
                    <a:pt x="847577" y="926158"/>
                    <a:pt x="764207" y="997037"/>
                    <a:pt x="664282" y="997037"/>
                  </a:cubicBezTo>
                  <a:cubicBezTo>
                    <a:pt x="550082" y="997037"/>
                    <a:pt x="457505" y="904460"/>
                    <a:pt x="457505" y="790260"/>
                  </a:cubicBezTo>
                  <a:cubicBezTo>
                    <a:pt x="457505" y="761710"/>
                    <a:pt x="463291" y="734512"/>
                    <a:pt x="473755" y="709773"/>
                  </a:cubicBezTo>
                  <a:lnTo>
                    <a:pt x="492623" y="681787"/>
                  </a:lnTo>
                  <a:lnTo>
                    <a:pt x="439487" y="645962"/>
                  </a:lnTo>
                  <a:cubicBezTo>
                    <a:pt x="402067" y="608543"/>
                    <a:pt x="378923" y="556848"/>
                    <a:pt x="378923" y="499748"/>
                  </a:cubicBezTo>
                  <a:lnTo>
                    <a:pt x="390475" y="442527"/>
                  </a:lnTo>
                  <a:lnTo>
                    <a:pt x="356139" y="431869"/>
                  </a:lnTo>
                  <a:lnTo>
                    <a:pt x="296069" y="391368"/>
                  </a:lnTo>
                  <a:lnTo>
                    <a:pt x="287264" y="397305"/>
                  </a:lnTo>
                  <a:cubicBezTo>
                    <a:pt x="262526" y="407768"/>
                    <a:pt x="235327" y="413554"/>
                    <a:pt x="206777" y="413554"/>
                  </a:cubicBezTo>
                  <a:cubicBezTo>
                    <a:pt x="92577" y="413554"/>
                    <a:pt x="0" y="320977"/>
                    <a:pt x="0" y="206777"/>
                  </a:cubicBezTo>
                  <a:cubicBezTo>
                    <a:pt x="0" y="92577"/>
                    <a:pt x="92577" y="0"/>
                    <a:pt x="206777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6BEF6F78-7382-471C-BF10-68C731ED078F}"/>
                </a:ext>
              </a:extLst>
            </p:cNvPr>
            <p:cNvGrpSpPr/>
            <p:nvPr/>
          </p:nvGrpSpPr>
          <p:grpSpPr>
            <a:xfrm>
              <a:off x="1368308" y="4701498"/>
              <a:ext cx="188990" cy="342286"/>
              <a:chOff x="1368308" y="1783038"/>
              <a:chExt cx="188990" cy="342286"/>
            </a:xfrm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7E1930AB-636E-4795-934C-9CA2E668F8BE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6654E7F0-8B9D-4DF6-8ED2-71DC8C2C6A7E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29CE15A2-B46B-4689-B0AF-67C6074099A1}"/>
                </a:ext>
              </a:extLst>
            </p:cNvPr>
            <p:cNvSpPr/>
            <p:nvPr/>
          </p:nvSpPr>
          <p:spPr>
            <a:xfrm rot="1800000">
              <a:off x="916988" y="4284322"/>
              <a:ext cx="459668" cy="220536"/>
            </a:xfrm>
            <a:custGeom>
              <a:avLst/>
              <a:gdLst>
                <a:gd name="connsiteX0" fmla="*/ 37033 w 459668"/>
                <a:gd name="connsiteY0" fmla="*/ 52288 h 220536"/>
                <a:gd name="connsiteX1" fmla="*/ 47256 w 459668"/>
                <a:gd name="connsiteY1" fmla="*/ 73882 h 220536"/>
                <a:gd name="connsiteX2" fmla="*/ 144959 w 459668"/>
                <a:gd name="connsiteY2" fmla="*/ 134140 h 220536"/>
                <a:gd name="connsiteX3" fmla="*/ 232709 w 459668"/>
                <a:gd name="connsiteY3" fmla="*/ 60133 h 220536"/>
                <a:gd name="connsiteX4" fmla="*/ 250926 w 459668"/>
                <a:gd name="connsiteY4" fmla="*/ 0 h 220536"/>
                <a:gd name="connsiteX5" fmla="*/ 319296 w 459668"/>
                <a:gd name="connsiteY5" fmla="*/ 6684 h 220536"/>
                <a:gd name="connsiteX6" fmla="*/ 459668 w 459668"/>
                <a:gd name="connsiteY6" fmla="*/ 109237 h 220536"/>
                <a:gd name="connsiteX7" fmla="*/ 229834 w 459668"/>
                <a:gd name="connsiteY7" fmla="*/ 220536 h 220536"/>
                <a:gd name="connsiteX8" fmla="*/ 0 w 459668"/>
                <a:gd name="connsiteY8" fmla="*/ 109237 h 220536"/>
                <a:gd name="connsiteX9" fmla="*/ 18061 w 459668"/>
                <a:gd name="connsiteY9" fmla="*/ 65914 h 220536"/>
                <a:gd name="connsiteX0" fmla="*/ 144959 w 459668"/>
                <a:gd name="connsiteY0" fmla="*/ 134140 h 225580"/>
                <a:gd name="connsiteX1" fmla="*/ 232709 w 459668"/>
                <a:gd name="connsiteY1" fmla="*/ 60133 h 225580"/>
                <a:gd name="connsiteX2" fmla="*/ 250926 w 459668"/>
                <a:gd name="connsiteY2" fmla="*/ 0 h 225580"/>
                <a:gd name="connsiteX3" fmla="*/ 319296 w 459668"/>
                <a:gd name="connsiteY3" fmla="*/ 6684 h 225580"/>
                <a:gd name="connsiteX4" fmla="*/ 459668 w 459668"/>
                <a:gd name="connsiteY4" fmla="*/ 109237 h 225580"/>
                <a:gd name="connsiteX5" fmla="*/ 229834 w 459668"/>
                <a:gd name="connsiteY5" fmla="*/ 220536 h 225580"/>
                <a:gd name="connsiteX6" fmla="*/ 0 w 459668"/>
                <a:gd name="connsiteY6" fmla="*/ 109237 h 225580"/>
                <a:gd name="connsiteX7" fmla="*/ 18061 w 459668"/>
                <a:gd name="connsiteY7" fmla="*/ 65914 h 225580"/>
                <a:gd name="connsiteX8" fmla="*/ 37033 w 459668"/>
                <a:gd name="connsiteY8" fmla="*/ 52288 h 225580"/>
                <a:gd name="connsiteX9" fmla="*/ 47256 w 459668"/>
                <a:gd name="connsiteY9" fmla="*/ 73882 h 225580"/>
                <a:gd name="connsiteX10" fmla="*/ 236399 w 459668"/>
                <a:gd name="connsiteY10" fmla="*/ 225580 h 225580"/>
                <a:gd name="connsiteX0" fmla="*/ 144959 w 459668"/>
                <a:gd name="connsiteY0" fmla="*/ 134140 h 220536"/>
                <a:gd name="connsiteX1" fmla="*/ 232709 w 459668"/>
                <a:gd name="connsiteY1" fmla="*/ 60133 h 220536"/>
                <a:gd name="connsiteX2" fmla="*/ 250926 w 459668"/>
                <a:gd name="connsiteY2" fmla="*/ 0 h 220536"/>
                <a:gd name="connsiteX3" fmla="*/ 319296 w 459668"/>
                <a:gd name="connsiteY3" fmla="*/ 6684 h 220536"/>
                <a:gd name="connsiteX4" fmla="*/ 459668 w 459668"/>
                <a:gd name="connsiteY4" fmla="*/ 109237 h 220536"/>
                <a:gd name="connsiteX5" fmla="*/ 229834 w 459668"/>
                <a:gd name="connsiteY5" fmla="*/ 220536 h 220536"/>
                <a:gd name="connsiteX6" fmla="*/ 0 w 459668"/>
                <a:gd name="connsiteY6" fmla="*/ 109237 h 220536"/>
                <a:gd name="connsiteX7" fmla="*/ 18061 w 459668"/>
                <a:gd name="connsiteY7" fmla="*/ 65914 h 220536"/>
                <a:gd name="connsiteX8" fmla="*/ 37033 w 459668"/>
                <a:gd name="connsiteY8" fmla="*/ 52288 h 220536"/>
                <a:gd name="connsiteX9" fmla="*/ 47256 w 459668"/>
                <a:gd name="connsiteY9" fmla="*/ 73882 h 220536"/>
                <a:gd name="connsiteX0" fmla="*/ 232709 w 459668"/>
                <a:gd name="connsiteY0" fmla="*/ 60133 h 220536"/>
                <a:gd name="connsiteX1" fmla="*/ 250926 w 459668"/>
                <a:gd name="connsiteY1" fmla="*/ 0 h 220536"/>
                <a:gd name="connsiteX2" fmla="*/ 319296 w 459668"/>
                <a:gd name="connsiteY2" fmla="*/ 6684 h 220536"/>
                <a:gd name="connsiteX3" fmla="*/ 459668 w 459668"/>
                <a:gd name="connsiteY3" fmla="*/ 109237 h 220536"/>
                <a:gd name="connsiteX4" fmla="*/ 229834 w 459668"/>
                <a:gd name="connsiteY4" fmla="*/ 220536 h 220536"/>
                <a:gd name="connsiteX5" fmla="*/ 0 w 459668"/>
                <a:gd name="connsiteY5" fmla="*/ 109237 h 220536"/>
                <a:gd name="connsiteX6" fmla="*/ 18061 w 459668"/>
                <a:gd name="connsiteY6" fmla="*/ 65914 h 220536"/>
                <a:gd name="connsiteX7" fmla="*/ 37033 w 459668"/>
                <a:gd name="connsiteY7" fmla="*/ 52288 h 220536"/>
                <a:gd name="connsiteX8" fmla="*/ 47256 w 459668"/>
                <a:gd name="connsiteY8" fmla="*/ 73882 h 220536"/>
                <a:gd name="connsiteX0" fmla="*/ 250926 w 459668"/>
                <a:gd name="connsiteY0" fmla="*/ 0 h 220536"/>
                <a:gd name="connsiteX1" fmla="*/ 319296 w 459668"/>
                <a:gd name="connsiteY1" fmla="*/ 6684 h 220536"/>
                <a:gd name="connsiteX2" fmla="*/ 459668 w 459668"/>
                <a:gd name="connsiteY2" fmla="*/ 109237 h 220536"/>
                <a:gd name="connsiteX3" fmla="*/ 229834 w 459668"/>
                <a:gd name="connsiteY3" fmla="*/ 220536 h 220536"/>
                <a:gd name="connsiteX4" fmla="*/ 0 w 459668"/>
                <a:gd name="connsiteY4" fmla="*/ 109237 h 220536"/>
                <a:gd name="connsiteX5" fmla="*/ 18061 w 459668"/>
                <a:gd name="connsiteY5" fmla="*/ 65914 h 220536"/>
                <a:gd name="connsiteX6" fmla="*/ 37033 w 459668"/>
                <a:gd name="connsiteY6" fmla="*/ 52288 h 220536"/>
                <a:gd name="connsiteX7" fmla="*/ 47256 w 459668"/>
                <a:gd name="connsiteY7" fmla="*/ 73882 h 220536"/>
                <a:gd name="connsiteX0" fmla="*/ 250926 w 459668"/>
                <a:gd name="connsiteY0" fmla="*/ 0 h 220536"/>
                <a:gd name="connsiteX1" fmla="*/ 319296 w 459668"/>
                <a:gd name="connsiteY1" fmla="*/ 6684 h 220536"/>
                <a:gd name="connsiteX2" fmla="*/ 459668 w 459668"/>
                <a:gd name="connsiteY2" fmla="*/ 109237 h 220536"/>
                <a:gd name="connsiteX3" fmla="*/ 229834 w 459668"/>
                <a:gd name="connsiteY3" fmla="*/ 220536 h 220536"/>
                <a:gd name="connsiteX4" fmla="*/ 0 w 459668"/>
                <a:gd name="connsiteY4" fmla="*/ 109237 h 220536"/>
                <a:gd name="connsiteX5" fmla="*/ 18061 w 459668"/>
                <a:gd name="connsiteY5" fmla="*/ 65914 h 220536"/>
                <a:gd name="connsiteX6" fmla="*/ 37033 w 459668"/>
                <a:gd name="connsiteY6" fmla="*/ 52288 h 220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668" h="220536">
                  <a:moveTo>
                    <a:pt x="250926" y="0"/>
                  </a:moveTo>
                  <a:lnTo>
                    <a:pt x="319296" y="6684"/>
                  </a:lnTo>
                  <a:cubicBezTo>
                    <a:pt x="401787" y="23580"/>
                    <a:pt x="459668" y="63135"/>
                    <a:pt x="459668" y="109237"/>
                  </a:cubicBezTo>
                  <a:cubicBezTo>
                    <a:pt x="459668" y="170706"/>
                    <a:pt x="356768" y="220536"/>
                    <a:pt x="229834" y="220536"/>
                  </a:cubicBezTo>
                  <a:cubicBezTo>
                    <a:pt x="102900" y="220536"/>
                    <a:pt x="0" y="170706"/>
                    <a:pt x="0" y="109237"/>
                  </a:cubicBezTo>
                  <a:cubicBezTo>
                    <a:pt x="0" y="93870"/>
                    <a:pt x="6431" y="79230"/>
                    <a:pt x="18061" y="65914"/>
                  </a:cubicBezTo>
                  <a:lnTo>
                    <a:pt x="37033" y="52288"/>
                  </a:lnTo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41ABD1A-B666-42B8-AF3C-C564EAC08F77}"/>
              </a:ext>
            </a:extLst>
          </p:cNvPr>
          <p:cNvGrpSpPr/>
          <p:nvPr/>
        </p:nvGrpSpPr>
        <p:grpSpPr>
          <a:xfrm>
            <a:off x="4499060" y="1291443"/>
            <a:ext cx="1041434" cy="2240863"/>
            <a:chOff x="3921090" y="1291443"/>
            <a:chExt cx="1041434" cy="2240863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8BF57CC2-EB70-463E-A2C9-500FC7E2026D}"/>
                </a:ext>
              </a:extLst>
            </p:cNvPr>
            <p:cNvSpPr/>
            <p:nvPr/>
          </p:nvSpPr>
          <p:spPr>
            <a:xfrm>
              <a:off x="4325193" y="2142208"/>
              <a:ext cx="248020" cy="361687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FF7B6ABA-C2A4-4A90-AAC5-588FCF78F188}"/>
                </a:ext>
              </a:extLst>
            </p:cNvPr>
            <p:cNvSpPr/>
            <p:nvPr/>
          </p:nvSpPr>
          <p:spPr>
            <a:xfrm rot="1972559">
              <a:off x="3921090" y="1444650"/>
              <a:ext cx="429778" cy="456202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9F2B42D-C9CE-4EED-A6C2-A5F92B38F8A6}"/>
                </a:ext>
              </a:extLst>
            </p:cNvPr>
            <p:cNvSpPr/>
            <p:nvPr/>
          </p:nvSpPr>
          <p:spPr>
            <a:xfrm>
              <a:off x="3931189" y="1327894"/>
              <a:ext cx="930225" cy="1026724"/>
            </a:xfrm>
            <a:custGeom>
              <a:avLst/>
              <a:gdLst>
                <a:gd name="connsiteX0" fmla="*/ 497916 w 930225"/>
                <a:gd name="connsiteY0" fmla="*/ 0 h 1026724"/>
                <a:gd name="connsiteX1" fmla="*/ 930184 w 930225"/>
                <a:gd name="connsiteY1" fmla="*/ 489417 h 1026724"/>
                <a:gd name="connsiteX2" fmla="*/ 603446 w 930225"/>
                <a:gd name="connsiteY2" fmla="*/ 968675 h 1026724"/>
                <a:gd name="connsiteX3" fmla="*/ 536771 w 930225"/>
                <a:gd name="connsiteY3" fmla="*/ 830563 h 1026724"/>
                <a:gd name="connsiteX4" fmla="*/ 251059 w 930225"/>
                <a:gd name="connsiteY4" fmla="*/ 1026516 h 1026724"/>
                <a:gd name="connsiteX5" fmla="*/ 104383 w 930225"/>
                <a:gd name="connsiteY5" fmla="*/ 949804 h 1026724"/>
                <a:gd name="connsiteX6" fmla="*/ 89156 w 930225"/>
                <a:gd name="connsiteY6" fmla="*/ 911436 h 1026724"/>
                <a:gd name="connsiteX7" fmla="*/ 89800 w 930225"/>
                <a:gd name="connsiteY7" fmla="*/ 911237 h 1026724"/>
                <a:gd name="connsiteX8" fmla="*/ 125958 w 930225"/>
                <a:gd name="connsiteY8" fmla="*/ 885372 h 1026724"/>
                <a:gd name="connsiteX9" fmla="*/ 89800 w 930225"/>
                <a:gd name="connsiteY9" fmla="*/ 890794 h 1026724"/>
                <a:gd name="connsiteX10" fmla="*/ 83087 w 930225"/>
                <a:gd name="connsiteY10" fmla="*/ 892390 h 1026724"/>
                <a:gd name="connsiteX11" fmla="*/ 69781 w 930225"/>
                <a:gd name="connsiteY11" fmla="*/ 836474 h 1026724"/>
                <a:gd name="connsiteX12" fmla="*/ 0 w 930225"/>
                <a:gd name="connsiteY12" fmla="*/ 794665 h 1026724"/>
                <a:gd name="connsiteX13" fmla="*/ 66133 w 930225"/>
                <a:gd name="connsiteY13" fmla="*/ 616155 h 1026724"/>
                <a:gd name="connsiteX14" fmla="*/ 36484 w 930225"/>
                <a:gd name="connsiteY14" fmla="*/ 445833 h 1026724"/>
                <a:gd name="connsiteX15" fmla="*/ 34772 w 930225"/>
                <a:gd name="connsiteY15" fmla="*/ 377474 h 1026724"/>
                <a:gd name="connsiteX16" fmla="*/ 497916 w 930225"/>
                <a:gd name="connsiteY16" fmla="*/ 0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5958 w 930225"/>
                <a:gd name="connsiteY5" fmla="*/ 885372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16" fmla="*/ 628211 w 930225"/>
                <a:gd name="connsiteY16" fmla="*/ 922003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5958 w 930225"/>
                <a:gd name="connsiteY5" fmla="*/ 885372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1196 w 930225"/>
                <a:gd name="connsiteY5" fmla="*/ 890135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0225" h="1026724">
                  <a:moveTo>
                    <a:pt x="536771" y="830563"/>
                  </a:moveTo>
                  <a:cubicBezTo>
                    <a:pt x="475520" y="983358"/>
                    <a:pt x="314604" y="1030293"/>
                    <a:pt x="251059" y="1026516"/>
                  </a:cubicBezTo>
                  <a:cubicBezTo>
                    <a:pt x="203400" y="1023683"/>
                    <a:pt x="145546" y="1030424"/>
                    <a:pt x="104383" y="949804"/>
                  </a:cubicBezTo>
                  <a:lnTo>
                    <a:pt x="89156" y="911436"/>
                  </a:lnTo>
                  <a:lnTo>
                    <a:pt x="89800" y="911237"/>
                  </a:lnTo>
                  <a:cubicBezTo>
                    <a:pt x="112140" y="901861"/>
                    <a:pt x="121196" y="895826"/>
                    <a:pt x="121196" y="890135"/>
                  </a:cubicBezTo>
                  <a:cubicBezTo>
                    <a:pt x="121196" y="884445"/>
                    <a:pt x="112140" y="884527"/>
                    <a:pt x="89800" y="890794"/>
                  </a:cubicBezTo>
                  <a:lnTo>
                    <a:pt x="83087" y="892390"/>
                  </a:lnTo>
                  <a:lnTo>
                    <a:pt x="69781" y="836474"/>
                  </a:lnTo>
                  <a:cubicBezTo>
                    <a:pt x="44933" y="830475"/>
                    <a:pt x="11721" y="819479"/>
                    <a:pt x="0" y="794665"/>
                  </a:cubicBezTo>
                  <a:cubicBezTo>
                    <a:pt x="40667" y="717464"/>
                    <a:pt x="60052" y="674294"/>
                    <a:pt x="66133" y="616155"/>
                  </a:cubicBezTo>
                  <a:cubicBezTo>
                    <a:pt x="72214" y="558016"/>
                    <a:pt x="40123" y="476485"/>
                    <a:pt x="36484" y="445833"/>
                  </a:cubicBezTo>
                  <a:cubicBezTo>
                    <a:pt x="31150" y="418284"/>
                    <a:pt x="35343" y="400260"/>
                    <a:pt x="34772" y="377474"/>
                  </a:cubicBezTo>
                  <a:cubicBezTo>
                    <a:pt x="78854" y="162050"/>
                    <a:pt x="269461" y="0"/>
                    <a:pt x="497916" y="0"/>
                  </a:cubicBezTo>
                  <a:cubicBezTo>
                    <a:pt x="759008" y="0"/>
                    <a:pt x="926883" y="280346"/>
                    <a:pt x="930184" y="489417"/>
                  </a:cubicBezTo>
                  <a:cubicBezTo>
                    <a:pt x="933485" y="698488"/>
                    <a:pt x="738726" y="891859"/>
                    <a:pt x="603446" y="968675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04BAA7D-6292-4701-B62F-78A75EDE1EE8}"/>
                </a:ext>
              </a:extLst>
            </p:cNvPr>
            <p:cNvSpPr/>
            <p:nvPr/>
          </p:nvSpPr>
          <p:spPr>
            <a:xfrm>
              <a:off x="4339480" y="2168910"/>
              <a:ext cx="135732" cy="223973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1003" h="223973">
                  <a:moveTo>
                    <a:pt x="152408" y="0"/>
                  </a:moveTo>
                  <a:cubicBezTo>
                    <a:pt x="185219" y="56830"/>
                    <a:pt x="121216" y="155210"/>
                    <a:pt x="9452" y="219737"/>
                  </a:cubicBezTo>
                  <a:lnTo>
                    <a:pt x="0" y="223973"/>
                  </a:lnTo>
                  <a:lnTo>
                    <a:pt x="4657" y="149621"/>
                  </a:lnTo>
                  <a:lnTo>
                    <a:pt x="85033" y="89394"/>
                  </a:lnTo>
                  <a:cubicBezTo>
                    <a:pt x="114612" y="60564"/>
                    <a:pt x="137872" y="29985"/>
                    <a:pt x="15240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98497A3-4F0E-40C4-BE0C-C0AABC8615EC}"/>
                </a:ext>
              </a:extLst>
            </p:cNvPr>
            <p:cNvSpPr/>
            <p:nvPr/>
          </p:nvSpPr>
          <p:spPr>
            <a:xfrm>
              <a:off x="4052359" y="2489366"/>
              <a:ext cx="686400" cy="1042940"/>
            </a:xfrm>
            <a:custGeom>
              <a:avLst/>
              <a:gdLst>
                <a:gd name="connsiteX0" fmla="*/ 357408 w 686518"/>
                <a:gd name="connsiteY0" fmla="*/ 0 h 1042907"/>
                <a:gd name="connsiteX1" fmla="*/ 449096 w 686518"/>
                <a:gd name="connsiteY1" fmla="*/ 0 h 1042907"/>
                <a:gd name="connsiteX2" fmla="*/ 686518 w 686518"/>
                <a:gd name="connsiteY2" fmla="*/ 237422 h 1042907"/>
                <a:gd name="connsiteX3" fmla="*/ 686518 w 686518"/>
                <a:gd name="connsiteY3" fmla="*/ 1042907 h 1042907"/>
                <a:gd name="connsiteX4" fmla="*/ 586504 w 686518"/>
                <a:gd name="connsiteY4" fmla="*/ 1042907 h 1042907"/>
                <a:gd name="connsiteX5" fmla="*/ 119986 w 686518"/>
                <a:gd name="connsiteY5" fmla="*/ 1042907 h 1042907"/>
                <a:gd name="connsiteX6" fmla="*/ 119986 w 686518"/>
                <a:gd name="connsiteY6" fmla="*/ 1038179 h 1042907"/>
                <a:gd name="connsiteX7" fmla="*/ 86647 w 686518"/>
                <a:gd name="connsiteY7" fmla="*/ 1037842 h 1042907"/>
                <a:gd name="connsiteX8" fmla="*/ 923 w 686518"/>
                <a:gd name="connsiteY8" fmla="*/ 530486 h 1042907"/>
                <a:gd name="connsiteX9" fmla="*/ 209117 w 686518"/>
                <a:gd name="connsiteY9" fmla="*/ 49301 h 1042907"/>
                <a:gd name="connsiteX10" fmla="*/ 227961 w 686518"/>
                <a:gd name="connsiteY10" fmla="*/ 43625 h 1042907"/>
                <a:gd name="connsiteX11" fmla="*/ 264993 w 686518"/>
                <a:gd name="connsiteY11" fmla="*/ 18658 h 1042907"/>
                <a:gd name="connsiteX12" fmla="*/ 357408 w 686518"/>
                <a:gd name="connsiteY12" fmla="*/ 0 h 1042907"/>
                <a:gd name="connsiteX0" fmla="*/ 360735 w 689845"/>
                <a:gd name="connsiteY0" fmla="*/ 0 h 1042907"/>
                <a:gd name="connsiteX1" fmla="*/ 452423 w 689845"/>
                <a:gd name="connsiteY1" fmla="*/ 0 h 1042907"/>
                <a:gd name="connsiteX2" fmla="*/ 689845 w 689845"/>
                <a:gd name="connsiteY2" fmla="*/ 237422 h 1042907"/>
                <a:gd name="connsiteX3" fmla="*/ 689845 w 689845"/>
                <a:gd name="connsiteY3" fmla="*/ 1042907 h 1042907"/>
                <a:gd name="connsiteX4" fmla="*/ 589831 w 689845"/>
                <a:gd name="connsiteY4" fmla="*/ 1042907 h 1042907"/>
                <a:gd name="connsiteX5" fmla="*/ 123313 w 689845"/>
                <a:gd name="connsiteY5" fmla="*/ 1042907 h 1042907"/>
                <a:gd name="connsiteX6" fmla="*/ 123313 w 689845"/>
                <a:gd name="connsiteY6" fmla="*/ 1038179 h 1042907"/>
                <a:gd name="connsiteX7" fmla="*/ 89974 w 689845"/>
                <a:gd name="connsiteY7" fmla="*/ 1037842 h 1042907"/>
                <a:gd name="connsiteX8" fmla="*/ 4250 w 689845"/>
                <a:gd name="connsiteY8" fmla="*/ 530486 h 1042907"/>
                <a:gd name="connsiteX9" fmla="*/ 231288 w 689845"/>
                <a:gd name="connsiteY9" fmla="*/ 43625 h 1042907"/>
                <a:gd name="connsiteX10" fmla="*/ 268320 w 689845"/>
                <a:gd name="connsiteY10" fmla="*/ 18658 h 1042907"/>
                <a:gd name="connsiteX11" fmla="*/ 360735 w 68984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6485 w 685595"/>
                <a:gd name="connsiteY0" fmla="*/ 0 h 1042907"/>
                <a:gd name="connsiteX1" fmla="*/ 448173 w 685595"/>
                <a:gd name="connsiteY1" fmla="*/ 0 h 1042907"/>
                <a:gd name="connsiteX2" fmla="*/ 685595 w 685595"/>
                <a:gd name="connsiteY2" fmla="*/ 237422 h 1042907"/>
                <a:gd name="connsiteX3" fmla="*/ 685595 w 685595"/>
                <a:gd name="connsiteY3" fmla="*/ 1042907 h 1042907"/>
                <a:gd name="connsiteX4" fmla="*/ 585581 w 685595"/>
                <a:gd name="connsiteY4" fmla="*/ 1042907 h 1042907"/>
                <a:gd name="connsiteX5" fmla="*/ 119063 w 685595"/>
                <a:gd name="connsiteY5" fmla="*/ 1042907 h 1042907"/>
                <a:gd name="connsiteX6" fmla="*/ 119063 w 685595"/>
                <a:gd name="connsiteY6" fmla="*/ 1038179 h 1042907"/>
                <a:gd name="connsiteX7" fmla="*/ 0 w 685595"/>
                <a:gd name="connsiteY7" fmla="*/ 530486 h 1042907"/>
                <a:gd name="connsiteX8" fmla="*/ 138932 w 685595"/>
                <a:gd name="connsiteY8" fmla="*/ 150781 h 1042907"/>
                <a:gd name="connsiteX9" fmla="*/ 264070 w 685595"/>
                <a:gd name="connsiteY9" fmla="*/ 18658 h 1042907"/>
                <a:gd name="connsiteX10" fmla="*/ 356485 w 685595"/>
                <a:gd name="connsiteY10" fmla="*/ 0 h 1042907"/>
                <a:gd name="connsiteX0" fmla="*/ 357383 w 686493"/>
                <a:gd name="connsiteY0" fmla="*/ 0 h 1042907"/>
                <a:gd name="connsiteX1" fmla="*/ 449071 w 686493"/>
                <a:gd name="connsiteY1" fmla="*/ 0 h 1042907"/>
                <a:gd name="connsiteX2" fmla="*/ 686493 w 686493"/>
                <a:gd name="connsiteY2" fmla="*/ 237422 h 1042907"/>
                <a:gd name="connsiteX3" fmla="*/ 686493 w 686493"/>
                <a:gd name="connsiteY3" fmla="*/ 1042907 h 1042907"/>
                <a:gd name="connsiteX4" fmla="*/ 586479 w 686493"/>
                <a:gd name="connsiteY4" fmla="*/ 1042907 h 1042907"/>
                <a:gd name="connsiteX5" fmla="*/ 119961 w 686493"/>
                <a:gd name="connsiteY5" fmla="*/ 1042907 h 1042907"/>
                <a:gd name="connsiteX6" fmla="*/ 84242 w 686493"/>
                <a:gd name="connsiteY6" fmla="*/ 1038179 h 1042907"/>
                <a:gd name="connsiteX7" fmla="*/ 898 w 686493"/>
                <a:gd name="connsiteY7" fmla="*/ 530486 h 1042907"/>
                <a:gd name="connsiteX8" fmla="*/ 139830 w 686493"/>
                <a:gd name="connsiteY8" fmla="*/ 150781 h 1042907"/>
                <a:gd name="connsiteX9" fmla="*/ 264968 w 686493"/>
                <a:gd name="connsiteY9" fmla="*/ 18658 h 1042907"/>
                <a:gd name="connsiteX10" fmla="*/ 357383 w 686493"/>
                <a:gd name="connsiteY10" fmla="*/ 0 h 1042907"/>
                <a:gd name="connsiteX0" fmla="*/ 357383 w 686493"/>
                <a:gd name="connsiteY0" fmla="*/ 0 h 1042907"/>
                <a:gd name="connsiteX1" fmla="*/ 449071 w 686493"/>
                <a:gd name="connsiteY1" fmla="*/ 0 h 1042907"/>
                <a:gd name="connsiteX2" fmla="*/ 686493 w 686493"/>
                <a:gd name="connsiteY2" fmla="*/ 237422 h 1042907"/>
                <a:gd name="connsiteX3" fmla="*/ 686493 w 686493"/>
                <a:gd name="connsiteY3" fmla="*/ 1042907 h 1042907"/>
                <a:gd name="connsiteX4" fmla="*/ 586479 w 686493"/>
                <a:gd name="connsiteY4" fmla="*/ 1042907 h 1042907"/>
                <a:gd name="connsiteX5" fmla="*/ 84242 w 686493"/>
                <a:gd name="connsiteY5" fmla="*/ 1038179 h 1042907"/>
                <a:gd name="connsiteX6" fmla="*/ 898 w 686493"/>
                <a:gd name="connsiteY6" fmla="*/ 530486 h 1042907"/>
                <a:gd name="connsiteX7" fmla="*/ 139830 w 686493"/>
                <a:gd name="connsiteY7" fmla="*/ 150781 h 1042907"/>
                <a:gd name="connsiteX8" fmla="*/ 264968 w 686493"/>
                <a:gd name="connsiteY8" fmla="*/ 18658 h 1042907"/>
                <a:gd name="connsiteX9" fmla="*/ 357383 w 686493"/>
                <a:gd name="connsiteY9" fmla="*/ 0 h 1042907"/>
                <a:gd name="connsiteX0" fmla="*/ 357290 w 686400"/>
                <a:gd name="connsiteY0" fmla="*/ 0 h 1045322"/>
                <a:gd name="connsiteX1" fmla="*/ 448978 w 686400"/>
                <a:gd name="connsiteY1" fmla="*/ 0 h 1045322"/>
                <a:gd name="connsiteX2" fmla="*/ 686400 w 686400"/>
                <a:gd name="connsiteY2" fmla="*/ 237422 h 1045322"/>
                <a:gd name="connsiteX3" fmla="*/ 686400 w 686400"/>
                <a:gd name="connsiteY3" fmla="*/ 1042907 h 1045322"/>
                <a:gd name="connsiteX4" fmla="*/ 586386 w 686400"/>
                <a:gd name="connsiteY4" fmla="*/ 1042907 h 1045322"/>
                <a:gd name="connsiteX5" fmla="*/ 86530 w 686400"/>
                <a:gd name="connsiteY5" fmla="*/ 1045322 h 1045322"/>
                <a:gd name="connsiteX6" fmla="*/ 805 w 686400"/>
                <a:gd name="connsiteY6" fmla="*/ 530486 h 1045322"/>
                <a:gd name="connsiteX7" fmla="*/ 139737 w 686400"/>
                <a:gd name="connsiteY7" fmla="*/ 150781 h 1045322"/>
                <a:gd name="connsiteX8" fmla="*/ 264875 w 686400"/>
                <a:gd name="connsiteY8" fmla="*/ 18658 h 1045322"/>
                <a:gd name="connsiteX9" fmla="*/ 357290 w 686400"/>
                <a:gd name="connsiteY9" fmla="*/ 0 h 1045322"/>
                <a:gd name="connsiteX0" fmla="*/ 357290 w 686400"/>
                <a:gd name="connsiteY0" fmla="*/ 0 h 1042940"/>
                <a:gd name="connsiteX1" fmla="*/ 448978 w 686400"/>
                <a:gd name="connsiteY1" fmla="*/ 0 h 1042940"/>
                <a:gd name="connsiteX2" fmla="*/ 686400 w 686400"/>
                <a:gd name="connsiteY2" fmla="*/ 237422 h 1042940"/>
                <a:gd name="connsiteX3" fmla="*/ 686400 w 686400"/>
                <a:gd name="connsiteY3" fmla="*/ 1042907 h 1042940"/>
                <a:gd name="connsiteX4" fmla="*/ 586386 w 686400"/>
                <a:gd name="connsiteY4" fmla="*/ 1042907 h 1042940"/>
                <a:gd name="connsiteX5" fmla="*/ 86530 w 686400"/>
                <a:gd name="connsiteY5" fmla="*/ 1042940 h 1042940"/>
                <a:gd name="connsiteX6" fmla="*/ 805 w 686400"/>
                <a:gd name="connsiteY6" fmla="*/ 530486 h 1042940"/>
                <a:gd name="connsiteX7" fmla="*/ 139737 w 686400"/>
                <a:gd name="connsiteY7" fmla="*/ 150781 h 1042940"/>
                <a:gd name="connsiteX8" fmla="*/ 264875 w 686400"/>
                <a:gd name="connsiteY8" fmla="*/ 18658 h 1042940"/>
                <a:gd name="connsiteX9" fmla="*/ 357290 w 686400"/>
                <a:gd name="connsiteY9" fmla="*/ 0 h 104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6400" h="1042940">
                  <a:moveTo>
                    <a:pt x="357290" y="0"/>
                  </a:moveTo>
                  <a:lnTo>
                    <a:pt x="448978" y="0"/>
                  </a:lnTo>
                  <a:cubicBezTo>
                    <a:pt x="580103" y="0"/>
                    <a:pt x="686400" y="106297"/>
                    <a:pt x="686400" y="237422"/>
                  </a:cubicBezTo>
                  <a:lnTo>
                    <a:pt x="686400" y="1042907"/>
                  </a:lnTo>
                  <a:lnTo>
                    <a:pt x="586386" y="1042907"/>
                  </a:lnTo>
                  <a:lnTo>
                    <a:pt x="86530" y="1042940"/>
                  </a:lnTo>
                  <a:cubicBezTo>
                    <a:pt x="58749" y="873709"/>
                    <a:pt x="-8063" y="679179"/>
                    <a:pt x="805" y="530486"/>
                  </a:cubicBezTo>
                  <a:cubicBezTo>
                    <a:pt x="9673" y="381793"/>
                    <a:pt x="48100" y="314667"/>
                    <a:pt x="139737" y="150781"/>
                  </a:cubicBezTo>
                  <a:cubicBezTo>
                    <a:pt x="185419" y="51972"/>
                    <a:pt x="238243" y="36505"/>
                    <a:pt x="264875" y="18658"/>
                  </a:cubicBezTo>
                  <a:cubicBezTo>
                    <a:pt x="293280" y="6643"/>
                    <a:pt x="324509" y="0"/>
                    <a:pt x="357290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台形 53">
              <a:extLst>
                <a:ext uri="{FF2B5EF4-FFF2-40B4-BE49-F238E27FC236}">
                  <a16:creationId xmlns:a16="http://schemas.microsoft.com/office/drawing/2014/main" id="{2A000DC1-EF45-49F8-BADB-7032CA578DD3}"/>
                </a:ext>
              </a:extLst>
            </p:cNvPr>
            <p:cNvSpPr/>
            <p:nvPr/>
          </p:nvSpPr>
          <p:spPr>
            <a:xfrm>
              <a:off x="4282868" y="2483644"/>
              <a:ext cx="355807" cy="54769"/>
            </a:xfrm>
            <a:custGeom>
              <a:avLst/>
              <a:gdLst>
                <a:gd name="connsiteX0" fmla="*/ 0 w 379620"/>
                <a:gd name="connsiteY0" fmla="*/ 52387 h 52387"/>
                <a:gd name="connsiteX1" fmla="*/ 39673 w 379620"/>
                <a:gd name="connsiteY1" fmla="*/ 0 h 52387"/>
                <a:gd name="connsiteX2" fmla="*/ 339947 w 379620"/>
                <a:gd name="connsiteY2" fmla="*/ 0 h 52387"/>
                <a:gd name="connsiteX3" fmla="*/ 379620 w 379620"/>
                <a:gd name="connsiteY3" fmla="*/ 52387 h 52387"/>
                <a:gd name="connsiteX4" fmla="*/ 0 w 379620"/>
                <a:gd name="connsiteY4" fmla="*/ 52387 h 52387"/>
                <a:gd name="connsiteX0" fmla="*/ 0 w 355807"/>
                <a:gd name="connsiteY0" fmla="*/ 54769 h 54769"/>
                <a:gd name="connsiteX1" fmla="*/ 15860 w 355807"/>
                <a:gd name="connsiteY1" fmla="*/ 0 h 54769"/>
                <a:gd name="connsiteX2" fmla="*/ 316134 w 355807"/>
                <a:gd name="connsiteY2" fmla="*/ 0 h 54769"/>
                <a:gd name="connsiteX3" fmla="*/ 355807 w 355807"/>
                <a:gd name="connsiteY3" fmla="*/ 52387 h 54769"/>
                <a:gd name="connsiteX4" fmla="*/ 0 w 355807"/>
                <a:gd name="connsiteY4" fmla="*/ 54769 h 54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807" h="54769">
                  <a:moveTo>
                    <a:pt x="0" y="54769"/>
                  </a:moveTo>
                  <a:lnTo>
                    <a:pt x="15860" y="0"/>
                  </a:lnTo>
                  <a:lnTo>
                    <a:pt x="316134" y="0"/>
                  </a:lnTo>
                  <a:lnTo>
                    <a:pt x="355807" y="52387"/>
                  </a:lnTo>
                  <a:lnTo>
                    <a:pt x="0" y="54769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22060E66-31C4-4035-8DAF-B8419D545A3E}"/>
                </a:ext>
              </a:extLst>
            </p:cNvPr>
            <p:cNvSpPr/>
            <p:nvPr/>
          </p:nvSpPr>
          <p:spPr>
            <a:xfrm>
              <a:off x="4041990" y="2511655"/>
              <a:ext cx="306501" cy="682994"/>
            </a:xfrm>
            <a:custGeom>
              <a:avLst/>
              <a:gdLst>
                <a:gd name="connsiteX0" fmla="*/ 257873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38932 w 290715"/>
                <a:gd name="connsiteY8" fmla="*/ 128491 h 613938"/>
                <a:gd name="connsiteX9" fmla="*/ 239706 w 290715"/>
                <a:gd name="connsiteY9" fmla="*/ 10647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38932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288835 w 290715"/>
                <a:gd name="connsiteY3" fmla="*/ 39164 h 613938"/>
                <a:gd name="connsiteX4" fmla="*/ 151748 w 290715"/>
                <a:gd name="connsiteY4" fmla="*/ 173533 h 613938"/>
                <a:gd name="connsiteX5" fmla="*/ 180714 w 290715"/>
                <a:gd name="connsiteY5" fmla="*/ 258156 h 613938"/>
                <a:gd name="connsiteX6" fmla="*/ 5055 w 290715"/>
                <a:gd name="connsiteY6" fmla="*/ 613938 h 613938"/>
                <a:gd name="connsiteX7" fmla="*/ 0 w 290715"/>
                <a:gd name="connsiteY7" fmla="*/ 508196 h 613938"/>
                <a:gd name="connsiteX8" fmla="*/ 129407 w 290715"/>
                <a:gd name="connsiteY8" fmla="*/ 128491 h 613938"/>
                <a:gd name="connsiteX9" fmla="*/ 239706 w 290715"/>
                <a:gd name="connsiteY9" fmla="*/ 10647 h 613938"/>
                <a:gd name="connsiteX10" fmla="*/ 255491 w 290715"/>
                <a:gd name="connsiteY10" fmla="*/ 0 h 613938"/>
                <a:gd name="connsiteX0" fmla="*/ 255491 w 291216"/>
                <a:gd name="connsiteY0" fmla="*/ 0 h 613938"/>
                <a:gd name="connsiteX1" fmla="*/ 282829 w 291216"/>
                <a:gd name="connsiteY1" fmla="*/ 22548 h 613938"/>
                <a:gd name="connsiteX2" fmla="*/ 290715 w 291216"/>
                <a:gd name="connsiteY2" fmla="*/ 35357 h 613938"/>
                <a:gd name="connsiteX3" fmla="*/ 291216 w 291216"/>
                <a:gd name="connsiteY3" fmla="*/ 46308 h 613938"/>
                <a:gd name="connsiteX4" fmla="*/ 151748 w 291216"/>
                <a:gd name="connsiteY4" fmla="*/ 173533 h 613938"/>
                <a:gd name="connsiteX5" fmla="*/ 180714 w 291216"/>
                <a:gd name="connsiteY5" fmla="*/ 258156 h 613938"/>
                <a:gd name="connsiteX6" fmla="*/ 5055 w 291216"/>
                <a:gd name="connsiteY6" fmla="*/ 613938 h 613938"/>
                <a:gd name="connsiteX7" fmla="*/ 0 w 291216"/>
                <a:gd name="connsiteY7" fmla="*/ 508196 h 613938"/>
                <a:gd name="connsiteX8" fmla="*/ 129407 w 291216"/>
                <a:gd name="connsiteY8" fmla="*/ 128491 h 613938"/>
                <a:gd name="connsiteX9" fmla="*/ 239706 w 291216"/>
                <a:gd name="connsiteY9" fmla="*/ 10647 h 613938"/>
                <a:gd name="connsiteX10" fmla="*/ 255491 w 291216"/>
                <a:gd name="connsiteY10" fmla="*/ 0 h 613938"/>
                <a:gd name="connsiteX0" fmla="*/ 255491 w 290715"/>
                <a:gd name="connsiteY0" fmla="*/ 0 h 613938"/>
                <a:gd name="connsiteX1" fmla="*/ 282829 w 290715"/>
                <a:gd name="connsiteY1" fmla="*/ 22548 h 613938"/>
                <a:gd name="connsiteX2" fmla="*/ 290715 w 290715"/>
                <a:gd name="connsiteY2" fmla="*/ 35357 h 613938"/>
                <a:gd name="connsiteX3" fmla="*/ 151748 w 290715"/>
                <a:gd name="connsiteY3" fmla="*/ 173533 h 613938"/>
                <a:gd name="connsiteX4" fmla="*/ 180714 w 290715"/>
                <a:gd name="connsiteY4" fmla="*/ 258156 h 613938"/>
                <a:gd name="connsiteX5" fmla="*/ 5055 w 290715"/>
                <a:gd name="connsiteY5" fmla="*/ 613938 h 613938"/>
                <a:gd name="connsiteX6" fmla="*/ 0 w 290715"/>
                <a:gd name="connsiteY6" fmla="*/ 508196 h 613938"/>
                <a:gd name="connsiteX7" fmla="*/ 129407 w 290715"/>
                <a:gd name="connsiteY7" fmla="*/ 128491 h 613938"/>
                <a:gd name="connsiteX8" fmla="*/ 239706 w 290715"/>
                <a:gd name="connsiteY8" fmla="*/ 10647 h 613938"/>
                <a:gd name="connsiteX9" fmla="*/ 255491 w 290715"/>
                <a:gd name="connsiteY9" fmla="*/ 0 h 613938"/>
                <a:gd name="connsiteX0" fmla="*/ 255491 w 309765"/>
                <a:gd name="connsiteY0" fmla="*/ 0 h 613938"/>
                <a:gd name="connsiteX1" fmla="*/ 282829 w 309765"/>
                <a:gd name="connsiteY1" fmla="*/ 22548 h 613938"/>
                <a:gd name="connsiteX2" fmla="*/ 309765 w 309765"/>
                <a:gd name="connsiteY2" fmla="*/ 63932 h 613938"/>
                <a:gd name="connsiteX3" fmla="*/ 151748 w 309765"/>
                <a:gd name="connsiteY3" fmla="*/ 173533 h 613938"/>
                <a:gd name="connsiteX4" fmla="*/ 180714 w 309765"/>
                <a:gd name="connsiteY4" fmla="*/ 258156 h 613938"/>
                <a:gd name="connsiteX5" fmla="*/ 5055 w 309765"/>
                <a:gd name="connsiteY5" fmla="*/ 613938 h 613938"/>
                <a:gd name="connsiteX6" fmla="*/ 0 w 309765"/>
                <a:gd name="connsiteY6" fmla="*/ 508196 h 613938"/>
                <a:gd name="connsiteX7" fmla="*/ 129407 w 309765"/>
                <a:gd name="connsiteY7" fmla="*/ 128491 h 613938"/>
                <a:gd name="connsiteX8" fmla="*/ 239706 w 309765"/>
                <a:gd name="connsiteY8" fmla="*/ 10647 h 613938"/>
                <a:gd name="connsiteX9" fmla="*/ 255491 w 309765"/>
                <a:gd name="connsiteY9" fmla="*/ 0 h 613938"/>
                <a:gd name="connsiteX0" fmla="*/ 255491 w 309765"/>
                <a:gd name="connsiteY0" fmla="*/ 0 h 613938"/>
                <a:gd name="connsiteX1" fmla="*/ 309765 w 309765"/>
                <a:gd name="connsiteY1" fmla="*/ 63932 h 613938"/>
                <a:gd name="connsiteX2" fmla="*/ 151748 w 309765"/>
                <a:gd name="connsiteY2" fmla="*/ 173533 h 613938"/>
                <a:gd name="connsiteX3" fmla="*/ 180714 w 309765"/>
                <a:gd name="connsiteY3" fmla="*/ 258156 h 613938"/>
                <a:gd name="connsiteX4" fmla="*/ 5055 w 309765"/>
                <a:gd name="connsiteY4" fmla="*/ 613938 h 613938"/>
                <a:gd name="connsiteX5" fmla="*/ 0 w 309765"/>
                <a:gd name="connsiteY5" fmla="*/ 508196 h 613938"/>
                <a:gd name="connsiteX6" fmla="*/ 129407 w 309765"/>
                <a:gd name="connsiteY6" fmla="*/ 128491 h 613938"/>
                <a:gd name="connsiteX7" fmla="*/ 239706 w 309765"/>
                <a:gd name="connsiteY7" fmla="*/ 10647 h 613938"/>
                <a:gd name="connsiteX8" fmla="*/ 255491 w 309765"/>
                <a:gd name="connsiteY8" fmla="*/ 0 h 613938"/>
                <a:gd name="connsiteX0" fmla="*/ 255491 w 293096"/>
                <a:gd name="connsiteY0" fmla="*/ 0 h 613938"/>
                <a:gd name="connsiteX1" fmla="*/ 293096 w 293096"/>
                <a:gd name="connsiteY1" fmla="*/ 52026 h 613938"/>
                <a:gd name="connsiteX2" fmla="*/ 151748 w 293096"/>
                <a:gd name="connsiteY2" fmla="*/ 173533 h 613938"/>
                <a:gd name="connsiteX3" fmla="*/ 180714 w 293096"/>
                <a:gd name="connsiteY3" fmla="*/ 258156 h 613938"/>
                <a:gd name="connsiteX4" fmla="*/ 5055 w 293096"/>
                <a:gd name="connsiteY4" fmla="*/ 613938 h 613938"/>
                <a:gd name="connsiteX5" fmla="*/ 0 w 293096"/>
                <a:gd name="connsiteY5" fmla="*/ 508196 h 613938"/>
                <a:gd name="connsiteX6" fmla="*/ 129407 w 293096"/>
                <a:gd name="connsiteY6" fmla="*/ 128491 h 613938"/>
                <a:gd name="connsiteX7" fmla="*/ 239706 w 293096"/>
                <a:gd name="connsiteY7" fmla="*/ 10647 h 613938"/>
                <a:gd name="connsiteX8" fmla="*/ 255491 w 293096"/>
                <a:gd name="connsiteY8" fmla="*/ 0 h 613938"/>
                <a:gd name="connsiteX0" fmla="*/ 255491 w 293096"/>
                <a:gd name="connsiteY0" fmla="*/ 0 h 692519"/>
                <a:gd name="connsiteX1" fmla="*/ 293096 w 293096"/>
                <a:gd name="connsiteY1" fmla="*/ 52026 h 692519"/>
                <a:gd name="connsiteX2" fmla="*/ 151748 w 293096"/>
                <a:gd name="connsiteY2" fmla="*/ 173533 h 692519"/>
                <a:gd name="connsiteX3" fmla="*/ 180714 w 293096"/>
                <a:gd name="connsiteY3" fmla="*/ 258156 h 692519"/>
                <a:gd name="connsiteX4" fmla="*/ 7436 w 293096"/>
                <a:gd name="connsiteY4" fmla="*/ 692519 h 692519"/>
                <a:gd name="connsiteX5" fmla="*/ 0 w 293096"/>
                <a:gd name="connsiteY5" fmla="*/ 508196 h 692519"/>
                <a:gd name="connsiteX6" fmla="*/ 129407 w 293096"/>
                <a:gd name="connsiteY6" fmla="*/ 128491 h 692519"/>
                <a:gd name="connsiteX7" fmla="*/ 239706 w 293096"/>
                <a:gd name="connsiteY7" fmla="*/ 10647 h 692519"/>
                <a:gd name="connsiteX8" fmla="*/ 255491 w 293096"/>
                <a:gd name="connsiteY8" fmla="*/ 0 h 692519"/>
                <a:gd name="connsiteX0" fmla="*/ 267397 w 305002"/>
                <a:gd name="connsiteY0" fmla="*/ 0 h 692519"/>
                <a:gd name="connsiteX1" fmla="*/ 305002 w 305002"/>
                <a:gd name="connsiteY1" fmla="*/ 52026 h 692519"/>
                <a:gd name="connsiteX2" fmla="*/ 163654 w 305002"/>
                <a:gd name="connsiteY2" fmla="*/ 173533 h 692519"/>
                <a:gd name="connsiteX3" fmla="*/ 192620 w 305002"/>
                <a:gd name="connsiteY3" fmla="*/ 258156 h 692519"/>
                <a:gd name="connsiteX4" fmla="*/ 19342 w 305002"/>
                <a:gd name="connsiteY4" fmla="*/ 692519 h 692519"/>
                <a:gd name="connsiteX5" fmla="*/ 0 w 305002"/>
                <a:gd name="connsiteY5" fmla="*/ 512959 h 692519"/>
                <a:gd name="connsiteX6" fmla="*/ 141313 w 305002"/>
                <a:gd name="connsiteY6" fmla="*/ 128491 h 692519"/>
                <a:gd name="connsiteX7" fmla="*/ 251612 w 305002"/>
                <a:gd name="connsiteY7" fmla="*/ 10647 h 692519"/>
                <a:gd name="connsiteX8" fmla="*/ 267397 w 305002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69142 w 306747"/>
                <a:gd name="connsiteY0" fmla="*/ 0 h 692519"/>
                <a:gd name="connsiteX1" fmla="*/ 306747 w 306747"/>
                <a:gd name="connsiteY1" fmla="*/ 52026 h 692519"/>
                <a:gd name="connsiteX2" fmla="*/ 165399 w 306747"/>
                <a:gd name="connsiteY2" fmla="*/ 173533 h 692519"/>
                <a:gd name="connsiteX3" fmla="*/ 194365 w 306747"/>
                <a:gd name="connsiteY3" fmla="*/ 258156 h 692519"/>
                <a:gd name="connsiteX4" fmla="*/ 21087 w 306747"/>
                <a:gd name="connsiteY4" fmla="*/ 692519 h 692519"/>
                <a:gd name="connsiteX5" fmla="*/ 1745 w 306747"/>
                <a:gd name="connsiteY5" fmla="*/ 512959 h 692519"/>
                <a:gd name="connsiteX6" fmla="*/ 143058 w 306747"/>
                <a:gd name="connsiteY6" fmla="*/ 128491 h 692519"/>
                <a:gd name="connsiteX7" fmla="*/ 253357 w 306747"/>
                <a:gd name="connsiteY7" fmla="*/ 10647 h 692519"/>
                <a:gd name="connsiteX8" fmla="*/ 269142 w 306747"/>
                <a:gd name="connsiteY8" fmla="*/ 0 h 692519"/>
                <a:gd name="connsiteX0" fmla="*/ 271904 w 309509"/>
                <a:gd name="connsiteY0" fmla="*/ 0 h 697281"/>
                <a:gd name="connsiteX1" fmla="*/ 309509 w 309509"/>
                <a:gd name="connsiteY1" fmla="*/ 52026 h 697281"/>
                <a:gd name="connsiteX2" fmla="*/ 168161 w 309509"/>
                <a:gd name="connsiteY2" fmla="*/ 173533 h 697281"/>
                <a:gd name="connsiteX3" fmla="*/ 197127 w 309509"/>
                <a:gd name="connsiteY3" fmla="*/ 258156 h 697281"/>
                <a:gd name="connsiteX4" fmla="*/ 35756 w 309509"/>
                <a:gd name="connsiteY4" fmla="*/ 697281 h 697281"/>
                <a:gd name="connsiteX5" fmla="*/ 4507 w 309509"/>
                <a:gd name="connsiteY5" fmla="*/ 512959 h 697281"/>
                <a:gd name="connsiteX6" fmla="*/ 145820 w 309509"/>
                <a:gd name="connsiteY6" fmla="*/ 128491 h 697281"/>
                <a:gd name="connsiteX7" fmla="*/ 256119 w 309509"/>
                <a:gd name="connsiteY7" fmla="*/ 10647 h 697281"/>
                <a:gd name="connsiteX8" fmla="*/ 271904 w 309509"/>
                <a:gd name="connsiteY8" fmla="*/ 0 h 697281"/>
                <a:gd name="connsiteX0" fmla="*/ 272497 w 310102"/>
                <a:gd name="connsiteY0" fmla="*/ 0 h 697281"/>
                <a:gd name="connsiteX1" fmla="*/ 310102 w 310102"/>
                <a:gd name="connsiteY1" fmla="*/ 52026 h 697281"/>
                <a:gd name="connsiteX2" fmla="*/ 168754 w 310102"/>
                <a:gd name="connsiteY2" fmla="*/ 173533 h 697281"/>
                <a:gd name="connsiteX3" fmla="*/ 197720 w 310102"/>
                <a:gd name="connsiteY3" fmla="*/ 258156 h 697281"/>
                <a:gd name="connsiteX4" fmla="*/ 36349 w 310102"/>
                <a:gd name="connsiteY4" fmla="*/ 697281 h 697281"/>
                <a:gd name="connsiteX5" fmla="*/ 5100 w 310102"/>
                <a:gd name="connsiteY5" fmla="*/ 512959 h 697281"/>
                <a:gd name="connsiteX6" fmla="*/ 146413 w 310102"/>
                <a:gd name="connsiteY6" fmla="*/ 128491 h 697281"/>
                <a:gd name="connsiteX7" fmla="*/ 256712 w 310102"/>
                <a:gd name="connsiteY7" fmla="*/ 10647 h 697281"/>
                <a:gd name="connsiteX8" fmla="*/ 272497 w 310102"/>
                <a:gd name="connsiteY8" fmla="*/ 0 h 697281"/>
                <a:gd name="connsiteX0" fmla="*/ 268260 w 305865"/>
                <a:gd name="connsiteY0" fmla="*/ 0 h 697281"/>
                <a:gd name="connsiteX1" fmla="*/ 305865 w 305865"/>
                <a:gd name="connsiteY1" fmla="*/ 52026 h 697281"/>
                <a:gd name="connsiteX2" fmla="*/ 164517 w 305865"/>
                <a:gd name="connsiteY2" fmla="*/ 173533 h 697281"/>
                <a:gd name="connsiteX3" fmla="*/ 193483 w 305865"/>
                <a:gd name="connsiteY3" fmla="*/ 258156 h 697281"/>
                <a:gd name="connsiteX4" fmla="*/ 32112 w 305865"/>
                <a:gd name="connsiteY4" fmla="*/ 697281 h 697281"/>
                <a:gd name="connsiteX5" fmla="*/ 5625 w 305865"/>
                <a:gd name="connsiteY5" fmla="*/ 470096 h 697281"/>
                <a:gd name="connsiteX6" fmla="*/ 142176 w 305865"/>
                <a:gd name="connsiteY6" fmla="*/ 128491 h 697281"/>
                <a:gd name="connsiteX7" fmla="*/ 252475 w 305865"/>
                <a:gd name="connsiteY7" fmla="*/ 10647 h 697281"/>
                <a:gd name="connsiteX8" fmla="*/ 268260 w 305865"/>
                <a:gd name="connsiteY8" fmla="*/ 0 h 697281"/>
                <a:gd name="connsiteX0" fmla="*/ 268260 w 305865"/>
                <a:gd name="connsiteY0" fmla="*/ 0 h 697281"/>
                <a:gd name="connsiteX1" fmla="*/ 305865 w 305865"/>
                <a:gd name="connsiteY1" fmla="*/ 52026 h 697281"/>
                <a:gd name="connsiteX2" fmla="*/ 164517 w 305865"/>
                <a:gd name="connsiteY2" fmla="*/ 173533 h 697281"/>
                <a:gd name="connsiteX3" fmla="*/ 193483 w 305865"/>
                <a:gd name="connsiteY3" fmla="*/ 258156 h 697281"/>
                <a:gd name="connsiteX4" fmla="*/ 32112 w 305865"/>
                <a:gd name="connsiteY4" fmla="*/ 697281 h 697281"/>
                <a:gd name="connsiteX5" fmla="*/ 5625 w 305865"/>
                <a:gd name="connsiteY5" fmla="*/ 470096 h 697281"/>
                <a:gd name="connsiteX6" fmla="*/ 142176 w 305865"/>
                <a:gd name="connsiteY6" fmla="*/ 128491 h 697281"/>
                <a:gd name="connsiteX7" fmla="*/ 252475 w 305865"/>
                <a:gd name="connsiteY7" fmla="*/ 10647 h 697281"/>
                <a:gd name="connsiteX8" fmla="*/ 268260 w 305865"/>
                <a:gd name="connsiteY8" fmla="*/ 0 h 697281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53443 w 306833"/>
                <a:gd name="connsiteY7" fmla="*/ 10647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6774 w 306833"/>
                <a:gd name="connsiteY7" fmla="*/ 17791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9155 w 306833"/>
                <a:gd name="connsiteY7" fmla="*/ 10647 h 682994"/>
                <a:gd name="connsiteX8" fmla="*/ 269228 w 306833"/>
                <a:gd name="connsiteY8" fmla="*/ 0 h 682994"/>
                <a:gd name="connsiteX0" fmla="*/ 269228 w 306833"/>
                <a:gd name="connsiteY0" fmla="*/ 0 h 682994"/>
                <a:gd name="connsiteX1" fmla="*/ 306833 w 306833"/>
                <a:gd name="connsiteY1" fmla="*/ 52026 h 682994"/>
                <a:gd name="connsiteX2" fmla="*/ 165485 w 306833"/>
                <a:gd name="connsiteY2" fmla="*/ 173533 h 682994"/>
                <a:gd name="connsiteX3" fmla="*/ 194451 w 306833"/>
                <a:gd name="connsiteY3" fmla="*/ 258156 h 682994"/>
                <a:gd name="connsiteX4" fmla="*/ 28317 w 306833"/>
                <a:gd name="connsiteY4" fmla="*/ 682994 h 682994"/>
                <a:gd name="connsiteX5" fmla="*/ 6593 w 306833"/>
                <a:gd name="connsiteY5" fmla="*/ 470096 h 682994"/>
                <a:gd name="connsiteX6" fmla="*/ 143144 w 306833"/>
                <a:gd name="connsiteY6" fmla="*/ 128491 h 682994"/>
                <a:gd name="connsiteX7" fmla="*/ 239155 w 306833"/>
                <a:gd name="connsiteY7" fmla="*/ 10647 h 682994"/>
                <a:gd name="connsiteX8" fmla="*/ 269228 w 306833"/>
                <a:gd name="connsiteY8" fmla="*/ 0 h 682994"/>
                <a:gd name="connsiteX0" fmla="*/ 268896 w 306501"/>
                <a:gd name="connsiteY0" fmla="*/ 0 h 682994"/>
                <a:gd name="connsiteX1" fmla="*/ 306501 w 306501"/>
                <a:gd name="connsiteY1" fmla="*/ 52026 h 682994"/>
                <a:gd name="connsiteX2" fmla="*/ 165153 w 306501"/>
                <a:gd name="connsiteY2" fmla="*/ 173533 h 682994"/>
                <a:gd name="connsiteX3" fmla="*/ 194119 w 306501"/>
                <a:gd name="connsiteY3" fmla="*/ 258156 h 682994"/>
                <a:gd name="connsiteX4" fmla="*/ 27985 w 306501"/>
                <a:gd name="connsiteY4" fmla="*/ 682994 h 682994"/>
                <a:gd name="connsiteX5" fmla="*/ 6261 w 306501"/>
                <a:gd name="connsiteY5" fmla="*/ 470096 h 682994"/>
                <a:gd name="connsiteX6" fmla="*/ 138049 w 306501"/>
                <a:gd name="connsiteY6" fmla="*/ 128491 h 682994"/>
                <a:gd name="connsiteX7" fmla="*/ 238823 w 306501"/>
                <a:gd name="connsiteY7" fmla="*/ 10647 h 682994"/>
                <a:gd name="connsiteX8" fmla="*/ 268896 w 306501"/>
                <a:gd name="connsiteY8" fmla="*/ 0 h 68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501" h="682994">
                  <a:moveTo>
                    <a:pt x="268896" y="0"/>
                  </a:moveTo>
                  <a:lnTo>
                    <a:pt x="306501" y="52026"/>
                  </a:lnTo>
                  <a:lnTo>
                    <a:pt x="165153" y="173533"/>
                  </a:lnTo>
                  <a:lnTo>
                    <a:pt x="194119" y="258156"/>
                  </a:lnTo>
                  <a:cubicBezTo>
                    <a:pt x="74447" y="405325"/>
                    <a:pt x="61931" y="533444"/>
                    <a:pt x="27985" y="682994"/>
                  </a:cubicBezTo>
                  <a:cubicBezTo>
                    <a:pt x="14394" y="625523"/>
                    <a:pt x="-12083" y="562513"/>
                    <a:pt x="6261" y="470096"/>
                  </a:cubicBezTo>
                  <a:cubicBezTo>
                    <a:pt x="24605" y="377679"/>
                    <a:pt x="46412" y="292377"/>
                    <a:pt x="138049" y="128491"/>
                  </a:cubicBezTo>
                  <a:cubicBezTo>
                    <a:pt x="186598" y="54384"/>
                    <a:pt x="208209" y="41445"/>
                    <a:pt x="238823" y="10647"/>
                  </a:cubicBezTo>
                  <a:cubicBezTo>
                    <a:pt x="244879" y="7098"/>
                    <a:pt x="262840" y="3549"/>
                    <a:pt x="268896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1D9474F0-9005-4BD6-B34A-835980FFBAA0}"/>
                </a:ext>
              </a:extLst>
            </p:cNvPr>
            <p:cNvSpPr/>
            <p:nvPr/>
          </p:nvSpPr>
          <p:spPr>
            <a:xfrm>
              <a:off x="3992553" y="1291443"/>
              <a:ext cx="969971" cy="1163626"/>
            </a:xfrm>
            <a:custGeom>
              <a:avLst/>
              <a:gdLst>
                <a:gd name="connsiteX0" fmla="*/ 451328 w 921156"/>
                <a:gd name="connsiteY0" fmla="*/ 207 h 1161244"/>
                <a:gd name="connsiteX1" fmla="*/ 730373 w 921156"/>
                <a:gd name="connsiteY1" fmla="*/ 99079 h 1161244"/>
                <a:gd name="connsiteX2" fmla="*/ 895672 w 921156"/>
                <a:gd name="connsiteY2" fmla="*/ 344674 h 1161244"/>
                <a:gd name="connsiteX3" fmla="*/ 903935 w 921156"/>
                <a:gd name="connsiteY3" fmla="*/ 389317 h 1161244"/>
                <a:gd name="connsiteX4" fmla="*/ 915218 w 921156"/>
                <a:gd name="connsiteY4" fmla="*/ 431830 h 1161244"/>
                <a:gd name="connsiteX5" fmla="*/ 921156 w 921156"/>
                <a:gd name="connsiteY5" fmla="*/ 499987 h 1161244"/>
                <a:gd name="connsiteX6" fmla="*/ 921155 w 921156"/>
                <a:gd name="connsiteY6" fmla="*/ 1161244 h 1161244"/>
                <a:gd name="connsiteX7" fmla="*/ 520502 w 921156"/>
                <a:gd name="connsiteY7" fmla="*/ 1161244 h 1161244"/>
                <a:gd name="connsiteX8" fmla="*/ 520502 w 921156"/>
                <a:gd name="connsiteY8" fmla="*/ 547378 h 1161244"/>
                <a:gd name="connsiteX9" fmla="*/ 438992 w 921156"/>
                <a:gd name="connsiteY9" fmla="*/ 474943 h 1161244"/>
                <a:gd name="connsiteX10" fmla="*/ 1 w 921156"/>
                <a:gd name="connsiteY10" fmla="*/ 220589 h 1161244"/>
                <a:gd name="connsiteX11" fmla="*/ 0 w 921156"/>
                <a:gd name="connsiteY11" fmla="*/ 220588 h 1161244"/>
                <a:gd name="connsiteX12" fmla="*/ 451328 w 921156"/>
                <a:gd name="connsiteY12" fmla="*/ 207 h 1161244"/>
                <a:gd name="connsiteX0" fmla="*/ 451328 w 921156"/>
                <a:gd name="connsiteY0" fmla="*/ 207 h 1163626"/>
                <a:gd name="connsiteX1" fmla="*/ 730373 w 921156"/>
                <a:gd name="connsiteY1" fmla="*/ 99079 h 1163626"/>
                <a:gd name="connsiteX2" fmla="*/ 895672 w 921156"/>
                <a:gd name="connsiteY2" fmla="*/ 344674 h 1163626"/>
                <a:gd name="connsiteX3" fmla="*/ 903935 w 921156"/>
                <a:gd name="connsiteY3" fmla="*/ 389317 h 1163626"/>
                <a:gd name="connsiteX4" fmla="*/ 915218 w 921156"/>
                <a:gd name="connsiteY4" fmla="*/ 431830 h 1163626"/>
                <a:gd name="connsiteX5" fmla="*/ 921156 w 921156"/>
                <a:gd name="connsiteY5" fmla="*/ 499987 h 1163626"/>
                <a:gd name="connsiteX6" fmla="*/ 921155 w 921156"/>
                <a:gd name="connsiteY6" fmla="*/ 1161244 h 1163626"/>
                <a:gd name="connsiteX7" fmla="*/ 463966 w 921156"/>
                <a:gd name="connsiteY7" fmla="*/ 1163626 h 1163626"/>
                <a:gd name="connsiteX8" fmla="*/ 520502 w 921156"/>
                <a:gd name="connsiteY8" fmla="*/ 547378 h 1163626"/>
                <a:gd name="connsiteX9" fmla="*/ 438992 w 921156"/>
                <a:gd name="connsiteY9" fmla="*/ 474943 h 1163626"/>
                <a:gd name="connsiteX10" fmla="*/ 1 w 921156"/>
                <a:gd name="connsiteY10" fmla="*/ 220589 h 1163626"/>
                <a:gd name="connsiteX11" fmla="*/ 0 w 921156"/>
                <a:gd name="connsiteY11" fmla="*/ 220588 h 1163626"/>
                <a:gd name="connsiteX12" fmla="*/ 451328 w 921156"/>
                <a:gd name="connsiteY12" fmla="*/ 207 h 1163626"/>
                <a:gd name="connsiteX0" fmla="*/ 451328 w 921156"/>
                <a:gd name="connsiteY0" fmla="*/ 207 h 1163626"/>
                <a:gd name="connsiteX1" fmla="*/ 730373 w 921156"/>
                <a:gd name="connsiteY1" fmla="*/ 99079 h 1163626"/>
                <a:gd name="connsiteX2" fmla="*/ 895672 w 921156"/>
                <a:gd name="connsiteY2" fmla="*/ 344674 h 1163626"/>
                <a:gd name="connsiteX3" fmla="*/ 903935 w 921156"/>
                <a:gd name="connsiteY3" fmla="*/ 389317 h 1163626"/>
                <a:gd name="connsiteX4" fmla="*/ 915218 w 921156"/>
                <a:gd name="connsiteY4" fmla="*/ 431830 h 1163626"/>
                <a:gd name="connsiteX5" fmla="*/ 921156 w 921156"/>
                <a:gd name="connsiteY5" fmla="*/ 499987 h 1163626"/>
                <a:gd name="connsiteX6" fmla="*/ 921155 w 921156"/>
                <a:gd name="connsiteY6" fmla="*/ 1161244 h 1163626"/>
                <a:gd name="connsiteX7" fmla="*/ 463966 w 921156"/>
                <a:gd name="connsiteY7" fmla="*/ 1163626 h 1163626"/>
                <a:gd name="connsiteX8" fmla="*/ 479797 w 921156"/>
                <a:gd name="connsiteY8" fmla="*/ 542616 h 1163626"/>
                <a:gd name="connsiteX9" fmla="*/ 438992 w 921156"/>
                <a:gd name="connsiteY9" fmla="*/ 474943 h 1163626"/>
                <a:gd name="connsiteX10" fmla="*/ 1 w 921156"/>
                <a:gd name="connsiteY10" fmla="*/ 220589 h 1163626"/>
                <a:gd name="connsiteX11" fmla="*/ 0 w 921156"/>
                <a:gd name="connsiteY11" fmla="*/ 220588 h 1163626"/>
                <a:gd name="connsiteX12" fmla="*/ 451328 w 921156"/>
                <a:gd name="connsiteY12" fmla="*/ 207 h 1163626"/>
                <a:gd name="connsiteX0" fmla="*/ 451328 w 921156"/>
                <a:gd name="connsiteY0" fmla="*/ 207 h 1163626"/>
                <a:gd name="connsiteX1" fmla="*/ 730373 w 921156"/>
                <a:gd name="connsiteY1" fmla="*/ 99079 h 1163626"/>
                <a:gd name="connsiteX2" fmla="*/ 895672 w 921156"/>
                <a:gd name="connsiteY2" fmla="*/ 344674 h 1163626"/>
                <a:gd name="connsiteX3" fmla="*/ 903935 w 921156"/>
                <a:gd name="connsiteY3" fmla="*/ 389317 h 1163626"/>
                <a:gd name="connsiteX4" fmla="*/ 915218 w 921156"/>
                <a:gd name="connsiteY4" fmla="*/ 431830 h 1163626"/>
                <a:gd name="connsiteX5" fmla="*/ 921156 w 921156"/>
                <a:gd name="connsiteY5" fmla="*/ 499987 h 1163626"/>
                <a:gd name="connsiteX6" fmla="*/ 921155 w 921156"/>
                <a:gd name="connsiteY6" fmla="*/ 1161244 h 1163626"/>
                <a:gd name="connsiteX7" fmla="*/ 463966 w 921156"/>
                <a:gd name="connsiteY7" fmla="*/ 1163626 h 1163626"/>
                <a:gd name="connsiteX8" fmla="*/ 479797 w 921156"/>
                <a:gd name="connsiteY8" fmla="*/ 542616 h 1163626"/>
                <a:gd name="connsiteX9" fmla="*/ 438992 w 921156"/>
                <a:gd name="connsiteY9" fmla="*/ 474943 h 1163626"/>
                <a:gd name="connsiteX10" fmla="*/ 1 w 921156"/>
                <a:gd name="connsiteY10" fmla="*/ 220589 h 1163626"/>
                <a:gd name="connsiteX11" fmla="*/ 0 w 921156"/>
                <a:gd name="connsiteY11" fmla="*/ 220588 h 1163626"/>
                <a:gd name="connsiteX12" fmla="*/ 451328 w 921156"/>
                <a:gd name="connsiteY12" fmla="*/ 207 h 1163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21156" h="1163626">
                  <a:moveTo>
                    <a:pt x="451328" y="207"/>
                  </a:moveTo>
                  <a:cubicBezTo>
                    <a:pt x="550655" y="3055"/>
                    <a:pt x="648075" y="35279"/>
                    <a:pt x="730373" y="99079"/>
                  </a:cubicBezTo>
                  <a:cubicBezTo>
                    <a:pt x="812670" y="162878"/>
                    <a:pt x="868158" y="249192"/>
                    <a:pt x="895672" y="344674"/>
                  </a:cubicBezTo>
                  <a:lnTo>
                    <a:pt x="903935" y="389317"/>
                  </a:lnTo>
                  <a:lnTo>
                    <a:pt x="915218" y="431830"/>
                  </a:lnTo>
                  <a:cubicBezTo>
                    <a:pt x="919128" y="454053"/>
                    <a:pt x="921156" y="476814"/>
                    <a:pt x="921156" y="499987"/>
                  </a:cubicBezTo>
                  <a:cubicBezTo>
                    <a:pt x="921156" y="720406"/>
                    <a:pt x="921155" y="940825"/>
                    <a:pt x="921155" y="1161244"/>
                  </a:cubicBezTo>
                  <a:lnTo>
                    <a:pt x="463966" y="1163626"/>
                  </a:lnTo>
                  <a:lnTo>
                    <a:pt x="479797" y="542616"/>
                  </a:lnTo>
                  <a:cubicBezTo>
                    <a:pt x="457149" y="517677"/>
                    <a:pt x="452594" y="497501"/>
                    <a:pt x="438992" y="474943"/>
                  </a:cubicBezTo>
                  <a:cubicBezTo>
                    <a:pt x="305502" y="371458"/>
                    <a:pt x="158137" y="285871"/>
                    <a:pt x="1" y="220589"/>
                  </a:cubicBezTo>
                  <a:lnTo>
                    <a:pt x="0" y="220588"/>
                  </a:lnTo>
                  <a:cubicBezTo>
                    <a:pt x="114946" y="72314"/>
                    <a:pt x="285785" y="-4540"/>
                    <a:pt x="451328" y="207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9F5F4F29-9C2D-4F57-B9BE-7FA7435DD4EB}"/>
                </a:ext>
              </a:extLst>
            </p:cNvPr>
            <p:cNvGrpSpPr/>
            <p:nvPr/>
          </p:nvGrpSpPr>
          <p:grpSpPr>
            <a:xfrm>
              <a:off x="4471396" y="1783038"/>
              <a:ext cx="188990" cy="342286"/>
              <a:chOff x="1368308" y="1783038"/>
              <a:chExt cx="188990" cy="342286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D01D2DAA-A9A3-4FE8-AC51-6CE301456B65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8D0ECEE2-0B66-42DC-9F31-DF323F1E28E8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0C87711-290E-45AB-AF7F-AC2044FFB469}"/>
                </a:ext>
              </a:extLst>
            </p:cNvPr>
            <p:cNvSpPr/>
            <p:nvPr/>
          </p:nvSpPr>
          <p:spPr>
            <a:xfrm flipH="1">
              <a:off x="4382647" y="1736883"/>
              <a:ext cx="134584" cy="693077"/>
            </a:xfrm>
            <a:custGeom>
              <a:avLst/>
              <a:gdLst>
                <a:gd name="connsiteX0" fmla="*/ 78677 w 134584"/>
                <a:gd name="connsiteY0" fmla="*/ 0 h 693077"/>
                <a:gd name="connsiteX1" fmla="*/ 9157 w 134584"/>
                <a:gd name="connsiteY1" fmla="*/ 44460 h 693077"/>
                <a:gd name="connsiteX2" fmla="*/ 0 w 134584"/>
                <a:gd name="connsiteY2" fmla="*/ 207950 h 693077"/>
                <a:gd name="connsiteX3" fmla="*/ 134584 w 134584"/>
                <a:gd name="connsiteY3" fmla="*/ 693077 h 693077"/>
                <a:gd name="connsiteX4" fmla="*/ 134584 w 134584"/>
                <a:gd name="connsiteY4" fmla="*/ 693075 h 693077"/>
                <a:gd name="connsiteX5" fmla="*/ 67292 w 134584"/>
                <a:gd name="connsiteY5" fmla="*/ 207949 h 693077"/>
                <a:gd name="connsiteX6" fmla="*/ 71850 w 134584"/>
                <a:gd name="connsiteY6" fmla="*/ 67729 h 693077"/>
                <a:gd name="connsiteX0" fmla="*/ 9157 w 134584"/>
                <a:gd name="connsiteY0" fmla="*/ 44460 h 693077"/>
                <a:gd name="connsiteX1" fmla="*/ 0 w 134584"/>
                <a:gd name="connsiteY1" fmla="*/ 207950 h 693077"/>
                <a:gd name="connsiteX2" fmla="*/ 134584 w 134584"/>
                <a:gd name="connsiteY2" fmla="*/ 693077 h 693077"/>
                <a:gd name="connsiteX3" fmla="*/ 134584 w 134584"/>
                <a:gd name="connsiteY3" fmla="*/ 693075 h 693077"/>
                <a:gd name="connsiteX4" fmla="*/ 67292 w 134584"/>
                <a:gd name="connsiteY4" fmla="*/ 207949 h 693077"/>
                <a:gd name="connsiteX5" fmla="*/ 71850 w 134584"/>
                <a:gd name="connsiteY5" fmla="*/ 67729 h 693077"/>
                <a:gd name="connsiteX6" fmla="*/ 78677 w 134584"/>
                <a:gd name="connsiteY6" fmla="*/ 0 h 693077"/>
                <a:gd name="connsiteX7" fmla="*/ 100597 w 134584"/>
                <a:gd name="connsiteY7" fmla="*/ 135900 h 693077"/>
                <a:gd name="connsiteX0" fmla="*/ 9157 w 134584"/>
                <a:gd name="connsiteY0" fmla="*/ 44460 h 693077"/>
                <a:gd name="connsiteX1" fmla="*/ 0 w 134584"/>
                <a:gd name="connsiteY1" fmla="*/ 207950 h 693077"/>
                <a:gd name="connsiteX2" fmla="*/ 134584 w 134584"/>
                <a:gd name="connsiteY2" fmla="*/ 693077 h 693077"/>
                <a:gd name="connsiteX3" fmla="*/ 134584 w 134584"/>
                <a:gd name="connsiteY3" fmla="*/ 693075 h 693077"/>
                <a:gd name="connsiteX4" fmla="*/ 67292 w 134584"/>
                <a:gd name="connsiteY4" fmla="*/ 207949 h 693077"/>
                <a:gd name="connsiteX5" fmla="*/ 71850 w 134584"/>
                <a:gd name="connsiteY5" fmla="*/ 67729 h 693077"/>
                <a:gd name="connsiteX6" fmla="*/ 78677 w 134584"/>
                <a:gd name="connsiteY6" fmla="*/ 0 h 693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584" h="693077">
                  <a:moveTo>
                    <a:pt x="9157" y="44460"/>
                  </a:moveTo>
                  <a:lnTo>
                    <a:pt x="0" y="207950"/>
                  </a:lnTo>
                  <a:cubicBezTo>
                    <a:pt x="0" y="475878"/>
                    <a:pt x="60255" y="693077"/>
                    <a:pt x="134584" y="693077"/>
                  </a:cubicBezTo>
                  <a:lnTo>
                    <a:pt x="134584" y="693075"/>
                  </a:lnTo>
                  <a:cubicBezTo>
                    <a:pt x="92223" y="578553"/>
                    <a:pt x="67292" y="398820"/>
                    <a:pt x="67292" y="207949"/>
                  </a:cubicBezTo>
                  <a:cubicBezTo>
                    <a:pt x="67292" y="160231"/>
                    <a:pt x="68850" y="113210"/>
                    <a:pt x="71850" y="67729"/>
                  </a:cubicBezTo>
                  <a:lnTo>
                    <a:pt x="78677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8DA1B9A9-6BD1-4B8B-B3A5-45D42A15343B}"/>
                </a:ext>
              </a:extLst>
            </p:cNvPr>
            <p:cNvGrpSpPr/>
            <p:nvPr/>
          </p:nvGrpSpPr>
          <p:grpSpPr>
            <a:xfrm>
              <a:off x="4021260" y="1727637"/>
              <a:ext cx="149460" cy="280405"/>
              <a:chOff x="2551722" y="1271341"/>
              <a:chExt cx="205719" cy="280405"/>
            </a:xfrm>
          </p:grpSpPr>
          <p:sp>
            <p:nvSpPr>
              <p:cNvPr id="18" name="二等辺三角形 17">
                <a:extLst>
                  <a:ext uri="{FF2B5EF4-FFF2-40B4-BE49-F238E27FC236}">
                    <a16:creationId xmlns:a16="http://schemas.microsoft.com/office/drawing/2014/main" id="{61E207F5-E15C-448D-997D-3788B0CEAECD}"/>
                  </a:ext>
                </a:extLst>
              </p:cNvPr>
              <p:cNvSpPr/>
              <p:nvPr/>
            </p:nvSpPr>
            <p:spPr>
              <a:xfrm rot="18900000">
                <a:off x="2573946" y="1271341"/>
                <a:ext cx="45719" cy="7311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二等辺三角形 18">
                <a:extLst>
                  <a:ext uri="{FF2B5EF4-FFF2-40B4-BE49-F238E27FC236}">
                    <a16:creationId xmlns:a16="http://schemas.microsoft.com/office/drawing/2014/main" id="{EC31E84A-3DB9-4FA0-A839-0334A1C0DB4F}"/>
                  </a:ext>
                </a:extLst>
              </p:cNvPr>
              <p:cNvSpPr/>
              <p:nvPr/>
            </p:nvSpPr>
            <p:spPr>
              <a:xfrm rot="18900000">
                <a:off x="2551722" y="1306266"/>
                <a:ext cx="45719" cy="7311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38B1EB92-2B77-41F6-99AD-E80410628241}"/>
                  </a:ext>
                </a:extLst>
              </p:cNvPr>
              <p:cNvGrpSpPr/>
              <p:nvPr/>
            </p:nvGrpSpPr>
            <p:grpSpPr>
              <a:xfrm>
                <a:off x="2577818" y="1287398"/>
                <a:ext cx="179623" cy="264348"/>
                <a:chOff x="2896919" y="3691681"/>
                <a:chExt cx="138000" cy="203092"/>
              </a:xfrm>
            </p:grpSpPr>
            <p:sp>
              <p:nvSpPr>
                <p:cNvPr id="21" name="円/楕円 148">
                  <a:extLst>
                    <a:ext uri="{FF2B5EF4-FFF2-40B4-BE49-F238E27FC236}">
                      <a16:creationId xmlns:a16="http://schemas.microsoft.com/office/drawing/2014/main" id="{AE21664E-E9A2-4285-85ED-4996B46976FA}"/>
                    </a:ext>
                  </a:extLst>
                </p:cNvPr>
                <p:cNvSpPr/>
                <p:nvPr/>
              </p:nvSpPr>
              <p:spPr>
                <a:xfrm flipH="1"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" name="円/楕円 149">
                  <a:extLst>
                    <a:ext uri="{FF2B5EF4-FFF2-40B4-BE49-F238E27FC236}">
                      <a16:creationId xmlns:a16="http://schemas.microsoft.com/office/drawing/2014/main" id="{0B6358AA-1C3D-4874-84B4-A00F7C330627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円/楕円 150">
                  <a:extLst>
                    <a:ext uri="{FF2B5EF4-FFF2-40B4-BE49-F238E27FC236}">
                      <a16:creationId xmlns:a16="http://schemas.microsoft.com/office/drawing/2014/main" id="{7CFCD6EC-9069-4C1A-91C0-E5BF1A04CC12}"/>
                    </a:ext>
                  </a:extLst>
                </p:cNvPr>
                <p:cNvSpPr/>
                <p:nvPr/>
              </p:nvSpPr>
              <p:spPr>
                <a:xfrm>
                  <a:off x="2901019" y="3747251"/>
                  <a:ext cx="67212" cy="9762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円/楕円 151">
                  <a:extLst>
                    <a:ext uri="{FF2B5EF4-FFF2-40B4-BE49-F238E27FC236}">
                      <a16:creationId xmlns:a16="http://schemas.microsoft.com/office/drawing/2014/main" id="{C33D5823-1AE4-49A1-848A-051EFAEE7596}"/>
                    </a:ext>
                  </a:extLst>
                </p:cNvPr>
                <p:cNvSpPr/>
                <p:nvPr/>
              </p:nvSpPr>
              <p:spPr>
                <a:xfrm>
                  <a:off x="2896939" y="3758493"/>
                  <a:ext cx="48346" cy="4979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EB7F81CB-DCFB-4BA5-9482-6A4BF75F314E}"/>
                </a:ext>
              </a:extLst>
            </p:cNvPr>
            <p:cNvSpPr/>
            <p:nvPr/>
          </p:nvSpPr>
          <p:spPr>
            <a:xfrm rot="7200000">
              <a:off x="4170371" y="1240253"/>
              <a:ext cx="354985" cy="728127"/>
            </a:xfrm>
            <a:custGeom>
              <a:avLst/>
              <a:gdLst>
                <a:gd name="connsiteX0" fmla="*/ 54975 w 355439"/>
                <a:gd name="connsiteY0" fmla="*/ 567015 h 727358"/>
                <a:gd name="connsiteX1" fmla="*/ 54178 w 355439"/>
                <a:gd name="connsiteY1" fmla="*/ 565542 h 727358"/>
                <a:gd name="connsiteX2" fmla="*/ 60615 w 355439"/>
                <a:gd name="connsiteY2" fmla="*/ 461568 h 727358"/>
                <a:gd name="connsiteX3" fmla="*/ 94585 w 355439"/>
                <a:gd name="connsiteY3" fmla="*/ 280794 h 727358"/>
                <a:gd name="connsiteX4" fmla="*/ 21560 w 355439"/>
                <a:gd name="connsiteY4" fmla="*/ 288183 h 727358"/>
                <a:gd name="connsiteX5" fmla="*/ 0 w 355439"/>
                <a:gd name="connsiteY5" fmla="*/ 294900 h 727358"/>
                <a:gd name="connsiteX6" fmla="*/ 454 w 355439"/>
                <a:gd name="connsiteY6" fmla="*/ 290385 h 727358"/>
                <a:gd name="connsiteX7" fmla="*/ 355439 w 355439"/>
                <a:gd name="connsiteY7" fmla="*/ 0 h 727358"/>
                <a:gd name="connsiteX8" fmla="*/ 355439 w 355439"/>
                <a:gd name="connsiteY8" fmla="*/ 727358 h 727358"/>
                <a:gd name="connsiteX9" fmla="*/ 54975 w 355439"/>
                <a:gd name="connsiteY9" fmla="*/ 567015 h 727358"/>
                <a:gd name="connsiteX0" fmla="*/ 94585 w 355439"/>
                <a:gd name="connsiteY0" fmla="*/ 280794 h 727358"/>
                <a:gd name="connsiteX1" fmla="*/ 21560 w 355439"/>
                <a:gd name="connsiteY1" fmla="*/ 288183 h 727358"/>
                <a:gd name="connsiteX2" fmla="*/ 0 w 355439"/>
                <a:gd name="connsiteY2" fmla="*/ 294900 h 727358"/>
                <a:gd name="connsiteX3" fmla="*/ 454 w 355439"/>
                <a:gd name="connsiteY3" fmla="*/ 290385 h 727358"/>
                <a:gd name="connsiteX4" fmla="*/ 355439 w 355439"/>
                <a:gd name="connsiteY4" fmla="*/ 0 h 727358"/>
                <a:gd name="connsiteX5" fmla="*/ 355439 w 355439"/>
                <a:gd name="connsiteY5" fmla="*/ 727358 h 727358"/>
                <a:gd name="connsiteX6" fmla="*/ 54975 w 355439"/>
                <a:gd name="connsiteY6" fmla="*/ 567015 h 727358"/>
                <a:gd name="connsiteX7" fmla="*/ 54178 w 355439"/>
                <a:gd name="connsiteY7" fmla="*/ 565542 h 727358"/>
                <a:gd name="connsiteX8" fmla="*/ 60615 w 355439"/>
                <a:gd name="connsiteY8" fmla="*/ 461568 h 727358"/>
                <a:gd name="connsiteX9" fmla="*/ 186025 w 355439"/>
                <a:gd name="connsiteY9" fmla="*/ 372234 h 727358"/>
                <a:gd name="connsiteX0" fmla="*/ 94585 w 355439"/>
                <a:gd name="connsiteY0" fmla="*/ 280794 h 727358"/>
                <a:gd name="connsiteX1" fmla="*/ 21560 w 355439"/>
                <a:gd name="connsiteY1" fmla="*/ 288183 h 727358"/>
                <a:gd name="connsiteX2" fmla="*/ 0 w 355439"/>
                <a:gd name="connsiteY2" fmla="*/ 294900 h 727358"/>
                <a:gd name="connsiteX3" fmla="*/ 454 w 355439"/>
                <a:gd name="connsiteY3" fmla="*/ 290385 h 727358"/>
                <a:gd name="connsiteX4" fmla="*/ 355439 w 355439"/>
                <a:gd name="connsiteY4" fmla="*/ 0 h 727358"/>
                <a:gd name="connsiteX5" fmla="*/ 355439 w 355439"/>
                <a:gd name="connsiteY5" fmla="*/ 727358 h 727358"/>
                <a:gd name="connsiteX6" fmla="*/ 54975 w 355439"/>
                <a:gd name="connsiteY6" fmla="*/ 567015 h 727358"/>
                <a:gd name="connsiteX7" fmla="*/ 54178 w 355439"/>
                <a:gd name="connsiteY7" fmla="*/ 565542 h 727358"/>
                <a:gd name="connsiteX8" fmla="*/ 60615 w 355439"/>
                <a:gd name="connsiteY8" fmla="*/ 461568 h 727358"/>
                <a:gd name="connsiteX0" fmla="*/ 94585 w 355439"/>
                <a:gd name="connsiteY0" fmla="*/ 280794 h 727358"/>
                <a:gd name="connsiteX1" fmla="*/ 21560 w 355439"/>
                <a:gd name="connsiteY1" fmla="*/ 288183 h 727358"/>
                <a:gd name="connsiteX2" fmla="*/ 0 w 355439"/>
                <a:gd name="connsiteY2" fmla="*/ 294900 h 727358"/>
                <a:gd name="connsiteX3" fmla="*/ 454 w 355439"/>
                <a:gd name="connsiteY3" fmla="*/ 290385 h 727358"/>
                <a:gd name="connsiteX4" fmla="*/ 355439 w 355439"/>
                <a:gd name="connsiteY4" fmla="*/ 0 h 727358"/>
                <a:gd name="connsiteX5" fmla="*/ 355439 w 355439"/>
                <a:gd name="connsiteY5" fmla="*/ 727358 h 727358"/>
                <a:gd name="connsiteX6" fmla="*/ 54975 w 355439"/>
                <a:gd name="connsiteY6" fmla="*/ 567015 h 727358"/>
                <a:gd name="connsiteX7" fmla="*/ 54178 w 355439"/>
                <a:gd name="connsiteY7" fmla="*/ 565542 h 727358"/>
                <a:gd name="connsiteX0" fmla="*/ 21560 w 355439"/>
                <a:gd name="connsiteY0" fmla="*/ 288183 h 727358"/>
                <a:gd name="connsiteX1" fmla="*/ 0 w 355439"/>
                <a:gd name="connsiteY1" fmla="*/ 294900 h 727358"/>
                <a:gd name="connsiteX2" fmla="*/ 454 w 355439"/>
                <a:gd name="connsiteY2" fmla="*/ 290385 h 727358"/>
                <a:gd name="connsiteX3" fmla="*/ 355439 w 355439"/>
                <a:gd name="connsiteY3" fmla="*/ 0 h 727358"/>
                <a:gd name="connsiteX4" fmla="*/ 355439 w 355439"/>
                <a:gd name="connsiteY4" fmla="*/ 727358 h 727358"/>
                <a:gd name="connsiteX5" fmla="*/ 54975 w 355439"/>
                <a:gd name="connsiteY5" fmla="*/ 567015 h 727358"/>
                <a:gd name="connsiteX6" fmla="*/ 54178 w 355439"/>
                <a:gd name="connsiteY6" fmla="*/ 565542 h 727358"/>
                <a:gd name="connsiteX0" fmla="*/ 0 w 355439"/>
                <a:gd name="connsiteY0" fmla="*/ 294900 h 727358"/>
                <a:gd name="connsiteX1" fmla="*/ 454 w 355439"/>
                <a:gd name="connsiteY1" fmla="*/ 290385 h 727358"/>
                <a:gd name="connsiteX2" fmla="*/ 355439 w 355439"/>
                <a:gd name="connsiteY2" fmla="*/ 0 h 727358"/>
                <a:gd name="connsiteX3" fmla="*/ 355439 w 355439"/>
                <a:gd name="connsiteY3" fmla="*/ 727358 h 727358"/>
                <a:gd name="connsiteX4" fmla="*/ 54975 w 355439"/>
                <a:gd name="connsiteY4" fmla="*/ 567015 h 727358"/>
                <a:gd name="connsiteX5" fmla="*/ 54178 w 355439"/>
                <a:gd name="connsiteY5" fmla="*/ 565542 h 727358"/>
                <a:gd name="connsiteX0" fmla="*/ 0 w 355439"/>
                <a:gd name="connsiteY0" fmla="*/ 294900 h 727358"/>
                <a:gd name="connsiteX1" fmla="*/ 454 w 355439"/>
                <a:gd name="connsiteY1" fmla="*/ 290385 h 727358"/>
                <a:gd name="connsiteX2" fmla="*/ 355439 w 355439"/>
                <a:gd name="connsiteY2" fmla="*/ 0 h 727358"/>
                <a:gd name="connsiteX3" fmla="*/ 355439 w 355439"/>
                <a:gd name="connsiteY3" fmla="*/ 727358 h 727358"/>
                <a:gd name="connsiteX4" fmla="*/ 54975 w 355439"/>
                <a:gd name="connsiteY4" fmla="*/ 567015 h 727358"/>
                <a:gd name="connsiteX5" fmla="*/ 54178 w 355439"/>
                <a:gd name="connsiteY5" fmla="*/ 56554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54521 w 354985"/>
                <a:gd name="connsiteY3" fmla="*/ 567015 h 727358"/>
                <a:gd name="connsiteX4" fmla="*/ 53724 w 354985"/>
                <a:gd name="connsiteY4" fmla="*/ 565542 h 727358"/>
                <a:gd name="connsiteX0" fmla="*/ 0 w 354985"/>
                <a:gd name="connsiteY0" fmla="*/ 290385 h 771459"/>
                <a:gd name="connsiteX1" fmla="*/ 354985 w 354985"/>
                <a:gd name="connsiteY1" fmla="*/ 0 h 771459"/>
                <a:gd name="connsiteX2" fmla="*/ 354985 w 354985"/>
                <a:gd name="connsiteY2" fmla="*/ 727358 h 771459"/>
                <a:gd name="connsiteX3" fmla="*/ 158328 w 354985"/>
                <a:gd name="connsiteY3" fmla="*/ 677242 h 771459"/>
                <a:gd name="connsiteX4" fmla="*/ 54521 w 354985"/>
                <a:gd name="connsiteY4" fmla="*/ 567015 h 771459"/>
                <a:gd name="connsiteX5" fmla="*/ 53724 w 354985"/>
                <a:gd name="connsiteY5" fmla="*/ 565542 h 771459"/>
                <a:gd name="connsiteX0" fmla="*/ 0 w 354985"/>
                <a:gd name="connsiteY0" fmla="*/ 290385 h 771459"/>
                <a:gd name="connsiteX1" fmla="*/ 354985 w 354985"/>
                <a:gd name="connsiteY1" fmla="*/ 0 h 771459"/>
                <a:gd name="connsiteX2" fmla="*/ 354985 w 354985"/>
                <a:gd name="connsiteY2" fmla="*/ 727358 h 771459"/>
                <a:gd name="connsiteX3" fmla="*/ 158328 w 354985"/>
                <a:gd name="connsiteY3" fmla="*/ 677242 h 771459"/>
                <a:gd name="connsiteX4" fmla="*/ 54521 w 354985"/>
                <a:gd name="connsiteY4" fmla="*/ 567015 h 771459"/>
                <a:gd name="connsiteX0" fmla="*/ 0 w 354985"/>
                <a:gd name="connsiteY0" fmla="*/ 290385 h 771459"/>
                <a:gd name="connsiteX1" fmla="*/ 354985 w 354985"/>
                <a:gd name="connsiteY1" fmla="*/ 0 h 771459"/>
                <a:gd name="connsiteX2" fmla="*/ 354985 w 354985"/>
                <a:gd name="connsiteY2" fmla="*/ 727358 h 771459"/>
                <a:gd name="connsiteX3" fmla="*/ 158328 w 354985"/>
                <a:gd name="connsiteY3" fmla="*/ 677242 h 771459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58328 w 354985"/>
                <a:gd name="connsiteY3" fmla="*/ 67724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58328 w 354985"/>
                <a:gd name="connsiteY3" fmla="*/ 67724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65387 w 354985"/>
                <a:gd name="connsiteY3" fmla="*/ 670417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83799 w 354985"/>
                <a:gd name="connsiteY3" fmla="*/ 69278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83799 w 354985"/>
                <a:gd name="connsiteY3" fmla="*/ 692782 h 727358"/>
                <a:gd name="connsiteX0" fmla="*/ 0 w 354985"/>
                <a:gd name="connsiteY0" fmla="*/ 290385 h 727982"/>
                <a:gd name="connsiteX1" fmla="*/ 354985 w 354985"/>
                <a:gd name="connsiteY1" fmla="*/ 0 h 727982"/>
                <a:gd name="connsiteX2" fmla="*/ 354985 w 354985"/>
                <a:gd name="connsiteY2" fmla="*/ 727358 h 727982"/>
                <a:gd name="connsiteX3" fmla="*/ 183799 w 354985"/>
                <a:gd name="connsiteY3" fmla="*/ 692782 h 727982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83799 w 354985"/>
                <a:gd name="connsiteY3" fmla="*/ 692782 h 727358"/>
                <a:gd name="connsiteX0" fmla="*/ 0 w 354985"/>
                <a:gd name="connsiteY0" fmla="*/ 290385 h 728691"/>
                <a:gd name="connsiteX1" fmla="*/ 354985 w 354985"/>
                <a:gd name="connsiteY1" fmla="*/ 0 h 728691"/>
                <a:gd name="connsiteX2" fmla="*/ 354985 w 354985"/>
                <a:gd name="connsiteY2" fmla="*/ 727358 h 728691"/>
                <a:gd name="connsiteX3" fmla="*/ 183799 w 354985"/>
                <a:gd name="connsiteY3" fmla="*/ 692782 h 728691"/>
                <a:gd name="connsiteX0" fmla="*/ 0 w 354985"/>
                <a:gd name="connsiteY0" fmla="*/ 290385 h 728127"/>
                <a:gd name="connsiteX1" fmla="*/ 354985 w 354985"/>
                <a:gd name="connsiteY1" fmla="*/ 0 h 728127"/>
                <a:gd name="connsiteX2" fmla="*/ 354985 w 354985"/>
                <a:gd name="connsiteY2" fmla="*/ 727358 h 728127"/>
                <a:gd name="connsiteX3" fmla="*/ 183799 w 354985"/>
                <a:gd name="connsiteY3" fmla="*/ 692782 h 728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985" h="728127">
                  <a:moveTo>
                    <a:pt x="0" y="290385"/>
                  </a:moveTo>
                  <a:cubicBezTo>
                    <a:pt x="33787" y="124663"/>
                    <a:pt x="179881" y="0"/>
                    <a:pt x="354985" y="0"/>
                  </a:cubicBezTo>
                  <a:cubicBezTo>
                    <a:pt x="294594" y="238664"/>
                    <a:pt x="294593" y="488694"/>
                    <a:pt x="354985" y="727358"/>
                  </a:cubicBezTo>
                  <a:cubicBezTo>
                    <a:pt x="323206" y="732418"/>
                    <a:pt x="223799" y="711576"/>
                    <a:pt x="183799" y="692782"/>
                  </a:cubicBez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37A581FC-244F-4349-8B2E-43918674C3D3}"/>
                </a:ext>
              </a:extLst>
            </p:cNvPr>
            <p:cNvSpPr/>
            <p:nvPr/>
          </p:nvSpPr>
          <p:spPr>
            <a:xfrm rot="5400000">
              <a:off x="4067636" y="1568064"/>
              <a:ext cx="59509" cy="18267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四角形: 上の 2 つの角を丸める 15">
              <a:extLst>
                <a:ext uri="{FF2B5EF4-FFF2-40B4-BE49-F238E27FC236}">
                  <a16:creationId xmlns:a16="http://schemas.microsoft.com/office/drawing/2014/main" id="{7F96CEB9-4CC0-4BFA-A616-F4E3EC6FD3DA}"/>
                </a:ext>
              </a:extLst>
            </p:cNvPr>
            <p:cNvSpPr/>
            <p:nvPr/>
          </p:nvSpPr>
          <p:spPr>
            <a:xfrm>
              <a:off x="4270048" y="2629771"/>
              <a:ext cx="181463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148F9ED-8BFC-4906-B0E8-1C18F5A6A3F4}"/>
                </a:ext>
              </a:extLst>
            </p:cNvPr>
            <p:cNvSpPr/>
            <p:nvPr/>
          </p:nvSpPr>
          <p:spPr>
            <a:xfrm flipH="1">
              <a:off x="4300244" y="2584534"/>
              <a:ext cx="328822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60AB3B66-4AC4-4F2C-AFD1-AFD5D9BF6EE0}"/>
              </a:ext>
            </a:extLst>
          </p:cNvPr>
          <p:cNvGrpSpPr/>
          <p:nvPr/>
        </p:nvGrpSpPr>
        <p:grpSpPr>
          <a:xfrm>
            <a:off x="1400390" y="1212947"/>
            <a:ext cx="1081430" cy="2323209"/>
            <a:chOff x="822420" y="1212947"/>
            <a:chExt cx="1081430" cy="2323209"/>
          </a:xfrm>
        </p:grpSpPr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A14D92EB-24C2-4455-8CFF-A8CB04E1A7C3}"/>
                </a:ext>
              </a:extLst>
            </p:cNvPr>
            <p:cNvSpPr/>
            <p:nvPr/>
          </p:nvSpPr>
          <p:spPr>
            <a:xfrm rot="5400000">
              <a:off x="858200" y="1371822"/>
              <a:ext cx="521578" cy="59313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1EF0C6C6-C085-40A9-8C2C-3738E1C1F8CA}"/>
                </a:ext>
              </a:extLst>
            </p:cNvPr>
            <p:cNvGrpSpPr/>
            <p:nvPr/>
          </p:nvGrpSpPr>
          <p:grpSpPr>
            <a:xfrm>
              <a:off x="1229499" y="2142208"/>
              <a:ext cx="248020" cy="361687"/>
              <a:chOff x="321469" y="2142208"/>
              <a:chExt cx="248020" cy="361687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B4A0A3D9-83D5-46F2-9A62-299710E633F9}"/>
                  </a:ext>
                </a:extLst>
              </p:cNvPr>
              <p:cNvSpPr/>
              <p:nvPr/>
            </p:nvSpPr>
            <p:spPr>
              <a:xfrm>
                <a:off x="321469" y="2142208"/>
                <a:ext cx="248020" cy="361687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1AE5B9E8-9027-40CB-8B13-C7EDA06AB6E2}"/>
                  </a:ext>
                </a:extLst>
              </p:cNvPr>
              <p:cNvSpPr/>
              <p:nvPr/>
            </p:nvSpPr>
            <p:spPr>
              <a:xfrm>
                <a:off x="335756" y="2168910"/>
                <a:ext cx="135732" cy="223973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03" h="223973">
                    <a:moveTo>
                      <a:pt x="152408" y="0"/>
                    </a:moveTo>
                    <a:cubicBezTo>
                      <a:pt x="185219" y="56830"/>
                      <a:pt x="121216" y="155210"/>
                      <a:pt x="9452" y="219737"/>
                    </a:cubicBezTo>
                    <a:lnTo>
                      <a:pt x="0" y="223973"/>
                    </a:lnTo>
                    <a:lnTo>
                      <a:pt x="4657" y="149621"/>
                    </a:lnTo>
                    <a:lnTo>
                      <a:pt x="85033" y="89394"/>
                    </a:lnTo>
                    <a:cubicBezTo>
                      <a:pt x="114612" y="60564"/>
                      <a:pt x="137872" y="29985"/>
                      <a:pt x="15240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1F8D2137-097F-4A5A-A5FA-3402B608FA6A}"/>
                </a:ext>
              </a:extLst>
            </p:cNvPr>
            <p:cNvSpPr/>
            <p:nvPr/>
          </p:nvSpPr>
          <p:spPr>
            <a:xfrm>
              <a:off x="854653" y="1324467"/>
              <a:ext cx="930225" cy="1026724"/>
            </a:xfrm>
            <a:custGeom>
              <a:avLst/>
              <a:gdLst>
                <a:gd name="connsiteX0" fmla="*/ 497916 w 930225"/>
                <a:gd name="connsiteY0" fmla="*/ 0 h 1026724"/>
                <a:gd name="connsiteX1" fmla="*/ 930184 w 930225"/>
                <a:gd name="connsiteY1" fmla="*/ 489417 h 1026724"/>
                <a:gd name="connsiteX2" fmla="*/ 603446 w 930225"/>
                <a:gd name="connsiteY2" fmla="*/ 968675 h 1026724"/>
                <a:gd name="connsiteX3" fmla="*/ 536771 w 930225"/>
                <a:gd name="connsiteY3" fmla="*/ 830563 h 1026724"/>
                <a:gd name="connsiteX4" fmla="*/ 251059 w 930225"/>
                <a:gd name="connsiteY4" fmla="*/ 1026516 h 1026724"/>
                <a:gd name="connsiteX5" fmla="*/ 104383 w 930225"/>
                <a:gd name="connsiteY5" fmla="*/ 949804 h 1026724"/>
                <a:gd name="connsiteX6" fmla="*/ 89156 w 930225"/>
                <a:gd name="connsiteY6" fmla="*/ 911436 h 1026724"/>
                <a:gd name="connsiteX7" fmla="*/ 89800 w 930225"/>
                <a:gd name="connsiteY7" fmla="*/ 911237 h 1026724"/>
                <a:gd name="connsiteX8" fmla="*/ 125958 w 930225"/>
                <a:gd name="connsiteY8" fmla="*/ 885372 h 1026724"/>
                <a:gd name="connsiteX9" fmla="*/ 89800 w 930225"/>
                <a:gd name="connsiteY9" fmla="*/ 890794 h 1026724"/>
                <a:gd name="connsiteX10" fmla="*/ 83087 w 930225"/>
                <a:gd name="connsiteY10" fmla="*/ 892390 h 1026724"/>
                <a:gd name="connsiteX11" fmla="*/ 69781 w 930225"/>
                <a:gd name="connsiteY11" fmla="*/ 836474 h 1026724"/>
                <a:gd name="connsiteX12" fmla="*/ 0 w 930225"/>
                <a:gd name="connsiteY12" fmla="*/ 794665 h 1026724"/>
                <a:gd name="connsiteX13" fmla="*/ 66133 w 930225"/>
                <a:gd name="connsiteY13" fmla="*/ 616155 h 1026724"/>
                <a:gd name="connsiteX14" fmla="*/ 36484 w 930225"/>
                <a:gd name="connsiteY14" fmla="*/ 445833 h 1026724"/>
                <a:gd name="connsiteX15" fmla="*/ 34772 w 930225"/>
                <a:gd name="connsiteY15" fmla="*/ 377474 h 1026724"/>
                <a:gd name="connsiteX16" fmla="*/ 497916 w 930225"/>
                <a:gd name="connsiteY16" fmla="*/ 0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5958 w 930225"/>
                <a:gd name="connsiteY5" fmla="*/ 885372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16" fmla="*/ 628211 w 930225"/>
                <a:gd name="connsiteY16" fmla="*/ 922003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5958 w 930225"/>
                <a:gd name="connsiteY5" fmla="*/ 885372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1196 w 930225"/>
                <a:gd name="connsiteY5" fmla="*/ 890135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0225" h="1026724">
                  <a:moveTo>
                    <a:pt x="536771" y="830563"/>
                  </a:moveTo>
                  <a:cubicBezTo>
                    <a:pt x="475520" y="983358"/>
                    <a:pt x="314604" y="1030293"/>
                    <a:pt x="251059" y="1026516"/>
                  </a:cubicBezTo>
                  <a:cubicBezTo>
                    <a:pt x="203400" y="1023683"/>
                    <a:pt x="145546" y="1030424"/>
                    <a:pt x="104383" y="949804"/>
                  </a:cubicBezTo>
                  <a:lnTo>
                    <a:pt x="89156" y="911436"/>
                  </a:lnTo>
                  <a:lnTo>
                    <a:pt x="89800" y="911237"/>
                  </a:lnTo>
                  <a:cubicBezTo>
                    <a:pt x="112140" y="901861"/>
                    <a:pt x="121196" y="895826"/>
                    <a:pt x="121196" y="890135"/>
                  </a:cubicBezTo>
                  <a:cubicBezTo>
                    <a:pt x="121196" y="884445"/>
                    <a:pt x="112140" y="884527"/>
                    <a:pt x="89800" y="890794"/>
                  </a:cubicBezTo>
                  <a:lnTo>
                    <a:pt x="83087" y="892390"/>
                  </a:lnTo>
                  <a:lnTo>
                    <a:pt x="69781" y="836474"/>
                  </a:lnTo>
                  <a:cubicBezTo>
                    <a:pt x="44933" y="830475"/>
                    <a:pt x="11721" y="819479"/>
                    <a:pt x="0" y="794665"/>
                  </a:cubicBezTo>
                  <a:cubicBezTo>
                    <a:pt x="40667" y="717464"/>
                    <a:pt x="60052" y="674294"/>
                    <a:pt x="66133" y="616155"/>
                  </a:cubicBezTo>
                  <a:cubicBezTo>
                    <a:pt x="72214" y="558016"/>
                    <a:pt x="40123" y="476485"/>
                    <a:pt x="36484" y="445833"/>
                  </a:cubicBezTo>
                  <a:cubicBezTo>
                    <a:pt x="31150" y="418284"/>
                    <a:pt x="35343" y="400260"/>
                    <a:pt x="34772" y="377474"/>
                  </a:cubicBezTo>
                  <a:cubicBezTo>
                    <a:pt x="78854" y="162050"/>
                    <a:pt x="269461" y="0"/>
                    <a:pt x="497916" y="0"/>
                  </a:cubicBezTo>
                  <a:cubicBezTo>
                    <a:pt x="759008" y="0"/>
                    <a:pt x="926883" y="280346"/>
                    <a:pt x="930184" y="489417"/>
                  </a:cubicBezTo>
                  <a:cubicBezTo>
                    <a:pt x="933485" y="698488"/>
                    <a:pt x="738726" y="891859"/>
                    <a:pt x="603446" y="968675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067F5BA7-A102-469E-B34E-EF2EBC415906}"/>
                </a:ext>
              </a:extLst>
            </p:cNvPr>
            <p:cNvSpPr/>
            <p:nvPr/>
          </p:nvSpPr>
          <p:spPr>
            <a:xfrm rot="5400000">
              <a:off x="854577" y="1367324"/>
              <a:ext cx="1069683" cy="897811"/>
            </a:xfrm>
            <a:custGeom>
              <a:avLst/>
              <a:gdLst>
                <a:gd name="connsiteX0" fmla="*/ 0 w 1069683"/>
                <a:gd name="connsiteY0" fmla="*/ 512306 h 897811"/>
                <a:gd name="connsiteX1" fmla="*/ 540406 w 1069683"/>
                <a:gd name="connsiteY1" fmla="*/ 0 h 897811"/>
                <a:gd name="connsiteX2" fmla="*/ 1038343 w 1069683"/>
                <a:gd name="connsiteY2" fmla="*/ 312893 h 897811"/>
                <a:gd name="connsiteX3" fmla="*/ 1069683 w 1069683"/>
                <a:gd name="connsiteY3" fmla="*/ 408605 h 897811"/>
                <a:gd name="connsiteX4" fmla="*/ 1017677 w 1069683"/>
                <a:gd name="connsiteY4" fmla="*/ 400658 h 897811"/>
                <a:gd name="connsiteX5" fmla="*/ 895158 w 1069683"/>
                <a:gd name="connsiteY5" fmla="*/ 394579 h 897811"/>
                <a:gd name="connsiteX6" fmla="*/ 772639 w 1069683"/>
                <a:gd name="connsiteY6" fmla="*/ 400658 h 897811"/>
                <a:gd name="connsiteX7" fmla="*/ 772635 w 1069683"/>
                <a:gd name="connsiteY7" fmla="*/ 400659 h 897811"/>
                <a:gd name="connsiteX8" fmla="*/ 727147 w 1069683"/>
                <a:gd name="connsiteY8" fmla="*/ 397396 h 897811"/>
                <a:gd name="connsiteX9" fmla="*/ 197720 w 1069683"/>
                <a:gd name="connsiteY9" fmla="*/ 806454 h 897811"/>
                <a:gd name="connsiteX10" fmla="*/ 188006 w 1069683"/>
                <a:gd name="connsiteY10" fmla="*/ 897811 h 897811"/>
                <a:gd name="connsiteX11" fmla="*/ 158281 w 1069683"/>
                <a:gd name="connsiteY11" fmla="*/ 874561 h 897811"/>
                <a:gd name="connsiteX12" fmla="*/ 0 w 1069683"/>
                <a:gd name="connsiteY12" fmla="*/ 512306 h 897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9683" h="897811">
                  <a:moveTo>
                    <a:pt x="0" y="512306"/>
                  </a:moveTo>
                  <a:cubicBezTo>
                    <a:pt x="0" y="229367"/>
                    <a:pt x="241947" y="0"/>
                    <a:pt x="540406" y="0"/>
                  </a:cubicBezTo>
                  <a:cubicBezTo>
                    <a:pt x="764249" y="0"/>
                    <a:pt x="956305" y="129019"/>
                    <a:pt x="1038343" y="312893"/>
                  </a:cubicBezTo>
                  <a:lnTo>
                    <a:pt x="1069683" y="408605"/>
                  </a:lnTo>
                  <a:lnTo>
                    <a:pt x="1017677" y="400658"/>
                  </a:lnTo>
                  <a:cubicBezTo>
                    <a:pt x="978102" y="396672"/>
                    <a:pt x="937127" y="394579"/>
                    <a:pt x="895158" y="394579"/>
                  </a:cubicBezTo>
                  <a:cubicBezTo>
                    <a:pt x="853189" y="394579"/>
                    <a:pt x="812214" y="396672"/>
                    <a:pt x="772639" y="400658"/>
                  </a:cubicBezTo>
                  <a:lnTo>
                    <a:pt x="772635" y="400659"/>
                  </a:lnTo>
                  <a:lnTo>
                    <a:pt x="727147" y="397396"/>
                  </a:lnTo>
                  <a:cubicBezTo>
                    <a:pt x="465996" y="397396"/>
                    <a:pt x="248111" y="573005"/>
                    <a:pt x="197720" y="806454"/>
                  </a:cubicBezTo>
                  <a:lnTo>
                    <a:pt x="188006" y="897811"/>
                  </a:lnTo>
                  <a:lnTo>
                    <a:pt x="158281" y="874561"/>
                  </a:lnTo>
                  <a:cubicBezTo>
                    <a:pt x="60487" y="781852"/>
                    <a:pt x="0" y="653775"/>
                    <a:pt x="0" y="51230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26447997-6C8B-4E30-AD94-EBFEA72EF348}"/>
                </a:ext>
              </a:extLst>
            </p:cNvPr>
            <p:cNvGrpSpPr/>
            <p:nvPr/>
          </p:nvGrpSpPr>
          <p:grpSpPr>
            <a:xfrm>
              <a:off x="929800" y="1626259"/>
              <a:ext cx="172927" cy="313024"/>
              <a:chOff x="929800" y="1626259"/>
              <a:chExt cx="224061" cy="313024"/>
            </a:xfrm>
          </p:grpSpPr>
          <p:sp>
            <p:nvSpPr>
              <p:cNvPr id="49" name="円/楕円 127">
                <a:extLst>
                  <a:ext uri="{FF2B5EF4-FFF2-40B4-BE49-F238E27FC236}">
                    <a16:creationId xmlns:a16="http://schemas.microsoft.com/office/drawing/2014/main" id="{9D917C7C-D3F5-4EA6-91E3-E66226D5E61D}"/>
                  </a:ext>
                </a:extLst>
              </p:cNvPr>
              <p:cNvSpPr/>
              <p:nvPr/>
            </p:nvSpPr>
            <p:spPr>
              <a:xfrm>
                <a:off x="982080" y="1743644"/>
                <a:ext cx="114489" cy="195639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円/楕円 27">
                <a:extLst>
                  <a:ext uri="{FF2B5EF4-FFF2-40B4-BE49-F238E27FC236}">
                    <a16:creationId xmlns:a16="http://schemas.microsoft.com/office/drawing/2014/main" id="{044A8373-B220-4199-8CCC-D8726666307C}"/>
                  </a:ext>
                </a:extLst>
              </p:cNvPr>
              <p:cNvSpPr/>
              <p:nvPr/>
            </p:nvSpPr>
            <p:spPr>
              <a:xfrm rot="10800000">
                <a:off x="929800" y="1626259"/>
                <a:ext cx="224061" cy="397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170D0E05-5BA0-4519-80FF-58F352E90F31}"/>
                  </a:ext>
                </a:extLst>
              </p:cNvPr>
              <p:cNvSpPr/>
              <p:nvPr/>
            </p:nvSpPr>
            <p:spPr>
              <a:xfrm>
                <a:off x="992932" y="1800957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4FBB4C8E-C256-406D-BCE6-A977D4EB5FBE}"/>
                </a:ext>
              </a:extLst>
            </p:cNvPr>
            <p:cNvSpPr/>
            <p:nvPr/>
          </p:nvSpPr>
          <p:spPr>
            <a:xfrm rot="5400000">
              <a:off x="1338014" y="1213142"/>
              <a:ext cx="566032" cy="56564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173DF23A-F0EA-4159-A4DE-6C0967CF7B2E}"/>
                </a:ext>
              </a:extLst>
            </p:cNvPr>
            <p:cNvGrpSpPr/>
            <p:nvPr/>
          </p:nvGrpSpPr>
          <p:grpSpPr>
            <a:xfrm>
              <a:off x="958521" y="2448029"/>
              <a:ext cx="686518" cy="1088127"/>
              <a:chOff x="-50484" y="2448029"/>
              <a:chExt cx="686518" cy="1088127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34C6842-0938-4493-BB26-2CEF977C3B1B}"/>
                  </a:ext>
                </a:extLst>
              </p:cNvPr>
              <p:cNvSpPr/>
              <p:nvPr/>
            </p:nvSpPr>
            <p:spPr>
              <a:xfrm>
                <a:off x="16301" y="2448029"/>
                <a:ext cx="503999" cy="273976"/>
              </a:xfrm>
              <a:custGeom>
                <a:avLst/>
                <a:gdLst>
                  <a:gd name="connsiteX0" fmla="*/ 132635 w 503999"/>
                  <a:gd name="connsiteY0" fmla="*/ 0 h 273976"/>
                  <a:gd name="connsiteX1" fmla="*/ 503999 w 503999"/>
                  <a:gd name="connsiteY1" fmla="*/ 0 h 273976"/>
                  <a:gd name="connsiteX2" fmla="*/ 503999 w 503999"/>
                  <a:gd name="connsiteY2" fmla="*/ 273976 h 273976"/>
                  <a:gd name="connsiteX3" fmla="*/ 0 w 503999"/>
                  <a:gd name="connsiteY3" fmla="*/ 273976 h 273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3999" h="273976">
                    <a:moveTo>
                      <a:pt x="132635" y="0"/>
                    </a:moveTo>
                    <a:lnTo>
                      <a:pt x="503999" y="0"/>
                    </a:lnTo>
                    <a:lnTo>
                      <a:pt x="503999" y="273976"/>
                    </a:lnTo>
                    <a:lnTo>
                      <a:pt x="0" y="273976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四角形: 上の 2 つの角を丸める 230">
                <a:extLst>
                  <a:ext uri="{FF2B5EF4-FFF2-40B4-BE49-F238E27FC236}">
                    <a16:creationId xmlns:a16="http://schemas.microsoft.com/office/drawing/2014/main" id="{E25D9221-BE20-485F-A6AB-49C5C3D96071}"/>
                  </a:ext>
                </a:extLst>
              </p:cNvPr>
              <p:cNvSpPr/>
              <p:nvPr/>
            </p:nvSpPr>
            <p:spPr>
              <a:xfrm>
                <a:off x="-50484" y="2584534"/>
                <a:ext cx="586504" cy="951622"/>
              </a:xfrm>
              <a:custGeom>
                <a:avLst/>
                <a:gdLst>
                  <a:gd name="connsiteX0" fmla="*/ 237422 w 566532"/>
                  <a:gd name="connsiteY0" fmla="*/ 0 h 947738"/>
                  <a:gd name="connsiteX1" fmla="*/ 329110 w 566532"/>
                  <a:gd name="connsiteY1" fmla="*/ 0 h 947738"/>
                  <a:gd name="connsiteX2" fmla="*/ 566532 w 566532"/>
                  <a:gd name="connsiteY2" fmla="*/ 237422 h 947738"/>
                  <a:gd name="connsiteX3" fmla="*/ 566532 w 566532"/>
                  <a:gd name="connsiteY3" fmla="*/ 947738 h 947738"/>
                  <a:gd name="connsiteX4" fmla="*/ 566532 w 566532"/>
                  <a:gd name="connsiteY4" fmla="*/ 947738 h 947738"/>
                  <a:gd name="connsiteX5" fmla="*/ 0 w 566532"/>
                  <a:gd name="connsiteY5" fmla="*/ 947738 h 947738"/>
                  <a:gd name="connsiteX6" fmla="*/ 0 w 566532"/>
                  <a:gd name="connsiteY6" fmla="*/ 947738 h 947738"/>
                  <a:gd name="connsiteX7" fmla="*/ 0 w 566532"/>
                  <a:gd name="connsiteY7" fmla="*/ 237422 h 947738"/>
                  <a:gd name="connsiteX8" fmla="*/ 237422 w 566532"/>
                  <a:gd name="connsiteY8" fmla="*/ 0 h 947738"/>
                  <a:gd name="connsiteX0" fmla="*/ 237422 w 566532"/>
                  <a:gd name="connsiteY0" fmla="*/ 0 h 947738"/>
                  <a:gd name="connsiteX1" fmla="*/ 329110 w 566532"/>
                  <a:gd name="connsiteY1" fmla="*/ 0 h 947738"/>
                  <a:gd name="connsiteX2" fmla="*/ 566532 w 566532"/>
                  <a:gd name="connsiteY2" fmla="*/ 237422 h 947738"/>
                  <a:gd name="connsiteX3" fmla="*/ 566532 w 566532"/>
                  <a:gd name="connsiteY3" fmla="*/ 947738 h 947738"/>
                  <a:gd name="connsiteX4" fmla="*/ 566532 w 566532"/>
                  <a:gd name="connsiteY4" fmla="*/ 947738 h 947738"/>
                  <a:gd name="connsiteX5" fmla="*/ 0 w 566532"/>
                  <a:gd name="connsiteY5" fmla="*/ 947738 h 947738"/>
                  <a:gd name="connsiteX6" fmla="*/ 66675 w 566532"/>
                  <a:gd name="connsiteY6" fmla="*/ 942976 h 947738"/>
                  <a:gd name="connsiteX7" fmla="*/ 0 w 566532"/>
                  <a:gd name="connsiteY7" fmla="*/ 237422 h 947738"/>
                  <a:gd name="connsiteX8" fmla="*/ 237422 w 566532"/>
                  <a:gd name="connsiteY8" fmla="*/ 0 h 947738"/>
                  <a:gd name="connsiteX0" fmla="*/ 237422 w 566532"/>
                  <a:gd name="connsiteY0" fmla="*/ 0 h 947738"/>
                  <a:gd name="connsiteX1" fmla="*/ 329110 w 566532"/>
                  <a:gd name="connsiteY1" fmla="*/ 0 h 947738"/>
                  <a:gd name="connsiteX2" fmla="*/ 566532 w 566532"/>
                  <a:gd name="connsiteY2" fmla="*/ 237422 h 947738"/>
                  <a:gd name="connsiteX3" fmla="*/ 566532 w 566532"/>
                  <a:gd name="connsiteY3" fmla="*/ 947738 h 947738"/>
                  <a:gd name="connsiteX4" fmla="*/ 566532 w 566532"/>
                  <a:gd name="connsiteY4" fmla="*/ 947738 h 947738"/>
                  <a:gd name="connsiteX5" fmla="*/ 66675 w 566532"/>
                  <a:gd name="connsiteY5" fmla="*/ 942976 h 947738"/>
                  <a:gd name="connsiteX6" fmla="*/ 0 w 566532"/>
                  <a:gd name="connsiteY6" fmla="*/ 237422 h 947738"/>
                  <a:gd name="connsiteX7" fmla="*/ 237422 w 566532"/>
                  <a:gd name="connsiteY7" fmla="*/ 0 h 947738"/>
                  <a:gd name="connsiteX0" fmla="*/ 242184 w 571294"/>
                  <a:gd name="connsiteY0" fmla="*/ 0 h 947738"/>
                  <a:gd name="connsiteX1" fmla="*/ 333872 w 571294"/>
                  <a:gd name="connsiteY1" fmla="*/ 0 h 947738"/>
                  <a:gd name="connsiteX2" fmla="*/ 571294 w 571294"/>
                  <a:gd name="connsiteY2" fmla="*/ 237422 h 947738"/>
                  <a:gd name="connsiteX3" fmla="*/ 571294 w 571294"/>
                  <a:gd name="connsiteY3" fmla="*/ 947738 h 947738"/>
                  <a:gd name="connsiteX4" fmla="*/ 571294 w 571294"/>
                  <a:gd name="connsiteY4" fmla="*/ 947738 h 947738"/>
                  <a:gd name="connsiteX5" fmla="*/ 71437 w 571294"/>
                  <a:gd name="connsiteY5" fmla="*/ 942976 h 947738"/>
                  <a:gd name="connsiteX6" fmla="*/ 0 w 571294"/>
                  <a:gd name="connsiteY6" fmla="*/ 499359 h 947738"/>
                  <a:gd name="connsiteX7" fmla="*/ 242184 w 571294"/>
                  <a:gd name="connsiteY7" fmla="*/ 0 h 947738"/>
                  <a:gd name="connsiteX0" fmla="*/ 256471 w 585581"/>
                  <a:gd name="connsiteY0" fmla="*/ 0 h 947738"/>
                  <a:gd name="connsiteX1" fmla="*/ 348159 w 585581"/>
                  <a:gd name="connsiteY1" fmla="*/ 0 h 947738"/>
                  <a:gd name="connsiteX2" fmla="*/ 585581 w 585581"/>
                  <a:gd name="connsiteY2" fmla="*/ 237422 h 947738"/>
                  <a:gd name="connsiteX3" fmla="*/ 585581 w 585581"/>
                  <a:gd name="connsiteY3" fmla="*/ 947738 h 947738"/>
                  <a:gd name="connsiteX4" fmla="*/ 585581 w 585581"/>
                  <a:gd name="connsiteY4" fmla="*/ 947738 h 947738"/>
                  <a:gd name="connsiteX5" fmla="*/ 85724 w 585581"/>
                  <a:gd name="connsiteY5" fmla="*/ 942976 h 947738"/>
                  <a:gd name="connsiteX6" fmla="*/ 0 w 585581"/>
                  <a:gd name="connsiteY6" fmla="*/ 466022 h 947738"/>
                  <a:gd name="connsiteX7" fmla="*/ 256471 w 585581"/>
                  <a:gd name="connsiteY7" fmla="*/ 0 h 947738"/>
                  <a:gd name="connsiteX0" fmla="*/ 256471 w 585581"/>
                  <a:gd name="connsiteY0" fmla="*/ 0 h 947738"/>
                  <a:gd name="connsiteX1" fmla="*/ 348159 w 585581"/>
                  <a:gd name="connsiteY1" fmla="*/ 0 h 947738"/>
                  <a:gd name="connsiteX2" fmla="*/ 585581 w 585581"/>
                  <a:gd name="connsiteY2" fmla="*/ 237422 h 947738"/>
                  <a:gd name="connsiteX3" fmla="*/ 585581 w 585581"/>
                  <a:gd name="connsiteY3" fmla="*/ 947738 h 947738"/>
                  <a:gd name="connsiteX4" fmla="*/ 585581 w 585581"/>
                  <a:gd name="connsiteY4" fmla="*/ 947738 h 947738"/>
                  <a:gd name="connsiteX5" fmla="*/ 85724 w 585581"/>
                  <a:gd name="connsiteY5" fmla="*/ 942976 h 947738"/>
                  <a:gd name="connsiteX6" fmla="*/ 0 w 585581"/>
                  <a:gd name="connsiteY6" fmla="*/ 466022 h 947738"/>
                  <a:gd name="connsiteX7" fmla="*/ 256471 w 585581"/>
                  <a:gd name="connsiteY7" fmla="*/ 0 h 947738"/>
                  <a:gd name="connsiteX0" fmla="*/ 257394 w 586504"/>
                  <a:gd name="connsiteY0" fmla="*/ 0 h 947738"/>
                  <a:gd name="connsiteX1" fmla="*/ 349082 w 586504"/>
                  <a:gd name="connsiteY1" fmla="*/ 0 h 947738"/>
                  <a:gd name="connsiteX2" fmla="*/ 586504 w 586504"/>
                  <a:gd name="connsiteY2" fmla="*/ 237422 h 947738"/>
                  <a:gd name="connsiteX3" fmla="*/ 586504 w 586504"/>
                  <a:gd name="connsiteY3" fmla="*/ 947738 h 947738"/>
                  <a:gd name="connsiteX4" fmla="*/ 586504 w 586504"/>
                  <a:gd name="connsiteY4" fmla="*/ 947738 h 947738"/>
                  <a:gd name="connsiteX5" fmla="*/ 86647 w 586504"/>
                  <a:gd name="connsiteY5" fmla="*/ 942976 h 947738"/>
                  <a:gd name="connsiteX6" fmla="*/ 923 w 586504"/>
                  <a:gd name="connsiteY6" fmla="*/ 466022 h 947738"/>
                  <a:gd name="connsiteX7" fmla="*/ 257394 w 586504"/>
                  <a:gd name="connsiteY7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6504" h="947738">
                    <a:moveTo>
                      <a:pt x="257394" y="0"/>
                    </a:moveTo>
                    <a:lnTo>
                      <a:pt x="349082" y="0"/>
                    </a:lnTo>
                    <a:cubicBezTo>
                      <a:pt x="480207" y="0"/>
                      <a:pt x="586504" y="106297"/>
                      <a:pt x="586504" y="237422"/>
                    </a:cubicBezTo>
                    <a:lnTo>
                      <a:pt x="586504" y="947738"/>
                    </a:lnTo>
                    <a:lnTo>
                      <a:pt x="586504" y="947738"/>
                    </a:lnTo>
                    <a:lnTo>
                      <a:pt x="86647" y="942976"/>
                    </a:lnTo>
                    <a:cubicBezTo>
                      <a:pt x="58072" y="783991"/>
                      <a:pt x="-8602" y="620960"/>
                      <a:pt x="923" y="466022"/>
                    </a:cubicBezTo>
                    <a:cubicBezTo>
                      <a:pt x="10448" y="311084"/>
                      <a:pt x="126269" y="0"/>
                      <a:pt x="257394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835826F8-0A54-45AC-BE18-1AE4C1F0F060}"/>
                  </a:ext>
                </a:extLst>
              </p:cNvPr>
              <p:cNvSpPr/>
              <p:nvPr/>
            </p:nvSpPr>
            <p:spPr>
              <a:xfrm>
                <a:off x="69502" y="2489365"/>
                <a:ext cx="566532" cy="1042907"/>
              </a:xfrm>
              <a:prstGeom prst="round2SameRect">
                <a:avLst>
                  <a:gd name="adj1" fmla="val 41908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70925527-A7BE-4A00-8EBD-218DC5589337}"/>
                  </a:ext>
                </a:extLst>
              </p:cNvPr>
              <p:cNvGrpSpPr/>
              <p:nvPr/>
            </p:nvGrpSpPr>
            <p:grpSpPr>
              <a:xfrm rot="900000">
                <a:off x="-28122" y="2662316"/>
                <a:ext cx="88884" cy="201806"/>
                <a:chOff x="-4310" y="2657554"/>
                <a:chExt cx="88884" cy="201806"/>
              </a:xfrm>
            </p:grpSpPr>
            <p:sp>
              <p:nvSpPr>
                <p:cNvPr id="47" name="円/楕円 82">
                  <a:extLst>
                    <a:ext uri="{FF2B5EF4-FFF2-40B4-BE49-F238E27FC236}">
                      <a16:creationId xmlns:a16="http://schemas.microsoft.com/office/drawing/2014/main" id="{44F87E67-21CE-4B75-9B5C-852E5667B3E5}"/>
                    </a:ext>
                  </a:extLst>
                </p:cNvPr>
                <p:cNvSpPr/>
                <p:nvPr/>
              </p:nvSpPr>
              <p:spPr>
                <a:xfrm>
                  <a:off x="5168" y="2657554"/>
                  <a:ext cx="79406" cy="20180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円/楕円 83">
                  <a:extLst>
                    <a:ext uri="{FF2B5EF4-FFF2-40B4-BE49-F238E27FC236}">
                      <a16:creationId xmlns:a16="http://schemas.microsoft.com/office/drawing/2014/main" id="{80222C8C-616A-4063-B624-D00F63275444}"/>
                    </a:ext>
                  </a:extLst>
                </p:cNvPr>
                <p:cNvSpPr/>
                <p:nvPr/>
              </p:nvSpPr>
              <p:spPr>
                <a:xfrm flipH="1">
                  <a:off x="-4310" y="2684534"/>
                  <a:ext cx="59505" cy="14784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" name="円/楕円 83">
                <a:extLst>
                  <a:ext uri="{FF2B5EF4-FFF2-40B4-BE49-F238E27FC236}">
                    <a16:creationId xmlns:a16="http://schemas.microsoft.com/office/drawing/2014/main" id="{47136D31-5FCC-4976-8D03-3DBAD847040C}"/>
                  </a:ext>
                </a:extLst>
              </p:cNvPr>
              <p:cNvSpPr/>
              <p:nvPr/>
            </p:nvSpPr>
            <p:spPr>
              <a:xfrm rot="887567" flipH="1">
                <a:off x="-4923" y="2707365"/>
                <a:ext cx="27683" cy="418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8730CF15-6572-43DA-A550-EE865EC97AB3}"/>
                </a:ext>
              </a:extLst>
            </p:cNvPr>
            <p:cNvSpPr/>
            <p:nvPr/>
          </p:nvSpPr>
          <p:spPr>
            <a:xfrm rot="556922" flipH="1">
              <a:off x="1354440" y="2057383"/>
              <a:ext cx="88900" cy="418745"/>
            </a:xfrm>
            <a:custGeom>
              <a:avLst/>
              <a:gdLst>
                <a:gd name="connsiteX0" fmla="*/ 58779 w 88900"/>
                <a:gd name="connsiteY0" fmla="*/ 0 h 418745"/>
                <a:gd name="connsiteX1" fmla="*/ 19842 w 88900"/>
                <a:gd name="connsiteY1" fmla="*/ 0 h 418745"/>
                <a:gd name="connsiteX2" fmla="*/ 6986 w 88900"/>
                <a:gd name="connsiteY2" fmla="*/ 56004 h 418745"/>
                <a:gd name="connsiteX3" fmla="*/ 0 w 88900"/>
                <a:gd name="connsiteY3" fmla="*/ 157638 h 418745"/>
                <a:gd name="connsiteX4" fmla="*/ 88900 w 88900"/>
                <a:gd name="connsiteY4" fmla="*/ 418745 h 418745"/>
                <a:gd name="connsiteX5" fmla="*/ 88900 w 88900"/>
                <a:gd name="connsiteY5" fmla="*/ 418743 h 418745"/>
                <a:gd name="connsiteX6" fmla="*/ 44450 w 88900"/>
                <a:gd name="connsiteY6" fmla="*/ 157637 h 418745"/>
                <a:gd name="connsiteX7" fmla="*/ 56182 w 88900"/>
                <a:gd name="connsiteY7" fmla="*/ 11675 h 418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900" h="418745">
                  <a:moveTo>
                    <a:pt x="58779" y="0"/>
                  </a:moveTo>
                  <a:lnTo>
                    <a:pt x="19842" y="0"/>
                  </a:lnTo>
                  <a:lnTo>
                    <a:pt x="6986" y="56004"/>
                  </a:lnTo>
                  <a:cubicBezTo>
                    <a:pt x="2488" y="87242"/>
                    <a:pt x="0" y="121587"/>
                    <a:pt x="0" y="157638"/>
                  </a:cubicBezTo>
                  <a:cubicBezTo>
                    <a:pt x="0" y="301843"/>
                    <a:pt x="39802" y="418745"/>
                    <a:pt x="88900" y="418745"/>
                  </a:cubicBezTo>
                  <a:lnTo>
                    <a:pt x="88900" y="418743"/>
                  </a:lnTo>
                  <a:cubicBezTo>
                    <a:pt x="60918" y="357105"/>
                    <a:pt x="44450" y="260368"/>
                    <a:pt x="44450" y="157637"/>
                  </a:cubicBezTo>
                  <a:cubicBezTo>
                    <a:pt x="44450" y="106272"/>
                    <a:pt x="48567" y="56405"/>
                    <a:pt x="56182" y="11675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FD149D6F-AE37-4FC8-9D21-037BD60959C6}"/>
                </a:ext>
              </a:extLst>
            </p:cNvPr>
            <p:cNvGrpSpPr/>
            <p:nvPr/>
          </p:nvGrpSpPr>
          <p:grpSpPr>
            <a:xfrm>
              <a:off x="1368308" y="1783038"/>
              <a:ext cx="188990" cy="342286"/>
              <a:chOff x="1368308" y="1783038"/>
              <a:chExt cx="188990" cy="342286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4433CB8C-798B-4439-8093-123C9E50672F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7E512684-B69D-4060-A2D1-F91F20383023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7" name="月 36">
              <a:extLst>
                <a:ext uri="{FF2B5EF4-FFF2-40B4-BE49-F238E27FC236}">
                  <a16:creationId xmlns:a16="http://schemas.microsoft.com/office/drawing/2014/main" id="{AC5B950B-37E5-4BD0-8C70-F9D4EDA7174A}"/>
                </a:ext>
              </a:extLst>
            </p:cNvPr>
            <p:cNvSpPr/>
            <p:nvPr/>
          </p:nvSpPr>
          <p:spPr>
            <a:xfrm rot="21368376" flipH="1">
              <a:off x="1351908" y="1630757"/>
              <a:ext cx="88562" cy="424125"/>
            </a:xfrm>
            <a:prstGeom prst="moon">
              <a:avLst>
                <a:gd name="adj" fmla="val 46965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AB07D59D-C6B3-4F16-A68E-4960A99BD8DF}"/>
                </a:ext>
              </a:extLst>
            </p:cNvPr>
            <p:cNvSpPr/>
            <p:nvPr/>
          </p:nvSpPr>
          <p:spPr>
            <a:xfrm>
              <a:off x="1180773" y="2629771"/>
              <a:ext cx="181463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C3FA064A-7FCE-455F-BE3C-EC994B7D0F74}"/>
                </a:ext>
              </a:extLst>
            </p:cNvPr>
            <p:cNvSpPr/>
            <p:nvPr/>
          </p:nvSpPr>
          <p:spPr>
            <a:xfrm flipH="1">
              <a:off x="1206524" y="2584534"/>
              <a:ext cx="328822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B148C376-574C-4133-ACDC-76417EB179C3}"/>
              </a:ext>
            </a:extLst>
          </p:cNvPr>
          <p:cNvGrpSpPr/>
          <p:nvPr/>
        </p:nvGrpSpPr>
        <p:grpSpPr>
          <a:xfrm>
            <a:off x="7440733" y="4095129"/>
            <a:ext cx="1127826" cy="2351366"/>
            <a:chOff x="6862763" y="4095129"/>
            <a:chExt cx="1127826" cy="2351366"/>
          </a:xfrm>
        </p:grpSpPr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DE27CFB0-BA5F-4295-8EDF-0FD389596324}"/>
                </a:ext>
              </a:extLst>
            </p:cNvPr>
            <p:cNvSpPr/>
            <p:nvPr/>
          </p:nvSpPr>
          <p:spPr>
            <a:xfrm>
              <a:off x="7292229" y="5086048"/>
              <a:ext cx="248020" cy="361687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1822F1CF-DEB0-4CD6-8063-1A37EB9B3752}"/>
                </a:ext>
              </a:extLst>
            </p:cNvPr>
            <p:cNvSpPr/>
            <p:nvPr/>
          </p:nvSpPr>
          <p:spPr>
            <a:xfrm>
              <a:off x="7306516" y="5112750"/>
              <a:ext cx="135732" cy="223973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1003" h="223973">
                  <a:moveTo>
                    <a:pt x="152408" y="0"/>
                  </a:moveTo>
                  <a:cubicBezTo>
                    <a:pt x="185219" y="56830"/>
                    <a:pt x="121216" y="155210"/>
                    <a:pt x="9452" y="219737"/>
                  </a:cubicBezTo>
                  <a:lnTo>
                    <a:pt x="0" y="223973"/>
                  </a:lnTo>
                  <a:lnTo>
                    <a:pt x="4657" y="149621"/>
                  </a:lnTo>
                  <a:lnTo>
                    <a:pt x="85033" y="89394"/>
                  </a:lnTo>
                  <a:cubicBezTo>
                    <a:pt x="114612" y="60564"/>
                    <a:pt x="137872" y="29985"/>
                    <a:pt x="15240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7E626EAC-7230-4ED8-AB58-983B3AC7645C}"/>
                </a:ext>
              </a:extLst>
            </p:cNvPr>
            <p:cNvSpPr/>
            <p:nvPr/>
          </p:nvSpPr>
          <p:spPr>
            <a:xfrm>
              <a:off x="6911091" y="4266451"/>
              <a:ext cx="918380" cy="1034670"/>
            </a:xfrm>
            <a:custGeom>
              <a:avLst/>
              <a:gdLst>
                <a:gd name="connsiteX0" fmla="*/ 507499 w 940466"/>
                <a:gd name="connsiteY0" fmla="*/ 0 h 1034670"/>
                <a:gd name="connsiteX1" fmla="*/ 939767 w 940466"/>
                <a:gd name="connsiteY1" fmla="*/ 489417 h 1034670"/>
                <a:gd name="connsiteX2" fmla="*/ 617792 w 940466"/>
                <a:gd name="connsiteY2" fmla="*/ 985344 h 1034670"/>
                <a:gd name="connsiteX3" fmla="*/ 546354 w 940466"/>
                <a:gd name="connsiteY3" fmla="*/ 830563 h 1034670"/>
                <a:gd name="connsiteX4" fmla="*/ 243973 w 940466"/>
                <a:gd name="connsiteY4" fmla="*/ 1033660 h 1034670"/>
                <a:gd name="connsiteX5" fmla="*/ 90768 w 940466"/>
                <a:gd name="connsiteY5" fmla="*/ 907892 h 1034670"/>
                <a:gd name="connsiteX6" fmla="*/ 86786 w 940466"/>
                <a:gd name="connsiteY6" fmla="*/ 894624 h 1034670"/>
                <a:gd name="connsiteX7" fmla="*/ 92123 w 940466"/>
                <a:gd name="connsiteY7" fmla="*/ 893038 h 1034670"/>
                <a:gd name="connsiteX8" fmla="*/ 125336 w 940466"/>
                <a:gd name="connsiteY8" fmla="*/ 870299 h 1034670"/>
                <a:gd name="connsiteX9" fmla="*/ 92123 w 940466"/>
                <a:gd name="connsiteY9" fmla="*/ 875066 h 1034670"/>
                <a:gd name="connsiteX10" fmla="*/ 81632 w 940466"/>
                <a:gd name="connsiteY10" fmla="*/ 877453 h 1034670"/>
                <a:gd name="connsiteX11" fmla="*/ 72942 w 940466"/>
                <a:gd name="connsiteY11" fmla="*/ 848502 h 1034670"/>
                <a:gd name="connsiteX12" fmla="*/ 57933 w 940466"/>
                <a:gd name="connsiteY12" fmla="*/ 772181 h 1034670"/>
                <a:gd name="connsiteX13" fmla="*/ 58 w 940466"/>
                <a:gd name="connsiteY13" fmla="*/ 739896 h 1034670"/>
                <a:gd name="connsiteX14" fmla="*/ 66191 w 940466"/>
                <a:gd name="connsiteY14" fmla="*/ 561386 h 1034670"/>
                <a:gd name="connsiteX15" fmla="*/ 46067 w 940466"/>
                <a:gd name="connsiteY15" fmla="*/ 445833 h 1034670"/>
                <a:gd name="connsiteX16" fmla="*/ 44355 w 940466"/>
                <a:gd name="connsiteY16" fmla="*/ 377474 h 1034670"/>
                <a:gd name="connsiteX17" fmla="*/ 507499 w 940466"/>
                <a:gd name="connsiteY17" fmla="*/ 0 h 1034670"/>
                <a:gd name="connsiteX0" fmla="*/ 546354 w 940466"/>
                <a:gd name="connsiteY0" fmla="*/ 830563 h 1034670"/>
                <a:gd name="connsiteX1" fmla="*/ 243973 w 940466"/>
                <a:gd name="connsiteY1" fmla="*/ 1033660 h 1034670"/>
                <a:gd name="connsiteX2" fmla="*/ 90768 w 940466"/>
                <a:gd name="connsiteY2" fmla="*/ 907892 h 1034670"/>
                <a:gd name="connsiteX3" fmla="*/ 86786 w 940466"/>
                <a:gd name="connsiteY3" fmla="*/ 894624 h 1034670"/>
                <a:gd name="connsiteX4" fmla="*/ 92123 w 940466"/>
                <a:gd name="connsiteY4" fmla="*/ 893038 h 1034670"/>
                <a:gd name="connsiteX5" fmla="*/ 125336 w 940466"/>
                <a:gd name="connsiteY5" fmla="*/ 870299 h 1034670"/>
                <a:gd name="connsiteX6" fmla="*/ 92123 w 940466"/>
                <a:gd name="connsiteY6" fmla="*/ 875066 h 1034670"/>
                <a:gd name="connsiteX7" fmla="*/ 81632 w 940466"/>
                <a:gd name="connsiteY7" fmla="*/ 877453 h 1034670"/>
                <a:gd name="connsiteX8" fmla="*/ 72942 w 940466"/>
                <a:gd name="connsiteY8" fmla="*/ 848502 h 1034670"/>
                <a:gd name="connsiteX9" fmla="*/ 57933 w 940466"/>
                <a:gd name="connsiteY9" fmla="*/ 772181 h 1034670"/>
                <a:gd name="connsiteX10" fmla="*/ 58 w 940466"/>
                <a:gd name="connsiteY10" fmla="*/ 739896 h 1034670"/>
                <a:gd name="connsiteX11" fmla="*/ 66191 w 940466"/>
                <a:gd name="connsiteY11" fmla="*/ 561386 h 1034670"/>
                <a:gd name="connsiteX12" fmla="*/ 46067 w 940466"/>
                <a:gd name="connsiteY12" fmla="*/ 445833 h 1034670"/>
                <a:gd name="connsiteX13" fmla="*/ 44355 w 940466"/>
                <a:gd name="connsiteY13" fmla="*/ 377474 h 1034670"/>
                <a:gd name="connsiteX14" fmla="*/ 507499 w 940466"/>
                <a:gd name="connsiteY14" fmla="*/ 0 h 1034670"/>
                <a:gd name="connsiteX15" fmla="*/ 939767 w 940466"/>
                <a:gd name="connsiteY15" fmla="*/ 489417 h 1034670"/>
                <a:gd name="connsiteX16" fmla="*/ 617792 w 940466"/>
                <a:gd name="connsiteY16" fmla="*/ 985344 h 1034670"/>
                <a:gd name="connsiteX17" fmla="*/ 637794 w 940466"/>
                <a:gd name="connsiteY17" fmla="*/ 922003 h 1034670"/>
                <a:gd name="connsiteX0" fmla="*/ 546354 w 940466"/>
                <a:gd name="connsiteY0" fmla="*/ 830563 h 1034670"/>
                <a:gd name="connsiteX1" fmla="*/ 243973 w 940466"/>
                <a:gd name="connsiteY1" fmla="*/ 1033660 h 1034670"/>
                <a:gd name="connsiteX2" fmla="*/ 90768 w 940466"/>
                <a:gd name="connsiteY2" fmla="*/ 907892 h 1034670"/>
                <a:gd name="connsiteX3" fmla="*/ 86786 w 940466"/>
                <a:gd name="connsiteY3" fmla="*/ 894624 h 1034670"/>
                <a:gd name="connsiteX4" fmla="*/ 92123 w 940466"/>
                <a:gd name="connsiteY4" fmla="*/ 893038 h 1034670"/>
                <a:gd name="connsiteX5" fmla="*/ 125336 w 940466"/>
                <a:gd name="connsiteY5" fmla="*/ 870299 h 1034670"/>
                <a:gd name="connsiteX6" fmla="*/ 92123 w 940466"/>
                <a:gd name="connsiteY6" fmla="*/ 875066 h 1034670"/>
                <a:gd name="connsiteX7" fmla="*/ 81632 w 940466"/>
                <a:gd name="connsiteY7" fmla="*/ 877453 h 1034670"/>
                <a:gd name="connsiteX8" fmla="*/ 72942 w 940466"/>
                <a:gd name="connsiteY8" fmla="*/ 848502 h 1034670"/>
                <a:gd name="connsiteX9" fmla="*/ 57933 w 940466"/>
                <a:gd name="connsiteY9" fmla="*/ 772181 h 1034670"/>
                <a:gd name="connsiteX10" fmla="*/ 58 w 940466"/>
                <a:gd name="connsiteY10" fmla="*/ 739896 h 1034670"/>
                <a:gd name="connsiteX11" fmla="*/ 66191 w 940466"/>
                <a:gd name="connsiteY11" fmla="*/ 561386 h 1034670"/>
                <a:gd name="connsiteX12" fmla="*/ 46067 w 940466"/>
                <a:gd name="connsiteY12" fmla="*/ 445833 h 1034670"/>
                <a:gd name="connsiteX13" fmla="*/ 44355 w 940466"/>
                <a:gd name="connsiteY13" fmla="*/ 377474 h 1034670"/>
                <a:gd name="connsiteX14" fmla="*/ 507499 w 940466"/>
                <a:gd name="connsiteY14" fmla="*/ 0 h 1034670"/>
                <a:gd name="connsiteX15" fmla="*/ 939767 w 940466"/>
                <a:gd name="connsiteY15" fmla="*/ 489417 h 1034670"/>
                <a:gd name="connsiteX16" fmla="*/ 617792 w 940466"/>
                <a:gd name="connsiteY16" fmla="*/ 985344 h 1034670"/>
                <a:gd name="connsiteX0" fmla="*/ 546354 w 939806"/>
                <a:gd name="connsiteY0" fmla="*/ 830563 h 1034670"/>
                <a:gd name="connsiteX1" fmla="*/ 243973 w 939806"/>
                <a:gd name="connsiteY1" fmla="*/ 1033660 h 1034670"/>
                <a:gd name="connsiteX2" fmla="*/ 90768 w 939806"/>
                <a:gd name="connsiteY2" fmla="*/ 907892 h 1034670"/>
                <a:gd name="connsiteX3" fmla="*/ 86786 w 939806"/>
                <a:gd name="connsiteY3" fmla="*/ 894624 h 1034670"/>
                <a:gd name="connsiteX4" fmla="*/ 92123 w 939806"/>
                <a:gd name="connsiteY4" fmla="*/ 893038 h 1034670"/>
                <a:gd name="connsiteX5" fmla="*/ 125336 w 939806"/>
                <a:gd name="connsiteY5" fmla="*/ 870299 h 1034670"/>
                <a:gd name="connsiteX6" fmla="*/ 92123 w 939806"/>
                <a:gd name="connsiteY6" fmla="*/ 875066 h 1034670"/>
                <a:gd name="connsiteX7" fmla="*/ 81632 w 939806"/>
                <a:gd name="connsiteY7" fmla="*/ 877453 h 1034670"/>
                <a:gd name="connsiteX8" fmla="*/ 72942 w 939806"/>
                <a:gd name="connsiteY8" fmla="*/ 848502 h 1034670"/>
                <a:gd name="connsiteX9" fmla="*/ 57933 w 939806"/>
                <a:gd name="connsiteY9" fmla="*/ 772181 h 1034670"/>
                <a:gd name="connsiteX10" fmla="*/ 58 w 939806"/>
                <a:gd name="connsiteY10" fmla="*/ 739896 h 1034670"/>
                <a:gd name="connsiteX11" fmla="*/ 66191 w 939806"/>
                <a:gd name="connsiteY11" fmla="*/ 561386 h 1034670"/>
                <a:gd name="connsiteX12" fmla="*/ 46067 w 939806"/>
                <a:gd name="connsiteY12" fmla="*/ 445833 h 1034670"/>
                <a:gd name="connsiteX13" fmla="*/ 44355 w 939806"/>
                <a:gd name="connsiteY13" fmla="*/ 377474 h 1034670"/>
                <a:gd name="connsiteX14" fmla="*/ 507499 w 939806"/>
                <a:gd name="connsiteY14" fmla="*/ 0 h 1034670"/>
                <a:gd name="connsiteX15" fmla="*/ 939767 w 939806"/>
                <a:gd name="connsiteY15" fmla="*/ 489417 h 1034670"/>
                <a:gd name="connsiteX16" fmla="*/ 617792 w 939806"/>
                <a:gd name="connsiteY16" fmla="*/ 985344 h 1034670"/>
                <a:gd name="connsiteX0" fmla="*/ 546354 w 918380"/>
                <a:gd name="connsiteY0" fmla="*/ 830563 h 1034670"/>
                <a:gd name="connsiteX1" fmla="*/ 243973 w 918380"/>
                <a:gd name="connsiteY1" fmla="*/ 1033660 h 1034670"/>
                <a:gd name="connsiteX2" fmla="*/ 90768 w 918380"/>
                <a:gd name="connsiteY2" fmla="*/ 907892 h 1034670"/>
                <a:gd name="connsiteX3" fmla="*/ 86786 w 918380"/>
                <a:gd name="connsiteY3" fmla="*/ 894624 h 1034670"/>
                <a:gd name="connsiteX4" fmla="*/ 92123 w 918380"/>
                <a:gd name="connsiteY4" fmla="*/ 893038 h 1034670"/>
                <a:gd name="connsiteX5" fmla="*/ 125336 w 918380"/>
                <a:gd name="connsiteY5" fmla="*/ 870299 h 1034670"/>
                <a:gd name="connsiteX6" fmla="*/ 92123 w 918380"/>
                <a:gd name="connsiteY6" fmla="*/ 875066 h 1034670"/>
                <a:gd name="connsiteX7" fmla="*/ 81632 w 918380"/>
                <a:gd name="connsiteY7" fmla="*/ 877453 h 1034670"/>
                <a:gd name="connsiteX8" fmla="*/ 72942 w 918380"/>
                <a:gd name="connsiteY8" fmla="*/ 848502 h 1034670"/>
                <a:gd name="connsiteX9" fmla="*/ 57933 w 918380"/>
                <a:gd name="connsiteY9" fmla="*/ 772181 h 1034670"/>
                <a:gd name="connsiteX10" fmla="*/ 58 w 918380"/>
                <a:gd name="connsiteY10" fmla="*/ 739896 h 1034670"/>
                <a:gd name="connsiteX11" fmla="*/ 66191 w 918380"/>
                <a:gd name="connsiteY11" fmla="*/ 561386 h 1034670"/>
                <a:gd name="connsiteX12" fmla="*/ 46067 w 918380"/>
                <a:gd name="connsiteY12" fmla="*/ 445833 h 1034670"/>
                <a:gd name="connsiteX13" fmla="*/ 44355 w 918380"/>
                <a:gd name="connsiteY13" fmla="*/ 377474 h 1034670"/>
                <a:gd name="connsiteX14" fmla="*/ 507499 w 918380"/>
                <a:gd name="connsiteY14" fmla="*/ 0 h 1034670"/>
                <a:gd name="connsiteX15" fmla="*/ 918336 w 918380"/>
                <a:gd name="connsiteY15" fmla="*/ 489417 h 1034670"/>
                <a:gd name="connsiteX16" fmla="*/ 617792 w 918380"/>
                <a:gd name="connsiteY16" fmla="*/ 985344 h 103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8380" h="1034670">
                  <a:moveTo>
                    <a:pt x="546354" y="830563"/>
                  </a:moveTo>
                  <a:cubicBezTo>
                    <a:pt x="485103" y="983358"/>
                    <a:pt x="325376" y="1043390"/>
                    <a:pt x="243973" y="1033660"/>
                  </a:cubicBezTo>
                  <a:cubicBezTo>
                    <a:pt x="182921" y="1026363"/>
                    <a:pt x="129084" y="1011226"/>
                    <a:pt x="90768" y="907892"/>
                  </a:cubicBezTo>
                  <a:lnTo>
                    <a:pt x="86786" y="894624"/>
                  </a:lnTo>
                  <a:lnTo>
                    <a:pt x="92123" y="893038"/>
                  </a:lnTo>
                  <a:cubicBezTo>
                    <a:pt x="112644" y="884795"/>
                    <a:pt x="125336" y="875302"/>
                    <a:pt x="125336" y="870299"/>
                  </a:cubicBezTo>
                  <a:cubicBezTo>
                    <a:pt x="125336" y="865297"/>
                    <a:pt x="112644" y="869556"/>
                    <a:pt x="92123" y="875066"/>
                  </a:cubicBezTo>
                  <a:lnTo>
                    <a:pt x="81632" y="877453"/>
                  </a:lnTo>
                  <a:lnTo>
                    <a:pt x="72942" y="848502"/>
                  </a:lnTo>
                  <a:cubicBezTo>
                    <a:pt x="67457" y="826008"/>
                    <a:pt x="62441" y="800692"/>
                    <a:pt x="57933" y="772181"/>
                  </a:cubicBezTo>
                  <a:cubicBezTo>
                    <a:pt x="33085" y="766182"/>
                    <a:pt x="23685" y="767091"/>
                    <a:pt x="58" y="739896"/>
                  </a:cubicBezTo>
                  <a:cubicBezTo>
                    <a:pt x="-2138" y="693651"/>
                    <a:pt x="58523" y="610397"/>
                    <a:pt x="66191" y="561386"/>
                  </a:cubicBezTo>
                  <a:cubicBezTo>
                    <a:pt x="73859" y="512376"/>
                    <a:pt x="49706" y="476485"/>
                    <a:pt x="46067" y="445833"/>
                  </a:cubicBezTo>
                  <a:cubicBezTo>
                    <a:pt x="40733" y="418284"/>
                    <a:pt x="44926" y="400260"/>
                    <a:pt x="44355" y="377474"/>
                  </a:cubicBezTo>
                  <a:cubicBezTo>
                    <a:pt x="88437" y="162050"/>
                    <a:pt x="279044" y="0"/>
                    <a:pt x="507499" y="0"/>
                  </a:cubicBezTo>
                  <a:cubicBezTo>
                    <a:pt x="768591" y="0"/>
                    <a:pt x="921385" y="213274"/>
                    <a:pt x="918336" y="489417"/>
                  </a:cubicBezTo>
                  <a:cubicBezTo>
                    <a:pt x="915287" y="765560"/>
                    <a:pt x="607815" y="837089"/>
                    <a:pt x="617792" y="98534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97027D22-2B97-4DD8-9B50-52B254FEC7E2}"/>
                </a:ext>
              </a:extLst>
            </p:cNvPr>
            <p:cNvSpPr/>
            <p:nvPr/>
          </p:nvSpPr>
          <p:spPr>
            <a:xfrm>
              <a:off x="7011451" y="5403588"/>
              <a:ext cx="686407" cy="1042907"/>
            </a:xfrm>
            <a:custGeom>
              <a:avLst/>
              <a:gdLst>
                <a:gd name="connsiteX0" fmla="*/ 357408 w 686518"/>
                <a:gd name="connsiteY0" fmla="*/ 0 h 1042907"/>
                <a:gd name="connsiteX1" fmla="*/ 449096 w 686518"/>
                <a:gd name="connsiteY1" fmla="*/ 0 h 1042907"/>
                <a:gd name="connsiteX2" fmla="*/ 686518 w 686518"/>
                <a:gd name="connsiteY2" fmla="*/ 237422 h 1042907"/>
                <a:gd name="connsiteX3" fmla="*/ 686518 w 686518"/>
                <a:gd name="connsiteY3" fmla="*/ 1042907 h 1042907"/>
                <a:gd name="connsiteX4" fmla="*/ 586504 w 686518"/>
                <a:gd name="connsiteY4" fmla="*/ 1042907 h 1042907"/>
                <a:gd name="connsiteX5" fmla="*/ 119986 w 686518"/>
                <a:gd name="connsiteY5" fmla="*/ 1042907 h 1042907"/>
                <a:gd name="connsiteX6" fmla="*/ 119986 w 686518"/>
                <a:gd name="connsiteY6" fmla="*/ 1038179 h 1042907"/>
                <a:gd name="connsiteX7" fmla="*/ 86647 w 686518"/>
                <a:gd name="connsiteY7" fmla="*/ 1037842 h 1042907"/>
                <a:gd name="connsiteX8" fmla="*/ 923 w 686518"/>
                <a:gd name="connsiteY8" fmla="*/ 530486 h 1042907"/>
                <a:gd name="connsiteX9" fmla="*/ 209117 w 686518"/>
                <a:gd name="connsiteY9" fmla="*/ 49301 h 1042907"/>
                <a:gd name="connsiteX10" fmla="*/ 227961 w 686518"/>
                <a:gd name="connsiteY10" fmla="*/ 43625 h 1042907"/>
                <a:gd name="connsiteX11" fmla="*/ 264993 w 686518"/>
                <a:gd name="connsiteY11" fmla="*/ 18658 h 1042907"/>
                <a:gd name="connsiteX12" fmla="*/ 357408 w 686518"/>
                <a:gd name="connsiteY12" fmla="*/ 0 h 1042907"/>
                <a:gd name="connsiteX0" fmla="*/ 360735 w 689845"/>
                <a:gd name="connsiteY0" fmla="*/ 0 h 1042907"/>
                <a:gd name="connsiteX1" fmla="*/ 452423 w 689845"/>
                <a:gd name="connsiteY1" fmla="*/ 0 h 1042907"/>
                <a:gd name="connsiteX2" fmla="*/ 689845 w 689845"/>
                <a:gd name="connsiteY2" fmla="*/ 237422 h 1042907"/>
                <a:gd name="connsiteX3" fmla="*/ 689845 w 689845"/>
                <a:gd name="connsiteY3" fmla="*/ 1042907 h 1042907"/>
                <a:gd name="connsiteX4" fmla="*/ 589831 w 689845"/>
                <a:gd name="connsiteY4" fmla="*/ 1042907 h 1042907"/>
                <a:gd name="connsiteX5" fmla="*/ 123313 w 689845"/>
                <a:gd name="connsiteY5" fmla="*/ 1042907 h 1042907"/>
                <a:gd name="connsiteX6" fmla="*/ 123313 w 689845"/>
                <a:gd name="connsiteY6" fmla="*/ 1038179 h 1042907"/>
                <a:gd name="connsiteX7" fmla="*/ 89974 w 689845"/>
                <a:gd name="connsiteY7" fmla="*/ 1037842 h 1042907"/>
                <a:gd name="connsiteX8" fmla="*/ 4250 w 689845"/>
                <a:gd name="connsiteY8" fmla="*/ 530486 h 1042907"/>
                <a:gd name="connsiteX9" fmla="*/ 231288 w 689845"/>
                <a:gd name="connsiteY9" fmla="*/ 43625 h 1042907"/>
                <a:gd name="connsiteX10" fmla="*/ 268320 w 689845"/>
                <a:gd name="connsiteY10" fmla="*/ 18658 h 1042907"/>
                <a:gd name="connsiteX11" fmla="*/ 360735 w 68984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86536 w 686407"/>
                <a:gd name="connsiteY6" fmla="*/ 1037842 h 1042907"/>
                <a:gd name="connsiteX7" fmla="*/ 812 w 686407"/>
                <a:gd name="connsiteY7" fmla="*/ 530486 h 1042907"/>
                <a:gd name="connsiteX8" fmla="*/ 139744 w 686407"/>
                <a:gd name="connsiteY8" fmla="*/ 150781 h 1042907"/>
                <a:gd name="connsiteX9" fmla="*/ 264882 w 686407"/>
                <a:gd name="connsiteY9" fmla="*/ 18658 h 1042907"/>
                <a:gd name="connsiteX10" fmla="*/ 357297 w 686407"/>
                <a:gd name="connsiteY10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86536 w 686407"/>
                <a:gd name="connsiteY5" fmla="*/ 1037842 h 1042907"/>
                <a:gd name="connsiteX6" fmla="*/ 812 w 686407"/>
                <a:gd name="connsiteY6" fmla="*/ 530486 h 1042907"/>
                <a:gd name="connsiteX7" fmla="*/ 139744 w 686407"/>
                <a:gd name="connsiteY7" fmla="*/ 150781 h 1042907"/>
                <a:gd name="connsiteX8" fmla="*/ 264882 w 686407"/>
                <a:gd name="connsiteY8" fmla="*/ 18658 h 1042907"/>
                <a:gd name="connsiteX9" fmla="*/ 357297 w 686407"/>
                <a:gd name="connsiteY9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86536 w 686407"/>
                <a:gd name="connsiteY5" fmla="*/ 1042605 h 1042907"/>
                <a:gd name="connsiteX6" fmla="*/ 812 w 686407"/>
                <a:gd name="connsiteY6" fmla="*/ 530486 h 1042907"/>
                <a:gd name="connsiteX7" fmla="*/ 139744 w 686407"/>
                <a:gd name="connsiteY7" fmla="*/ 150781 h 1042907"/>
                <a:gd name="connsiteX8" fmla="*/ 264882 w 686407"/>
                <a:gd name="connsiteY8" fmla="*/ 18658 h 1042907"/>
                <a:gd name="connsiteX9" fmla="*/ 357297 w 686407"/>
                <a:gd name="connsiteY9" fmla="*/ 0 h 104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6407" h="1042907">
                  <a:moveTo>
                    <a:pt x="357297" y="0"/>
                  </a:moveTo>
                  <a:lnTo>
                    <a:pt x="448985" y="0"/>
                  </a:lnTo>
                  <a:cubicBezTo>
                    <a:pt x="580110" y="0"/>
                    <a:pt x="686407" y="106297"/>
                    <a:pt x="686407" y="237422"/>
                  </a:cubicBezTo>
                  <a:lnTo>
                    <a:pt x="686407" y="1042907"/>
                  </a:lnTo>
                  <a:lnTo>
                    <a:pt x="586393" y="1042907"/>
                  </a:lnTo>
                  <a:lnTo>
                    <a:pt x="86536" y="1042605"/>
                  </a:lnTo>
                  <a:cubicBezTo>
                    <a:pt x="57961" y="873486"/>
                    <a:pt x="-8056" y="679123"/>
                    <a:pt x="812" y="530486"/>
                  </a:cubicBezTo>
                  <a:cubicBezTo>
                    <a:pt x="9680" y="381849"/>
                    <a:pt x="48107" y="314667"/>
                    <a:pt x="139744" y="150781"/>
                  </a:cubicBezTo>
                  <a:cubicBezTo>
                    <a:pt x="185426" y="51972"/>
                    <a:pt x="238250" y="36505"/>
                    <a:pt x="264882" y="18658"/>
                  </a:cubicBezTo>
                  <a:cubicBezTo>
                    <a:pt x="293287" y="6643"/>
                    <a:pt x="324516" y="0"/>
                    <a:pt x="357297" y="0"/>
                  </a:cubicBezTo>
                  <a:close/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28CBEC23-5931-4CBF-9DFC-ED2CA6CDD2B7}"/>
                </a:ext>
              </a:extLst>
            </p:cNvPr>
            <p:cNvSpPr/>
            <p:nvPr/>
          </p:nvSpPr>
          <p:spPr>
            <a:xfrm>
              <a:off x="7218036" y="5543994"/>
              <a:ext cx="181463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5D0EAD80-AFCE-4D22-98F6-95E07BF6140B}"/>
                </a:ext>
              </a:extLst>
            </p:cNvPr>
            <p:cNvSpPr/>
            <p:nvPr/>
          </p:nvSpPr>
          <p:spPr>
            <a:xfrm flipH="1">
              <a:off x="7259344" y="5498757"/>
              <a:ext cx="328822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B34B934-7037-45BA-BF0B-50ECBBA78D87}"/>
                </a:ext>
              </a:extLst>
            </p:cNvPr>
            <p:cNvSpPr/>
            <p:nvPr/>
          </p:nvSpPr>
          <p:spPr>
            <a:xfrm>
              <a:off x="6862763" y="4095129"/>
              <a:ext cx="1127826" cy="1067057"/>
            </a:xfrm>
            <a:custGeom>
              <a:avLst/>
              <a:gdLst>
                <a:gd name="connsiteX0" fmla="*/ 474543 w 1127826"/>
                <a:gd name="connsiteY0" fmla="*/ 605 h 1067057"/>
                <a:gd name="connsiteX1" fmla="*/ 493205 w 1127826"/>
                <a:gd name="connsiteY1" fmla="*/ 2421 h 1067057"/>
                <a:gd name="connsiteX2" fmla="*/ 495646 w 1127826"/>
                <a:gd name="connsiteY2" fmla="*/ 1108 h 1067057"/>
                <a:gd name="connsiteX3" fmla="*/ 563914 w 1127826"/>
                <a:gd name="connsiteY3" fmla="*/ 33635 h 1067057"/>
                <a:gd name="connsiteX4" fmla="*/ 632180 w 1127826"/>
                <a:gd name="connsiteY4" fmla="*/ 1108 h 1067057"/>
                <a:gd name="connsiteX5" fmla="*/ 634621 w 1127826"/>
                <a:gd name="connsiteY5" fmla="*/ 2421 h 1067057"/>
                <a:gd name="connsiteX6" fmla="*/ 682367 w 1127826"/>
                <a:gd name="connsiteY6" fmla="*/ 10348 h 1067057"/>
                <a:gd name="connsiteX7" fmla="*/ 716501 w 1127826"/>
                <a:gd name="connsiteY7" fmla="*/ 45177 h 1067057"/>
                <a:gd name="connsiteX8" fmla="*/ 857921 w 1127826"/>
                <a:gd name="connsiteY8" fmla="*/ 95434 h 1067057"/>
                <a:gd name="connsiteX9" fmla="*/ 1019039 w 1127826"/>
                <a:gd name="connsiteY9" fmla="*/ 127586 h 1067057"/>
                <a:gd name="connsiteX10" fmla="*/ 1052159 w 1127826"/>
                <a:gd name="connsiteY10" fmla="*/ 268321 h 1067057"/>
                <a:gd name="connsiteX11" fmla="*/ 1052869 w 1127826"/>
                <a:gd name="connsiteY11" fmla="*/ 270904 h 1067057"/>
                <a:gd name="connsiteX12" fmla="*/ 1127219 w 1127826"/>
                <a:gd name="connsiteY12" fmla="*/ 368907 h 1067057"/>
                <a:gd name="connsiteX13" fmla="*/ 1086507 w 1127826"/>
                <a:gd name="connsiteY13" fmla="*/ 479168 h 1067057"/>
                <a:gd name="connsiteX14" fmla="*/ 1105787 w 1127826"/>
                <a:gd name="connsiteY14" fmla="*/ 586637 h 1067057"/>
                <a:gd name="connsiteX15" fmla="*/ 1015560 w 1127826"/>
                <a:gd name="connsiteY15" fmla="*/ 666254 h 1067057"/>
                <a:gd name="connsiteX16" fmla="*/ 1014997 w 1127826"/>
                <a:gd name="connsiteY16" fmla="*/ 667110 h 1067057"/>
                <a:gd name="connsiteX17" fmla="*/ 1026239 w 1127826"/>
                <a:gd name="connsiteY17" fmla="*/ 683785 h 1067057"/>
                <a:gd name="connsiteX18" fmla="*/ 1034719 w 1127826"/>
                <a:gd name="connsiteY18" fmla="*/ 725787 h 1067057"/>
                <a:gd name="connsiteX19" fmla="*/ 1026239 w 1127826"/>
                <a:gd name="connsiteY19" fmla="*/ 767790 h 1067057"/>
                <a:gd name="connsiteX20" fmla="*/ 1006448 w 1127826"/>
                <a:gd name="connsiteY20" fmla="*/ 797144 h 1067057"/>
                <a:gd name="connsiteX21" fmla="*/ 1016714 w 1127826"/>
                <a:gd name="connsiteY21" fmla="*/ 812372 h 1067057"/>
                <a:gd name="connsiteX22" fmla="*/ 1025194 w 1127826"/>
                <a:gd name="connsiteY22" fmla="*/ 854374 h 1067057"/>
                <a:gd name="connsiteX23" fmla="*/ 959289 w 1127826"/>
                <a:gd name="connsiteY23" fmla="*/ 953802 h 1067057"/>
                <a:gd name="connsiteX24" fmla="*/ 952937 w 1127826"/>
                <a:gd name="connsiteY24" fmla="*/ 955085 h 1067057"/>
                <a:gd name="connsiteX25" fmla="*/ 953757 w 1127826"/>
                <a:gd name="connsiteY25" fmla="*/ 959149 h 1067057"/>
                <a:gd name="connsiteX26" fmla="*/ 845849 w 1127826"/>
                <a:gd name="connsiteY26" fmla="*/ 1067057 h 1067057"/>
                <a:gd name="connsiteX27" fmla="*/ 746421 w 1127826"/>
                <a:gd name="connsiteY27" fmla="*/ 1001152 h 1067057"/>
                <a:gd name="connsiteX28" fmla="*/ 746275 w 1127826"/>
                <a:gd name="connsiteY28" fmla="*/ 1000426 h 1067057"/>
                <a:gd name="connsiteX29" fmla="*/ 727647 w 1127826"/>
                <a:gd name="connsiteY29" fmla="*/ 996665 h 1067057"/>
                <a:gd name="connsiteX30" fmla="*/ 661741 w 1127826"/>
                <a:gd name="connsiteY30" fmla="*/ 897237 h 1067057"/>
                <a:gd name="connsiteX31" fmla="*/ 693347 w 1127826"/>
                <a:gd name="connsiteY31" fmla="*/ 820935 h 1067057"/>
                <a:gd name="connsiteX32" fmla="*/ 695699 w 1127826"/>
                <a:gd name="connsiteY32" fmla="*/ 819349 h 1067057"/>
                <a:gd name="connsiteX33" fmla="*/ 695078 w 1127826"/>
                <a:gd name="connsiteY33" fmla="*/ 816274 h 1067057"/>
                <a:gd name="connsiteX34" fmla="*/ 695780 w 1127826"/>
                <a:gd name="connsiteY34" fmla="*/ 812797 h 1067057"/>
                <a:gd name="connsiteX35" fmla="*/ 672200 w 1127826"/>
                <a:gd name="connsiteY35" fmla="*/ 810213 h 1067057"/>
                <a:gd name="connsiteX36" fmla="*/ 619597 w 1127826"/>
                <a:gd name="connsiteY36" fmla="*/ 774395 h 1067057"/>
                <a:gd name="connsiteX37" fmla="*/ 609600 w 1127826"/>
                <a:gd name="connsiteY37" fmla="*/ 595933 h 1067057"/>
                <a:gd name="connsiteX38" fmla="*/ 381000 w 1127826"/>
                <a:gd name="connsiteY38" fmla="*/ 267320 h 1067057"/>
                <a:gd name="connsiteX39" fmla="*/ 95250 w 1127826"/>
                <a:gd name="connsiteY39" fmla="*/ 586408 h 1067057"/>
                <a:gd name="connsiteX40" fmla="*/ 101056 w 1127826"/>
                <a:gd name="connsiteY40" fmla="*/ 650715 h 1067057"/>
                <a:gd name="connsiteX41" fmla="*/ 105216 w 1127826"/>
                <a:gd name="connsiteY41" fmla="*/ 665682 h 1067057"/>
                <a:gd name="connsiteX42" fmla="*/ 82635 w 1127826"/>
                <a:gd name="connsiteY42" fmla="*/ 663851 h 1067057"/>
                <a:gd name="connsiteX43" fmla="*/ 22040 w 1127826"/>
                <a:gd name="connsiteY43" fmla="*/ 586637 h 1067057"/>
                <a:gd name="connsiteX44" fmla="*/ 41319 w 1127826"/>
                <a:gd name="connsiteY44" fmla="*/ 479168 h 1067057"/>
                <a:gd name="connsiteX45" fmla="*/ 607 w 1127826"/>
                <a:gd name="connsiteY45" fmla="*/ 368907 h 1067057"/>
                <a:gd name="connsiteX46" fmla="*/ 74957 w 1127826"/>
                <a:gd name="connsiteY46" fmla="*/ 270904 h 1067057"/>
                <a:gd name="connsiteX47" fmla="*/ 75669 w 1127826"/>
                <a:gd name="connsiteY47" fmla="*/ 268321 h 1067057"/>
                <a:gd name="connsiteX48" fmla="*/ 108788 w 1127826"/>
                <a:gd name="connsiteY48" fmla="*/ 127586 h 1067057"/>
                <a:gd name="connsiteX49" fmla="*/ 269905 w 1127826"/>
                <a:gd name="connsiteY49" fmla="*/ 95434 h 1067057"/>
                <a:gd name="connsiteX50" fmla="*/ 411326 w 1127826"/>
                <a:gd name="connsiteY50" fmla="*/ 45177 h 1067057"/>
                <a:gd name="connsiteX51" fmla="*/ 445459 w 1127826"/>
                <a:gd name="connsiteY51" fmla="*/ 10348 h 1067057"/>
                <a:gd name="connsiteX52" fmla="*/ 474543 w 1127826"/>
                <a:gd name="connsiteY52" fmla="*/ 605 h 1067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127826" h="1067057">
                  <a:moveTo>
                    <a:pt x="474543" y="605"/>
                  </a:moveTo>
                  <a:cubicBezTo>
                    <a:pt x="480865" y="-110"/>
                    <a:pt x="487193" y="42"/>
                    <a:pt x="493205" y="2421"/>
                  </a:cubicBezTo>
                  <a:cubicBezTo>
                    <a:pt x="493893" y="1458"/>
                    <a:pt x="494768" y="1274"/>
                    <a:pt x="495646" y="1108"/>
                  </a:cubicBezTo>
                  <a:cubicBezTo>
                    <a:pt x="521675" y="-3823"/>
                    <a:pt x="547674" y="7841"/>
                    <a:pt x="563914" y="33635"/>
                  </a:cubicBezTo>
                  <a:cubicBezTo>
                    <a:pt x="580153" y="7841"/>
                    <a:pt x="606153" y="-3823"/>
                    <a:pt x="632180" y="1108"/>
                  </a:cubicBezTo>
                  <a:cubicBezTo>
                    <a:pt x="633059" y="1274"/>
                    <a:pt x="633934" y="1458"/>
                    <a:pt x="634621" y="2421"/>
                  </a:cubicBezTo>
                  <a:cubicBezTo>
                    <a:pt x="650345" y="-1494"/>
                    <a:pt x="666881" y="1443"/>
                    <a:pt x="682367" y="10348"/>
                  </a:cubicBezTo>
                  <a:lnTo>
                    <a:pt x="716501" y="45177"/>
                  </a:lnTo>
                  <a:cubicBezTo>
                    <a:pt x="763063" y="2656"/>
                    <a:pt x="829599" y="24134"/>
                    <a:pt x="857921" y="95434"/>
                  </a:cubicBezTo>
                  <a:cubicBezTo>
                    <a:pt x="910608" y="54230"/>
                    <a:pt x="977674" y="67600"/>
                    <a:pt x="1019039" y="127586"/>
                  </a:cubicBezTo>
                  <a:cubicBezTo>
                    <a:pt x="1045219" y="165565"/>
                    <a:pt x="1057368" y="217160"/>
                    <a:pt x="1052159" y="268321"/>
                  </a:cubicBezTo>
                  <a:cubicBezTo>
                    <a:pt x="1052389" y="269188"/>
                    <a:pt x="1052638" y="270036"/>
                    <a:pt x="1052869" y="270904"/>
                  </a:cubicBezTo>
                  <a:cubicBezTo>
                    <a:pt x="1091660" y="276260"/>
                    <a:pt x="1122529" y="316954"/>
                    <a:pt x="1127219" y="368907"/>
                  </a:cubicBezTo>
                  <a:cubicBezTo>
                    <a:pt x="1131218" y="413279"/>
                    <a:pt x="1115225" y="456595"/>
                    <a:pt x="1086507" y="479168"/>
                  </a:cubicBezTo>
                  <a:cubicBezTo>
                    <a:pt x="1106748" y="507944"/>
                    <a:pt x="1114072" y="548790"/>
                    <a:pt x="1105787" y="586637"/>
                  </a:cubicBezTo>
                  <a:cubicBezTo>
                    <a:pt x="1094351" y="638948"/>
                    <a:pt x="1056195" y="672609"/>
                    <a:pt x="1015560" y="666254"/>
                  </a:cubicBezTo>
                  <a:lnTo>
                    <a:pt x="1014997" y="667110"/>
                  </a:lnTo>
                  <a:lnTo>
                    <a:pt x="1026239" y="683785"/>
                  </a:lnTo>
                  <a:cubicBezTo>
                    <a:pt x="1031700" y="696694"/>
                    <a:pt x="1034719" y="710888"/>
                    <a:pt x="1034719" y="725787"/>
                  </a:cubicBezTo>
                  <a:cubicBezTo>
                    <a:pt x="1034719" y="740686"/>
                    <a:pt x="1031700" y="754880"/>
                    <a:pt x="1026239" y="767790"/>
                  </a:cubicBezTo>
                  <a:lnTo>
                    <a:pt x="1006448" y="797144"/>
                  </a:lnTo>
                  <a:lnTo>
                    <a:pt x="1016714" y="812372"/>
                  </a:lnTo>
                  <a:cubicBezTo>
                    <a:pt x="1022175" y="825281"/>
                    <a:pt x="1025194" y="839475"/>
                    <a:pt x="1025194" y="854374"/>
                  </a:cubicBezTo>
                  <a:cubicBezTo>
                    <a:pt x="1025194" y="899071"/>
                    <a:pt x="998019" y="937421"/>
                    <a:pt x="959289" y="953802"/>
                  </a:cubicBezTo>
                  <a:lnTo>
                    <a:pt x="952937" y="955085"/>
                  </a:lnTo>
                  <a:lnTo>
                    <a:pt x="953757" y="959149"/>
                  </a:lnTo>
                  <a:cubicBezTo>
                    <a:pt x="953757" y="1018745"/>
                    <a:pt x="905445" y="1067057"/>
                    <a:pt x="845849" y="1067057"/>
                  </a:cubicBezTo>
                  <a:cubicBezTo>
                    <a:pt x="801152" y="1067057"/>
                    <a:pt x="762802" y="1039882"/>
                    <a:pt x="746421" y="1001152"/>
                  </a:cubicBezTo>
                  <a:lnTo>
                    <a:pt x="746275" y="1000426"/>
                  </a:lnTo>
                  <a:lnTo>
                    <a:pt x="727647" y="996665"/>
                  </a:lnTo>
                  <a:cubicBezTo>
                    <a:pt x="688917" y="980284"/>
                    <a:pt x="661741" y="941934"/>
                    <a:pt x="661741" y="897237"/>
                  </a:cubicBezTo>
                  <a:cubicBezTo>
                    <a:pt x="661741" y="867439"/>
                    <a:pt x="673819" y="840462"/>
                    <a:pt x="693347" y="820935"/>
                  </a:cubicBezTo>
                  <a:lnTo>
                    <a:pt x="695699" y="819349"/>
                  </a:lnTo>
                  <a:lnTo>
                    <a:pt x="695078" y="816274"/>
                  </a:lnTo>
                  <a:lnTo>
                    <a:pt x="695780" y="812797"/>
                  </a:lnTo>
                  <a:lnTo>
                    <a:pt x="672200" y="810213"/>
                  </a:lnTo>
                  <a:cubicBezTo>
                    <a:pt x="652376" y="803850"/>
                    <a:pt x="634322" y="791467"/>
                    <a:pt x="619597" y="774395"/>
                  </a:cubicBezTo>
                  <a:lnTo>
                    <a:pt x="609600" y="595933"/>
                  </a:lnTo>
                  <a:cubicBezTo>
                    <a:pt x="609600" y="419706"/>
                    <a:pt x="490537" y="283194"/>
                    <a:pt x="381000" y="267320"/>
                  </a:cubicBezTo>
                  <a:cubicBezTo>
                    <a:pt x="271463" y="251446"/>
                    <a:pt x="95250" y="410181"/>
                    <a:pt x="95250" y="586408"/>
                  </a:cubicBezTo>
                  <a:cubicBezTo>
                    <a:pt x="95250" y="608437"/>
                    <a:pt x="97249" y="629944"/>
                    <a:pt x="101056" y="650715"/>
                  </a:cubicBezTo>
                  <a:lnTo>
                    <a:pt x="105216" y="665682"/>
                  </a:lnTo>
                  <a:lnTo>
                    <a:pt x="82635" y="663851"/>
                  </a:lnTo>
                  <a:cubicBezTo>
                    <a:pt x="54225" y="654613"/>
                    <a:pt x="30618" y="625870"/>
                    <a:pt x="22040" y="586637"/>
                  </a:cubicBezTo>
                  <a:cubicBezTo>
                    <a:pt x="13756" y="548790"/>
                    <a:pt x="21079" y="507944"/>
                    <a:pt x="41319" y="479168"/>
                  </a:cubicBezTo>
                  <a:cubicBezTo>
                    <a:pt x="12602" y="456595"/>
                    <a:pt x="-3392" y="413279"/>
                    <a:pt x="607" y="368907"/>
                  </a:cubicBezTo>
                  <a:cubicBezTo>
                    <a:pt x="5298" y="316954"/>
                    <a:pt x="36168" y="276260"/>
                    <a:pt x="74957" y="270904"/>
                  </a:cubicBezTo>
                  <a:cubicBezTo>
                    <a:pt x="75188" y="270036"/>
                    <a:pt x="75438" y="269188"/>
                    <a:pt x="75669" y="268321"/>
                  </a:cubicBezTo>
                  <a:cubicBezTo>
                    <a:pt x="70460" y="217160"/>
                    <a:pt x="82608" y="165565"/>
                    <a:pt x="108788" y="127586"/>
                  </a:cubicBezTo>
                  <a:cubicBezTo>
                    <a:pt x="150154" y="67600"/>
                    <a:pt x="217218" y="54230"/>
                    <a:pt x="269905" y="95434"/>
                  </a:cubicBezTo>
                  <a:cubicBezTo>
                    <a:pt x="298227" y="24134"/>
                    <a:pt x="364765" y="2656"/>
                    <a:pt x="411326" y="45177"/>
                  </a:cubicBezTo>
                  <a:lnTo>
                    <a:pt x="445459" y="10348"/>
                  </a:lnTo>
                  <a:cubicBezTo>
                    <a:pt x="454888" y="4926"/>
                    <a:pt x="464706" y="1717"/>
                    <a:pt x="474543" y="605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2D8F8F35-2A76-4BAD-A31C-719E78C078E1}"/>
                </a:ext>
              </a:extLst>
            </p:cNvPr>
            <p:cNvGrpSpPr/>
            <p:nvPr/>
          </p:nvGrpSpPr>
          <p:grpSpPr>
            <a:xfrm>
              <a:off x="7424145" y="4726878"/>
              <a:ext cx="188990" cy="342286"/>
              <a:chOff x="1368308" y="1783038"/>
              <a:chExt cx="188990" cy="342286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7FE2D916-D06D-4191-BA1B-8CAB65F1EA86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143C910D-4D2F-4448-92AA-9BDD956BB588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6926003C-98A1-470B-B74C-DB07681CDB66}"/>
                </a:ext>
              </a:extLst>
            </p:cNvPr>
            <p:cNvSpPr/>
            <p:nvPr/>
          </p:nvSpPr>
          <p:spPr>
            <a:xfrm rot="19800000" flipH="1">
              <a:off x="7106539" y="5004005"/>
              <a:ext cx="62802" cy="176787"/>
            </a:xfrm>
            <a:prstGeom prst="moon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" name="円/楕円 127">
              <a:extLst>
                <a:ext uri="{FF2B5EF4-FFF2-40B4-BE49-F238E27FC236}">
                  <a16:creationId xmlns:a16="http://schemas.microsoft.com/office/drawing/2014/main" id="{97E9C53B-5089-4F53-9869-2CAA55659D15}"/>
                </a:ext>
              </a:extLst>
            </p:cNvPr>
            <p:cNvSpPr/>
            <p:nvPr/>
          </p:nvSpPr>
          <p:spPr>
            <a:xfrm>
              <a:off x="7040526" y="4682872"/>
              <a:ext cx="89060" cy="197001"/>
            </a:xfrm>
            <a:custGeom>
              <a:avLst/>
              <a:gdLst/>
              <a:ahLst/>
              <a:cxnLst/>
              <a:rect l="l" t="t" r="r" b="b"/>
              <a:pathLst>
                <a:path w="83926" h="143413">
                  <a:moveTo>
                    <a:pt x="12759" y="0"/>
                  </a:moveTo>
                  <a:cubicBezTo>
                    <a:pt x="8263" y="9969"/>
                    <a:pt x="9023" y="21953"/>
                    <a:pt x="14783" y="31931"/>
                  </a:cubicBezTo>
                  <a:lnTo>
                    <a:pt x="15311" y="32495"/>
                  </a:lnTo>
                  <a:cubicBezTo>
                    <a:pt x="22472" y="20393"/>
                    <a:pt x="32600" y="12933"/>
                    <a:pt x="43800" y="12933"/>
                  </a:cubicBezTo>
                  <a:cubicBezTo>
                    <a:pt x="65961" y="12933"/>
                    <a:pt x="83926" y="42142"/>
                    <a:pt x="83926" y="78173"/>
                  </a:cubicBezTo>
                  <a:cubicBezTo>
                    <a:pt x="83926" y="114204"/>
                    <a:pt x="65961" y="143413"/>
                    <a:pt x="43800" y="143413"/>
                  </a:cubicBezTo>
                  <a:cubicBezTo>
                    <a:pt x="21639" y="143413"/>
                    <a:pt x="3674" y="114204"/>
                    <a:pt x="3674" y="78173"/>
                  </a:cubicBezTo>
                  <a:lnTo>
                    <a:pt x="12211" y="44663"/>
                  </a:lnTo>
                  <a:cubicBezTo>
                    <a:pt x="8264" y="44011"/>
                    <a:pt x="5947" y="41284"/>
                    <a:pt x="4106" y="38095"/>
                  </a:cubicBezTo>
                  <a:cubicBezTo>
                    <a:pt x="-3810" y="24385"/>
                    <a:pt x="64" y="7329"/>
                    <a:pt x="1275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" name="円/楕円 27">
              <a:extLst>
                <a:ext uri="{FF2B5EF4-FFF2-40B4-BE49-F238E27FC236}">
                  <a16:creationId xmlns:a16="http://schemas.microsoft.com/office/drawing/2014/main" id="{AAC579FD-2ADD-404D-BA13-30CF7DE96A40}"/>
                </a:ext>
              </a:extLst>
            </p:cNvPr>
            <p:cNvSpPr/>
            <p:nvPr/>
          </p:nvSpPr>
          <p:spPr>
            <a:xfrm rot="10800000">
              <a:off x="7005904" y="4564670"/>
              <a:ext cx="174295" cy="3998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C0F5915B-EE33-450D-91C5-1780B649ACF4}"/>
              </a:ext>
            </a:extLst>
          </p:cNvPr>
          <p:cNvGrpSpPr/>
          <p:nvPr/>
        </p:nvGrpSpPr>
        <p:grpSpPr>
          <a:xfrm>
            <a:off x="4454521" y="4005067"/>
            <a:ext cx="1147146" cy="2441428"/>
            <a:chOff x="3876551" y="4005067"/>
            <a:chExt cx="1147146" cy="2441428"/>
          </a:xfrm>
        </p:grpSpPr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2ED6829B-26AD-42A6-BCC8-DFDA2AB2EF3C}"/>
                </a:ext>
              </a:extLst>
            </p:cNvPr>
            <p:cNvSpPr/>
            <p:nvPr/>
          </p:nvSpPr>
          <p:spPr>
            <a:xfrm>
              <a:off x="4259469" y="5086048"/>
              <a:ext cx="248020" cy="361687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E597174B-B040-443D-B4DE-C684460967E7}"/>
                </a:ext>
              </a:extLst>
            </p:cNvPr>
            <p:cNvSpPr/>
            <p:nvPr/>
          </p:nvSpPr>
          <p:spPr>
            <a:xfrm rot="1800000">
              <a:off x="3879173" y="4306425"/>
              <a:ext cx="732633" cy="462220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868C2775-821F-4884-AD5E-7BE73AF3EB46}"/>
                </a:ext>
              </a:extLst>
            </p:cNvPr>
            <p:cNvSpPr/>
            <p:nvPr/>
          </p:nvSpPr>
          <p:spPr>
            <a:xfrm>
              <a:off x="3876551" y="4266451"/>
              <a:ext cx="918380" cy="1034670"/>
            </a:xfrm>
            <a:custGeom>
              <a:avLst/>
              <a:gdLst>
                <a:gd name="connsiteX0" fmla="*/ 507499 w 940466"/>
                <a:gd name="connsiteY0" fmla="*/ 0 h 1034670"/>
                <a:gd name="connsiteX1" fmla="*/ 939767 w 940466"/>
                <a:gd name="connsiteY1" fmla="*/ 489417 h 1034670"/>
                <a:gd name="connsiteX2" fmla="*/ 617792 w 940466"/>
                <a:gd name="connsiteY2" fmla="*/ 985344 h 1034670"/>
                <a:gd name="connsiteX3" fmla="*/ 546354 w 940466"/>
                <a:gd name="connsiteY3" fmla="*/ 830563 h 1034670"/>
                <a:gd name="connsiteX4" fmla="*/ 243973 w 940466"/>
                <a:gd name="connsiteY4" fmla="*/ 1033660 h 1034670"/>
                <a:gd name="connsiteX5" fmla="*/ 90768 w 940466"/>
                <a:gd name="connsiteY5" fmla="*/ 907892 h 1034670"/>
                <a:gd name="connsiteX6" fmla="*/ 86786 w 940466"/>
                <a:gd name="connsiteY6" fmla="*/ 894624 h 1034670"/>
                <a:gd name="connsiteX7" fmla="*/ 92123 w 940466"/>
                <a:gd name="connsiteY7" fmla="*/ 893038 h 1034670"/>
                <a:gd name="connsiteX8" fmla="*/ 125336 w 940466"/>
                <a:gd name="connsiteY8" fmla="*/ 870299 h 1034670"/>
                <a:gd name="connsiteX9" fmla="*/ 92123 w 940466"/>
                <a:gd name="connsiteY9" fmla="*/ 875066 h 1034670"/>
                <a:gd name="connsiteX10" fmla="*/ 81632 w 940466"/>
                <a:gd name="connsiteY10" fmla="*/ 877453 h 1034670"/>
                <a:gd name="connsiteX11" fmla="*/ 72942 w 940466"/>
                <a:gd name="connsiteY11" fmla="*/ 848502 h 1034670"/>
                <a:gd name="connsiteX12" fmla="*/ 57933 w 940466"/>
                <a:gd name="connsiteY12" fmla="*/ 772181 h 1034670"/>
                <a:gd name="connsiteX13" fmla="*/ 58 w 940466"/>
                <a:gd name="connsiteY13" fmla="*/ 739896 h 1034670"/>
                <a:gd name="connsiteX14" fmla="*/ 66191 w 940466"/>
                <a:gd name="connsiteY14" fmla="*/ 561386 h 1034670"/>
                <a:gd name="connsiteX15" fmla="*/ 46067 w 940466"/>
                <a:gd name="connsiteY15" fmla="*/ 445833 h 1034670"/>
                <a:gd name="connsiteX16" fmla="*/ 44355 w 940466"/>
                <a:gd name="connsiteY16" fmla="*/ 377474 h 1034670"/>
                <a:gd name="connsiteX17" fmla="*/ 507499 w 940466"/>
                <a:gd name="connsiteY17" fmla="*/ 0 h 1034670"/>
                <a:gd name="connsiteX0" fmla="*/ 546354 w 940466"/>
                <a:gd name="connsiteY0" fmla="*/ 830563 h 1034670"/>
                <a:gd name="connsiteX1" fmla="*/ 243973 w 940466"/>
                <a:gd name="connsiteY1" fmla="*/ 1033660 h 1034670"/>
                <a:gd name="connsiteX2" fmla="*/ 90768 w 940466"/>
                <a:gd name="connsiteY2" fmla="*/ 907892 h 1034670"/>
                <a:gd name="connsiteX3" fmla="*/ 86786 w 940466"/>
                <a:gd name="connsiteY3" fmla="*/ 894624 h 1034670"/>
                <a:gd name="connsiteX4" fmla="*/ 92123 w 940466"/>
                <a:gd name="connsiteY4" fmla="*/ 893038 h 1034670"/>
                <a:gd name="connsiteX5" fmla="*/ 125336 w 940466"/>
                <a:gd name="connsiteY5" fmla="*/ 870299 h 1034670"/>
                <a:gd name="connsiteX6" fmla="*/ 92123 w 940466"/>
                <a:gd name="connsiteY6" fmla="*/ 875066 h 1034670"/>
                <a:gd name="connsiteX7" fmla="*/ 81632 w 940466"/>
                <a:gd name="connsiteY7" fmla="*/ 877453 h 1034670"/>
                <a:gd name="connsiteX8" fmla="*/ 72942 w 940466"/>
                <a:gd name="connsiteY8" fmla="*/ 848502 h 1034670"/>
                <a:gd name="connsiteX9" fmla="*/ 57933 w 940466"/>
                <a:gd name="connsiteY9" fmla="*/ 772181 h 1034670"/>
                <a:gd name="connsiteX10" fmla="*/ 58 w 940466"/>
                <a:gd name="connsiteY10" fmla="*/ 739896 h 1034670"/>
                <a:gd name="connsiteX11" fmla="*/ 66191 w 940466"/>
                <a:gd name="connsiteY11" fmla="*/ 561386 h 1034670"/>
                <a:gd name="connsiteX12" fmla="*/ 46067 w 940466"/>
                <a:gd name="connsiteY12" fmla="*/ 445833 h 1034670"/>
                <a:gd name="connsiteX13" fmla="*/ 44355 w 940466"/>
                <a:gd name="connsiteY13" fmla="*/ 377474 h 1034670"/>
                <a:gd name="connsiteX14" fmla="*/ 507499 w 940466"/>
                <a:gd name="connsiteY14" fmla="*/ 0 h 1034670"/>
                <a:gd name="connsiteX15" fmla="*/ 939767 w 940466"/>
                <a:gd name="connsiteY15" fmla="*/ 489417 h 1034670"/>
                <a:gd name="connsiteX16" fmla="*/ 617792 w 940466"/>
                <a:gd name="connsiteY16" fmla="*/ 985344 h 1034670"/>
                <a:gd name="connsiteX17" fmla="*/ 637794 w 940466"/>
                <a:gd name="connsiteY17" fmla="*/ 922003 h 1034670"/>
                <a:gd name="connsiteX0" fmla="*/ 546354 w 940466"/>
                <a:gd name="connsiteY0" fmla="*/ 830563 h 1034670"/>
                <a:gd name="connsiteX1" fmla="*/ 243973 w 940466"/>
                <a:gd name="connsiteY1" fmla="*/ 1033660 h 1034670"/>
                <a:gd name="connsiteX2" fmla="*/ 90768 w 940466"/>
                <a:gd name="connsiteY2" fmla="*/ 907892 h 1034670"/>
                <a:gd name="connsiteX3" fmla="*/ 86786 w 940466"/>
                <a:gd name="connsiteY3" fmla="*/ 894624 h 1034670"/>
                <a:gd name="connsiteX4" fmla="*/ 92123 w 940466"/>
                <a:gd name="connsiteY4" fmla="*/ 893038 h 1034670"/>
                <a:gd name="connsiteX5" fmla="*/ 125336 w 940466"/>
                <a:gd name="connsiteY5" fmla="*/ 870299 h 1034670"/>
                <a:gd name="connsiteX6" fmla="*/ 92123 w 940466"/>
                <a:gd name="connsiteY6" fmla="*/ 875066 h 1034670"/>
                <a:gd name="connsiteX7" fmla="*/ 81632 w 940466"/>
                <a:gd name="connsiteY7" fmla="*/ 877453 h 1034670"/>
                <a:gd name="connsiteX8" fmla="*/ 72942 w 940466"/>
                <a:gd name="connsiteY8" fmla="*/ 848502 h 1034670"/>
                <a:gd name="connsiteX9" fmla="*/ 57933 w 940466"/>
                <a:gd name="connsiteY9" fmla="*/ 772181 h 1034670"/>
                <a:gd name="connsiteX10" fmla="*/ 58 w 940466"/>
                <a:gd name="connsiteY10" fmla="*/ 739896 h 1034670"/>
                <a:gd name="connsiteX11" fmla="*/ 66191 w 940466"/>
                <a:gd name="connsiteY11" fmla="*/ 561386 h 1034670"/>
                <a:gd name="connsiteX12" fmla="*/ 46067 w 940466"/>
                <a:gd name="connsiteY12" fmla="*/ 445833 h 1034670"/>
                <a:gd name="connsiteX13" fmla="*/ 44355 w 940466"/>
                <a:gd name="connsiteY13" fmla="*/ 377474 h 1034670"/>
                <a:gd name="connsiteX14" fmla="*/ 507499 w 940466"/>
                <a:gd name="connsiteY14" fmla="*/ 0 h 1034670"/>
                <a:gd name="connsiteX15" fmla="*/ 939767 w 940466"/>
                <a:gd name="connsiteY15" fmla="*/ 489417 h 1034670"/>
                <a:gd name="connsiteX16" fmla="*/ 617792 w 940466"/>
                <a:gd name="connsiteY16" fmla="*/ 985344 h 1034670"/>
                <a:gd name="connsiteX0" fmla="*/ 546354 w 939806"/>
                <a:gd name="connsiteY0" fmla="*/ 830563 h 1034670"/>
                <a:gd name="connsiteX1" fmla="*/ 243973 w 939806"/>
                <a:gd name="connsiteY1" fmla="*/ 1033660 h 1034670"/>
                <a:gd name="connsiteX2" fmla="*/ 90768 w 939806"/>
                <a:gd name="connsiteY2" fmla="*/ 907892 h 1034670"/>
                <a:gd name="connsiteX3" fmla="*/ 86786 w 939806"/>
                <a:gd name="connsiteY3" fmla="*/ 894624 h 1034670"/>
                <a:gd name="connsiteX4" fmla="*/ 92123 w 939806"/>
                <a:gd name="connsiteY4" fmla="*/ 893038 h 1034670"/>
                <a:gd name="connsiteX5" fmla="*/ 125336 w 939806"/>
                <a:gd name="connsiteY5" fmla="*/ 870299 h 1034670"/>
                <a:gd name="connsiteX6" fmla="*/ 92123 w 939806"/>
                <a:gd name="connsiteY6" fmla="*/ 875066 h 1034670"/>
                <a:gd name="connsiteX7" fmla="*/ 81632 w 939806"/>
                <a:gd name="connsiteY7" fmla="*/ 877453 h 1034670"/>
                <a:gd name="connsiteX8" fmla="*/ 72942 w 939806"/>
                <a:gd name="connsiteY8" fmla="*/ 848502 h 1034670"/>
                <a:gd name="connsiteX9" fmla="*/ 57933 w 939806"/>
                <a:gd name="connsiteY9" fmla="*/ 772181 h 1034670"/>
                <a:gd name="connsiteX10" fmla="*/ 58 w 939806"/>
                <a:gd name="connsiteY10" fmla="*/ 739896 h 1034670"/>
                <a:gd name="connsiteX11" fmla="*/ 66191 w 939806"/>
                <a:gd name="connsiteY11" fmla="*/ 561386 h 1034670"/>
                <a:gd name="connsiteX12" fmla="*/ 46067 w 939806"/>
                <a:gd name="connsiteY12" fmla="*/ 445833 h 1034670"/>
                <a:gd name="connsiteX13" fmla="*/ 44355 w 939806"/>
                <a:gd name="connsiteY13" fmla="*/ 377474 h 1034670"/>
                <a:gd name="connsiteX14" fmla="*/ 507499 w 939806"/>
                <a:gd name="connsiteY14" fmla="*/ 0 h 1034670"/>
                <a:gd name="connsiteX15" fmla="*/ 939767 w 939806"/>
                <a:gd name="connsiteY15" fmla="*/ 489417 h 1034670"/>
                <a:gd name="connsiteX16" fmla="*/ 617792 w 939806"/>
                <a:gd name="connsiteY16" fmla="*/ 985344 h 1034670"/>
                <a:gd name="connsiteX0" fmla="*/ 546354 w 918380"/>
                <a:gd name="connsiteY0" fmla="*/ 830563 h 1034670"/>
                <a:gd name="connsiteX1" fmla="*/ 243973 w 918380"/>
                <a:gd name="connsiteY1" fmla="*/ 1033660 h 1034670"/>
                <a:gd name="connsiteX2" fmla="*/ 90768 w 918380"/>
                <a:gd name="connsiteY2" fmla="*/ 907892 h 1034670"/>
                <a:gd name="connsiteX3" fmla="*/ 86786 w 918380"/>
                <a:gd name="connsiteY3" fmla="*/ 894624 h 1034670"/>
                <a:gd name="connsiteX4" fmla="*/ 92123 w 918380"/>
                <a:gd name="connsiteY4" fmla="*/ 893038 h 1034670"/>
                <a:gd name="connsiteX5" fmla="*/ 125336 w 918380"/>
                <a:gd name="connsiteY5" fmla="*/ 870299 h 1034670"/>
                <a:gd name="connsiteX6" fmla="*/ 92123 w 918380"/>
                <a:gd name="connsiteY6" fmla="*/ 875066 h 1034670"/>
                <a:gd name="connsiteX7" fmla="*/ 81632 w 918380"/>
                <a:gd name="connsiteY7" fmla="*/ 877453 h 1034670"/>
                <a:gd name="connsiteX8" fmla="*/ 72942 w 918380"/>
                <a:gd name="connsiteY8" fmla="*/ 848502 h 1034670"/>
                <a:gd name="connsiteX9" fmla="*/ 57933 w 918380"/>
                <a:gd name="connsiteY9" fmla="*/ 772181 h 1034670"/>
                <a:gd name="connsiteX10" fmla="*/ 58 w 918380"/>
                <a:gd name="connsiteY10" fmla="*/ 739896 h 1034670"/>
                <a:gd name="connsiteX11" fmla="*/ 66191 w 918380"/>
                <a:gd name="connsiteY11" fmla="*/ 561386 h 1034670"/>
                <a:gd name="connsiteX12" fmla="*/ 46067 w 918380"/>
                <a:gd name="connsiteY12" fmla="*/ 445833 h 1034670"/>
                <a:gd name="connsiteX13" fmla="*/ 44355 w 918380"/>
                <a:gd name="connsiteY13" fmla="*/ 377474 h 1034670"/>
                <a:gd name="connsiteX14" fmla="*/ 507499 w 918380"/>
                <a:gd name="connsiteY14" fmla="*/ 0 h 1034670"/>
                <a:gd name="connsiteX15" fmla="*/ 918336 w 918380"/>
                <a:gd name="connsiteY15" fmla="*/ 489417 h 1034670"/>
                <a:gd name="connsiteX16" fmla="*/ 617792 w 918380"/>
                <a:gd name="connsiteY16" fmla="*/ 985344 h 103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8380" h="1034670">
                  <a:moveTo>
                    <a:pt x="546354" y="830563"/>
                  </a:moveTo>
                  <a:cubicBezTo>
                    <a:pt x="485103" y="983358"/>
                    <a:pt x="325376" y="1043390"/>
                    <a:pt x="243973" y="1033660"/>
                  </a:cubicBezTo>
                  <a:cubicBezTo>
                    <a:pt x="182921" y="1026363"/>
                    <a:pt x="129084" y="1011226"/>
                    <a:pt x="90768" y="907892"/>
                  </a:cubicBezTo>
                  <a:lnTo>
                    <a:pt x="86786" y="894624"/>
                  </a:lnTo>
                  <a:lnTo>
                    <a:pt x="92123" y="893038"/>
                  </a:lnTo>
                  <a:cubicBezTo>
                    <a:pt x="112644" y="884795"/>
                    <a:pt x="125336" y="875302"/>
                    <a:pt x="125336" y="870299"/>
                  </a:cubicBezTo>
                  <a:cubicBezTo>
                    <a:pt x="125336" y="865297"/>
                    <a:pt x="112644" y="869556"/>
                    <a:pt x="92123" y="875066"/>
                  </a:cubicBezTo>
                  <a:lnTo>
                    <a:pt x="81632" y="877453"/>
                  </a:lnTo>
                  <a:lnTo>
                    <a:pt x="72942" y="848502"/>
                  </a:lnTo>
                  <a:cubicBezTo>
                    <a:pt x="67457" y="826008"/>
                    <a:pt x="62441" y="800692"/>
                    <a:pt x="57933" y="772181"/>
                  </a:cubicBezTo>
                  <a:cubicBezTo>
                    <a:pt x="33085" y="766182"/>
                    <a:pt x="23685" y="767091"/>
                    <a:pt x="58" y="739896"/>
                  </a:cubicBezTo>
                  <a:cubicBezTo>
                    <a:pt x="-2138" y="693651"/>
                    <a:pt x="58523" y="610397"/>
                    <a:pt x="66191" y="561386"/>
                  </a:cubicBezTo>
                  <a:cubicBezTo>
                    <a:pt x="73859" y="512376"/>
                    <a:pt x="49706" y="476485"/>
                    <a:pt x="46067" y="445833"/>
                  </a:cubicBezTo>
                  <a:cubicBezTo>
                    <a:pt x="40733" y="418284"/>
                    <a:pt x="44926" y="400260"/>
                    <a:pt x="44355" y="377474"/>
                  </a:cubicBezTo>
                  <a:cubicBezTo>
                    <a:pt x="88437" y="162050"/>
                    <a:pt x="279044" y="0"/>
                    <a:pt x="507499" y="0"/>
                  </a:cubicBezTo>
                  <a:cubicBezTo>
                    <a:pt x="768591" y="0"/>
                    <a:pt x="921385" y="213274"/>
                    <a:pt x="918336" y="489417"/>
                  </a:cubicBezTo>
                  <a:cubicBezTo>
                    <a:pt x="915287" y="765560"/>
                    <a:pt x="607815" y="837089"/>
                    <a:pt x="617792" y="98534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台形 71">
              <a:extLst>
                <a:ext uri="{FF2B5EF4-FFF2-40B4-BE49-F238E27FC236}">
                  <a16:creationId xmlns:a16="http://schemas.microsoft.com/office/drawing/2014/main" id="{5A1BF459-D8CD-42FD-8473-E25B8ADD981B}"/>
                </a:ext>
              </a:extLst>
            </p:cNvPr>
            <p:cNvSpPr/>
            <p:nvPr/>
          </p:nvSpPr>
          <p:spPr>
            <a:xfrm rot="16200000">
              <a:off x="4411423" y="3977871"/>
              <a:ext cx="45719" cy="219397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BA0DF24A-87E1-4339-B3E5-60D1C32BAB81}"/>
                </a:ext>
              </a:extLst>
            </p:cNvPr>
            <p:cNvSpPr/>
            <p:nvPr/>
          </p:nvSpPr>
          <p:spPr>
            <a:xfrm>
              <a:off x="4368788" y="4005067"/>
              <a:ext cx="492626" cy="466506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31CAFB06-7E9B-4862-9355-6787F5B95B1F}"/>
                </a:ext>
              </a:extLst>
            </p:cNvPr>
            <p:cNvSpPr/>
            <p:nvPr/>
          </p:nvSpPr>
          <p:spPr>
            <a:xfrm>
              <a:off x="4273755" y="5133027"/>
              <a:ext cx="150815" cy="203696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1003" h="223973">
                  <a:moveTo>
                    <a:pt x="152408" y="0"/>
                  </a:moveTo>
                  <a:cubicBezTo>
                    <a:pt x="185219" y="56830"/>
                    <a:pt x="121216" y="155210"/>
                    <a:pt x="9452" y="219737"/>
                  </a:cubicBezTo>
                  <a:lnTo>
                    <a:pt x="0" y="223973"/>
                  </a:lnTo>
                  <a:lnTo>
                    <a:pt x="4657" y="149621"/>
                  </a:lnTo>
                  <a:lnTo>
                    <a:pt x="85033" y="89394"/>
                  </a:lnTo>
                  <a:cubicBezTo>
                    <a:pt x="114612" y="60564"/>
                    <a:pt x="137872" y="29985"/>
                    <a:pt x="15240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C6B99E3E-5B34-4D59-B676-6477CD06B107}"/>
                </a:ext>
              </a:extLst>
            </p:cNvPr>
            <p:cNvSpPr/>
            <p:nvPr/>
          </p:nvSpPr>
          <p:spPr>
            <a:xfrm>
              <a:off x="3973609" y="5403588"/>
              <a:ext cx="691489" cy="1042907"/>
            </a:xfrm>
            <a:custGeom>
              <a:avLst/>
              <a:gdLst>
                <a:gd name="connsiteX0" fmla="*/ 357408 w 686518"/>
                <a:gd name="connsiteY0" fmla="*/ 0 h 1042907"/>
                <a:gd name="connsiteX1" fmla="*/ 449096 w 686518"/>
                <a:gd name="connsiteY1" fmla="*/ 0 h 1042907"/>
                <a:gd name="connsiteX2" fmla="*/ 686518 w 686518"/>
                <a:gd name="connsiteY2" fmla="*/ 237422 h 1042907"/>
                <a:gd name="connsiteX3" fmla="*/ 686518 w 686518"/>
                <a:gd name="connsiteY3" fmla="*/ 1042907 h 1042907"/>
                <a:gd name="connsiteX4" fmla="*/ 586504 w 686518"/>
                <a:gd name="connsiteY4" fmla="*/ 1042907 h 1042907"/>
                <a:gd name="connsiteX5" fmla="*/ 119986 w 686518"/>
                <a:gd name="connsiteY5" fmla="*/ 1042907 h 1042907"/>
                <a:gd name="connsiteX6" fmla="*/ 119986 w 686518"/>
                <a:gd name="connsiteY6" fmla="*/ 1038179 h 1042907"/>
                <a:gd name="connsiteX7" fmla="*/ 86647 w 686518"/>
                <a:gd name="connsiteY7" fmla="*/ 1037842 h 1042907"/>
                <a:gd name="connsiteX8" fmla="*/ 923 w 686518"/>
                <a:gd name="connsiteY8" fmla="*/ 530486 h 1042907"/>
                <a:gd name="connsiteX9" fmla="*/ 209117 w 686518"/>
                <a:gd name="connsiteY9" fmla="*/ 49301 h 1042907"/>
                <a:gd name="connsiteX10" fmla="*/ 227961 w 686518"/>
                <a:gd name="connsiteY10" fmla="*/ 43625 h 1042907"/>
                <a:gd name="connsiteX11" fmla="*/ 264993 w 686518"/>
                <a:gd name="connsiteY11" fmla="*/ 18658 h 1042907"/>
                <a:gd name="connsiteX12" fmla="*/ 357408 w 686518"/>
                <a:gd name="connsiteY12" fmla="*/ 0 h 1042907"/>
                <a:gd name="connsiteX0" fmla="*/ 360735 w 689845"/>
                <a:gd name="connsiteY0" fmla="*/ 0 h 1042907"/>
                <a:gd name="connsiteX1" fmla="*/ 452423 w 689845"/>
                <a:gd name="connsiteY1" fmla="*/ 0 h 1042907"/>
                <a:gd name="connsiteX2" fmla="*/ 689845 w 689845"/>
                <a:gd name="connsiteY2" fmla="*/ 237422 h 1042907"/>
                <a:gd name="connsiteX3" fmla="*/ 689845 w 689845"/>
                <a:gd name="connsiteY3" fmla="*/ 1042907 h 1042907"/>
                <a:gd name="connsiteX4" fmla="*/ 589831 w 689845"/>
                <a:gd name="connsiteY4" fmla="*/ 1042907 h 1042907"/>
                <a:gd name="connsiteX5" fmla="*/ 123313 w 689845"/>
                <a:gd name="connsiteY5" fmla="*/ 1042907 h 1042907"/>
                <a:gd name="connsiteX6" fmla="*/ 123313 w 689845"/>
                <a:gd name="connsiteY6" fmla="*/ 1038179 h 1042907"/>
                <a:gd name="connsiteX7" fmla="*/ 89974 w 689845"/>
                <a:gd name="connsiteY7" fmla="*/ 1037842 h 1042907"/>
                <a:gd name="connsiteX8" fmla="*/ 4250 w 689845"/>
                <a:gd name="connsiteY8" fmla="*/ 530486 h 1042907"/>
                <a:gd name="connsiteX9" fmla="*/ 231288 w 689845"/>
                <a:gd name="connsiteY9" fmla="*/ 43625 h 1042907"/>
                <a:gd name="connsiteX10" fmla="*/ 268320 w 689845"/>
                <a:gd name="connsiteY10" fmla="*/ 18658 h 1042907"/>
                <a:gd name="connsiteX11" fmla="*/ 360735 w 68984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86536 w 686407"/>
                <a:gd name="connsiteY6" fmla="*/ 1037842 h 1042907"/>
                <a:gd name="connsiteX7" fmla="*/ 812 w 686407"/>
                <a:gd name="connsiteY7" fmla="*/ 530486 h 1042907"/>
                <a:gd name="connsiteX8" fmla="*/ 139744 w 686407"/>
                <a:gd name="connsiteY8" fmla="*/ 150781 h 1042907"/>
                <a:gd name="connsiteX9" fmla="*/ 264882 w 686407"/>
                <a:gd name="connsiteY9" fmla="*/ 18658 h 1042907"/>
                <a:gd name="connsiteX10" fmla="*/ 357297 w 686407"/>
                <a:gd name="connsiteY10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86536 w 686407"/>
                <a:gd name="connsiteY5" fmla="*/ 1037842 h 1042907"/>
                <a:gd name="connsiteX6" fmla="*/ 812 w 686407"/>
                <a:gd name="connsiteY6" fmla="*/ 530486 h 1042907"/>
                <a:gd name="connsiteX7" fmla="*/ 139744 w 686407"/>
                <a:gd name="connsiteY7" fmla="*/ 150781 h 1042907"/>
                <a:gd name="connsiteX8" fmla="*/ 264882 w 686407"/>
                <a:gd name="connsiteY8" fmla="*/ 18658 h 1042907"/>
                <a:gd name="connsiteX9" fmla="*/ 357297 w 686407"/>
                <a:gd name="connsiteY9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86536 w 686407"/>
                <a:gd name="connsiteY5" fmla="*/ 1042605 h 1042907"/>
                <a:gd name="connsiteX6" fmla="*/ 812 w 686407"/>
                <a:gd name="connsiteY6" fmla="*/ 530486 h 1042907"/>
                <a:gd name="connsiteX7" fmla="*/ 139744 w 686407"/>
                <a:gd name="connsiteY7" fmla="*/ 150781 h 1042907"/>
                <a:gd name="connsiteX8" fmla="*/ 264882 w 686407"/>
                <a:gd name="connsiteY8" fmla="*/ 18658 h 1042907"/>
                <a:gd name="connsiteX9" fmla="*/ 357297 w 686407"/>
                <a:gd name="connsiteY9" fmla="*/ 0 h 1042907"/>
                <a:gd name="connsiteX0" fmla="*/ 362379 w 691489"/>
                <a:gd name="connsiteY0" fmla="*/ 0 h 1042907"/>
                <a:gd name="connsiteX1" fmla="*/ 454067 w 691489"/>
                <a:gd name="connsiteY1" fmla="*/ 0 h 1042907"/>
                <a:gd name="connsiteX2" fmla="*/ 691489 w 691489"/>
                <a:gd name="connsiteY2" fmla="*/ 237422 h 1042907"/>
                <a:gd name="connsiteX3" fmla="*/ 691489 w 691489"/>
                <a:gd name="connsiteY3" fmla="*/ 1042907 h 1042907"/>
                <a:gd name="connsiteX4" fmla="*/ 591475 w 691489"/>
                <a:gd name="connsiteY4" fmla="*/ 1042907 h 1042907"/>
                <a:gd name="connsiteX5" fmla="*/ 40818 w 691489"/>
                <a:gd name="connsiteY5" fmla="*/ 1039430 h 1042907"/>
                <a:gd name="connsiteX6" fmla="*/ 5894 w 691489"/>
                <a:gd name="connsiteY6" fmla="*/ 530486 h 1042907"/>
                <a:gd name="connsiteX7" fmla="*/ 144826 w 691489"/>
                <a:gd name="connsiteY7" fmla="*/ 150781 h 1042907"/>
                <a:gd name="connsiteX8" fmla="*/ 269964 w 691489"/>
                <a:gd name="connsiteY8" fmla="*/ 18658 h 1042907"/>
                <a:gd name="connsiteX9" fmla="*/ 362379 w 691489"/>
                <a:gd name="connsiteY9" fmla="*/ 0 h 104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1489" h="1042907">
                  <a:moveTo>
                    <a:pt x="362379" y="0"/>
                  </a:moveTo>
                  <a:lnTo>
                    <a:pt x="454067" y="0"/>
                  </a:lnTo>
                  <a:cubicBezTo>
                    <a:pt x="585192" y="0"/>
                    <a:pt x="691489" y="106297"/>
                    <a:pt x="691489" y="237422"/>
                  </a:cubicBezTo>
                  <a:lnTo>
                    <a:pt x="691489" y="1042907"/>
                  </a:lnTo>
                  <a:lnTo>
                    <a:pt x="591475" y="1042907"/>
                  </a:lnTo>
                  <a:lnTo>
                    <a:pt x="40818" y="1039430"/>
                  </a:lnTo>
                  <a:cubicBezTo>
                    <a:pt x="12243" y="870311"/>
                    <a:pt x="-11441" y="678594"/>
                    <a:pt x="5894" y="530486"/>
                  </a:cubicBezTo>
                  <a:cubicBezTo>
                    <a:pt x="23229" y="382378"/>
                    <a:pt x="53189" y="314667"/>
                    <a:pt x="144826" y="150781"/>
                  </a:cubicBezTo>
                  <a:cubicBezTo>
                    <a:pt x="190508" y="51972"/>
                    <a:pt x="243332" y="36505"/>
                    <a:pt x="269964" y="18658"/>
                  </a:cubicBezTo>
                  <a:cubicBezTo>
                    <a:pt x="298369" y="6643"/>
                    <a:pt x="329598" y="0"/>
                    <a:pt x="36237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A0F3A1C0-9733-4526-816F-8C926A131B5D}"/>
                </a:ext>
              </a:extLst>
            </p:cNvPr>
            <p:cNvSpPr/>
            <p:nvPr/>
          </p:nvSpPr>
          <p:spPr>
            <a:xfrm>
              <a:off x="4185276" y="5543994"/>
              <a:ext cx="181463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02763227-24FA-4229-A284-742E0BEABE7C}"/>
                </a:ext>
              </a:extLst>
            </p:cNvPr>
            <p:cNvSpPr/>
            <p:nvPr/>
          </p:nvSpPr>
          <p:spPr>
            <a:xfrm flipH="1">
              <a:off x="4219176" y="5498757"/>
              <a:ext cx="352105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0" fmla="*/ 331777 w 344697"/>
                <a:gd name="connsiteY0" fmla="*/ 43235 h 947738"/>
                <a:gd name="connsiteX1" fmla="*/ 344697 w 344697"/>
                <a:gd name="connsiteY1" fmla="*/ 107231 h 947738"/>
                <a:gd name="connsiteX2" fmla="*/ 344697 w 344697"/>
                <a:gd name="connsiteY2" fmla="*/ 947738 h 947738"/>
                <a:gd name="connsiteX3" fmla="*/ 15875 w 344697"/>
                <a:gd name="connsiteY3" fmla="*/ 947738 h 947738"/>
                <a:gd name="connsiteX4" fmla="*/ 15875 w 344697"/>
                <a:gd name="connsiteY4" fmla="*/ 107231 h 947738"/>
                <a:gd name="connsiteX5" fmla="*/ 28795 w 344697"/>
                <a:gd name="connsiteY5" fmla="*/ 43235 h 947738"/>
                <a:gd name="connsiteX6" fmla="*/ 57945 w 344697"/>
                <a:gd name="connsiteY6" fmla="*/ 0 h 947738"/>
                <a:gd name="connsiteX0" fmla="*/ 331777 w 352105"/>
                <a:gd name="connsiteY0" fmla="*/ 43235 h 947738"/>
                <a:gd name="connsiteX1" fmla="*/ 344697 w 352105"/>
                <a:gd name="connsiteY1" fmla="*/ 107231 h 947738"/>
                <a:gd name="connsiteX2" fmla="*/ 344697 w 352105"/>
                <a:gd name="connsiteY2" fmla="*/ 947738 h 947738"/>
                <a:gd name="connsiteX3" fmla="*/ 15875 w 352105"/>
                <a:gd name="connsiteY3" fmla="*/ 947738 h 947738"/>
                <a:gd name="connsiteX4" fmla="*/ 15875 w 352105"/>
                <a:gd name="connsiteY4" fmla="*/ 107231 h 947738"/>
                <a:gd name="connsiteX5" fmla="*/ 28795 w 352105"/>
                <a:gd name="connsiteY5" fmla="*/ 43235 h 947738"/>
                <a:gd name="connsiteX6" fmla="*/ 57945 w 352105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2105" h="947738">
                  <a:moveTo>
                    <a:pt x="331777" y="43235"/>
                  </a:moveTo>
                  <a:cubicBezTo>
                    <a:pt x="340097" y="62905"/>
                    <a:pt x="344697" y="84531"/>
                    <a:pt x="344697" y="107231"/>
                  </a:cubicBezTo>
                  <a:cubicBezTo>
                    <a:pt x="344697" y="387400"/>
                    <a:pt x="361366" y="667569"/>
                    <a:pt x="344697" y="947738"/>
                  </a:cubicBezTo>
                  <a:lnTo>
                    <a:pt x="15875" y="947738"/>
                  </a:lnTo>
                  <a:cubicBezTo>
                    <a:pt x="-19844" y="722337"/>
                    <a:pt x="15875" y="387400"/>
                    <a:pt x="15875" y="107231"/>
                  </a:cubicBezTo>
                  <a:cubicBezTo>
                    <a:pt x="15875" y="84531"/>
                    <a:pt x="20476" y="62905"/>
                    <a:pt x="28795" y="43235"/>
                  </a:cubicBezTo>
                  <a:lnTo>
                    <a:pt x="57945" y="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月 77">
              <a:extLst>
                <a:ext uri="{FF2B5EF4-FFF2-40B4-BE49-F238E27FC236}">
                  <a16:creationId xmlns:a16="http://schemas.microsoft.com/office/drawing/2014/main" id="{14249048-5FD3-4EB4-B20C-128D4C8AB9D7}"/>
                </a:ext>
              </a:extLst>
            </p:cNvPr>
            <p:cNvSpPr/>
            <p:nvPr/>
          </p:nvSpPr>
          <p:spPr>
            <a:xfrm rot="19800000" flipH="1">
              <a:off x="4073779" y="5004005"/>
              <a:ext cx="62802" cy="176787"/>
            </a:xfrm>
            <a:prstGeom prst="moon">
              <a:avLst/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51B01FCF-9056-443A-B0E3-29989F829D9C}"/>
                </a:ext>
              </a:extLst>
            </p:cNvPr>
            <p:cNvGrpSpPr/>
            <p:nvPr/>
          </p:nvGrpSpPr>
          <p:grpSpPr>
            <a:xfrm>
              <a:off x="3952621" y="4641270"/>
              <a:ext cx="269237" cy="253842"/>
              <a:chOff x="3952621" y="4641270"/>
              <a:chExt cx="337093" cy="253842"/>
            </a:xfrm>
          </p:grpSpPr>
          <p:sp>
            <p:nvSpPr>
              <p:cNvPr id="86" name="円/楕円 27">
                <a:extLst>
                  <a:ext uri="{FF2B5EF4-FFF2-40B4-BE49-F238E27FC236}">
                    <a16:creationId xmlns:a16="http://schemas.microsoft.com/office/drawing/2014/main" id="{F6E9F5FE-8AB7-4306-A67C-24F48EDDC3C5}"/>
                  </a:ext>
                </a:extLst>
              </p:cNvPr>
              <p:cNvSpPr/>
              <p:nvPr/>
            </p:nvSpPr>
            <p:spPr>
              <a:xfrm rot="297402" flipH="1">
                <a:off x="4180238" y="4843231"/>
                <a:ext cx="109475" cy="2747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円/楕円 27">
                <a:extLst>
                  <a:ext uri="{FF2B5EF4-FFF2-40B4-BE49-F238E27FC236}">
                    <a16:creationId xmlns:a16="http://schemas.microsoft.com/office/drawing/2014/main" id="{E1A5898D-ECE9-4114-87FC-BB2DC5419CE3}"/>
                  </a:ext>
                </a:extLst>
              </p:cNvPr>
              <p:cNvSpPr/>
              <p:nvPr/>
            </p:nvSpPr>
            <p:spPr>
              <a:xfrm rot="21076560" flipH="1">
                <a:off x="4180239" y="4782654"/>
                <a:ext cx="109475" cy="2747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円/楕円 333">
                <a:extLst>
                  <a:ext uri="{FF2B5EF4-FFF2-40B4-BE49-F238E27FC236}">
                    <a16:creationId xmlns:a16="http://schemas.microsoft.com/office/drawing/2014/main" id="{4EF890DD-09DD-4F33-B5A5-AC2D93DAE127}"/>
                  </a:ext>
                </a:extLst>
              </p:cNvPr>
              <p:cNvSpPr/>
              <p:nvPr/>
            </p:nvSpPr>
            <p:spPr>
              <a:xfrm>
                <a:off x="4017879" y="4764824"/>
                <a:ext cx="152578" cy="11505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円/楕円 334">
                <a:extLst>
                  <a:ext uri="{FF2B5EF4-FFF2-40B4-BE49-F238E27FC236}">
                    <a16:creationId xmlns:a16="http://schemas.microsoft.com/office/drawing/2014/main" id="{6F47FC4E-19F8-435D-8489-3A8ACB9FBF64}"/>
                  </a:ext>
                </a:extLst>
              </p:cNvPr>
              <p:cNvSpPr/>
              <p:nvPr/>
            </p:nvSpPr>
            <p:spPr>
              <a:xfrm>
                <a:off x="4017879" y="4788928"/>
                <a:ext cx="152578" cy="10618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円/楕円 335">
                <a:extLst>
                  <a:ext uri="{FF2B5EF4-FFF2-40B4-BE49-F238E27FC236}">
                    <a16:creationId xmlns:a16="http://schemas.microsoft.com/office/drawing/2014/main" id="{C3ED0351-A9C0-4684-A2D0-5905869F3C43}"/>
                  </a:ext>
                </a:extLst>
              </p:cNvPr>
              <p:cNvSpPr/>
              <p:nvPr/>
            </p:nvSpPr>
            <p:spPr>
              <a:xfrm>
                <a:off x="4023267" y="4782090"/>
                <a:ext cx="91322" cy="9778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円/楕円 27">
                <a:extLst>
                  <a:ext uri="{FF2B5EF4-FFF2-40B4-BE49-F238E27FC236}">
                    <a16:creationId xmlns:a16="http://schemas.microsoft.com/office/drawing/2014/main" id="{3055B037-D7E0-4E07-8011-DA43836B7451}"/>
                  </a:ext>
                </a:extLst>
              </p:cNvPr>
              <p:cNvSpPr/>
              <p:nvPr/>
            </p:nvSpPr>
            <p:spPr>
              <a:xfrm rot="10800000">
                <a:off x="3952621" y="4641270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42819E3D-EC0E-434F-8AE6-8187271D8485}"/>
                </a:ext>
              </a:extLst>
            </p:cNvPr>
            <p:cNvSpPr/>
            <p:nvPr/>
          </p:nvSpPr>
          <p:spPr>
            <a:xfrm>
              <a:off x="4184842" y="5374246"/>
              <a:ext cx="396684" cy="109773"/>
            </a:xfrm>
            <a:custGeom>
              <a:avLst/>
              <a:gdLst>
                <a:gd name="connsiteX0" fmla="*/ 49029 w 399064"/>
                <a:gd name="connsiteY0" fmla="*/ 0 h 122467"/>
                <a:gd name="connsiteX1" fmla="*/ 339342 w 399064"/>
                <a:gd name="connsiteY1" fmla="*/ 0 h 122467"/>
                <a:gd name="connsiteX2" fmla="*/ 384940 w 399064"/>
                <a:gd name="connsiteY2" fmla="*/ 84949 h 122467"/>
                <a:gd name="connsiteX3" fmla="*/ 399064 w 399064"/>
                <a:gd name="connsiteY3" fmla="*/ 94688 h 122467"/>
                <a:gd name="connsiteX4" fmla="*/ 199532 w 399064"/>
                <a:gd name="connsiteY4" fmla="*/ 122467 h 122467"/>
                <a:gd name="connsiteX5" fmla="*/ 0 w 399064"/>
                <a:gd name="connsiteY5" fmla="*/ 94688 h 122467"/>
                <a:gd name="connsiteX6" fmla="*/ 4855 w 399064"/>
                <a:gd name="connsiteY6" fmla="*/ 91340 h 122467"/>
                <a:gd name="connsiteX7" fmla="*/ 0 w 399064"/>
                <a:gd name="connsiteY7" fmla="*/ 91340 h 122467"/>
                <a:gd name="connsiteX0" fmla="*/ 49029 w 399064"/>
                <a:gd name="connsiteY0" fmla="*/ 0 h 122467"/>
                <a:gd name="connsiteX1" fmla="*/ 339342 w 399064"/>
                <a:gd name="connsiteY1" fmla="*/ 0 h 122467"/>
                <a:gd name="connsiteX2" fmla="*/ 384940 w 399064"/>
                <a:gd name="connsiteY2" fmla="*/ 84949 h 122467"/>
                <a:gd name="connsiteX3" fmla="*/ 399064 w 399064"/>
                <a:gd name="connsiteY3" fmla="*/ 94688 h 122467"/>
                <a:gd name="connsiteX4" fmla="*/ 199532 w 399064"/>
                <a:gd name="connsiteY4" fmla="*/ 122467 h 122467"/>
                <a:gd name="connsiteX5" fmla="*/ 0 w 399064"/>
                <a:gd name="connsiteY5" fmla="*/ 94688 h 122467"/>
                <a:gd name="connsiteX6" fmla="*/ 0 w 399064"/>
                <a:gd name="connsiteY6" fmla="*/ 91340 h 122467"/>
                <a:gd name="connsiteX7" fmla="*/ 49029 w 399064"/>
                <a:gd name="connsiteY7" fmla="*/ 0 h 122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9064" h="122467">
                  <a:moveTo>
                    <a:pt x="49029" y="0"/>
                  </a:moveTo>
                  <a:lnTo>
                    <a:pt x="339342" y="0"/>
                  </a:lnTo>
                  <a:lnTo>
                    <a:pt x="384940" y="84949"/>
                  </a:lnTo>
                  <a:lnTo>
                    <a:pt x="399064" y="94688"/>
                  </a:lnTo>
                  <a:cubicBezTo>
                    <a:pt x="399064" y="110030"/>
                    <a:pt x="309730" y="122467"/>
                    <a:pt x="199532" y="122467"/>
                  </a:cubicBezTo>
                  <a:cubicBezTo>
                    <a:pt x="89334" y="122467"/>
                    <a:pt x="0" y="110030"/>
                    <a:pt x="0" y="94688"/>
                  </a:cubicBezTo>
                  <a:lnTo>
                    <a:pt x="0" y="91340"/>
                  </a:lnTo>
                  <a:lnTo>
                    <a:pt x="4902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8836C4D0-4BA3-4ACA-A19A-E27EF14292DA}"/>
                </a:ext>
              </a:extLst>
            </p:cNvPr>
            <p:cNvSpPr/>
            <p:nvPr/>
          </p:nvSpPr>
          <p:spPr>
            <a:xfrm rot="1800000">
              <a:off x="3878587" y="4164330"/>
              <a:ext cx="1145110" cy="851563"/>
            </a:xfrm>
            <a:custGeom>
              <a:avLst/>
              <a:gdLst>
                <a:gd name="connsiteX0" fmla="*/ 252434 w 1145110"/>
                <a:gd name="connsiteY0" fmla="*/ 77573 h 851563"/>
                <a:gd name="connsiteX1" fmla="*/ 572555 w 1145110"/>
                <a:gd name="connsiteY1" fmla="*/ 0 h 851563"/>
                <a:gd name="connsiteX2" fmla="*/ 1145110 w 1145110"/>
                <a:gd name="connsiteY2" fmla="*/ 454215 h 851563"/>
                <a:gd name="connsiteX3" fmla="*/ 892676 w 1145110"/>
                <a:gd name="connsiteY3" fmla="*/ 830857 h 851563"/>
                <a:gd name="connsiteX4" fmla="*/ 844588 w 1145110"/>
                <a:gd name="connsiteY4" fmla="*/ 851563 h 851563"/>
                <a:gd name="connsiteX5" fmla="*/ 821413 w 1145110"/>
                <a:gd name="connsiteY5" fmla="*/ 754972 h 851563"/>
                <a:gd name="connsiteX6" fmla="*/ 776385 w 1145110"/>
                <a:gd name="connsiteY6" fmla="*/ 656178 h 851563"/>
                <a:gd name="connsiteX7" fmla="*/ 64884 w 1145110"/>
                <a:gd name="connsiteY7" fmla="*/ 447759 h 851563"/>
                <a:gd name="connsiteX8" fmla="*/ 4738 w 1145110"/>
                <a:gd name="connsiteY8" fmla="*/ 491502 h 851563"/>
                <a:gd name="connsiteX9" fmla="*/ 0 w 1145110"/>
                <a:gd name="connsiteY9" fmla="*/ 454215 h 851563"/>
                <a:gd name="connsiteX10" fmla="*/ 252434 w 1145110"/>
                <a:gd name="connsiteY10" fmla="*/ 77573 h 851563"/>
                <a:gd name="connsiteX0" fmla="*/ 252434 w 1145110"/>
                <a:gd name="connsiteY0" fmla="*/ 77573 h 851563"/>
                <a:gd name="connsiteX1" fmla="*/ 572555 w 1145110"/>
                <a:gd name="connsiteY1" fmla="*/ 0 h 851563"/>
                <a:gd name="connsiteX2" fmla="*/ 1145110 w 1145110"/>
                <a:gd name="connsiteY2" fmla="*/ 454215 h 851563"/>
                <a:gd name="connsiteX3" fmla="*/ 892676 w 1145110"/>
                <a:gd name="connsiteY3" fmla="*/ 830857 h 851563"/>
                <a:gd name="connsiteX4" fmla="*/ 844588 w 1145110"/>
                <a:gd name="connsiteY4" fmla="*/ 851563 h 851563"/>
                <a:gd name="connsiteX5" fmla="*/ 821413 w 1145110"/>
                <a:gd name="connsiteY5" fmla="*/ 754972 h 851563"/>
                <a:gd name="connsiteX6" fmla="*/ 726340 w 1145110"/>
                <a:gd name="connsiteY6" fmla="*/ 693320 h 851563"/>
                <a:gd name="connsiteX7" fmla="*/ 64884 w 1145110"/>
                <a:gd name="connsiteY7" fmla="*/ 447759 h 851563"/>
                <a:gd name="connsiteX8" fmla="*/ 4738 w 1145110"/>
                <a:gd name="connsiteY8" fmla="*/ 491502 h 851563"/>
                <a:gd name="connsiteX9" fmla="*/ 0 w 1145110"/>
                <a:gd name="connsiteY9" fmla="*/ 454215 h 851563"/>
                <a:gd name="connsiteX10" fmla="*/ 252434 w 1145110"/>
                <a:gd name="connsiteY10" fmla="*/ 77573 h 851563"/>
                <a:gd name="connsiteX0" fmla="*/ 252434 w 1145110"/>
                <a:gd name="connsiteY0" fmla="*/ 77573 h 851563"/>
                <a:gd name="connsiteX1" fmla="*/ 572555 w 1145110"/>
                <a:gd name="connsiteY1" fmla="*/ 0 h 851563"/>
                <a:gd name="connsiteX2" fmla="*/ 1145110 w 1145110"/>
                <a:gd name="connsiteY2" fmla="*/ 454215 h 851563"/>
                <a:gd name="connsiteX3" fmla="*/ 892676 w 1145110"/>
                <a:gd name="connsiteY3" fmla="*/ 830857 h 851563"/>
                <a:gd name="connsiteX4" fmla="*/ 844588 w 1145110"/>
                <a:gd name="connsiteY4" fmla="*/ 851563 h 851563"/>
                <a:gd name="connsiteX5" fmla="*/ 726340 w 1145110"/>
                <a:gd name="connsiteY5" fmla="*/ 693320 h 851563"/>
                <a:gd name="connsiteX6" fmla="*/ 64884 w 1145110"/>
                <a:gd name="connsiteY6" fmla="*/ 447759 h 851563"/>
                <a:gd name="connsiteX7" fmla="*/ 4738 w 1145110"/>
                <a:gd name="connsiteY7" fmla="*/ 491502 h 851563"/>
                <a:gd name="connsiteX8" fmla="*/ 0 w 1145110"/>
                <a:gd name="connsiteY8" fmla="*/ 454215 h 851563"/>
                <a:gd name="connsiteX9" fmla="*/ 252434 w 1145110"/>
                <a:gd name="connsiteY9" fmla="*/ 77573 h 851563"/>
                <a:gd name="connsiteX0" fmla="*/ 252434 w 1145110"/>
                <a:gd name="connsiteY0" fmla="*/ 77573 h 851563"/>
                <a:gd name="connsiteX1" fmla="*/ 572555 w 1145110"/>
                <a:gd name="connsiteY1" fmla="*/ 0 h 851563"/>
                <a:gd name="connsiteX2" fmla="*/ 1145110 w 1145110"/>
                <a:gd name="connsiteY2" fmla="*/ 454215 h 851563"/>
                <a:gd name="connsiteX3" fmla="*/ 892676 w 1145110"/>
                <a:gd name="connsiteY3" fmla="*/ 830857 h 851563"/>
                <a:gd name="connsiteX4" fmla="*/ 844588 w 1145110"/>
                <a:gd name="connsiteY4" fmla="*/ 851563 h 851563"/>
                <a:gd name="connsiteX5" fmla="*/ 726340 w 1145110"/>
                <a:gd name="connsiteY5" fmla="*/ 693320 h 851563"/>
                <a:gd name="connsiteX6" fmla="*/ 152136 w 1145110"/>
                <a:gd name="connsiteY6" fmla="*/ 408379 h 851563"/>
                <a:gd name="connsiteX7" fmla="*/ 64884 w 1145110"/>
                <a:gd name="connsiteY7" fmla="*/ 447759 h 851563"/>
                <a:gd name="connsiteX8" fmla="*/ 4738 w 1145110"/>
                <a:gd name="connsiteY8" fmla="*/ 491502 h 851563"/>
                <a:gd name="connsiteX9" fmla="*/ 0 w 1145110"/>
                <a:gd name="connsiteY9" fmla="*/ 454215 h 851563"/>
                <a:gd name="connsiteX10" fmla="*/ 252434 w 1145110"/>
                <a:gd name="connsiteY10" fmla="*/ 77573 h 851563"/>
                <a:gd name="connsiteX0" fmla="*/ 252434 w 1145110"/>
                <a:gd name="connsiteY0" fmla="*/ 77573 h 851563"/>
                <a:gd name="connsiteX1" fmla="*/ 572555 w 1145110"/>
                <a:gd name="connsiteY1" fmla="*/ 0 h 851563"/>
                <a:gd name="connsiteX2" fmla="*/ 1145110 w 1145110"/>
                <a:gd name="connsiteY2" fmla="*/ 454215 h 851563"/>
                <a:gd name="connsiteX3" fmla="*/ 892676 w 1145110"/>
                <a:gd name="connsiteY3" fmla="*/ 830857 h 851563"/>
                <a:gd name="connsiteX4" fmla="*/ 844588 w 1145110"/>
                <a:gd name="connsiteY4" fmla="*/ 851563 h 851563"/>
                <a:gd name="connsiteX5" fmla="*/ 726340 w 1145110"/>
                <a:gd name="connsiteY5" fmla="*/ 693320 h 851563"/>
                <a:gd name="connsiteX6" fmla="*/ 152136 w 1145110"/>
                <a:gd name="connsiteY6" fmla="*/ 408379 h 851563"/>
                <a:gd name="connsiteX7" fmla="*/ 64884 w 1145110"/>
                <a:gd name="connsiteY7" fmla="*/ 447759 h 851563"/>
                <a:gd name="connsiteX8" fmla="*/ 4738 w 1145110"/>
                <a:gd name="connsiteY8" fmla="*/ 491502 h 851563"/>
                <a:gd name="connsiteX9" fmla="*/ 0 w 1145110"/>
                <a:gd name="connsiteY9" fmla="*/ 454215 h 851563"/>
                <a:gd name="connsiteX10" fmla="*/ 252434 w 1145110"/>
                <a:gd name="connsiteY10" fmla="*/ 77573 h 851563"/>
                <a:gd name="connsiteX0" fmla="*/ 252434 w 1145110"/>
                <a:gd name="connsiteY0" fmla="*/ 77573 h 851563"/>
                <a:gd name="connsiteX1" fmla="*/ 572555 w 1145110"/>
                <a:gd name="connsiteY1" fmla="*/ 0 h 851563"/>
                <a:gd name="connsiteX2" fmla="*/ 1145110 w 1145110"/>
                <a:gd name="connsiteY2" fmla="*/ 454215 h 851563"/>
                <a:gd name="connsiteX3" fmla="*/ 892676 w 1145110"/>
                <a:gd name="connsiteY3" fmla="*/ 830857 h 851563"/>
                <a:gd name="connsiteX4" fmla="*/ 844588 w 1145110"/>
                <a:gd name="connsiteY4" fmla="*/ 851563 h 851563"/>
                <a:gd name="connsiteX5" fmla="*/ 726340 w 1145110"/>
                <a:gd name="connsiteY5" fmla="*/ 693320 h 851563"/>
                <a:gd name="connsiteX6" fmla="*/ 152136 w 1145110"/>
                <a:gd name="connsiteY6" fmla="*/ 408379 h 851563"/>
                <a:gd name="connsiteX7" fmla="*/ 64884 w 1145110"/>
                <a:gd name="connsiteY7" fmla="*/ 447759 h 851563"/>
                <a:gd name="connsiteX8" fmla="*/ 4738 w 1145110"/>
                <a:gd name="connsiteY8" fmla="*/ 491502 h 851563"/>
                <a:gd name="connsiteX9" fmla="*/ 0 w 1145110"/>
                <a:gd name="connsiteY9" fmla="*/ 454215 h 851563"/>
                <a:gd name="connsiteX10" fmla="*/ 252434 w 1145110"/>
                <a:gd name="connsiteY10" fmla="*/ 77573 h 851563"/>
                <a:gd name="connsiteX0" fmla="*/ 64884 w 1145110"/>
                <a:gd name="connsiteY0" fmla="*/ 447759 h 851563"/>
                <a:gd name="connsiteX1" fmla="*/ 4738 w 1145110"/>
                <a:gd name="connsiteY1" fmla="*/ 491502 h 851563"/>
                <a:gd name="connsiteX2" fmla="*/ 0 w 1145110"/>
                <a:gd name="connsiteY2" fmla="*/ 454215 h 851563"/>
                <a:gd name="connsiteX3" fmla="*/ 252434 w 1145110"/>
                <a:gd name="connsiteY3" fmla="*/ 77573 h 851563"/>
                <a:gd name="connsiteX4" fmla="*/ 572555 w 1145110"/>
                <a:gd name="connsiteY4" fmla="*/ 0 h 851563"/>
                <a:gd name="connsiteX5" fmla="*/ 1145110 w 1145110"/>
                <a:gd name="connsiteY5" fmla="*/ 454215 h 851563"/>
                <a:gd name="connsiteX6" fmla="*/ 892676 w 1145110"/>
                <a:gd name="connsiteY6" fmla="*/ 830857 h 851563"/>
                <a:gd name="connsiteX7" fmla="*/ 844588 w 1145110"/>
                <a:gd name="connsiteY7" fmla="*/ 851563 h 851563"/>
                <a:gd name="connsiteX8" fmla="*/ 726340 w 1145110"/>
                <a:gd name="connsiteY8" fmla="*/ 693320 h 851563"/>
                <a:gd name="connsiteX9" fmla="*/ 152136 w 1145110"/>
                <a:gd name="connsiteY9" fmla="*/ 408379 h 851563"/>
                <a:gd name="connsiteX10" fmla="*/ 156324 w 1145110"/>
                <a:gd name="connsiteY10" fmla="*/ 539199 h 851563"/>
                <a:gd name="connsiteX0" fmla="*/ 64884 w 1145110"/>
                <a:gd name="connsiteY0" fmla="*/ 447759 h 851563"/>
                <a:gd name="connsiteX1" fmla="*/ 4738 w 1145110"/>
                <a:gd name="connsiteY1" fmla="*/ 491502 h 851563"/>
                <a:gd name="connsiteX2" fmla="*/ 0 w 1145110"/>
                <a:gd name="connsiteY2" fmla="*/ 454215 h 851563"/>
                <a:gd name="connsiteX3" fmla="*/ 252434 w 1145110"/>
                <a:gd name="connsiteY3" fmla="*/ 77573 h 851563"/>
                <a:gd name="connsiteX4" fmla="*/ 572555 w 1145110"/>
                <a:gd name="connsiteY4" fmla="*/ 0 h 851563"/>
                <a:gd name="connsiteX5" fmla="*/ 1145110 w 1145110"/>
                <a:gd name="connsiteY5" fmla="*/ 454215 h 851563"/>
                <a:gd name="connsiteX6" fmla="*/ 892676 w 1145110"/>
                <a:gd name="connsiteY6" fmla="*/ 830857 h 851563"/>
                <a:gd name="connsiteX7" fmla="*/ 844588 w 1145110"/>
                <a:gd name="connsiteY7" fmla="*/ 851563 h 851563"/>
                <a:gd name="connsiteX8" fmla="*/ 726340 w 1145110"/>
                <a:gd name="connsiteY8" fmla="*/ 693320 h 851563"/>
                <a:gd name="connsiteX9" fmla="*/ 152136 w 1145110"/>
                <a:gd name="connsiteY9" fmla="*/ 408379 h 851563"/>
                <a:gd name="connsiteX0" fmla="*/ 4738 w 1145110"/>
                <a:gd name="connsiteY0" fmla="*/ 491502 h 851563"/>
                <a:gd name="connsiteX1" fmla="*/ 0 w 1145110"/>
                <a:gd name="connsiteY1" fmla="*/ 454215 h 851563"/>
                <a:gd name="connsiteX2" fmla="*/ 252434 w 1145110"/>
                <a:gd name="connsiteY2" fmla="*/ 77573 h 851563"/>
                <a:gd name="connsiteX3" fmla="*/ 572555 w 1145110"/>
                <a:gd name="connsiteY3" fmla="*/ 0 h 851563"/>
                <a:gd name="connsiteX4" fmla="*/ 1145110 w 1145110"/>
                <a:gd name="connsiteY4" fmla="*/ 454215 h 851563"/>
                <a:gd name="connsiteX5" fmla="*/ 892676 w 1145110"/>
                <a:gd name="connsiteY5" fmla="*/ 830857 h 851563"/>
                <a:gd name="connsiteX6" fmla="*/ 844588 w 1145110"/>
                <a:gd name="connsiteY6" fmla="*/ 851563 h 851563"/>
                <a:gd name="connsiteX7" fmla="*/ 726340 w 1145110"/>
                <a:gd name="connsiteY7" fmla="*/ 693320 h 851563"/>
                <a:gd name="connsiteX8" fmla="*/ 152136 w 1145110"/>
                <a:gd name="connsiteY8" fmla="*/ 408379 h 851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110" h="851563">
                  <a:moveTo>
                    <a:pt x="4738" y="491502"/>
                  </a:moveTo>
                  <a:lnTo>
                    <a:pt x="0" y="454215"/>
                  </a:lnTo>
                  <a:cubicBezTo>
                    <a:pt x="0" y="297430"/>
                    <a:pt x="100134" y="159199"/>
                    <a:pt x="252434" y="77573"/>
                  </a:cubicBezTo>
                  <a:cubicBezTo>
                    <a:pt x="343815" y="28597"/>
                    <a:pt x="453975" y="0"/>
                    <a:pt x="572555" y="0"/>
                  </a:cubicBezTo>
                  <a:cubicBezTo>
                    <a:pt x="888768" y="0"/>
                    <a:pt x="1145110" y="203359"/>
                    <a:pt x="1145110" y="454215"/>
                  </a:cubicBezTo>
                  <a:cubicBezTo>
                    <a:pt x="1145110" y="611000"/>
                    <a:pt x="1044976" y="749232"/>
                    <a:pt x="892676" y="830857"/>
                  </a:cubicBezTo>
                  <a:lnTo>
                    <a:pt x="844588" y="851563"/>
                  </a:lnTo>
                  <a:cubicBezTo>
                    <a:pt x="805172" y="798815"/>
                    <a:pt x="765366" y="746357"/>
                    <a:pt x="726340" y="693320"/>
                  </a:cubicBezTo>
                  <a:cubicBezTo>
                    <a:pt x="618285" y="546469"/>
                    <a:pt x="460906" y="326437"/>
                    <a:pt x="152136" y="408379"/>
                  </a:cubicBezTo>
                </a:path>
              </a:pathLst>
            </a:cu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3387FF78-52B5-420A-AB7E-7C36196F24E7}"/>
                </a:ext>
              </a:extLst>
            </p:cNvPr>
            <p:cNvGrpSpPr/>
            <p:nvPr/>
          </p:nvGrpSpPr>
          <p:grpSpPr>
            <a:xfrm>
              <a:off x="4391385" y="4726878"/>
              <a:ext cx="188990" cy="342286"/>
              <a:chOff x="1368308" y="1783038"/>
              <a:chExt cx="188990" cy="342286"/>
            </a:xfrm>
          </p:grpSpPr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A34F37CD-34EA-4F76-BF64-58A6ABDD889E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31511EB1-1C2C-44B2-A0F9-8B91D6520FE0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5F824155-4DAF-41FC-81AC-3A01CC8E96B6}"/>
                </a:ext>
              </a:extLst>
            </p:cNvPr>
            <p:cNvSpPr/>
            <p:nvPr/>
          </p:nvSpPr>
          <p:spPr>
            <a:xfrm>
              <a:off x="4700815" y="4020781"/>
              <a:ext cx="172454" cy="17033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9583277C-8CD4-4D6A-8151-1D0CC75E55E1}"/>
              </a:ext>
            </a:extLst>
          </p:cNvPr>
          <p:cNvGrpSpPr/>
          <p:nvPr/>
        </p:nvGrpSpPr>
        <p:grpSpPr>
          <a:xfrm>
            <a:off x="7482870" y="1143771"/>
            <a:ext cx="1022070" cy="2388501"/>
            <a:chOff x="6904900" y="1143771"/>
            <a:chExt cx="1022070" cy="2388501"/>
          </a:xfrm>
        </p:grpSpPr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203C9404-24DA-4905-B3F4-870F3713BD2D}"/>
                </a:ext>
              </a:extLst>
            </p:cNvPr>
            <p:cNvSpPr/>
            <p:nvPr/>
          </p:nvSpPr>
          <p:spPr>
            <a:xfrm rot="1972559">
              <a:off x="6939728" y="1346722"/>
              <a:ext cx="473167" cy="51584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017F753B-EC79-4F58-8106-48A8805711A0}"/>
                </a:ext>
              </a:extLst>
            </p:cNvPr>
            <p:cNvSpPr/>
            <p:nvPr/>
          </p:nvSpPr>
          <p:spPr>
            <a:xfrm>
              <a:off x="7055643" y="1276350"/>
              <a:ext cx="871327" cy="1533787"/>
            </a:xfrm>
            <a:custGeom>
              <a:avLst/>
              <a:gdLst>
                <a:gd name="connsiteX0" fmla="*/ 336094 w 883916"/>
                <a:gd name="connsiteY0" fmla="*/ 0 h 1565177"/>
                <a:gd name="connsiteX1" fmla="*/ 883916 w 883916"/>
                <a:gd name="connsiteY1" fmla="*/ 581775 h 1565177"/>
                <a:gd name="connsiteX2" fmla="*/ 790357 w 883916"/>
                <a:gd name="connsiteY2" fmla="*/ 907051 h 1565177"/>
                <a:gd name="connsiteX3" fmla="*/ 783837 w 883916"/>
                <a:gd name="connsiteY3" fmla="*/ 915443 h 1565177"/>
                <a:gd name="connsiteX4" fmla="*/ 786615 w 883916"/>
                <a:gd name="connsiteY4" fmla="*/ 953248 h 1565177"/>
                <a:gd name="connsiteX5" fmla="*/ 425977 w 883916"/>
                <a:gd name="connsiteY5" fmla="*/ 1560194 h 1565177"/>
                <a:gd name="connsiteX6" fmla="*/ 389941 w 883916"/>
                <a:gd name="connsiteY6" fmla="*/ 1565177 h 1565177"/>
                <a:gd name="connsiteX7" fmla="*/ 389941 w 883916"/>
                <a:gd name="connsiteY7" fmla="*/ 715046 h 1565177"/>
                <a:gd name="connsiteX8" fmla="*/ 406873 w 883916"/>
                <a:gd name="connsiteY8" fmla="*/ 714661 h 1565177"/>
                <a:gd name="connsiteX9" fmla="*/ 432415 w 883916"/>
                <a:gd name="connsiteY9" fmla="*/ 701426 h 1565177"/>
                <a:gd name="connsiteX10" fmla="*/ 418387 w 883916"/>
                <a:gd name="connsiteY10" fmla="*/ 548264 h 1565177"/>
                <a:gd name="connsiteX11" fmla="*/ 389941 w 883916"/>
                <a:gd name="connsiteY11" fmla="*/ 496370 h 1565177"/>
                <a:gd name="connsiteX12" fmla="*/ 389941 w 883916"/>
                <a:gd name="connsiteY12" fmla="*/ 476933 h 1565177"/>
                <a:gd name="connsiteX13" fmla="*/ 267133 w 883916"/>
                <a:gd name="connsiteY13" fmla="*/ 291658 h 1565177"/>
                <a:gd name="connsiteX14" fmla="*/ 208912 w 883916"/>
                <a:gd name="connsiteY14" fmla="*/ 279904 h 1565177"/>
                <a:gd name="connsiteX15" fmla="*/ 127380 w 883916"/>
                <a:gd name="connsiteY15" fmla="*/ 206553 h 1565177"/>
                <a:gd name="connsiteX16" fmla="*/ 15906 w 883916"/>
                <a:gd name="connsiteY16" fmla="*/ 133802 h 1565177"/>
                <a:gd name="connsiteX17" fmla="*/ 0 w 883916"/>
                <a:gd name="connsiteY17" fmla="*/ 126797 h 1565177"/>
                <a:gd name="connsiteX18" fmla="*/ 74970 w 883916"/>
                <a:gd name="connsiteY18" fmla="*/ 70217 h 1565177"/>
                <a:gd name="connsiteX19" fmla="*/ 336094 w 883916"/>
                <a:gd name="connsiteY19" fmla="*/ 0 h 1565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83916" h="1565177">
                  <a:moveTo>
                    <a:pt x="336094" y="0"/>
                  </a:moveTo>
                  <a:cubicBezTo>
                    <a:pt x="638648" y="0"/>
                    <a:pt x="883916" y="260470"/>
                    <a:pt x="883916" y="581775"/>
                  </a:cubicBezTo>
                  <a:cubicBezTo>
                    <a:pt x="883916" y="702265"/>
                    <a:pt x="849425" y="814199"/>
                    <a:pt x="790357" y="907051"/>
                  </a:cubicBezTo>
                  <a:lnTo>
                    <a:pt x="783837" y="915443"/>
                  </a:lnTo>
                  <a:lnTo>
                    <a:pt x="786615" y="953248"/>
                  </a:lnTo>
                  <a:cubicBezTo>
                    <a:pt x="786615" y="1252637"/>
                    <a:pt x="631793" y="1502425"/>
                    <a:pt x="425977" y="1560194"/>
                  </a:cubicBezTo>
                  <a:lnTo>
                    <a:pt x="389941" y="1565177"/>
                  </a:lnTo>
                  <a:lnTo>
                    <a:pt x="389941" y="715046"/>
                  </a:lnTo>
                  <a:lnTo>
                    <a:pt x="406873" y="714661"/>
                  </a:lnTo>
                  <a:cubicBezTo>
                    <a:pt x="417047" y="712366"/>
                    <a:pt x="425646" y="707999"/>
                    <a:pt x="432415" y="701426"/>
                  </a:cubicBezTo>
                  <a:cubicBezTo>
                    <a:pt x="459489" y="675135"/>
                    <a:pt x="452146" y="618529"/>
                    <a:pt x="418387" y="548264"/>
                  </a:cubicBezTo>
                  <a:lnTo>
                    <a:pt x="389941" y="496370"/>
                  </a:lnTo>
                  <a:lnTo>
                    <a:pt x="389941" y="476933"/>
                  </a:lnTo>
                  <a:cubicBezTo>
                    <a:pt x="389941" y="393644"/>
                    <a:pt x="339302" y="322183"/>
                    <a:pt x="267133" y="291658"/>
                  </a:cubicBezTo>
                  <a:lnTo>
                    <a:pt x="208912" y="279904"/>
                  </a:lnTo>
                  <a:lnTo>
                    <a:pt x="127380" y="206553"/>
                  </a:lnTo>
                  <a:cubicBezTo>
                    <a:pt x="88370" y="176309"/>
                    <a:pt x="50529" y="151705"/>
                    <a:pt x="15906" y="133802"/>
                  </a:cubicBezTo>
                  <a:lnTo>
                    <a:pt x="0" y="126797"/>
                  </a:lnTo>
                  <a:lnTo>
                    <a:pt x="74970" y="70217"/>
                  </a:lnTo>
                  <a:cubicBezTo>
                    <a:pt x="152593" y="25437"/>
                    <a:pt x="241546" y="0"/>
                    <a:pt x="33609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CF71DDA6-5593-4AB0-9364-F576FFD21AEE}"/>
                </a:ext>
              </a:extLst>
            </p:cNvPr>
            <p:cNvGrpSpPr/>
            <p:nvPr/>
          </p:nvGrpSpPr>
          <p:grpSpPr>
            <a:xfrm>
              <a:off x="7292230" y="2142208"/>
              <a:ext cx="248020" cy="361687"/>
              <a:chOff x="321469" y="2142208"/>
              <a:chExt cx="248020" cy="361687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50BC185A-C75F-447F-93FC-0B0AEDBFCD53}"/>
                  </a:ext>
                </a:extLst>
              </p:cNvPr>
              <p:cNvSpPr/>
              <p:nvPr/>
            </p:nvSpPr>
            <p:spPr>
              <a:xfrm>
                <a:off x="321469" y="2142208"/>
                <a:ext cx="248020" cy="361687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CBF9E728-D573-400A-B53D-7F0084C8F6D7}"/>
                  </a:ext>
                </a:extLst>
              </p:cNvPr>
              <p:cNvSpPr/>
              <p:nvPr/>
            </p:nvSpPr>
            <p:spPr>
              <a:xfrm>
                <a:off x="335756" y="2168910"/>
                <a:ext cx="135732" cy="223973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03" h="223973">
                    <a:moveTo>
                      <a:pt x="152408" y="0"/>
                    </a:moveTo>
                    <a:cubicBezTo>
                      <a:pt x="185219" y="56830"/>
                      <a:pt x="121216" y="155210"/>
                      <a:pt x="9452" y="219737"/>
                    </a:cubicBezTo>
                    <a:lnTo>
                      <a:pt x="0" y="223973"/>
                    </a:lnTo>
                    <a:lnTo>
                      <a:pt x="4657" y="149621"/>
                    </a:lnTo>
                    <a:lnTo>
                      <a:pt x="85033" y="89394"/>
                    </a:lnTo>
                    <a:cubicBezTo>
                      <a:pt x="114612" y="60564"/>
                      <a:pt x="137872" y="29985"/>
                      <a:pt x="15240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C72F42E7-7CA5-4EA2-A1F1-81C155E9AAE9}"/>
                </a:ext>
              </a:extLst>
            </p:cNvPr>
            <p:cNvSpPr/>
            <p:nvPr/>
          </p:nvSpPr>
          <p:spPr>
            <a:xfrm>
              <a:off x="7011451" y="2489365"/>
              <a:ext cx="686407" cy="1042907"/>
            </a:xfrm>
            <a:custGeom>
              <a:avLst/>
              <a:gdLst>
                <a:gd name="connsiteX0" fmla="*/ 357408 w 686518"/>
                <a:gd name="connsiteY0" fmla="*/ 0 h 1042907"/>
                <a:gd name="connsiteX1" fmla="*/ 449096 w 686518"/>
                <a:gd name="connsiteY1" fmla="*/ 0 h 1042907"/>
                <a:gd name="connsiteX2" fmla="*/ 686518 w 686518"/>
                <a:gd name="connsiteY2" fmla="*/ 237422 h 1042907"/>
                <a:gd name="connsiteX3" fmla="*/ 686518 w 686518"/>
                <a:gd name="connsiteY3" fmla="*/ 1042907 h 1042907"/>
                <a:gd name="connsiteX4" fmla="*/ 586504 w 686518"/>
                <a:gd name="connsiteY4" fmla="*/ 1042907 h 1042907"/>
                <a:gd name="connsiteX5" fmla="*/ 119986 w 686518"/>
                <a:gd name="connsiteY5" fmla="*/ 1042907 h 1042907"/>
                <a:gd name="connsiteX6" fmla="*/ 119986 w 686518"/>
                <a:gd name="connsiteY6" fmla="*/ 1038179 h 1042907"/>
                <a:gd name="connsiteX7" fmla="*/ 86647 w 686518"/>
                <a:gd name="connsiteY7" fmla="*/ 1037842 h 1042907"/>
                <a:gd name="connsiteX8" fmla="*/ 923 w 686518"/>
                <a:gd name="connsiteY8" fmla="*/ 530486 h 1042907"/>
                <a:gd name="connsiteX9" fmla="*/ 209117 w 686518"/>
                <a:gd name="connsiteY9" fmla="*/ 49301 h 1042907"/>
                <a:gd name="connsiteX10" fmla="*/ 227961 w 686518"/>
                <a:gd name="connsiteY10" fmla="*/ 43625 h 1042907"/>
                <a:gd name="connsiteX11" fmla="*/ 264993 w 686518"/>
                <a:gd name="connsiteY11" fmla="*/ 18658 h 1042907"/>
                <a:gd name="connsiteX12" fmla="*/ 357408 w 686518"/>
                <a:gd name="connsiteY12" fmla="*/ 0 h 1042907"/>
                <a:gd name="connsiteX0" fmla="*/ 360735 w 689845"/>
                <a:gd name="connsiteY0" fmla="*/ 0 h 1042907"/>
                <a:gd name="connsiteX1" fmla="*/ 452423 w 689845"/>
                <a:gd name="connsiteY1" fmla="*/ 0 h 1042907"/>
                <a:gd name="connsiteX2" fmla="*/ 689845 w 689845"/>
                <a:gd name="connsiteY2" fmla="*/ 237422 h 1042907"/>
                <a:gd name="connsiteX3" fmla="*/ 689845 w 689845"/>
                <a:gd name="connsiteY3" fmla="*/ 1042907 h 1042907"/>
                <a:gd name="connsiteX4" fmla="*/ 589831 w 689845"/>
                <a:gd name="connsiteY4" fmla="*/ 1042907 h 1042907"/>
                <a:gd name="connsiteX5" fmla="*/ 123313 w 689845"/>
                <a:gd name="connsiteY5" fmla="*/ 1042907 h 1042907"/>
                <a:gd name="connsiteX6" fmla="*/ 123313 w 689845"/>
                <a:gd name="connsiteY6" fmla="*/ 1038179 h 1042907"/>
                <a:gd name="connsiteX7" fmla="*/ 89974 w 689845"/>
                <a:gd name="connsiteY7" fmla="*/ 1037842 h 1042907"/>
                <a:gd name="connsiteX8" fmla="*/ 4250 w 689845"/>
                <a:gd name="connsiteY8" fmla="*/ 530486 h 1042907"/>
                <a:gd name="connsiteX9" fmla="*/ 231288 w 689845"/>
                <a:gd name="connsiteY9" fmla="*/ 43625 h 1042907"/>
                <a:gd name="connsiteX10" fmla="*/ 268320 w 689845"/>
                <a:gd name="connsiteY10" fmla="*/ 18658 h 1042907"/>
                <a:gd name="connsiteX11" fmla="*/ 360735 w 68984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8845 w 687955"/>
                <a:gd name="connsiteY0" fmla="*/ 0 h 1042907"/>
                <a:gd name="connsiteX1" fmla="*/ 450533 w 687955"/>
                <a:gd name="connsiteY1" fmla="*/ 0 h 1042907"/>
                <a:gd name="connsiteX2" fmla="*/ 687955 w 687955"/>
                <a:gd name="connsiteY2" fmla="*/ 237422 h 1042907"/>
                <a:gd name="connsiteX3" fmla="*/ 687955 w 687955"/>
                <a:gd name="connsiteY3" fmla="*/ 1042907 h 1042907"/>
                <a:gd name="connsiteX4" fmla="*/ 587941 w 687955"/>
                <a:gd name="connsiteY4" fmla="*/ 1042907 h 1042907"/>
                <a:gd name="connsiteX5" fmla="*/ 121423 w 687955"/>
                <a:gd name="connsiteY5" fmla="*/ 1042907 h 1042907"/>
                <a:gd name="connsiteX6" fmla="*/ 121423 w 687955"/>
                <a:gd name="connsiteY6" fmla="*/ 1038179 h 1042907"/>
                <a:gd name="connsiteX7" fmla="*/ 88084 w 687955"/>
                <a:gd name="connsiteY7" fmla="*/ 1037842 h 1042907"/>
                <a:gd name="connsiteX8" fmla="*/ 2360 w 687955"/>
                <a:gd name="connsiteY8" fmla="*/ 530486 h 1042907"/>
                <a:gd name="connsiteX9" fmla="*/ 186535 w 687955"/>
                <a:gd name="connsiteY9" fmla="*/ 72200 h 1042907"/>
                <a:gd name="connsiteX10" fmla="*/ 266430 w 687955"/>
                <a:gd name="connsiteY10" fmla="*/ 18658 h 1042907"/>
                <a:gd name="connsiteX11" fmla="*/ 358845 w 687955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800 w 686910"/>
                <a:gd name="connsiteY0" fmla="*/ 0 h 1042907"/>
                <a:gd name="connsiteX1" fmla="*/ 449488 w 686910"/>
                <a:gd name="connsiteY1" fmla="*/ 0 h 1042907"/>
                <a:gd name="connsiteX2" fmla="*/ 686910 w 686910"/>
                <a:gd name="connsiteY2" fmla="*/ 237422 h 1042907"/>
                <a:gd name="connsiteX3" fmla="*/ 686910 w 686910"/>
                <a:gd name="connsiteY3" fmla="*/ 1042907 h 1042907"/>
                <a:gd name="connsiteX4" fmla="*/ 586896 w 686910"/>
                <a:gd name="connsiteY4" fmla="*/ 1042907 h 1042907"/>
                <a:gd name="connsiteX5" fmla="*/ 120378 w 686910"/>
                <a:gd name="connsiteY5" fmla="*/ 1042907 h 1042907"/>
                <a:gd name="connsiteX6" fmla="*/ 120378 w 686910"/>
                <a:gd name="connsiteY6" fmla="*/ 1038179 h 1042907"/>
                <a:gd name="connsiteX7" fmla="*/ 87039 w 686910"/>
                <a:gd name="connsiteY7" fmla="*/ 1037842 h 1042907"/>
                <a:gd name="connsiteX8" fmla="*/ 1315 w 686910"/>
                <a:gd name="connsiteY8" fmla="*/ 530486 h 1042907"/>
                <a:gd name="connsiteX9" fmla="*/ 156915 w 686910"/>
                <a:gd name="connsiteY9" fmla="*/ 136494 h 1042907"/>
                <a:gd name="connsiteX10" fmla="*/ 265385 w 686910"/>
                <a:gd name="connsiteY10" fmla="*/ 18658 h 1042907"/>
                <a:gd name="connsiteX11" fmla="*/ 357800 w 686910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34 w 686344"/>
                <a:gd name="connsiteY0" fmla="*/ 0 h 1042907"/>
                <a:gd name="connsiteX1" fmla="*/ 448922 w 686344"/>
                <a:gd name="connsiteY1" fmla="*/ 0 h 1042907"/>
                <a:gd name="connsiteX2" fmla="*/ 686344 w 686344"/>
                <a:gd name="connsiteY2" fmla="*/ 237422 h 1042907"/>
                <a:gd name="connsiteX3" fmla="*/ 686344 w 686344"/>
                <a:gd name="connsiteY3" fmla="*/ 1042907 h 1042907"/>
                <a:gd name="connsiteX4" fmla="*/ 586330 w 686344"/>
                <a:gd name="connsiteY4" fmla="*/ 1042907 h 1042907"/>
                <a:gd name="connsiteX5" fmla="*/ 119812 w 686344"/>
                <a:gd name="connsiteY5" fmla="*/ 1042907 h 1042907"/>
                <a:gd name="connsiteX6" fmla="*/ 119812 w 686344"/>
                <a:gd name="connsiteY6" fmla="*/ 1038179 h 1042907"/>
                <a:gd name="connsiteX7" fmla="*/ 86473 w 686344"/>
                <a:gd name="connsiteY7" fmla="*/ 1037842 h 1042907"/>
                <a:gd name="connsiteX8" fmla="*/ 749 w 686344"/>
                <a:gd name="connsiteY8" fmla="*/ 530486 h 1042907"/>
                <a:gd name="connsiteX9" fmla="*/ 137299 w 686344"/>
                <a:gd name="connsiteY9" fmla="*/ 131731 h 1042907"/>
                <a:gd name="connsiteX10" fmla="*/ 264819 w 686344"/>
                <a:gd name="connsiteY10" fmla="*/ 18658 h 1042907"/>
                <a:gd name="connsiteX11" fmla="*/ 357234 w 686344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119875 w 686407"/>
                <a:gd name="connsiteY6" fmla="*/ 1038179 h 1042907"/>
                <a:gd name="connsiteX7" fmla="*/ 86536 w 686407"/>
                <a:gd name="connsiteY7" fmla="*/ 1037842 h 1042907"/>
                <a:gd name="connsiteX8" fmla="*/ 812 w 686407"/>
                <a:gd name="connsiteY8" fmla="*/ 530486 h 1042907"/>
                <a:gd name="connsiteX9" fmla="*/ 139744 w 686407"/>
                <a:gd name="connsiteY9" fmla="*/ 150781 h 1042907"/>
                <a:gd name="connsiteX10" fmla="*/ 264882 w 686407"/>
                <a:gd name="connsiteY10" fmla="*/ 18658 h 1042907"/>
                <a:gd name="connsiteX11" fmla="*/ 357297 w 686407"/>
                <a:gd name="connsiteY11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119875 w 686407"/>
                <a:gd name="connsiteY5" fmla="*/ 1042907 h 1042907"/>
                <a:gd name="connsiteX6" fmla="*/ 86536 w 686407"/>
                <a:gd name="connsiteY6" fmla="*/ 1037842 h 1042907"/>
                <a:gd name="connsiteX7" fmla="*/ 812 w 686407"/>
                <a:gd name="connsiteY7" fmla="*/ 530486 h 1042907"/>
                <a:gd name="connsiteX8" fmla="*/ 139744 w 686407"/>
                <a:gd name="connsiteY8" fmla="*/ 150781 h 1042907"/>
                <a:gd name="connsiteX9" fmla="*/ 264882 w 686407"/>
                <a:gd name="connsiteY9" fmla="*/ 18658 h 1042907"/>
                <a:gd name="connsiteX10" fmla="*/ 357297 w 686407"/>
                <a:gd name="connsiteY10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86536 w 686407"/>
                <a:gd name="connsiteY5" fmla="*/ 1037842 h 1042907"/>
                <a:gd name="connsiteX6" fmla="*/ 812 w 686407"/>
                <a:gd name="connsiteY6" fmla="*/ 530486 h 1042907"/>
                <a:gd name="connsiteX7" fmla="*/ 139744 w 686407"/>
                <a:gd name="connsiteY7" fmla="*/ 150781 h 1042907"/>
                <a:gd name="connsiteX8" fmla="*/ 264882 w 686407"/>
                <a:gd name="connsiteY8" fmla="*/ 18658 h 1042907"/>
                <a:gd name="connsiteX9" fmla="*/ 357297 w 686407"/>
                <a:gd name="connsiteY9" fmla="*/ 0 h 1042907"/>
                <a:gd name="connsiteX0" fmla="*/ 357297 w 686407"/>
                <a:gd name="connsiteY0" fmla="*/ 0 h 1042907"/>
                <a:gd name="connsiteX1" fmla="*/ 448985 w 686407"/>
                <a:gd name="connsiteY1" fmla="*/ 0 h 1042907"/>
                <a:gd name="connsiteX2" fmla="*/ 686407 w 686407"/>
                <a:gd name="connsiteY2" fmla="*/ 237422 h 1042907"/>
                <a:gd name="connsiteX3" fmla="*/ 686407 w 686407"/>
                <a:gd name="connsiteY3" fmla="*/ 1042907 h 1042907"/>
                <a:gd name="connsiteX4" fmla="*/ 586393 w 686407"/>
                <a:gd name="connsiteY4" fmla="*/ 1042907 h 1042907"/>
                <a:gd name="connsiteX5" fmla="*/ 86536 w 686407"/>
                <a:gd name="connsiteY5" fmla="*/ 1042605 h 1042907"/>
                <a:gd name="connsiteX6" fmla="*/ 812 w 686407"/>
                <a:gd name="connsiteY6" fmla="*/ 530486 h 1042907"/>
                <a:gd name="connsiteX7" fmla="*/ 139744 w 686407"/>
                <a:gd name="connsiteY7" fmla="*/ 150781 h 1042907"/>
                <a:gd name="connsiteX8" fmla="*/ 264882 w 686407"/>
                <a:gd name="connsiteY8" fmla="*/ 18658 h 1042907"/>
                <a:gd name="connsiteX9" fmla="*/ 357297 w 686407"/>
                <a:gd name="connsiteY9" fmla="*/ 0 h 104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6407" h="1042907">
                  <a:moveTo>
                    <a:pt x="357297" y="0"/>
                  </a:moveTo>
                  <a:lnTo>
                    <a:pt x="448985" y="0"/>
                  </a:lnTo>
                  <a:cubicBezTo>
                    <a:pt x="580110" y="0"/>
                    <a:pt x="686407" y="106297"/>
                    <a:pt x="686407" y="237422"/>
                  </a:cubicBezTo>
                  <a:lnTo>
                    <a:pt x="686407" y="1042907"/>
                  </a:lnTo>
                  <a:lnTo>
                    <a:pt x="586393" y="1042907"/>
                  </a:lnTo>
                  <a:lnTo>
                    <a:pt x="86536" y="1042605"/>
                  </a:lnTo>
                  <a:cubicBezTo>
                    <a:pt x="57961" y="873486"/>
                    <a:pt x="-8056" y="679123"/>
                    <a:pt x="812" y="530486"/>
                  </a:cubicBezTo>
                  <a:cubicBezTo>
                    <a:pt x="9680" y="381849"/>
                    <a:pt x="48107" y="314667"/>
                    <a:pt x="139744" y="150781"/>
                  </a:cubicBezTo>
                  <a:cubicBezTo>
                    <a:pt x="185426" y="51972"/>
                    <a:pt x="238250" y="36505"/>
                    <a:pt x="264882" y="18658"/>
                  </a:cubicBezTo>
                  <a:cubicBezTo>
                    <a:pt x="293287" y="6643"/>
                    <a:pt x="324516" y="0"/>
                    <a:pt x="357297" y="0"/>
                  </a:cubicBezTo>
                  <a:close/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711C4C86-6EE2-41CA-8DD1-8BE9D140C20B}"/>
                </a:ext>
              </a:extLst>
            </p:cNvPr>
            <p:cNvSpPr/>
            <p:nvPr/>
          </p:nvSpPr>
          <p:spPr>
            <a:xfrm>
              <a:off x="7218036" y="2629771"/>
              <a:ext cx="181463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A1CE158C-9628-4EAA-A1C8-6B227C6F0B14}"/>
                </a:ext>
              </a:extLst>
            </p:cNvPr>
            <p:cNvSpPr/>
            <p:nvPr/>
          </p:nvSpPr>
          <p:spPr>
            <a:xfrm flipH="1">
              <a:off x="7259344" y="2584534"/>
              <a:ext cx="328822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55372149-2422-4189-ABC9-F28B9F2B7706}"/>
                </a:ext>
              </a:extLst>
            </p:cNvPr>
            <p:cNvSpPr/>
            <p:nvPr/>
          </p:nvSpPr>
          <p:spPr>
            <a:xfrm>
              <a:off x="6904900" y="1327894"/>
              <a:ext cx="930225" cy="1026724"/>
            </a:xfrm>
            <a:custGeom>
              <a:avLst/>
              <a:gdLst>
                <a:gd name="connsiteX0" fmla="*/ 497916 w 930225"/>
                <a:gd name="connsiteY0" fmla="*/ 0 h 1026724"/>
                <a:gd name="connsiteX1" fmla="*/ 930184 w 930225"/>
                <a:gd name="connsiteY1" fmla="*/ 489417 h 1026724"/>
                <a:gd name="connsiteX2" fmla="*/ 603446 w 930225"/>
                <a:gd name="connsiteY2" fmla="*/ 968675 h 1026724"/>
                <a:gd name="connsiteX3" fmla="*/ 536771 w 930225"/>
                <a:gd name="connsiteY3" fmla="*/ 830563 h 1026724"/>
                <a:gd name="connsiteX4" fmla="*/ 251059 w 930225"/>
                <a:gd name="connsiteY4" fmla="*/ 1026516 h 1026724"/>
                <a:gd name="connsiteX5" fmla="*/ 104383 w 930225"/>
                <a:gd name="connsiteY5" fmla="*/ 949804 h 1026724"/>
                <a:gd name="connsiteX6" fmla="*/ 89156 w 930225"/>
                <a:gd name="connsiteY6" fmla="*/ 911436 h 1026724"/>
                <a:gd name="connsiteX7" fmla="*/ 89800 w 930225"/>
                <a:gd name="connsiteY7" fmla="*/ 911237 h 1026724"/>
                <a:gd name="connsiteX8" fmla="*/ 125958 w 930225"/>
                <a:gd name="connsiteY8" fmla="*/ 885372 h 1026724"/>
                <a:gd name="connsiteX9" fmla="*/ 89800 w 930225"/>
                <a:gd name="connsiteY9" fmla="*/ 890794 h 1026724"/>
                <a:gd name="connsiteX10" fmla="*/ 83087 w 930225"/>
                <a:gd name="connsiteY10" fmla="*/ 892390 h 1026724"/>
                <a:gd name="connsiteX11" fmla="*/ 69781 w 930225"/>
                <a:gd name="connsiteY11" fmla="*/ 836474 h 1026724"/>
                <a:gd name="connsiteX12" fmla="*/ 0 w 930225"/>
                <a:gd name="connsiteY12" fmla="*/ 794665 h 1026724"/>
                <a:gd name="connsiteX13" fmla="*/ 66133 w 930225"/>
                <a:gd name="connsiteY13" fmla="*/ 616155 h 1026724"/>
                <a:gd name="connsiteX14" fmla="*/ 36484 w 930225"/>
                <a:gd name="connsiteY14" fmla="*/ 445833 h 1026724"/>
                <a:gd name="connsiteX15" fmla="*/ 34772 w 930225"/>
                <a:gd name="connsiteY15" fmla="*/ 377474 h 1026724"/>
                <a:gd name="connsiteX16" fmla="*/ 497916 w 930225"/>
                <a:gd name="connsiteY16" fmla="*/ 0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5958 w 930225"/>
                <a:gd name="connsiteY5" fmla="*/ 885372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16" fmla="*/ 628211 w 930225"/>
                <a:gd name="connsiteY16" fmla="*/ 922003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5958 w 930225"/>
                <a:gd name="connsiteY5" fmla="*/ 885372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1196 w 930225"/>
                <a:gd name="connsiteY5" fmla="*/ 890135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0225" h="1026724">
                  <a:moveTo>
                    <a:pt x="536771" y="830563"/>
                  </a:moveTo>
                  <a:cubicBezTo>
                    <a:pt x="475520" y="983358"/>
                    <a:pt x="314604" y="1030293"/>
                    <a:pt x="251059" y="1026516"/>
                  </a:cubicBezTo>
                  <a:cubicBezTo>
                    <a:pt x="203400" y="1023683"/>
                    <a:pt x="145546" y="1030424"/>
                    <a:pt x="104383" y="949804"/>
                  </a:cubicBezTo>
                  <a:lnTo>
                    <a:pt x="89156" y="911436"/>
                  </a:lnTo>
                  <a:lnTo>
                    <a:pt x="89800" y="911237"/>
                  </a:lnTo>
                  <a:cubicBezTo>
                    <a:pt x="112140" y="901861"/>
                    <a:pt x="121196" y="895826"/>
                    <a:pt x="121196" y="890135"/>
                  </a:cubicBezTo>
                  <a:cubicBezTo>
                    <a:pt x="121196" y="884445"/>
                    <a:pt x="112140" y="884527"/>
                    <a:pt x="89800" y="890794"/>
                  </a:cubicBezTo>
                  <a:lnTo>
                    <a:pt x="83087" y="892390"/>
                  </a:lnTo>
                  <a:lnTo>
                    <a:pt x="69781" y="836474"/>
                  </a:lnTo>
                  <a:cubicBezTo>
                    <a:pt x="44933" y="830475"/>
                    <a:pt x="11721" y="819479"/>
                    <a:pt x="0" y="794665"/>
                  </a:cubicBezTo>
                  <a:cubicBezTo>
                    <a:pt x="40667" y="717464"/>
                    <a:pt x="60052" y="674294"/>
                    <a:pt x="66133" y="616155"/>
                  </a:cubicBezTo>
                  <a:cubicBezTo>
                    <a:pt x="72214" y="558016"/>
                    <a:pt x="40123" y="476485"/>
                    <a:pt x="36484" y="445833"/>
                  </a:cubicBezTo>
                  <a:cubicBezTo>
                    <a:pt x="31150" y="418284"/>
                    <a:pt x="35343" y="400260"/>
                    <a:pt x="34772" y="377474"/>
                  </a:cubicBezTo>
                  <a:cubicBezTo>
                    <a:pt x="78854" y="162050"/>
                    <a:pt x="269461" y="0"/>
                    <a:pt x="497916" y="0"/>
                  </a:cubicBezTo>
                  <a:cubicBezTo>
                    <a:pt x="759008" y="0"/>
                    <a:pt x="926883" y="280346"/>
                    <a:pt x="930184" y="489417"/>
                  </a:cubicBezTo>
                  <a:cubicBezTo>
                    <a:pt x="933485" y="698488"/>
                    <a:pt x="738726" y="891859"/>
                    <a:pt x="603446" y="968675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C180448B-F9A3-49DA-985F-D34126366426}"/>
                </a:ext>
              </a:extLst>
            </p:cNvPr>
            <p:cNvGrpSpPr/>
            <p:nvPr/>
          </p:nvGrpSpPr>
          <p:grpSpPr>
            <a:xfrm>
              <a:off x="6996042" y="1651350"/>
              <a:ext cx="153209" cy="277463"/>
              <a:chOff x="7057588" y="1704385"/>
              <a:chExt cx="204561" cy="277463"/>
            </a:xfrm>
          </p:grpSpPr>
          <p:sp>
            <p:nvSpPr>
              <p:cNvPr id="107" name="円/楕円 355">
                <a:extLst>
                  <a:ext uri="{FF2B5EF4-FFF2-40B4-BE49-F238E27FC236}">
                    <a16:creationId xmlns:a16="http://schemas.microsoft.com/office/drawing/2014/main" id="{FFA8D745-41D5-4D85-A92F-B6EA0801D202}"/>
                  </a:ext>
                </a:extLst>
              </p:cNvPr>
              <p:cNvSpPr/>
              <p:nvPr/>
            </p:nvSpPr>
            <p:spPr>
              <a:xfrm>
                <a:off x="7095245" y="1819989"/>
                <a:ext cx="86434" cy="16185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" name="月 107">
                <a:extLst>
                  <a:ext uri="{FF2B5EF4-FFF2-40B4-BE49-F238E27FC236}">
                    <a16:creationId xmlns:a16="http://schemas.microsoft.com/office/drawing/2014/main" id="{624D4C1F-7AFC-423F-9BFE-36631E1EC98B}"/>
                  </a:ext>
                </a:extLst>
              </p:cNvPr>
              <p:cNvSpPr/>
              <p:nvPr/>
            </p:nvSpPr>
            <p:spPr>
              <a:xfrm rot="5400000">
                <a:off x="7129599" y="1632374"/>
                <a:ext cx="60540" cy="20456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" name="円/楕円 355">
                <a:extLst>
                  <a:ext uri="{FF2B5EF4-FFF2-40B4-BE49-F238E27FC236}">
                    <a16:creationId xmlns:a16="http://schemas.microsoft.com/office/drawing/2014/main" id="{0E9DFA8D-57AB-4151-99A3-668E6505BE6F}"/>
                  </a:ext>
                </a:extLst>
              </p:cNvPr>
              <p:cNvSpPr/>
              <p:nvPr/>
            </p:nvSpPr>
            <p:spPr>
              <a:xfrm>
                <a:off x="7109857" y="1850527"/>
                <a:ext cx="48829" cy="4882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1" name="月 100">
              <a:extLst>
                <a:ext uri="{FF2B5EF4-FFF2-40B4-BE49-F238E27FC236}">
                  <a16:creationId xmlns:a16="http://schemas.microsoft.com/office/drawing/2014/main" id="{68731434-4EF7-45FA-93F2-8C968E041315}"/>
                </a:ext>
              </a:extLst>
            </p:cNvPr>
            <p:cNvSpPr/>
            <p:nvPr/>
          </p:nvSpPr>
          <p:spPr>
            <a:xfrm flipH="1">
              <a:off x="7444965" y="1457075"/>
              <a:ext cx="331789" cy="1079124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2" name="月 101">
              <a:extLst>
                <a:ext uri="{FF2B5EF4-FFF2-40B4-BE49-F238E27FC236}">
                  <a16:creationId xmlns:a16="http://schemas.microsoft.com/office/drawing/2014/main" id="{F009CDF5-E64A-4740-BBB6-D502E6A9E54C}"/>
                </a:ext>
              </a:extLst>
            </p:cNvPr>
            <p:cNvSpPr/>
            <p:nvPr/>
          </p:nvSpPr>
          <p:spPr>
            <a:xfrm rot="19088992" flipH="1">
              <a:off x="7426446" y="1143771"/>
              <a:ext cx="391424" cy="887833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4CCBF947-B1C3-4933-9549-7D7C03BDF084}"/>
                </a:ext>
              </a:extLst>
            </p:cNvPr>
            <p:cNvGrpSpPr/>
            <p:nvPr/>
          </p:nvGrpSpPr>
          <p:grpSpPr>
            <a:xfrm>
              <a:off x="7424146" y="1783038"/>
              <a:ext cx="188990" cy="342286"/>
              <a:chOff x="1368308" y="1783038"/>
              <a:chExt cx="188990" cy="342286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2A0B38A0-F315-43E5-B102-E871D931229E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8468487B-0C3E-4E3E-A78E-0B2B2344922F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E997DBED-D1F6-4284-925A-C55E49ECF502}"/>
                </a:ext>
              </a:extLst>
            </p:cNvPr>
            <p:cNvSpPr/>
            <p:nvPr/>
          </p:nvSpPr>
          <p:spPr>
            <a:xfrm rot="9000000">
              <a:off x="7176289" y="1277287"/>
              <a:ext cx="354985" cy="615374"/>
            </a:xfrm>
            <a:custGeom>
              <a:avLst/>
              <a:gdLst>
                <a:gd name="connsiteX0" fmla="*/ 54975 w 355439"/>
                <a:gd name="connsiteY0" fmla="*/ 567015 h 727358"/>
                <a:gd name="connsiteX1" fmla="*/ 54178 w 355439"/>
                <a:gd name="connsiteY1" fmla="*/ 565542 h 727358"/>
                <a:gd name="connsiteX2" fmla="*/ 60615 w 355439"/>
                <a:gd name="connsiteY2" fmla="*/ 461568 h 727358"/>
                <a:gd name="connsiteX3" fmla="*/ 94585 w 355439"/>
                <a:gd name="connsiteY3" fmla="*/ 280794 h 727358"/>
                <a:gd name="connsiteX4" fmla="*/ 21560 w 355439"/>
                <a:gd name="connsiteY4" fmla="*/ 288183 h 727358"/>
                <a:gd name="connsiteX5" fmla="*/ 0 w 355439"/>
                <a:gd name="connsiteY5" fmla="*/ 294900 h 727358"/>
                <a:gd name="connsiteX6" fmla="*/ 454 w 355439"/>
                <a:gd name="connsiteY6" fmla="*/ 290385 h 727358"/>
                <a:gd name="connsiteX7" fmla="*/ 355439 w 355439"/>
                <a:gd name="connsiteY7" fmla="*/ 0 h 727358"/>
                <a:gd name="connsiteX8" fmla="*/ 355439 w 355439"/>
                <a:gd name="connsiteY8" fmla="*/ 727358 h 727358"/>
                <a:gd name="connsiteX9" fmla="*/ 54975 w 355439"/>
                <a:gd name="connsiteY9" fmla="*/ 567015 h 727358"/>
                <a:gd name="connsiteX0" fmla="*/ 94585 w 355439"/>
                <a:gd name="connsiteY0" fmla="*/ 280794 h 727358"/>
                <a:gd name="connsiteX1" fmla="*/ 21560 w 355439"/>
                <a:gd name="connsiteY1" fmla="*/ 288183 h 727358"/>
                <a:gd name="connsiteX2" fmla="*/ 0 w 355439"/>
                <a:gd name="connsiteY2" fmla="*/ 294900 h 727358"/>
                <a:gd name="connsiteX3" fmla="*/ 454 w 355439"/>
                <a:gd name="connsiteY3" fmla="*/ 290385 h 727358"/>
                <a:gd name="connsiteX4" fmla="*/ 355439 w 355439"/>
                <a:gd name="connsiteY4" fmla="*/ 0 h 727358"/>
                <a:gd name="connsiteX5" fmla="*/ 355439 w 355439"/>
                <a:gd name="connsiteY5" fmla="*/ 727358 h 727358"/>
                <a:gd name="connsiteX6" fmla="*/ 54975 w 355439"/>
                <a:gd name="connsiteY6" fmla="*/ 567015 h 727358"/>
                <a:gd name="connsiteX7" fmla="*/ 54178 w 355439"/>
                <a:gd name="connsiteY7" fmla="*/ 565542 h 727358"/>
                <a:gd name="connsiteX8" fmla="*/ 60615 w 355439"/>
                <a:gd name="connsiteY8" fmla="*/ 461568 h 727358"/>
                <a:gd name="connsiteX9" fmla="*/ 186025 w 355439"/>
                <a:gd name="connsiteY9" fmla="*/ 372234 h 727358"/>
                <a:gd name="connsiteX0" fmla="*/ 94585 w 355439"/>
                <a:gd name="connsiteY0" fmla="*/ 280794 h 727358"/>
                <a:gd name="connsiteX1" fmla="*/ 21560 w 355439"/>
                <a:gd name="connsiteY1" fmla="*/ 288183 h 727358"/>
                <a:gd name="connsiteX2" fmla="*/ 0 w 355439"/>
                <a:gd name="connsiteY2" fmla="*/ 294900 h 727358"/>
                <a:gd name="connsiteX3" fmla="*/ 454 w 355439"/>
                <a:gd name="connsiteY3" fmla="*/ 290385 h 727358"/>
                <a:gd name="connsiteX4" fmla="*/ 355439 w 355439"/>
                <a:gd name="connsiteY4" fmla="*/ 0 h 727358"/>
                <a:gd name="connsiteX5" fmla="*/ 355439 w 355439"/>
                <a:gd name="connsiteY5" fmla="*/ 727358 h 727358"/>
                <a:gd name="connsiteX6" fmla="*/ 54975 w 355439"/>
                <a:gd name="connsiteY6" fmla="*/ 567015 h 727358"/>
                <a:gd name="connsiteX7" fmla="*/ 54178 w 355439"/>
                <a:gd name="connsiteY7" fmla="*/ 565542 h 727358"/>
                <a:gd name="connsiteX8" fmla="*/ 60615 w 355439"/>
                <a:gd name="connsiteY8" fmla="*/ 461568 h 727358"/>
                <a:gd name="connsiteX0" fmla="*/ 94585 w 355439"/>
                <a:gd name="connsiteY0" fmla="*/ 280794 h 727358"/>
                <a:gd name="connsiteX1" fmla="*/ 21560 w 355439"/>
                <a:gd name="connsiteY1" fmla="*/ 288183 h 727358"/>
                <a:gd name="connsiteX2" fmla="*/ 0 w 355439"/>
                <a:gd name="connsiteY2" fmla="*/ 294900 h 727358"/>
                <a:gd name="connsiteX3" fmla="*/ 454 w 355439"/>
                <a:gd name="connsiteY3" fmla="*/ 290385 h 727358"/>
                <a:gd name="connsiteX4" fmla="*/ 355439 w 355439"/>
                <a:gd name="connsiteY4" fmla="*/ 0 h 727358"/>
                <a:gd name="connsiteX5" fmla="*/ 355439 w 355439"/>
                <a:gd name="connsiteY5" fmla="*/ 727358 h 727358"/>
                <a:gd name="connsiteX6" fmla="*/ 54975 w 355439"/>
                <a:gd name="connsiteY6" fmla="*/ 567015 h 727358"/>
                <a:gd name="connsiteX7" fmla="*/ 54178 w 355439"/>
                <a:gd name="connsiteY7" fmla="*/ 565542 h 727358"/>
                <a:gd name="connsiteX0" fmla="*/ 21560 w 355439"/>
                <a:gd name="connsiteY0" fmla="*/ 288183 h 727358"/>
                <a:gd name="connsiteX1" fmla="*/ 0 w 355439"/>
                <a:gd name="connsiteY1" fmla="*/ 294900 h 727358"/>
                <a:gd name="connsiteX2" fmla="*/ 454 w 355439"/>
                <a:gd name="connsiteY2" fmla="*/ 290385 h 727358"/>
                <a:gd name="connsiteX3" fmla="*/ 355439 w 355439"/>
                <a:gd name="connsiteY3" fmla="*/ 0 h 727358"/>
                <a:gd name="connsiteX4" fmla="*/ 355439 w 355439"/>
                <a:gd name="connsiteY4" fmla="*/ 727358 h 727358"/>
                <a:gd name="connsiteX5" fmla="*/ 54975 w 355439"/>
                <a:gd name="connsiteY5" fmla="*/ 567015 h 727358"/>
                <a:gd name="connsiteX6" fmla="*/ 54178 w 355439"/>
                <a:gd name="connsiteY6" fmla="*/ 565542 h 727358"/>
                <a:gd name="connsiteX0" fmla="*/ 0 w 355439"/>
                <a:gd name="connsiteY0" fmla="*/ 294900 h 727358"/>
                <a:gd name="connsiteX1" fmla="*/ 454 w 355439"/>
                <a:gd name="connsiteY1" fmla="*/ 290385 h 727358"/>
                <a:gd name="connsiteX2" fmla="*/ 355439 w 355439"/>
                <a:gd name="connsiteY2" fmla="*/ 0 h 727358"/>
                <a:gd name="connsiteX3" fmla="*/ 355439 w 355439"/>
                <a:gd name="connsiteY3" fmla="*/ 727358 h 727358"/>
                <a:gd name="connsiteX4" fmla="*/ 54975 w 355439"/>
                <a:gd name="connsiteY4" fmla="*/ 567015 h 727358"/>
                <a:gd name="connsiteX5" fmla="*/ 54178 w 355439"/>
                <a:gd name="connsiteY5" fmla="*/ 565542 h 727358"/>
                <a:gd name="connsiteX0" fmla="*/ 0 w 355439"/>
                <a:gd name="connsiteY0" fmla="*/ 294900 h 727358"/>
                <a:gd name="connsiteX1" fmla="*/ 454 w 355439"/>
                <a:gd name="connsiteY1" fmla="*/ 290385 h 727358"/>
                <a:gd name="connsiteX2" fmla="*/ 355439 w 355439"/>
                <a:gd name="connsiteY2" fmla="*/ 0 h 727358"/>
                <a:gd name="connsiteX3" fmla="*/ 355439 w 355439"/>
                <a:gd name="connsiteY3" fmla="*/ 727358 h 727358"/>
                <a:gd name="connsiteX4" fmla="*/ 54975 w 355439"/>
                <a:gd name="connsiteY4" fmla="*/ 567015 h 727358"/>
                <a:gd name="connsiteX5" fmla="*/ 54178 w 355439"/>
                <a:gd name="connsiteY5" fmla="*/ 56554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54521 w 354985"/>
                <a:gd name="connsiteY3" fmla="*/ 567015 h 727358"/>
                <a:gd name="connsiteX4" fmla="*/ 53724 w 354985"/>
                <a:gd name="connsiteY4" fmla="*/ 565542 h 727358"/>
                <a:gd name="connsiteX0" fmla="*/ 0 w 354985"/>
                <a:gd name="connsiteY0" fmla="*/ 290385 h 771459"/>
                <a:gd name="connsiteX1" fmla="*/ 354985 w 354985"/>
                <a:gd name="connsiteY1" fmla="*/ 0 h 771459"/>
                <a:gd name="connsiteX2" fmla="*/ 354985 w 354985"/>
                <a:gd name="connsiteY2" fmla="*/ 727358 h 771459"/>
                <a:gd name="connsiteX3" fmla="*/ 158328 w 354985"/>
                <a:gd name="connsiteY3" fmla="*/ 677242 h 771459"/>
                <a:gd name="connsiteX4" fmla="*/ 54521 w 354985"/>
                <a:gd name="connsiteY4" fmla="*/ 567015 h 771459"/>
                <a:gd name="connsiteX5" fmla="*/ 53724 w 354985"/>
                <a:gd name="connsiteY5" fmla="*/ 565542 h 771459"/>
                <a:gd name="connsiteX0" fmla="*/ 0 w 354985"/>
                <a:gd name="connsiteY0" fmla="*/ 290385 h 771459"/>
                <a:gd name="connsiteX1" fmla="*/ 354985 w 354985"/>
                <a:gd name="connsiteY1" fmla="*/ 0 h 771459"/>
                <a:gd name="connsiteX2" fmla="*/ 354985 w 354985"/>
                <a:gd name="connsiteY2" fmla="*/ 727358 h 771459"/>
                <a:gd name="connsiteX3" fmla="*/ 158328 w 354985"/>
                <a:gd name="connsiteY3" fmla="*/ 677242 h 771459"/>
                <a:gd name="connsiteX4" fmla="*/ 54521 w 354985"/>
                <a:gd name="connsiteY4" fmla="*/ 567015 h 771459"/>
                <a:gd name="connsiteX0" fmla="*/ 0 w 354985"/>
                <a:gd name="connsiteY0" fmla="*/ 290385 h 771459"/>
                <a:gd name="connsiteX1" fmla="*/ 354985 w 354985"/>
                <a:gd name="connsiteY1" fmla="*/ 0 h 771459"/>
                <a:gd name="connsiteX2" fmla="*/ 354985 w 354985"/>
                <a:gd name="connsiteY2" fmla="*/ 727358 h 771459"/>
                <a:gd name="connsiteX3" fmla="*/ 158328 w 354985"/>
                <a:gd name="connsiteY3" fmla="*/ 677242 h 771459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58328 w 354985"/>
                <a:gd name="connsiteY3" fmla="*/ 67724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58328 w 354985"/>
                <a:gd name="connsiteY3" fmla="*/ 67724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65387 w 354985"/>
                <a:gd name="connsiteY3" fmla="*/ 670417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83799 w 354985"/>
                <a:gd name="connsiteY3" fmla="*/ 69278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83799 w 354985"/>
                <a:gd name="connsiteY3" fmla="*/ 692782 h 727358"/>
                <a:gd name="connsiteX0" fmla="*/ 0 w 354985"/>
                <a:gd name="connsiteY0" fmla="*/ 290385 h 727982"/>
                <a:gd name="connsiteX1" fmla="*/ 354985 w 354985"/>
                <a:gd name="connsiteY1" fmla="*/ 0 h 727982"/>
                <a:gd name="connsiteX2" fmla="*/ 354985 w 354985"/>
                <a:gd name="connsiteY2" fmla="*/ 727358 h 727982"/>
                <a:gd name="connsiteX3" fmla="*/ 183799 w 354985"/>
                <a:gd name="connsiteY3" fmla="*/ 692782 h 727982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83799 w 354985"/>
                <a:gd name="connsiteY3" fmla="*/ 692782 h 727358"/>
                <a:gd name="connsiteX0" fmla="*/ 0 w 354985"/>
                <a:gd name="connsiteY0" fmla="*/ 290385 h 728691"/>
                <a:gd name="connsiteX1" fmla="*/ 354985 w 354985"/>
                <a:gd name="connsiteY1" fmla="*/ 0 h 728691"/>
                <a:gd name="connsiteX2" fmla="*/ 354985 w 354985"/>
                <a:gd name="connsiteY2" fmla="*/ 727358 h 728691"/>
                <a:gd name="connsiteX3" fmla="*/ 183799 w 354985"/>
                <a:gd name="connsiteY3" fmla="*/ 692782 h 728691"/>
                <a:gd name="connsiteX0" fmla="*/ 0 w 354985"/>
                <a:gd name="connsiteY0" fmla="*/ 290385 h 728127"/>
                <a:gd name="connsiteX1" fmla="*/ 354985 w 354985"/>
                <a:gd name="connsiteY1" fmla="*/ 0 h 728127"/>
                <a:gd name="connsiteX2" fmla="*/ 354985 w 354985"/>
                <a:gd name="connsiteY2" fmla="*/ 727358 h 728127"/>
                <a:gd name="connsiteX3" fmla="*/ 183799 w 354985"/>
                <a:gd name="connsiteY3" fmla="*/ 692782 h 728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985" h="728127">
                  <a:moveTo>
                    <a:pt x="0" y="290385"/>
                  </a:moveTo>
                  <a:cubicBezTo>
                    <a:pt x="33787" y="124663"/>
                    <a:pt x="179881" y="0"/>
                    <a:pt x="354985" y="0"/>
                  </a:cubicBezTo>
                  <a:cubicBezTo>
                    <a:pt x="294594" y="238664"/>
                    <a:pt x="294593" y="488694"/>
                    <a:pt x="354985" y="727358"/>
                  </a:cubicBezTo>
                  <a:cubicBezTo>
                    <a:pt x="323206" y="732418"/>
                    <a:pt x="223799" y="711576"/>
                    <a:pt x="183799" y="692782"/>
                  </a:cubicBezTo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C69E6444-2442-495C-9E3D-26B96045551D}"/>
              </a:ext>
            </a:extLst>
          </p:cNvPr>
          <p:cNvGrpSpPr/>
          <p:nvPr/>
        </p:nvGrpSpPr>
        <p:grpSpPr>
          <a:xfrm>
            <a:off x="1423038" y="4095130"/>
            <a:ext cx="1103018" cy="2361195"/>
            <a:chOff x="845068" y="4095130"/>
            <a:chExt cx="1103018" cy="2361195"/>
          </a:xfrm>
        </p:grpSpPr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1C59E0DD-CC6A-40D2-BAE0-8B095090E486}"/>
                </a:ext>
              </a:extLst>
            </p:cNvPr>
            <p:cNvGrpSpPr/>
            <p:nvPr/>
          </p:nvGrpSpPr>
          <p:grpSpPr>
            <a:xfrm>
              <a:off x="1229499" y="5060668"/>
              <a:ext cx="248020" cy="361687"/>
              <a:chOff x="321469" y="2142208"/>
              <a:chExt cx="248020" cy="361687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1749376E-F3A0-4012-A414-6EB2E3B4BB5D}"/>
                  </a:ext>
                </a:extLst>
              </p:cNvPr>
              <p:cNvSpPr/>
              <p:nvPr/>
            </p:nvSpPr>
            <p:spPr>
              <a:xfrm>
                <a:off x="321469" y="2142208"/>
                <a:ext cx="248020" cy="361687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A3B2729A-480C-4FE6-B9DD-CA2336BB946E}"/>
                  </a:ext>
                </a:extLst>
              </p:cNvPr>
              <p:cNvSpPr/>
              <p:nvPr/>
            </p:nvSpPr>
            <p:spPr>
              <a:xfrm>
                <a:off x="335756" y="2168910"/>
                <a:ext cx="135732" cy="223973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03" h="223973">
                    <a:moveTo>
                      <a:pt x="152408" y="0"/>
                    </a:moveTo>
                    <a:cubicBezTo>
                      <a:pt x="185219" y="56830"/>
                      <a:pt x="121216" y="155210"/>
                      <a:pt x="9452" y="219737"/>
                    </a:cubicBezTo>
                    <a:lnTo>
                      <a:pt x="0" y="223973"/>
                    </a:lnTo>
                    <a:lnTo>
                      <a:pt x="4657" y="149621"/>
                    </a:lnTo>
                    <a:lnTo>
                      <a:pt x="85033" y="89394"/>
                    </a:lnTo>
                    <a:cubicBezTo>
                      <a:pt x="114612" y="60564"/>
                      <a:pt x="137872" y="29985"/>
                      <a:pt x="15240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C21400A4-6EAE-4176-AB8C-7B579D04385C}"/>
                </a:ext>
              </a:extLst>
            </p:cNvPr>
            <p:cNvGrpSpPr/>
            <p:nvPr/>
          </p:nvGrpSpPr>
          <p:grpSpPr>
            <a:xfrm>
              <a:off x="958521" y="5407825"/>
              <a:ext cx="686518" cy="1048500"/>
              <a:chOff x="-50484" y="2489365"/>
              <a:chExt cx="686518" cy="104850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29" name="四角形: 上の 2 つの角を丸める 230">
                <a:extLst>
                  <a:ext uri="{FF2B5EF4-FFF2-40B4-BE49-F238E27FC236}">
                    <a16:creationId xmlns:a16="http://schemas.microsoft.com/office/drawing/2014/main" id="{523FE0B9-06F5-4D63-AFB1-8A44D022E3C6}"/>
                  </a:ext>
                </a:extLst>
              </p:cNvPr>
              <p:cNvSpPr/>
              <p:nvPr/>
            </p:nvSpPr>
            <p:spPr>
              <a:xfrm>
                <a:off x="-50484" y="2590127"/>
                <a:ext cx="586504" cy="947738"/>
              </a:xfrm>
              <a:custGeom>
                <a:avLst/>
                <a:gdLst>
                  <a:gd name="connsiteX0" fmla="*/ 237422 w 566532"/>
                  <a:gd name="connsiteY0" fmla="*/ 0 h 947738"/>
                  <a:gd name="connsiteX1" fmla="*/ 329110 w 566532"/>
                  <a:gd name="connsiteY1" fmla="*/ 0 h 947738"/>
                  <a:gd name="connsiteX2" fmla="*/ 566532 w 566532"/>
                  <a:gd name="connsiteY2" fmla="*/ 237422 h 947738"/>
                  <a:gd name="connsiteX3" fmla="*/ 566532 w 566532"/>
                  <a:gd name="connsiteY3" fmla="*/ 947738 h 947738"/>
                  <a:gd name="connsiteX4" fmla="*/ 566532 w 566532"/>
                  <a:gd name="connsiteY4" fmla="*/ 947738 h 947738"/>
                  <a:gd name="connsiteX5" fmla="*/ 0 w 566532"/>
                  <a:gd name="connsiteY5" fmla="*/ 947738 h 947738"/>
                  <a:gd name="connsiteX6" fmla="*/ 0 w 566532"/>
                  <a:gd name="connsiteY6" fmla="*/ 947738 h 947738"/>
                  <a:gd name="connsiteX7" fmla="*/ 0 w 566532"/>
                  <a:gd name="connsiteY7" fmla="*/ 237422 h 947738"/>
                  <a:gd name="connsiteX8" fmla="*/ 237422 w 566532"/>
                  <a:gd name="connsiteY8" fmla="*/ 0 h 947738"/>
                  <a:gd name="connsiteX0" fmla="*/ 237422 w 566532"/>
                  <a:gd name="connsiteY0" fmla="*/ 0 h 947738"/>
                  <a:gd name="connsiteX1" fmla="*/ 329110 w 566532"/>
                  <a:gd name="connsiteY1" fmla="*/ 0 h 947738"/>
                  <a:gd name="connsiteX2" fmla="*/ 566532 w 566532"/>
                  <a:gd name="connsiteY2" fmla="*/ 237422 h 947738"/>
                  <a:gd name="connsiteX3" fmla="*/ 566532 w 566532"/>
                  <a:gd name="connsiteY3" fmla="*/ 947738 h 947738"/>
                  <a:gd name="connsiteX4" fmla="*/ 566532 w 566532"/>
                  <a:gd name="connsiteY4" fmla="*/ 947738 h 947738"/>
                  <a:gd name="connsiteX5" fmla="*/ 0 w 566532"/>
                  <a:gd name="connsiteY5" fmla="*/ 947738 h 947738"/>
                  <a:gd name="connsiteX6" fmla="*/ 66675 w 566532"/>
                  <a:gd name="connsiteY6" fmla="*/ 942976 h 947738"/>
                  <a:gd name="connsiteX7" fmla="*/ 0 w 566532"/>
                  <a:gd name="connsiteY7" fmla="*/ 237422 h 947738"/>
                  <a:gd name="connsiteX8" fmla="*/ 237422 w 566532"/>
                  <a:gd name="connsiteY8" fmla="*/ 0 h 947738"/>
                  <a:gd name="connsiteX0" fmla="*/ 237422 w 566532"/>
                  <a:gd name="connsiteY0" fmla="*/ 0 h 947738"/>
                  <a:gd name="connsiteX1" fmla="*/ 329110 w 566532"/>
                  <a:gd name="connsiteY1" fmla="*/ 0 h 947738"/>
                  <a:gd name="connsiteX2" fmla="*/ 566532 w 566532"/>
                  <a:gd name="connsiteY2" fmla="*/ 237422 h 947738"/>
                  <a:gd name="connsiteX3" fmla="*/ 566532 w 566532"/>
                  <a:gd name="connsiteY3" fmla="*/ 947738 h 947738"/>
                  <a:gd name="connsiteX4" fmla="*/ 566532 w 566532"/>
                  <a:gd name="connsiteY4" fmla="*/ 947738 h 947738"/>
                  <a:gd name="connsiteX5" fmla="*/ 66675 w 566532"/>
                  <a:gd name="connsiteY5" fmla="*/ 942976 h 947738"/>
                  <a:gd name="connsiteX6" fmla="*/ 0 w 566532"/>
                  <a:gd name="connsiteY6" fmla="*/ 237422 h 947738"/>
                  <a:gd name="connsiteX7" fmla="*/ 237422 w 566532"/>
                  <a:gd name="connsiteY7" fmla="*/ 0 h 947738"/>
                  <a:gd name="connsiteX0" fmla="*/ 242184 w 571294"/>
                  <a:gd name="connsiteY0" fmla="*/ 0 h 947738"/>
                  <a:gd name="connsiteX1" fmla="*/ 333872 w 571294"/>
                  <a:gd name="connsiteY1" fmla="*/ 0 h 947738"/>
                  <a:gd name="connsiteX2" fmla="*/ 571294 w 571294"/>
                  <a:gd name="connsiteY2" fmla="*/ 237422 h 947738"/>
                  <a:gd name="connsiteX3" fmla="*/ 571294 w 571294"/>
                  <a:gd name="connsiteY3" fmla="*/ 947738 h 947738"/>
                  <a:gd name="connsiteX4" fmla="*/ 571294 w 571294"/>
                  <a:gd name="connsiteY4" fmla="*/ 947738 h 947738"/>
                  <a:gd name="connsiteX5" fmla="*/ 71437 w 571294"/>
                  <a:gd name="connsiteY5" fmla="*/ 942976 h 947738"/>
                  <a:gd name="connsiteX6" fmla="*/ 0 w 571294"/>
                  <a:gd name="connsiteY6" fmla="*/ 499359 h 947738"/>
                  <a:gd name="connsiteX7" fmla="*/ 242184 w 571294"/>
                  <a:gd name="connsiteY7" fmla="*/ 0 h 947738"/>
                  <a:gd name="connsiteX0" fmla="*/ 256471 w 585581"/>
                  <a:gd name="connsiteY0" fmla="*/ 0 h 947738"/>
                  <a:gd name="connsiteX1" fmla="*/ 348159 w 585581"/>
                  <a:gd name="connsiteY1" fmla="*/ 0 h 947738"/>
                  <a:gd name="connsiteX2" fmla="*/ 585581 w 585581"/>
                  <a:gd name="connsiteY2" fmla="*/ 237422 h 947738"/>
                  <a:gd name="connsiteX3" fmla="*/ 585581 w 585581"/>
                  <a:gd name="connsiteY3" fmla="*/ 947738 h 947738"/>
                  <a:gd name="connsiteX4" fmla="*/ 585581 w 585581"/>
                  <a:gd name="connsiteY4" fmla="*/ 947738 h 947738"/>
                  <a:gd name="connsiteX5" fmla="*/ 85724 w 585581"/>
                  <a:gd name="connsiteY5" fmla="*/ 942976 h 947738"/>
                  <a:gd name="connsiteX6" fmla="*/ 0 w 585581"/>
                  <a:gd name="connsiteY6" fmla="*/ 466022 h 947738"/>
                  <a:gd name="connsiteX7" fmla="*/ 256471 w 585581"/>
                  <a:gd name="connsiteY7" fmla="*/ 0 h 947738"/>
                  <a:gd name="connsiteX0" fmla="*/ 256471 w 585581"/>
                  <a:gd name="connsiteY0" fmla="*/ 0 h 947738"/>
                  <a:gd name="connsiteX1" fmla="*/ 348159 w 585581"/>
                  <a:gd name="connsiteY1" fmla="*/ 0 h 947738"/>
                  <a:gd name="connsiteX2" fmla="*/ 585581 w 585581"/>
                  <a:gd name="connsiteY2" fmla="*/ 237422 h 947738"/>
                  <a:gd name="connsiteX3" fmla="*/ 585581 w 585581"/>
                  <a:gd name="connsiteY3" fmla="*/ 947738 h 947738"/>
                  <a:gd name="connsiteX4" fmla="*/ 585581 w 585581"/>
                  <a:gd name="connsiteY4" fmla="*/ 947738 h 947738"/>
                  <a:gd name="connsiteX5" fmla="*/ 85724 w 585581"/>
                  <a:gd name="connsiteY5" fmla="*/ 942976 h 947738"/>
                  <a:gd name="connsiteX6" fmla="*/ 0 w 585581"/>
                  <a:gd name="connsiteY6" fmla="*/ 466022 h 947738"/>
                  <a:gd name="connsiteX7" fmla="*/ 256471 w 585581"/>
                  <a:gd name="connsiteY7" fmla="*/ 0 h 947738"/>
                  <a:gd name="connsiteX0" fmla="*/ 257394 w 586504"/>
                  <a:gd name="connsiteY0" fmla="*/ 0 h 947738"/>
                  <a:gd name="connsiteX1" fmla="*/ 349082 w 586504"/>
                  <a:gd name="connsiteY1" fmla="*/ 0 h 947738"/>
                  <a:gd name="connsiteX2" fmla="*/ 586504 w 586504"/>
                  <a:gd name="connsiteY2" fmla="*/ 237422 h 947738"/>
                  <a:gd name="connsiteX3" fmla="*/ 586504 w 586504"/>
                  <a:gd name="connsiteY3" fmla="*/ 947738 h 947738"/>
                  <a:gd name="connsiteX4" fmla="*/ 586504 w 586504"/>
                  <a:gd name="connsiteY4" fmla="*/ 947738 h 947738"/>
                  <a:gd name="connsiteX5" fmla="*/ 86647 w 586504"/>
                  <a:gd name="connsiteY5" fmla="*/ 942976 h 947738"/>
                  <a:gd name="connsiteX6" fmla="*/ 923 w 586504"/>
                  <a:gd name="connsiteY6" fmla="*/ 466022 h 947738"/>
                  <a:gd name="connsiteX7" fmla="*/ 257394 w 586504"/>
                  <a:gd name="connsiteY7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6504" h="947738">
                    <a:moveTo>
                      <a:pt x="257394" y="0"/>
                    </a:moveTo>
                    <a:lnTo>
                      <a:pt x="349082" y="0"/>
                    </a:lnTo>
                    <a:cubicBezTo>
                      <a:pt x="480207" y="0"/>
                      <a:pt x="586504" y="106297"/>
                      <a:pt x="586504" y="237422"/>
                    </a:cubicBezTo>
                    <a:lnTo>
                      <a:pt x="586504" y="947738"/>
                    </a:lnTo>
                    <a:lnTo>
                      <a:pt x="586504" y="947738"/>
                    </a:lnTo>
                    <a:lnTo>
                      <a:pt x="86647" y="942976"/>
                    </a:lnTo>
                    <a:cubicBezTo>
                      <a:pt x="58072" y="783991"/>
                      <a:pt x="-8602" y="620960"/>
                      <a:pt x="923" y="466022"/>
                    </a:cubicBezTo>
                    <a:cubicBezTo>
                      <a:pt x="10448" y="311084"/>
                      <a:pt x="126269" y="0"/>
                      <a:pt x="257394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" name="四角形: 上の 2 つの角を丸める 129">
                <a:extLst>
                  <a:ext uri="{FF2B5EF4-FFF2-40B4-BE49-F238E27FC236}">
                    <a16:creationId xmlns:a16="http://schemas.microsoft.com/office/drawing/2014/main" id="{F87FF065-EE1A-4AEC-B4C9-D7AA7622CE71}"/>
                  </a:ext>
                </a:extLst>
              </p:cNvPr>
              <p:cNvSpPr/>
              <p:nvPr/>
            </p:nvSpPr>
            <p:spPr>
              <a:xfrm>
                <a:off x="69502" y="2489365"/>
                <a:ext cx="566532" cy="1042907"/>
              </a:xfrm>
              <a:prstGeom prst="round2SameRect">
                <a:avLst>
                  <a:gd name="adj1" fmla="val 41908"/>
                  <a:gd name="adj2" fmla="val 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9AB10E8A-0A5A-4B78-B865-4736AE18C09A}"/>
                </a:ext>
              </a:extLst>
            </p:cNvPr>
            <p:cNvSpPr/>
            <p:nvPr/>
          </p:nvSpPr>
          <p:spPr>
            <a:xfrm>
              <a:off x="1180773" y="5548231"/>
              <a:ext cx="181463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BB58602B-1F7B-4467-8A01-43BF2A8F404B}"/>
                </a:ext>
              </a:extLst>
            </p:cNvPr>
            <p:cNvSpPr/>
            <p:nvPr/>
          </p:nvSpPr>
          <p:spPr>
            <a:xfrm flipH="1">
              <a:off x="1206524" y="5502994"/>
              <a:ext cx="328822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3FB8DFF8-94D7-4887-8AC0-3F529FF55788}"/>
                </a:ext>
              </a:extLst>
            </p:cNvPr>
            <p:cNvSpPr/>
            <p:nvPr/>
          </p:nvSpPr>
          <p:spPr>
            <a:xfrm>
              <a:off x="845068" y="4242927"/>
              <a:ext cx="918380" cy="1034670"/>
            </a:xfrm>
            <a:custGeom>
              <a:avLst/>
              <a:gdLst>
                <a:gd name="connsiteX0" fmla="*/ 507499 w 940466"/>
                <a:gd name="connsiteY0" fmla="*/ 0 h 1034670"/>
                <a:gd name="connsiteX1" fmla="*/ 939767 w 940466"/>
                <a:gd name="connsiteY1" fmla="*/ 489417 h 1034670"/>
                <a:gd name="connsiteX2" fmla="*/ 617792 w 940466"/>
                <a:gd name="connsiteY2" fmla="*/ 985344 h 1034670"/>
                <a:gd name="connsiteX3" fmla="*/ 546354 w 940466"/>
                <a:gd name="connsiteY3" fmla="*/ 830563 h 1034670"/>
                <a:gd name="connsiteX4" fmla="*/ 243973 w 940466"/>
                <a:gd name="connsiteY4" fmla="*/ 1033660 h 1034670"/>
                <a:gd name="connsiteX5" fmla="*/ 90768 w 940466"/>
                <a:gd name="connsiteY5" fmla="*/ 907892 h 1034670"/>
                <a:gd name="connsiteX6" fmla="*/ 86786 w 940466"/>
                <a:gd name="connsiteY6" fmla="*/ 894624 h 1034670"/>
                <a:gd name="connsiteX7" fmla="*/ 92123 w 940466"/>
                <a:gd name="connsiteY7" fmla="*/ 893038 h 1034670"/>
                <a:gd name="connsiteX8" fmla="*/ 125336 w 940466"/>
                <a:gd name="connsiteY8" fmla="*/ 870299 h 1034670"/>
                <a:gd name="connsiteX9" fmla="*/ 92123 w 940466"/>
                <a:gd name="connsiteY9" fmla="*/ 875066 h 1034670"/>
                <a:gd name="connsiteX10" fmla="*/ 81632 w 940466"/>
                <a:gd name="connsiteY10" fmla="*/ 877453 h 1034670"/>
                <a:gd name="connsiteX11" fmla="*/ 72942 w 940466"/>
                <a:gd name="connsiteY11" fmla="*/ 848502 h 1034670"/>
                <a:gd name="connsiteX12" fmla="*/ 57933 w 940466"/>
                <a:gd name="connsiteY12" fmla="*/ 772181 h 1034670"/>
                <a:gd name="connsiteX13" fmla="*/ 58 w 940466"/>
                <a:gd name="connsiteY13" fmla="*/ 739896 h 1034670"/>
                <a:gd name="connsiteX14" fmla="*/ 66191 w 940466"/>
                <a:gd name="connsiteY14" fmla="*/ 561386 h 1034670"/>
                <a:gd name="connsiteX15" fmla="*/ 46067 w 940466"/>
                <a:gd name="connsiteY15" fmla="*/ 445833 h 1034670"/>
                <a:gd name="connsiteX16" fmla="*/ 44355 w 940466"/>
                <a:gd name="connsiteY16" fmla="*/ 377474 h 1034670"/>
                <a:gd name="connsiteX17" fmla="*/ 507499 w 940466"/>
                <a:gd name="connsiteY17" fmla="*/ 0 h 1034670"/>
                <a:gd name="connsiteX0" fmla="*/ 546354 w 940466"/>
                <a:gd name="connsiteY0" fmla="*/ 830563 h 1034670"/>
                <a:gd name="connsiteX1" fmla="*/ 243973 w 940466"/>
                <a:gd name="connsiteY1" fmla="*/ 1033660 h 1034670"/>
                <a:gd name="connsiteX2" fmla="*/ 90768 w 940466"/>
                <a:gd name="connsiteY2" fmla="*/ 907892 h 1034670"/>
                <a:gd name="connsiteX3" fmla="*/ 86786 w 940466"/>
                <a:gd name="connsiteY3" fmla="*/ 894624 h 1034670"/>
                <a:gd name="connsiteX4" fmla="*/ 92123 w 940466"/>
                <a:gd name="connsiteY4" fmla="*/ 893038 h 1034670"/>
                <a:gd name="connsiteX5" fmla="*/ 125336 w 940466"/>
                <a:gd name="connsiteY5" fmla="*/ 870299 h 1034670"/>
                <a:gd name="connsiteX6" fmla="*/ 92123 w 940466"/>
                <a:gd name="connsiteY6" fmla="*/ 875066 h 1034670"/>
                <a:gd name="connsiteX7" fmla="*/ 81632 w 940466"/>
                <a:gd name="connsiteY7" fmla="*/ 877453 h 1034670"/>
                <a:gd name="connsiteX8" fmla="*/ 72942 w 940466"/>
                <a:gd name="connsiteY8" fmla="*/ 848502 h 1034670"/>
                <a:gd name="connsiteX9" fmla="*/ 57933 w 940466"/>
                <a:gd name="connsiteY9" fmla="*/ 772181 h 1034670"/>
                <a:gd name="connsiteX10" fmla="*/ 58 w 940466"/>
                <a:gd name="connsiteY10" fmla="*/ 739896 h 1034670"/>
                <a:gd name="connsiteX11" fmla="*/ 66191 w 940466"/>
                <a:gd name="connsiteY11" fmla="*/ 561386 h 1034670"/>
                <a:gd name="connsiteX12" fmla="*/ 46067 w 940466"/>
                <a:gd name="connsiteY12" fmla="*/ 445833 h 1034670"/>
                <a:gd name="connsiteX13" fmla="*/ 44355 w 940466"/>
                <a:gd name="connsiteY13" fmla="*/ 377474 h 1034670"/>
                <a:gd name="connsiteX14" fmla="*/ 507499 w 940466"/>
                <a:gd name="connsiteY14" fmla="*/ 0 h 1034670"/>
                <a:gd name="connsiteX15" fmla="*/ 939767 w 940466"/>
                <a:gd name="connsiteY15" fmla="*/ 489417 h 1034670"/>
                <a:gd name="connsiteX16" fmla="*/ 617792 w 940466"/>
                <a:gd name="connsiteY16" fmla="*/ 985344 h 1034670"/>
                <a:gd name="connsiteX17" fmla="*/ 637794 w 940466"/>
                <a:gd name="connsiteY17" fmla="*/ 922003 h 1034670"/>
                <a:gd name="connsiteX0" fmla="*/ 546354 w 940466"/>
                <a:gd name="connsiteY0" fmla="*/ 830563 h 1034670"/>
                <a:gd name="connsiteX1" fmla="*/ 243973 w 940466"/>
                <a:gd name="connsiteY1" fmla="*/ 1033660 h 1034670"/>
                <a:gd name="connsiteX2" fmla="*/ 90768 w 940466"/>
                <a:gd name="connsiteY2" fmla="*/ 907892 h 1034670"/>
                <a:gd name="connsiteX3" fmla="*/ 86786 w 940466"/>
                <a:gd name="connsiteY3" fmla="*/ 894624 h 1034670"/>
                <a:gd name="connsiteX4" fmla="*/ 92123 w 940466"/>
                <a:gd name="connsiteY4" fmla="*/ 893038 h 1034670"/>
                <a:gd name="connsiteX5" fmla="*/ 125336 w 940466"/>
                <a:gd name="connsiteY5" fmla="*/ 870299 h 1034670"/>
                <a:gd name="connsiteX6" fmla="*/ 92123 w 940466"/>
                <a:gd name="connsiteY6" fmla="*/ 875066 h 1034670"/>
                <a:gd name="connsiteX7" fmla="*/ 81632 w 940466"/>
                <a:gd name="connsiteY7" fmla="*/ 877453 h 1034670"/>
                <a:gd name="connsiteX8" fmla="*/ 72942 w 940466"/>
                <a:gd name="connsiteY8" fmla="*/ 848502 h 1034670"/>
                <a:gd name="connsiteX9" fmla="*/ 57933 w 940466"/>
                <a:gd name="connsiteY9" fmla="*/ 772181 h 1034670"/>
                <a:gd name="connsiteX10" fmla="*/ 58 w 940466"/>
                <a:gd name="connsiteY10" fmla="*/ 739896 h 1034670"/>
                <a:gd name="connsiteX11" fmla="*/ 66191 w 940466"/>
                <a:gd name="connsiteY11" fmla="*/ 561386 h 1034670"/>
                <a:gd name="connsiteX12" fmla="*/ 46067 w 940466"/>
                <a:gd name="connsiteY12" fmla="*/ 445833 h 1034670"/>
                <a:gd name="connsiteX13" fmla="*/ 44355 w 940466"/>
                <a:gd name="connsiteY13" fmla="*/ 377474 h 1034670"/>
                <a:gd name="connsiteX14" fmla="*/ 507499 w 940466"/>
                <a:gd name="connsiteY14" fmla="*/ 0 h 1034670"/>
                <a:gd name="connsiteX15" fmla="*/ 939767 w 940466"/>
                <a:gd name="connsiteY15" fmla="*/ 489417 h 1034670"/>
                <a:gd name="connsiteX16" fmla="*/ 617792 w 940466"/>
                <a:gd name="connsiteY16" fmla="*/ 985344 h 1034670"/>
                <a:gd name="connsiteX0" fmla="*/ 546354 w 939806"/>
                <a:gd name="connsiteY0" fmla="*/ 830563 h 1034670"/>
                <a:gd name="connsiteX1" fmla="*/ 243973 w 939806"/>
                <a:gd name="connsiteY1" fmla="*/ 1033660 h 1034670"/>
                <a:gd name="connsiteX2" fmla="*/ 90768 w 939806"/>
                <a:gd name="connsiteY2" fmla="*/ 907892 h 1034670"/>
                <a:gd name="connsiteX3" fmla="*/ 86786 w 939806"/>
                <a:gd name="connsiteY3" fmla="*/ 894624 h 1034670"/>
                <a:gd name="connsiteX4" fmla="*/ 92123 w 939806"/>
                <a:gd name="connsiteY4" fmla="*/ 893038 h 1034670"/>
                <a:gd name="connsiteX5" fmla="*/ 125336 w 939806"/>
                <a:gd name="connsiteY5" fmla="*/ 870299 h 1034670"/>
                <a:gd name="connsiteX6" fmla="*/ 92123 w 939806"/>
                <a:gd name="connsiteY6" fmla="*/ 875066 h 1034670"/>
                <a:gd name="connsiteX7" fmla="*/ 81632 w 939806"/>
                <a:gd name="connsiteY7" fmla="*/ 877453 h 1034670"/>
                <a:gd name="connsiteX8" fmla="*/ 72942 w 939806"/>
                <a:gd name="connsiteY8" fmla="*/ 848502 h 1034670"/>
                <a:gd name="connsiteX9" fmla="*/ 57933 w 939806"/>
                <a:gd name="connsiteY9" fmla="*/ 772181 h 1034670"/>
                <a:gd name="connsiteX10" fmla="*/ 58 w 939806"/>
                <a:gd name="connsiteY10" fmla="*/ 739896 h 1034670"/>
                <a:gd name="connsiteX11" fmla="*/ 66191 w 939806"/>
                <a:gd name="connsiteY11" fmla="*/ 561386 h 1034670"/>
                <a:gd name="connsiteX12" fmla="*/ 46067 w 939806"/>
                <a:gd name="connsiteY12" fmla="*/ 445833 h 1034670"/>
                <a:gd name="connsiteX13" fmla="*/ 44355 w 939806"/>
                <a:gd name="connsiteY13" fmla="*/ 377474 h 1034670"/>
                <a:gd name="connsiteX14" fmla="*/ 507499 w 939806"/>
                <a:gd name="connsiteY14" fmla="*/ 0 h 1034670"/>
                <a:gd name="connsiteX15" fmla="*/ 939767 w 939806"/>
                <a:gd name="connsiteY15" fmla="*/ 489417 h 1034670"/>
                <a:gd name="connsiteX16" fmla="*/ 617792 w 939806"/>
                <a:gd name="connsiteY16" fmla="*/ 985344 h 1034670"/>
                <a:gd name="connsiteX0" fmla="*/ 546354 w 918380"/>
                <a:gd name="connsiteY0" fmla="*/ 830563 h 1034670"/>
                <a:gd name="connsiteX1" fmla="*/ 243973 w 918380"/>
                <a:gd name="connsiteY1" fmla="*/ 1033660 h 1034670"/>
                <a:gd name="connsiteX2" fmla="*/ 90768 w 918380"/>
                <a:gd name="connsiteY2" fmla="*/ 907892 h 1034670"/>
                <a:gd name="connsiteX3" fmla="*/ 86786 w 918380"/>
                <a:gd name="connsiteY3" fmla="*/ 894624 h 1034670"/>
                <a:gd name="connsiteX4" fmla="*/ 92123 w 918380"/>
                <a:gd name="connsiteY4" fmla="*/ 893038 h 1034670"/>
                <a:gd name="connsiteX5" fmla="*/ 125336 w 918380"/>
                <a:gd name="connsiteY5" fmla="*/ 870299 h 1034670"/>
                <a:gd name="connsiteX6" fmla="*/ 92123 w 918380"/>
                <a:gd name="connsiteY6" fmla="*/ 875066 h 1034670"/>
                <a:gd name="connsiteX7" fmla="*/ 81632 w 918380"/>
                <a:gd name="connsiteY7" fmla="*/ 877453 h 1034670"/>
                <a:gd name="connsiteX8" fmla="*/ 72942 w 918380"/>
                <a:gd name="connsiteY8" fmla="*/ 848502 h 1034670"/>
                <a:gd name="connsiteX9" fmla="*/ 57933 w 918380"/>
                <a:gd name="connsiteY9" fmla="*/ 772181 h 1034670"/>
                <a:gd name="connsiteX10" fmla="*/ 58 w 918380"/>
                <a:gd name="connsiteY10" fmla="*/ 739896 h 1034670"/>
                <a:gd name="connsiteX11" fmla="*/ 66191 w 918380"/>
                <a:gd name="connsiteY11" fmla="*/ 561386 h 1034670"/>
                <a:gd name="connsiteX12" fmla="*/ 46067 w 918380"/>
                <a:gd name="connsiteY12" fmla="*/ 445833 h 1034670"/>
                <a:gd name="connsiteX13" fmla="*/ 44355 w 918380"/>
                <a:gd name="connsiteY13" fmla="*/ 377474 h 1034670"/>
                <a:gd name="connsiteX14" fmla="*/ 507499 w 918380"/>
                <a:gd name="connsiteY14" fmla="*/ 0 h 1034670"/>
                <a:gd name="connsiteX15" fmla="*/ 918336 w 918380"/>
                <a:gd name="connsiteY15" fmla="*/ 489417 h 1034670"/>
                <a:gd name="connsiteX16" fmla="*/ 617792 w 918380"/>
                <a:gd name="connsiteY16" fmla="*/ 985344 h 103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8380" h="1034670">
                  <a:moveTo>
                    <a:pt x="546354" y="830563"/>
                  </a:moveTo>
                  <a:cubicBezTo>
                    <a:pt x="485103" y="983358"/>
                    <a:pt x="325376" y="1043390"/>
                    <a:pt x="243973" y="1033660"/>
                  </a:cubicBezTo>
                  <a:cubicBezTo>
                    <a:pt x="182921" y="1026363"/>
                    <a:pt x="129084" y="1011226"/>
                    <a:pt x="90768" y="907892"/>
                  </a:cubicBezTo>
                  <a:lnTo>
                    <a:pt x="86786" y="894624"/>
                  </a:lnTo>
                  <a:lnTo>
                    <a:pt x="92123" y="893038"/>
                  </a:lnTo>
                  <a:cubicBezTo>
                    <a:pt x="112644" y="884795"/>
                    <a:pt x="125336" y="875302"/>
                    <a:pt x="125336" y="870299"/>
                  </a:cubicBezTo>
                  <a:cubicBezTo>
                    <a:pt x="125336" y="865297"/>
                    <a:pt x="112644" y="869556"/>
                    <a:pt x="92123" y="875066"/>
                  </a:cubicBezTo>
                  <a:lnTo>
                    <a:pt x="81632" y="877453"/>
                  </a:lnTo>
                  <a:lnTo>
                    <a:pt x="72942" y="848502"/>
                  </a:lnTo>
                  <a:cubicBezTo>
                    <a:pt x="67457" y="826008"/>
                    <a:pt x="62441" y="800692"/>
                    <a:pt x="57933" y="772181"/>
                  </a:cubicBezTo>
                  <a:cubicBezTo>
                    <a:pt x="33085" y="766182"/>
                    <a:pt x="23685" y="767091"/>
                    <a:pt x="58" y="739896"/>
                  </a:cubicBezTo>
                  <a:cubicBezTo>
                    <a:pt x="-2138" y="693651"/>
                    <a:pt x="58523" y="610397"/>
                    <a:pt x="66191" y="561386"/>
                  </a:cubicBezTo>
                  <a:cubicBezTo>
                    <a:pt x="73859" y="512376"/>
                    <a:pt x="49706" y="476485"/>
                    <a:pt x="46067" y="445833"/>
                  </a:cubicBezTo>
                  <a:cubicBezTo>
                    <a:pt x="40733" y="418284"/>
                    <a:pt x="44926" y="400260"/>
                    <a:pt x="44355" y="377474"/>
                  </a:cubicBezTo>
                  <a:cubicBezTo>
                    <a:pt x="88437" y="162050"/>
                    <a:pt x="279044" y="0"/>
                    <a:pt x="507499" y="0"/>
                  </a:cubicBezTo>
                  <a:cubicBezTo>
                    <a:pt x="768591" y="0"/>
                    <a:pt x="921385" y="213274"/>
                    <a:pt x="918336" y="489417"/>
                  </a:cubicBezTo>
                  <a:cubicBezTo>
                    <a:pt x="915287" y="765560"/>
                    <a:pt x="607815" y="837089"/>
                    <a:pt x="617792" y="985344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8" name="円/楕円 27">
              <a:extLst>
                <a:ext uri="{FF2B5EF4-FFF2-40B4-BE49-F238E27FC236}">
                  <a16:creationId xmlns:a16="http://schemas.microsoft.com/office/drawing/2014/main" id="{97814E81-31BF-43EE-8F20-1C238AE03B80}"/>
                </a:ext>
              </a:extLst>
            </p:cNvPr>
            <p:cNvSpPr/>
            <p:nvPr/>
          </p:nvSpPr>
          <p:spPr>
            <a:xfrm rot="13500000" flipH="1">
              <a:off x="1029941" y="5037887"/>
              <a:ext cx="169589" cy="6312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7E31A65B-5E36-4311-8093-DFBCDC092C7D}"/>
                </a:ext>
              </a:extLst>
            </p:cNvPr>
            <p:cNvGrpSpPr/>
            <p:nvPr/>
          </p:nvGrpSpPr>
          <p:grpSpPr>
            <a:xfrm>
              <a:off x="961487" y="4569758"/>
              <a:ext cx="237859" cy="222134"/>
              <a:chOff x="1189999" y="4569758"/>
              <a:chExt cx="237859" cy="222134"/>
            </a:xfrm>
          </p:grpSpPr>
          <p:sp>
            <p:nvSpPr>
              <p:cNvPr id="125" name="円/楕円 27">
                <a:extLst>
                  <a:ext uri="{FF2B5EF4-FFF2-40B4-BE49-F238E27FC236}">
                    <a16:creationId xmlns:a16="http://schemas.microsoft.com/office/drawing/2014/main" id="{1C7A35E4-C0D7-4780-8F1C-31D518D22A95}"/>
                  </a:ext>
                </a:extLst>
              </p:cNvPr>
              <p:cNvSpPr/>
              <p:nvPr/>
            </p:nvSpPr>
            <p:spPr>
              <a:xfrm rot="297402" flipH="1">
                <a:off x="1318375" y="4764421"/>
                <a:ext cx="109474" cy="2747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円/楕円 27">
                <a:extLst>
                  <a:ext uri="{FF2B5EF4-FFF2-40B4-BE49-F238E27FC236}">
                    <a16:creationId xmlns:a16="http://schemas.microsoft.com/office/drawing/2014/main" id="{BC33988D-53EF-44CE-83EB-6E0296A48933}"/>
                  </a:ext>
                </a:extLst>
              </p:cNvPr>
              <p:cNvSpPr/>
              <p:nvPr/>
            </p:nvSpPr>
            <p:spPr>
              <a:xfrm rot="21076560" flipH="1">
                <a:off x="1318383" y="4703844"/>
                <a:ext cx="109475" cy="2747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" name="円/楕円 27">
                <a:extLst>
                  <a:ext uri="{FF2B5EF4-FFF2-40B4-BE49-F238E27FC236}">
                    <a16:creationId xmlns:a16="http://schemas.microsoft.com/office/drawing/2014/main" id="{2F24BF22-8683-4912-9F88-496623300B42}"/>
                  </a:ext>
                </a:extLst>
              </p:cNvPr>
              <p:cNvSpPr/>
              <p:nvPr/>
            </p:nvSpPr>
            <p:spPr>
              <a:xfrm rot="10800000">
                <a:off x="1189999" y="4569758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円/楕円 114">
                <a:extLst>
                  <a:ext uri="{FF2B5EF4-FFF2-40B4-BE49-F238E27FC236}">
                    <a16:creationId xmlns:a16="http://schemas.microsoft.com/office/drawing/2014/main" id="{A5A908E9-AE51-4EFC-8808-1B1F0F7E9B29}"/>
                  </a:ext>
                </a:extLst>
              </p:cNvPr>
              <p:cNvSpPr/>
              <p:nvPr/>
            </p:nvSpPr>
            <p:spPr>
              <a:xfrm>
                <a:off x="1196052" y="4715537"/>
                <a:ext cx="86466" cy="6312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1937D839-442B-4300-8157-D135CFC9A75A}"/>
                </a:ext>
              </a:extLst>
            </p:cNvPr>
            <p:cNvSpPr/>
            <p:nvPr/>
          </p:nvSpPr>
          <p:spPr>
            <a:xfrm>
              <a:off x="977014" y="4095130"/>
              <a:ext cx="971072" cy="997037"/>
            </a:xfrm>
            <a:custGeom>
              <a:avLst/>
              <a:gdLst>
                <a:gd name="connsiteX0" fmla="*/ 206777 w 971072"/>
                <a:gd name="connsiteY0" fmla="*/ 0 h 997037"/>
                <a:gd name="connsiteX1" fmla="*/ 287264 w 971072"/>
                <a:gd name="connsiteY1" fmla="*/ 16250 h 997037"/>
                <a:gd name="connsiteX2" fmla="*/ 347334 w 971072"/>
                <a:gd name="connsiteY2" fmla="*/ 56750 h 997037"/>
                <a:gd name="connsiteX3" fmla="*/ 356139 w 971072"/>
                <a:gd name="connsiteY3" fmla="*/ 50814 h 997037"/>
                <a:gd name="connsiteX4" fmla="*/ 436626 w 971072"/>
                <a:gd name="connsiteY4" fmla="*/ 34564 h 997037"/>
                <a:gd name="connsiteX5" fmla="*/ 627154 w 971072"/>
                <a:gd name="connsiteY5" fmla="*/ 160854 h 997037"/>
                <a:gd name="connsiteX6" fmla="*/ 631796 w 971072"/>
                <a:gd name="connsiteY6" fmla="*/ 183847 h 997037"/>
                <a:gd name="connsiteX7" fmla="*/ 659519 w 971072"/>
                <a:gd name="connsiteY7" fmla="*/ 181052 h 997037"/>
                <a:gd name="connsiteX8" fmla="*/ 866296 w 971072"/>
                <a:gd name="connsiteY8" fmla="*/ 387829 h 997037"/>
                <a:gd name="connsiteX9" fmla="*/ 862095 w 971072"/>
                <a:gd name="connsiteY9" fmla="*/ 429502 h 997037"/>
                <a:gd name="connsiteX10" fmla="*/ 858189 w 971072"/>
                <a:gd name="connsiteY10" fmla="*/ 442085 h 997037"/>
                <a:gd name="connsiteX11" fmla="*/ 910509 w 971072"/>
                <a:gd name="connsiteY11" fmla="*/ 477360 h 997037"/>
                <a:gd name="connsiteX12" fmla="*/ 971072 w 971072"/>
                <a:gd name="connsiteY12" fmla="*/ 623573 h 997037"/>
                <a:gd name="connsiteX13" fmla="*/ 910509 w 971072"/>
                <a:gd name="connsiteY13" fmla="*/ 769787 h 997037"/>
                <a:gd name="connsiteX14" fmla="*/ 870397 w 971072"/>
                <a:gd name="connsiteY14" fmla="*/ 796831 h 997037"/>
                <a:gd name="connsiteX15" fmla="*/ 866858 w 971072"/>
                <a:gd name="connsiteY15" fmla="*/ 831933 h 997037"/>
                <a:gd name="connsiteX16" fmla="*/ 664282 w 971072"/>
                <a:gd name="connsiteY16" fmla="*/ 997037 h 997037"/>
                <a:gd name="connsiteX17" fmla="*/ 457505 w 971072"/>
                <a:gd name="connsiteY17" fmla="*/ 790260 h 997037"/>
                <a:gd name="connsiteX18" fmla="*/ 473755 w 971072"/>
                <a:gd name="connsiteY18" fmla="*/ 709773 h 997037"/>
                <a:gd name="connsiteX19" fmla="*/ 492623 w 971072"/>
                <a:gd name="connsiteY19" fmla="*/ 681787 h 997037"/>
                <a:gd name="connsiteX20" fmla="*/ 439487 w 971072"/>
                <a:gd name="connsiteY20" fmla="*/ 645962 h 997037"/>
                <a:gd name="connsiteX21" fmla="*/ 378923 w 971072"/>
                <a:gd name="connsiteY21" fmla="*/ 499748 h 997037"/>
                <a:gd name="connsiteX22" fmla="*/ 390475 w 971072"/>
                <a:gd name="connsiteY22" fmla="*/ 442527 h 997037"/>
                <a:gd name="connsiteX23" fmla="*/ 356139 w 971072"/>
                <a:gd name="connsiteY23" fmla="*/ 431869 h 997037"/>
                <a:gd name="connsiteX24" fmla="*/ 296069 w 971072"/>
                <a:gd name="connsiteY24" fmla="*/ 391368 h 997037"/>
                <a:gd name="connsiteX25" fmla="*/ 287264 w 971072"/>
                <a:gd name="connsiteY25" fmla="*/ 397305 h 997037"/>
                <a:gd name="connsiteX26" fmla="*/ 206777 w 971072"/>
                <a:gd name="connsiteY26" fmla="*/ 413554 h 997037"/>
                <a:gd name="connsiteX27" fmla="*/ 0 w 971072"/>
                <a:gd name="connsiteY27" fmla="*/ 206777 h 997037"/>
                <a:gd name="connsiteX28" fmla="*/ 206777 w 971072"/>
                <a:gd name="connsiteY28" fmla="*/ 0 h 997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71072" h="997037">
                  <a:moveTo>
                    <a:pt x="206777" y="0"/>
                  </a:moveTo>
                  <a:cubicBezTo>
                    <a:pt x="235327" y="0"/>
                    <a:pt x="262526" y="5786"/>
                    <a:pt x="287264" y="16250"/>
                  </a:cubicBezTo>
                  <a:lnTo>
                    <a:pt x="347334" y="56750"/>
                  </a:lnTo>
                  <a:lnTo>
                    <a:pt x="356139" y="50814"/>
                  </a:lnTo>
                  <a:cubicBezTo>
                    <a:pt x="380878" y="40350"/>
                    <a:pt x="408076" y="34564"/>
                    <a:pt x="436626" y="34564"/>
                  </a:cubicBezTo>
                  <a:cubicBezTo>
                    <a:pt x="522276" y="34564"/>
                    <a:pt x="595763" y="86639"/>
                    <a:pt x="627154" y="160854"/>
                  </a:cubicBezTo>
                  <a:lnTo>
                    <a:pt x="631796" y="183847"/>
                  </a:lnTo>
                  <a:lnTo>
                    <a:pt x="659519" y="181052"/>
                  </a:lnTo>
                  <a:cubicBezTo>
                    <a:pt x="773719" y="181052"/>
                    <a:pt x="866296" y="273629"/>
                    <a:pt x="866296" y="387829"/>
                  </a:cubicBezTo>
                  <a:cubicBezTo>
                    <a:pt x="866296" y="402104"/>
                    <a:pt x="864850" y="416041"/>
                    <a:pt x="862095" y="429502"/>
                  </a:cubicBezTo>
                  <a:lnTo>
                    <a:pt x="858189" y="442085"/>
                  </a:lnTo>
                  <a:lnTo>
                    <a:pt x="910509" y="477360"/>
                  </a:lnTo>
                  <a:cubicBezTo>
                    <a:pt x="947928" y="514779"/>
                    <a:pt x="971072" y="566473"/>
                    <a:pt x="971072" y="623573"/>
                  </a:cubicBezTo>
                  <a:cubicBezTo>
                    <a:pt x="971072" y="680673"/>
                    <a:pt x="947928" y="732368"/>
                    <a:pt x="910509" y="769787"/>
                  </a:cubicBezTo>
                  <a:lnTo>
                    <a:pt x="870397" y="796831"/>
                  </a:lnTo>
                  <a:lnTo>
                    <a:pt x="866858" y="831933"/>
                  </a:lnTo>
                  <a:cubicBezTo>
                    <a:pt x="847577" y="926158"/>
                    <a:pt x="764207" y="997037"/>
                    <a:pt x="664282" y="997037"/>
                  </a:cubicBezTo>
                  <a:cubicBezTo>
                    <a:pt x="550082" y="997037"/>
                    <a:pt x="457505" y="904460"/>
                    <a:pt x="457505" y="790260"/>
                  </a:cubicBezTo>
                  <a:cubicBezTo>
                    <a:pt x="457505" y="761710"/>
                    <a:pt x="463291" y="734512"/>
                    <a:pt x="473755" y="709773"/>
                  </a:cubicBezTo>
                  <a:lnTo>
                    <a:pt x="492623" y="681787"/>
                  </a:lnTo>
                  <a:lnTo>
                    <a:pt x="439487" y="645962"/>
                  </a:lnTo>
                  <a:cubicBezTo>
                    <a:pt x="402067" y="608543"/>
                    <a:pt x="378923" y="556848"/>
                    <a:pt x="378923" y="499748"/>
                  </a:cubicBezTo>
                  <a:lnTo>
                    <a:pt x="390475" y="442527"/>
                  </a:lnTo>
                  <a:lnTo>
                    <a:pt x="356139" y="431869"/>
                  </a:lnTo>
                  <a:lnTo>
                    <a:pt x="296069" y="391368"/>
                  </a:lnTo>
                  <a:lnTo>
                    <a:pt x="287264" y="397305"/>
                  </a:lnTo>
                  <a:cubicBezTo>
                    <a:pt x="262526" y="407768"/>
                    <a:pt x="235327" y="413554"/>
                    <a:pt x="206777" y="413554"/>
                  </a:cubicBezTo>
                  <a:cubicBezTo>
                    <a:pt x="92577" y="413554"/>
                    <a:pt x="0" y="320977"/>
                    <a:pt x="0" y="206777"/>
                  </a:cubicBezTo>
                  <a:cubicBezTo>
                    <a:pt x="0" y="92577"/>
                    <a:pt x="92577" y="0"/>
                    <a:pt x="206777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1848A474-9E39-4FF1-AF9E-C7E262E0E3CA}"/>
                </a:ext>
              </a:extLst>
            </p:cNvPr>
            <p:cNvGrpSpPr/>
            <p:nvPr/>
          </p:nvGrpSpPr>
          <p:grpSpPr>
            <a:xfrm>
              <a:off x="1368308" y="4701498"/>
              <a:ext cx="188990" cy="342286"/>
              <a:chOff x="1368308" y="1783038"/>
              <a:chExt cx="188990" cy="342286"/>
            </a:xfrm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77AE978F-319E-4D14-A926-4C3344DCBED1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372F1430-14FB-480D-8103-FF974C02E9D4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F1E8DE0C-E42C-4D02-ABD9-6B8E2E3FE0C9}"/>
                </a:ext>
              </a:extLst>
            </p:cNvPr>
            <p:cNvSpPr/>
            <p:nvPr/>
          </p:nvSpPr>
          <p:spPr>
            <a:xfrm rot="1800000">
              <a:off x="916988" y="4284322"/>
              <a:ext cx="459668" cy="220536"/>
            </a:xfrm>
            <a:custGeom>
              <a:avLst/>
              <a:gdLst>
                <a:gd name="connsiteX0" fmla="*/ 37033 w 459668"/>
                <a:gd name="connsiteY0" fmla="*/ 52288 h 220536"/>
                <a:gd name="connsiteX1" fmla="*/ 47256 w 459668"/>
                <a:gd name="connsiteY1" fmla="*/ 73882 h 220536"/>
                <a:gd name="connsiteX2" fmla="*/ 144959 w 459668"/>
                <a:gd name="connsiteY2" fmla="*/ 134140 h 220536"/>
                <a:gd name="connsiteX3" fmla="*/ 232709 w 459668"/>
                <a:gd name="connsiteY3" fmla="*/ 60133 h 220536"/>
                <a:gd name="connsiteX4" fmla="*/ 250926 w 459668"/>
                <a:gd name="connsiteY4" fmla="*/ 0 h 220536"/>
                <a:gd name="connsiteX5" fmla="*/ 319296 w 459668"/>
                <a:gd name="connsiteY5" fmla="*/ 6684 h 220536"/>
                <a:gd name="connsiteX6" fmla="*/ 459668 w 459668"/>
                <a:gd name="connsiteY6" fmla="*/ 109237 h 220536"/>
                <a:gd name="connsiteX7" fmla="*/ 229834 w 459668"/>
                <a:gd name="connsiteY7" fmla="*/ 220536 h 220536"/>
                <a:gd name="connsiteX8" fmla="*/ 0 w 459668"/>
                <a:gd name="connsiteY8" fmla="*/ 109237 h 220536"/>
                <a:gd name="connsiteX9" fmla="*/ 18061 w 459668"/>
                <a:gd name="connsiteY9" fmla="*/ 65914 h 220536"/>
                <a:gd name="connsiteX0" fmla="*/ 144959 w 459668"/>
                <a:gd name="connsiteY0" fmla="*/ 134140 h 225580"/>
                <a:gd name="connsiteX1" fmla="*/ 232709 w 459668"/>
                <a:gd name="connsiteY1" fmla="*/ 60133 h 225580"/>
                <a:gd name="connsiteX2" fmla="*/ 250926 w 459668"/>
                <a:gd name="connsiteY2" fmla="*/ 0 h 225580"/>
                <a:gd name="connsiteX3" fmla="*/ 319296 w 459668"/>
                <a:gd name="connsiteY3" fmla="*/ 6684 h 225580"/>
                <a:gd name="connsiteX4" fmla="*/ 459668 w 459668"/>
                <a:gd name="connsiteY4" fmla="*/ 109237 h 225580"/>
                <a:gd name="connsiteX5" fmla="*/ 229834 w 459668"/>
                <a:gd name="connsiteY5" fmla="*/ 220536 h 225580"/>
                <a:gd name="connsiteX6" fmla="*/ 0 w 459668"/>
                <a:gd name="connsiteY6" fmla="*/ 109237 h 225580"/>
                <a:gd name="connsiteX7" fmla="*/ 18061 w 459668"/>
                <a:gd name="connsiteY7" fmla="*/ 65914 h 225580"/>
                <a:gd name="connsiteX8" fmla="*/ 37033 w 459668"/>
                <a:gd name="connsiteY8" fmla="*/ 52288 h 225580"/>
                <a:gd name="connsiteX9" fmla="*/ 47256 w 459668"/>
                <a:gd name="connsiteY9" fmla="*/ 73882 h 225580"/>
                <a:gd name="connsiteX10" fmla="*/ 236399 w 459668"/>
                <a:gd name="connsiteY10" fmla="*/ 225580 h 225580"/>
                <a:gd name="connsiteX0" fmla="*/ 144959 w 459668"/>
                <a:gd name="connsiteY0" fmla="*/ 134140 h 220536"/>
                <a:gd name="connsiteX1" fmla="*/ 232709 w 459668"/>
                <a:gd name="connsiteY1" fmla="*/ 60133 h 220536"/>
                <a:gd name="connsiteX2" fmla="*/ 250926 w 459668"/>
                <a:gd name="connsiteY2" fmla="*/ 0 h 220536"/>
                <a:gd name="connsiteX3" fmla="*/ 319296 w 459668"/>
                <a:gd name="connsiteY3" fmla="*/ 6684 h 220536"/>
                <a:gd name="connsiteX4" fmla="*/ 459668 w 459668"/>
                <a:gd name="connsiteY4" fmla="*/ 109237 h 220536"/>
                <a:gd name="connsiteX5" fmla="*/ 229834 w 459668"/>
                <a:gd name="connsiteY5" fmla="*/ 220536 h 220536"/>
                <a:gd name="connsiteX6" fmla="*/ 0 w 459668"/>
                <a:gd name="connsiteY6" fmla="*/ 109237 h 220536"/>
                <a:gd name="connsiteX7" fmla="*/ 18061 w 459668"/>
                <a:gd name="connsiteY7" fmla="*/ 65914 h 220536"/>
                <a:gd name="connsiteX8" fmla="*/ 37033 w 459668"/>
                <a:gd name="connsiteY8" fmla="*/ 52288 h 220536"/>
                <a:gd name="connsiteX9" fmla="*/ 47256 w 459668"/>
                <a:gd name="connsiteY9" fmla="*/ 73882 h 220536"/>
                <a:gd name="connsiteX0" fmla="*/ 232709 w 459668"/>
                <a:gd name="connsiteY0" fmla="*/ 60133 h 220536"/>
                <a:gd name="connsiteX1" fmla="*/ 250926 w 459668"/>
                <a:gd name="connsiteY1" fmla="*/ 0 h 220536"/>
                <a:gd name="connsiteX2" fmla="*/ 319296 w 459668"/>
                <a:gd name="connsiteY2" fmla="*/ 6684 h 220536"/>
                <a:gd name="connsiteX3" fmla="*/ 459668 w 459668"/>
                <a:gd name="connsiteY3" fmla="*/ 109237 h 220536"/>
                <a:gd name="connsiteX4" fmla="*/ 229834 w 459668"/>
                <a:gd name="connsiteY4" fmla="*/ 220536 h 220536"/>
                <a:gd name="connsiteX5" fmla="*/ 0 w 459668"/>
                <a:gd name="connsiteY5" fmla="*/ 109237 h 220536"/>
                <a:gd name="connsiteX6" fmla="*/ 18061 w 459668"/>
                <a:gd name="connsiteY6" fmla="*/ 65914 h 220536"/>
                <a:gd name="connsiteX7" fmla="*/ 37033 w 459668"/>
                <a:gd name="connsiteY7" fmla="*/ 52288 h 220536"/>
                <a:gd name="connsiteX8" fmla="*/ 47256 w 459668"/>
                <a:gd name="connsiteY8" fmla="*/ 73882 h 220536"/>
                <a:gd name="connsiteX0" fmla="*/ 250926 w 459668"/>
                <a:gd name="connsiteY0" fmla="*/ 0 h 220536"/>
                <a:gd name="connsiteX1" fmla="*/ 319296 w 459668"/>
                <a:gd name="connsiteY1" fmla="*/ 6684 h 220536"/>
                <a:gd name="connsiteX2" fmla="*/ 459668 w 459668"/>
                <a:gd name="connsiteY2" fmla="*/ 109237 h 220536"/>
                <a:gd name="connsiteX3" fmla="*/ 229834 w 459668"/>
                <a:gd name="connsiteY3" fmla="*/ 220536 h 220536"/>
                <a:gd name="connsiteX4" fmla="*/ 0 w 459668"/>
                <a:gd name="connsiteY4" fmla="*/ 109237 h 220536"/>
                <a:gd name="connsiteX5" fmla="*/ 18061 w 459668"/>
                <a:gd name="connsiteY5" fmla="*/ 65914 h 220536"/>
                <a:gd name="connsiteX6" fmla="*/ 37033 w 459668"/>
                <a:gd name="connsiteY6" fmla="*/ 52288 h 220536"/>
                <a:gd name="connsiteX7" fmla="*/ 47256 w 459668"/>
                <a:gd name="connsiteY7" fmla="*/ 73882 h 220536"/>
                <a:gd name="connsiteX0" fmla="*/ 250926 w 459668"/>
                <a:gd name="connsiteY0" fmla="*/ 0 h 220536"/>
                <a:gd name="connsiteX1" fmla="*/ 319296 w 459668"/>
                <a:gd name="connsiteY1" fmla="*/ 6684 h 220536"/>
                <a:gd name="connsiteX2" fmla="*/ 459668 w 459668"/>
                <a:gd name="connsiteY2" fmla="*/ 109237 h 220536"/>
                <a:gd name="connsiteX3" fmla="*/ 229834 w 459668"/>
                <a:gd name="connsiteY3" fmla="*/ 220536 h 220536"/>
                <a:gd name="connsiteX4" fmla="*/ 0 w 459668"/>
                <a:gd name="connsiteY4" fmla="*/ 109237 h 220536"/>
                <a:gd name="connsiteX5" fmla="*/ 18061 w 459668"/>
                <a:gd name="connsiteY5" fmla="*/ 65914 h 220536"/>
                <a:gd name="connsiteX6" fmla="*/ 37033 w 459668"/>
                <a:gd name="connsiteY6" fmla="*/ 52288 h 220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668" h="220536">
                  <a:moveTo>
                    <a:pt x="250926" y="0"/>
                  </a:moveTo>
                  <a:lnTo>
                    <a:pt x="319296" y="6684"/>
                  </a:lnTo>
                  <a:cubicBezTo>
                    <a:pt x="401787" y="23580"/>
                    <a:pt x="459668" y="63135"/>
                    <a:pt x="459668" y="109237"/>
                  </a:cubicBezTo>
                  <a:cubicBezTo>
                    <a:pt x="459668" y="170706"/>
                    <a:pt x="356768" y="220536"/>
                    <a:pt x="229834" y="220536"/>
                  </a:cubicBezTo>
                  <a:cubicBezTo>
                    <a:pt x="102900" y="220536"/>
                    <a:pt x="0" y="170706"/>
                    <a:pt x="0" y="109237"/>
                  </a:cubicBezTo>
                  <a:cubicBezTo>
                    <a:pt x="0" y="93870"/>
                    <a:pt x="6431" y="79230"/>
                    <a:pt x="18061" y="65914"/>
                  </a:cubicBezTo>
                  <a:lnTo>
                    <a:pt x="37033" y="52288"/>
                  </a:lnTo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裕樹 籔</cp:lastModifiedBy>
  <cp:revision>2</cp:revision>
  <dcterms:created xsi:type="dcterms:W3CDTF">2018-05-20T00:31:01Z</dcterms:created>
  <dcterms:modified xsi:type="dcterms:W3CDTF">2020-04-14T10:41:21Z</dcterms:modified>
</cp:coreProperties>
</file>