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1C2640-9BE5-4810-B911-A4F347FC53A3}"/>
              </a:ext>
            </a:extLst>
          </p:cNvPr>
          <p:cNvGrpSpPr/>
          <p:nvPr/>
        </p:nvGrpSpPr>
        <p:grpSpPr>
          <a:xfrm>
            <a:off x="717181" y="4439383"/>
            <a:ext cx="2584266" cy="1242435"/>
            <a:chOff x="-239423" y="2693718"/>
            <a:chExt cx="3140015" cy="15096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1090391-CB1F-4FD5-B7E6-41BE9F986B8A}"/>
                </a:ext>
              </a:extLst>
            </p:cNvPr>
            <p:cNvSpPr/>
            <p:nvPr/>
          </p:nvSpPr>
          <p:spPr>
            <a:xfrm>
              <a:off x="-239423" y="2693718"/>
              <a:ext cx="3140015" cy="150962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7FB6452-9ECC-4B09-9AC8-F91A50E8FFAC}"/>
                </a:ext>
              </a:extLst>
            </p:cNvPr>
            <p:cNvSpPr/>
            <p:nvPr/>
          </p:nvSpPr>
          <p:spPr>
            <a:xfrm>
              <a:off x="-169216" y="2758750"/>
              <a:ext cx="2999600" cy="1379558"/>
            </a:xfrm>
            <a:prstGeom prst="rect">
              <a:avLst/>
            </a:prstGeom>
            <a:pattFill prst="dkHorz">
              <a:fgClr>
                <a:schemeClr val="accent5">
                  <a:lumMod val="40000"/>
                  <a:lumOff val="60000"/>
                </a:schemeClr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417733D-1798-4A80-8F69-26F056F5BAC9}"/>
                </a:ext>
              </a:extLst>
            </p:cNvPr>
            <p:cNvSpPr txBox="1"/>
            <p:nvPr/>
          </p:nvSpPr>
          <p:spPr>
            <a:xfrm>
              <a:off x="-51758" y="3125197"/>
              <a:ext cx="1524809" cy="6355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chemeClr val="bg1"/>
                    </a:solidFill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お魚券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1F1E906-C20F-449C-B233-FFADA3540594}"/>
                </a:ext>
              </a:extLst>
            </p:cNvPr>
            <p:cNvGrpSpPr/>
            <p:nvPr/>
          </p:nvGrpSpPr>
          <p:grpSpPr>
            <a:xfrm>
              <a:off x="1575014" y="2995862"/>
              <a:ext cx="1092031" cy="856836"/>
              <a:chOff x="7223835" y="1781659"/>
              <a:chExt cx="1910940" cy="1499373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477AB70-9A8D-43A7-8C4D-CB45E36D725F}"/>
                  </a:ext>
                </a:extLst>
              </p:cNvPr>
              <p:cNvGrpSpPr/>
              <p:nvPr/>
            </p:nvGrpSpPr>
            <p:grpSpPr>
              <a:xfrm>
                <a:off x="7223835" y="2456712"/>
                <a:ext cx="824322" cy="824320"/>
                <a:chOff x="6842782" y="1817832"/>
                <a:chExt cx="824322" cy="824320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01619B05-55F1-4441-A67B-BD53789BA8A9}"/>
                    </a:ext>
                  </a:extLst>
                </p:cNvPr>
                <p:cNvSpPr/>
                <p:nvPr/>
              </p:nvSpPr>
              <p:spPr>
                <a:xfrm>
                  <a:off x="6871223" y="1846544"/>
                  <a:ext cx="766896" cy="766896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円: 塗りつぶしなし 40">
                  <a:extLst>
                    <a:ext uri="{FF2B5EF4-FFF2-40B4-BE49-F238E27FC236}">
                      <a16:creationId xmlns:a16="http://schemas.microsoft.com/office/drawing/2014/main" id="{0FC93B13-A166-480C-80F4-EAE9AAD486CD}"/>
                    </a:ext>
                  </a:extLst>
                </p:cNvPr>
                <p:cNvSpPr/>
                <p:nvPr/>
              </p:nvSpPr>
              <p:spPr>
                <a:xfrm>
                  <a:off x="6842782" y="1817832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CEF0469C-8C0A-43BA-A887-6C9EBF329643}"/>
                    </a:ext>
                  </a:extLst>
                </p:cNvPr>
                <p:cNvGrpSpPr/>
                <p:nvPr/>
              </p:nvGrpSpPr>
              <p:grpSpPr>
                <a:xfrm>
                  <a:off x="6980605" y="1957245"/>
                  <a:ext cx="544270" cy="532198"/>
                  <a:chOff x="3754986" y="2171699"/>
                  <a:chExt cx="544270" cy="532198"/>
                </a:xfrm>
              </p:grpSpPr>
              <p:sp>
                <p:nvSpPr>
                  <p:cNvPr id="43" name="二等辺三角形 39">
                    <a:extLst>
                      <a:ext uri="{FF2B5EF4-FFF2-40B4-BE49-F238E27FC236}">
                        <a16:creationId xmlns:a16="http://schemas.microsoft.com/office/drawing/2014/main" id="{E7726C32-D010-4590-87CD-2196DFC1BA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59310" y="2171699"/>
                    <a:ext cx="331690" cy="183060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121">
                    <a:extLst>
                      <a:ext uri="{FF2B5EF4-FFF2-40B4-BE49-F238E27FC236}">
                        <a16:creationId xmlns:a16="http://schemas.microsoft.com/office/drawing/2014/main" id="{25039247-5717-4FDB-B831-A59B0AA6E2F6}"/>
                      </a:ext>
                    </a:extLst>
                  </p:cNvPr>
                  <p:cNvSpPr/>
                  <p:nvPr/>
                </p:nvSpPr>
                <p:spPr>
                  <a:xfrm>
                    <a:off x="3754986" y="2244161"/>
                    <a:ext cx="544270" cy="459736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楕円 121">
                    <a:extLst>
                      <a:ext uri="{FF2B5EF4-FFF2-40B4-BE49-F238E27FC236}">
                        <a16:creationId xmlns:a16="http://schemas.microsoft.com/office/drawing/2014/main" id="{E4BC1DD1-93CC-4F2F-B078-06B56176EFDD}"/>
                      </a:ext>
                    </a:extLst>
                  </p:cNvPr>
                  <p:cNvSpPr/>
                  <p:nvPr/>
                </p:nvSpPr>
                <p:spPr>
                  <a:xfrm>
                    <a:off x="4001232" y="2318110"/>
                    <a:ext cx="45720" cy="323670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121">
                    <a:extLst>
                      <a:ext uri="{FF2B5EF4-FFF2-40B4-BE49-F238E27FC236}">
                        <a16:creationId xmlns:a16="http://schemas.microsoft.com/office/drawing/2014/main" id="{82C3A235-2766-4F54-B046-C99723F8C85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892871" y="2313348"/>
                    <a:ext cx="45720" cy="323670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121">
                    <a:extLst>
                      <a:ext uri="{FF2B5EF4-FFF2-40B4-BE49-F238E27FC236}">
                        <a16:creationId xmlns:a16="http://schemas.microsoft.com/office/drawing/2014/main" id="{1184BDC4-AC62-4A48-9A5D-B2A4CFB31EF6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108855" y="2313349"/>
                    <a:ext cx="45720" cy="323670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3BEC39F-6EF9-4D26-B459-9796B0D717FA}"/>
                  </a:ext>
                </a:extLst>
              </p:cNvPr>
              <p:cNvGrpSpPr/>
              <p:nvPr/>
            </p:nvGrpSpPr>
            <p:grpSpPr>
              <a:xfrm>
                <a:off x="7767144" y="1781659"/>
                <a:ext cx="824322" cy="824320"/>
                <a:chOff x="7757182" y="1817832"/>
                <a:chExt cx="824322" cy="8243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205B975A-8345-4CA5-AF78-683BB2A23948}"/>
                    </a:ext>
                  </a:extLst>
                </p:cNvPr>
                <p:cNvSpPr/>
                <p:nvPr/>
              </p:nvSpPr>
              <p:spPr>
                <a:xfrm>
                  <a:off x="7785623" y="1846544"/>
                  <a:ext cx="766896" cy="766896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円: 塗りつぶしなし 28">
                  <a:extLst>
                    <a:ext uri="{FF2B5EF4-FFF2-40B4-BE49-F238E27FC236}">
                      <a16:creationId xmlns:a16="http://schemas.microsoft.com/office/drawing/2014/main" id="{2A294028-E094-45C2-995A-8A1E548C6A4B}"/>
                    </a:ext>
                  </a:extLst>
                </p:cNvPr>
                <p:cNvSpPr/>
                <p:nvPr/>
              </p:nvSpPr>
              <p:spPr>
                <a:xfrm>
                  <a:off x="7757182" y="1817832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2154E6ED-FA02-420B-80F9-8FEAA4EF9D2D}"/>
                    </a:ext>
                  </a:extLst>
                </p:cNvPr>
                <p:cNvGrpSpPr/>
                <p:nvPr/>
              </p:nvGrpSpPr>
              <p:grpSpPr>
                <a:xfrm>
                  <a:off x="7864631" y="1996870"/>
                  <a:ext cx="607946" cy="459705"/>
                  <a:chOff x="4463076" y="1996235"/>
                  <a:chExt cx="787405" cy="595405"/>
                </a:xfrm>
              </p:grpSpPr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8591E202-AED8-4EA0-9301-C75061F5665E}"/>
                      </a:ext>
                    </a:extLst>
                  </p:cNvPr>
                  <p:cNvSpPr/>
                  <p:nvPr/>
                </p:nvSpPr>
                <p:spPr>
                  <a:xfrm>
                    <a:off x="4485476" y="1996235"/>
                    <a:ext cx="615161" cy="59540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二等辺三角形 39">
                    <a:extLst>
                      <a:ext uri="{FF2B5EF4-FFF2-40B4-BE49-F238E27FC236}">
                        <a16:creationId xmlns:a16="http://schemas.microsoft.com/office/drawing/2014/main" id="{5389A8B3-39E7-43E9-8DFC-14D2C5B3186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008046" y="2183766"/>
                    <a:ext cx="264528" cy="220342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64C075B1-9A1E-40E4-971E-40922E365CD5}"/>
                      </a:ext>
                    </a:extLst>
                  </p:cNvPr>
                  <p:cNvSpPr/>
                  <p:nvPr/>
                </p:nvSpPr>
                <p:spPr>
                  <a:xfrm>
                    <a:off x="4463076" y="2047876"/>
                    <a:ext cx="662348" cy="492125"/>
                  </a:xfrm>
                  <a:custGeom>
                    <a:avLst/>
                    <a:gdLst>
                      <a:gd name="connsiteX0" fmla="*/ 331174 w 662348"/>
                      <a:gd name="connsiteY0" fmla="*/ 0 h 492125"/>
                      <a:gd name="connsiteX1" fmla="*/ 644202 w 662348"/>
                      <a:gd name="connsiteY1" fmla="*/ 191975 h 492125"/>
                      <a:gd name="connsiteX2" fmla="*/ 662348 w 662348"/>
                      <a:gd name="connsiteY2" fmla="*/ 246063 h 492125"/>
                      <a:gd name="connsiteX3" fmla="*/ 644202 w 662348"/>
                      <a:gd name="connsiteY3" fmla="*/ 300150 h 492125"/>
                      <a:gd name="connsiteX4" fmla="*/ 331174 w 662348"/>
                      <a:gd name="connsiteY4" fmla="*/ 492125 h 492125"/>
                      <a:gd name="connsiteX5" fmla="*/ 18146 w 662348"/>
                      <a:gd name="connsiteY5" fmla="*/ 300150 h 492125"/>
                      <a:gd name="connsiteX6" fmla="*/ 0 w 662348"/>
                      <a:gd name="connsiteY6" fmla="*/ 246063 h 492125"/>
                      <a:gd name="connsiteX7" fmla="*/ 18146 w 662348"/>
                      <a:gd name="connsiteY7" fmla="*/ 191975 h 492125"/>
                      <a:gd name="connsiteX8" fmla="*/ 331174 w 662348"/>
                      <a:gd name="connsiteY8" fmla="*/ 0 h 492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348" h="492125">
                        <a:moveTo>
                          <a:pt x="331174" y="0"/>
                        </a:moveTo>
                        <a:cubicBezTo>
                          <a:pt x="471893" y="0"/>
                          <a:pt x="592629" y="79160"/>
                          <a:pt x="644202" y="191975"/>
                        </a:cubicBezTo>
                        <a:lnTo>
                          <a:pt x="662348" y="246063"/>
                        </a:lnTo>
                        <a:lnTo>
                          <a:pt x="644202" y="300150"/>
                        </a:lnTo>
                        <a:cubicBezTo>
                          <a:pt x="592629" y="412966"/>
                          <a:pt x="471893" y="492125"/>
                          <a:pt x="331174" y="492125"/>
                        </a:cubicBezTo>
                        <a:cubicBezTo>
                          <a:pt x="190455" y="492125"/>
                          <a:pt x="69720" y="412966"/>
                          <a:pt x="18146" y="300150"/>
                        </a:cubicBezTo>
                        <a:lnTo>
                          <a:pt x="0" y="246063"/>
                        </a:lnTo>
                        <a:lnTo>
                          <a:pt x="18146" y="191975"/>
                        </a:lnTo>
                        <a:cubicBezTo>
                          <a:pt x="69720" y="79160"/>
                          <a:pt x="190455" y="0"/>
                          <a:pt x="331174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6E5014A0-2710-4E7B-80B3-586A18469CBA}"/>
                      </a:ext>
                    </a:extLst>
                  </p:cNvPr>
                  <p:cNvSpPr/>
                  <p:nvPr/>
                </p:nvSpPr>
                <p:spPr>
                  <a:xfrm>
                    <a:off x="4534314" y="2158853"/>
                    <a:ext cx="89633" cy="8963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ABDAB938-825F-4419-B773-B9C5DFFF6319}"/>
                      </a:ext>
                    </a:extLst>
                  </p:cNvPr>
                  <p:cNvSpPr/>
                  <p:nvPr/>
                </p:nvSpPr>
                <p:spPr>
                  <a:xfrm>
                    <a:off x="4530906" y="2253115"/>
                    <a:ext cx="89633" cy="8963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二等辺三角形 39">
                    <a:extLst>
                      <a:ext uri="{FF2B5EF4-FFF2-40B4-BE49-F238E27FC236}">
                        <a16:creationId xmlns:a16="http://schemas.microsoft.com/office/drawing/2014/main" id="{81C23C24-01BF-472C-80F1-A77D76581AD6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4661837" y="2348663"/>
                    <a:ext cx="142582" cy="110933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月 36">
                    <a:extLst>
                      <a:ext uri="{FF2B5EF4-FFF2-40B4-BE49-F238E27FC236}">
                        <a16:creationId xmlns:a16="http://schemas.microsoft.com/office/drawing/2014/main" id="{080EB370-B4E3-4D76-8F5F-FAC4D9E0575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4656506" y="2274309"/>
                    <a:ext cx="45719" cy="170610"/>
                  </a:xfrm>
                  <a:prstGeom prst="moon">
                    <a:avLst>
                      <a:gd name="adj" fmla="val 66803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10AAB4A6-C3E3-46F4-B22D-4B4FBB980105}"/>
                      </a:ext>
                    </a:extLst>
                  </p:cNvPr>
                  <p:cNvSpPr/>
                  <p:nvPr/>
                </p:nvSpPr>
                <p:spPr>
                  <a:xfrm>
                    <a:off x="4544191" y="2167686"/>
                    <a:ext cx="45722" cy="4572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59E0FDC4-A790-43AF-9221-94A500EB6AB7}"/>
                      </a:ext>
                    </a:extLst>
                  </p:cNvPr>
                  <p:cNvSpPr/>
                  <p:nvPr/>
                </p:nvSpPr>
                <p:spPr>
                  <a:xfrm>
                    <a:off x="4544191" y="2258271"/>
                    <a:ext cx="45722" cy="4572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8110C3B5-DE0B-4222-8168-074B79BDD786}"/>
                  </a:ext>
                </a:extLst>
              </p:cNvPr>
              <p:cNvGrpSpPr/>
              <p:nvPr/>
            </p:nvGrpSpPr>
            <p:grpSpPr>
              <a:xfrm>
                <a:off x="8310453" y="2456712"/>
                <a:ext cx="824322" cy="824320"/>
                <a:chOff x="8700157" y="1817832"/>
                <a:chExt cx="824322" cy="824320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7DFB6743-8DB5-4B4B-94D4-E53757F078E7}"/>
                    </a:ext>
                  </a:extLst>
                </p:cNvPr>
                <p:cNvSpPr/>
                <p:nvPr/>
              </p:nvSpPr>
              <p:spPr>
                <a:xfrm>
                  <a:off x="8728598" y="1846544"/>
                  <a:ext cx="766896" cy="766896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円: 塗りつぶしなし 10">
                  <a:extLst>
                    <a:ext uri="{FF2B5EF4-FFF2-40B4-BE49-F238E27FC236}">
                      <a16:creationId xmlns:a16="http://schemas.microsoft.com/office/drawing/2014/main" id="{3443D661-DDEA-487E-B5DD-7D7D23755DCB}"/>
                    </a:ext>
                  </a:extLst>
                </p:cNvPr>
                <p:cNvSpPr/>
                <p:nvPr/>
              </p:nvSpPr>
              <p:spPr>
                <a:xfrm>
                  <a:off x="8700157" y="1817832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191DEA73-E0F4-41B9-B61C-3D2A0C603ABD}"/>
                    </a:ext>
                  </a:extLst>
                </p:cNvPr>
                <p:cNvGrpSpPr/>
                <p:nvPr/>
              </p:nvGrpSpPr>
              <p:grpSpPr>
                <a:xfrm>
                  <a:off x="8828321" y="2047875"/>
                  <a:ext cx="567449" cy="397045"/>
                  <a:chOff x="5646298" y="2037662"/>
                  <a:chExt cx="969054" cy="611409"/>
                </a:xfrm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6D6FFC82-8F9C-4AA5-A592-36E0F8222AC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584481" y="2227194"/>
                    <a:ext cx="381802" cy="258168"/>
                  </a:xfrm>
                  <a:custGeom>
                    <a:avLst/>
                    <a:gdLst>
                      <a:gd name="connsiteX0" fmla="*/ 368201 w 381802"/>
                      <a:gd name="connsiteY0" fmla="*/ 54914 h 258168"/>
                      <a:gd name="connsiteX1" fmla="*/ 381802 w 381802"/>
                      <a:gd name="connsiteY1" fmla="*/ 139104 h 258168"/>
                      <a:gd name="connsiteX2" fmla="*/ 335367 w 381802"/>
                      <a:gd name="connsiteY2" fmla="*/ 258168 h 258168"/>
                      <a:gd name="connsiteX3" fmla="*/ 288932 w 381802"/>
                      <a:gd name="connsiteY3" fmla="*/ 139104 h 258168"/>
                      <a:gd name="connsiteX4" fmla="*/ 302532 w 381802"/>
                      <a:gd name="connsiteY4" fmla="*/ 54914 h 258168"/>
                      <a:gd name="connsiteX5" fmla="*/ 303054 w 381802"/>
                      <a:gd name="connsiteY5" fmla="*/ 54013 h 258168"/>
                      <a:gd name="connsiteX6" fmla="*/ 298815 w 381802"/>
                      <a:gd name="connsiteY6" fmla="*/ 55173 h 258168"/>
                      <a:gd name="connsiteX7" fmla="*/ 175042 w 381802"/>
                      <a:gd name="connsiteY7" fmla="*/ 64640 h 258168"/>
                      <a:gd name="connsiteX8" fmla="*/ 0 w 381802"/>
                      <a:gd name="connsiteY8" fmla="*/ 32320 h 258168"/>
                      <a:gd name="connsiteX9" fmla="*/ 175042 w 381802"/>
                      <a:gd name="connsiteY9" fmla="*/ 0 h 258168"/>
                      <a:gd name="connsiteX10" fmla="*/ 336328 w 381802"/>
                      <a:gd name="connsiteY10" fmla="*/ 19739 h 258168"/>
                      <a:gd name="connsiteX11" fmla="*/ 338344 w 381802"/>
                      <a:gd name="connsiteY11" fmla="*/ 21582 h 258168"/>
                      <a:gd name="connsiteX12" fmla="*/ 353441 w 381802"/>
                      <a:gd name="connsiteY12" fmla="*/ 29398 h 258168"/>
                      <a:gd name="connsiteX13" fmla="*/ 368201 w 381802"/>
                      <a:gd name="connsiteY13" fmla="*/ 54914 h 25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81802" h="258168">
                        <a:moveTo>
                          <a:pt x="368201" y="54914"/>
                        </a:moveTo>
                        <a:cubicBezTo>
                          <a:pt x="376604" y="76460"/>
                          <a:pt x="381802" y="106226"/>
                          <a:pt x="381802" y="139104"/>
                        </a:cubicBezTo>
                        <a:cubicBezTo>
                          <a:pt x="381802" y="204862"/>
                          <a:pt x="361012" y="258168"/>
                          <a:pt x="335367" y="258168"/>
                        </a:cubicBezTo>
                        <a:cubicBezTo>
                          <a:pt x="309722" y="258168"/>
                          <a:pt x="288932" y="204862"/>
                          <a:pt x="288932" y="139104"/>
                        </a:cubicBezTo>
                        <a:cubicBezTo>
                          <a:pt x="288932" y="106226"/>
                          <a:pt x="294129" y="76460"/>
                          <a:pt x="302532" y="54914"/>
                        </a:cubicBezTo>
                        <a:lnTo>
                          <a:pt x="303054" y="54013"/>
                        </a:lnTo>
                        <a:lnTo>
                          <a:pt x="298815" y="55173"/>
                        </a:lnTo>
                        <a:cubicBezTo>
                          <a:pt x="267139" y="61022"/>
                          <a:pt x="223379" y="64640"/>
                          <a:pt x="175042" y="64640"/>
                        </a:cubicBezTo>
                        <a:cubicBezTo>
                          <a:pt x="78369" y="64640"/>
                          <a:pt x="0" y="50170"/>
                          <a:pt x="0" y="32320"/>
                        </a:cubicBezTo>
                        <a:cubicBezTo>
                          <a:pt x="0" y="14470"/>
                          <a:pt x="78369" y="0"/>
                          <a:pt x="175042" y="0"/>
                        </a:cubicBezTo>
                        <a:cubicBezTo>
                          <a:pt x="247547" y="0"/>
                          <a:pt x="309755" y="8139"/>
                          <a:pt x="336328" y="19739"/>
                        </a:cubicBezTo>
                        <a:lnTo>
                          <a:pt x="338344" y="21582"/>
                        </a:lnTo>
                        <a:lnTo>
                          <a:pt x="353441" y="29398"/>
                        </a:lnTo>
                        <a:cubicBezTo>
                          <a:pt x="358997" y="35423"/>
                          <a:pt x="364000" y="44141"/>
                          <a:pt x="368201" y="5491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9710FE68-1876-4F84-A53F-AFABA7483CB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655919" y="2312919"/>
                    <a:ext cx="381802" cy="258168"/>
                  </a:xfrm>
                  <a:custGeom>
                    <a:avLst/>
                    <a:gdLst>
                      <a:gd name="connsiteX0" fmla="*/ 368201 w 381802"/>
                      <a:gd name="connsiteY0" fmla="*/ 54914 h 258168"/>
                      <a:gd name="connsiteX1" fmla="*/ 381802 w 381802"/>
                      <a:gd name="connsiteY1" fmla="*/ 139104 h 258168"/>
                      <a:gd name="connsiteX2" fmla="*/ 335367 w 381802"/>
                      <a:gd name="connsiteY2" fmla="*/ 258168 h 258168"/>
                      <a:gd name="connsiteX3" fmla="*/ 288932 w 381802"/>
                      <a:gd name="connsiteY3" fmla="*/ 139104 h 258168"/>
                      <a:gd name="connsiteX4" fmla="*/ 302532 w 381802"/>
                      <a:gd name="connsiteY4" fmla="*/ 54914 h 258168"/>
                      <a:gd name="connsiteX5" fmla="*/ 303054 w 381802"/>
                      <a:gd name="connsiteY5" fmla="*/ 54013 h 258168"/>
                      <a:gd name="connsiteX6" fmla="*/ 298815 w 381802"/>
                      <a:gd name="connsiteY6" fmla="*/ 55173 h 258168"/>
                      <a:gd name="connsiteX7" fmla="*/ 175042 w 381802"/>
                      <a:gd name="connsiteY7" fmla="*/ 64640 h 258168"/>
                      <a:gd name="connsiteX8" fmla="*/ 0 w 381802"/>
                      <a:gd name="connsiteY8" fmla="*/ 32320 h 258168"/>
                      <a:gd name="connsiteX9" fmla="*/ 175042 w 381802"/>
                      <a:gd name="connsiteY9" fmla="*/ 0 h 258168"/>
                      <a:gd name="connsiteX10" fmla="*/ 336328 w 381802"/>
                      <a:gd name="connsiteY10" fmla="*/ 19739 h 258168"/>
                      <a:gd name="connsiteX11" fmla="*/ 338344 w 381802"/>
                      <a:gd name="connsiteY11" fmla="*/ 21582 h 258168"/>
                      <a:gd name="connsiteX12" fmla="*/ 353441 w 381802"/>
                      <a:gd name="connsiteY12" fmla="*/ 29398 h 258168"/>
                      <a:gd name="connsiteX13" fmla="*/ 368201 w 381802"/>
                      <a:gd name="connsiteY13" fmla="*/ 54914 h 25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81802" h="258168">
                        <a:moveTo>
                          <a:pt x="368201" y="54914"/>
                        </a:moveTo>
                        <a:cubicBezTo>
                          <a:pt x="376604" y="76460"/>
                          <a:pt x="381802" y="106226"/>
                          <a:pt x="381802" y="139104"/>
                        </a:cubicBezTo>
                        <a:cubicBezTo>
                          <a:pt x="381802" y="204862"/>
                          <a:pt x="361012" y="258168"/>
                          <a:pt x="335367" y="258168"/>
                        </a:cubicBezTo>
                        <a:cubicBezTo>
                          <a:pt x="309722" y="258168"/>
                          <a:pt x="288932" y="204862"/>
                          <a:pt x="288932" y="139104"/>
                        </a:cubicBezTo>
                        <a:cubicBezTo>
                          <a:pt x="288932" y="106226"/>
                          <a:pt x="294129" y="76460"/>
                          <a:pt x="302532" y="54914"/>
                        </a:cubicBezTo>
                        <a:lnTo>
                          <a:pt x="303054" y="54013"/>
                        </a:lnTo>
                        <a:lnTo>
                          <a:pt x="298815" y="55173"/>
                        </a:lnTo>
                        <a:cubicBezTo>
                          <a:pt x="267139" y="61022"/>
                          <a:pt x="223379" y="64640"/>
                          <a:pt x="175042" y="64640"/>
                        </a:cubicBezTo>
                        <a:cubicBezTo>
                          <a:pt x="78369" y="64640"/>
                          <a:pt x="0" y="50170"/>
                          <a:pt x="0" y="32320"/>
                        </a:cubicBezTo>
                        <a:cubicBezTo>
                          <a:pt x="0" y="14470"/>
                          <a:pt x="78369" y="0"/>
                          <a:pt x="175042" y="0"/>
                        </a:cubicBezTo>
                        <a:cubicBezTo>
                          <a:pt x="247547" y="0"/>
                          <a:pt x="309755" y="8139"/>
                          <a:pt x="336328" y="19739"/>
                        </a:cubicBezTo>
                        <a:lnTo>
                          <a:pt x="338344" y="21582"/>
                        </a:lnTo>
                        <a:lnTo>
                          <a:pt x="353441" y="29398"/>
                        </a:lnTo>
                        <a:cubicBezTo>
                          <a:pt x="358997" y="35423"/>
                          <a:pt x="364000" y="44141"/>
                          <a:pt x="368201" y="5491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F7868A5D-8E20-430A-B785-13AEC10F4C36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670536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8AD01F10-3C5C-4F11-B2AB-C1BCFB44BD0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01336" y="2044813"/>
                    <a:ext cx="217918" cy="152400"/>
                  </a:xfrm>
                  <a:custGeom>
                    <a:avLst/>
                    <a:gdLst>
                      <a:gd name="connsiteX0" fmla="*/ 113784 w 217918"/>
                      <a:gd name="connsiteY0" fmla="*/ 0 h 152400"/>
                      <a:gd name="connsiteX1" fmla="*/ 194242 w 217918"/>
                      <a:gd name="connsiteY1" fmla="*/ 22319 h 152400"/>
                      <a:gd name="connsiteX2" fmla="*/ 215254 w 217918"/>
                      <a:gd name="connsiteY2" fmla="*/ 43190 h 152400"/>
                      <a:gd name="connsiteX3" fmla="*/ 156129 w 217918"/>
                      <a:gd name="connsiteY3" fmla="*/ 74179 h 152400"/>
                      <a:gd name="connsiteX4" fmla="*/ 217918 w 217918"/>
                      <a:gd name="connsiteY4" fmla="*/ 106565 h 152400"/>
                      <a:gd name="connsiteX5" fmla="*/ 194242 w 217918"/>
                      <a:gd name="connsiteY5" fmla="*/ 130082 h 152400"/>
                      <a:gd name="connsiteX6" fmla="*/ 113784 w 217918"/>
                      <a:gd name="connsiteY6" fmla="*/ 152400 h 152400"/>
                      <a:gd name="connsiteX7" fmla="*/ 0 w 217918"/>
                      <a:gd name="connsiteY7" fmla="*/ 76200 h 152400"/>
                      <a:gd name="connsiteX8" fmla="*/ 113784 w 217918"/>
                      <a:gd name="connsiteY8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7918" h="152400">
                        <a:moveTo>
                          <a:pt x="113784" y="0"/>
                        </a:moveTo>
                        <a:cubicBezTo>
                          <a:pt x="145205" y="0"/>
                          <a:pt x="173651" y="8529"/>
                          <a:pt x="194242" y="22319"/>
                        </a:cubicBezTo>
                        <a:lnTo>
                          <a:pt x="215254" y="43190"/>
                        </a:lnTo>
                        <a:lnTo>
                          <a:pt x="156129" y="74179"/>
                        </a:lnTo>
                        <a:lnTo>
                          <a:pt x="217918" y="106565"/>
                        </a:lnTo>
                        <a:lnTo>
                          <a:pt x="194242" y="130082"/>
                        </a:lnTo>
                        <a:cubicBezTo>
                          <a:pt x="173651" y="143871"/>
                          <a:pt x="145205" y="152400"/>
                          <a:pt x="113784" y="152400"/>
                        </a:cubicBezTo>
                        <a:cubicBezTo>
                          <a:pt x="50943" y="152400"/>
                          <a:pt x="0" y="118284"/>
                          <a:pt x="0" y="76200"/>
                        </a:cubicBezTo>
                        <a:cubicBezTo>
                          <a:pt x="0" y="34116"/>
                          <a:pt x="50943" y="0"/>
                          <a:pt x="11378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D130987E-5D62-4811-B335-DA62BED9D72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791980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EB6D0594-09C8-43CE-9906-148B56B0E93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6357184" y="2165377"/>
                    <a:ext cx="258168" cy="381802"/>
                  </a:xfrm>
                  <a:custGeom>
                    <a:avLst/>
                    <a:gdLst>
                      <a:gd name="connsiteX0" fmla="*/ 54915 w 258168"/>
                      <a:gd name="connsiteY0" fmla="*/ 13600 h 381802"/>
                      <a:gd name="connsiteX1" fmla="*/ 29398 w 258168"/>
                      <a:gd name="connsiteY1" fmla="*/ 28361 h 381802"/>
                      <a:gd name="connsiteX2" fmla="*/ 21583 w 258168"/>
                      <a:gd name="connsiteY2" fmla="*/ 43458 h 381802"/>
                      <a:gd name="connsiteX3" fmla="*/ 19740 w 258168"/>
                      <a:gd name="connsiteY3" fmla="*/ 45474 h 381802"/>
                      <a:gd name="connsiteX4" fmla="*/ 0 w 258168"/>
                      <a:gd name="connsiteY4" fmla="*/ 206760 h 381802"/>
                      <a:gd name="connsiteX5" fmla="*/ 32320 w 258168"/>
                      <a:gd name="connsiteY5" fmla="*/ 381802 h 381802"/>
                      <a:gd name="connsiteX6" fmla="*/ 64640 w 258168"/>
                      <a:gd name="connsiteY6" fmla="*/ 206760 h 381802"/>
                      <a:gd name="connsiteX7" fmla="*/ 55174 w 258168"/>
                      <a:gd name="connsiteY7" fmla="*/ 82987 h 381802"/>
                      <a:gd name="connsiteX8" fmla="*/ 54013 w 258168"/>
                      <a:gd name="connsiteY8" fmla="*/ 78748 h 381802"/>
                      <a:gd name="connsiteX9" fmla="*/ 54915 w 258168"/>
                      <a:gd name="connsiteY9" fmla="*/ 79269 h 381802"/>
                      <a:gd name="connsiteX10" fmla="*/ 139105 w 258168"/>
                      <a:gd name="connsiteY10" fmla="*/ 92870 h 381802"/>
                      <a:gd name="connsiteX11" fmla="*/ 258168 w 258168"/>
                      <a:gd name="connsiteY11" fmla="*/ 46435 h 381802"/>
                      <a:gd name="connsiteX12" fmla="*/ 139105 w 258168"/>
                      <a:gd name="connsiteY12" fmla="*/ 0 h 381802"/>
                      <a:gd name="connsiteX13" fmla="*/ 54915 w 258168"/>
                      <a:gd name="connsiteY13" fmla="*/ 13600 h 381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8168" h="381802">
                        <a:moveTo>
                          <a:pt x="54915" y="13600"/>
                        </a:moveTo>
                        <a:cubicBezTo>
                          <a:pt x="44142" y="17802"/>
                          <a:pt x="35423" y="22805"/>
                          <a:pt x="29398" y="28361"/>
                        </a:cubicBezTo>
                        <a:lnTo>
                          <a:pt x="21583" y="43458"/>
                        </a:lnTo>
                        <a:lnTo>
                          <a:pt x="19740" y="45474"/>
                        </a:lnTo>
                        <a:cubicBezTo>
                          <a:pt x="8140" y="72047"/>
                          <a:pt x="0" y="134255"/>
                          <a:pt x="0" y="206760"/>
                        </a:cubicBezTo>
                        <a:cubicBezTo>
                          <a:pt x="0" y="303433"/>
                          <a:pt x="14470" y="381802"/>
                          <a:pt x="32320" y="381802"/>
                        </a:cubicBezTo>
                        <a:cubicBezTo>
                          <a:pt x="50170" y="381802"/>
                          <a:pt x="64640" y="303433"/>
                          <a:pt x="64640" y="206760"/>
                        </a:cubicBezTo>
                        <a:cubicBezTo>
                          <a:pt x="64640" y="158424"/>
                          <a:pt x="61023" y="114663"/>
                          <a:pt x="55174" y="82987"/>
                        </a:cubicBezTo>
                        <a:lnTo>
                          <a:pt x="54013" y="78748"/>
                        </a:lnTo>
                        <a:lnTo>
                          <a:pt x="54915" y="79269"/>
                        </a:lnTo>
                        <a:cubicBezTo>
                          <a:pt x="76461" y="87672"/>
                          <a:pt x="106226" y="92870"/>
                          <a:pt x="139105" y="92870"/>
                        </a:cubicBezTo>
                        <a:cubicBezTo>
                          <a:pt x="204862" y="92870"/>
                          <a:pt x="258168" y="72080"/>
                          <a:pt x="258168" y="46435"/>
                        </a:cubicBezTo>
                        <a:cubicBezTo>
                          <a:pt x="258168" y="20790"/>
                          <a:pt x="204862" y="0"/>
                          <a:pt x="139105" y="0"/>
                        </a:cubicBezTo>
                        <a:cubicBezTo>
                          <a:pt x="106226" y="0"/>
                          <a:pt x="76461" y="5197"/>
                          <a:pt x="54915" y="1360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0EB87DCD-ED06-4B17-B50D-A3B7D23D66BB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6223929" y="2312918"/>
                    <a:ext cx="381802" cy="258168"/>
                  </a:xfrm>
                  <a:custGeom>
                    <a:avLst/>
                    <a:gdLst>
                      <a:gd name="connsiteX0" fmla="*/ 368201 w 381802"/>
                      <a:gd name="connsiteY0" fmla="*/ 54914 h 258168"/>
                      <a:gd name="connsiteX1" fmla="*/ 353441 w 381802"/>
                      <a:gd name="connsiteY1" fmla="*/ 29398 h 258168"/>
                      <a:gd name="connsiteX2" fmla="*/ 338344 w 381802"/>
                      <a:gd name="connsiteY2" fmla="*/ 21582 h 258168"/>
                      <a:gd name="connsiteX3" fmla="*/ 336328 w 381802"/>
                      <a:gd name="connsiteY3" fmla="*/ 19739 h 258168"/>
                      <a:gd name="connsiteX4" fmla="*/ 175042 w 381802"/>
                      <a:gd name="connsiteY4" fmla="*/ 0 h 258168"/>
                      <a:gd name="connsiteX5" fmla="*/ 0 w 381802"/>
                      <a:gd name="connsiteY5" fmla="*/ 32320 h 258168"/>
                      <a:gd name="connsiteX6" fmla="*/ 175042 w 381802"/>
                      <a:gd name="connsiteY6" fmla="*/ 64640 h 258168"/>
                      <a:gd name="connsiteX7" fmla="*/ 298815 w 381802"/>
                      <a:gd name="connsiteY7" fmla="*/ 55173 h 258168"/>
                      <a:gd name="connsiteX8" fmla="*/ 303054 w 381802"/>
                      <a:gd name="connsiteY8" fmla="*/ 54013 h 258168"/>
                      <a:gd name="connsiteX9" fmla="*/ 302532 w 381802"/>
                      <a:gd name="connsiteY9" fmla="*/ 54914 h 258168"/>
                      <a:gd name="connsiteX10" fmla="*/ 288932 w 381802"/>
                      <a:gd name="connsiteY10" fmla="*/ 139104 h 258168"/>
                      <a:gd name="connsiteX11" fmla="*/ 335367 w 381802"/>
                      <a:gd name="connsiteY11" fmla="*/ 258168 h 258168"/>
                      <a:gd name="connsiteX12" fmla="*/ 381802 w 381802"/>
                      <a:gd name="connsiteY12" fmla="*/ 139104 h 258168"/>
                      <a:gd name="connsiteX13" fmla="*/ 368201 w 381802"/>
                      <a:gd name="connsiteY13" fmla="*/ 54914 h 25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81802" h="258168">
                        <a:moveTo>
                          <a:pt x="368201" y="54914"/>
                        </a:moveTo>
                        <a:cubicBezTo>
                          <a:pt x="364000" y="44141"/>
                          <a:pt x="358997" y="35423"/>
                          <a:pt x="353441" y="29398"/>
                        </a:cubicBezTo>
                        <a:lnTo>
                          <a:pt x="338344" y="21582"/>
                        </a:lnTo>
                        <a:lnTo>
                          <a:pt x="336328" y="19739"/>
                        </a:lnTo>
                        <a:cubicBezTo>
                          <a:pt x="309755" y="8139"/>
                          <a:pt x="247547" y="0"/>
                          <a:pt x="175042" y="0"/>
                        </a:cubicBezTo>
                        <a:cubicBezTo>
                          <a:pt x="78369" y="0"/>
                          <a:pt x="0" y="14470"/>
                          <a:pt x="0" y="32320"/>
                        </a:cubicBezTo>
                        <a:cubicBezTo>
                          <a:pt x="0" y="50170"/>
                          <a:pt x="78369" y="64640"/>
                          <a:pt x="175042" y="64640"/>
                        </a:cubicBezTo>
                        <a:cubicBezTo>
                          <a:pt x="223378" y="64640"/>
                          <a:pt x="267139" y="61022"/>
                          <a:pt x="298815" y="55173"/>
                        </a:cubicBezTo>
                        <a:lnTo>
                          <a:pt x="303054" y="54013"/>
                        </a:lnTo>
                        <a:lnTo>
                          <a:pt x="302532" y="54914"/>
                        </a:lnTo>
                        <a:cubicBezTo>
                          <a:pt x="294129" y="76460"/>
                          <a:pt x="288932" y="106226"/>
                          <a:pt x="288932" y="139104"/>
                        </a:cubicBezTo>
                        <a:cubicBezTo>
                          <a:pt x="288932" y="204862"/>
                          <a:pt x="309722" y="258168"/>
                          <a:pt x="335367" y="258168"/>
                        </a:cubicBezTo>
                        <a:cubicBezTo>
                          <a:pt x="361012" y="258168"/>
                          <a:pt x="381802" y="204862"/>
                          <a:pt x="381802" y="139104"/>
                        </a:cubicBezTo>
                        <a:cubicBezTo>
                          <a:pt x="381802" y="106226"/>
                          <a:pt x="376604" y="76460"/>
                          <a:pt x="368201" y="5491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3872CFB9-6D6B-400C-BB9F-E5273C259428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6241033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E590029B-702F-49CC-84A6-02140B9E195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342398" y="2044813"/>
                    <a:ext cx="217918" cy="152400"/>
                  </a:xfrm>
                  <a:custGeom>
                    <a:avLst/>
                    <a:gdLst>
                      <a:gd name="connsiteX0" fmla="*/ 113784 w 217918"/>
                      <a:gd name="connsiteY0" fmla="*/ 0 h 152400"/>
                      <a:gd name="connsiteX1" fmla="*/ 194242 w 217918"/>
                      <a:gd name="connsiteY1" fmla="*/ 22319 h 152400"/>
                      <a:gd name="connsiteX2" fmla="*/ 215254 w 217918"/>
                      <a:gd name="connsiteY2" fmla="*/ 43190 h 152400"/>
                      <a:gd name="connsiteX3" fmla="*/ 156129 w 217918"/>
                      <a:gd name="connsiteY3" fmla="*/ 74179 h 152400"/>
                      <a:gd name="connsiteX4" fmla="*/ 217918 w 217918"/>
                      <a:gd name="connsiteY4" fmla="*/ 106565 h 152400"/>
                      <a:gd name="connsiteX5" fmla="*/ 194242 w 217918"/>
                      <a:gd name="connsiteY5" fmla="*/ 130082 h 152400"/>
                      <a:gd name="connsiteX6" fmla="*/ 113784 w 217918"/>
                      <a:gd name="connsiteY6" fmla="*/ 152400 h 152400"/>
                      <a:gd name="connsiteX7" fmla="*/ 0 w 217918"/>
                      <a:gd name="connsiteY7" fmla="*/ 76200 h 152400"/>
                      <a:gd name="connsiteX8" fmla="*/ 113784 w 217918"/>
                      <a:gd name="connsiteY8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7918" h="152400">
                        <a:moveTo>
                          <a:pt x="113784" y="0"/>
                        </a:moveTo>
                        <a:cubicBezTo>
                          <a:pt x="145205" y="0"/>
                          <a:pt x="173651" y="8529"/>
                          <a:pt x="194242" y="22319"/>
                        </a:cubicBezTo>
                        <a:lnTo>
                          <a:pt x="215254" y="43190"/>
                        </a:lnTo>
                        <a:lnTo>
                          <a:pt x="156129" y="74179"/>
                        </a:lnTo>
                        <a:lnTo>
                          <a:pt x="217918" y="106565"/>
                        </a:lnTo>
                        <a:lnTo>
                          <a:pt x="194242" y="130082"/>
                        </a:lnTo>
                        <a:cubicBezTo>
                          <a:pt x="173651" y="143871"/>
                          <a:pt x="145205" y="152400"/>
                          <a:pt x="113784" y="152400"/>
                        </a:cubicBezTo>
                        <a:cubicBezTo>
                          <a:pt x="50943" y="152400"/>
                          <a:pt x="0" y="118284"/>
                          <a:pt x="0" y="76200"/>
                        </a:cubicBezTo>
                        <a:cubicBezTo>
                          <a:pt x="0" y="34116"/>
                          <a:pt x="50943" y="0"/>
                          <a:pt x="11378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5FDAD978-F58E-4FDC-ABEF-5E2884481EF1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6121972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4AC4EFC-3868-4DA7-A8F7-6BA0F263D777}"/>
                      </a:ext>
                    </a:extLst>
                  </p:cNvPr>
                  <p:cNvSpPr/>
                  <p:nvPr/>
                </p:nvSpPr>
                <p:spPr>
                  <a:xfrm>
                    <a:off x="5872776" y="2047876"/>
                    <a:ext cx="517330" cy="492125"/>
                  </a:xfrm>
                  <a:custGeom>
                    <a:avLst/>
                    <a:gdLst>
                      <a:gd name="connsiteX0" fmla="*/ 331174 w 662348"/>
                      <a:gd name="connsiteY0" fmla="*/ 0 h 492125"/>
                      <a:gd name="connsiteX1" fmla="*/ 644202 w 662348"/>
                      <a:gd name="connsiteY1" fmla="*/ 191975 h 492125"/>
                      <a:gd name="connsiteX2" fmla="*/ 662348 w 662348"/>
                      <a:gd name="connsiteY2" fmla="*/ 246063 h 492125"/>
                      <a:gd name="connsiteX3" fmla="*/ 644202 w 662348"/>
                      <a:gd name="connsiteY3" fmla="*/ 300150 h 492125"/>
                      <a:gd name="connsiteX4" fmla="*/ 331174 w 662348"/>
                      <a:gd name="connsiteY4" fmla="*/ 492125 h 492125"/>
                      <a:gd name="connsiteX5" fmla="*/ 18146 w 662348"/>
                      <a:gd name="connsiteY5" fmla="*/ 300150 h 492125"/>
                      <a:gd name="connsiteX6" fmla="*/ 0 w 662348"/>
                      <a:gd name="connsiteY6" fmla="*/ 246063 h 492125"/>
                      <a:gd name="connsiteX7" fmla="*/ 18146 w 662348"/>
                      <a:gd name="connsiteY7" fmla="*/ 191975 h 492125"/>
                      <a:gd name="connsiteX8" fmla="*/ 331174 w 662348"/>
                      <a:gd name="connsiteY8" fmla="*/ 0 h 492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348" h="492125">
                        <a:moveTo>
                          <a:pt x="331174" y="0"/>
                        </a:moveTo>
                        <a:cubicBezTo>
                          <a:pt x="471893" y="0"/>
                          <a:pt x="592629" y="79160"/>
                          <a:pt x="644202" y="191975"/>
                        </a:cubicBezTo>
                        <a:lnTo>
                          <a:pt x="662348" y="246063"/>
                        </a:lnTo>
                        <a:lnTo>
                          <a:pt x="644202" y="300150"/>
                        </a:lnTo>
                        <a:cubicBezTo>
                          <a:pt x="592629" y="412966"/>
                          <a:pt x="471893" y="492125"/>
                          <a:pt x="331174" y="492125"/>
                        </a:cubicBezTo>
                        <a:cubicBezTo>
                          <a:pt x="190455" y="492125"/>
                          <a:pt x="69720" y="412966"/>
                          <a:pt x="18146" y="300150"/>
                        </a:cubicBezTo>
                        <a:lnTo>
                          <a:pt x="0" y="246063"/>
                        </a:lnTo>
                        <a:lnTo>
                          <a:pt x="18146" y="191975"/>
                        </a:lnTo>
                        <a:cubicBezTo>
                          <a:pt x="69720" y="79160"/>
                          <a:pt x="190455" y="0"/>
                          <a:pt x="33117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5378A57E-20F3-491F-B24E-E40BF9798A54}"/>
                      </a:ext>
                    </a:extLst>
                  </p:cNvPr>
                  <p:cNvSpPr/>
                  <p:nvPr/>
                </p:nvSpPr>
                <p:spPr>
                  <a:xfrm>
                    <a:off x="5950874" y="2037662"/>
                    <a:ext cx="111788" cy="11178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E8668347-1DA0-44D2-B691-6EC81E419240}"/>
                      </a:ext>
                    </a:extLst>
                  </p:cNvPr>
                  <p:cNvSpPr/>
                  <p:nvPr/>
                </p:nvSpPr>
                <p:spPr>
                  <a:xfrm>
                    <a:off x="6196143" y="2037662"/>
                    <a:ext cx="111788" cy="11178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5418455B-99EA-41BF-B84E-8DF33010A939}"/>
                      </a:ext>
                    </a:extLst>
                  </p:cNvPr>
                  <p:cNvSpPr/>
                  <p:nvPr/>
                </p:nvSpPr>
                <p:spPr>
                  <a:xfrm>
                    <a:off x="5996182" y="2065926"/>
                    <a:ext cx="54638" cy="546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A7D6B2A0-27CA-43C1-805C-96D70851A0FE}"/>
                      </a:ext>
                    </a:extLst>
                  </p:cNvPr>
                  <p:cNvSpPr/>
                  <p:nvPr/>
                </p:nvSpPr>
                <p:spPr>
                  <a:xfrm>
                    <a:off x="6241451" y="2065926"/>
                    <a:ext cx="54638" cy="546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5AA371F-A485-4A2F-9F64-3B8A9DD915E3}"/>
              </a:ext>
            </a:extLst>
          </p:cNvPr>
          <p:cNvGrpSpPr/>
          <p:nvPr/>
        </p:nvGrpSpPr>
        <p:grpSpPr>
          <a:xfrm>
            <a:off x="717181" y="1654514"/>
            <a:ext cx="2584266" cy="1242435"/>
            <a:chOff x="-239423" y="871268"/>
            <a:chExt cx="3140015" cy="1509622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64BD1E3-E9AC-4D45-B014-D781DF878BD5}"/>
                </a:ext>
              </a:extLst>
            </p:cNvPr>
            <p:cNvSpPr/>
            <p:nvPr/>
          </p:nvSpPr>
          <p:spPr>
            <a:xfrm>
              <a:off x="-239423" y="871268"/>
              <a:ext cx="3140015" cy="1509622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822AAE59-2157-4E96-ACC0-37C9A3AF4602}"/>
                </a:ext>
              </a:extLst>
            </p:cNvPr>
            <p:cNvSpPr/>
            <p:nvPr/>
          </p:nvSpPr>
          <p:spPr>
            <a:xfrm>
              <a:off x="-169216" y="936300"/>
              <a:ext cx="2999600" cy="1379558"/>
            </a:xfrm>
            <a:prstGeom prst="rect">
              <a:avLst/>
            </a:prstGeom>
            <a:pattFill prst="dkHorz">
              <a:fgClr>
                <a:srgbClr val="FFCC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FF63D0A-2469-499E-9A53-2914E8E6A6A5}"/>
                </a:ext>
              </a:extLst>
            </p:cNvPr>
            <p:cNvGrpSpPr/>
            <p:nvPr/>
          </p:nvGrpSpPr>
          <p:grpSpPr>
            <a:xfrm>
              <a:off x="-51758" y="1199303"/>
              <a:ext cx="2718803" cy="856836"/>
              <a:chOff x="-51758" y="1199303"/>
              <a:chExt cx="2718803" cy="856836"/>
            </a:xfrm>
          </p:grpSpPr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BF82038B-E9F0-4563-AA8D-EEB9009C440C}"/>
                  </a:ext>
                </a:extLst>
              </p:cNvPr>
              <p:cNvSpPr txBox="1"/>
              <p:nvPr/>
            </p:nvSpPr>
            <p:spPr>
              <a:xfrm>
                <a:off x="-51758" y="1302747"/>
                <a:ext cx="1524809" cy="6355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solidFill>
                        <a:schemeClr val="bg1"/>
                      </a:solidFill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お肉券</a:t>
                </a: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32096D7C-E420-41BE-80AF-2D2D8F0C0894}"/>
                  </a:ext>
                </a:extLst>
              </p:cNvPr>
              <p:cNvGrpSpPr/>
              <p:nvPr/>
            </p:nvGrpSpPr>
            <p:grpSpPr>
              <a:xfrm>
                <a:off x="1575014" y="1199303"/>
                <a:ext cx="1092031" cy="856836"/>
                <a:chOff x="7223835" y="156942"/>
                <a:chExt cx="1910940" cy="1499373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AA72D72B-85AD-49F2-A84F-20622423B867}"/>
                    </a:ext>
                  </a:extLst>
                </p:cNvPr>
                <p:cNvGrpSpPr/>
                <p:nvPr/>
              </p:nvGrpSpPr>
              <p:grpSpPr>
                <a:xfrm>
                  <a:off x="7223835" y="831995"/>
                  <a:ext cx="824322" cy="824320"/>
                  <a:chOff x="6842782" y="831995"/>
                  <a:chExt cx="824322" cy="824320"/>
                </a:xfrm>
              </p:grpSpPr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F57455BF-622D-4F84-8559-1121254C4303}"/>
                      </a:ext>
                    </a:extLst>
                  </p:cNvPr>
                  <p:cNvSpPr/>
                  <p:nvPr/>
                </p:nvSpPr>
                <p:spPr>
                  <a:xfrm>
                    <a:off x="6871223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円: 塗りつぶしなし 79">
                    <a:extLst>
                      <a:ext uri="{FF2B5EF4-FFF2-40B4-BE49-F238E27FC236}">
                        <a16:creationId xmlns:a16="http://schemas.microsoft.com/office/drawing/2014/main" id="{EC606A0F-C381-4586-A4BD-3FACEE6ED2D0}"/>
                      </a:ext>
                    </a:extLst>
                  </p:cNvPr>
                  <p:cNvSpPr/>
                  <p:nvPr/>
                </p:nvSpPr>
                <p:spPr>
                  <a:xfrm>
                    <a:off x="68427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927E0499-6038-489E-9154-E747CB043D72}"/>
                      </a:ext>
                    </a:extLst>
                  </p:cNvPr>
                  <p:cNvGrpSpPr/>
                  <p:nvPr/>
                </p:nvGrpSpPr>
                <p:grpSpPr>
                  <a:xfrm>
                    <a:off x="6944568" y="989337"/>
                    <a:ext cx="621427" cy="599719"/>
                    <a:chOff x="4248545" y="819509"/>
                    <a:chExt cx="729441" cy="703960"/>
                  </a:xfrm>
                </p:grpSpPr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C29D4EEF-248B-46B4-8D58-7EDAC41C14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545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楕円 82">
                      <a:extLst>
                        <a:ext uri="{FF2B5EF4-FFF2-40B4-BE49-F238E27FC236}">
                          <a16:creationId xmlns:a16="http://schemas.microsoft.com/office/drawing/2014/main" id="{86A87B81-DD0A-4D35-B3FC-ED3FE5D95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4624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二等辺三角形 39">
                      <a:extLst>
                        <a:ext uri="{FF2B5EF4-FFF2-40B4-BE49-F238E27FC236}">
                          <a16:creationId xmlns:a16="http://schemas.microsoft.com/office/drawing/2014/main" id="{03B83A61-9E90-429B-9716-B581C2F5DA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2967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二等辺三角形 39">
                      <a:extLst>
                        <a:ext uri="{FF2B5EF4-FFF2-40B4-BE49-F238E27FC236}">
                          <a16:creationId xmlns:a16="http://schemas.microsoft.com/office/drawing/2014/main" id="{1E9C55D5-1717-4E0C-AF6B-C1D14DEA7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94430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8C7423D2-8A53-4921-A2BB-C18478EAFB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73561" y="916322"/>
                      <a:ext cx="457202" cy="515168"/>
                    </a:xfrm>
                    <a:custGeom>
                      <a:avLst/>
                      <a:gdLst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51873 w 509588"/>
                        <a:gd name="connsiteY11" fmla="*/ 524820 h 642624"/>
                        <a:gd name="connsiteX12" fmla="*/ 0 w 509588"/>
                        <a:gd name="connsiteY12" fmla="*/ 446561 h 642624"/>
                        <a:gd name="connsiteX13" fmla="*/ 0 w 509588"/>
                        <a:gd name="connsiteY13" fmla="*/ 84933 h 642624"/>
                        <a:gd name="connsiteX14" fmla="*/ 84933 w 509588"/>
                        <a:gd name="connsiteY14" fmla="*/ 0 h 642624"/>
                        <a:gd name="connsiteX0" fmla="*/ 85405 w 510060"/>
                        <a:gd name="connsiteY0" fmla="*/ 0 h 642624"/>
                        <a:gd name="connsiteX1" fmla="*/ 425127 w 510060"/>
                        <a:gd name="connsiteY1" fmla="*/ 0 h 642624"/>
                        <a:gd name="connsiteX2" fmla="*/ 510060 w 510060"/>
                        <a:gd name="connsiteY2" fmla="*/ 84933 h 642624"/>
                        <a:gd name="connsiteX3" fmla="*/ 510060 w 510060"/>
                        <a:gd name="connsiteY3" fmla="*/ 446561 h 642624"/>
                        <a:gd name="connsiteX4" fmla="*/ 458187 w 510060"/>
                        <a:gd name="connsiteY4" fmla="*/ 524820 h 642624"/>
                        <a:gd name="connsiteX5" fmla="*/ 431478 w 510060"/>
                        <a:gd name="connsiteY5" fmla="*/ 530212 h 642624"/>
                        <a:gd name="connsiteX6" fmla="*/ 431478 w 510060"/>
                        <a:gd name="connsiteY6" fmla="*/ 538314 h 642624"/>
                        <a:gd name="connsiteX7" fmla="*/ 327168 w 510060"/>
                        <a:gd name="connsiteY7" fmla="*/ 642624 h 642624"/>
                        <a:gd name="connsiteX8" fmla="*/ 183364 w 510060"/>
                        <a:gd name="connsiteY8" fmla="*/ 642624 h 642624"/>
                        <a:gd name="connsiteX9" fmla="*/ 79054 w 510060"/>
                        <a:gd name="connsiteY9" fmla="*/ 538314 h 642624"/>
                        <a:gd name="connsiteX10" fmla="*/ 79054 w 510060"/>
                        <a:gd name="connsiteY10" fmla="*/ 530212 h 642624"/>
                        <a:gd name="connsiteX11" fmla="*/ 52345 w 510060"/>
                        <a:gd name="connsiteY11" fmla="*/ 524820 h 642624"/>
                        <a:gd name="connsiteX12" fmla="*/ 472 w 510060"/>
                        <a:gd name="connsiteY12" fmla="*/ 84933 h 642624"/>
                        <a:gd name="connsiteX13" fmla="*/ 85405 w 510060"/>
                        <a:gd name="connsiteY13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0 w 509588"/>
                        <a:gd name="connsiteY11" fmla="*/ 84933 h 642624"/>
                        <a:gd name="connsiteX12" fmla="*/ 84933 w 509588"/>
                        <a:gd name="connsiteY12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0 w 509588"/>
                        <a:gd name="connsiteY10" fmla="*/ 84933 h 642624"/>
                        <a:gd name="connsiteX11" fmla="*/ 84933 w 509588"/>
                        <a:gd name="connsiteY11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8314 h 642624"/>
                        <a:gd name="connsiteX6" fmla="*/ 326696 w 509588"/>
                        <a:gd name="connsiteY6" fmla="*/ 642624 h 642624"/>
                        <a:gd name="connsiteX7" fmla="*/ 182892 w 509588"/>
                        <a:gd name="connsiteY7" fmla="*/ 642624 h 642624"/>
                        <a:gd name="connsiteX8" fmla="*/ 78582 w 509588"/>
                        <a:gd name="connsiteY8" fmla="*/ 538314 h 642624"/>
                        <a:gd name="connsiteX9" fmla="*/ 0 w 509588"/>
                        <a:gd name="connsiteY9" fmla="*/ 84933 h 642624"/>
                        <a:gd name="connsiteX10" fmla="*/ 84933 w 509588"/>
                        <a:gd name="connsiteY10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31006 w 509588"/>
                        <a:gd name="connsiteY4" fmla="*/ 538314 h 642624"/>
                        <a:gd name="connsiteX5" fmla="*/ 326696 w 509588"/>
                        <a:gd name="connsiteY5" fmla="*/ 642624 h 642624"/>
                        <a:gd name="connsiteX6" fmla="*/ 182892 w 509588"/>
                        <a:gd name="connsiteY6" fmla="*/ 642624 h 642624"/>
                        <a:gd name="connsiteX7" fmla="*/ 78582 w 509588"/>
                        <a:gd name="connsiteY7" fmla="*/ 538314 h 642624"/>
                        <a:gd name="connsiteX8" fmla="*/ 0 w 509588"/>
                        <a:gd name="connsiteY8" fmla="*/ 84933 h 642624"/>
                        <a:gd name="connsiteX9" fmla="*/ 84933 w 509588"/>
                        <a:gd name="connsiteY9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431006 w 509588"/>
                        <a:gd name="connsiteY3" fmla="*/ 538314 h 642624"/>
                        <a:gd name="connsiteX4" fmla="*/ 326696 w 509588"/>
                        <a:gd name="connsiteY4" fmla="*/ 642624 h 642624"/>
                        <a:gd name="connsiteX5" fmla="*/ 182892 w 509588"/>
                        <a:gd name="connsiteY5" fmla="*/ 642624 h 642624"/>
                        <a:gd name="connsiteX6" fmla="*/ 78582 w 509588"/>
                        <a:gd name="connsiteY6" fmla="*/ 538314 h 642624"/>
                        <a:gd name="connsiteX7" fmla="*/ 0 w 509588"/>
                        <a:gd name="connsiteY7" fmla="*/ 84933 h 642624"/>
                        <a:gd name="connsiteX8" fmla="*/ 84933 w 509588"/>
                        <a:gd name="connsiteY8" fmla="*/ 0 h 642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09588" h="642624">
                          <a:moveTo>
                            <a:pt x="84933" y="0"/>
                          </a:moveTo>
                          <a:lnTo>
                            <a:pt x="424655" y="0"/>
                          </a:lnTo>
                          <a:cubicBezTo>
                            <a:pt x="471562" y="0"/>
                            <a:pt x="509588" y="38026"/>
                            <a:pt x="509588" y="84933"/>
                          </a:cubicBezTo>
                          <a:lnTo>
                            <a:pt x="431006" y="538314"/>
                          </a:lnTo>
                          <a:cubicBezTo>
                            <a:pt x="431006" y="595923"/>
                            <a:pt x="384305" y="642624"/>
                            <a:pt x="326696" y="642624"/>
                          </a:cubicBezTo>
                          <a:lnTo>
                            <a:pt x="182892" y="642624"/>
                          </a:lnTo>
                          <a:cubicBezTo>
                            <a:pt x="125283" y="642624"/>
                            <a:pt x="78582" y="595923"/>
                            <a:pt x="78582" y="538314"/>
                          </a:cubicBezTo>
                          <a:lnTo>
                            <a:pt x="0" y="84933"/>
                          </a:lnTo>
                          <a:cubicBezTo>
                            <a:pt x="0" y="38026"/>
                            <a:pt x="38026" y="0"/>
                            <a:pt x="84933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アーチ 86">
                      <a:extLst>
                        <a:ext uri="{FF2B5EF4-FFF2-40B4-BE49-F238E27FC236}">
                          <a16:creationId xmlns:a16="http://schemas.microsoft.com/office/drawing/2014/main" id="{5A88D468-4062-4CD9-BFD2-7162F91749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10472" y="1339511"/>
                      <a:ext cx="183958" cy="183958"/>
                    </a:xfrm>
                    <a:prstGeom prst="blockArc">
                      <a:avLst>
                        <a:gd name="adj1" fmla="val 19219263"/>
                        <a:gd name="adj2" fmla="val 13431078"/>
                        <a:gd name="adj3" fmla="val 1905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8" name="楕円 87">
                      <a:extLst>
                        <a:ext uri="{FF2B5EF4-FFF2-40B4-BE49-F238E27FC236}">
                          <a16:creationId xmlns:a16="http://schemas.microsoft.com/office/drawing/2014/main" id="{86F31BBB-0A4B-4DF1-A14D-C8CAD32899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80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楕円 88">
                      <a:extLst>
                        <a:ext uri="{FF2B5EF4-FFF2-40B4-BE49-F238E27FC236}">
                          <a16:creationId xmlns:a16="http://schemas.microsoft.com/office/drawing/2014/main" id="{F7775BCB-2D89-41B8-BC70-3BF196EF67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587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291EA689-0372-4094-8407-77AD7710EAA9}"/>
                    </a:ext>
                  </a:extLst>
                </p:cNvPr>
                <p:cNvGrpSpPr/>
                <p:nvPr/>
              </p:nvGrpSpPr>
              <p:grpSpPr>
                <a:xfrm>
                  <a:off x="8310453" y="831995"/>
                  <a:ext cx="824322" cy="824320"/>
                  <a:chOff x="8700157" y="831995"/>
                  <a:chExt cx="824322" cy="824320"/>
                </a:xfrm>
              </p:grpSpPr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06C5B855-5D12-4DB9-BE5A-444FD56269DA}"/>
                      </a:ext>
                    </a:extLst>
                  </p:cNvPr>
                  <p:cNvSpPr/>
                  <p:nvPr/>
                </p:nvSpPr>
                <p:spPr>
                  <a:xfrm>
                    <a:off x="8728598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: 塗りつぶしなし 68">
                    <a:extLst>
                      <a:ext uri="{FF2B5EF4-FFF2-40B4-BE49-F238E27FC236}">
                        <a16:creationId xmlns:a16="http://schemas.microsoft.com/office/drawing/2014/main" id="{59AA2F18-C1FB-45EA-A359-D9C4405B41D5}"/>
                      </a:ext>
                    </a:extLst>
                  </p:cNvPr>
                  <p:cNvSpPr/>
                  <p:nvPr/>
                </p:nvSpPr>
                <p:spPr>
                  <a:xfrm>
                    <a:off x="8700157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70EA60EC-6A3F-4541-B1E3-4FA1D2888322}"/>
                      </a:ext>
                    </a:extLst>
                  </p:cNvPr>
                  <p:cNvGrpSpPr/>
                  <p:nvPr/>
                </p:nvGrpSpPr>
                <p:grpSpPr>
                  <a:xfrm>
                    <a:off x="8807461" y="974293"/>
                    <a:ext cx="617587" cy="561328"/>
                    <a:chOff x="6118175" y="965451"/>
                    <a:chExt cx="617587" cy="561328"/>
                  </a:xfrm>
                </p:grpSpPr>
                <p:sp>
                  <p:nvSpPr>
                    <p:cNvPr id="71" name="楕円 70">
                      <a:extLst>
                        <a:ext uri="{FF2B5EF4-FFF2-40B4-BE49-F238E27FC236}">
                          <a16:creationId xmlns:a16="http://schemas.microsoft.com/office/drawing/2014/main" id="{91DE5A9C-D0F8-4E4A-B865-966DF1505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8175" y="965451"/>
                      <a:ext cx="617587" cy="561328"/>
                    </a:xfrm>
                    <a:prstGeom prst="ellipse">
                      <a:avLst/>
                    </a:prstGeom>
                    <a:solidFill>
                      <a:srgbClr val="FFCC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楕円 71">
                      <a:extLst>
                        <a:ext uri="{FF2B5EF4-FFF2-40B4-BE49-F238E27FC236}">
                          <a16:creationId xmlns:a16="http://schemas.microsoft.com/office/drawing/2014/main" id="{F90603E2-E0DC-4290-A499-A56D2D37F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7244" y="1274610"/>
                      <a:ext cx="279450" cy="218490"/>
                    </a:xfrm>
                    <a:prstGeom prst="ellipse">
                      <a:avLst/>
                    </a:prstGeom>
                    <a:solidFill>
                      <a:srgbClr val="FF66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" name="二等辺三角形 39">
                      <a:extLst>
                        <a:ext uri="{FF2B5EF4-FFF2-40B4-BE49-F238E27FC236}">
                          <a16:creationId xmlns:a16="http://schemas.microsoft.com/office/drawing/2014/main" id="{FF6DEF2B-416F-442D-B38E-47E99AA9A0A4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138028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二等辺三角形 39">
                      <a:extLst>
                        <a:ext uri="{FF2B5EF4-FFF2-40B4-BE49-F238E27FC236}">
                          <a16:creationId xmlns:a16="http://schemas.microsoft.com/office/drawing/2014/main" id="{D8193A84-91DB-470F-A4D6-C0E57AD271DC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6512649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楕円 74">
                      <a:extLst>
                        <a:ext uri="{FF2B5EF4-FFF2-40B4-BE49-F238E27FC236}">
                          <a16:creationId xmlns:a16="http://schemas.microsoft.com/office/drawing/2014/main" id="{82B2436A-E037-405D-A503-23CC9A1869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32338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楕円 75">
                      <a:extLst>
                        <a:ext uri="{FF2B5EF4-FFF2-40B4-BE49-F238E27FC236}">
                          <a16:creationId xmlns:a16="http://schemas.microsoft.com/office/drawing/2014/main" id="{4B1047B1-636A-42B9-817D-61AF308A66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63332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37667D5A-10FC-4F12-8EAC-DDAD1B582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41888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楕円 77">
                      <a:extLst>
                        <a:ext uri="{FF2B5EF4-FFF2-40B4-BE49-F238E27FC236}">
                          <a16:creationId xmlns:a16="http://schemas.microsoft.com/office/drawing/2014/main" id="{6EEDE136-3145-4C4E-9266-DB4C1B62FD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60951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8D677F2F-1069-497D-A423-1954450CEB72}"/>
                    </a:ext>
                  </a:extLst>
                </p:cNvPr>
                <p:cNvGrpSpPr/>
                <p:nvPr/>
              </p:nvGrpSpPr>
              <p:grpSpPr>
                <a:xfrm>
                  <a:off x="7767144" y="156942"/>
                  <a:ext cx="824322" cy="824320"/>
                  <a:chOff x="7757182" y="831995"/>
                  <a:chExt cx="824322" cy="824320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05D99A08-40A8-4FD4-98EF-128428516A97}"/>
                      </a:ext>
                    </a:extLst>
                  </p:cNvPr>
                  <p:cNvSpPr/>
                  <p:nvPr/>
                </p:nvSpPr>
                <p:spPr>
                  <a:xfrm>
                    <a:off x="7785895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AC9D6453-A9C6-485F-BD92-F07869FE1297}"/>
                      </a:ext>
                    </a:extLst>
                  </p:cNvPr>
                  <p:cNvGrpSpPr/>
                  <p:nvPr/>
                </p:nvGrpSpPr>
                <p:grpSpPr>
                  <a:xfrm>
                    <a:off x="7922078" y="911726"/>
                    <a:ext cx="494530" cy="717050"/>
                    <a:chOff x="5318918" y="819509"/>
                    <a:chExt cx="526258" cy="763055"/>
                  </a:xfrm>
                </p:grpSpPr>
                <p:sp>
                  <p:nvSpPr>
                    <p:cNvPr id="60" name="四角形: 角を丸くする 59">
                      <a:extLst>
                        <a:ext uri="{FF2B5EF4-FFF2-40B4-BE49-F238E27FC236}">
                          <a16:creationId xmlns:a16="http://schemas.microsoft.com/office/drawing/2014/main" id="{35D9AB24-4506-4DC8-83A1-C6B70A0820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5968" y="819509"/>
                      <a:ext cx="72158" cy="15478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6881B80A-F794-4EA4-95A6-4D1D2C410D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8918" y="1229085"/>
                      <a:ext cx="526258" cy="353479"/>
                    </a:xfrm>
                    <a:custGeom>
                      <a:avLst/>
                      <a:gdLst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0 w 581951"/>
                        <a:gd name="connsiteY3" fmla="*/ 116681 h 116681"/>
                        <a:gd name="connsiteX4" fmla="*/ 6838 w 581951"/>
                        <a:gd name="connsiteY4" fmla="*/ 98896 h 116681"/>
                        <a:gd name="connsiteX5" fmla="*/ 290975 w 581951"/>
                        <a:gd name="connsiteY5" fmla="*/ 0 h 116681"/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335358 w 581951"/>
                        <a:gd name="connsiteY3" fmla="*/ 115455 h 116681"/>
                        <a:gd name="connsiteX4" fmla="*/ 0 w 581951"/>
                        <a:gd name="connsiteY4" fmla="*/ 116681 h 116681"/>
                        <a:gd name="connsiteX5" fmla="*/ 6838 w 581951"/>
                        <a:gd name="connsiteY5" fmla="*/ 98896 h 116681"/>
                        <a:gd name="connsiteX6" fmla="*/ 290975 w 581951"/>
                        <a:gd name="connsiteY6" fmla="*/ 0 h 116681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81951" h="161873">
                          <a:moveTo>
                            <a:pt x="290975" y="0"/>
                          </a:moveTo>
                          <a:cubicBezTo>
                            <a:pt x="418707" y="0"/>
                            <a:pt x="528300" y="40779"/>
                            <a:pt x="575113" y="98896"/>
                          </a:cubicBezTo>
                          <a:lnTo>
                            <a:pt x="581951" y="116681"/>
                          </a:lnTo>
                          <a:cubicBezTo>
                            <a:pt x="482317" y="131745"/>
                            <a:pt x="498508" y="159187"/>
                            <a:pt x="283050" y="161873"/>
                          </a:cubicBezTo>
                          <a:cubicBezTo>
                            <a:pt x="50458" y="146809"/>
                            <a:pt x="94350" y="131745"/>
                            <a:pt x="0" y="116681"/>
                          </a:cubicBezTo>
                          <a:lnTo>
                            <a:pt x="6838" y="98896"/>
                          </a:lnTo>
                          <a:cubicBezTo>
                            <a:pt x="53651" y="40779"/>
                            <a:pt x="163244" y="0"/>
                            <a:pt x="2909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B14F4360-1678-42FA-9B50-E7E45342C1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5588" y="926665"/>
                      <a:ext cx="492918" cy="504825"/>
                    </a:xfrm>
                    <a:custGeom>
                      <a:avLst/>
                      <a:gdLst>
                        <a:gd name="connsiteX0" fmla="*/ 196453 w 392906"/>
                        <a:gd name="connsiteY0" fmla="*/ 0 h 417021"/>
                        <a:gd name="connsiteX1" fmla="*/ 392906 w 392906"/>
                        <a:gd name="connsiteY1" fmla="*/ 376238 h 417021"/>
                        <a:gd name="connsiteX2" fmla="*/ 391323 w 392906"/>
                        <a:gd name="connsiteY2" fmla="*/ 406326 h 417021"/>
                        <a:gd name="connsiteX3" fmla="*/ 358648 w 392906"/>
                        <a:gd name="connsiteY3" fmla="*/ 361949 h 417021"/>
                        <a:gd name="connsiteX4" fmla="*/ 318099 w 392906"/>
                        <a:gd name="connsiteY4" fmla="*/ 417021 h 417021"/>
                        <a:gd name="connsiteX5" fmla="*/ 277550 w 392906"/>
                        <a:gd name="connsiteY5" fmla="*/ 361949 h 417021"/>
                        <a:gd name="connsiteX6" fmla="*/ 237001 w 392906"/>
                        <a:gd name="connsiteY6" fmla="*/ 417020 h 417021"/>
                        <a:gd name="connsiteX7" fmla="*/ 196453 w 392906"/>
                        <a:gd name="connsiteY7" fmla="*/ 361949 h 417021"/>
                        <a:gd name="connsiteX8" fmla="*/ 155904 w 392906"/>
                        <a:gd name="connsiteY8" fmla="*/ 417020 h 417021"/>
                        <a:gd name="connsiteX9" fmla="*/ 115356 w 392906"/>
                        <a:gd name="connsiteY9" fmla="*/ 361949 h 417021"/>
                        <a:gd name="connsiteX10" fmla="*/ 74807 w 392906"/>
                        <a:gd name="connsiteY10" fmla="*/ 417020 h 417021"/>
                        <a:gd name="connsiteX11" fmla="*/ 34259 w 392906"/>
                        <a:gd name="connsiteY11" fmla="*/ 361949 h 417021"/>
                        <a:gd name="connsiteX12" fmla="*/ 1584 w 392906"/>
                        <a:gd name="connsiteY12" fmla="*/ 406326 h 417021"/>
                        <a:gd name="connsiteX13" fmla="*/ 0 w 392906"/>
                        <a:gd name="connsiteY13" fmla="*/ 376238 h 417021"/>
                        <a:gd name="connsiteX14" fmla="*/ 196453 w 392906"/>
                        <a:gd name="connsiteY14" fmla="*/ 0 h 4170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92906" h="417021">
                          <a:moveTo>
                            <a:pt x="196453" y="0"/>
                          </a:moveTo>
                          <a:cubicBezTo>
                            <a:pt x="304951" y="0"/>
                            <a:pt x="392906" y="168447"/>
                            <a:pt x="392906" y="376238"/>
                          </a:cubicBezTo>
                          <a:lnTo>
                            <a:pt x="391323" y="406326"/>
                          </a:lnTo>
                          <a:lnTo>
                            <a:pt x="358648" y="361949"/>
                          </a:lnTo>
                          <a:lnTo>
                            <a:pt x="318099" y="417021"/>
                          </a:lnTo>
                          <a:lnTo>
                            <a:pt x="277550" y="361949"/>
                          </a:lnTo>
                          <a:lnTo>
                            <a:pt x="237001" y="417020"/>
                          </a:lnTo>
                          <a:lnTo>
                            <a:pt x="196453" y="361949"/>
                          </a:lnTo>
                          <a:lnTo>
                            <a:pt x="155904" y="417020"/>
                          </a:lnTo>
                          <a:lnTo>
                            <a:pt x="115356" y="361949"/>
                          </a:lnTo>
                          <a:lnTo>
                            <a:pt x="74807" y="417020"/>
                          </a:lnTo>
                          <a:lnTo>
                            <a:pt x="34259" y="361949"/>
                          </a:lnTo>
                          <a:lnTo>
                            <a:pt x="1584" y="406326"/>
                          </a:lnTo>
                          <a:lnTo>
                            <a:pt x="0" y="376238"/>
                          </a:lnTo>
                          <a:cubicBezTo>
                            <a:pt x="0" y="168447"/>
                            <a:pt x="87955" y="0"/>
                            <a:pt x="196453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21ACC14B-038D-4B38-BDE9-FD41541EDC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9187" y="853592"/>
                      <a:ext cx="45720" cy="111859"/>
                    </a:xfrm>
                    <a:custGeom>
                      <a:avLst/>
                      <a:gdLst>
                        <a:gd name="connsiteX0" fmla="*/ 22860 w 45720"/>
                        <a:gd name="connsiteY0" fmla="*/ 0 h 111859"/>
                        <a:gd name="connsiteX1" fmla="*/ 45720 w 45720"/>
                        <a:gd name="connsiteY1" fmla="*/ 22860 h 111859"/>
                        <a:gd name="connsiteX2" fmla="*/ 45720 w 45720"/>
                        <a:gd name="connsiteY2" fmla="*/ 102602 h 111859"/>
                        <a:gd name="connsiteX3" fmla="*/ 41886 w 45720"/>
                        <a:gd name="connsiteY3" fmla="*/ 111859 h 111859"/>
                        <a:gd name="connsiteX4" fmla="*/ 24783 w 45720"/>
                        <a:gd name="connsiteY4" fmla="*/ 104775 h 111859"/>
                        <a:gd name="connsiteX5" fmla="*/ 20937 w 45720"/>
                        <a:gd name="connsiteY5" fmla="*/ 104775 h 111859"/>
                        <a:gd name="connsiteX6" fmla="*/ 3835 w 45720"/>
                        <a:gd name="connsiteY6" fmla="*/ 111859 h 111859"/>
                        <a:gd name="connsiteX7" fmla="*/ 0 w 45720"/>
                        <a:gd name="connsiteY7" fmla="*/ 102602 h 111859"/>
                        <a:gd name="connsiteX8" fmla="*/ 0 w 45720"/>
                        <a:gd name="connsiteY8" fmla="*/ 22860 h 111859"/>
                        <a:gd name="connsiteX9" fmla="*/ 22860 w 45720"/>
                        <a:gd name="connsiteY9" fmla="*/ 0 h 1118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" h="111859">
                          <a:moveTo>
                            <a:pt x="22860" y="0"/>
                          </a:moveTo>
                          <a:cubicBezTo>
                            <a:pt x="35485" y="0"/>
                            <a:pt x="45720" y="10235"/>
                            <a:pt x="45720" y="22860"/>
                          </a:cubicBezTo>
                          <a:lnTo>
                            <a:pt x="45720" y="102602"/>
                          </a:lnTo>
                          <a:lnTo>
                            <a:pt x="41886" y="111859"/>
                          </a:lnTo>
                          <a:lnTo>
                            <a:pt x="24783" y="104775"/>
                          </a:lnTo>
                          <a:lnTo>
                            <a:pt x="20937" y="104775"/>
                          </a:lnTo>
                          <a:lnTo>
                            <a:pt x="3835" y="111859"/>
                          </a:lnTo>
                          <a:lnTo>
                            <a:pt x="0" y="102602"/>
                          </a:lnTo>
                          <a:lnTo>
                            <a:pt x="0" y="22860"/>
                          </a:lnTo>
                          <a:cubicBezTo>
                            <a:pt x="0" y="10235"/>
                            <a:pt x="10235" y="0"/>
                            <a:pt x="22860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楕円 63">
                      <a:extLst>
                        <a:ext uri="{FF2B5EF4-FFF2-40B4-BE49-F238E27FC236}">
                          <a16:creationId xmlns:a16="http://schemas.microsoft.com/office/drawing/2014/main" id="{328102D0-AB55-4490-A1D7-60E6649585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1091" y="1244155"/>
                      <a:ext cx="61912" cy="25003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ひし形 64">
                      <a:extLst>
                        <a:ext uri="{FF2B5EF4-FFF2-40B4-BE49-F238E27FC236}">
                          <a16:creationId xmlns:a16="http://schemas.microsoft.com/office/drawing/2014/main" id="{4F18EE05-9498-4063-93E4-5DC77E749C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3707" y="1173906"/>
                      <a:ext cx="116681" cy="154784"/>
                    </a:xfrm>
                    <a:prstGeom prst="diamond">
                      <a:avLst/>
                    </a:prstGeom>
                    <a:solidFill>
                      <a:srgbClr val="FFFF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楕円 65">
                      <a:extLst>
                        <a:ext uri="{FF2B5EF4-FFF2-40B4-BE49-F238E27FC236}">
                          <a16:creationId xmlns:a16="http://schemas.microsoft.com/office/drawing/2014/main" id="{ABE79B4D-F70D-477A-935E-5DE76A5E6C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13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楕円 66">
                      <a:extLst>
                        <a:ext uri="{FF2B5EF4-FFF2-40B4-BE49-F238E27FC236}">
                          <a16:creationId xmlns:a16="http://schemas.microsoft.com/office/drawing/2014/main" id="{5B29B538-1226-4732-891C-9E2691FE94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99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9" name="円: 塗りつぶしなし 58">
                    <a:extLst>
                      <a:ext uri="{FF2B5EF4-FFF2-40B4-BE49-F238E27FC236}">
                        <a16:creationId xmlns:a16="http://schemas.microsoft.com/office/drawing/2014/main" id="{BD0BCC7D-3605-4823-9E1D-DFCC5059F41E}"/>
                      </a:ext>
                    </a:extLst>
                  </p:cNvPr>
                  <p:cNvSpPr/>
                  <p:nvPr/>
                </p:nvSpPr>
                <p:spPr>
                  <a:xfrm>
                    <a:off x="77571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EAC6B765-8775-4079-8CAA-5098AA72C33B}"/>
              </a:ext>
            </a:extLst>
          </p:cNvPr>
          <p:cNvGrpSpPr/>
          <p:nvPr/>
        </p:nvGrpSpPr>
        <p:grpSpPr>
          <a:xfrm>
            <a:off x="6618301" y="4419854"/>
            <a:ext cx="2584266" cy="1242435"/>
            <a:chOff x="-239423" y="6280155"/>
            <a:chExt cx="3140015" cy="1509622"/>
          </a:xfrm>
        </p:grpSpPr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D4169BA3-A263-404A-BE07-2809225A81E7}"/>
                </a:ext>
              </a:extLst>
            </p:cNvPr>
            <p:cNvSpPr/>
            <p:nvPr/>
          </p:nvSpPr>
          <p:spPr>
            <a:xfrm>
              <a:off x="-239423" y="6280155"/>
              <a:ext cx="3140015" cy="15096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513F95B2-83C4-4BBD-B212-2487B39193E3}"/>
                </a:ext>
              </a:extLst>
            </p:cNvPr>
            <p:cNvSpPr/>
            <p:nvPr/>
          </p:nvSpPr>
          <p:spPr>
            <a:xfrm>
              <a:off x="-169216" y="6345187"/>
              <a:ext cx="2999600" cy="1379558"/>
            </a:xfrm>
            <a:prstGeom prst="rect">
              <a:avLst/>
            </a:prstGeom>
            <a:pattFill prst="dkHorz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B15A1644-277B-415F-8338-A4C8B0D0B46D}"/>
                </a:ext>
              </a:extLst>
            </p:cNvPr>
            <p:cNvSpPr txBox="1"/>
            <p:nvPr/>
          </p:nvSpPr>
          <p:spPr>
            <a:xfrm>
              <a:off x="-39457" y="6799537"/>
              <a:ext cx="1366088" cy="4032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明朝B" panose="02020800000000000000" pitchFamily="18" charset="-128"/>
                  <a:ea typeface="HGP明朝B" panose="02020800000000000000" pitchFamily="18" charset="-128"/>
                </a:rPr>
                <a:t>お魚券</a:t>
              </a: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D2256AB6-C76E-4363-9087-CFC23645ACA2}"/>
                </a:ext>
              </a:extLst>
            </p:cNvPr>
            <p:cNvSpPr/>
            <p:nvPr/>
          </p:nvSpPr>
          <p:spPr>
            <a:xfrm>
              <a:off x="1499657" y="6451588"/>
              <a:ext cx="1169954" cy="11699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04B7D5BA-39A8-457C-8DE2-3CD5F20AF17C}"/>
                </a:ext>
              </a:extLst>
            </p:cNvPr>
            <p:cNvGrpSpPr/>
            <p:nvPr/>
          </p:nvGrpSpPr>
          <p:grpSpPr>
            <a:xfrm>
              <a:off x="1368176" y="6362513"/>
              <a:ext cx="1363006" cy="1276166"/>
              <a:chOff x="7721295" y="4682540"/>
              <a:chExt cx="1656391" cy="1550861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0694A4C-E50E-4C60-841E-99B40AC75895}"/>
                  </a:ext>
                </a:extLst>
              </p:cNvPr>
              <p:cNvGrpSpPr/>
              <p:nvPr/>
            </p:nvGrpSpPr>
            <p:grpSpPr>
              <a:xfrm rot="10800000">
                <a:off x="7721295" y="5466745"/>
                <a:ext cx="781182" cy="766656"/>
                <a:chOff x="5476166" y="1866122"/>
                <a:chExt cx="2684120" cy="2634209"/>
              </a:xfrm>
              <a:gradFill>
                <a:gsLst>
                  <a:gs pos="0">
                    <a:schemeClr val="accent6">
                      <a:lumMod val="50000"/>
                    </a:schemeClr>
                  </a:gs>
                  <a:gs pos="100000">
                    <a:srgbClr val="00B050"/>
                  </a:gs>
                </a:gsLst>
                <a:lin ang="5400000" scaled="1"/>
              </a:gradFill>
            </p:grpSpPr>
            <p:sp>
              <p:nvSpPr>
                <p:cNvPr id="138" name="円/楕円 1">
                  <a:extLst>
                    <a:ext uri="{FF2B5EF4-FFF2-40B4-BE49-F238E27FC236}">
                      <a16:creationId xmlns:a16="http://schemas.microsoft.com/office/drawing/2014/main" id="{381619B5-0CB7-45A1-9E7A-177930590E6D}"/>
                    </a:ext>
                  </a:extLst>
                </p:cNvPr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/楕円 1">
                  <a:extLst>
                    <a:ext uri="{FF2B5EF4-FFF2-40B4-BE49-F238E27FC236}">
                      <a16:creationId xmlns:a16="http://schemas.microsoft.com/office/drawing/2014/main" id="{2A4EDC5D-FBE2-4C97-8F1D-63ACD2015D9F}"/>
                    </a:ext>
                  </a:extLst>
                </p:cNvPr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/楕円 1">
                  <a:extLst>
                    <a:ext uri="{FF2B5EF4-FFF2-40B4-BE49-F238E27FC236}">
                      <a16:creationId xmlns:a16="http://schemas.microsoft.com/office/drawing/2014/main" id="{64433D20-0CB0-4B77-BF68-451A79B6F2ED}"/>
                    </a:ext>
                  </a:extLst>
                </p:cNvPr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D50E012D-F061-41D4-836D-4559ABA199FC}"/>
                  </a:ext>
                </a:extLst>
              </p:cNvPr>
              <p:cNvGrpSpPr/>
              <p:nvPr/>
            </p:nvGrpSpPr>
            <p:grpSpPr>
              <a:xfrm rot="20700000">
                <a:off x="8471475" y="4682540"/>
                <a:ext cx="781182" cy="766656"/>
                <a:chOff x="5476166" y="1866122"/>
                <a:chExt cx="2684120" cy="2634209"/>
              </a:xfrm>
              <a:gradFill>
                <a:gsLst>
                  <a:gs pos="0">
                    <a:schemeClr val="accent6">
                      <a:lumMod val="50000"/>
                    </a:schemeClr>
                  </a:gs>
                  <a:gs pos="100000">
                    <a:srgbClr val="00B050"/>
                  </a:gs>
                </a:gsLst>
                <a:lin ang="5400000" scaled="1"/>
              </a:gradFill>
            </p:grpSpPr>
            <p:sp>
              <p:nvSpPr>
                <p:cNvPr id="135" name="円/楕円 1">
                  <a:extLst>
                    <a:ext uri="{FF2B5EF4-FFF2-40B4-BE49-F238E27FC236}">
                      <a16:creationId xmlns:a16="http://schemas.microsoft.com/office/drawing/2014/main" id="{7BC12C16-BFFF-4DC2-93D4-12049F4D6522}"/>
                    </a:ext>
                  </a:extLst>
                </p:cNvPr>
                <p:cNvSpPr/>
                <p:nvPr/>
              </p:nvSpPr>
              <p:spPr bwMode="auto">
                <a:xfrm rot="5400000">
                  <a:off x="6662026" y="3002071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/楕円 1">
                  <a:extLst>
                    <a:ext uri="{FF2B5EF4-FFF2-40B4-BE49-F238E27FC236}">
                      <a16:creationId xmlns:a16="http://schemas.microsoft.com/office/drawing/2014/main" id="{E1BB1328-D60D-43E5-9E2A-4C5E806D7177}"/>
                    </a:ext>
                  </a:extLst>
                </p:cNvPr>
                <p:cNvSpPr/>
                <p:nvPr/>
              </p:nvSpPr>
              <p:spPr bwMode="auto">
                <a:xfrm rot="3600000">
                  <a:off x="6491552" y="2403177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/楕円 1">
                  <a:extLst>
                    <a:ext uri="{FF2B5EF4-FFF2-40B4-BE49-F238E27FC236}">
                      <a16:creationId xmlns:a16="http://schemas.microsoft.com/office/drawing/2014/main" id="{D2320E16-497C-4533-9A66-C16F29ED123E}"/>
                    </a:ext>
                  </a:extLst>
                </p:cNvPr>
                <p:cNvSpPr/>
                <p:nvPr/>
              </p:nvSpPr>
              <p:spPr bwMode="auto">
                <a:xfrm rot="900000">
                  <a:off x="5777259" y="1866122"/>
                  <a:ext cx="482874" cy="2513646"/>
                </a:xfrm>
                <a:custGeom>
                  <a:avLst/>
                  <a:gdLst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  <a:gd name="connsiteX0" fmla="*/ 0 w 288988"/>
                    <a:gd name="connsiteY0" fmla="*/ 752177 h 1504354"/>
                    <a:gd name="connsiteX1" fmla="*/ 144494 w 288988"/>
                    <a:gd name="connsiteY1" fmla="*/ 0 h 1504354"/>
                    <a:gd name="connsiteX2" fmla="*/ 288988 w 288988"/>
                    <a:gd name="connsiteY2" fmla="*/ 752177 h 1504354"/>
                    <a:gd name="connsiteX3" fmla="*/ 144494 w 288988"/>
                    <a:gd name="connsiteY3" fmla="*/ 1504354 h 1504354"/>
                    <a:gd name="connsiteX4" fmla="*/ 0 w 288988"/>
                    <a:gd name="connsiteY4" fmla="*/ 752177 h 1504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988" h="1504354">
                      <a:moveTo>
                        <a:pt x="0" y="752177"/>
                      </a:moveTo>
                      <a:cubicBezTo>
                        <a:pt x="0" y="336761"/>
                        <a:pt x="125652" y="0"/>
                        <a:pt x="144494" y="0"/>
                      </a:cubicBezTo>
                      <a:cubicBezTo>
                        <a:pt x="163336" y="0"/>
                        <a:pt x="288988" y="336761"/>
                        <a:pt x="288988" y="752177"/>
                      </a:cubicBezTo>
                      <a:cubicBezTo>
                        <a:pt x="288988" y="1167593"/>
                        <a:pt x="224296" y="1504354"/>
                        <a:pt x="144494" y="1504354"/>
                      </a:cubicBezTo>
                      <a:cubicBezTo>
                        <a:pt x="64692" y="1504354"/>
                        <a:pt x="0" y="1167593"/>
                        <a:pt x="0" y="752177"/>
                      </a:cubicBez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CD3F0FF-8368-44D4-A730-906B1B1C6E80}"/>
                  </a:ext>
                </a:extLst>
              </p:cNvPr>
              <p:cNvGrpSpPr/>
              <p:nvPr/>
            </p:nvGrpSpPr>
            <p:grpSpPr>
              <a:xfrm rot="20700000">
                <a:off x="7860153" y="5301470"/>
                <a:ext cx="1517533" cy="469889"/>
                <a:chOff x="229391" y="1364425"/>
                <a:chExt cx="2159268" cy="668596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44720CA1-A46F-4391-8DF3-233061769655}"/>
                    </a:ext>
                  </a:extLst>
                </p:cNvPr>
                <p:cNvGrpSpPr/>
                <p:nvPr/>
              </p:nvGrpSpPr>
              <p:grpSpPr>
                <a:xfrm rot="1800000">
                  <a:off x="288007" y="1656721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124" name="フリーフォーム 359">
                    <a:extLst>
                      <a:ext uri="{FF2B5EF4-FFF2-40B4-BE49-F238E27FC236}">
                        <a16:creationId xmlns:a16="http://schemas.microsoft.com/office/drawing/2014/main" id="{DCA4B3E4-A6E2-4259-9B96-EB210FD83477}"/>
                      </a:ext>
                    </a:extLst>
                  </p:cNvPr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円/楕円 6">
                    <a:extLst>
                      <a:ext uri="{FF2B5EF4-FFF2-40B4-BE49-F238E27FC236}">
                        <a16:creationId xmlns:a16="http://schemas.microsoft.com/office/drawing/2014/main" id="{E7B93B46-52C4-4CB0-B78E-4692A6B0893E}"/>
                      </a:ext>
                    </a:extLst>
                  </p:cNvPr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 361">
                    <a:extLst>
                      <a:ext uri="{FF2B5EF4-FFF2-40B4-BE49-F238E27FC236}">
                        <a16:creationId xmlns:a16="http://schemas.microsoft.com/office/drawing/2014/main" id="{2354FC29-2F1E-46D2-9779-F74DFF1FBDAA}"/>
                      </a:ext>
                    </a:extLst>
                  </p:cNvPr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円/楕円 1">
                    <a:extLst>
                      <a:ext uri="{FF2B5EF4-FFF2-40B4-BE49-F238E27FC236}">
                        <a16:creationId xmlns:a16="http://schemas.microsoft.com/office/drawing/2014/main" id="{B64608BC-0F73-4618-82D2-31C600D448C5}"/>
                      </a:ext>
                    </a:extLst>
                  </p:cNvPr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円/楕円 1">
                    <a:extLst>
                      <a:ext uri="{FF2B5EF4-FFF2-40B4-BE49-F238E27FC236}">
                        <a16:creationId xmlns:a16="http://schemas.microsoft.com/office/drawing/2014/main" id="{5B10EC64-95DC-4141-B505-AD63AD6CFE25}"/>
                      </a:ext>
                    </a:extLst>
                  </p:cNvPr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円/楕円 1">
                    <a:extLst>
                      <a:ext uri="{FF2B5EF4-FFF2-40B4-BE49-F238E27FC236}">
                        <a16:creationId xmlns:a16="http://schemas.microsoft.com/office/drawing/2014/main" id="{5F239A1E-7C20-4947-929E-9495D435473B}"/>
                      </a:ext>
                    </a:extLst>
                  </p:cNvPr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円/楕円 365">
                    <a:extLst>
                      <a:ext uri="{FF2B5EF4-FFF2-40B4-BE49-F238E27FC236}">
                        <a16:creationId xmlns:a16="http://schemas.microsoft.com/office/drawing/2014/main" id="{43922A41-32CF-43B3-8F2F-B20D75B3D512}"/>
                      </a:ext>
                    </a:extLst>
                  </p:cNvPr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円/楕円 366">
                    <a:extLst>
                      <a:ext uri="{FF2B5EF4-FFF2-40B4-BE49-F238E27FC236}">
                        <a16:creationId xmlns:a16="http://schemas.microsoft.com/office/drawing/2014/main" id="{C59E91DE-6CD2-4370-8950-5C3520FE5EA0}"/>
                      </a:ext>
                    </a:extLst>
                  </p:cNvPr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二等辺三角形 4">
                    <a:extLst>
                      <a:ext uri="{FF2B5EF4-FFF2-40B4-BE49-F238E27FC236}">
                        <a16:creationId xmlns:a16="http://schemas.microsoft.com/office/drawing/2014/main" id="{496D5FA3-54ED-4F6C-8145-B913CF4E12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D9F2F299-AA98-4AEA-B6C4-07E6F9371E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円/楕円 369">
                    <a:extLst>
                      <a:ext uri="{FF2B5EF4-FFF2-40B4-BE49-F238E27FC236}">
                        <a16:creationId xmlns:a16="http://schemas.microsoft.com/office/drawing/2014/main" id="{879A71F9-0E75-4BE8-A531-7A720AC0AFA8}"/>
                      </a:ext>
                    </a:extLst>
                  </p:cNvPr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738515B3-CFE4-4C3E-B815-35A1E029398C}"/>
                    </a:ext>
                  </a:extLst>
                </p:cNvPr>
                <p:cNvGrpSpPr/>
                <p:nvPr/>
              </p:nvGrpSpPr>
              <p:grpSpPr>
                <a:xfrm rot="1800000">
                  <a:off x="555964" y="1364425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113" name="フリーフォーム 348">
                    <a:extLst>
                      <a:ext uri="{FF2B5EF4-FFF2-40B4-BE49-F238E27FC236}">
                        <a16:creationId xmlns:a16="http://schemas.microsoft.com/office/drawing/2014/main" id="{4935865D-F1EB-4048-8FCF-B1E51CA7FBC4}"/>
                      </a:ext>
                    </a:extLst>
                  </p:cNvPr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円/楕円 6">
                    <a:extLst>
                      <a:ext uri="{FF2B5EF4-FFF2-40B4-BE49-F238E27FC236}">
                        <a16:creationId xmlns:a16="http://schemas.microsoft.com/office/drawing/2014/main" id="{2F2E9C0A-9D95-44DF-9AB9-BA8D3AA05977}"/>
                      </a:ext>
                    </a:extLst>
                  </p:cNvPr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 350">
                    <a:extLst>
                      <a:ext uri="{FF2B5EF4-FFF2-40B4-BE49-F238E27FC236}">
                        <a16:creationId xmlns:a16="http://schemas.microsoft.com/office/drawing/2014/main" id="{16602595-8AE1-436C-AC6A-397C7D3F3948}"/>
                      </a:ext>
                    </a:extLst>
                  </p:cNvPr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円/楕円 1">
                    <a:extLst>
                      <a:ext uri="{FF2B5EF4-FFF2-40B4-BE49-F238E27FC236}">
                        <a16:creationId xmlns:a16="http://schemas.microsoft.com/office/drawing/2014/main" id="{2AC86D5E-EB23-4C04-B1FB-4491C93E5BAA}"/>
                      </a:ext>
                    </a:extLst>
                  </p:cNvPr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円/楕円 1">
                    <a:extLst>
                      <a:ext uri="{FF2B5EF4-FFF2-40B4-BE49-F238E27FC236}">
                        <a16:creationId xmlns:a16="http://schemas.microsoft.com/office/drawing/2014/main" id="{F2433D58-7DAC-4CA4-B150-53A5AF352A10}"/>
                      </a:ext>
                    </a:extLst>
                  </p:cNvPr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円/楕円 1">
                    <a:extLst>
                      <a:ext uri="{FF2B5EF4-FFF2-40B4-BE49-F238E27FC236}">
                        <a16:creationId xmlns:a16="http://schemas.microsoft.com/office/drawing/2014/main" id="{5B352DA1-553C-4ADD-B39D-574DD13C40CB}"/>
                      </a:ext>
                    </a:extLst>
                  </p:cNvPr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円/楕円 354">
                    <a:extLst>
                      <a:ext uri="{FF2B5EF4-FFF2-40B4-BE49-F238E27FC236}">
                        <a16:creationId xmlns:a16="http://schemas.microsoft.com/office/drawing/2014/main" id="{484728BD-D991-4253-BE76-28DC91176801}"/>
                      </a:ext>
                    </a:extLst>
                  </p:cNvPr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円/楕円 355">
                    <a:extLst>
                      <a:ext uri="{FF2B5EF4-FFF2-40B4-BE49-F238E27FC236}">
                        <a16:creationId xmlns:a16="http://schemas.microsoft.com/office/drawing/2014/main" id="{70C087A5-3B27-449C-8B0B-73DBF6821CAC}"/>
                      </a:ext>
                    </a:extLst>
                  </p:cNvPr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二等辺三角形 4">
                    <a:extLst>
                      <a:ext uri="{FF2B5EF4-FFF2-40B4-BE49-F238E27FC236}">
                        <a16:creationId xmlns:a16="http://schemas.microsoft.com/office/drawing/2014/main" id="{0B537EEB-2911-4123-B8FF-4B267E6E9E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8A87A2A1-9277-47C2-BA65-FE107894E5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円/楕円 358">
                    <a:extLst>
                      <a:ext uri="{FF2B5EF4-FFF2-40B4-BE49-F238E27FC236}">
                        <a16:creationId xmlns:a16="http://schemas.microsoft.com/office/drawing/2014/main" id="{3CC6CDF5-E95D-4B03-AF4F-4FA44C3575AF}"/>
                      </a:ext>
                    </a:extLst>
                  </p:cNvPr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D835C4B4-9B47-457A-9F62-FE8F2CCD4236}"/>
                    </a:ext>
                  </a:extLst>
                </p:cNvPr>
                <p:cNvGrpSpPr/>
                <p:nvPr/>
              </p:nvGrpSpPr>
              <p:grpSpPr>
                <a:xfrm rot="1800000">
                  <a:off x="229391" y="1375367"/>
                  <a:ext cx="1832695" cy="376300"/>
                  <a:chOff x="4412298" y="2428237"/>
                  <a:chExt cx="5265241" cy="1081091"/>
                </a:xfrm>
              </p:grpSpPr>
              <p:sp>
                <p:nvSpPr>
                  <p:cNvPr id="102" name="フリーフォーム 337">
                    <a:extLst>
                      <a:ext uri="{FF2B5EF4-FFF2-40B4-BE49-F238E27FC236}">
                        <a16:creationId xmlns:a16="http://schemas.microsoft.com/office/drawing/2014/main" id="{2FAF8D78-1433-460C-8EE0-EBFB4E508E7E}"/>
                      </a:ext>
                    </a:extLst>
                  </p:cNvPr>
                  <p:cNvSpPr/>
                  <p:nvPr/>
                </p:nvSpPr>
                <p:spPr>
                  <a:xfrm>
                    <a:off x="7461504" y="3054096"/>
                    <a:ext cx="1511808" cy="341376"/>
                  </a:xfrm>
                  <a:custGeom>
                    <a:avLst/>
                    <a:gdLst>
                      <a:gd name="connsiteX0" fmla="*/ 0 w 1511808"/>
                      <a:gd name="connsiteY0" fmla="*/ 188976 h 341376"/>
                      <a:gd name="connsiteX1" fmla="*/ 737616 w 1511808"/>
                      <a:gd name="connsiteY1" fmla="*/ 341376 h 341376"/>
                      <a:gd name="connsiteX2" fmla="*/ 1511808 w 1511808"/>
                      <a:gd name="connsiteY2" fmla="*/ 0 h 341376"/>
                      <a:gd name="connsiteX3" fmla="*/ 0 w 1511808"/>
                      <a:gd name="connsiteY3" fmla="*/ 188976 h 341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11808" h="341376">
                        <a:moveTo>
                          <a:pt x="0" y="188976"/>
                        </a:moveTo>
                        <a:lnTo>
                          <a:pt x="737616" y="341376"/>
                        </a:lnTo>
                        <a:lnTo>
                          <a:pt x="1511808" y="0"/>
                        </a:lnTo>
                        <a:lnTo>
                          <a:pt x="0" y="188976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/楕円 6">
                    <a:extLst>
                      <a:ext uri="{FF2B5EF4-FFF2-40B4-BE49-F238E27FC236}">
                        <a16:creationId xmlns:a16="http://schemas.microsoft.com/office/drawing/2014/main" id="{420B60A8-9655-4D69-AD5D-DADD5177F34C}"/>
                      </a:ext>
                    </a:extLst>
                  </p:cNvPr>
                  <p:cNvSpPr/>
                  <p:nvPr/>
                </p:nvSpPr>
                <p:spPr>
                  <a:xfrm>
                    <a:off x="8985449" y="2428237"/>
                    <a:ext cx="692090" cy="1081091"/>
                  </a:xfrm>
                  <a:custGeom>
                    <a:avLst/>
                    <a:gdLst>
                      <a:gd name="connsiteX0" fmla="*/ 0 w 288032"/>
                      <a:gd name="connsiteY0" fmla="*/ 540544 h 1081088"/>
                      <a:gd name="connsiteX1" fmla="*/ 144016 w 288032"/>
                      <a:gd name="connsiteY1" fmla="*/ 0 h 1081088"/>
                      <a:gd name="connsiteX2" fmla="*/ 288032 w 288032"/>
                      <a:gd name="connsiteY2" fmla="*/ 540544 h 1081088"/>
                      <a:gd name="connsiteX3" fmla="*/ 144016 w 288032"/>
                      <a:gd name="connsiteY3" fmla="*/ 1081088 h 1081088"/>
                      <a:gd name="connsiteX4" fmla="*/ 0 w 288032"/>
                      <a:gd name="connsiteY4" fmla="*/ 540544 h 1081088"/>
                      <a:gd name="connsiteX0" fmla="*/ 0 w 831592"/>
                      <a:gd name="connsiteY0" fmla="*/ 555803 h 1081127"/>
                      <a:gd name="connsiteX1" fmla="*/ 687576 w 831592"/>
                      <a:gd name="connsiteY1" fmla="*/ 19 h 1081127"/>
                      <a:gd name="connsiteX2" fmla="*/ 831592 w 831592"/>
                      <a:gd name="connsiteY2" fmla="*/ 540563 h 1081127"/>
                      <a:gd name="connsiteX3" fmla="*/ 687576 w 831592"/>
                      <a:gd name="connsiteY3" fmla="*/ 1081107 h 1081127"/>
                      <a:gd name="connsiteX4" fmla="*/ 0 w 831592"/>
                      <a:gd name="connsiteY4" fmla="*/ 555803 h 1081127"/>
                      <a:gd name="connsiteX0" fmla="*/ 0 w 692012"/>
                      <a:gd name="connsiteY0" fmla="*/ 555787 h 1081093"/>
                      <a:gd name="connsiteX1" fmla="*/ 687576 w 692012"/>
                      <a:gd name="connsiteY1" fmla="*/ 3 h 1081093"/>
                      <a:gd name="connsiteX2" fmla="*/ 313432 w 692012"/>
                      <a:gd name="connsiteY2" fmla="*/ 560867 h 1081093"/>
                      <a:gd name="connsiteX3" fmla="*/ 687576 w 692012"/>
                      <a:gd name="connsiteY3" fmla="*/ 1081091 h 1081093"/>
                      <a:gd name="connsiteX4" fmla="*/ 0 w 692012"/>
                      <a:gd name="connsiteY4" fmla="*/ 555787 h 1081093"/>
                      <a:gd name="connsiteX0" fmla="*/ 0 w 692060"/>
                      <a:gd name="connsiteY0" fmla="*/ 555787 h 1081092"/>
                      <a:gd name="connsiteX1" fmla="*/ 687576 w 692060"/>
                      <a:gd name="connsiteY1" fmla="*/ 3 h 1081092"/>
                      <a:gd name="connsiteX2" fmla="*/ 313432 w 692060"/>
                      <a:gd name="connsiteY2" fmla="*/ 560867 h 1081092"/>
                      <a:gd name="connsiteX3" fmla="*/ 687576 w 692060"/>
                      <a:gd name="connsiteY3" fmla="*/ 1081091 h 1081092"/>
                      <a:gd name="connsiteX4" fmla="*/ 0 w 692060"/>
                      <a:gd name="connsiteY4" fmla="*/ 555787 h 1081092"/>
                      <a:gd name="connsiteX0" fmla="*/ 30 w 692090"/>
                      <a:gd name="connsiteY0" fmla="*/ 555786 h 1081091"/>
                      <a:gd name="connsiteX1" fmla="*/ 687606 w 692090"/>
                      <a:gd name="connsiteY1" fmla="*/ 2 h 1081091"/>
                      <a:gd name="connsiteX2" fmla="*/ 313462 w 692090"/>
                      <a:gd name="connsiteY2" fmla="*/ 560866 h 1081091"/>
                      <a:gd name="connsiteX3" fmla="*/ 687606 w 692090"/>
                      <a:gd name="connsiteY3" fmla="*/ 1081090 h 1081091"/>
                      <a:gd name="connsiteX4" fmla="*/ 30 w 692090"/>
                      <a:gd name="connsiteY4" fmla="*/ 555786 h 1081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090" h="1081091">
                        <a:moveTo>
                          <a:pt x="30" y="555786"/>
                        </a:moveTo>
                        <a:cubicBezTo>
                          <a:pt x="-5050" y="379172"/>
                          <a:pt x="635367" y="-845"/>
                          <a:pt x="687606" y="2"/>
                        </a:cubicBezTo>
                        <a:cubicBezTo>
                          <a:pt x="739845" y="849"/>
                          <a:pt x="318542" y="470612"/>
                          <a:pt x="313462" y="560866"/>
                        </a:cubicBezTo>
                        <a:cubicBezTo>
                          <a:pt x="308382" y="651120"/>
                          <a:pt x="739845" y="1081937"/>
                          <a:pt x="687606" y="1081090"/>
                        </a:cubicBezTo>
                        <a:cubicBezTo>
                          <a:pt x="635367" y="1080243"/>
                          <a:pt x="5110" y="732400"/>
                          <a:pt x="30" y="555786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 339">
                    <a:extLst>
                      <a:ext uri="{FF2B5EF4-FFF2-40B4-BE49-F238E27FC236}">
                        <a16:creationId xmlns:a16="http://schemas.microsoft.com/office/drawing/2014/main" id="{DD841E4E-8DE7-44D9-BBD4-5B9E9EA226AC}"/>
                      </a:ext>
                    </a:extLst>
                  </p:cNvPr>
                  <p:cNvSpPr/>
                  <p:nvPr/>
                </p:nvSpPr>
                <p:spPr>
                  <a:xfrm>
                    <a:off x="7399020" y="2579370"/>
                    <a:ext cx="1680210" cy="339090"/>
                  </a:xfrm>
                  <a:custGeom>
                    <a:avLst/>
                    <a:gdLst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74420 w 1680210"/>
                      <a:gd name="connsiteY5" fmla="*/ 9906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25880 w 1680210"/>
                      <a:gd name="connsiteY7" fmla="*/ 14478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54480 w 1680210"/>
                      <a:gd name="connsiteY9" fmla="*/ 18669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91440 h 323850"/>
                      <a:gd name="connsiteX1" fmla="*/ 430530 w 1680210"/>
                      <a:gd name="connsiteY1" fmla="*/ 0 h 323850"/>
                      <a:gd name="connsiteX2" fmla="*/ 685800 w 1680210"/>
                      <a:gd name="connsiteY2" fmla="*/ 148590 h 323850"/>
                      <a:gd name="connsiteX3" fmla="*/ 842010 w 1680210"/>
                      <a:gd name="connsiteY3" fmla="*/ 68580 h 323850"/>
                      <a:gd name="connsiteX4" fmla="*/ 956310 w 1680210"/>
                      <a:gd name="connsiteY4" fmla="*/ 171450 h 323850"/>
                      <a:gd name="connsiteX5" fmla="*/ 1089660 w 1680210"/>
                      <a:gd name="connsiteY5" fmla="*/ 110490 h 323850"/>
                      <a:gd name="connsiteX6" fmla="*/ 1173480 w 1680210"/>
                      <a:gd name="connsiteY6" fmla="*/ 201930 h 323850"/>
                      <a:gd name="connsiteX7" fmla="*/ 1337310 w 1680210"/>
                      <a:gd name="connsiteY7" fmla="*/ 152400 h 323850"/>
                      <a:gd name="connsiteX8" fmla="*/ 1436370 w 1680210"/>
                      <a:gd name="connsiteY8" fmla="*/ 243840 h 323850"/>
                      <a:gd name="connsiteX9" fmla="*/ 1562100 w 1680210"/>
                      <a:gd name="connsiteY9" fmla="*/ 213360 h 323850"/>
                      <a:gd name="connsiteX10" fmla="*/ 1680210 w 1680210"/>
                      <a:gd name="connsiteY10" fmla="*/ 323850 h 323850"/>
                      <a:gd name="connsiteX11" fmla="*/ 0 w 1680210"/>
                      <a:gd name="connsiteY11" fmla="*/ 91440 h 32385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6383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8382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  <a:gd name="connsiteX0" fmla="*/ 0 w 1680210"/>
                      <a:gd name="connsiteY0" fmla="*/ 106680 h 339090"/>
                      <a:gd name="connsiteX1" fmla="*/ 426720 w 1680210"/>
                      <a:gd name="connsiteY1" fmla="*/ 0 h 339090"/>
                      <a:gd name="connsiteX2" fmla="*/ 685800 w 1680210"/>
                      <a:gd name="connsiteY2" fmla="*/ 140970 h 339090"/>
                      <a:gd name="connsiteX3" fmla="*/ 842010 w 1680210"/>
                      <a:gd name="connsiteY3" fmla="*/ 72390 h 339090"/>
                      <a:gd name="connsiteX4" fmla="*/ 956310 w 1680210"/>
                      <a:gd name="connsiteY4" fmla="*/ 186690 h 339090"/>
                      <a:gd name="connsiteX5" fmla="*/ 1089660 w 1680210"/>
                      <a:gd name="connsiteY5" fmla="*/ 125730 h 339090"/>
                      <a:gd name="connsiteX6" fmla="*/ 1173480 w 1680210"/>
                      <a:gd name="connsiteY6" fmla="*/ 217170 h 339090"/>
                      <a:gd name="connsiteX7" fmla="*/ 1337310 w 1680210"/>
                      <a:gd name="connsiteY7" fmla="*/ 167640 h 339090"/>
                      <a:gd name="connsiteX8" fmla="*/ 1436370 w 1680210"/>
                      <a:gd name="connsiteY8" fmla="*/ 259080 h 339090"/>
                      <a:gd name="connsiteX9" fmla="*/ 1562100 w 1680210"/>
                      <a:gd name="connsiteY9" fmla="*/ 228600 h 339090"/>
                      <a:gd name="connsiteX10" fmla="*/ 1680210 w 1680210"/>
                      <a:gd name="connsiteY10" fmla="*/ 339090 h 339090"/>
                      <a:gd name="connsiteX11" fmla="*/ 0 w 1680210"/>
                      <a:gd name="connsiteY11" fmla="*/ 106680 h 339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80210" h="339090">
                        <a:moveTo>
                          <a:pt x="0" y="106680"/>
                        </a:moveTo>
                        <a:lnTo>
                          <a:pt x="426720" y="0"/>
                        </a:lnTo>
                        <a:lnTo>
                          <a:pt x="685800" y="140970"/>
                        </a:lnTo>
                        <a:lnTo>
                          <a:pt x="842010" y="72390"/>
                        </a:lnTo>
                        <a:lnTo>
                          <a:pt x="956310" y="186690"/>
                        </a:lnTo>
                        <a:lnTo>
                          <a:pt x="1089660" y="125730"/>
                        </a:lnTo>
                        <a:lnTo>
                          <a:pt x="1173480" y="217170"/>
                        </a:lnTo>
                        <a:lnTo>
                          <a:pt x="1337310" y="167640"/>
                        </a:lnTo>
                        <a:lnTo>
                          <a:pt x="1436370" y="259080"/>
                        </a:lnTo>
                        <a:lnTo>
                          <a:pt x="1562100" y="228600"/>
                        </a:lnTo>
                        <a:lnTo>
                          <a:pt x="1680210" y="339090"/>
                        </a:lnTo>
                        <a:lnTo>
                          <a:pt x="0" y="106680"/>
                        </a:lnTo>
                        <a:close/>
                      </a:path>
                    </a:pathLst>
                  </a:custGeom>
                  <a:pattFill prst="narVert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1">
                    <a:extLst>
                      <a:ext uri="{FF2B5EF4-FFF2-40B4-BE49-F238E27FC236}">
                        <a16:creationId xmlns:a16="http://schemas.microsoft.com/office/drawing/2014/main" id="{D537A9E0-A2C2-44BD-B36A-78576BF6C865}"/>
                      </a:ext>
                    </a:extLst>
                  </p:cNvPr>
                  <p:cNvSpPr/>
                  <p:nvPr/>
                </p:nvSpPr>
                <p:spPr>
                  <a:xfrm>
                    <a:off x="4412298" y="2634814"/>
                    <a:ext cx="4789174" cy="68342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174" h="683420">
                        <a:moveTo>
                          <a:pt x="158" y="341710"/>
                        </a:moveTo>
                        <a:cubicBezTo>
                          <a:pt x="-15082" y="259669"/>
                          <a:pt x="1072216" y="0"/>
                          <a:pt x="2394666" y="0"/>
                        </a:cubicBezTo>
                        <a:cubicBezTo>
                          <a:pt x="3717116" y="0"/>
                          <a:pt x="4789174" y="229189"/>
                          <a:pt x="4789174" y="341710"/>
                        </a:cubicBezTo>
                        <a:cubicBezTo>
                          <a:pt x="4789174" y="454231"/>
                          <a:pt x="3717116" y="683420"/>
                          <a:pt x="2394666" y="683420"/>
                        </a:cubicBezTo>
                        <a:cubicBezTo>
                          <a:pt x="1072216" y="683420"/>
                          <a:pt x="15398" y="423751"/>
                          <a:pt x="158" y="34171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円/楕円 1">
                    <a:extLst>
                      <a:ext uri="{FF2B5EF4-FFF2-40B4-BE49-F238E27FC236}">
                        <a16:creationId xmlns:a16="http://schemas.microsoft.com/office/drawing/2014/main" id="{D920FA40-A4CF-41DB-A0C4-C5B669698094}"/>
                      </a:ext>
                    </a:extLst>
                  </p:cNvPr>
                  <p:cNvSpPr/>
                  <p:nvPr/>
                </p:nvSpPr>
                <p:spPr>
                  <a:xfrm>
                    <a:off x="4412455" y="2798644"/>
                    <a:ext cx="4789017" cy="542450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177880 h 542450"/>
                      <a:gd name="connsiteX1" fmla="*/ 2390699 w 4789017"/>
                      <a:gd name="connsiteY1" fmla="*/ 0 h 542450"/>
                      <a:gd name="connsiteX2" fmla="*/ 4789017 w 4789017"/>
                      <a:gd name="connsiteY2" fmla="*/ 177880 h 542450"/>
                      <a:gd name="connsiteX3" fmla="*/ 2394509 w 4789017"/>
                      <a:gd name="connsiteY3" fmla="*/ 542450 h 542450"/>
                      <a:gd name="connsiteX4" fmla="*/ 1 w 4789017"/>
                      <a:gd name="connsiteY4" fmla="*/ 177880 h 542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42450">
                        <a:moveTo>
                          <a:pt x="1" y="177880"/>
                        </a:moveTo>
                        <a:cubicBezTo>
                          <a:pt x="-634" y="87472"/>
                          <a:pt x="1068249" y="0"/>
                          <a:pt x="2390699" y="0"/>
                        </a:cubicBezTo>
                        <a:cubicBezTo>
                          <a:pt x="3713149" y="0"/>
                          <a:pt x="4788382" y="87472"/>
                          <a:pt x="4789017" y="177880"/>
                        </a:cubicBezTo>
                        <a:cubicBezTo>
                          <a:pt x="4789652" y="268288"/>
                          <a:pt x="3716959" y="542450"/>
                          <a:pt x="2394509" y="542450"/>
                        </a:cubicBezTo>
                        <a:cubicBezTo>
                          <a:pt x="1072059" y="542450"/>
                          <a:pt x="636" y="268288"/>
                          <a:pt x="1" y="17788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50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50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50000"/>
                          <a:tint val="23500"/>
                          <a:satMod val="160000"/>
                        </a:schemeClr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円/楕円 1">
                    <a:extLst>
                      <a:ext uri="{FF2B5EF4-FFF2-40B4-BE49-F238E27FC236}">
                        <a16:creationId xmlns:a16="http://schemas.microsoft.com/office/drawing/2014/main" id="{B385FCCF-1047-4C2E-94C3-7B0408A695E2}"/>
                      </a:ext>
                    </a:extLst>
                  </p:cNvPr>
                  <p:cNvSpPr/>
                  <p:nvPr/>
                </p:nvSpPr>
                <p:spPr>
                  <a:xfrm>
                    <a:off x="4916997" y="2864125"/>
                    <a:ext cx="4068452" cy="148593"/>
                  </a:xfrm>
                  <a:custGeom>
                    <a:avLst/>
                    <a:gdLst>
                      <a:gd name="connsiteX0" fmla="*/ 0 w 4789016"/>
                      <a:gd name="connsiteY0" fmla="*/ 341710 h 683419"/>
                      <a:gd name="connsiteX1" fmla="*/ 2394508 w 4789016"/>
                      <a:gd name="connsiteY1" fmla="*/ 0 h 683419"/>
                      <a:gd name="connsiteX2" fmla="*/ 4789016 w 4789016"/>
                      <a:gd name="connsiteY2" fmla="*/ 341710 h 683419"/>
                      <a:gd name="connsiteX3" fmla="*/ 2394508 w 4789016"/>
                      <a:gd name="connsiteY3" fmla="*/ 683420 h 683419"/>
                      <a:gd name="connsiteX4" fmla="*/ 0 w 4789016"/>
                      <a:gd name="connsiteY4" fmla="*/ 341710 h 683419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58 w 4789174"/>
                      <a:gd name="connsiteY0" fmla="*/ 341710 h 683420"/>
                      <a:gd name="connsiteX1" fmla="*/ 2394666 w 4789174"/>
                      <a:gd name="connsiteY1" fmla="*/ 0 h 683420"/>
                      <a:gd name="connsiteX2" fmla="*/ 4789174 w 4789174"/>
                      <a:gd name="connsiteY2" fmla="*/ 341710 h 683420"/>
                      <a:gd name="connsiteX3" fmla="*/ 2394666 w 4789174"/>
                      <a:gd name="connsiteY3" fmla="*/ 683420 h 683420"/>
                      <a:gd name="connsiteX4" fmla="*/ 158 w 4789174"/>
                      <a:gd name="connsiteY4" fmla="*/ 341710 h 683420"/>
                      <a:gd name="connsiteX0" fmla="*/ 1 w 4789017"/>
                      <a:gd name="connsiteY0" fmla="*/ 177880 h 519590"/>
                      <a:gd name="connsiteX1" fmla="*/ 2390699 w 4789017"/>
                      <a:gd name="connsiteY1" fmla="*/ 0 h 519590"/>
                      <a:gd name="connsiteX2" fmla="*/ 4789017 w 4789017"/>
                      <a:gd name="connsiteY2" fmla="*/ 177880 h 519590"/>
                      <a:gd name="connsiteX3" fmla="*/ 2394509 w 4789017"/>
                      <a:gd name="connsiteY3" fmla="*/ 519590 h 519590"/>
                      <a:gd name="connsiteX4" fmla="*/ 1 w 4789017"/>
                      <a:gd name="connsiteY4" fmla="*/ 177880 h 519590"/>
                      <a:gd name="connsiteX0" fmla="*/ 1 w 4789017"/>
                      <a:gd name="connsiteY0" fmla="*/ 337751 h 679461"/>
                      <a:gd name="connsiteX1" fmla="*/ 2399669 w 4789017"/>
                      <a:gd name="connsiteY1" fmla="*/ 0 h 679461"/>
                      <a:gd name="connsiteX2" fmla="*/ 4789017 w 4789017"/>
                      <a:gd name="connsiteY2" fmla="*/ 337751 h 679461"/>
                      <a:gd name="connsiteX3" fmla="*/ 2394509 w 4789017"/>
                      <a:gd name="connsiteY3" fmla="*/ 679461 h 679461"/>
                      <a:gd name="connsiteX4" fmla="*/ 1 w 4789017"/>
                      <a:gd name="connsiteY4" fmla="*/ 337751 h 679461"/>
                      <a:gd name="connsiteX0" fmla="*/ 1 w 4789017"/>
                      <a:gd name="connsiteY0" fmla="*/ 337751 h 519590"/>
                      <a:gd name="connsiteX1" fmla="*/ 2399669 w 4789017"/>
                      <a:gd name="connsiteY1" fmla="*/ 0 h 519590"/>
                      <a:gd name="connsiteX2" fmla="*/ 4789017 w 4789017"/>
                      <a:gd name="connsiteY2" fmla="*/ 337751 h 519590"/>
                      <a:gd name="connsiteX3" fmla="*/ 2394510 w 4789017"/>
                      <a:gd name="connsiteY3" fmla="*/ 519590 h 519590"/>
                      <a:gd name="connsiteX4" fmla="*/ 1 w 4789017"/>
                      <a:gd name="connsiteY4" fmla="*/ 337751 h 519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89017" h="519590">
                        <a:moveTo>
                          <a:pt x="1" y="337751"/>
                        </a:moveTo>
                        <a:cubicBezTo>
                          <a:pt x="861" y="251153"/>
                          <a:pt x="1077219" y="0"/>
                          <a:pt x="2399669" y="0"/>
                        </a:cubicBezTo>
                        <a:cubicBezTo>
                          <a:pt x="3722119" y="0"/>
                          <a:pt x="4789877" y="251153"/>
                          <a:pt x="4789017" y="337751"/>
                        </a:cubicBezTo>
                        <a:cubicBezTo>
                          <a:pt x="4788157" y="424349"/>
                          <a:pt x="3716960" y="519590"/>
                          <a:pt x="2394510" y="519590"/>
                        </a:cubicBezTo>
                        <a:cubicBezTo>
                          <a:pt x="1072060" y="519590"/>
                          <a:pt x="-859" y="424349"/>
                          <a:pt x="1" y="33775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円/楕円 343">
                    <a:extLst>
                      <a:ext uri="{FF2B5EF4-FFF2-40B4-BE49-F238E27FC236}">
                        <a16:creationId xmlns:a16="http://schemas.microsoft.com/office/drawing/2014/main" id="{6D515071-D38D-467B-9C3B-426D7BCCCF26}"/>
                      </a:ext>
                    </a:extLst>
                  </p:cNvPr>
                  <p:cNvSpPr/>
                  <p:nvPr/>
                </p:nvSpPr>
                <p:spPr>
                  <a:xfrm>
                    <a:off x="4808984" y="2842415"/>
                    <a:ext cx="216024" cy="21602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円/楕円 344">
                    <a:extLst>
                      <a:ext uri="{FF2B5EF4-FFF2-40B4-BE49-F238E27FC236}">
                        <a16:creationId xmlns:a16="http://schemas.microsoft.com/office/drawing/2014/main" id="{630C0C81-2066-4DAD-9ED2-3A26F9F487F6}"/>
                      </a:ext>
                    </a:extLst>
                  </p:cNvPr>
                  <p:cNvSpPr/>
                  <p:nvPr/>
                </p:nvSpPr>
                <p:spPr>
                  <a:xfrm>
                    <a:off x="4849180" y="2882611"/>
                    <a:ext cx="135632" cy="1356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二等辺三角形 4">
                    <a:extLst>
                      <a:ext uri="{FF2B5EF4-FFF2-40B4-BE49-F238E27FC236}">
                        <a16:creationId xmlns:a16="http://schemas.microsoft.com/office/drawing/2014/main" id="{56D77CD0-3919-41BE-BB3D-EF0C62F6BF1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88535" y="2854977"/>
                    <a:ext cx="236107" cy="458356"/>
                  </a:xfrm>
                  <a:custGeom>
                    <a:avLst/>
                    <a:gdLst>
                      <a:gd name="connsiteX0" fmla="*/ 0 w 360040"/>
                      <a:gd name="connsiteY0" fmla="*/ 503238 h 503238"/>
                      <a:gd name="connsiteX1" fmla="*/ 180020 w 360040"/>
                      <a:gd name="connsiteY1" fmla="*/ 0 h 503238"/>
                      <a:gd name="connsiteX2" fmla="*/ 360040 w 360040"/>
                      <a:gd name="connsiteY2" fmla="*/ 503238 h 503238"/>
                      <a:gd name="connsiteX3" fmla="*/ 0 w 360040"/>
                      <a:gd name="connsiteY3" fmla="*/ 503238 h 503238"/>
                      <a:gd name="connsiteX0" fmla="*/ 0 w 360040"/>
                      <a:gd name="connsiteY0" fmla="*/ 503238 h 528638"/>
                      <a:gd name="connsiteX1" fmla="*/ 180020 w 360040"/>
                      <a:gd name="connsiteY1" fmla="*/ 0 h 528638"/>
                      <a:gd name="connsiteX2" fmla="*/ 360040 w 360040"/>
                      <a:gd name="connsiteY2" fmla="*/ 503238 h 528638"/>
                      <a:gd name="connsiteX3" fmla="*/ 0 w 360040"/>
                      <a:gd name="connsiteY3" fmla="*/ 503238 h 528638"/>
                      <a:gd name="connsiteX0" fmla="*/ 5143 w 365183"/>
                      <a:gd name="connsiteY0" fmla="*/ 503238 h 528638"/>
                      <a:gd name="connsiteX1" fmla="*/ 185163 w 365183"/>
                      <a:gd name="connsiteY1" fmla="*/ 0 h 528638"/>
                      <a:gd name="connsiteX2" fmla="*/ 365183 w 365183"/>
                      <a:gd name="connsiteY2" fmla="*/ 503238 h 528638"/>
                      <a:gd name="connsiteX3" fmla="*/ 5143 w 365183"/>
                      <a:gd name="connsiteY3" fmla="*/ 503238 h 528638"/>
                      <a:gd name="connsiteX0" fmla="*/ 5143 w 365183"/>
                      <a:gd name="connsiteY0" fmla="*/ 503238 h 503238"/>
                      <a:gd name="connsiteX1" fmla="*/ 185163 w 365183"/>
                      <a:gd name="connsiteY1" fmla="*/ 0 h 503238"/>
                      <a:gd name="connsiteX2" fmla="*/ 365183 w 365183"/>
                      <a:gd name="connsiteY2" fmla="*/ 503238 h 503238"/>
                      <a:gd name="connsiteX3" fmla="*/ 5143 w 365183"/>
                      <a:gd name="connsiteY3" fmla="*/ 503238 h 503238"/>
                      <a:gd name="connsiteX0" fmla="*/ 5143 w 375522"/>
                      <a:gd name="connsiteY0" fmla="*/ 503238 h 503238"/>
                      <a:gd name="connsiteX1" fmla="*/ 185163 w 375522"/>
                      <a:gd name="connsiteY1" fmla="*/ 0 h 503238"/>
                      <a:gd name="connsiteX2" fmla="*/ 365183 w 375522"/>
                      <a:gd name="connsiteY2" fmla="*/ 503238 h 503238"/>
                      <a:gd name="connsiteX3" fmla="*/ 5143 w 375522"/>
                      <a:gd name="connsiteY3" fmla="*/ 503238 h 503238"/>
                      <a:gd name="connsiteX0" fmla="*/ 5143 w 376660"/>
                      <a:gd name="connsiteY0" fmla="*/ 503238 h 503238"/>
                      <a:gd name="connsiteX1" fmla="*/ 185163 w 376660"/>
                      <a:gd name="connsiteY1" fmla="*/ 0 h 503238"/>
                      <a:gd name="connsiteX2" fmla="*/ 365183 w 376660"/>
                      <a:gd name="connsiteY2" fmla="*/ 503238 h 503238"/>
                      <a:gd name="connsiteX3" fmla="*/ 5143 w 376660"/>
                      <a:gd name="connsiteY3" fmla="*/ 503238 h 503238"/>
                      <a:gd name="connsiteX0" fmla="*/ 5839 w 377356"/>
                      <a:gd name="connsiteY0" fmla="*/ 503238 h 503238"/>
                      <a:gd name="connsiteX1" fmla="*/ 185859 w 377356"/>
                      <a:gd name="connsiteY1" fmla="*/ 0 h 503238"/>
                      <a:gd name="connsiteX2" fmla="*/ 365879 w 377356"/>
                      <a:gd name="connsiteY2" fmla="*/ 503238 h 503238"/>
                      <a:gd name="connsiteX3" fmla="*/ 5839 w 377356"/>
                      <a:gd name="connsiteY3" fmla="*/ 503238 h 503238"/>
                      <a:gd name="connsiteX0" fmla="*/ 10274 w 381791"/>
                      <a:gd name="connsiteY0" fmla="*/ 503238 h 503238"/>
                      <a:gd name="connsiteX1" fmla="*/ 190294 w 381791"/>
                      <a:gd name="connsiteY1" fmla="*/ 0 h 503238"/>
                      <a:gd name="connsiteX2" fmla="*/ 370314 w 381791"/>
                      <a:gd name="connsiteY2" fmla="*/ 503238 h 503238"/>
                      <a:gd name="connsiteX3" fmla="*/ 10274 w 381791"/>
                      <a:gd name="connsiteY3" fmla="*/ 503238 h 503238"/>
                      <a:gd name="connsiteX0" fmla="*/ 5149 w 564427"/>
                      <a:gd name="connsiteY0" fmla="*/ 893780 h 899473"/>
                      <a:gd name="connsiteX1" fmla="*/ 372930 w 564427"/>
                      <a:gd name="connsiteY1" fmla="*/ 0 h 899473"/>
                      <a:gd name="connsiteX2" fmla="*/ 552950 w 564427"/>
                      <a:gd name="connsiteY2" fmla="*/ 503238 h 899473"/>
                      <a:gd name="connsiteX3" fmla="*/ 5149 w 564427"/>
                      <a:gd name="connsiteY3" fmla="*/ 893780 h 899473"/>
                      <a:gd name="connsiteX0" fmla="*/ 5149 w 465425"/>
                      <a:gd name="connsiteY0" fmla="*/ 893780 h 903530"/>
                      <a:gd name="connsiteX1" fmla="*/ 372930 w 465425"/>
                      <a:gd name="connsiteY1" fmla="*/ 0 h 903530"/>
                      <a:gd name="connsiteX2" fmla="*/ 440294 w 465425"/>
                      <a:gd name="connsiteY2" fmla="*/ 683488 h 903530"/>
                      <a:gd name="connsiteX3" fmla="*/ 5149 w 465425"/>
                      <a:gd name="connsiteY3" fmla="*/ 893780 h 90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425" h="903530">
                        <a:moveTo>
                          <a:pt x="5149" y="893780"/>
                        </a:moveTo>
                        <a:cubicBezTo>
                          <a:pt x="-45334" y="821284"/>
                          <a:pt x="290063" y="114406"/>
                          <a:pt x="372930" y="0"/>
                        </a:cubicBezTo>
                        <a:cubicBezTo>
                          <a:pt x="455797" y="106786"/>
                          <a:pt x="494587" y="630042"/>
                          <a:pt x="440294" y="683488"/>
                        </a:cubicBezTo>
                        <a:cubicBezTo>
                          <a:pt x="381241" y="740638"/>
                          <a:pt x="48962" y="950930"/>
                          <a:pt x="5149" y="893780"/>
                        </a:cubicBezTo>
                        <a:close/>
                      </a:path>
                    </a:pathLst>
                  </a:custGeom>
                  <a:pattFill prst="nar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" name="月 110">
                    <a:extLst>
                      <a:ext uri="{FF2B5EF4-FFF2-40B4-BE49-F238E27FC236}">
                        <a16:creationId xmlns:a16="http://schemas.microsoft.com/office/drawing/2014/main" id="{151BC8D2-3DAE-4B2A-A616-E1F4E457D0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23594" y="2864124"/>
                    <a:ext cx="107635" cy="268903"/>
                  </a:xfrm>
                  <a:prstGeom prst="moon">
                    <a:avLst>
                      <a:gd name="adj" fmla="val 71239"/>
                    </a:avLst>
                  </a:prstGeom>
                  <a:solidFill>
                    <a:srgbClr val="FF7C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円/楕円 347">
                    <a:extLst>
                      <a:ext uri="{FF2B5EF4-FFF2-40B4-BE49-F238E27FC236}">
                        <a16:creationId xmlns:a16="http://schemas.microsoft.com/office/drawing/2014/main" id="{46B8CA26-E464-4C54-9A26-D71279CC6213}"/>
                      </a:ext>
                    </a:extLst>
                  </p:cNvPr>
                  <p:cNvSpPr/>
                  <p:nvPr/>
                </p:nvSpPr>
                <p:spPr>
                  <a:xfrm>
                    <a:off x="4913124" y="2896340"/>
                    <a:ext cx="67816" cy="678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546C766D-0DB8-4B30-8949-619D137F6634}"/>
              </a:ext>
            </a:extLst>
          </p:cNvPr>
          <p:cNvGrpSpPr/>
          <p:nvPr/>
        </p:nvGrpSpPr>
        <p:grpSpPr>
          <a:xfrm>
            <a:off x="6618301" y="1634985"/>
            <a:ext cx="2584266" cy="1242435"/>
            <a:chOff x="-239423" y="4457705"/>
            <a:chExt cx="3140015" cy="1509622"/>
          </a:xfrm>
        </p:grpSpPr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9AC43179-2E7D-41CC-A21E-8B5260F7FDBD}"/>
                </a:ext>
              </a:extLst>
            </p:cNvPr>
            <p:cNvSpPr/>
            <p:nvPr/>
          </p:nvSpPr>
          <p:spPr>
            <a:xfrm>
              <a:off x="-239423" y="4457705"/>
              <a:ext cx="3140015" cy="15096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A066CBD2-411B-43ED-B0C0-7575051A51D3}"/>
                </a:ext>
              </a:extLst>
            </p:cNvPr>
            <p:cNvSpPr/>
            <p:nvPr/>
          </p:nvSpPr>
          <p:spPr>
            <a:xfrm>
              <a:off x="-169216" y="4522737"/>
              <a:ext cx="2999600" cy="1379558"/>
            </a:xfrm>
            <a:prstGeom prst="rect">
              <a:avLst/>
            </a:prstGeom>
            <a:pattFill prst="dkHorz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6A274AAF-CAA4-47BD-832A-42CA59485B3B}"/>
                </a:ext>
              </a:extLst>
            </p:cNvPr>
            <p:cNvSpPr txBox="1"/>
            <p:nvPr/>
          </p:nvSpPr>
          <p:spPr>
            <a:xfrm>
              <a:off x="-39457" y="4977087"/>
              <a:ext cx="1366088" cy="4032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HGP明朝B" panose="02020800000000000000" pitchFamily="18" charset="-128"/>
                  <a:ea typeface="HGP明朝B" panose="02020800000000000000" pitchFamily="18" charset="-128"/>
                </a:rPr>
                <a:t>お肉券</a:t>
              </a:r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3C0DE930-EE52-434E-9664-DF535E950488}"/>
                </a:ext>
              </a:extLst>
            </p:cNvPr>
            <p:cNvSpPr/>
            <p:nvPr/>
          </p:nvSpPr>
          <p:spPr>
            <a:xfrm>
              <a:off x="1499657" y="4648667"/>
              <a:ext cx="1169954" cy="11699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C2F04A52-E1CD-495E-AF53-213C546BA5F7}"/>
                </a:ext>
              </a:extLst>
            </p:cNvPr>
            <p:cNvGrpSpPr/>
            <p:nvPr/>
          </p:nvGrpSpPr>
          <p:grpSpPr>
            <a:xfrm>
              <a:off x="1459871" y="4871688"/>
              <a:ext cx="1237334" cy="665356"/>
              <a:chOff x="5263023" y="1199303"/>
              <a:chExt cx="1390646" cy="838500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DF6D3533-BC81-49A6-92A0-DB28B66CEAD6}"/>
                  </a:ext>
                </a:extLst>
              </p:cNvPr>
              <p:cNvGrpSpPr/>
              <p:nvPr/>
            </p:nvGrpSpPr>
            <p:grpSpPr>
              <a:xfrm>
                <a:off x="5510508" y="1199303"/>
                <a:ext cx="1143161" cy="480360"/>
                <a:chOff x="4457228" y="3537994"/>
                <a:chExt cx="3485761" cy="1200786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70A3E7E-9E72-47F2-88AF-723038D57DE4}"/>
                    </a:ext>
                  </a:extLst>
                </p:cNvPr>
                <p:cNvSpPr/>
                <p:nvPr/>
              </p:nvSpPr>
              <p:spPr>
                <a:xfrm>
                  <a:off x="4457228" y="3537994"/>
                  <a:ext cx="3479955" cy="1200786"/>
                </a:xfrm>
                <a:custGeom>
                  <a:avLst/>
                  <a:gdLst>
                    <a:gd name="connsiteX0" fmla="*/ 2749409 w 3479955"/>
                    <a:gd name="connsiteY0" fmla="*/ 18 h 1200786"/>
                    <a:gd name="connsiteX1" fmla="*/ 3470871 w 3479955"/>
                    <a:gd name="connsiteY1" fmla="*/ 330743 h 1200786"/>
                    <a:gd name="connsiteX2" fmla="*/ 3472938 w 3479955"/>
                    <a:gd name="connsiteY2" fmla="*/ 352622 h 1200786"/>
                    <a:gd name="connsiteX3" fmla="*/ 3479955 w 3479955"/>
                    <a:gd name="connsiteY3" fmla="*/ 384263 h 1200786"/>
                    <a:gd name="connsiteX4" fmla="*/ 3432967 w 3479955"/>
                    <a:gd name="connsiteY4" fmla="*/ 650872 h 1200786"/>
                    <a:gd name="connsiteX5" fmla="*/ 3413189 w 3479955"/>
                    <a:gd name="connsiteY5" fmla="*/ 681923 h 1200786"/>
                    <a:gd name="connsiteX6" fmla="*/ 3405634 w 3479955"/>
                    <a:gd name="connsiteY6" fmla="*/ 685285 h 1200786"/>
                    <a:gd name="connsiteX7" fmla="*/ 3399819 w 3479955"/>
                    <a:gd name="connsiteY7" fmla="*/ 694574 h 1200786"/>
                    <a:gd name="connsiteX8" fmla="*/ 1851407 w 3479955"/>
                    <a:gd name="connsiteY8" fmla="*/ 1034006 h 1200786"/>
                    <a:gd name="connsiteX9" fmla="*/ 840230 w 3479955"/>
                    <a:gd name="connsiteY9" fmla="*/ 1199106 h 1200786"/>
                    <a:gd name="connsiteX10" fmla="*/ 82800 w 3479955"/>
                    <a:gd name="connsiteY10" fmla="*/ 889543 h 1200786"/>
                    <a:gd name="connsiteX11" fmla="*/ 79518 w 3479955"/>
                    <a:gd name="connsiteY11" fmla="*/ 844757 h 1200786"/>
                    <a:gd name="connsiteX12" fmla="*/ 6946 w 3479955"/>
                    <a:gd name="connsiteY12" fmla="*/ 714918 h 1200786"/>
                    <a:gd name="connsiteX13" fmla="*/ 521173 w 3479955"/>
                    <a:gd name="connsiteY13" fmla="*/ 240255 h 1200786"/>
                    <a:gd name="connsiteX14" fmla="*/ 1575396 w 3479955"/>
                    <a:gd name="connsiteY14" fmla="*/ 157705 h 1200786"/>
                    <a:gd name="connsiteX15" fmla="*/ 2749409 w 3479955"/>
                    <a:gd name="connsiteY15" fmla="*/ 18 h 1200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479955" h="1200786">
                      <a:moveTo>
                        <a:pt x="2749409" y="18"/>
                      </a:moveTo>
                      <a:cubicBezTo>
                        <a:pt x="3053795" y="1373"/>
                        <a:pt x="3322242" y="78349"/>
                        <a:pt x="3470871" y="330743"/>
                      </a:cubicBezTo>
                      <a:lnTo>
                        <a:pt x="3472938" y="352622"/>
                      </a:lnTo>
                      <a:lnTo>
                        <a:pt x="3479955" y="384263"/>
                      </a:lnTo>
                      <a:lnTo>
                        <a:pt x="3432967" y="650872"/>
                      </a:lnTo>
                      <a:cubicBezTo>
                        <a:pt x="3430661" y="663953"/>
                        <a:pt x="3423272" y="674861"/>
                        <a:pt x="3413189" y="681923"/>
                      </a:cubicBezTo>
                      <a:lnTo>
                        <a:pt x="3405634" y="685285"/>
                      </a:lnTo>
                      <a:lnTo>
                        <a:pt x="3399819" y="694574"/>
                      </a:lnTo>
                      <a:cubicBezTo>
                        <a:pt x="3224611" y="869716"/>
                        <a:pt x="2227681" y="948579"/>
                        <a:pt x="1851407" y="1034006"/>
                      </a:cubicBezTo>
                      <a:cubicBezTo>
                        <a:pt x="1421380" y="1131637"/>
                        <a:pt x="1132553" y="1213658"/>
                        <a:pt x="840230" y="1199106"/>
                      </a:cubicBezTo>
                      <a:cubicBezTo>
                        <a:pt x="455832" y="1206779"/>
                        <a:pt x="130065" y="1002256"/>
                        <a:pt x="82800" y="889543"/>
                      </a:cubicBezTo>
                      <a:cubicBezTo>
                        <a:pt x="76892" y="875454"/>
                        <a:pt x="76028" y="860427"/>
                        <a:pt x="79518" y="844757"/>
                      </a:cubicBezTo>
                      <a:lnTo>
                        <a:pt x="6946" y="714918"/>
                      </a:lnTo>
                      <a:cubicBezTo>
                        <a:pt x="-51262" y="543997"/>
                        <a:pt x="268231" y="321482"/>
                        <a:pt x="521173" y="240255"/>
                      </a:cubicBezTo>
                      <a:cubicBezTo>
                        <a:pt x="774115" y="159028"/>
                        <a:pt x="985355" y="221999"/>
                        <a:pt x="1575396" y="157705"/>
                      </a:cubicBezTo>
                      <a:cubicBezTo>
                        <a:pt x="1907294" y="121540"/>
                        <a:pt x="2358056" y="-1724"/>
                        <a:pt x="2749409" y="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C00000"/>
                    </a:gs>
                    <a:gs pos="0">
                      <a:srgbClr val="FF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225">
                  <a:extLst>
                    <a:ext uri="{FF2B5EF4-FFF2-40B4-BE49-F238E27FC236}">
                      <a16:creationId xmlns:a16="http://schemas.microsoft.com/office/drawing/2014/main" id="{5DDCE664-36F6-4C95-9458-0F99FB2658B1}"/>
                    </a:ext>
                  </a:extLst>
                </p:cNvPr>
                <p:cNvSpPr/>
                <p:nvPr/>
              </p:nvSpPr>
              <p:spPr>
                <a:xfrm>
                  <a:off x="4457228" y="3537994"/>
                  <a:ext cx="3476952" cy="943309"/>
                </a:xfrm>
                <a:custGeom>
                  <a:avLst/>
                  <a:gdLst>
                    <a:gd name="connsiteX0" fmla="*/ 0 w 3009900"/>
                    <a:gd name="connsiteY0" fmla="*/ 452438 h 904875"/>
                    <a:gd name="connsiteX1" fmla="*/ 1504950 w 3009900"/>
                    <a:gd name="connsiteY1" fmla="*/ 0 h 904875"/>
                    <a:gd name="connsiteX2" fmla="*/ 3009900 w 3009900"/>
                    <a:gd name="connsiteY2" fmla="*/ 452438 h 904875"/>
                    <a:gd name="connsiteX3" fmla="*/ 1504950 w 3009900"/>
                    <a:gd name="connsiteY3" fmla="*/ 904876 h 904875"/>
                    <a:gd name="connsiteX4" fmla="*/ 0 w 3009900"/>
                    <a:gd name="connsiteY4" fmla="*/ 452438 h 904875"/>
                    <a:gd name="connsiteX0" fmla="*/ 0 w 3019425"/>
                    <a:gd name="connsiteY0" fmla="*/ 577589 h 908844"/>
                    <a:gd name="connsiteX1" fmla="*/ 1514475 w 3019425"/>
                    <a:gd name="connsiteY1" fmla="*/ 1326 h 908844"/>
                    <a:gd name="connsiteX2" fmla="*/ 3019425 w 3019425"/>
                    <a:gd name="connsiteY2" fmla="*/ 453764 h 908844"/>
                    <a:gd name="connsiteX3" fmla="*/ 1514475 w 3019425"/>
                    <a:gd name="connsiteY3" fmla="*/ 906202 h 908844"/>
                    <a:gd name="connsiteX4" fmla="*/ 0 w 3019425"/>
                    <a:gd name="connsiteY4" fmla="*/ 577589 h 908844"/>
                    <a:gd name="connsiteX0" fmla="*/ 3229 w 3022654"/>
                    <a:gd name="connsiteY0" fmla="*/ 577589 h 917454"/>
                    <a:gd name="connsiteX1" fmla="*/ 1517704 w 3022654"/>
                    <a:gd name="connsiteY1" fmla="*/ 1326 h 917454"/>
                    <a:gd name="connsiteX2" fmla="*/ 3022654 w 3022654"/>
                    <a:gd name="connsiteY2" fmla="*/ 453764 h 917454"/>
                    <a:gd name="connsiteX3" fmla="*/ 1517704 w 3022654"/>
                    <a:gd name="connsiteY3" fmla="*/ 906202 h 917454"/>
                    <a:gd name="connsiteX4" fmla="*/ 3229 w 3022654"/>
                    <a:gd name="connsiteY4" fmla="*/ 577589 h 917454"/>
                    <a:gd name="connsiteX0" fmla="*/ 1622 w 3021047"/>
                    <a:gd name="connsiteY0" fmla="*/ 577589 h 676071"/>
                    <a:gd name="connsiteX1" fmla="*/ 1516097 w 3021047"/>
                    <a:gd name="connsiteY1" fmla="*/ 1326 h 676071"/>
                    <a:gd name="connsiteX2" fmla="*/ 3021047 w 3021047"/>
                    <a:gd name="connsiteY2" fmla="*/ 453764 h 676071"/>
                    <a:gd name="connsiteX3" fmla="*/ 1808197 w 3021047"/>
                    <a:gd name="connsiteY3" fmla="*/ 664902 h 676071"/>
                    <a:gd name="connsiteX4" fmla="*/ 1622 w 3021047"/>
                    <a:gd name="connsiteY4" fmla="*/ 577589 h 676071"/>
                    <a:gd name="connsiteX0" fmla="*/ 1622 w 3021047"/>
                    <a:gd name="connsiteY0" fmla="*/ 577589 h 819955"/>
                    <a:gd name="connsiteX1" fmla="*/ 1516097 w 3021047"/>
                    <a:gd name="connsiteY1" fmla="*/ 1326 h 819955"/>
                    <a:gd name="connsiteX2" fmla="*/ 3021047 w 3021047"/>
                    <a:gd name="connsiteY2" fmla="*/ 453764 h 819955"/>
                    <a:gd name="connsiteX3" fmla="*/ 1808197 w 3021047"/>
                    <a:gd name="connsiteY3" fmla="*/ 664902 h 819955"/>
                    <a:gd name="connsiteX4" fmla="*/ 1622 w 3021047"/>
                    <a:gd name="connsiteY4" fmla="*/ 577589 h 819955"/>
                    <a:gd name="connsiteX0" fmla="*/ 1726 w 3424376"/>
                    <a:gd name="connsiteY0" fmla="*/ 596930 h 710911"/>
                    <a:gd name="connsiteX1" fmla="*/ 1516201 w 3424376"/>
                    <a:gd name="connsiteY1" fmla="*/ 20667 h 710911"/>
                    <a:gd name="connsiteX2" fmla="*/ 3424376 w 3424376"/>
                    <a:gd name="connsiteY2" fmla="*/ 263555 h 710911"/>
                    <a:gd name="connsiteX3" fmla="*/ 1808301 w 3424376"/>
                    <a:gd name="connsiteY3" fmla="*/ 684243 h 710911"/>
                    <a:gd name="connsiteX4" fmla="*/ 1726 w 3424376"/>
                    <a:gd name="connsiteY4" fmla="*/ 596930 h 710911"/>
                    <a:gd name="connsiteX0" fmla="*/ 12476 w 3435126"/>
                    <a:gd name="connsiteY0" fmla="*/ 596930 h 811217"/>
                    <a:gd name="connsiteX1" fmla="*/ 1526951 w 3435126"/>
                    <a:gd name="connsiteY1" fmla="*/ 20667 h 811217"/>
                    <a:gd name="connsiteX2" fmla="*/ 3435126 w 3435126"/>
                    <a:gd name="connsiteY2" fmla="*/ 263555 h 811217"/>
                    <a:gd name="connsiteX3" fmla="*/ 1819051 w 3435126"/>
                    <a:gd name="connsiteY3" fmla="*/ 684243 h 811217"/>
                    <a:gd name="connsiteX4" fmla="*/ 12476 w 3435126"/>
                    <a:gd name="connsiteY4" fmla="*/ 596930 h 811217"/>
                    <a:gd name="connsiteX0" fmla="*/ 16347 w 3438997"/>
                    <a:gd name="connsiteY0" fmla="*/ 596930 h 807587"/>
                    <a:gd name="connsiteX1" fmla="*/ 1530822 w 3438997"/>
                    <a:gd name="connsiteY1" fmla="*/ 20667 h 807587"/>
                    <a:gd name="connsiteX2" fmla="*/ 3438997 w 3438997"/>
                    <a:gd name="connsiteY2" fmla="*/ 263555 h 807587"/>
                    <a:gd name="connsiteX3" fmla="*/ 1822922 w 3438997"/>
                    <a:gd name="connsiteY3" fmla="*/ 684243 h 807587"/>
                    <a:gd name="connsiteX4" fmla="*/ 794097 w 3438997"/>
                    <a:gd name="connsiteY4" fmla="*/ 804893 h 807587"/>
                    <a:gd name="connsiteX5" fmla="*/ 16347 w 3438997"/>
                    <a:gd name="connsiteY5" fmla="*/ 596930 h 807587"/>
                    <a:gd name="connsiteX0" fmla="*/ 17134 w 3439784"/>
                    <a:gd name="connsiteY0" fmla="*/ 596930 h 876121"/>
                    <a:gd name="connsiteX1" fmla="*/ 1531609 w 3439784"/>
                    <a:gd name="connsiteY1" fmla="*/ 20667 h 876121"/>
                    <a:gd name="connsiteX2" fmla="*/ 3439784 w 3439784"/>
                    <a:gd name="connsiteY2" fmla="*/ 263555 h 876121"/>
                    <a:gd name="connsiteX3" fmla="*/ 1823709 w 3439784"/>
                    <a:gd name="connsiteY3" fmla="*/ 684243 h 876121"/>
                    <a:gd name="connsiteX4" fmla="*/ 782184 w 3439784"/>
                    <a:gd name="connsiteY4" fmla="*/ 874743 h 876121"/>
                    <a:gd name="connsiteX5" fmla="*/ 17134 w 3439784"/>
                    <a:gd name="connsiteY5" fmla="*/ 596930 h 876121"/>
                    <a:gd name="connsiteX0" fmla="*/ 17056 w 3442881"/>
                    <a:gd name="connsiteY0" fmla="*/ 501939 h 870030"/>
                    <a:gd name="connsiteX1" fmla="*/ 1534706 w 3442881"/>
                    <a:gd name="connsiteY1" fmla="*/ 14576 h 870030"/>
                    <a:gd name="connsiteX2" fmla="*/ 3442881 w 3442881"/>
                    <a:gd name="connsiteY2" fmla="*/ 257464 h 870030"/>
                    <a:gd name="connsiteX3" fmla="*/ 1826806 w 3442881"/>
                    <a:gd name="connsiteY3" fmla="*/ 678152 h 870030"/>
                    <a:gd name="connsiteX4" fmla="*/ 785281 w 3442881"/>
                    <a:gd name="connsiteY4" fmla="*/ 868652 h 870030"/>
                    <a:gd name="connsiteX5" fmla="*/ 17056 w 3442881"/>
                    <a:gd name="connsiteY5" fmla="*/ 501939 h 870030"/>
                    <a:gd name="connsiteX0" fmla="*/ 17056 w 3442881"/>
                    <a:gd name="connsiteY0" fmla="*/ 487524 h 855615"/>
                    <a:gd name="connsiteX1" fmla="*/ 493183 w 3442881"/>
                    <a:gd name="connsiteY1" fmla="*/ 247811 h 855615"/>
                    <a:gd name="connsiteX2" fmla="*/ 1534706 w 3442881"/>
                    <a:gd name="connsiteY2" fmla="*/ 161 h 855615"/>
                    <a:gd name="connsiteX3" fmla="*/ 3442881 w 3442881"/>
                    <a:gd name="connsiteY3" fmla="*/ 243049 h 855615"/>
                    <a:gd name="connsiteX4" fmla="*/ 1826806 w 3442881"/>
                    <a:gd name="connsiteY4" fmla="*/ 663737 h 855615"/>
                    <a:gd name="connsiteX5" fmla="*/ 785281 w 3442881"/>
                    <a:gd name="connsiteY5" fmla="*/ 854237 h 855615"/>
                    <a:gd name="connsiteX6" fmla="*/ 17056 w 3442881"/>
                    <a:gd name="connsiteY6" fmla="*/ 487524 h 855615"/>
                    <a:gd name="connsiteX0" fmla="*/ 5704 w 3431529"/>
                    <a:gd name="connsiteY0" fmla="*/ 489092 h 857183"/>
                    <a:gd name="connsiteX1" fmla="*/ 481831 w 3431529"/>
                    <a:gd name="connsiteY1" fmla="*/ 154129 h 857183"/>
                    <a:gd name="connsiteX2" fmla="*/ 1523354 w 3431529"/>
                    <a:gd name="connsiteY2" fmla="*/ 1729 h 857183"/>
                    <a:gd name="connsiteX3" fmla="*/ 3431529 w 3431529"/>
                    <a:gd name="connsiteY3" fmla="*/ 244617 h 857183"/>
                    <a:gd name="connsiteX4" fmla="*/ 1815454 w 3431529"/>
                    <a:gd name="connsiteY4" fmla="*/ 665305 h 857183"/>
                    <a:gd name="connsiteX5" fmla="*/ 773929 w 3431529"/>
                    <a:gd name="connsiteY5" fmla="*/ 855805 h 857183"/>
                    <a:gd name="connsiteX6" fmla="*/ 5704 w 3431529"/>
                    <a:gd name="connsiteY6" fmla="*/ 489092 h 857183"/>
                    <a:gd name="connsiteX0" fmla="*/ 5094 w 3469019"/>
                    <a:gd name="connsiteY0" fmla="*/ 628792 h 857183"/>
                    <a:gd name="connsiteX1" fmla="*/ 519321 w 3469019"/>
                    <a:gd name="connsiteY1" fmla="*/ 154129 h 857183"/>
                    <a:gd name="connsiteX2" fmla="*/ 1560844 w 3469019"/>
                    <a:gd name="connsiteY2" fmla="*/ 1729 h 857183"/>
                    <a:gd name="connsiteX3" fmla="*/ 3469019 w 3469019"/>
                    <a:gd name="connsiteY3" fmla="*/ 244617 h 857183"/>
                    <a:gd name="connsiteX4" fmla="*/ 1852944 w 3469019"/>
                    <a:gd name="connsiteY4" fmla="*/ 665305 h 857183"/>
                    <a:gd name="connsiteX5" fmla="*/ 811419 w 3469019"/>
                    <a:gd name="connsiteY5" fmla="*/ 855805 h 857183"/>
                    <a:gd name="connsiteX6" fmla="*/ 5094 w 3469019"/>
                    <a:gd name="connsiteY6" fmla="*/ 628792 h 857183"/>
                    <a:gd name="connsiteX0" fmla="*/ 5094 w 3469019"/>
                    <a:gd name="connsiteY0" fmla="*/ 562243 h 790634"/>
                    <a:gd name="connsiteX1" fmla="*/ 519321 w 3469019"/>
                    <a:gd name="connsiteY1" fmla="*/ 87580 h 790634"/>
                    <a:gd name="connsiteX2" fmla="*/ 1573544 w 3469019"/>
                    <a:gd name="connsiteY2" fmla="*/ 5030 h 790634"/>
                    <a:gd name="connsiteX3" fmla="*/ 3469019 w 3469019"/>
                    <a:gd name="connsiteY3" fmla="*/ 178068 h 790634"/>
                    <a:gd name="connsiteX4" fmla="*/ 1852944 w 3469019"/>
                    <a:gd name="connsiteY4" fmla="*/ 598756 h 790634"/>
                    <a:gd name="connsiteX5" fmla="*/ 811419 w 3469019"/>
                    <a:gd name="connsiteY5" fmla="*/ 789256 h 790634"/>
                    <a:gd name="connsiteX6" fmla="*/ 5094 w 3469019"/>
                    <a:gd name="connsiteY6" fmla="*/ 562243 h 790634"/>
                    <a:gd name="connsiteX0" fmla="*/ 5094 w 3469019"/>
                    <a:gd name="connsiteY0" fmla="*/ 596701 h 825092"/>
                    <a:gd name="connsiteX1" fmla="*/ 519321 w 3469019"/>
                    <a:gd name="connsiteY1" fmla="*/ 122038 h 825092"/>
                    <a:gd name="connsiteX2" fmla="*/ 1573544 w 3469019"/>
                    <a:gd name="connsiteY2" fmla="*/ 39488 h 825092"/>
                    <a:gd name="connsiteX3" fmla="*/ 3469019 w 3469019"/>
                    <a:gd name="connsiteY3" fmla="*/ 212526 h 825092"/>
                    <a:gd name="connsiteX4" fmla="*/ 1852944 w 3469019"/>
                    <a:gd name="connsiteY4" fmla="*/ 633214 h 825092"/>
                    <a:gd name="connsiteX5" fmla="*/ 811419 w 3469019"/>
                    <a:gd name="connsiteY5" fmla="*/ 823714 h 825092"/>
                    <a:gd name="connsiteX6" fmla="*/ 5094 w 3469019"/>
                    <a:gd name="connsiteY6" fmla="*/ 596701 h 825092"/>
                    <a:gd name="connsiteX0" fmla="*/ 5094 w 3469019"/>
                    <a:gd name="connsiteY0" fmla="*/ 676266 h 904657"/>
                    <a:gd name="connsiteX1" fmla="*/ 519321 w 3469019"/>
                    <a:gd name="connsiteY1" fmla="*/ 201603 h 904657"/>
                    <a:gd name="connsiteX2" fmla="*/ 1573544 w 3469019"/>
                    <a:gd name="connsiteY2" fmla="*/ 119053 h 904657"/>
                    <a:gd name="connsiteX3" fmla="*/ 3469019 w 3469019"/>
                    <a:gd name="connsiteY3" fmla="*/ 292091 h 904657"/>
                    <a:gd name="connsiteX4" fmla="*/ 1852944 w 3469019"/>
                    <a:gd name="connsiteY4" fmla="*/ 712779 h 904657"/>
                    <a:gd name="connsiteX5" fmla="*/ 811419 w 3469019"/>
                    <a:gd name="connsiteY5" fmla="*/ 903279 h 904657"/>
                    <a:gd name="connsiteX6" fmla="*/ 5094 w 3469019"/>
                    <a:gd name="connsiteY6" fmla="*/ 676266 h 904657"/>
                    <a:gd name="connsiteX0" fmla="*/ 6946 w 3470871"/>
                    <a:gd name="connsiteY0" fmla="*/ 676266 h 904657"/>
                    <a:gd name="connsiteX1" fmla="*/ 521173 w 3470871"/>
                    <a:gd name="connsiteY1" fmla="*/ 201603 h 904657"/>
                    <a:gd name="connsiteX2" fmla="*/ 1575396 w 3470871"/>
                    <a:gd name="connsiteY2" fmla="*/ 119053 h 904657"/>
                    <a:gd name="connsiteX3" fmla="*/ 3470871 w 3470871"/>
                    <a:gd name="connsiteY3" fmla="*/ 292091 h 904657"/>
                    <a:gd name="connsiteX4" fmla="*/ 1854796 w 3470871"/>
                    <a:gd name="connsiteY4" fmla="*/ 712779 h 904657"/>
                    <a:gd name="connsiteX5" fmla="*/ 813271 w 3470871"/>
                    <a:gd name="connsiteY5" fmla="*/ 903279 h 904657"/>
                    <a:gd name="connsiteX6" fmla="*/ 6946 w 3470871"/>
                    <a:gd name="connsiteY6" fmla="*/ 676266 h 904657"/>
                    <a:gd name="connsiteX0" fmla="*/ 6946 w 3476952"/>
                    <a:gd name="connsiteY0" fmla="*/ 676266 h 904657"/>
                    <a:gd name="connsiteX1" fmla="*/ 521173 w 3476952"/>
                    <a:gd name="connsiteY1" fmla="*/ 201603 h 904657"/>
                    <a:gd name="connsiteX2" fmla="*/ 1575396 w 3476952"/>
                    <a:gd name="connsiteY2" fmla="*/ 119053 h 904657"/>
                    <a:gd name="connsiteX3" fmla="*/ 3470871 w 3476952"/>
                    <a:gd name="connsiteY3" fmla="*/ 292091 h 904657"/>
                    <a:gd name="connsiteX4" fmla="*/ 1854796 w 3476952"/>
                    <a:gd name="connsiteY4" fmla="*/ 712779 h 904657"/>
                    <a:gd name="connsiteX5" fmla="*/ 813271 w 3476952"/>
                    <a:gd name="connsiteY5" fmla="*/ 903279 h 904657"/>
                    <a:gd name="connsiteX6" fmla="*/ 6946 w 3476952"/>
                    <a:gd name="connsiteY6" fmla="*/ 676266 h 904657"/>
                    <a:gd name="connsiteX0" fmla="*/ 6946 w 3476952"/>
                    <a:gd name="connsiteY0" fmla="*/ 714918 h 943309"/>
                    <a:gd name="connsiteX1" fmla="*/ 521173 w 3476952"/>
                    <a:gd name="connsiteY1" fmla="*/ 240255 h 943309"/>
                    <a:gd name="connsiteX2" fmla="*/ 1575396 w 3476952"/>
                    <a:gd name="connsiteY2" fmla="*/ 157705 h 943309"/>
                    <a:gd name="connsiteX3" fmla="*/ 3470871 w 3476952"/>
                    <a:gd name="connsiteY3" fmla="*/ 330743 h 943309"/>
                    <a:gd name="connsiteX4" fmla="*/ 1854796 w 3476952"/>
                    <a:gd name="connsiteY4" fmla="*/ 751431 h 943309"/>
                    <a:gd name="connsiteX5" fmla="*/ 813271 w 3476952"/>
                    <a:gd name="connsiteY5" fmla="*/ 941931 h 943309"/>
                    <a:gd name="connsiteX6" fmla="*/ 6946 w 3476952"/>
                    <a:gd name="connsiteY6" fmla="*/ 714918 h 94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6952" h="943309">
                      <a:moveTo>
                        <a:pt x="6946" y="714918"/>
                      </a:moveTo>
                      <a:cubicBezTo>
                        <a:pt x="-51262" y="543997"/>
                        <a:pt x="268231" y="321482"/>
                        <a:pt x="521173" y="240255"/>
                      </a:cubicBezTo>
                      <a:cubicBezTo>
                        <a:pt x="774115" y="159028"/>
                        <a:pt x="985355" y="221999"/>
                        <a:pt x="1575396" y="157705"/>
                      </a:cubicBezTo>
                      <a:cubicBezTo>
                        <a:pt x="2165437" y="93411"/>
                        <a:pt x="3131146" y="-246157"/>
                        <a:pt x="3470871" y="330743"/>
                      </a:cubicBezTo>
                      <a:cubicBezTo>
                        <a:pt x="3575646" y="564743"/>
                        <a:pt x="2297729" y="649566"/>
                        <a:pt x="1854796" y="751431"/>
                      </a:cubicBezTo>
                      <a:cubicBezTo>
                        <a:pt x="1411863" y="853296"/>
                        <a:pt x="1114367" y="956483"/>
                        <a:pt x="813271" y="941931"/>
                      </a:cubicBezTo>
                      <a:cubicBezTo>
                        <a:pt x="512175" y="927379"/>
                        <a:pt x="65154" y="885839"/>
                        <a:pt x="6946" y="7149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0D77E33-BDFB-4E88-9E50-2698B95B6837}"/>
                    </a:ext>
                  </a:extLst>
                </p:cNvPr>
                <p:cNvSpPr/>
                <p:nvPr/>
              </p:nvSpPr>
              <p:spPr>
                <a:xfrm>
                  <a:off x="5389376" y="3537994"/>
                  <a:ext cx="2553613" cy="558425"/>
                </a:xfrm>
                <a:custGeom>
                  <a:avLst/>
                  <a:gdLst>
                    <a:gd name="connsiteX0" fmla="*/ 1826070 w 2553613"/>
                    <a:gd name="connsiteY0" fmla="*/ 18 h 558425"/>
                    <a:gd name="connsiteX1" fmla="*/ 2547532 w 2553613"/>
                    <a:gd name="connsiteY1" fmla="*/ 330743 h 558425"/>
                    <a:gd name="connsiteX2" fmla="*/ 2199029 w 2553613"/>
                    <a:gd name="connsiteY2" fmla="*/ 539825 h 558425"/>
                    <a:gd name="connsiteX3" fmla="*/ 2106000 w 2553613"/>
                    <a:gd name="connsiteY3" fmla="*/ 558425 h 558425"/>
                    <a:gd name="connsiteX4" fmla="*/ 2112061 w 2553613"/>
                    <a:gd name="connsiteY4" fmla="*/ 553986 h 558425"/>
                    <a:gd name="connsiteX5" fmla="*/ 2160058 w 2553613"/>
                    <a:gd name="connsiteY5" fmla="*/ 519656 h 558425"/>
                    <a:gd name="connsiteX6" fmla="*/ 2429933 w 2553613"/>
                    <a:gd name="connsiteY6" fmla="*/ 341856 h 558425"/>
                    <a:gd name="connsiteX7" fmla="*/ 2302933 w 2553613"/>
                    <a:gd name="connsiteY7" fmla="*/ 218031 h 558425"/>
                    <a:gd name="connsiteX8" fmla="*/ 2004483 w 2553613"/>
                    <a:gd name="connsiteY8" fmla="*/ 287881 h 558425"/>
                    <a:gd name="connsiteX9" fmla="*/ 1874308 w 2553613"/>
                    <a:gd name="connsiteY9" fmla="*/ 116431 h 558425"/>
                    <a:gd name="connsiteX10" fmla="*/ 1194858 w 2553613"/>
                    <a:gd name="connsiteY10" fmla="*/ 167231 h 558425"/>
                    <a:gd name="connsiteX11" fmla="*/ 105833 w 2553613"/>
                    <a:gd name="connsiteY11" fmla="*/ 294231 h 558425"/>
                    <a:gd name="connsiteX12" fmla="*/ 2448 w 2553613"/>
                    <a:gd name="connsiteY12" fmla="*/ 204240 h 558425"/>
                    <a:gd name="connsiteX13" fmla="*/ 8232 w 2553613"/>
                    <a:gd name="connsiteY13" fmla="*/ 192480 h 558425"/>
                    <a:gd name="connsiteX14" fmla="*/ 125893 w 2553613"/>
                    <a:gd name="connsiteY14" fmla="*/ 190661 h 558425"/>
                    <a:gd name="connsiteX15" fmla="*/ 652057 w 2553613"/>
                    <a:gd name="connsiteY15" fmla="*/ 157705 h 558425"/>
                    <a:gd name="connsiteX16" fmla="*/ 1826070 w 2553613"/>
                    <a:gd name="connsiteY16" fmla="*/ 18 h 55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53613" h="558425">
                      <a:moveTo>
                        <a:pt x="1826070" y="18"/>
                      </a:moveTo>
                      <a:cubicBezTo>
                        <a:pt x="2130456" y="1373"/>
                        <a:pt x="2398903" y="78349"/>
                        <a:pt x="2547532" y="330743"/>
                      </a:cubicBezTo>
                      <a:cubicBezTo>
                        <a:pt x="2586823" y="418493"/>
                        <a:pt x="2431672" y="485265"/>
                        <a:pt x="2199029" y="539825"/>
                      </a:cubicBezTo>
                      <a:lnTo>
                        <a:pt x="2106000" y="558425"/>
                      </a:lnTo>
                      <a:lnTo>
                        <a:pt x="2112061" y="553986"/>
                      </a:lnTo>
                      <a:cubicBezTo>
                        <a:pt x="2128441" y="542477"/>
                        <a:pt x="2145639" y="530504"/>
                        <a:pt x="2160058" y="519656"/>
                      </a:cubicBezTo>
                      <a:cubicBezTo>
                        <a:pt x="2217737" y="476264"/>
                        <a:pt x="2406121" y="392127"/>
                        <a:pt x="2429933" y="341856"/>
                      </a:cubicBezTo>
                      <a:cubicBezTo>
                        <a:pt x="2453745" y="291585"/>
                        <a:pt x="2373841" y="227027"/>
                        <a:pt x="2302933" y="218031"/>
                      </a:cubicBezTo>
                      <a:cubicBezTo>
                        <a:pt x="2232025" y="209035"/>
                        <a:pt x="2075920" y="304814"/>
                        <a:pt x="2004483" y="287881"/>
                      </a:cubicBezTo>
                      <a:cubicBezTo>
                        <a:pt x="1933046" y="270948"/>
                        <a:pt x="2009246" y="136539"/>
                        <a:pt x="1874308" y="116431"/>
                      </a:cubicBezTo>
                      <a:cubicBezTo>
                        <a:pt x="1739371" y="96323"/>
                        <a:pt x="1489604" y="137598"/>
                        <a:pt x="1194858" y="167231"/>
                      </a:cubicBezTo>
                      <a:lnTo>
                        <a:pt x="105833" y="294231"/>
                      </a:lnTo>
                      <a:cubicBezTo>
                        <a:pt x="14817" y="283913"/>
                        <a:pt x="-8334" y="249980"/>
                        <a:pt x="2448" y="204240"/>
                      </a:cubicBezTo>
                      <a:lnTo>
                        <a:pt x="8232" y="192480"/>
                      </a:lnTo>
                      <a:lnTo>
                        <a:pt x="125893" y="190661"/>
                      </a:lnTo>
                      <a:cubicBezTo>
                        <a:pt x="262795" y="188029"/>
                        <a:pt x="430792" y="181815"/>
                        <a:pt x="652057" y="157705"/>
                      </a:cubicBezTo>
                      <a:cubicBezTo>
                        <a:pt x="983955" y="121540"/>
                        <a:pt x="1434717" y="-1724"/>
                        <a:pt x="1826070" y="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10D32ED-AFB2-4BA4-BF8F-2BF914DAE294}"/>
                    </a:ext>
                  </a:extLst>
                </p:cNvPr>
                <p:cNvSpPr/>
                <p:nvPr/>
              </p:nvSpPr>
              <p:spPr>
                <a:xfrm>
                  <a:off x="7393516" y="3885587"/>
                  <a:ext cx="543667" cy="505599"/>
                </a:xfrm>
                <a:custGeom>
                  <a:avLst/>
                  <a:gdLst>
                    <a:gd name="connsiteX0" fmla="*/ 536078 w 543667"/>
                    <a:gd name="connsiteY0" fmla="*/ 0 h 505599"/>
                    <a:gd name="connsiteX1" fmla="*/ 536650 w 543667"/>
                    <a:gd name="connsiteY1" fmla="*/ 6052 h 505599"/>
                    <a:gd name="connsiteX2" fmla="*/ 543667 w 543667"/>
                    <a:gd name="connsiteY2" fmla="*/ 37693 h 505599"/>
                    <a:gd name="connsiteX3" fmla="*/ 496679 w 543667"/>
                    <a:gd name="connsiteY3" fmla="*/ 304302 h 505599"/>
                    <a:gd name="connsiteX4" fmla="*/ 476901 w 543667"/>
                    <a:gd name="connsiteY4" fmla="*/ 335353 h 505599"/>
                    <a:gd name="connsiteX5" fmla="*/ 469346 w 543667"/>
                    <a:gd name="connsiteY5" fmla="*/ 338715 h 505599"/>
                    <a:gd name="connsiteX6" fmla="*/ 463531 w 543667"/>
                    <a:gd name="connsiteY6" fmla="*/ 348004 h 505599"/>
                    <a:gd name="connsiteX7" fmla="*/ 200590 w 543667"/>
                    <a:gd name="connsiteY7" fmla="*/ 462915 h 505599"/>
                    <a:gd name="connsiteX8" fmla="*/ 14345 w 543667"/>
                    <a:gd name="connsiteY8" fmla="*/ 505599 h 505599"/>
                    <a:gd name="connsiteX9" fmla="*/ 12370 w 543667"/>
                    <a:gd name="connsiteY9" fmla="*/ 502493 h 505599"/>
                    <a:gd name="connsiteX10" fmla="*/ 1059 w 543667"/>
                    <a:gd name="connsiteY10" fmla="*/ 408036 h 505599"/>
                    <a:gd name="connsiteX11" fmla="*/ 124884 w 543667"/>
                    <a:gd name="connsiteY11" fmla="*/ 322311 h 505599"/>
                    <a:gd name="connsiteX12" fmla="*/ 93134 w 543667"/>
                    <a:gd name="connsiteY12" fmla="*/ 230236 h 505599"/>
                    <a:gd name="connsiteX13" fmla="*/ 188384 w 543667"/>
                    <a:gd name="connsiteY13" fmla="*/ 176261 h 505599"/>
                    <a:gd name="connsiteX14" fmla="*/ 494257 w 543667"/>
                    <a:gd name="connsiteY14" fmla="*/ 19139 h 505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3667" h="505599">
                      <a:moveTo>
                        <a:pt x="536078" y="0"/>
                      </a:moveTo>
                      <a:lnTo>
                        <a:pt x="536650" y="6052"/>
                      </a:lnTo>
                      <a:lnTo>
                        <a:pt x="543667" y="37693"/>
                      </a:lnTo>
                      <a:lnTo>
                        <a:pt x="496679" y="304302"/>
                      </a:lnTo>
                      <a:cubicBezTo>
                        <a:pt x="494373" y="317383"/>
                        <a:pt x="486984" y="328291"/>
                        <a:pt x="476901" y="335353"/>
                      </a:cubicBezTo>
                      <a:lnTo>
                        <a:pt x="469346" y="338715"/>
                      </a:lnTo>
                      <a:lnTo>
                        <a:pt x="463531" y="348004"/>
                      </a:lnTo>
                      <a:cubicBezTo>
                        <a:pt x="419729" y="391790"/>
                        <a:pt x="324570" y="429558"/>
                        <a:pt x="200590" y="462915"/>
                      </a:cubicBezTo>
                      <a:lnTo>
                        <a:pt x="14345" y="505599"/>
                      </a:lnTo>
                      <a:lnTo>
                        <a:pt x="12370" y="502493"/>
                      </a:lnTo>
                      <a:cubicBezTo>
                        <a:pt x="-528" y="467700"/>
                        <a:pt x="-1322" y="428938"/>
                        <a:pt x="1059" y="408036"/>
                      </a:cubicBezTo>
                      <a:cubicBezTo>
                        <a:pt x="5821" y="366232"/>
                        <a:pt x="109538" y="351944"/>
                        <a:pt x="124884" y="322311"/>
                      </a:cubicBezTo>
                      <a:cubicBezTo>
                        <a:pt x="140230" y="292678"/>
                        <a:pt x="82551" y="254578"/>
                        <a:pt x="93134" y="230236"/>
                      </a:cubicBezTo>
                      <a:cubicBezTo>
                        <a:pt x="103717" y="205894"/>
                        <a:pt x="95780" y="221240"/>
                        <a:pt x="188384" y="176261"/>
                      </a:cubicBezTo>
                      <a:cubicBezTo>
                        <a:pt x="246262" y="148149"/>
                        <a:pt x="382067" y="72908"/>
                        <a:pt x="494257" y="1913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1A8BCD10-3C81-4FC2-84F2-FEC24AFC8AC7}"/>
                    </a:ext>
                  </a:extLst>
                </p:cNvPr>
                <p:cNvSpPr/>
                <p:nvPr/>
              </p:nvSpPr>
              <p:spPr>
                <a:xfrm>
                  <a:off x="4946339" y="4460459"/>
                  <a:ext cx="920498" cy="262132"/>
                </a:xfrm>
                <a:custGeom>
                  <a:avLst/>
                  <a:gdLst>
                    <a:gd name="connsiteX0" fmla="*/ 438461 w 920498"/>
                    <a:gd name="connsiteY0" fmla="*/ 416 h 262132"/>
                    <a:gd name="connsiteX1" fmla="*/ 428936 w 920498"/>
                    <a:gd name="connsiteY1" fmla="*/ 95666 h 262132"/>
                    <a:gd name="connsiteX2" fmla="*/ 482911 w 920498"/>
                    <a:gd name="connsiteY2" fmla="*/ 111541 h 262132"/>
                    <a:gd name="connsiteX3" fmla="*/ 571811 w 920498"/>
                    <a:gd name="connsiteY3" fmla="*/ 89316 h 262132"/>
                    <a:gd name="connsiteX4" fmla="*/ 721036 w 920498"/>
                    <a:gd name="connsiteY4" fmla="*/ 117891 h 262132"/>
                    <a:gd name="connsiteX5" fmla="*/ 870261 w 920498"/>
                    <a:gd name="connsiteY5" fmla="*/ 63916 h 262132"/>
                    <a:gd name="connsiteX6" fmla="*/ 917886 w 920498"/>
                    <a:gd name="connsiteY6" fmla="*/ 165516 h 262132"/>
                    <a:gd name="connsiteX7" fmla="*/ 803586 w 920498"/>
                    <a:gd name="connsiteY7" fmla="*/ 181391 h 262132"/>
                    <a:gd name="connsiteX8" fmla="*/ 767644 w 920498"/>
                    <a:gd name="connsiteY8" fmla="*/ 219987 h 262132"/>
                    <a:gd name="connsiteX9" fmla="*/ 750270 w 920498"/>
                    <a:gd name="connsiteY9" fmla="*/ 244283 h 262132"/>
                    <a:gd name="connsiteX10" fmla="*/ 629855 w 920498"/>
                    <a:gd name="connsiteY10" fmla="*/ 262132 h 262132"/>
                    <a:gd name="connsiteX11" fmla="*/ 622760 w 920498"/>
                    <a:gd name="connsiteY11" fmla="*/ 212918 h 262132"/>
                    <a:gd name="connsiteX12" fmla="*/ 613086 w 920498"/>
                    <a:gd name="connsiteY12" fmla="*/ 178216 h 262132"/>
                    <a:gd name="connsiteX13" fmla="*/ 574986 w 920498"/>
                    <a:gd name="connsiteY13" fmla="*/ 206791 h 262132"/>
                    <a:gd name="connsiteX14" fmla="*/ 508311 w 920498"/>
                    <a:gd name="connsiteY14" fmla="*/ 206791 h 262132"/>
                    <a:gd name="connsiteX15" fmla="*/ 422586 w 920498"/>
                    <a:gd name="connsiteY15" fmla="*/ 190916 h 262132"/>
                    <a:gd name="connsiteX16" fmla="*/ 282886 w 920498"/>
                    <a:gd name="connsiteY16" fmla="*/ 203616 h 262132"/>
                    <a:gd name="connsiteX17" fmla="*/ 263836 w 920498"/>
                    <a:gd name="connsiteY17" fmla="*/ 133766 h 262132"/>
                    <a:gd name="connsiteX18" fmla="*/ 209861 w 920498"/>
                    <a:gd name="connsiteY18" fmla="*/ 117891 h 262132"/>
                    <a:gd name="connsiteX19" fmla="*/ 82861 w 920498"/>
                    <a:gd name="connsiteY19" fmla="*/ 200441 h 262132"/>
                    <a:gd name="connsiteX20" fmla="*/ 60636 w 920498"/>
                    <a:gd name="connsiteY20" fmla="*/ 121066 h 262132"/>
                    <a:gd name="connsiteX21" fmla="*/ 311 w 920498"/>
                    <a:gd name="connsiteY21" fmla="*/ 44866 h 262132"/>
                    <a:gd name="connsiteX22" fmla="*/ 89211 w 920498"/>
                    <a:gd name="connsiteY22" fmla="*/ 54391 h 262132"/>
                    <a:gd name="connsiteX23" fmla="*/ 247961 w 920498"/>
                    <a:gd name="connsiteY23" fmla="*/ 60741 h 262132"/>
                    <a:gd name="connsiteX24" fmla="*/ 438461 w 920498"/>
                    <a:gd name="connsiteY24" fmla="*/ 416 h 262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0498" h="262132">
                      <a:moveTo>
                        <a:pt x="438461" y="416"/>
                      </a:moveTo>
                      <a:cubicBezTo>
                        <a:pt x="468624" y="6237"/>
                        <a:pt x="421528" y="77145"/>
                        <a:pt x="428936" y="95666"/>
                      </a:cubicBezTo>
                      <a:cubicBezTo>
                        <a:pt x="436344" y="114187"/>
                        <a:pt x="459099" y="112599"/>
                        <a:pt x="482911" y="111541"/>
                      </a:cubicBezTo>
                      <a:cubicBezTo>
                        <a:pt x="506723" y="110483"/>
                        <a:pt x="532124" y="88258"/>
                        <a:pt x="571811" y="89316"/>
                      </a:cubicBezTo>
                      <a:cubicBezTo>
                        <a:pt x="611498" y="90374"/>
                        <a:pt x="671294" y="122124"/>
                        <a:pt x="721036" y="117891"/>
                      </a:cubicBezTo>
                      <a:cubicBezTo>
                        <a:pt x="770778" y="113658"/>
                        <a:pt x="837453" y="55979"/>
                        <a:pt x="870261" y="63916"/>
                      </a:cubicBezTo>
                      <a:cubicBezTo>
                        <a:pt x="903069" y="71853"/>
                        <a:pt x="928998" y="145937"/>
                        <a:pt x="917886" y="165516"/>
                      </a:cubicBezTo>
                      <a:cubicBezTo>
                        <a:pt x="906774" y="185095"/>
                        <a:pt x="846448" y="151229"/>
                        <a:pt x="803586" y="181391"/>
                      </a:cubicBezTo>
                      <a:cubicBezTo>
                        <a:pt x="792871" y="188932"/>
                        <a:pt x="780568" y="203054"/>
                        <a:pt x="767644" y="219987"/>
                      </a:cubicBezTo>
                      <a:lnTo>
                        <a:pt x="750270" y="244283"/>
                      </a:lnTo>
                      <a:lnTo>
                        <a:pt x="629855" y="262132"/>
                      </a:lnTo>
                      <a:lnTo>
                        <a:pt x="622760" y="212918"/>
                      </a:lnTo>
                      <a:cubicBezTo>
                        <a:pt x="620032" y="196241"/>
                        <a:pt x="617055" y="183243"/>
                        <a:pt x="613086" y="178216"/>
                      </a:cubicBezTo>
                      <a:cubicBezTo>
                        <a:pt x="597211" y="158108"/>
                        <a:pt x="592449" y="202028"/>
                        <a:pt x="574986" y="206791"/>
                      </a:cubicBezTo>
                      <a:cubicBezTo>
                        <a:pt x="557523" y="211554"/>
                        <a:pt x="533711" y="209437"/>
                        <a:pt x="508311" y="206791"/>
                      </a:cubicBezTo>
                      <a:cubicBezTo>
                        <a:pt x="482911" y="204145"/>
                        <a:pt x="460157" y="191445"/>
                        <a:pt x="422586" y="190916"/>
                      </a:cubicBezTo>
                      <a:cubicBezTo>
                        <a:pt x="385015" y="190387"/>
                        <a:pt x="309344" y="213141"/>
                        <a:pt x="282886" y="203616"/>
                      </a:cubicBezTo>
                      <a:cubicBezTo>
                        <a:pt x="256428" y="194091"/>
                        <a:pt x="276007" y="148053"/>
                        <a:pt x="263836" y="133766"/>
                      </a:cubicBezTo>
                      <a:cubicBezTo>
                        <a:pt x="251665" y="119479"/>
                        <a:pt x="240023" y="106779"/>
                        <a:pt x="209861" y="117891"/>
                      </a:cubicBezTo>
                      <a:cubicBezTo>
                        <a:pt x="179699" y="129003"/>
                        <a:pt x="107732" y="199912"/>
                        <a:pt x="82861" y="200441"/>
                      </a:cubicBezTo>
                      <a:cubicBezTo>
                        <a:pt x="57990" y="200970"/>
                        <a:pt x="74394" y="146995"/>
                        <a:pt x="60636" y="121066"/>
                      </a:cubicBezTo>
                      <a:cubicBezTo>
                        <a:pt x="46878" y="95137"/>
                        <a:pt x="-4451" y="55978"/>
                        <a:pt x="311" y="44866"/>
                      </a:cubicBezTo>
                      <a:cubicBezTo>
                        <a:pt x="5073" y="33754"/>
                        <a:pt x="47936" y="51745"/>
                        <a:pt x="89211" y="54391"/>
                      </a:cubicBezTo>
                      <a:cubicBezTo>
                        <a:pt x="130486" y="57037"/>
                        <a:pt x="189753" y="69737"/>
                        <a:pt x="247961" y="60741"/>
                      </a:cubicBezTo>
                      <a:cubicBezTo>
                        <a:pt x="306169" y="51745"/>
                        <a:pt x="408298" y="-5405"/>
                        <a:pt x="438461" y="41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A8D0C6B-3D5D-4E04-981F-45E99428468B}"/>
                    </a:ext>
                  </a:extLst>
                </p:cNvPr>
                <p:cNvSpPr/>
                <p:nvPr/>
              </p:nvSpPr>
              <p:spPr>
                <a:xfrm>
                  <a:off x="6415379" y="3873691"/>
                  <a:ext cx="820655" cy="311241"/>
                </a:xfrm>
                <a:custGeom>
                  <a:avLst/>
                  <a:gdLst>
                    <a:gd name="connsiteX0" fmla="*/ 106071 w 820655"/>
                    <a:gd name="connsiteY0" fmla="*/ 6159 h 311241"/>
                    <a:gd name="connsiteX1" fmla="*/ 71146 w 820655"/>
                    <a:gd name="connsiteY1" fmla="*/ 180784 h 311241"/>
                    <a:gd name="connsiteX2" fmla="*/ 1296 w 820655"/>
                    <a:gd name="connsiteY2" fmla="*/ 310959 h 311241"/>
                    <a:gd name="connsiteX3" fmla="*/ 137821 w 820655"/>
                    <a:gd name="connsiteY3" fmla="*/ 212534 h 311241"/>
                    <a:gd name="connsiteX4" fmla="*/ 147346 w 820655"/>
                    <a:gd name="connsiteY4" fmla="*/ 110934 h 311241"/>
                    <a:gd name="connsiteX5" fmla="*/ 245771 w 820655"/>
                    <a:gd name="connsiteY5" fmla="*/ 110934 h 311241"/>
                    <a:gd name="connsiteX6" fmla="*/ 245771 w 820655"/>
                    <a:gd name="connsiteY6" fmla="*/ 171259 h 311241"/>
                    <a:gd name="connsiteX7" fmla="*/ 328321 w 820655"/>
                    <a:gd name="connsiteY7" fmla="*/ 142684 h 311241"/>
                    <a:gd name="connsiteX8" fmla="*/ 401346 w 820655"/>
                    <a:gd name="connsiteY8" fmla="*/ 79184 h 311241"/>
                    <a:gd name="connsiteX9" fmla="*/ 455321 w 820655"/>
                    <a:gd name="connsiteY9" fmla="*/ 104584 h 311241"/>
                    <a:gd name="connsiteX10" fmla="*/ 455321 w 820655"/>
                    <a:gd name="connsiteY10" fmla="*/ 145859 h 311241"/>
                    <a:gd name="connsiteX11" fmla="*/ 671221 w 820655"/>
                    <a:gd name="connsiteY11" fmla="*/ 129984 h 311241"/>
                    <a:gd name="connsiteX12" fmla="*/ 782346 w 820655"/>
                    <a:gd name="connsiteY12" fmla="*/ 142684 h 311241"/>
                    <a:gd name="connsiteX13" fmla="*/ 817271 w 820655"/>
                    <a:gd name="connsiteY13" fmla="*/ 63309 h 311241"/>
                    <a:gd name="connsiteX14" fmla="*/ 709321 w 820655"/>
                    <a:gd name="connsiteY14" fmla="*/ 104584 h 311241"/>
                    <a:gd name="connsiteX15" fmla="*/ 579146 w 820655"/>
                    <a:gd name="connsiteY15" fmla="*/ 88709 h 311241"/>
                    <a:gd name="connsiteX16" fmla="*/ 515646 w 820655"/>
                    <a:gd name="connsiteY16" fmla="*/ 53784 h 311241"/>
                    <a:gd name="connsiteX17" fmla="*/ 404521 w 820655"/>
                    <a:gd name="connsiteY17" fmla="*/ 18859 h 311241"/>
                    <a:gd name="connsiteX18" fmla="*/ 328321 w 820655"/>
                    <a:gd name="connsiteY18" fmla="*/ 41084 h 311241"/>
                    <a:gd name="connsiteX19" fmla="*/ 283871 w 820655"/>
                    <a:gd name="connsiteY19" fmla="*/ 66484 h 311241"/>
                    <a:gd name="connsiteX20" fmla="*/ 255296 w 820655"/>
                    <a:gd name="connsiteY20" fmla="*/ 85534 h 311241"/>
                    <a:gd name="connsiteX21" fmla="*/ 160046 w 820655"/>
                    <a:gd name="connsiteY21" fmla="*/ 50609 h 311241"/>
                    <a:gd name="connsiteX22" fmla="*/ 150521 w 820655"/>
                    <a:gd name="connsiteY22" fmla="*/ 44259 h 311241"/>
                    <a:gd name="connsiteX23" fmla="*/ 106071 w 820655"/>
                    <a:gd name="connsiteY23" fmla="*/ 6159 h 311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20655" h="311241">
                      <a:moveTo>
                        <a:pt x="106071" y="6159"/>
                      </a:moveTo>
                      <a:cubicBezTo>
                        <a:pt x="92842" y="28913"/>
                        <a:pt x="88608" y="129984"/>
                        <a:pt x="71146" y="180784"/>
                      </a:cubicBezTo>
                      <a:cubicBezTo>
                        <a:pt x="53684" y="231584"/>
                        <a:pt x="-9817" y="305667"/>
                        <a:pt x="1296" y="310959"/>
                      </a:cubicBezTo>
                      <a:cubicBezTo>
                        <a:pt x="12408" y="316251"/>
                        <a:pt x="113479" y="245872"/>
                        <a:pt x="137821" y="212534"/>
                      </a:cubicBezTo>
                      <a:cubicBezTo>
                        <a:pt x="162163" y="179196"/>
                        <a:pt x="129354" y="127867"/>
                        <a:pt x="147346" y="110934"/>
                      </a:cubicBezTo>
                      <a:cubicBezTo>
                        <a:pt x="165338" y="94001"/>
                        <a:pt x="229367" y="100880"/>
                        <a:pt x="245771" y="110934"/>
                      </a:cubicBezTo>
                      <a:cubicBezTo>
                        <a:pt x="262175" y="120988"/>
                        <a:pt x="232013" y="165967"/>
                        <a:pt x="245771" y="171259"/>
                      </a:cubicBezTo>
                      <a:cubicBezTo>
                        <a:pt x="259529" y="176551"/>
                        <a:pt x="302392" y="158030"/>
                        <a:pt x="328321" y="142684"/>
                      </a:cubicBezTo>
                      <a:cubicBezTo>
                        <a:pt x="354250" y="127338"/>
                        <a:pt x="380179" y="85534"/>
                        <a:pt x="401346" y="79184"/>
                      </a:cubicBezTo>
                      <a:cubicBezTo>
                        <a:pt x="422513" y="72834"/>
                        <a:pt x="446325" y="93472"/>
                        <a:pt x="455321" y="104584"/>
                      </a:cubicBezTo>
                      <a:cubicBezTo>
                        <a:pt x="464317" y="115696"/>
                        <a:pt x="419338" y="141626"/>
                        <a:pt x="455321" y="145859"/>
                      </a:cubicBezTo>
                      <a:cubicBezTo>
                        <a:pt x="491304" y="150092"/>
                        <a:pt x="616717" y="130513"/>
                        <a:pt x="671221" y="129984"/>
                      </a:cubicBezTo>
                      <a:cubicBezTo>
                        <a:pt x="725725" y="129455"/>
                        <a:pt x="758004" y="153796"/>
                        <a:pt x="782346" y="142684"/>
                      </a:cubicBezTo>
                      <a:cubicBezTo>
                        <a:pt x="806688" y="131572"/>
                        <a:pt x="829442" y="69659"/>
                        <a:pt x="817271" y="63309"/>
                      </a:cubicBezTo>
                      <a:cubicBezTo>
                        <a:pt x="805100" y="56959"/>
                        <a:pt x="749009" y="100351"/>
                        <a:pt x="709321" y="104584"/>
                      </a:cubicBezTo>
                      <a:cubicBezTo>
                        <a:pt x="669633" y="108817"/>
                        <a:pt x="611425" y="97176"/>
                        <a:pt x="579146" y="88709"/>
                      </a:cubicBezTo>
                      <a:cubicBezTo>
                        <a:pt x="546867" y="80242"/>
                        <a:pt x="544750" y="65426"/>
                        <a:pt x="515646" y="53784"/>
                      </a:cubicBezTo>
                      <a:cubicBezTo>
                        <a:pt x="486542" y="42142"/>
                        <a:pt x="435742" y="20976"/>
                        <a:pt x="404521" y="18859"/>
                      </a:cubicBezTo>
                      <a:cubicBezTo>
                        <a:pt x="373300" y="16742"/>
                        <a:pt x="348429" y="33147"/>
                        <a:pt x="328321" y="41084"/>
                      </a:cubicBezTo>
                      <a:cubicBezTo>
                        <a:pt x="308213" y="49021"/>
                        <a:pt x="296042" y="59076"/>
                        <a:pt x="283871" y="66484"/>
                      </a:cubicBezTo>
                      <a:cubicBezTo>
                        <a:pt x="271700" y="73892"/>
                        <a:pt x="275933" y="88180"/>
                        <a:pt x="255296" y="85534"/>
                      </a:cubicBezTo>
                      <a:cubicBezTo>
                        <a:pt x="234659" y="82888"/>
                        <a:pt x="177508" y="57488"/>
                        <a:pt x="160046" y="50609"/>
                      </a:cubicBezTo>
                      <a:cubicBezTo>
                        <a:pt x="142584" y="43730"/>
                        <a:pt x="156871" y="58547"/>
                        <a:pt x="150521" y="44259"/>
                      </a:cubicBezTo>
                      <a:cubicBezTo>
                        <a:pt x="144171" y="29971"/>
                        <a:pt x="119300" y="-16595"/>
                        <a:pt x="106071" y="615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2A4DEE9F-7CEC-4D7B-B84B-ECEC0BFFB4AD}"/>
                    </a:ext>
                  </a:extLst>
                </p:cNvPr>
                <p:cNvSpPr/>
                <p:nvPr/>
              </p:nvSpPr>
              <p:spPr>
                <a:xfrm>
                  <a:off x="5869879" y="3863573"/>
                  <a:ext cx="182615" cy="442455"/>
                </a:xfrm>
                <a:custGeom>
                  <a:avLst/>
                  <a:gdLst>
                    <a:gd name="connsiteX0" fmla="*/ 178496 w 182615"/>
                    <a:gd name="connsiteY0" fmla="*/ 402 h 442455"/>
                    <a:gd name="connsiteX1" fmla="*/ 86421 w 182615"/>
                    <a:gd name="connsiteY1" fmla="*/ 98827 h 442455"/>
                    <a:gd name="connsiteX2" fmla="*/ 121346 w 182615"/>
                    <a:gd name="connsiteY2" fmla="*/ 241702 h 442455"/>
                    <a:gd name="connsiteX3" fmla="*/ 696 w 182615"/>
                    <a:gd name="connsiteY3" fmla="*/ 429027 h 442455"/>
                    <a:gd name="connsiteX4" fmla="*/ 76896 w 182615"/>
                    <a:gd name="connsiteY4" fmla="*/ 397277 h 442455"/>
                    <a:gd name="connsiteX5" fmla="*/ 181671 w 182615"/>
                    <a:gd name="connsiteY5" fmla="*/ 155977 h 442455"/>
                    <a:gd name="connsiteX6" fmla="*/ 130871 w 182615"/>
                    <a:gd name="connsiteY6" fmla="*/ 67077 h 442455"/>
                    <a:gd name="connsiteX7" fmla="*/ 178496 w 182615"/>
                    <a:gd name="connsiteY7" fmla="*/ 402 h 442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615" h="442455">
                      <a:moveTo>
                        <a:pt x="178496" y="402"/>
                      </a:moveTo>
                      <a:cubicBezTo>
                        <a:pt x="171088" y="5694"/>
                        <a:pt x="95946" y="58610"/>
                        <a:pt x="86421" y="98827"/>
                      </a:cubicBezTo>
                      <a:cubicBezTo>
                        <a:pt x="76896" y="139044"/>
                        <a:pt x="135633" y="186669"/>
                        <a:pt x="121346" y="241702"/>
                      </a:cubicBezTo>
                      <a:cubicBezTo>
                        <a:pt x="107058" y="296735"/>
                        <a:pt x="8104" y="403098"/>
                        <a:pt x="696" y="429027"/>
                      </a:cubicBezTo>
                      <a:cubicBezTo>
                        <a:pt x="-6712" y="454956"/>
                        <a:pt x="46734" y="442785"/>
                        <a:pt x="76896" y="397277"/>
                      </a:cubicBezTo>
                      <a:cubicBezTo>
                        <a:pt x="107058" y="351769"/>
                        <a:pt x="172675" y="211010"/>
                        <a:pt x="181671" y="155977"/>
                      </a:cubicBezTo>
                      <a:cubicBezTo>
                        <a:pt x="190667" y="100944"/>
                        <a:pt x="132459" y="90890"/>
                        <a:pt x="130871" y="67077"/>
                      </a:cubicBezTo>
                      <a:cubicBezTo>
                        <a:pt x="129283" y="43264"/>
                        <a:pt x="185904" y="-4890"/>
                        <a:pt x="178496" y="40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D15D78E6-BDCE-4CDE-B468-24101945D3AF}"/>
                    </a:ext>
                  </a:extLst>
                </p:cNvPr>
                <p:cNvSpPr/>
                <p:nvPr/>
              </p:nvSpPr>
              <p:spPr>
                <a:xfrm>
                  <a:off x="5029007" y="3895573"/>
                  <a:ext cx="192939" cy="206450"/>
                </a:xfrm>
                <a:custGeom>
                  <a:avLst/>
                  <a:gdLst>
                    <a:gd name="connsiteX0" fmla="*/ 70043 w 192939"/>
                    <a:gd name="connsiteY0" fmla="*/ 152 h 206450"/>
                    <a:gd name="connsiteX1" fmla="*/ 193 w 192939"/>
                    <a:gd name="connsiteY1" fmla="*/ 89052 h 206450"/>
                    <a:gd name="connsiteX2" fmla="*/ 47818 w 192939"/>
                    <a:gd name="connsiteY2" fmla="*/ 133502 h 206450"/>
                    <a:gd name="connsiteX3" fmla="*/ 3368 w 192939"/>
                    <a:gd name="connsiteY3" fmla="*/ 193827 h 206450"/>
                    <a:gd name="connsiteX4" fmla="*/ 70043 w 192939"/>
                    <a:gd name="connsiteY4" fmla="*/ 200177 h 206450"/>
                    <a:gd name="connsiteX5" fmla="*/ 101793 w 192939"/>
                    <a:gd name="connsiteY5" fmla="*/ 120802 h 206450"/>
                    <a:gd name="connsiteX6" fmla="*/ 187518 w 192939"/>
                    <a:gd name="connsiteY6" fmla="*/ 108102 h 206450"/>
                    <a:gd name="connsiteX7" fmla="*/ 171643 w 192939"/>
                    <a:gd name="connsiteY7" fmla="*/ 66827 h 206450"/>
                    <a:gd name="connsiteX8" fmla="*/ 70043 w 192939"/>
                    <a:gd name="connsiteY8" fmla="*/ 66827 h 206450"/>
                    <a:gd name="connsiteX9" fmla="*/ 70043 w 192939"/>
                    <a:gd name="connsiteY9" fmla="*/ 152 h 206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2939" h="206450">
                      <a:moveTo>
                        <a:pt x="70043" y="152"/>
                      </a:moveTo>
                      <a:cubicBezTo>
                        <a:pt x="58401" y="3856"/>
                        <a:pt x="3897" y="66827"/>
                        <a:pt x="193" y="89052"/>
                      </a:cubicBezTo>
                      <a:cubicBezTo>
                        <a:pt x="-3511" y="111277"/>
                        <a:pt x="47289" y="116040"/>
                        <a:pt x="47818" y="133502"/>
                      </a:cubicBezTo>
                      <a:cubicBezTo>
                        <a:pt x="48347" y="150964"/>
                        <a:pt x="-336" y="182715"/>
                        <a:pt x="3368" y="193827"/>
                      </a:cubicBezTo>
                      <a:cubicBezTo>
                        <a:pt x="7072" y="204939"/>
                        <a:pt x="53639" y="212348"/>
                        <a:pt x="70043" y="200177"/>
                      </a:cubicBezTo>
                      <a:cubicBezTo>
                        <a:pt x="86447" y="188006"/>
                        <a:pt x="82214" y="136148"/>
                        <a:pt x="101793" y="120802"/>
                      </a:cubicBezTo>
                      <a:cubicBezTo>
                        <a:pt x="121372" y="105456"/>
                        <a:pt x="175876" y="117098"/>
                        <a:pt x="187518" y="108102"/>
                      </a:cubicBezTo>
                      <a:cubicBezTo>
                        <a:pt x="199160" y="99106"/>
                        <a:pt x="191222" y="73706"/>
                        <a:pt x="171643" y="66827"/>
                      </a:cubicBezTo>
                      <a:cubicBezTo>
                        <a:pt x="152064" y="59948"/>
                        <a:pt x="82214" y="72119"/>
                        <a:pt x="70043" y="66827"/>
                      </a:cubicBezTo>
                      <a:cubicBezTo>
                        <a:pt x="57872" y="61535"/>
                        <a:pt x="81685" y="-3552"/>
                        <a:pt x="70043" y="15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8B314C59-064B-40B6-9A82-FDB8E54AEDA8}"/>
                    </a:ext>
                  </a:extLst>
                </p:cNvPr>
                <p:cNvSpPr/>
                <p:nvPr/>
              </p:nvSpPr>
              <p:spPr>
                <a:xfrm>
                  <a:off x="6137994" y="3781023"/>
                  <a:ext cx="93715" cy="442455"/>
                </a:xfrm>
                <a:custGeom>
                  <a:avLst/>
                  <a:gdLst>
                    <a:gd name="connsiteX0" fmla="*/ 178496 w 182615"/>
                    <a:gd name="connsiteY0" fmla="*/ 402 h 442455"/>
                    <a:gd name="connsiteX1" fmla="*/ 86421 w 182615"/>
                    <a:gd name="connsiteY1" fmla="*/ 98827 h 442455"/>
                    <a:gd name="connsiteX2" fmla="*/ 121346 w 182615"/>
                    <a:gd name="connsiteY2" fmla="*/ 241702 h 442455"/>
                    <a:gd name="connsiteX3" fmla="*/ 696 w 182615"/>
                    <a:gd name="connsiteY3" fmla="*/ 429027 h 442455"/>
                    <a:gd name="connsiteX4" fmla="*/ 76896 w 182615"/>
                    <a:gd name="connsiteY4" fmla="*/ 397277 h 442455"/>
                    <a:gd name="connsiteX5" fmla="*/ 181671 w 182615"/>
                    <a:gd name="connsiteY5" fmla="*/ 155977 h 442455"/>
                    <a:gd name="connsiteX6" fmla="*/ 130871 w 182615"/>
                    <a:gd name="connsiteY6" fmla="*/ 67077 h 442455"/>
                    <a:gd name="connsiteX7" fmla="*/ 178496 w 182615"/>
                    <a:gd name="connsiteY7" fmla="*/ 402 h 442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615" h="442455">
                      <a:moveTo>
                        <a:pt x="178496" y="402"/>
                      </a:moveTo>
                      <a:cubicBezTo>
                        <a:pt x="171088" y="5694"/>
                        <a:pt x="95946" y="58610"/>
                        <a:pt x="86421" y="98827"/>
                      </a:cubicBezTo>
                      <a:cubicBezTo>
                        <a:pt x="76896" y="139044"/>
                        <a:pt x="135633" y="186669"/>
                        <a:pt x="121346" y="241702"/>
                      </a:cubicBezTo>
                      <a:cubicBezTo>
                        <a:pt x="107058" y="296735"/>
                        <a:pt x="8104" y="403098"/>
                        <a:pt x="696" y="429027"/>
                      </a:cubicBezTo>
                      <a:cubicBezTo>
                        <a:pt x="-6712" y="454956"/>
                        <a:pt x="46734" y="442785"/>
                        <a:pt x="76896" y="397277"/>
                      </a:cubicBezTo>
                      <a:cubicBezTo>
                        <a:pt x="107058" y="351769"/>
                        <a:pt x="172675" y="211010"/>
                        <a:pt x="181671" y="155977"/>
                      </a:cubicBezTo>
                      <a:cubicBezTo>
                        <a:pt x="190667" y="100944"/>
                        <a:pt x="132459" y="90890"/>
                        <a:pt x="130871" y="67077"/>
                      </a:cubicBezTo>
                      <a:cubicBezTo>
                        <a:pt x="129283" y="43264"/>
                        <a:pt x="185904" y="-4890"/>
                        <a:pt x="178496" y="40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E754C0C-FE0F-4DC9-BDCE-717D767193A6}"/>
                    </a:ext>
                  </a:extLst>
                </p:cNvPr>
                <p:cNvSpPr/>
                <p:nvPr/>
              </p:nvSpPr>
              <p:spPr>
                <a:xfrm>
                  <a:off x="6233244" y="3806423"/>
                  <a:ext cx="93715" cy="442455"/>
                </a:xfrm>
                <a:custGeom>
                  <a:avLst/>
                  <a:gdLst>
                    <a:gd name="connsiteX0" fmla="*/ 178496 w 182615"/>
                    <a:gd name="connsiteY0" fmla="*/ 402 h 442455"/>
                    <a:gd name="connsiteX1" fmla="*/ 86421 w 182615"/>
                    <a:gd name="connsiteY1" fmla="*/ 98827 h 442455"/>
                    <a:gd name="connsiteX2" fmla="*/ 121346 w 182615"/>
                    <a:gd name="connsiteY2" fmla="*/ 241702 h 442455"/>
                    <a:gd name="connsiteX3" fmla="*/ 696 w 182615"/>
                    <a:gd name="connsiteY3" fmla="*/ 429027 h 442455"/>
                    <a:gd name="connsiteX4" fmla="*/ 76896 w 182615"/>
                    <a:gd name="connsiteY4" fmla="*/ 397277 h 442455"/>
                    <a:gd name="connsiteX5" fmla="*/ 181671 w 182615"/>
                    <a:gd name="connsiteY5" fmla="*/ 155977 h 442455"/>
                    <a:gd name="connsiteX6" fmla="*/ 130871 w 182615"/>
                    <a:gd name="connsiteY6" fmla="*/ 67077 h 442455"/>
                    <a:gd name="connsiteX7" fmla="*/ 178496 w 182615"/>
                    <a:gd name="connsiteY7" fmla="*/ 402 h 442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615" h="442455">
                      <a:moveTo>
                        <a:pt x="178496" y="402"/>
                      </a:moveTo>
                      <a:cubicBezTo>
                        <a:pt x="171088" y="5694"/>
                        <a:pt x="95946" y="58610"/>
                        <a:pt x="86421" y="98827"/>
                      </a:cubicBezTo>
                      <a:cubicBezTo>
                        <a:pt x="76896" y="139044"/>
                        <a:pt x="135633" y="186669"/>
                        <a:pt x="121346" y="241702"/>
                      </a:cubicBezTo>
                      <a:cubicBezTo>
                        <a:pt x="107058" y="296735"/>
                        <a:pt x="8104" y="403098"/>
                        <a:pt x="696" y="429027"/>
                      </a:cubicBezTo>
                      <a:cubicBezTo>
                        <a:pt x="-6712" y="454956"/>
                        <a:pt x="46734" y="442785"/>
                        <a:pt x="76896" y="397277"/>
                      </a:cubicBezTo>
                      <a:cubicBezTo>
                        <a:pt x="107058" y="351769"/>
                        <a:pt x="172675" y="211010"/>
                        <a:pt x="181671" y="155977"/>
                      </a:cubicBezTo>
                      <a:cubicBezTo>
                        <a:pt x="190667" y="100944"/>
                        <a:pt x="132459" y="90890"/>
                        <a:pt x="130871" y="67077"/>
                      </a:cubicBezTo>
                      <a:cubicBezTo>
                        <a:pt x="129283" y="43264"/>
                        <a:pt x="185904" y="-4890"/>
                        <a:pt x="178496" y="40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FBAF1CE2-72F8-4477-B665-37D1A4FB5A2F}"/>
                    </a:ext>
                  </a:extLst>
                </p:cNvPr>
                <p:cNvSpPr/>
                <p:nvPr/>
              </p:nvSpPr>
              <p:spPr>
                <a:xfrm>
                  <a:off x="4819855" y="4102358"/>
                  <a:ext cx="904035" cy="378945"/>
                </a:xfrm>
                <a:custGeom>
                  <a:avLst/>
                  <a:gdLst>
                    <a:gd name="connsiteX0" fmla="*/ 506573 w 904035"/>
                    <a:gd name="connsiteY0" fmla="*/ 179 h 378945"/>
                    <a:gd name="connsiteX1" fmla="*/ 511515 w 904035"/>
                    <a:gd name="connsiteY1" fmla="*/ 2917 h 378945"/>
                    <a:gd name="connsiteX2" fmla="*/ 594065 w 904035"/>
                    <a:gd name="connsiteY2" fmla="*/ 221992 h 378945"/>
                    <a:gd name="connsiteX3" fmla="*/ 746465 w 904035"/>
                    <a:gd name="connsiteY3" fmla="*/ 155317 h 378945"/>
                    <a:gd name="connsiteX4" fmla="*/ 740115 w 904035"/>
                    <a:gd name="connsiteY4" fmla="*/ 314067 h 378945"/>
                    <a:gd name="connsiteX5" fmla="*/ 898865 w 904035"/>
                    <a:gd name="connsiteY5" fmla="*/ 307717 h 378945"/>
                    <a:gd name="connsiteX6" fmla="*/ 904035 w 904035"/>
                    <a:gd name="connsiteY6" fmla="*/ 328928 h 378945"/>
                    <a:gd name="connsiteX7" fmla="*/ 796263 w 904035"/>
                    <a:gd name="connsiteY7" fmla="*/ 350546 h 378945"/>
                    <a:gd name="connsiteX8" fmla="*/ 451189 w 904035"/>
                    <a:gd name="connsiteY8" fmla="*/ 377567 h 378945"/>
                    <a:gd name="connsiteX9" fmla="*/ 206362 w 904035"/>
                    <a:gd name="connsiteY9" fmla="*/ 359993 h 378945"/>
                    <a:gd name="connsiteX10" fmla="*/ 156989 w 904035"/>
                    <a:gd name="connsiteY10" fmla="*/ 352611 h 378945"/>
                    <a:gd name="connsiteX11" fmla="*/ 143259 w 904035"/>
                    <a:gd name="connsiteY11" fmla="*/ 330283 h 378945"/>
                    <a:gd name="connsiteX12" fmla="*/ 124165 w 904035"/>
                    <a:gd name="connsiteY12" fmla="*/ 307717 h 378945"/>
                    <a:gd name="connsiteX13" fmla="*/ 340 w 904035"/>
                    <a:gd name="connsiteY13" fmla="*/ 234692 h 378945"/>
                    <a:gd name="connsiteX14" fmla="*/ 86065 w 904035"/>
                    <a:gd name="connsiteY14" fmla="*/ 168017 h 378945"/>
                    <a:gd name="connsiteX15" fmla="*/ 44790 w 904035"/>
                    <a:gd name="connsiteY15" fmla="*/ 56892 h 378945"/>
                    <a:gd name="connsiteX16" fmla="*/ 257515 w 904035"/>
                    <a:gd name="connsiteY16" fmla="*/ 202942 h 378945"/>
                    <a:gd name="connsiteX17" fmla="*/ 409915 w 904035"/>
                    <a:gd name="connsiteY17" fmla="*/ 329942 h 378945"/>
                    <a:gd name="connsiteX18" fmla="*/ 479765 w 904035"/>
                    <a:gd name="connsiteY18" fmla="*/ 250567 h 378945"/>
                    <a:gd name="connsiteX19" fmla="*/ 403565 w 904035"/>
                    <a:gd name="connsiteY19" fmla="*/ 177542 h 378945"/>
                    <a:gd name="connsiteX20" fmla="*/ 492465 w 904035"/>
                    <a:gd name="connsiteY20" fmla="*/ 101342 h 378945"/>
                    <a:gd name="connsiteX21" fmla="*/ 506573 w 904035"/>
                    <a:gd name="connsiteY21" fmla="*/ 179 h 378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04035" h="378945">
                      <a:moveTo>
                        <a:pt x="506573" y="179"/>
                      </a:moveTo>
                      <a:cubicBezTo>
                        <a:pt x="507795" y="-398"/>
                        <a:pt x="509399" y="404"/>
                        <a:pt x="511515" y="2917"/>
                      </a:cubicBezTo>
                      <a:cubicBezTo>
                        <a:pt x="528448" y="23025"/>
                        <a:pt x="554907" y="196592"/>
                        <a:pt x="594065" y="221992"/>
                      </a:cubicBezTo>
                      <a:cubicBezTo>
                        <a:pt x="633223" y="247392"/>
                        <a:pt x="722123" y="139971"/>
                        <a:pt x="746465" y="155317"/>
                      </a:cubicBezTo>
                      <a:cubicBezTo>
                        <a:pt x="770807" y="170663"/>
                        <a:pt x="714715" y="288667"/>
                        <a:pt x="740115" y="314067"/>
                      </a:cubicBezTo>
                      <a:cubicBezTo>
                        <a:pt x="765515" y="339467"/>
                        <a:pt x="886694" y="288667"/>
                        <a:pt x="898865" y="307717"/>
                      </a:cubicBezTo>
                      <a:lnTo>
                        <a:pt x="904035" y="328928"/>
                      </a:lnTo>
                      <a:lnTo>
                        <a:pt x="796263" y="350546"/>
                      </a:lnTo>
                      <a:cubicBezTo>
                        <a:pt x="676505" y="371924"/>
                        <a:pt x="564100" y="383024"/>
                        <a:pt x="451189" y="377567"/>
                      </a:cubicBezTo>
                      <a:cubicBezTo>
                        <a:pt x="375915" y="373929"/>
                        <a:pt x="291521" y="368604"/>
                        <a:pt x="206362" y="359993"/>
                      </a:cubicBezTo>
                      <a:lnTo>
                        <a:pt x="156989" y="352611"/>
                      </a:lnTo>
                      <a:lnTo>
                        <a:pt x="143259" y="330283"/>
                      </a:lnTo>
                      <a:cubicBezTo>
                        <a:pt x="137138" y="321476"/>
                        <a:pt x="130846" y="313803"/>
                        <a:pt x="124165" y="307717"/>
                      </a:cubicBezTo>
                      <a:cubicBezTo>
                        <a:pt x="70719" y="259034"/>
                        <a:pt x="6690" y="257975"/>
                        <a:pt x="340" y="234692"/>
                      </a:cubicBezTo>
                      <a:cubicBezTo>
                        <a:pt x="-6010" y="211409"/>
                        <a:pt x="78657" y="197650"/>
                        <a:pt x="86065" y="168017"/>
                      </a:cubicBezTo>
                      <a:cubicBezTo>
                        <a:pt x="93473" y="138384"/>
                        <a:pt x="16215" y="51071"/>
                        <a:pt x="44790" y="56892"/>
                      </a:cubicBezTo>
                      <a:cubicBezTo>
                        <a:pt x="73365" y="62713"/>
                        <a:pt x="196661" y="157434"/>
                        <a:pt x="257515" y="202942"/>
                      </a:cubicBezTo>
                      <a:cubicBezTo>
                        <a:pt x="318369" y="248450"/>
                        <a:pt x="372873" y="322004"/>
                        <a:pt x="409915" y="329942"/>
                      </a:cubicBezTo>
                      <a:cubicBezTo>
                        <a:pt x="446957" y="337879"/>
                        <a:pt x="480823" y="275967"/>
                        <a:pt x="479765" y="250567"/>
                      </a:cubicBezTo>
                      <a:cubicBezTo>
                        <a:pt x="478707" y="225167"/>
                        <a:pt x="401448" y="202413"/>
                        <a:pt x="403565" y="177542"/>
                      </a:cubicBezTo>
                      <a:cubicBezTo>
                        <a:pt x="405682" y="152671"/>
                        <a:pt x="474473" y="130446"/>
                        <a:pt x="492465" y="101342"/>
                      </a:cubicBezTo>
                      <a:cubicBezTo>
                        <a:pt x="508208" y="75876"/>
                        <a:pt x="498022" y="4224"/>
                        <a:pt x="506573" y="17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35CBFA9D-56C6-494D-83A4-0B26791FCA21}"/>
                  </a:ext>
                </a:extLst>
              </p:cNvPr>
              <p:cNvGrpSpPr/>
              <p:nvPr/>
            </p:nvGrpSpPr>
            <p:grpSpPr>
              <a:xfrm>
                <a:off x="5263023" y="1557443"/>
                <a:ext cx="1143161" cy="480360"/>
                <a:chOff x="4457228" y="3537994"/>
                <a:chExt cx="3485761" cy="1200786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CAB2E06-1129-4277-A613-14A415BB2626}"/>
                    </a:ext>
                  </a:extLst>
                </p:cNvPr>
                <p:cNvSpPr/>
                <p:nvPr/>
              </p:nvSpPr>
              <p:spPr>
                <a:xfrm>
                  <a:off x="4457228" y="3537994"/>
                  <a:ext cx="3479955" cy="1200786"/>
                </a:xfrm>
                <a:custGeom>
                  <a:avLst/>
                  <a:gdLst>
                    <a:gd name="connsiteX0" fmla="*/ 2749409 w 3479955"/>
                    <a:gd name="connsiteY0" fmla="*/ 18 h 1200786"/>
                    <a:gd name="connsiteX1" fmla="*/ 3470871 w 3479955"/>
                    <a:gd name="connsiteY1" fmla="*/ 330743 h 1200786"/>
                    <a:gd name="connsiteX2" fmla="*/ 3472938 w 3479955"/>
                    <a:gd name="connsiteY2" fmla="*/ 352622 h 1200786"/>
                    <a:gd name="connsiteX3" fmla="*/ 3479955 w 3479955"/>
                    <a:gd name="connsiteY3" fmla="*/ 384263 h 1200786"/>
                    <a:gd name="connsiteX4" fmla="*/ 3432967 w 3479955"/>
                    <a:gd name="connsiteY4" fmla="*/ 650872 h 1200786"/>
                    <a:gd name="connsiteX5" fmla="*/ 3413189 w 3479955"/>
                    <a:gd name="connsiteY5" fmla="*/ 681923 h 1200786"/>
                    <a:gd name="connsiteX6" fmla="*/ 3405634 w 3479955"/>
                    <a:gd name="connsiteY6" fmla="*/ 685285 h 1200786"/>
                    <a:gd name="connsiteX7" fmla="*/ 3399819 w 3479955"/>
                    <a:gd name="connsiteY7" fmla="*/ 694574 h 1200786"/>
                    <a:gd name="connsiteX8" fmla="*/ 1851407 w 3479955"/>
                    <a:gd name="connsiteY8" fmla="*/ 1034006 h 1200786"/>
                    <a:gd name="connsiteX9" fmla="*/ 840230 w 3479955"/>
                    <a:gd name="connsiteY9" fmla="*/ 1199106 h 1200786"/>
                    <a:gd name="connsiteX10" fmla="*/ 82800 w 3479955"/>
                    <a:gd name="connsiteY10" fmla="*/ 889543 h 1200786"/>
                    <a:gd name="connsiteX11" fmla="*/ 79518 w 3479955"/>
                    <a:gd name="connsiteY11" fmla="*/ 844757 h 1200786"/>
                    <a:gd name="connsiteX12" fmla="*/ 6946 w 3479955"/>
                    <a:gd name="connsiteY12" fmla="*/ 714918 h 1200786"/>
                    <a:gd name="connsiteX13" fmla="*/ 521173 w 3479955"/>
                    <a:gd name="connsiteY13" fmla="*/ 240255 h 1200786"/>
                    <a:gd name="connsiteX14" fmla="*/ 1575396 w 3479955"/>
                    <a:gd name="connsiteY14" fmla="*/ 157705 h 1200786"/>
                    <a:gd name="connsiteX15" fmla="*/ 2749409 w 3479955"/>
                    <a:gd name="connsiteY15" fmla="*/ 18 h 1200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479955" h="1200786">
                      <a:moveTo>
                        <a:pt x="2749409" y="18"/>
                      </a:moveTo>
                      <a:cubicBezTo>
                        <a:pt x="3053795" y="1373"/>
                        <a:pt x="3322242" y="78349"/>
                        <a:pt x="3470871" y="330743"/>
                      </a:cubicBezTo>
                      <a:lnTo>
                        <a:pt x="3472938" y="352622"/>
                      </a:lnTo>
                      <a:lnTo>
                        <a:pt x="3479955" y="384263"/>
                      </a:lnTo>
                      <a:lnTo>
                        <a:pt x="3432967" y="650872"/>
                      </a:lnTo>
                      <a:cubicBezTo>
                        <a:pt x="3430661" y="663953"/>
                        <a:pt x="3423272" y="674861"/>
                        <a:pt x="3413189" y="681923"/>
                      </a:cubicBezTo>
                      <a:lnTo>
                        <a:pt x="3405634" y="685285"/>
                      </a:lnTo>
                      <a:lnTo>
                        <a:pt x="3399819" y="694574"/>
                      </a:lnTo>
                      <a:cubicBezTo>
                        <a:pt x="3224611" y="869716"/>
                        <a:pt x="2227681" y="948579"/>
                        <a:pt x="1851407" y="1034006"/>
                      </a:cubicBezTo>
                      <a:cubicBezTo>
                        <a:pt x="1421380" y="1131637"/>
                        <a:pt x="1132553" y="1213658"/>
                        <a:pt x="840230" y="1199106"/>
                      </a:cubicBezTo>
                      <a:cubicBezTo>
                        <a:pt x="455832" y="1206779"/>
                        <a:pt x="130065" y="1002256"/>
                        <a:pt x="82800" y="889543"/>
                      </a:cubicBezTo>
                      <a:cubicBezTo>
                        <a:pt x="76892" y="875454"/>
                        <a:pt x="76028" y="860427"/>
                        <a:pt x="79518" y="844757"/>
                      </a:cubicBezTo>
                      <a:lnTo>
                        <a:pt x="6946" y="714918"/>
                      </a:lnTo>
                      <a:cubicBezTo>
                        <a:pt x="-51262" y="543997"/>
                        <a:pt x="268231" y="321482"/>
                        <a:pt x="521173" y="240255"/>
                      </a:cubicBezTo>
                      <a:cubicBezTo>
                        <a:pt x="774115" y="159028"/>
                        <a:pt x="985355" y="221999"/>
                        <a:pt x="1575396" y="157705"/>
                      </a:cubicBezTo>
                      <a:cubicBezTo>
                        <a:pt x="1907294" y="121540"/>
                        <a:pt x="2358056" y="-1724"/>
                        <a:pt x="2749409" y="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C00000"/>
                    </a:gs>
                    <a:gs pos="0">
                      <a:srgbClr val="FF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25">
                  <a:extLst>
                    <a:ext uri="{FF2B5EF4-FFF2-40B4-BE49-F238E27FC236}">
                      <a16:creationId xmlns:a16="http://schemas.microsoft.com/office/drawing/2014/main" id="{C97A778F-8DAC-4E7B-93EB-20E33A1EC1BC}"/>
                    </a:ext>
                  </a:extLst>
                </p:cNvPr>
                <p:cNvSpPr/>
                <p:nvPr/>
              </p:nvSpPr>
              <p:spPr>
                <a:xfrm>
                  <a:off x="4457228" y="3537994"/>
                  <a:ext cx="3476952" cy="943309"/>
                </a:xfrm>
                <a:custGeom>
                  <a:avLst/>
                  <a:gdLst>
                    <a:gd name="connsiteX0" fmla="*/ 0 w 3009900"/>
                    <a:gd name="connsiteY0" fmla="*/ 452438 h 904875"/>
                    <a:gd name="connsiteX1" fmla="*/ 1504950 w 3009900"/>
                    <a:gd name="connsiteY1" fmla="*/ 0 h 904875"/>
                    <a:gd name="connsiteX2" fmla="*/ 3009900 w 3009900"/>
                    <a:gd name="connsiteY2" fmla="*/ 452438 h 904875"/>
                    <a:gd name="connsiteX3" fmla="*/ 1504950 w 3009900"/>
                    <a:gd name="connsiteY3" fmla="*/ 904876 h 904875"/>
                    <a:gd name="connsiteX4" fmla="*/ 0 w 3009900"/>
                    <a:gd name="connsiteY4" fmla="*/ 452438 h 904875"/>
                    <a:gd name="connsiteX0" fmla="*/ 0 w 3019425"/>
                    <a:gd name="connsiteY0" fmla="*/ 577589 h 908844"/>
                    <a:gd name="connsiteX1" fmla="*/ 1514475 w 3019425"/>
                    <a:gd name="connsiteY1" fmla="*/ 1326 h 908844"/>
                    <a:gd name="connsiteX2" fmla="*/ 3019425 w 3019425"/>
                    <a:gd name="connsiteY2" fmla="*/ 453764 h 908844"/>
                    <a:gd name="connsiteX3" fmla="*/ 1514475 w 3019425"/>
                    <a:gd name="connsiteY3" fmla="*/ 906202 h 908844"/>
                    <a:gd name="connsiteX4" fmla="*/ 0 w 3019425"/>
                    <a:gd name="connsiteY4" fmla="*/ 577589 h 908844"/>
                    <a:gd name="connsiteX0" fmla="*/ 3229 w 3022654"/>
                    <a:gd name="connsiteY0" fmla="*/ 577589 h 917454"/>
                    <a:gd name="connsiteX1" fmla="*/ 1517704 w 3022654"/>
                    <a:gd name="connsiteY1" fmla="*/ 1326 h 917454"/>
                    <a:gd name="connsiteX2" fmla="*/ 3022654 w 3022654"/>
                    <a:gd name="connsiteY2" fmla="*/ 453764 h 917454"/>
                    <a:gd name="connsiteX3" fmla="*/ 1517704 w 3022654"/>
                    <a:gd name="connsiteY3" fmla="*/ 906202 h 917454"/>
                    <a:gd name="connsiteX4" fmla="*/ 3229 w 3022654"/>
                    <a:gd name="connsiteY4" fmla="*/ 577589 h 917454"/>
                    <a:gd name="connsiteX0" fmla="*/ 1622 w 3021047"/>
                    <a:gd name="connsiteY0" fmla="*/ 577589 h 676071"/>
                    <a:gd name="connsiteX1" fmla="*/ 1516097 w 3021047"/>
                    <a:gd name="connsiteY1" fmla="*/ 1326 h 676071"/>
                    <a:gd name="connsiteX2" fmla="*/ 3021047 w 3021047"/>
                    <a:gd name="connsiteY2" fmla="*/ 453764 h 676071"/>
                    <a:gd name="connsiteX3" fmla="*/ 1808197 w 3021047"/>
                    <a:gd name="connsiteY3" fmla="*/ 664902 h 676071"/>
                    <a:gd name="connsiteX4" fmla="*/ 1622 w 3021047"/>
                    <a:gd name="connsiteY4" fmla="*/ 577589 h 676071"/>
                    <a:gd name="connsiteX0" fmla="*/ 1622 w 3021047"/>
                    <a:gd name="connsiteY0" fmla="*/ 577589 h 819955"/>
                    <a:gd name="connsiteX1" fmla="*/ 1516097 w 3021047"/>
                    <a:gd name="connsiteY1" fmla="*/ 1326 h 819955"/>
                    <a:gd name="connsiteX2" fmla="*/ 3021047 w 3021047"/>
                    <a:gd name="connsiteY2" fmla="*/ 453764 h 819955"/>
                    <a:gd name="connsiteX3" fmla="*/ 1808197 w 3021047"/>
                    <a:gd name="connsiteY3" fmla="*/ 664902 h 819955"/>
                    <a:gd name="connsiteX4" fmla="*/ 1622 w 3021047"/>
                    <a:gd name="connsiteY4" fmla="*/ 577589 h 819955"/>
                    <a:gd name="connsiteX0" fmla="*/ 1726 w 3424376"/>
                    <a:gd name="connsiteY0" fmla="*/ 596930 h 710911"/>
                    <a:gd name="connsiteX1" fmla="*/ 1516201 w 3424376"/>
                    <a:gd name="connsiteY1" fmla="*/ 20667 h 710911"/>
                    <a:gd name="connsiteX2" fmla="*/ 3424376 w 3424376"/>
                    <a:gd name="connsiteY2" fmla="*/ 263555 h 710911"/>
                    <a:gd name="connsiteX3" fmla="*/ 1808301 w 3424376"/>
                    <a:gd name="connsiteY3" fmla="*/ 684243 h 710911"/>
                    <a:gd name="connsiteX4" fmla="*/ 1726 w 3424376"/>
                    <a:gd name="connsiteY4" fmla="*/ 596930 h 710911"/>
                    <a:gd name="connsiteX0" fmla="*/ 12476 w 3435126"/>
                    <a:gd name="connsiteY0" fmla="*/ 596930 h 811217"/>
                    <a:gd name="connsiteX1" fmla="*/ 1526951 w 3435126"/>
                    <a:gd name="connsiteY1" fmla="*/ 20667 h 811217"/>
                    <a:gd name="connsiteX2" fmla="*/ 3435126 w 3435126"/>
                    <a:gd name="connsiteY2" fmla="*/ 263555 h 811217"/>
                    <a:gd name="connsiteX3" fmla="*/ 1819051 w 3435126"/>
                    <a:gd name="connsiteY3" fmla="*/ 684243 h 811217"/>
                    <a:gd name="connsiteX4" fmla="*/ 12476 w 3435126"/>
                    <a:gd name="connsiteY4" fmla="*/ 596930 h 811217"/>
                    <a:gd name="connsiteX0" fmla="*/ 16347 w 3438997"/>
                    <a:gd name="connsiteY0" fmla="*/ 596930 h 807587"/>
                    <a:gd name="connsiteX1" fmla="*/ 1530822 w 3438997"/>
                    <a:gd name="connsiteY1" fmla="*/ 20667 h 807587"/>
                    <a:gd name="connsiteX2" fmla="*/ 3438997 w 3438997"/>
                    <a:gd name="connsiteY2" fmla="*/ 263555 h 807587"/>
                    <a:gd name="connsiteX3" fmla="*/ 1822922 w 3438997"/>
                    <a:gd name="connsiteY3" fmla="*/ 684243 h 807587"/>
                    <a:gd name="connsiteX4" fmla="*/ 794097 w 3438997"/>
                    <a:gd name="connsiteY4" fmla="*/ 804893 h 807587"/>
                    <a:gd name="connsiteX5" fmla="*/ 16347 w 3438997"/>
                    <a:gd name="connsiteY5" fmla="*/ 596930 h 807587"/>
                    <a:gd name="connsiteX0" fmla="*/ 17134 w 3439784"/>
                    <a:gd name="connsiteY0" fmla="*/ 596930 h 876121"/>
                    <a:gd name="connsiteX1" fmla="*/ 1531609 w 3439784"/>
                    <a:gd name="connsiteY1" fmla="*/ 20667 h 876121"/>
                    <a:gd name="connsiteX2" fmla="*/ 3439784 w 3439784"/>
                    <a:gd name="connsiteY2" fmla="*/ 263555 h 876121"/>
                    <a:gd name="connsiteX3" fmla="*/ 1823709 w 3439784"/>
                    <a:gd name="connsiteY3" fmla="*/ 684243 h 876121"/>
                    <a:gd name="connsiteX4" fmla="*/ 782184 w 3439784"/>
                    <a:gd name="connsiteY4" fmla="*/ 874743 h 876121"/>
                    <a:gd name="connsiteX5" fmla="*/ 17134 w 3439784"/>
                    <a:gd name="connsiteY5" fmla="*/ 596930 h 876121"/>
                    <a:gd name="connsiteX0" fmla="*/ 17056 w 3442881"/>
                    <a:gd name="connsiteY0" fmla="*/ 501939 h 870030"/>
                    <a:gd name="connsiteX1" fmla="*/ 1534706 w 3442881"/>
                    <a:gd name="connsiteY1" fmla="*/ 14576 h 870030"/>
                    <a:gd name="connsiteX2" fmla="*/ 3442881 w 3442881"/>
                    <a:gd name="connsiteY2" fmla="*/ 257464 h 870030"/>
                    <a:gd name="connsiteX3" fmla="*/ 1826806 w 3442881"/>
                    <a:gd name="connsiteY3" fmla="*/ 678152 h 870030"/>
                    <a:gd name="connsiteX4" fmla="*/ 785281 w 3442881"/>
                    <a:gd name="connsiteY4" fmla="*/ 868652 h 870030"/>
                    <a:gd name="connsiteX5" fmla="*/ 17056 w 3442881"/>
                    <a:gd name="connsiteY5" fmla="*/ 501939 h 870030"/>
                    <a:gd name="connsiteX0" fmla="*/ 17056 w 3442881"/>
                    <a:gd name="connsiteY0" fmla="*/ 487524 h 855615"/>
                    <a:gd name="connsiteX1" fmla="*/ 493183 w 3442881"/>
                    <a:gd name="connsiteY1" fmla="*/ 247811 h 855615"/>
                    <a:gd name="connsiteX2" fmla="*/ 1534706 w 3442881"/>
                    <a:gd name="connsiteY2" fmla="*/ 161 h 855615"/>
                    <a:gd name="connsiteX3" fmla="*/ 3442881 w 3442881"/>
                    <a:gd name="connsiteY3" fmla="*/ 243049 h 855615"/>
                    <a:gd name="connsiteX4" fmla="*/ 1826806 w 3442881"/>
                    <a:gd name="connsiteY4" fmla="*/ 663737 h 855615"/>
                    <a:gd name="connsiteX5" fmla="*/ 785281 w 3442881"/>
                    <a:gd name="connsiteY5" fmla="*/ 854237 h 855615"/>
                    <a:gd name="connsiteX6" fmla="*/ 17056 w 3442881"/>
                    <a:gd name="connsiteY6" fmla="*/ 487524 h 855615"/>
                    <a:gd name="connsiteX0" fmla="*/ 5704 w 3431529"/>
                    <a:gd name="connsiteY0" fmla="*/ 489092 h 857183"/>
                    <a:gd name="connsiteX1" fmla="*/ 481831 w 3431529"/>
                    <a:gd name="connsiteY1" fmla="*/ 154129 h 857183"/>
                    <a:gd name="connsiteX2" fmla="*/ 1523354 w 3431529"/>
                    <a:gd name="connsiteY2" fmla="*/ 1729 h 857183"/>
                    <a:gd name="connsiteX3" fmla="*/ 3431529 w 3431529"/>
                    <a:gd name="connsiteY3" fmla="*/ 244617 h 857183"/>
                    <a:gd name="connsiteX4" fmla="*/ 1815454 w 3431529"/>
                    <a:gd name="connsiteY4" fmla="*/ 665305 h 857183"/>
                    <a:gd name="connsiteX5" fmla="*/ 773929 w 3431529"/>
                    <a:gd name="connsiteY5" fmla="*/ 855805 h 857183"/>
                    <a:gd name="connsiteX6" fmla="*/ 5704 w 3431529"/>
                    <a:gd name="connsiteY6" fmla="*/ 489092 h 857183"/>
                    <a:gd name="connsiteX0" fmla="*/ 5094 w 3469019"/>
                    <a:gd name="connsiteY0" fmla="*/ 628792 h 857183"/>
                    <a:gd name="connsiteX1" fmla="*/ 519321 w 3469019"/>
                    <a:gd name="connsiteY1" fmla="*/ 154129 h 857183"/>
                    <a:gd name="connsiteX2" fmla="*/ 1560844 w 3469019"/>
                    <a:gd name="connsiteY2" fmla="*/ 1729 h 857183"/>
                    <a:gd name="connsiteX3" fmla="*/ 3469019 w 3469019"/>
                    <a:gd name="connsiteY3" fmla="*/ 244617 h 857183"/>
                    <a:gd name="connsiteX4" fmla="*/ 1852944 w 3469019"/>
                    <a:gd name="connsiteY4" fmla="*/ 665305 h 857183"/>
                    <a:gd name="connsiteX5" fmla="*/ 811419 w 3469019"/>
                    <a:gd name="connsiteY5" fmla="*/ 855805 h 857183"/>
                    <a:gd name="connsiteX6" fmla="*/ 5094 w 3469019"/>
                    <a:gd name="connsiteY6" fmla="*/ 628792 h 857183"/>
                    <a:gd name="connsiteX0" fmla="*/ 5094 w 3469019"/>
                    <a:gd name="connsiteY0" fmla="*/ 562243 h 790634"/>
                    <a:gd name="connsiteX1" fmla="*/ 519321 w 3469019"/>
                    <a:gd name="connsiteY1" fmla="*/ 87580 h 790634"/>
                    <a:gd name="connsiteX2" fmla="*/ 1573544 w 3469019"/>
                    <a:gd name="connsiteY2" fmla="*/ 5030 h 790634"/>
                    <a:gd name="connsiteX3" fmla="*/ 3469019 w 3469019"/>
                    <a:gd name="connsiteY3" fmla="*/ 178068 h 790634"/>
                    <a:gd name="connsiteX4" fmla="*/ 1852944 w 3469019"/>
                    <a:gd name="connsiteY4" fmla="*/ 598756 h 790634"/>
                    <a:gd name="connsiteX5" fmla="*/ 811419 w 3469019"/>
                    <a:gd name="connsiteY5" fmla="*/ 789256 h 790634"/>
                    <a:gd name="connsiteX6" fmla="*/ 5094 w 3469019"/>
                    <a:gd name="connsiteY6" fmla="*/ 562243 h 790634"/>
                    <a:gd name="connsiteX0" fmla="*/ 5094 w 3469019"/>
                    <a:gd name="connsiteY0" fmla="*/ 596701 h 825092"/>
                    <a:gd name="connsiteX1" fmla="*/ 519321 w 3469019"/>
                    <a:gd name="connsiteY1" fmla="*/ 122038 h 825092"/>
                    <a:gd name="connsiteX2" fmla="*/ 1573544 w 3469019"/>
                    <a:gd name="connsiteY2" fmla="*/ 39488 h 825092"/>
                    <a:gd name="connsiteX3" fmla="*/ 3469019 w 3469019"/>
                    <a:gd name="connsiteY3" fmla="*/ 212526 h 825092"/>
                    <a:gd name="connsiteX4" fmla="*/ 1852944 w 3469019"/>
                    <a:gd name="connsiteY4" fmla="*/ 633214 h 825092"/>
                    <a:gd name="connsiteX5" fmla="*/ 811419 w 3469019"/>
                    <a:gd name="connsiteY5" fmla="*/ 823714 h 825092"/>
                    <a:gd name="connsiteX6" fmla="*/ 5094 w 3469019"/>
                    <a:gd name="connsiteY6" fmla="*/ 596701 h 825092"/>
                    <a:gd name="connsiteX0" fmla="*/ 5094 w 3469019"/>
                    <a:gd name="connsiteY0" fmla="*/ 676266 h 904657"/>
                    <a:gd name="connsiteX1" fmla="*/ 519321 w 3469019"/>
                    <a:gd name="connsiteY1" fmla="*/ 201603 h 904657"/>
                    <a:gd name="connsiteX2" fmla="*/ 1573544 w 3469019"/>
                    <a:gd name="connsiteY2" fmla="*/ 119053 h 904657"/>
                    <a:gd name="connsiteX3" fmla="*/ 3469019 w 3469019"/>
                    <a:gd name="connsiteY3" fmla="*/ 292091 h 904657"/>
                    <a:gd name="connsiteX4" fmla="*/ 1852944 w 3469019"/>
                    <a:gd name="connsiteY4" fmla="*/ 712779 h 904657"/>
                    <a:gd name="connsiteX5" fmla="*/ 811419 w 3469019"/>
                    <a:gd name="connsiteY5" fmla="*/ 903279 h 904657"/>
                    <a:gd name="connsiteX6" fmla="*/ 5094 w 3469019"/>
                    <a:gd name="connsiteY6" fmla="*/ 676266 h 904657"/>
                    <a:gd name="connsiteX0" fmla="*/ 6946 w 3470871"/>
                    <a:gd name="connsiteY0" fmla="*/ 676266 h 904657"/>
                    <a:gd name="connsiteX1" fmla="*/ 521173 w 3470871"/>
                    <a:gd name="connsiteY1" fmla="*/ 201603 h 904657"/>
                    <a:gd name="connsiteX2" fmla="*/ 1575396 w 3470871"/>
                    <a:gd name="connsiteY2" fmla="*/ 119053 h 904657"/>
                    <a:gd name="connsiteX3" fmla="*/ 3470871 w 3470871"/>
                    <a:gd name="connsiteY3" fmla="*/ 292091 h 904657"/>
                    <a:gd name="connsiteX4" fmla="*/ 1854796 w 3470871"/>
                    <a:gd name="connsiteY4" fmla="*/ 712779 h 904657"/>
                    <a:gd name="connsiteX5" fmla="*/ 813271 w 3470871"/>
                    <a:gd name="connsiteY5" fmla="*/ 903279 h 904657"/>
                    <a:gd name="connsiteX6" fmla="*/ 6946 w 3470871"/>
                    <a:gd name="connsiteY6" fmla="*/ 676266 h 904657"/>
                    <a:gd name="connsiteX0" fmla="*/ 6946 w 3476952"/>
                    <a:gd name="connsiteY0" fmla="*/ 676266 h 904657"/>
                    <a:gd name="connsiteX1" fmla="*/ 521173 w 3476952"/>
                    <a:gd name="connsiteY1" fmla="*/ 201603 h 904657"/>
                    <a:gd name="connsiteX2" fmla="*/ 1575396 w 3476952"/>
                    <a:gd name="connsiteY2" fmla="*/ 119053 h 904657"/>
                    <a:gd name="connsiteX3" fmla="*/ 3470871 w 3476952"/>
                    <a:gd name="connsiteY3" fmla="*/ 292091 h 904657"/>
                    <a:gd name="connsiteX4" fmla="*/ 1854796 w 3476952"/>
                    <a:gd name="connsiteY4" fmla="*/ 712779 h 904657"/>
                    <a:gd name="connsiteX5" fmla="*/ 813271 w 3476952"/>
                    <a:gd name="connsiteY5" fmla="*/ 903279 h 904657"/>
                    <a:gd name="connsiteX6" fmla="*/ 6946 w 3476952"/>
                    <a:gd name="connsiteY6" fmla="*/ 676266 h 904657"/>
                    <a:gd name="connsiteX0" fmla="*/ 6946 w 3476952"/>
                    <a:gd name="connsiteY0" fmla="*/ 714918 h 943309"/>
                    <a:gd name="connsiteX1" fmla="*/ 521173 w 3476952"/>
                    <a:gd name="connsiteY1" fmla="*/ 240255 h 943309"/>
                    <a:gd name="connsiteX2" fmla="*/ 1575396 w 3476952"/>
                    <a:gd name="connsiteY2" fmla="*/ 157705 h 943309"/>
                    <a:gd name="connsiteX3" fmla="*/ 3470871 w 3476952"/>
                    <a:gd name="connsiteY3" fmla="*/ 330743 h 943309"/>
                    <a:gd name="connsiteX4" fmla="*/ 1854796 w 3476952"/>
                    <a:gd name="connsiteY4" fmla="*/ 751431 h 943309"/>
                    <a:gd name="connsiteX5" fmla="*/ 813271 w 3476952"/>
                    <a:gd name="connsiteY5" fmla="*/ 941931 h 943309"/>
                    <a:gd name="connsiteX6" fmla="*/ 6946 w 3476952"/>
                    <a:gd name="connsiteY6" fmla="*/ 714918 h 94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6952" h="943309">
                      <a:moveTo>
                        <a:pt x="6946" y="714918"/>
                      </a:moveTo>
                      <a:cubicBezTo>
                        <a:pt x="-51262" y="543997"/>
                        <a:pt x="268231" y="321482"/>
                        <a:pt x="521173" y="240255"/>
                      </a:cubicBezTo>
                      <a:cubicBezTo>
                        <a:pt x="774115" y="159028"/>
                        <a:pt x="985355" y="221999"/>
                        <a:pt x="1575396" y="157705"/>
                      </a:cubicBezTo>
                      <a:cubicBezTo>
                        <a:pt x="2165437" y="93411"/>
                        <a:pt x="3131146" y="-246157"/>
                        <a:pt x="3470871" y="330743"/>
                      </a:cubicBezTo>
                      <a:cubicBezTo>
                        <a:pt x="3575646" y="564743"/>
                        <a:pt x="2297729" y="649566"/>
                        <a:pt x="1854796" y="751431"/>
                      </a:cubicBezTo>
                      <a:cubicBezTo>
                        <a:pt x="1411863" y="853296"/>
                        <a:pt x="1114367" y="956483"/>
                        <a:pt x="813271" y="941931"/>
                      </a:cubicBezTo>
                      <a:cubicBezTo>
                        <a:pt x="512175" y="927379"/>
                        <a:pt x="65154" y="885839"/>
                        <a:pt x="6946" y="7149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6B68559-8DAC-47E2-8A40-AD2D8C9335B2}"/>
                    </a:ext>
                  </a:extLst>
                </p:cNvPr>
                <p:cNvSpPr/>
                <p:nvPr/>
              </p:nvSpPr>
              <p:spPr>
                <a:xfrm>
                  <a:off x="5389376" y="3537994"/>
                  <a:ext cx="2553613" cy="558425"/>
                </a:xfrm>
                <a:custGeom>
                  <a:avLst/>
                  <a:gdLst>
                    <a:gd name="connsiteX0" fmla="*/ 1826070 w 2553613"/>
                    <a:gd name="connsiteY0" fmla="*/ 18 h 558425"/>
                    <a:gd name="connsiteX1" fmla="*/ 2547532 w 2553613"/>
                    <a:gd name="connsiteY1" fmla="*/ 330743 h 558425"/>
                    <a:gd name="connsiteX2" fmla="*/ 2199029 w 2553613"/>
                    <a:gd name="connsiteY2" fmla="*/ 539825 h 558425"/>
                    <a:gd name="connsiteX3" fmla="*/ 2106000 w 2553613"/>
                    <a:gd name="connsiteY3" fmla="*/ 558425 h 558425"/>
                    <a:gd name="connsiteX4" fmla="*/ 2112061 w 2553613"/>
                    <a:gd name="connsiteY4" fmla="*/ 553986 h 558425"/>
                    <a:gd name="connsiteX5" fmla="*/ 2160058 w 2553613"/>
                    <a:gd name="connsiteY5" fmla="*/ 519656 h 558425"/>
                    <a:gd name="connsiteX6" fmla="*/ 2429933 w 2553613"/>
                    <a:gd name="connsiteY6" fmla="*/ 341856 h 558425"/>
                    <a:gd name="connsiteX7" fmla="*/ 2302933 w 2553613"/>
                    <a:gd name="connsiteY7" fmla="*/ 218031 h 558425"/>
                    <a:gd name="connsiteX8" fmla="*/ 2004483 w 2553613"/>
                    <a:gd name="connsiteY8" fmla="*/ 287881 h 558425"/>
                    <a:gd name="connsiteX9" fmla="*/ 1874308 w 2553613"/>
                    <a:gd name="connsiteY9" fmla="*/ 116431 h 558425"/>
                    <a:gd name="connsiteX10" fmla="*/ 1194858 w 2553613"/>
                    <a:gd name="connsiteY10" fmla="*/ 167231 h 558425"/>
                    <a:gd name="connsiteX11" fmla="*/ 105833 w 2553613"/>
                    <a:gd name="connsiteY11" fmla="*/ 294231 h 558425"/>
                    <a:gd name="connsiteX12" fmla="*/ 2448 w 2553613"/>
                    <a:gd name="connsiteY12" fmla="*/ 204240 h 558425"/>
                    <a:gd name="connsiteX13" fmla="*/ 8232 w 2553613"/>
                    <a:gd name="connsiteY13" fmla="*/ 192480 h 558425"/>
                    <a:gd name="connsiteX14" fmla="*/ 125893 w 2553613"/>
                    <a:gd name="connsiteY14" fmla="*/ 190661 h 558425"/>
                    <a:gd name="connsiteX15" fmla="*/ 652057 w 2553613"/>
                    <a:gd name="connsiteY15" fmla="*/ 157705 h 558425"/>
                    <a:gd name="connsiteX16" fmla="*/ 1826070 w 2553613"/>
                    <a:gd name="connsiteY16" fmla="*/ 18 h 55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53613" h="558425">
                      <a:moveTo>
                        <a:pt x="1826070" y="18"/>
                      </a:moveTo>
                      <a:cubicBezTo>
                        <a:pt x="2130456" y="1373"/>
                        <a:pt x="2398903" y="78349"/>
                        <a:pt x="2547532" y="330743"/>
                      </a:cubicBezTo>
                      <a:cubicBezTo>
                        <a:pt x="2586823" y="418493"/>
                        <a:pt x="2431672" y="485265"/>
                        <a:pt x="2199029" y="539825"/>
                      </a:cubicBezTo>
                      <a:lnTo>
                        <a:pt x="2106000" y="558425"/>
                      </a:lnTo>
                      <a:lnTo>
                        <a:pt x="2112061" y="553986"/>
                      </a:lnTo>
                      <a:cubicBezTo>
                        <a:pt x="2128441" y="542477"/>
                        <a:pt x="2145639" y="530504"/>
                        <a:pt x="2160058" y="519656"/>
                      </a:cubicBezTo>
                      <a:cubicBezTo>
                        <a:pt x="2217737" y="476264"/>
                        <a:pt x="2406121" y="392127"/>
                        <a:pt x="2429933" y="341856"/>
                      </a:cubicBezTo>
                      <a:cubicBezTo>
                        <a:pt x="2453745" y="291585"/>
                        <a:pt x="2373841" y="227027"/>
                        <a:pt x="2302933" y="218031"/>
                      </a:cubicBezTo>
                      <a:cubicBezTo>
                        <a:pt x="2232025" y="209035"/>
                        <a:pt x="2075920" y="304814"/>
                        <a:pt x="2004483" y="287881"/>
                      </a:cubicBezTo>
                      <a:cubicBezTo>
                        <a:pt x="1933046" y="270948"/>
                        <a:pt x="2009246" y="136539"/>
                        <a:pt x="1874308" y="116431"/>
                      </a:cubicBezTo>
                      <a:cubicBezTo>
                        <a:pt x="1739371" y="96323"/>
                        <a:pt x="1489604" y="137598"/>
                        <a:pt x="1194858" y="167231"/>
                      </a:cubicBezTo>
                      <a:lnTo>
                        <a:pt x="105833" y="294231"/>
                      </a:lnTo>
                      <a:cubicBezTo>
                        <a:pt x="14817" y="283913"/>
                        <a:pt x="-8334" y="249980"/>
                        <a:pt x="2448" y="204240"/>
                      </a:cubicBezTo>
                      <a:lnTo>
                        <a:pt x="8232" y="192480"/>
                      </a:lnTo>
                      <a:lnTo>
                        <a:pt x="125893" y="190661"/>
                      </a:lnTo>
                      <a:cubicBezTo>
                        <a:pt x="262795" y="188029"/>
                        <a:pt x="430792" y="181815"/>
                        <a:pt x="652057" y="157705"/>
                      </a:cubicBezTo>
                      <a:cubicBezTo>
                        <a:pt x="983955" y="121540"/>
                        <a:pt x="1434717" y="-1724"/>
                        <a:pt x="1826070" y="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E4CEB83A-1792-4ACB-8C0A-18A9804F7872}"/>
                    </a:ext>
                  </a:extLst>
                </p:cNvPr>
                <p:cNvSpPr/>
                <p:nvPr/>
              </p:nvSpPr>
              <p:spPr>
                <a:xfrm>
                  <a:off x="7393516" y="3885587"/>
                  <a:ext cx="543667" cy="505599"/>
                </a:xfrm>
                <a:custGeom>
                  <a:avLst/>
                  <a:gdLst>
                    <a:gd name="connsiteX0" fmla="*/ 536078 w 543667"/>
                    <a:gd name="connsiteY0" fmla="*/ 0 h 505599"/>
                    <a:gd name="connsiteX1" fmla="*/ 536650 w 543667"/>
                    <a:gd name="connsiteY1" fmla="*/ 6052 h 505599"/>
                    <a:gd name="connsiteX2" fmla="*/ 543667 w 543667"/>
                    <a:gd name="connsiteY2" fmla="*/ 37693 h 505599"/>
                    <a:gd name="connsiteX3" fmla="*/ 496679 w 543667"/>
                    <a:gd name="connsiteY3" fmla="*/ 304302 h 505599"/>
                    <a:gd name="connsiteX4" fmla="*/ 476901 w 543667"/>
                    <a:gd name="connsiteY4" fmla="*/ 335353 h 505599"/>
                    <a:gd name="connsiteX5" fmla="*/ 469346 w 543667"/>
                    <a:gd name="connsiteY5" fmla="*/ 338715 h 505599"/>
                    <a:gd name="connsiteX6" fmla="*/ 463531 w 543667"/>
                    <a:gd name="connsiteY6" fmla="*/ 348004 h 505599"/>
                    <a:gd name="connsiteX7" fmla="*/ 200590 w 543667"/>
                    <a:gd name="connsiteY7" fmla="*/ 462915 h 505599"/>
                    <a:gd name="connsiteX8" fmla="*/ 14345 w 543667"/>
                    <a:gd name="connsiteY8" fmla="*/ 505599 h 505599"/>
                    <a:gd name="connsiteX9" fmla="*/ 12370 w 543667"/>
                    <a:gd name="connsiteY9" fmla="*/ 502493 h 505599"/>
                    <a:gd name="connsiteX10" fmla="*/ 1059 w 543667"/>
                    <a:gd name="connsiteY10" fmla="*/ 408036 h 505599"/>
                    <a:gd name="connsiteX11" fmla="*/ 124884 w 543667"/>
                    <a:gd name="connsiteY11" fmla="*/ 322311 h 505599"/>
                    <a:gd name="connsiteX12" fmla="*/ 93134 w 543667"/>
                    <a:gd name="connsiteY12" fmla="*/ 230236 h 505599"/>
                    <a:gd name="connsiteX13" fmla="*/ 188384 w 543667"/>
                    <a:gd name="connsiteY13" fmla="*/ 176261 h 505599"/>
                    <a:gd name="connsiteX14" fmla="*/ 494257 w 543667"/>
                    <a:gd name="connsiteY14" fmla="*/ 19139 h 505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3667" h="505599">
                      <a:moveTo>
                        <a:pt x="536078" y="0"/>
                      </a:moveTo>
                      <a:lnTo>
                        <a:pt x="536650" y="6052"/>
                      </a:lnTo>
                      <a:lnTo>
                        <a:pt x="543667" y="37693"/>
                      </a:lnTo>
                      <a:lnTo>
                        <a:pt x="496679" y="304302"/>
                      </a:lnTo>
                      <a:cubicBezTo>
                        <a:pt x="494373" y="317383"/>
                        <a:pt x="486984" y="328291"/>
                        <a:pt x="476901" y="335353"/>
                      </a:cubicBezTo>
                      <a:lnTo>
                        <a:pt x="469346" y="338715"/>
                      </a:lnTo>
                      <a:lnTo>
                        <a:pt x="463531" y="348004"/>
                      </a:lnTo>
                      <a:cubicBezTo>
                        <a:pt x="419729" y="391790"/>
                        <a:pt x="324570" y="429558"/>
                        <a:pt x="200590" y="462915"/>
                      </a:cubicBezTo>
                      <a:lnTo>
                        <a:pt x="14345" y="505599"/>
                      </a:lnTo>
                      <a:lnTo>
                        <a:pt x="12370" y="502493"/>
                      </a:lnTo>
                      <a:cubicBezTo>
                        <a:pt x="-528" y="467700"/>
                        <a:pt x="-1322" y="428938"/>
                        <a:pt x="1059" y="408036"/>
                      </a:cubicBezTo>
                      <a:cubicBezTo>
                        <a:pt x="5821" y="366232"/>
                        <a:pt x="109538" y="351944"/>
                        <a:pt x="124884" y="322311"/>
                      </a:cubicBezTo>
                      <a:cubicBezTo>
                        <a:pt x="140230" y="292678"/>
                        <a:pt x="82551" y="254578"/>
                        <a:pt x="93134" y="230236"/>
                      </a:cubicBezTo>
                      <a:cubicBezTo>
                        <a:pt x="103717" y="205894"/>
                        <a:pt x="95780" y="221240"/>
                        <a:pt x="188384" y="176261"/>
                      </a:cubicBezTo>
                      <a:cubicBezTo>
                        <a:pt x="246262" y="148149"/>
                        <a:pt x="382067" y="72908"/>
                        <a:pt x="494257" y="1913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CCAA0918-B43E-40FD-86D0-82CDABA88372}"/>
                    </a:ext>
                  </a:extLst>
                </p:cNvPr>
                <p:cNvSpPr/>
                <p:nvPr/>
              </p:nvSpPr>
              <p:spPr>
                <a:xfrm>
                  <a:off x="4946339" y="4460459"/>
                  <a:ext cx="920498" cy="262132"/>
                </a:xfrm>
                <a:custGeom>
                  <a:avLst/>
                  <a:gdLst>
                    <a:gd name="connsiteX0" fmla="*/ 438461 w 920498"/>
                    <a:gd name="connsiteY0" fmla="*/ 416 h 262132"/>
                    <a:gd name="connsiteX1" fmla="*/ 428936 w 920498"/>
                    <a:gd name="connsiteY1" fmla="*/ 95666 h 262132"/>
                    <a:gd name="connsiteX2" fmla="*/ 482911 w 920498"/>
                    <a:gd name="connsiteY2" fmla="*/ 111541 h 262132"/>
                    <a:gd name="connsiteX3" fmla="*/ 571811 w 920498"/>
                    <a:gd name="connsiteY3" fmla="*/ 89316 h 262132"/>
                    <a:gd name="connsiteX4" fmla="*/ 721036 w 920498"/>
                    <a:gd name="connsiteY4" fmla="*/ 117891 h 262132"/>
                    <a:gd name="connsiteX5" fmla="*/ 870261 w 920498"/>
                    <a:gd name="connsiteY5" fmla="*/ 63916 h 262132"/>
                    <a:gd name="connsiteX6" fmla="*/ 917886 w 920498"/>
                    <a:gd name="connsiteY6" fmla="*/ 165516 h 262132"/>
                    <a:gd name="connsiteX7" fmla="*/ 803586 w 920498"/>
                    <a:gd name="connsiteY7" fmla="*/ 181391 h 262132"/>
                    <a:gd name="connsiteX8" fmla="*/ 767644 w 920498"/>
                    <a:gd name="connsiteY8" fmla="*/ 219987 h 262132"/>
                    <a:gd name="connsiteX9" fmla="*/ 750270 w 920498"/>
                    <a:gd name="connsiteY9" fmla="*/ 244283 h 262132"/>
                    <a:gd name="connsiteX10" fmla="*/ 629855 w 920498"/>
                    <a:gd name="connsiteY10" fmla="*/ 262132 h 262132"/>
                    <a:gd name="connsiteX11" fmla="*/ 622760 w 920498"/>
                    <a:gd name="connsiteY11" fmla="*/ 212918 h 262132"/>
                    <a:gd name="connsiteX12" fmla="*/ 613086 w 920498"/>
                    <a:gd name="connsiteY12" fmla="*/ 178216 h 262132"/>
                    <a:gd name="connsiteX13" fmla="*/ 574986 w 920498"/>
                    <a:gd name="connsiteY13" fmla="*/ 206791 h 262132"/>
                    <a:gd name="connsiteX14" fmla="*/ 508311 w 920498"/>
                    <a:gd name="connsiteY14" fmla="*/ 206791 h 262132"/>
                    <a:gd name="connsiteX15" fmla="*/ 422586 w 920498"/>
                    <a:gd name="connsiteY15" fmla="*/ 190916 h 262132"/>
                    <a:gd name="connsiteX16" fmla="*/ 282886 w 920498"/>
                    <a:gd name="connsiteY16" fmla="*/ 203616 h 262132"/>
                    <a:gd name="connsiteX17" fmla="*/ 263836 w 920498"/>
                    <a:gd name="connsiteY17" fmla="*/ 133766 h 262132"/>
                    <a:gd name="connsiteX18" fmla="*/ 209861 w 920498"/>
                    <a:gd name="connsiteY18" fmla="*/ 117891 h 262132"/>
                    <a:gd name="connsiteX19" fmla="*/ 82861 w 920498"/>
                    <a:gd name="connsiteY19" fmla="*/ 200441 h 262132"/>
                    <a:gd name="connsiteX20" fmla="*/ 60636 w 920498"/>
                    <a:gd name="connsiteY20" fmla="*/ 121066 h 262132"/>
                    <a:gd name="connsiteX21" fmla="*/ 311 w 920498"/>
                    <a:gd name="connsiteY21" fmla="*/ 44866 h 262132"/>
                    <a:gd name="connsiteX22" fmla="*/ 89211 w 920498"/>
                    <a:gd name="connsiteY22" fmla="*/ 54391 h 262132"/>
                    <a:gd name="connsiteX23" fmla="*/ 247961 w 920498"/>
                    <a:gd name="connsiteY23" fmla="*/ 60741 h 262132"/>
                    <a:gd name="connsiteX24" fmla="*/ 438461 w 920498"/>
                    <a:gd name="connsiteY24" fmla="*/ 416 h 262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0498" h="262132">
                      <a:moveTo>
                        <a:pt x="438461" y="416"/>
                      </a:moveTo>
                      <a:cubicBezTo>
                        <a:pt x="468624" y="6237"/>
                        <a:pt x="421528" y="77145"/>
                        <a:pt x="428936" y="95666"/>
                      </a:cubicBezTo>
                      <a:cubicBezTo>
                        <a:pt x="436344" y="114187"/>
                        <a:pt x="459099" y="112599"/>
                        <a:pt x="482911" y="111541"/>
                      </a:cubicBezTo>
                      <a:cubicBezTo>
                        <a:pt x="506723" y="110483"/>
                        <a:pt x="532124" y="88258"/>
                        <a:pt x="571811" y="89316"/>
                      </a:cubicBezTo>
                      <a:cubicBezTo>
                        <a:pt x="611498" y="90374"/>
                        <a:pt x="671294" y="122124"/>
                        <a:pt x="721036" y="117891"/>
                      </a:cubicBezTo>
                      <a:cubicBezTo>
                        <a:pt x="770778" y="113658"/>
                        <a:pt x="837453" y="55979"/>
                        <a:pt x="870261" y="63916"/>
                      </a:cubicBezTo>
                      <a:cubicBezTo>
                        <a:pt x="903069" y="71853"/>
                        <a:pt x="928998" y="145937"/>
                        <a:pt x="917886" y="165516"/>
                      </a:cubicBezTo>
                      <a:cubicBezTo>
                        <a:pt x="906774" y="185095"/>
                        <a:pt x="846448" y="151229"/>
                        <a:pt x="803586" y="181391"/>
                      </a:cubicBezTo>
                      <a:cubicBezTo>
                        <a:pt x="792871" y="188932"/>
                        <a:pt x="780568" y="203054"/>
                        <a:pt x="767644" y="219987"/>
                      </a:cubicBezTo>
                      <a:lnTo>
                        <a:pt x="750270" y="244283"/>
                      </a:lnTo>
                      <a:lnTo>
                        <a:pt x="629855" y="262132"/>
                      </a:lnTo>
                      <a:lnTo>
                        <a:pt x="622760" y="212918"/>
                      </a:lnTo>
                      <a:cubicBezTo>
                        <a:pt x="620032" y="196241"/>
                        <a:pt x="617055" y="183243"/>
                        <a:pt x="613086" y="178216"/>
                      </a:cubicBezTo>
                      <a:cubicBezTo>
                        <a:pt x="597211" y="158108"/>
                        <a:pt x="592449" y="202028"/>
                        <a:pt x="574986" y="206791"/>
                      </a:cubicBezTo>
                      <a:cubicBezTo>
                        <a:pt x="557523" y="211554"/>
                        <a:pt x="533711" y="209437"/>
                        <a:pt x="508311" y="206791"/>
                      </a:cubicBezTo>
                      <a:cubicBezTo>
                        <a:pt x="482911" y="204145"/>
                        <a:pt x="460157" y="191445"/>
                        <a:pt x="422586" y="190916"/>
                      </a:cubicBezTo>
                      <a:cubicBezTo>
                        <a:pt x="385015" y="190387"/>
                        <a:pt x="309344" y="213141"/>
                        <a:pt x="282886" y="203616"/>
                      </a:cubicBezTo>
                      <a:cubicBezTo>
                        <a:pt x="256428" y="194091"/>
                        <a:pt x="276007" y="148053"/>
                        <a:pt x="263836" y="133766"/>
                      </a:cubicBezTo>
                      <a:cubicBezTo>
                        <a:pt x="251665" y="119479"/>
                        <a:pt x="240023" y="106779"/>
                        <a:pt x="209861" y="117891"/>
                      </a:cubicBezTo>
                      <a:cubicBezTo>
                        <a:pt x="179699" y="129003"/>
                        <a:pt x="107732" y="199912"/>
                        <a:pt x="82861" y="200441"/>
                      </a:cubicBezTo>
                      <a:cubicBezTo>
                        <a:pt x="57990" y="200970"/>
                        <a:pt x="74394" y="146995"/>
                        <a:pt x="60636" y="121066"/>
                      </a:cubicBezTo>
                      <a:cubicBezTo>
                        <a:pt x="46878" y="95137"/>
                        <a:pt x="-4451" y="55978"/>
                        <a:pt x="311" y="44866"/>
                      </a:cubicBezTo>
                      <a:cubicBezTo>
                        <a:pt x="5073" y="33754"/>
                        <a:pt x="47936" y="51745"/>
                        <a:pt x="89211" y="54391"/>
                      </a:cubicBezTo>
                      <a:cubicBezTo>
                        <a:pt x="130486" y="57037"/>
                        <a:pt x="189753" y="69737"/>
                        <a:pt x="247961" y="60741"/>
                      </a:cubicBezTo>
                      <a:cubicBezTo>
                        <a:pt x="306169" y="51745"/>
                        <a:pt x="408298" y="-5405"/>
                        <a:pt x="438461" y="41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3D2B88F0-0F37-4FA0-9EDB-3756C782E18A}"/>
                    </a:ext>
                  </a:extLst>
                </p:cNvPr>
                <p:cNvSpPr/>
                <p:nvPr/>
              </p:nvSpPr>
              <p:spPr>
                <a:xfrm>
                  <a:off x="6415379" y="3873691"/>
                  <a:ext cx="820655" cy="311241"/>
                </a:xfrm>
                <a:custGeom>
                  <a:avLst/>
                  <a:gdLst>
                    <a:gd name="connsiteX0" fmla="*/ 106071 w 820655"/>
                    <a:gd name="connsiteY0" fmla="*/ 6159 h 311241"/>
                    <a:gd name="connsiteX1" fmla="*/ 71146 w 820655"/>
                    <a:gd name="connsiteY1" fmla="*/ 180784 h 311241"/>
                    <a:gd name="connsiteX2" fmla="*/ 1296 w 820655"/>
                    <a:gd name="connsiteY2" fmla="*/ 310959 h 311241"/>
                    <a:gd name="connsiteX3" fmla="*/ 137821 w 820655"/>
                    <a:gd name="connsiteY3" fmla="*/ 212534 h 311241"/>
                    <a:gd name="connsiteX4" fmla="*/ 147346 w 820655"/>
                    <a:gd name="connsiteY4" fmla="*/ 110934 h 311241"/>
                    <a:gd name="connsiteX5" fmla="*/ 245771 w 820655"/>
                    <a:gd name="connsiteY5" fmla="*/ 110934 h 311241"/>
                    <a:gd name="connsiteX6" fmla="*/ 245771 w 820655"/>
                    <a:gd name="connsiteY6" fmla="*/ 171259 h 311241"/>
                    <a:gd name="connsiteX7" fmla="*/ 328321 w 820655"/>
                    <a:gd name="connsiteY7" fmla="*/ 142684 h 311241"/>
                    <a:gd name="connsiteX8" fmla="*/ 401346 w 820655"/>
                    <a:gd name="connsiteY8" fmla="*/ 79184 h 311241"/>
                    <a:gd name="connsiteX9" fmla="*/ 455321 w 820655"/>
                    <a:gd name="connsiteY9" fmla="*/ 104584 h 311241"/>
                    <a:gd name="connsiteX10" fmla="*/ 455321 w 820655"/>
                    <a:gd name="connsiteY10" fmla="*/ 145859 h 311241"/>
                    <a:gd name="connsiteX11" fmla="*/ 671221 w 820655"/>
                    <a:gd name="connsiteY11" fmla="*/ 129984 h 311241"/>
                    <a:gd name="connsiteX12" fmla="*/ 782346 w 820655"/>
                    <a:gd name="connsiteY12" fmla="*/ 142684 h 311241"/>
                    <a:gd name="connsiteX13" fmla="*/ 817271 w 820655"/>
                    <a:gd name="connsiteY13" fmla="*/ 63309 h 311241"/>
                    <a:gd name="connsiteX14" fmla="*/ 709321 w 820655"/>
                    <a:gd name="connsiteY14" fmla="*/ 104584 h 311241"/>
                    <a:gd name="connsiteX15" fmla="*/ 579146 w 820655"/>
                    <a:gd name="connsiteY15" fmla="*/ 88709 h 311241"/>
                    <a:gd name="connsiteX16" fmla="*/ 515646 w 820655"/>
                    <a:gd name="connsiteY16" fmla="*/ 53784 h 311241"/>
                    <a:gd name="connsiteX17" fmla="*/ 404521 w 820655"/>
                    <a:gd name="connsiteY17" fmla="*/ 18859 h 311241"/>
                    <a:gd name="connsiteX18" fmla="*/ 328321 w 820655"/>
                    <a:gd name="connsiteY18" fmla="*/ 41084 h 311241"/>
                    <a:gd name="connsiteX19" fmla="*/ 283871 w 820655"/>
                    <a:gd name="connsiteY19" fmla="*/ 66484 h 311241"/>
                    <a:gd name="connsiteX20" fmla="*/ 255296 w 820655"/>
                    <a:gd name="connsiteY20" fmla="*/ 85534 h 311241"/>
                    <a:gd name="connsiteX21" fmla="*/ 160046 w 820655"/>
                    <a:gd name="connsiteY21" fmla="*/ 50609 h 311241"/>
                    <a:gd name="connsiteX22" fmla="*/ 150521 w 820655"/>
                    <a:gd name="connsiteY22" fmla="*/ 44259 h 311241"/>
                    <a:gd name="connsiteX23" fmla="*/ 106071 w 820655"/>
                    <a:gd name="connsiteY23" fmla="*/ 6159 h 311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20655" h="311241">
                      <a:moveTo>
                        <a:pt x="106071" y="6159"/>
                      </a:moveTo>
                      <a:cubicBezTo>
                        <a:pt x="92842" y="28913"/>
                        <a:pt x="88608" y="129984"/>
                        <a:pt x="71146" y="180784"/>
                      </a:cubicBezTo>
                      <a:cubicBezTo>
                        <a:pt x="53684" y="231584"/>
                        <a:pt x="-9817" y="305667"/>
                        <a:pt x="1296" y="310959"/>
                      </a:cubicBezTo>
                      <a:cubicBezTo>
                        <a:pt x="12408" y="316251"/>
                        <a:pt x="113479" y="245872"/>
                        <a:pt x="137821" y="212534"/>
                      </a:cubicBezTo>
                      <a:cubicBezTo>
                        <a:pt x="162163" y="179196"/>
                        <a:pt x="129354" y="127867"/>
                        <a:pt x="147346" y="110934"/>
                      </a:cubicBezTo>
                      <a:cubicBezTo>
                        <a:pt x="165338" y="94001"/>
                        <a:pt x="229367" y="100880"/>
                        <a:pt x="245771" y="110934"/>
                      </a:cubicBezTo>
                      <a:cubicBezTo>
                        <a:pt x="262175" y="120988"/>
                        <a:pt x="232013" y="165967"/>
                        <a:pt x="245771" y="171259"/>
                      </a:cubicBezTo>
                      <a:cubicBezTo>
                        <a:pt x="259529" y="176551"/>
                        <a:pt x="302392" y="158030"/>
                        <a:pt x="328321" y="142684"/>
                      </a:cubicBezTo>
                      <a:cubicBezTo>
                        <a:pt x="354250" y="127338"/>
                        <a:pt x="380179" y="85534"/>
                        <a:pt x="401346" y="79184"/>
                      </a:cubicBezTo>
                      <a:cubicBezTo>
                        <a:pt x="422513" y="72834"/>
                        <a:pt x="446325" y="93472"/>
                        <a:pt x="455321" y="104584"/>
                      </a:cubicBezTo>
                      <a:cubicBezTo>
                        <a:pt x="464317" y="115696"/>
                        <a:pt x="419338" y="141626"/>
                        <a:pt x="455321" y="145859"/>
                      </a:cubicBezTo>
                      <a:cubicBezTo>
                        <a:pt x="491304" y="150092"/>
                        <a:pt x="616717" y="130513"/>
                        <a:pt x="671221" y="129984"/>
                      </a:cubicBezTo>
                      <a:cubicBezTo>
                        <a:pt x="725725" y="129455"/>
                        <a:pt x="758004" y="153796"/>
                        <a:pt x="782346" y="142684"/>
                      </a:cubicBezTo>
                      <a:cubicBezTo>
                        <a:pt x="806688" y="131572"/>
                        <a:pt x="829442" y="69659"/>
                        <a:pt x="817271" y="63309"/>
                      </a:cubicBezTo>
                      <a:cubicBezTo>
                        <a:pt x="805100" y="56959"/>
                        <a:pt x="749009" y="100351"/>
                        <a:pt x="709321" y="104584"/>
                      </a:cubicBezTo>
                      <a:cubicBezTo>
                        <a:pt x="669633" y="108817"/>
                        <a:pt x="611425" y="97176"/>
                        <a:pt x="579146" y="88709"/>
                      </a:cubicBezTo>
                      <a:cubicBezTo>
                        <a:pt x="546867" y="80242"/>
                        <a:pt x="544750" y="65426"/>
                        <a:pt x="515646" y="53784"/>
                      </a:cubicBezTo>
                      <a:cubicBezTo>
                        <a:pt x="486542" y="42142"/>
                        <a:pt x="435742" y="20976"/>
                        <a:pt x="404521" y="18859"/>
                      </a:cubicBezTo>
                      <a:cubicBezTo>
                        <a:pt x="373300" y="16742"/>
                        <a:pt x="348429" y="33147"/>
                        <a:pt x="328321" y="41084"/>
                      </a:cubicBezTo>
                      <a:cubicBezTo>
                        <a:pt x="308213" y="49021"/>
                        <a:pt x="296042" y="59076"/>
                        <a:pt x="283871" y="66484"/>
                      </a:cubicBezTo>
                      <a:cubicBezTo>
                        <a:pt x="271700" y="73892"/>
                        <a:pt x="275933" y="88180"/>
                        <a:pt x="255296" y="85534"/>
                      </a:cubicBezTo>
                      <a:cubicBezTo>
                        <a:pt x="234659" y="82888"/>
                        <a:pt x="177508" y="57488"/>
                        <a:pt x="160046" y="50609"/>
                      </a:cubicBezTo>
                      <a:cubicBezTo>
                        <a:pt x="142584" y="43730"/>
                        <a:pt x="156871" y="58547"/>
                        <a:pt x="150521" y="44259"/>
                      </a:cubicBezTo>
                      <a:cubicBezTo>
                        <a:pt x="144171" y="29971"/>
                        <a:pt x="119300" y="-16595"/>
                        <a:pt x="106071" y="615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6839D6FC-B7C5-4DEB-81B2-DB6B8B41AC14}"/>
                    </a:ext>
                  </a:extLst>
                </p:cNvPr>
                <p:cNvSpPr/>
                <p:nvPr/>
              </p:nvSpPr>
              <p:spPr>
                <a:xfrm>
                  <a:off x="5869879" y="3863573"/>
                  <a:ext cx="182615" cy="442455"/>
                </a:xfrm>
                <a:custGeom>
                  <a:avLst/>
                  <a:gdLst>
                    <a:gd name="connsiteX0" fmla="*/ 178496 w 182615"/>
                    <a:gd name="connsiteY0" fmla="*/ 402 h 442455"/>
                    <a:gd name="connsiteX1" fmla="*/ 86421 w 182615"/>
                    <a:gd name="connsiteY1" fmla="*/ 98827 h 442455"/>
                    <a:gd name="connsiteX2" fmla="*/ 121346 w 182615"/>
                    <a:gd name="connsiteY2" fmla="*/ 241702 h 442455"/>
                    <a:gd name="connsiteX3" fmla="*/ 696 w 182615"/>
                    <a:gd name="connsiteY3" fmla="*/ 429027 h 442455"/>
                    <a:gd name="connsiteX4" fmla="*/ 76896 w 182615"/>
                    <a:gd name="connsiteY4" fmla="*/ 397277 h 442455"/>
                    <a:gd name="connsiteX5" fmla="*/ 181671 w 182615"/>
                    <a:gd name="connsiteY5" fmla="*/ 155977 h 442455"/>
                    <a:gd name="connsiteX6" fmla="*/ 130871 w 182615"/>
                    <a:gd name="connsiteY6" fmla="*/ 67077 h 442455"/>
                    <a:gd name="connsiteX7" fmla="*/ 178496 w 182615"/>
                    <a:gd name="connsiteY7" fmla="*/ 402 h 442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615" h="442455">
                      <a:moveTo>
                        <a:pt x="178496" y="402"/>
                      </a:moveTo>
                      <a:cubicBezTo>
                        <a:pt x="171088" y="5694"/>
                        <a:pt x="95946" y="58610"/>
                        <a:pt x="86421" y="98827"/>
                      </a:cubicBezTo>
                      <a:cubicBezTo>
                        <a:pt x="76896" y="139044"/>
                        <a:pt x="135633" y="186669"/>
                        <a:pt x="121346" y="241702"/>
                      </a:cubicBezTo>
                      <a:cubicBezTo>
                        <a:pt x="107058" y="296735"/>
                        <a:pt x="8104" y="403098"/>
                        <a:pt x="696" y="429027"/>
                      </a:cubicBezTo>
                      <a:cubicBezTo>
                        <a:pt x="-6712" y="454956"/>
                        <a:pt x="46734" y="442785"/>
                        <a:pt x="76896" y="397277"/>
                      </a:cubicBezTo>
                      <a:cubicBezTo>
                        <a:pt x="107058" y="351769"/>
                        <a:pt x="172675" y="211010"/>
                        <a:pt x="181671" y="155977"/>
                      </a:cubicBezTo>
                      <a:cubicBezTo>
                        <a:pt x="190667" y="100944"/>
                        <a:pt x="132459" y="90890"/>
                        <a:pt x="130871" y="67077"/>
                      </a:cubicBezTo>
                      <a:cubicBezTo>
                        <a:pt x="129283" y="43264"/>
                        <a:pt x="185904" y="-4890"/>
                        <a:pt x="178496" y="40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5588DD97-3BBA-42CC-B09F-ED75860C0F69}"/>
                    </a:ext>
                  </a:extLst>
                </p:cNvPr>
                <p:cNvSpPr/>
                <p:nvPr/>
              </p:nvSpPr>
              <p:spPr>
                <a:xfrm>
                  <a:off x="5029007" y="3895573"/>
                  <a:ext cx="192939" cy="206450"/>
                </a:xfrm>
                <a:custGeom>
                  <a:avLst/>
                  <a:gdLst>
                    <a:gd name="connsiteX0" fmla="*/ 70043 w 192939"/>
                    <a:gd name="connsiteY0" fmla="*/ 152 h 206450"/>
                    <a:gd name="connsiteX1" fmla="*/ 193 w 192939"/>
                    <a:gd name="connsiteY1" fmla="*/ 89052 h 206450"/>
                    <a:gd name="connsiteX2" fmla="*/ 47818 w 192939"/>
                    <a:gd name="connsiteY2" fmla="*/ 133502 h 206450"/>
                    <a:gd name="connsiteX3" fmla="*/ 3368 w 192939"/>
                    <a:gd name="connsiteY3" fmla="*/ 193827 h 206450"/>
                    <a:gd name="connsiteX4" fmla="*/ 70043 w 192939"/>
                    <a:gd name="connsiteY4" fmla="*/ 200177 h 206450"/>
                    <a:gd name="connsiteX5" fmla="*/ 101793 w 192939"/>
                    <a:gd name="connsiteY5" fmla="*/ 120802 h 206450"/>
                    <a:gd name="connsiteX6" fmla="*/ 187518 w 192939"/>
                    <a:gd name="connsiteY6" fmla="*/ 108102 h 206450"/>
                    <a:gd name="connsiteX7" fmla="*/ 171643 w 192939"/>
                    <a:gd name="connsiteY7" fmla="*/ 66827 h 206450"/>
                    <a:gd name="connsiteX8" fmla="*/ 70043 w 192939"/>
                    <a:gd name="connsiteY8" fmla="*/ 66827 h 206450"/>
                    <a:gd name="connsiteX9" fmla="*/ 70043 w 192939"/>
                    <a:gd name="connsiteY9" fmla="*/ 152 h 206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2939" h="206450">
                      <a:moveTo>
                        <a:pt x="70043" y="152"/>
                      </a:moveTo>
                      <a:cubicBezTo>
                        <a:pt x="58401" y="3856"/>
                        <a:pt x="3897" y="66827"/>
                        <a:pt x="193" y="89052"/>
                      </a:cubicBezTo>
                      <a:cubicBezTo>
                        <a:pt x="-3511" y="111277"/>
                        <a:pt x="47289" y="116040"/>
                        <a:pt x="47818" y="133502"/>
                      </a:cubicBezTo>
                      <a:cubicBezTo>
                        <a:pt x="48347" y="150964"/>
                        <a:pt x="-336" y="182715"/>
                        <a:pt x="3368" y="193827"/>
                      </a:cubicBezTo>
                      <a:cubicBezTo>
                        <a:pt x="7072" y="204939"/>
                        <a:pt x="53639" y="212348"/>
                        <a:pt x="70043" y="200177"/>
                      </a:cubicBezTo>
                      <a:cubicBezTo>
                        <a:pt x="86447" y="188006"/>
                        <a:pt x="82214" y="136148"/>
                        <a:pt x="101793" y="120802"/>
                      </a:cubicBezTo>
                      <a:cubicBezTo>
                        <a:pt x="121372" y="105456"/>
                        <a:pt x="175876" y="117098"/>
                        <a:pt x="187518" y="108102"/>
                      </a:cubicBezTo>
                      <a:cubicBezTo>
                        <a:pt x="199160" y="99106"/>
                        <a:pt x="191222" y="73706"/>
                        <a:pt x="171643" y="66827"/>
                      </a:cubicBezTo>
                      <a:cubicBezTo>
                        <a:pt x="152064" y="59948"/>
                        <a:pt x="82214" y="72119"/>
                        <a:pt x="70043" y="66827"/>
                      </a:cubicBezTo>
                      <a:cubicBezTo>
                        <a:pt x="57872" y="61535"/>
                        <a:pt x="81685" y="-3552"/>
                        <a:pt x="70043" y="15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F6C500A7-6A40-4F5A-BC41-1E544B25A295}"/>
                    </a:ext>
                  </a:extLst>
                </p:cNvPr>
                <p:cNvSpPr/>
                <p:nvPr/>
              </p:nvSpPr>
              <p:spPr>
                <a:xfrm>
                  <a:off x="6137994" y="3781023"/>
                  <a:ext cx="93715" cy="442455"/>
                </a:xfrm>
                <a:custGeom>
                  <a:avLst/>
                  <a:gdLst>
                    <a:gd name="connsiteX0" fmla="*/ 178496 w 182615"/>
                    <a:gd name="connsiteY0" fmla="*/ 402 h 442455"/>
                    <a:gd name="connsiteX1" fmla="*/ 86421 w 182615"/>
                    <a:gd name="connsiteY1" fmla="*/ 98827 h 442455"/>
                    <a:gd name="connsiteX2" fmla="*/ 121346 w 182615"/>
                    <a:gd name="connsiteY2" fmla="*/ 241702 h 442455"/>
                    <a:gd name="connsiteX3" fmla="*/ 696 w 182615"/>
                    <a:gd name="connsiteY3" fmla="*/ 429027 h 442455"/>
                    <a:gd name="connsiteX4" fmla="*/ 76896 w 182615"/>
                    <a:gd name="connsiteY4" fmla="*/ 397277 h 442455"/>
                    <a:gd name="connsiteX5" fmla="*/ 181671 w 182615"/>
                    <a:gd name="connsiteY5" fmla="*/ 155977 h 442455"/>
                    <a:gd name="connsiteX6" fmla="*/ 130871 w 182615"/>
                    <a:gd name="connsiteY6" fmla="*/ 67077 h 442455"/>
                    <a:gd name="connsiteX7" fmla="*/ 178496 w 182615"/>
                    <a:gd name="connsiteY7" fmla="*/ 402 h 442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615" h="442455">
                      <a:moveTo>
                        <a:pt x="178496" y="402"/>
                      </a:moveTo>
                      <a:cubicBezTo>
                        <a:pt x="171088" y="5694"/>
                        <a:pt x="95946" y="58610"/>
                        <a:pt x="86421" y="98827"/>
                      </a:cubicBezTo>
                      <a:cubicBezTo>
                        <a:pt x="76896" y="139044"/>
                        <a:pt x="135633" y="186669"/>
                        <a:pt x="121346" y="241702"/>
                      </a:cubicBezTo>
                      <a:cubicBezTo>
                        <a:pt x="107058" y="296735"/>
                        <a:pt x="8104" y="403098"/>
                        <a:pt x="696" y="429027"/>
                      </a:cubicBezTo>
                      <a:cubicBezTo>
                        <a:pt x="-6712" y="454956"/>
                        <a:pt x="46734" y="442785"/>
                        <a:pt x="76896" y="397277"/>
                      </a:cubicBezTo>
                      <a:cubicBezTo>
                        <a:pt x="107058" y="351769"/>
                        <a:pt x="172675" y="211010"/>
                        <a:pt x="181671" y="155977"/>
                      </a:cubicBezTo>
                      <a:cubicBezTo>
                        <a:pt x="190667" y="100944"/>
                        <a:pt x="132459" y="90890"/>
                        <a:pt x="130871" y="67077"/>
                      </a:cubicBezTo>
                      <a:cubicBezTo>
                        <a:pt x="129283" y="43264"/>
                        <a:pt x="185904" y="-4890"/>
                        <a:pt x="178496" y="40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03A141C-3716-4F75-9856-0F5AF9388D12}"/>
                    </a:ext>
                  </a:extLst>
                </p:cNvPr>
                <p:cNvSpPr/>
                <p:nvPr/>
              </p:nvSpPr>
              <p:spPr>
                <a:xfrm>
                  <a:off x="6233244" y="3806423"/>
                  <a:ext cx="93715" cy="442455"/>
                </a:xfrm>
                <a:custGeom>
                  <a:avLst/>
                  <a:gdLst>
                    <a:gd name="connsiteX0" fmla="*/ 178496 w 182615"/>
                    <a:gd name="connsiteY0" fmla="*/ 402 h 442455"/>
                    <a:gd name="connsiteX1" fmla="*/ 86421 w 182615"/>
                    <a:gd name="connsiteY1" fmla="*/ 98827 h 442455"/>
                    <a:gd name="connsiteX2" fmla="*/ 121346 w 182615"/>
                    <a:gd name="connsiteY2" fmla="*/ 241702 h 442455"/>
                    <a:gd name="connsiteX3" fmla="*/ 696 w 182615"/>
                    <a:gd name="connsiteY3" fmla="*/ 429027 h 442455"/>
                    <a:gd name="connsiteX4" fmla="*/ 76896 w 182615"/>
                    <a:gd name="connsiteY4" fmla="*/ 397277 h 442455"/>
                    <a:gd name="connsiteX5" fmla="*/ 181671 w 182615"/>
                    <a:gd name="connsiteY5" fmla="*/ 155977 h 442455"/>
                    <a:gd name="connsiteX6" fmla="*/ 130871 w 182615"/>
                    <a:gd name="connsiteY6" fmla="*/ 67077 h 442455"/>
                    <a:gd name="connsiteX7" fmla="*/ 178496 w 182615"/>
                    <a:gd name="connsiteY7" fmla="*/ 402 h 442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615" h="442455">
                      <a:moveTo>
                        <a:pt x="178496" y="402"/>
                      </a:moveTo>
                      <a:cubicBezTo>
                        <a:pt x="171088" y="5694"/>
                        <a:pt x="95946" y="58610"/>
                        <a:pt x="86421" y="98827"/>
                      </a:cubicBezTo>
                      <a:cubicBezTo>
                        <a:pt x="76896" y="139044"/>
                        <a:pt x="135633" y="186669"/>
                        <a:pt x="121346" y="241702"/>
                      </a:cubicBezTo>
                      <a:cubicBezTo>
                        <a:pt x="107058" y="296735"/>
                        <a:pt x="8104" y="403098"/>
                        <a:pt x="696" y="429027"/>
                      </a:cubicBezTo>
                      <a:cubicBezTo>
                        <a:pt x="-6712" y="454956"/>
                        <a:pt x="46734" y="442785"/>
                        <a:pt x="76896" y="397277"/>
                      </a:cubicBezTo>
                      <a:cubicBezTo>
                        <a:pt x="107058" y="351769"/>
                        <a:pt x="172675" y="211010"/>
                        <a:pt x="181671" y="155977"/>
                      </a:cubicBezTo>
                      <a:cubicBezTo>
                        <a:pt x="190667" y="100944"/>
                        <a:pt x="132459" y="90890"/>
                        <a:pt x="130871" y="67077"/>
                      </a:cubicBezTo>
                      <a:cubicBezTo>
                        <a:pt x="129283" y="43264"/>
                        <a:pt x="185904" y="-4890"/>
                        <a:pt x="178496" y="40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DEAF0E0A-E2E9-41A3-8EF3-ABF063EC29D0}"/>
                    </a:ext>
                  </a:extLst>
                </p:cNvPr>
                <p:cNvSpPr/>
                <p:nvPr/>
              </p:nvSpPr>
              <p:spPr>
                <a:xfrm>
                  <a:off x="4819855" y="4102358"/>
                  <a:ext cx="904035" cy="378945"/>
                </a:xfrm>
                <a:custGeom>
                  <a:avLst/>
                  <a:gdLst>
                    <a:gd name="connsiteX0" fmla="*/ 506573 w 904035"/>
                    <a:gd name="connsiteY0" fmla="*/ 179 h 378945"/>
                    <a:gd name="connsiteX1" fmla="*/ 511515 w 904035"/>
                    <a:gd name="connsiteY1" fmla="*/ 2917 h 378945"/>
                    <a:gd name="connsiteX2" fmla="*/ 594065 w 904035"/>
                    <a:gd name="connsiteY2" fmla="*/ 221992 h 378945"/>
                    <a:gd name="connsiteX3" fmla="*/ 746465 w 904035"/>
                    <a:gd name="connsiteY3" fmla="*/ 155317 h 378945"/>
                    <a:gd name="connsiteX4" fmla="*/ 740115 w 904035"/>
                    <a:gd name="connsiteY4" fmla="*/ 314067 h 378945"/>
                    <a:gd name="connsiteX5" fmla="*/ 898865 w 904035"/>
                    <a:gd name="connsiteY5" fmla="*/ 307717 h 378945"/>
                    <a:gd name="connsiteX6" fmla="*/ 904035 w 904035"/>
                    <a:gd name="connsiteY6" fmla="*/ 328928 h 378945"/>
                    <a:gd name="connsiteX7" fmla="*/ 796263 w 904035"/>
                    <a:gd name="connsiteY7" fmla="*/ 350546 h 378945"/>
                    <a:gd name="connsiteX8" fmla="*/ 451189 w 904035"/>
                    <a:gd name="connsiteY8" fmla="*/ 377567 h 378945"/>
                    <a:gd name="connsiteX9" fmla="*/ 206362 w 904035"/>
                    <a:gd name="connsiteY9" fmla="*/ 359993 h 378945"/>
                    <a:gd name="connsiteX10" fmla="*/ 156989 w 904035"/>
                    <a:gd name="connsiteY10" fmla="*/ 352611 h 378945"/>
                    <a:gd name="connsiteX11" fmla="*/ 143259 w 904035"/>
                    <a:gd name="connsiteY11" fmla="*/ 330283 h 378945"/>
                    <a:gd name="connsiteX12" fmla="*/ 124165 w 904035"/>
                    <a:gd name="connsiteY12" fmla="*/ 307717 h 378945"/>
                    <a:gd name="connsiteX13" fmla="*/ 340 w 904035"/>
                    <a:gd name="connsiteY13" fmla="*/ 234692 h 378945"/>
                    <a:gd name="connsiteX14" fmla="*/ 86065 w 904035"/>
                    <a:gd name="connsiteY14" fmla="*/ 168017 h 378945"/>
                    <a:gd name="connsiteX15" fmla="*/ 44790 w 904035"/>
                    <a:gd name="connsiteY15" fmla="*/ 56892 h 378945"/>
                    <a:gd name="connsiteX16" fmla="*/ 257515 w 904035"/>
                    <a:gd name="connsiteY16" fmla="*/ 202942 h 378945"/>
                    <a:gd name="connsiteX17" fmla="*/ 409915 w 904035"/>
                    <a:gd name="connsiteY17" fmla="*/ 329942 h 378945"/>
                    <a:gd name="connsiteX18" fmla="*/ 479765 w 904035"/>
                    <a:gd name="connsiteY18" fmla="*/ 250567 h 378945"/>
                    <a:gd name="connsiteX19" fmla="*/ 403565 w 904035"/>
                    <a:gd name="connsiteY19" fmla="*/ 177542 h 378945"/>
                    <a:gd name="connsiteX20" fmla="*/ 492465 w 904035"/>
                    <a:gd name="connsiteY20" fmla="*/ 101342 h 378945"/>
                    <a:gd name="connsiteX21" fmla="*/ 506573 w 904035"/>
                    <a:gd name="connsiteY21" fmla="*/ 179 h 378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04035" h="378945">
                      <a:moveTo>
                        <a:pt x="506573" y="179"/>
                      </a:moveTo>
                      <a:cubicBezTo>
                        <a:pt x="507795" y="-398"/>
                        <a:pt x="509399" y="404"/>
                        <a:pt x="511515" y="2917"/>
                      </a:cubicBezTo>
                      <a:cubicBezTo>
                        <a:pt x="528448" y="23025"/>
                        <a:pt x="554907" y="196592"/>
                        <a:pt x="594065" y="221992"/>
                      </a:cubicBezTo>
                      <a:cubicBezTo>
                        <a:pt x="633223" y="247392"/>
                        <a:pt x="722123" y="139971"/>
                        <a:pt x="746465" y="155317"/>
                      </a:cubicBezTo>
                      <a:cubicBezTo>
                        <a:pt x="770807" y="170663"/>
                        <a:pt x="714715" y="288667"/>
                        <a:pt x="740115" y="314067"/>
                      </a:cubicBezTo>
                      <a:cubicBezTo>
                        <a:pt x="765515" y="339467"/>
                        <a:pt x="886694" y="288667"/>
                        <a:pt x="898865" y="307717"/>
                      </a:cubicBezTo>
                      <a:lnTo>
                        <a:pt x="904035" y="328928"/>
                      </a:lnTo>
                      <a:lnTo>
                        <a:pt x="796263" y="350546"/>
                      </a:lnTo>
                      <a:cubicBezTo>
                        <a:pt x="676505" y="371924"/>
                        <a:pt x="564100" y="383024"/>
                        <a:pt x="451189" y="377567"/>
                      </a:cubicBezTo>
                      <a:cubicBezTo>
                        <a:pt x="375915" y="373929"/>
                        <a:pt x="291521" y="368604"/>
                        <a:pt x="206362" y="359993"/>
                      </a:cubicBezTo>
                      <a:lnTo>
                        <a:pt x="156989" y="352611"/>
                      </a:lnTo>
                      <a:lnTo>
                        <a:pt x="143259" y="330283"/>
                      </a:lnTo>
                      <a:cubicBezTo>
                        <a:pt x="137138" y="321476"/>
                        <a:pt x="130846" y="313803"/>
                        <a:pt x="124165" y="307717"/>
                      </a:cubicBezTo>
                      <a:cubicBezTo>
                        <a:pt x="70719" y="259034"/>
                        <a:pt x="6690" y="257975"/>
                        <a:pt x="340" y="234692"/>
                      </a:cubicBezTo>
                      <a:cubicBezTo>
                        <a:pt x="-6010" y="211409"/>
                        <a:pt x="78657" y="197650"/>
                        <a:pt x="86065" y="168017"/>
                      </a:cubicBezTo>
                      <a:cubicBezTo>
                        <a:pt x="93473" y="138384"/>
                        <a:pt x="16215" y="51071"/>
                        <a:pt x="44790" y="56892"/>
                      </a:cubicBezTo>
                      <a:cubicBezTo>
                        <a:pt x="73365" y="62713"/>
                        <a:pt x="196661" y="157434"/>
                        <a:pt x="257515" y="202942"/>
                      </a:cubicBezTo>
                      <a:cubicBezTo>
                        <a:pt x="318369" y="248450"/>
                        <a:pt x="372873" y="322004"/>
                        <a:pt x="409915" y="329942"/>
                      </a:cubicBezTo>
                      <a:cubicBezTo>
                        <a:pt x="446957" y="337879"/>
                        <a:pt x="480823" y="275967"/>
                        <a:pt x="479765" y="250567"/>
                      </a:cubicBezTo>
                      <a:cubicBezTo>
                        <a:pt x="478707" y="225167"/>
                        <a:pt x="401448" y="202413"/>
                        <a:pt x="403565" y="177542"/>
                      </a:cubicBezTo>
                      <a:cubicBezTo>
                        <a:pt x="405682" y="152671"/>
                        <a:pt x="474473" y="130446"/>
                        <a:pt x="492465" y="101342"/>
                      </a:cubicBezTo>
                      <a:cubicBezTo>
                        <a:pt x="508208" y="75876"/>
                        <a:pt x="498022" y="4224"/>
                        <a:pt x="506573" y="17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8B929CE0-45AC-4AE6-AD05-9DEB10A3E834}"/>
              </a:ext>
            </a:extLst>
          </p:cNvPr>
          <p:cNvGrpSpPr/>
          <p:nvPr/>
        </p:nvGrpSpPr>
        <p:grpSpPr>
          <a:xfrm>
            <a:off x="3669921" y="1654514"/>
            <a:ext cx="2584266" cy="1242435"/>
            <a:chOff x="3079630" y="871268"/>
            <a:chExt cx="3140015" cy="1509622"/>
          </a:xfrm>
        </p:grpSpPr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698B2687-76B7-44C1-A42F-612E98E07388}"/>
                </a:ext>
              </a:extLst>
            </p:cNvPr>
            <p:cNvSpPr/>
            <p:nvPr/>
          </p:nvSpPr>
          <p:spPr>
            <a:xfrm>
              <a:off x="3079630" y="871268"/>
              <a:ext cx="3140015" cy="1509622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C55781EB-76A0-4011-B028-1B90EE45C8D5}"/>
                </a:ext>
              </a:extLst>
            </p:cNvPr>
            <p:cNvSpPr/>
            <p:nvPr/>
          </p:nvSpPr>
          <p:spPr>
            <a:xfrm>
              <a:off x="3149837" y="936300"/>
              <a:ext cx="2999600" cy="1379558"/>
            </a:xfrm>
            <a:prstGeom prst="rect">
              <a:avLst/>
            </a:prstGeom>
            <a:pattFill prst="dkHorz">
              <a:fgClr>
                <a:srgbClr val="FFCC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A5D15076-5BA0-4250-8D55-6AC24004C177}"/>
                </a:ext>
              </a:extLst>
            </p:cNvPr>
            <p:cNvSpPr txBox="1"/>
            <p:nvPr/>
          </p:nvSpPr>
          <p:spPr>
            <a:xfrm>
              <a:off x="3293382" y="1156292"/>
              <a:ext cx="1301750" cy="5175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>
                    <a:solidFill>
                      <a:srgbClr val="CC0099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お肉券</a:t>
              </a: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06411074-97CF-4FF8-9956-8E5A5A81AD23}"/>
                </a:ext>
              </a:extLst>
            </p:cNvPr>
            <p:cNvGrpSpPr/>
            <p:nvPr/>
          </p:nvGrpSpPr>
          <p:grpSpPr>
            <a:xfrm>
              <a:off x="4744683" y="1082092"/>
              <a:ext cx="1241416" cy="974047"/>
              <a:chOff x="7223835" y="156942"/>
              <a:chExt cx="1910940" cy="1499373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9379B39C-2E52-43C9-B9C8-DA119577BE84}"/>
                  </a:ext>
                </a:extLst>
              </p:cNvPr>
              <p:cNvGrpSpPr/>
              <p:nvPr/>
            </p:nvGrpSpPr>
            <p:grpSpPr>
              <a:xfrm>
                <a:off x="7223835" y="831995"/>
                <a:ext cx="824322" cy="824320"/>
                <a:chOff x="6842782" y="831995"/>
                <a:chExt cx="824322" cy="824320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4937423F-81F3-4940-A076-C3F53A2933B4}"/>
                    </a:ext>
                  </a:extLst>
                </p:cNvPr>
                <p:cNvSpPr/>
                <p:nvPr/>
              </p:nvSpPr>
              <p:spPr>
                <a:xfrm>
                  <a:off x="6871223" y="860707"/>
                  <a:ext cx="766896" cy="766896"/>
                </a:xfrm>
                <a:prstGeom prst="ellipse">
                  <a:avLst/>
                </a:pr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円: 塗りつぶしなし 203">
                  <a:extLst>
                    <a:ext uri="{FF2B5EF4-FFF2-40B4-BE49-F238E27FC236}">
                      <a16:creationId xmlns:a16="http://schemas.microsoft.com/office/drawing/2014/main" id="{EA9BE57E-0330-49AE-A3BA-C03743C75D0C}"/>
                    </a:ext>
                  </a:extLst>
                </p:cNvPr>
                <p:cNvSpPr/>
                <p:nvPr/>
              </p:nvSpPr>
              <p:spPr>
                <a:xfrm>
                  <a:off x="6842782" y="831995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FF66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C740F071-FA79-49EC-9A99-38426E9703D4}"/>
                    </a:ext>
                  </a:extLst>
                </p:cNvPr>
                <p:cNvGrpSpPr/>
                <p:nvPr/>
              </p:nvGrpSpPr>
              <p:grpSpPr>
                <a:xfrm>
                  <a:off x="6944568" y="989337"/>
                  <a:ext cx="621427" cy="599719"/>
                  <a:chOff x="4248545" y="819509"/>
                  <a:chExt cx="729441" cy="703960"/>
                </a:xfrm>
              </p:grpSpPr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BFF3CC32-DB43-45D8-B326-8FDEF8FCEEFC}"/>
                      </a:ext>
                    </a:extLst>
                  </p:cNvPr>
                  <p:cNvSpPr/>
                  <p:nvPr/>
                </p:nvSpPr>
                <p:spPr>
                  <a:xfrm>
                    <a:off x="4248545" y="909521"/>
                    <a:ext cx="233362" cy="92123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楕円 206">
                    <a:extLst>
                      <a:ext uri="{FF2B5EF4-FFF2-40B4-BE49-F238E27FC236}">
                        <a16:creationId xmlns:a16="http://schemas.microsoft.com/office/drawing/2014/main" id="{BCC8E243-D878-404B-8013-021957BC5593}"/>
                      </a:ext>
                    </a:extLst>
                  </p:cNvPr>
                  <p:cNvSpPr/>
                  <p:nvPr/>
                </p:nvSpPr>
                <p:spPr>
                  <a:xfrm>
                    <a:off x="4744624" y="909521"/>
                    <a:ext cx="233362" cy="92123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二等辺三角形 39">
                    <a:extLst>
                      <a:ext uri="{FF2B5EF4-FFF2-40B4-BE49-F238E27FC236}">
                        <a16:creationId xmlns:a16="http://schemas.microsoft.com/office/drawing/2014/main" id="{B77FB2E3-F5C3-43DF-A0CD-351BD20081EE}"/>
                      </a:ext>
                    </a:extLst>
                  </p:cNvPr>
                  <p:cNvSpPr/>
                  <p:nvPr/>
                </p:nvSpPr>
                <p:spPr>
                  <a:xfrm>
                    <a:off x="4422967" y="819509"/>
                    <a:ext cx="92033" cy="126207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133" h="626271">
                        <a:moveTo>
                          <a:pt x="0" y="626271"/>
                        </a:moveTo>
                        <a:cubicBezTo>
                          <a:pt x="69522" y="417514"/>
                          <a:pt x="162858" y="-792"/>
                          <a:pt x="208567" y="1"/>
                        </a:cubicBezTo>
                        <a:cubicBezTo>
                          <a:pt x="254276" y="794"/>
                          <a:pt x="347611" y="417514"/>
                          <a:pt x="417133" y="626271"/>
                        </a:cubicBezTo>
                        <a:lnTo>
                          <a:pt x="0" y="626271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二等辺三角形 39">
                    <a:extLst>
                      <a:ext uri="{FF2B5EF4-FFF2-40B4-BE49-F238E27FC236}">
                        <a16:creationId xmlns:a16="http://schemas.microsoft.com/office/drawing/2014/main" id="{E3F89079-6546-4410-B900-65FAF4A1301E}"/>
                      </a:ext>
                    </a:extLst>
                  </p:cNvPr>
                  <p:cNvSpPr/>
                  <p:nvPr/>
                </p:nvSpPr>
                <p:spPr>
                  <a:xfrm>
                    <a:off x="4694430" y="819509"/>
                    <a:ext cx="92033" cy="126207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7133" h="626271">
                        <a:moveTo>
                          <a:pt x="0" y="626271"/>
                        </a:moveTo>
                        <a:cubicBezTo>
                          <a:pt x="69522" y="417514"/>
                          <a:pt x="162858" y="-792"/>
                          <a:pt x="208567" y="1"/>
                        </a:cubicBezTo>
                        <a:cubicBezTo>
                          <a:pt x="254276" y="794"/>
                          <a:pt x="347611" y="417514"/>
                          <a:pt x="417133" y="626271"/>
                        </a:cubicBezTo>
                        <a:lnTo>
                          <a:pt x="0" y="626271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97F3B4ED-83E6-4B20-8F64-9FCCEDED9D80}"/>
                      </a:ext>
                    </a:extLst>
                  </p:cNvPr>
                  <p:cNvSpPr/>
                  <p:nvPr/>
                </p:nvSpPr>
                <p:spPr>
                  <a:xfrm>
                    <a:off x="4373561" y="916322"/>
                    <a:ext cx="457202" cy="515168"/>
                  </a:xfrm>
                  <a:custGeom>
                    <a:avLst/>
                    <a:gdLst>
                      <a:gd name="connsiteX0" fmla="*/ 84933 w 509588"/>
                      <a:gd name="connsiteY0" fmla="*/ 0 h 642624"/>
                      <a:gd name="connsiteX1" fmla="*/ 424655 w 509588"/>
                      <a:gd name="connsiteY1" fmla="*/ 0 h 642624"/>
                      <a:gd name="connsiteX2" fmla="*/ 509588 w 509588"/>
                      <a:gd name="connsiteY2" fmla="*/ 84933 h 642624"/>
                      <a:gd name="connsiteX3" fmla="*/ 509588 w 509588"/>
                      <a:gd name="connsiteY3" fmla="*/ 446561 h 642624"/>
                      <a:gd name="connsiteX4" fmla="*/ 457715 w 509588"/>
                      <a:gd name="connsiteY4" fmla="*/ 524820 h 642624"/>
                      <a:gd name="connsiteX5" fmla="*/ 431006 w 509588"/>
                      <a:gd name="connsiteY5" fmla="*/ 530212 h 642624"/>
                      <a:gd name="connsiteX6" fmla="*/ 431006 w 509588"/>
                      <a:gd name="connsiteY6" fmla="*/ 538314 h 642624"/>
                      <a:gd name="connsiteX7" fmla="*/ 326696 w 509588"/>
                      <a:gd name="connsiteY7" fmla="*/ 642624 h 642624"/>
                      <a:gd name="connsiteX8" fmla="*/ 182892 w 509588"/>
                      <a:gd name="connsiteY8" fmla="*/ 642624 h 642624"/>
                      <a:gd name="connsiteX9" fmla="*/ 78582 w 509588"/>
                      <a:gd name="connsiteY9" fmla="*/ 538314 h 642624"/>
                      <a:gd name="connsiteX10" fmla="*/ 78582 w 509588"/>
                      <a:gd name="connsiteY10" fmla="*/ 530212 h 642624"/>
                      <a:gd name="connsiteX11" fmla="*/ 51873 w 509588"/>
                      <a:gd name="connsiteY11" fmla="*/ 524820 h 642624"/>
                      <a:gd name="connsiteX12" fmla="*/ 0 w 509588"/>
                      <a:gd name="connsiteY12" fmla="*/ 446561 h 642624"/>
                      <a:gd name="connsiteX13" fmla="*/ 0 w 509588"/>
                      <a:gd name="connsiteY13" fmla="*/ 84933 h 642624"/>
                      <a:gd name="connsiteX14" fmla="*/ 84933 w 509588"/>
                      <a:gd name="connsiteY14" fmla="*/ 0 h 642624"/>
                      <a:gd name="connsiteX0" fmla="*/ 85405 w 510060"/>
                      <a:gd name="connsiteY0" fmla="*/ 0 h 642624"/>
                      <a:gd name="connsiteX1" fmla="*/ 425127 w 510060"/>
                      <a:gd name="connsiteY1" fmla="*/ 0 h 642624"/>
                      <a:gd name="connsiteX2" fmla="*/ 510060 w 510060"/>
                      <a:gd name="connsiteY2" fmla="*/ 84933 h 642624"/>
                      <a:gd name="connsiteX3" fmla="*/ 510060 w 510060"/>
                      <a:gd name="connsiteY3" fmla="*/ 446561 h 642624"/>
                      <a:gd name="connsiteX4" fmla="*/ 458187 w 510060"/>
                      <a:gd name="connsiteY4" fmla="*/ 524820 h 642624"/>
                      <a:gd name="connsiteX5" fmla="*/ 431478 w 510060"/>
                      <a:gd name="connsiteY5" fmla="*/ 530212 h 642624"/>
                      <a:gd name="connsiteX6" fmla="*/ 431478 w 510060"/>
                      <a:gd name="connsiteY6" fmla="*/ 538314 h 642624"/>
                      <a:gd name="connsiteX7" fmla="*/ 327168 w 510060"/>
                      <a:gd name="connsiteY7" fmla="*/ 642624 h 642624"/>
                      <a:gd name="connsiteX8" fmla="*/ 183364 w 510060"/>
                      <a:gd name="connsiteY8" fmla="*/ 642624 h 642624"/>
                      <a:gd name="connsiteX9" fmla="*/ 79054 w 510060"/>
                      <a:gd name="connsiteY9" fmla="*/ 538314 h 642624"/>
                      <a:gd name="connsiteX10" fmla="*/ 79054 w 510060"/>
                      <a:gd name="connsiteY10" fmla="*/ 530212 h 642624"/>
                      <a:gd name="connsiteX11" fmla="*/ 52345 w 510060"/>
                      <a:gd name="connsiteY11" fmla="*/ 524820 h 642624"/>
                      <a:gd name="connsiteX12" fmla="*/ 472 w 510060"/>
                      <a:gd name="connsiteY12" fmla="*/ 84933 h 642624"/>
                      <a:gd name="connsiteX13" fmla="*/ 85405 w 510060"/>
                      <a:gd name="connsiteY13" fmla="*/ 0 h 642624"/>
                      <a:gd name="connsiteX0" fmla="*/ 84933 w 509588"/>
                      <a:gd name="connsiteY0" fmla="*/ 0 h 642624"/>
                      <a:gd name="connsiteX1" fmla="*/ 424655 w 509588"/>
                      <a:gd name="connsiteY1" fmla="*/ 0 h 642624"/>
                      <a:gd name="connsiteX2" fmla="*/ 509588 w 509588"/>
                      <a:gd name="connsiteY2" fmla="*/ 84933 h 642624"/>
                      <a:gd name="connsiteX3" fmla="*/ 509588 w 509588"/>
                      <a:gd name="connsiteY3" fmla="*/ 446561 h 642624"/>
                      <a:gd name="connsiteX4" fmla="*/ 457715 w 509588"/>
                      <a:gd name="connsiteY4" fmla="*/ 524820 h 642624"/>
                      <a:gd name="connsiteX5" fmla="*/ 431006 w 509588"/>
                      <a:gd name="connsiteY5" fmla="*/ 530212 h 642624"/>
                      <a:gd name="connsiteX6" fmla="*/ 431006 w 509588"/>
                      <a:gd name="connsiteY6" fmla="*/ 538314 h 642624"/>
                      <a:gd name="connsiteX7" fmla="*/ 326696 w 509588"/>
                      <a:gd name="connsiteY7" fmla="*/ 642624 h 642624"/>
                      <a:gd name="connsiteX8" fmla="*/ 182892 w 509588"/>
                      <a:gd name="connsiteY8" fmla="*/ 642624 h 642624"/>
                      <a:gd name="connsiteX9" fmla="*/ 78582 w 509588"/>
                      <a:gd name="connsiteY9" fmla="*/ 538314 h 642624"/>
                      <a:gd name="connsiteX10" fmla="*/ 78582 w 509588"/>
                      <a:gd name="connsiteY10" fmla="*/ 530212 h 642624"/>
                      <a:gd name="connsiteX11" fmla="*/ 0 w 509588"/>
                      <a:gd name="connsiteY11" fmla="*/ 84933 h 642624"/>
                      <a:gd name="connsiteX12" fmla="*/ 84933 w 509588"/>
                      <a:gd name="connsiteY12" fmla="*/ 0 h 642624"/>
                      <a:gd name="connsiteX0" fmla="*/ 84933 w 509588"/>
                      <a:gd name="connsiteY0" fmla="*/ 0 h 642624"/>
                      <a:gd name="connsiteX1" fmla="*/ 424655 w 509588"/>
                      <a:gd name="connsiteY1" fmla="*/ 0 h 642624"/>
                      <a:gd name="connsiteX2" fmla="*/ 509588 w 509588"/>
                      <a:gd name="connsiteY2" fmla="*/ 84933 h 642624"/>
                      <a:gd name="connsiteX3" fmla="*/ 509588 w 509588"/>
                      <a:gd name="connsiteY3" fmla="*/ 446561 h 642624"/>
                      <a:gd name="connsiteX4" fmla="*/ 457715 w 509588"/>
                      <a:gd name="connsiteY4" fmla="*/ 524820 h 642624"/>
                      <a:gd name="connsiteX5" fmla="*/ 431006 w 509588"/>
                      <a:gd name="connsiteY5" fmla="*/ 530212 h 642624"/>
                      <a:gd name="connsiteX6" fmla="*/ 431006 w 509588"/>
                      <a:gd name="connsiteY6" fmla="*/ 538314 h 642624"/>
                      <a:gd name="connsiteX7" fmla="*/ 326696 w 509588"/>
                      <a:gd name="connsiteY7" fmla="*/ 642624 h 642624"/>
                      <a:gd name="connsiteX8" fmla="*/ 182892 w 509588"/>
                      <a:gd name="connsiteY8" fmla="*/ 642624 h 642624"/>
                      <a:gd name="connsiteX9" fmla="*/ 78582 w 509588"/>
                      <a:gd name="connsiteY9" fmla="*/ 538314 h 642624"/>
                      <a:gd name="connsiteX10" fmla="*/ 0 w 509588"/>
                      <a:gd name="connsiteY10" fmla="*/ 84933 h 642624"/>
                      <a:gd name="connsiteX11" fmla="*/ 84933 w 509588"/>
                      <a:gd name="connsiteY11" fmla="*/ 0 h 642624"/>
                      <a:gd name="connsiteX0" fmla="*/ 84933 w 509588"/>
                      <a:gd name="connsiteY0" fmla="*/ 0 h 642624"/>
                      <a:gd name="connsiteX1" fmla="*/ 424655 w 509588"/>
                      <a:gd name="connsiteY1" fmla="*/ 0 h 642624"/>
                      <a:gd name="connsiteX2" fmla="*/ 509588 w 509588"/>
                      <a:gd name="connsiteY2" fmla="*/ 84933 h 642624"/>
                      <a:gd name="connsiteX3" fmla="*/ 509588 w 509588"/>
                      <a:gd name="connsiteY3" fmla="*/ 446561 h 642624"/>
                      <a:gd name="connsiteX4" fmla="*/ 457715 w 509588"/>
                      <a:gd name="connsiteY4" fmla="*/ 524820 h 642624"/>
                      <a:gd name="connsiteX5" fmla="*/ 431006 w 509588"/>
                      <a:gd name="connsiteY5" fmla="*/ 538314 h 642624"/>
                      <a:gd name="connsiteX6" fmla="*/ 326696 w 509588"/>
                      <a:gd name="connsiteY6" fmla="*/ 642624 h 642624"/>
                      <a:gd name="connsiteX7" fmla="*/ 182892 w 509588"/>
                      <a:gd name="connsiteY7" fmla="*/ 642624 h 642624"/>
                      <a:gd name="connsiteX8" fmla="*/ 78582 w 509588"/>
                      <a:gd name="connsiteY8" fmla="*/ 538314 h 642624"/>
                      <a:gd name="connsiteX9" fmla="*/ 0 w 509588"/>
                      <a:gd name="connsiteY9" fmla="*/ 84933 h 642624"/>
                      <a:gd name="connsiteX10" fmla="*/ 84933 w 509588"/>
                      <a:gd name="connsiteY10" fmla="*/ 0 h 642624"/>
                      <a:gd name="connsiteX0" fmla="*/ 84933 w 509588"/>
                      <a:gd name="connsiteY0" fmla="*/ 0 h 642624"/>
                      <a:gd name="connsiteX1" fmla="*/ 424655 w 509588"/>
                      <a:gd name="connsiteY1" fmla="*/ 0 h 642624"/>
                      <a:gd name="connsiteX2" fmla="*/ 509588 w 509588"/>
                      <a:gd name="connsiteY2" fmla="*/ 84933 h 642624"/>
                      <a:gd name="connsiteX3" fmla="*/ 509588 w 509588"/>
                      <a:gd name="connsiteY3" fmla="*/ 446561 h 642624"/>
                      <a:gd name="connsiteX4" fmla="*/ 431006 w 509588"/>
                      <a:gd name="connsiteY4" fmla="*/ 538314 h 642624"/>
                      <a:gd name="connsiteX5" fmla="*/ 326696 w 509588"/>
                      <a:gd name="connsiteY5" fmla="*/ 642624 h 642624"/>
                      <a:gd name="connsiteX6" fmla="*/ 182892 w 509588"/>
                      <a:gd name="connsiteY6" fmla="*/ 642624 h 642624"/>
                      <a:gd name="connsiteX7" fmla="*/ 78582 w 509588"/>
                      <a:gd name="connsiteY7" fmla="*/ 538314 h 642624"/>
                      <a:gd name="connsiteX8" fmla="*/ 0 w 509588"/>
                      <a:gd name="connsiteY8" fmla="*/ 84933 h 642624"/>
                      <a:gd name="connsiteX9" fmla="*/ 84933 w 509588"/>
                      <a:gd name="connsiteY9" fmla="*/ 0 h 642624"/>
                      <a:gd name="connsiteX0" fmla="*/ 84933 w 509588"/>
                      <a:gd name="connsiteY0" fmla="*/ 0 h 642624"/>
                      <a:gd name="connsiteX1" fmla="*/ 424655 w 509588"/>
                      <a:gd name="connsiteY1" fmla="*/ 0 h 642624"/>
                      <a:gd name="connsiteX2" fmla="*/ 509588 w 509588"/>
                      <a:gd name="connsiteY2" fmla="*/ 84933 h 642624"/>
                      <a:gd name="connsiteX3" fmla="*/ 431006 w 509588"/>
                      <a:gd name="connsiteY3" fmla="*/ 538314 h 642624"/>
                      <a:gd name="connsiteX4" fmla="*/ 326696 w 509588"/>
                      <a:gd name="connsiteY4" fmla="*/ 642624 h 642624"/>
                      <a:gd name="connsiteX5" fmla="*/ 182892 w 509588"/>
                      <a:gd name="connsiteY5" fmla="*/ 642624 h 642624"/>
                      <a:gd name="connsiteX6" fmla="*/ 78582 w 509588"/>
                      <a:gd name="connsiteY6" fmla="*/ 538314 h 642624"/>
                      <a:gd name="connsiteX7" fmla="*/ 0 w 509588"/>
                      <a:gd name="connsiteY7" fmla="*/ 84933 h 642624"/>
                      <a:gd name="connsiteX8" fmla="*/ 84933 w 509588"/>
                      <a:gd name="connsiteY8" fmla="*/ 0 h 642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9588" h="642624">
                        <a:moveTo>
                          <a:pt x="84933" y="0"/>
                        </a:moveTo>
                        <a:lnTo>
                          <a:pt x="424655" y="0"/>
                        </a:lnTo>
                        <a:cubicBezTo>
                          <a:pt x="471562" y="0"/>
                          <a:pt x="509588" y="38026"/>
                          <a:pt x="509588" y="84933"/>
                        </a:cubicBezTo>
                        <a:lnTo>
                          <a:pt x="431006" y="538314"/>
                        </a:lnTo>
                        <a:cubicBezTo>
                          <a:pt x="431006" y="595923"/>
                          <a:pt x="384305" y="642624"/>
                          <a:pt x="326696" y="642624"/>
                        </a:cubicBezTo>
                        <a:lnTo>
                          <a:pt x="182892" y="642624"/>
                        </a:lnTo>
                        <a:cubicBezTo>
                          <a:pt x="125283" y="642624"/>
                          <a:pt x="78582" y="595923"/>
                          <a:pt x="78582" y="538314"/>
                        </a:cubicBezTo>
                        <a:lnTo>
                          <a:pt x="0" y="84933"/>
                        </a:lnTo>
                        <a:cubicBezTo>
                          <a:pt x="0" y="38026"/>
                          <a:pt x="38026" y="0"/>
                          <a:pt x="8493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アーチ 210">
                    <a:extLst>
                      <a:ext uri="{FF2B5EF4-FFF2-40B4-BE49-F238E27FC236}">
                        <a16:creationId xmlns:a16="http://schemas.microsoft.com/office/drawing/2014/main" id="{4CC4B289-CEC6-4BD8-8A74-EE265FEE29C9}"/>
                      </a:ext>
                    </a:extLst>
                  </p:cNvPr>
                  <p:cNvSpPr/>
                  <p:nvPr/>
                </p:nvSpPr>
                <p:spPr>
                  <a:xfrm>
                    <a:off x="4510472" y="1339511"/>
                    <a:ext cx="183958" cy="183958"/>
                  </a:xfrm>
                  <a:prstGeom prst="blockArc">
                    <a:avLst>
                      <a:gd name="adj1" fmla="val 19219263"/>
                      <a:gd name="adj2" fmla="val 13431078"/>
                      <a:gd name="adj3" fmla="val 1905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2" name="楕円 211">
                    <a:extLst>
                      <a:ext uri="{FF2B5EF4-FFF2-40B4-BE49-F238E27FC236}">
                        <a16:creationId xmlns:a16="http://schemas.microsoft.com/office/drawing/2014/main" id="{7AD70A47-FFB7-4515-9236-0D9F352C0F81}"/>
                      </a:ext>
                    </a:extLst>
                  </p:cNvPr>
                  <p:cNvSpPr/>
                  <p:nvPr/>
                </p:nvSpPr>
                <p:spPr>
                  <a:xfrm>
                    <a:off x="4469800" y="1070493"/>
                    <a:ext cx="49018" cy="11487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F5CCFCD2-5DBC-4612-A62A-618D3221A980}"/>
                      </a:ext>
                    </a:extLst>
                  </p:cNvPr>
                  <p:cNvSpPr/>
                  <p:nvPr/>
                </p:nvSpPr>
                <p:spPr>
                  <a:xfrm>
                    <a:off x="4674587" y="1070493"/>
                    <a:ext cx="49018" cy="11487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EC4362A3-EB25-4012-B17B-423C151BC46F}"/>
                  </a:ext>
                </a:extLst>
              </p:cNvPr>
              <p:cNvGrpSpPr/>
              <p:nvPr/>
            </p:nvGrpSpPr>
            <p:grpSpPr>
              <a:xfrm>
                <a:off x="8310453" y="831995"/>
                <a:ext cx="824322" cy="824320"/>
                <a:chOff x="8700157" y="831995"/>
                <a:chExt cx="824322" cy="824320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6F935232-4249-4A97-8FBA-79ED2C857AC3}"/>
                    </a:ext>
                  </a:extLst>
                </p:cNvPr>
                <p:cNvSpPr/>
                <p:nvPr/>
              </p:nvSpPr>
              <p:spPr>
                <a:xfrm>
                  <a:off x="8728598" y="860707"/>
                  <a:ext cx="766896" cy="766896"/>
                </a:xfrm>
                <a:prstGeom prst="ellipse">
                  <a:avLst/>
                </a:pr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円: 塗りつぶしなし 192">
                  <a:extLst>
                    <a:ext uri="{FF2B5EF4-FFF2-40B4-BE49-F238E27FC236}">
                      <a16:creationId xmlns:a16="http://schemas.microsoft.com/office/drawing/2014/main" id="{7AB4B9D8-C265-4E75-AF6A-D188D6BDF1F1}"/>
                    </a:ext>
                  </a:extLst>
                </p:cNvPr>
                <p:cNvSpPr/>
                <p:nvPr/>
              </p:nvSpPr>
              <p:spPr>
                <a:xfrm>
                  <a:off x="8700157" y="831995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FF66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40B6F7E1-8CBF-4B97-A461-54988BA7A9D4}"/>
                    </a:ext>
                  </a:extLst>
                </p:cNvPr>
                <p:cNvGrpSpPr/>
                <p:nvPr/>
              </p:nvGrpSpPr>
              <p:grpSpPr>
                <a:xfrm>
                  <a:off x="8807461" y="974293"/>
                  <a:ext cx="617587" cy="561328"/>
                  <a:chOff x="6118175" y="965451"/>
                  <a:chExt cx="617587" cy="561328"/>
                </a:xfrm>
              </p:grpSpPr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9D9E33EB-876B-4A4D-82C1-0F0B68161630}"/>
                      </a:ext>
                    </a:extLst>
                  </p:cNvPr>
                  <p:cNvSpPr/>
                  <p:nvPr/>
                </p:nvSpPr>
                <p:spPr>
                  <a:xfrm>
                    <a:off x="6118175" y="965451"/>
                    <a:ext cx="617587" cy="561328"/>
                  </a:xfrm>
                  <a:prstGeom prst="ellipse">
                    <a:avLst/>
                  </a:prstGeom>
                  <a:solidFill>
                    <a:srgbClr val="FFCC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2BCCA2BD-1FB4-4CA0-9525-9D9736A3D8B4}"/>
                      </a:ext>
                    </a:extLst>
                  </p:cNvPr>
                  <p:cNvSpPr/>
                  <p:nvPr/>
                </p:nvSpPr>
                <p:spPr>
                  <a:xfrm>
                    <a:off x="6287244" y="1274610"/>
                    <a:ext cx="279450" cy="218490"/>
                  </a:xfrm>
                  <a:prstGeom prst="ellipse">
                    <a:avLst/>
                  </a:prstGeom>
                  <a:solidFill>
                    <a:srgbClr val="FF66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二等辺三角形 39">
                    <a:extLst>
                      <a:ext uri="{FF2B5EF4-FFF2-40B4-BE49-F238E27FC236}">
                        <a16:creationId xmlns:a16="http://schemas.microsoft.com/office/drawing/2014/main" id="{AFA9AE38-7177-4EAE-BE20-432E6DF3DD9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138028" y="1008208"/>
                    <a:ext cx="200431" cy="124536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二等辺三角形 39">
                    <a:extLst>
                      <a:ext uri="{FF2B5EF4-FFF2-40B4-BE49-F238E27FC236}">
                        <a16:creationId xmlns:a16="http://schemas.microsoft.com/office/drawing/2014/main" id="{8788B922-7CCF-4D1B-B55E-71A04AD4F0D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6512649" y="1008208"/>
                    <a:ext cx="200431" cy="124536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6A413F10-0C3A-4335-BAD3-970A7D21EEDA}"/>
                      </a:ext>
                    </a:extLst>
                  </p:cNvPr>
                  <p:cNvSpPr/>
                  <p:nvPr/>
                </p:nvSpPr>
                <p:spPr>
                  <a:xfrm>
                    <a:off x="6232338" y="1154487"/>
                    <a:ext cx="49018" cy="11487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6995DC85-9537-44D2-8D55-B23FAFB7D2B6}"/>
                      </a:ext>
                    </a:extLst>
                  </p:cNvPr>
                  <p:cNvSpPr/>
                  <p:nvPr/>
                </p:nvSpPr>
                <p:spPr>
                  <a:xfrm>
                    <a:off x="6563332" y="1154487"/>
                    <a:ext cx="49018" cy="11487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08AC931C-8B7F-445A-B989-95C719810206}"/>
                      </a:ext>
                    </a:extLst>
                  </p:cNvPr>
                  <p:cNvSpPr/>
                  <p:nvPr/>
                </p:nvSpPr>
                <p:spPr>
                  <a:xfrm>
                    <a:off x="6341888" y="1330564"/>
                    <a:ext cx="61123" cy="11320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9C6302D3-345E-4223-BAAF-E59AF295E3FA}"/>
                      </a:ext>
                    </a:extLst>
                  </p:cNvPr>
                  <p:cNvSpPr/>
                  <p:nvPr/>
                </p:nvSpPr>
                <p:spPr>
                  <a:xfrm>
                    <a:off x="6460951" y="1330564"/>
                    <a:ext cx="61123" cy="11320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78D1B016-27EC-49FC-B803-8C419FA3BA68}"/>
                  </a:ext>
                </a:extLst>
              </p:cNvPr>
              <p:cNvGrpSpPr/>
              <p:nvPr/>
            </p:nvGrpSpPr>
            <p:grpSpPr>
              <a:xfrm>
                <a:off x="7767144" y="156942"/>
                <a:ext cx="824322" cy="824320"/>
                <a:chOff x="7757182" y="831995"/>
                <a:chExt cx="824322" cy="824320"/>
              </a:xfrm>
            </p:grpSpPr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1539983A-AE06-4151-B317-5CCB0B0EF669}"/>
                    </a:ext>
                  </a:extLst>
                </p:cNvPr>
                <p:cNvSpPr/>
                <p:nvPr/>
              </p:nvSpPr>
              <p:spPr>
                <a:xfrm>
                  <a:off x="7785895" y="860707"/>
                  <a:ext cx="766896" cy="766896"/>
                </a:xfrm>
                <a:prstGeom prst="ellipse">
                  <a:avLst/>
                </a:prstGeom>
                <a:solidFill>
                  <a:srgbClr val="FFC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0E169A76-8B6E-4213-91BB-C53FA07E3BCA}"/>
                    </a:ext>
                  </a:extLst>
                </p:cNvPr>
                <p:cNvGrpSpPr/>
                <p:nvPr/>
              </p:nvGrpSpPr>
              <p:grpSpPr>
                <a:xfrm>
                  <a:off x="7922078" y="911726"/>
                  <a:ext cx="494530" cy="717050"/>
                  <a:chOff x="5318918" y="819509"/>
                  <a:chExt cx="526258" cy="763055"/>
                </a:xfrm>
              </p:grpSpPr>
              <p:sp>
                <p:nvSpPr>
                  <p:cNvPr id="184" name="四角形: 角を丸くする 183">
                    <a:extLst>
                      <a:ext uri="{FF2B5EF4-FFF2-40B4-BE49-F238E27FC236}">
                        <a16:creationId xmlns:a16="http://schemas.microsoft.com/office/drawing/2014/main" id="{95BBDC4D-3691-43F6-87F8-4B869BFB6B43}"/>
                      </a:ext>
                    </a:extLst>
                  </p:cNvPr>
                  <p:cNvSpPr/>
                  <p:nvPr/>
                </p:nvSpPr>
                <p:spPr>
                  <a:xfrm>
                    <a:off x="5545968" y="819509"/>
                    <a:ext cx="72158" cy="1547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A630F73B-7BC5-4E1C-AC2E-DF14702335EA}"/>
                      </a:ext>
                    </a:extLst>
                  </p:cNvPr>
                  <p:cNvSpPr/>
                  <p:nvPr/>
                </p:nvSpPr>
                <p:spPr>
                  <a:xfrm>
                    <a:off x="5318918" y="1229085"/>
                    <a:ext cx="526258" cy="353479"/>
                  </a:xfrm>
                  <a:custGeom>
                    <a:avLst/>
                    <a:gdLst>
                      <a:gd name="connsiteX0" fmla="*/ 290975 w 581951"/>
                      <a:gd name="connsiteY0" fmla="*/ 0 h 116681"/>
                      <a:gd name="connsiteX1" fmla="*/ 575113 w 581951"/>
                      <a:gd name="connsiteY1" fmla="*/ 98896 h 116681"/>
                      <a:gd name="connsiteX2" fmla="*/ 581951 w 581951"/>
                      <a:gd name="connsiteY2" fmla="*/ 116681 h 116681"/>
                      <a:gd name="connsiteX3" fmla="*/ 0 w 581951"/>
                      <a:gd name="connsiteY3" fmla="*/ 116681 h 116681"/>
                      <a:gd name="connsiteX4" fmla="*/ 6838 w 581951"/>
                      <a:gd name="connsiteY4" fmla="*/ 98896 h 116681"/>
                      <a:gd name="connsiteX5" fmla="*/ 290975 w 581951"/>
                      <a:gd name="connsiteY5" fmla="*/ 0 h 116681"/>
                      <a:gd name="connsiteX0" fmla="*/ 290975 w 581951"/>
                      <a:gd name="connsiteY0" fmla="*/ 0 h 116681"/>
                      <a:gd name="connsiteX1" fmla="*/ 575113 w 581951"/>
                      <a:gd name="connsiteY1" fmla="*/ 98896 h 116681"/>
                      <a:gd name="connsiteX2" fmla="*/ 581951 w 581951"/>
                      <a:gd name="connsiteY2" fmla="*/ 116681 h 116681"/>
                      <a:gd name="connsiteX3" fmla="*/ 335358 w 581951"/>
                      <a:gd name="connsiteY3" fmla="*/ 115455 h 116681"/>
                      <a:gd name="connsiteX4" fmla="*/ 0 w 581951"/>
                      <a:gd name="connsiteY4" fmla="*/ 116681 h 116681"/>
                      <a:gd name="connsiteX5" fmla="*/ 6838 w 581951"/>
                      <a:gd name="connsiteY5" fmla="*/ 98896 h 116681"/>
                      <a:gd name="connsiteX6" fmla="*/ 290975 w 581951"/>
                      <a:gd name="connsiteY6" fmla="*/ 0 h 116681"/>
                      <a:gd name="connsiteX0" fmla="*/ 290975 w 581951"/>
                      <a:gd name="connsiteY0" fmla="*/ 0 h 161873"/>
                      <a:gd name="connsiteX1" fmla="*/ 575113 w 581951"/>
                      <a:gd name="connsiteY1" fmla="*/ 98896 h 161873"/>
                      <a:gd name="connsiteX2" fmla="*/ 581951 w 581951"/>
                      <a:gd name="connsiteY2" fmla="*/ 116681 h 161873"/>
                      <a:gd name="connsiteX3" fmla="*/ 283050 w 581951"/>
                      <a:gd name="connsiteY3" fmla="*/ 161873 h 161873"/>
                      <a:gd name="connsiteX4" fmla="*/ 0 w 581951"/>
                      <a:gd name="connsiteY4" fmla="*/ 116681 h 161873"/>
                      <a:gd name="connsiteX5" fmla="*/ 6838 w 581951"/>
                      <a:gd name="connsiteY5" fmla="*/ 98896 h 161873"/>
                      <a:gd name="connsiteX6" fmla="*/ 290975 w 581951"/>
                      <a:gd name="connsiteY6" fmla="*/ 0 h 161873"/>
                      <a:gd name="connsiteX0" fmla="*/ 290975 w 581951"/>
                      <a:gd name="connsiteY0" fmla="*/ 0 h 161873"/>
                      <a:gd name="connsiteX1" fmla="*/ 575113 w 581951"/>
                      <a:gd name="connsiteY1" fmla="*/ 98896 h 161873"/>
                      <a:gd name="connsiteX2" fmla="*/ 581951 w 581951"/>
                      <a:gd name="connsiteY2" fmla="*/ 116681 h 161873"/>
                      <a:gd name="connsiteX3" fmla="*/ 283050 w 581951"/>
                      <a:gd name="connsiteY3" fmla="*/ 161873 h 161873"/>
                      <a:gd name="connsiteX4" fmla="*/ 0 w 581951"/>
                      <a:gd name="connsiteY4" fmla="*/ 116681 h 161873"/>
                      <a:gd name="connsiteX5" fmla="*/ 6838 w 581951"/>
                      <a:gd name="connsiteY5" fmla="*/ 98896 h 161873"/>
                      <a:gd name="connsiteX6" fmla="*/ 290975 w 581951"/>
                      <a:gd name="connsiteY6" fmla="*/ 0 h 161873"/>
                      <a:gd name="connsiteX0" fmla="*/ 290975 w 581951"/>
                      <a:gd name="connsiteY0" fmla="*/ 0 h 161873"/>
                      <a:gd name="connsiteX1" fmla="*/ 575113 w 581951"/>
                      <a:gd name="connsiteY1" fmla="*/ 98896 h 161873"/>
                      <a:gd name="connsiteX2" fmla="*/ 581951 w 581951"/>
                      <a:gd name="connsiteY2" fmla="*/ 116681 h 161873"/>
                      <a:gd name="connsiteX3" fmla="*/ 283050 w 581951"/>
                      <a:gd name="connsiteY3" fmla="*/ 161873 h 161873"/>
                      <a:gd name="connsiteX4" fmla="*/ 0 w 581951"/>
                      <a:gd name="connsiteY4" fmla="*/ 116681 h 161873"/>
                      <a:gd name="connsiteX5" fmla="*/ 6838 w 581951"/>
                      <a:gd name="connsiteY5" fmla="*/ 98896 h 161873"/>
                      <a:gd name="connsiteX6" fmla="*/ 290975 w 581951"/>
                      <a:gd name="connsiteY6" fmla="*/ 0 h 161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81951" h="161873">
                        <a:moveTo>
                          <a:pt x="290975" y="0"/>
                        </a:moveTo>
                        <a:cubicBezTo>
                          <a:pt x="418707" y="0"/>
                          <a:pt x="528300" y="40779"/>
                          <a:pt x="575113" y="98896"/>
                        </a:cubicBezTo>
                        <a:lnTo>
                          <a:pt x="581951" y="116681"/>
                        </a:lnTo>
                        <a:cubicBezTo>
                          <a:pt x="482317" y="131745"/>
                          <a:pt x="498508" y="159187"/>
                          <a:pt x="283050" y="161873"/>
                        </a:cubicBezTo>
                        <a:cubicBezTo>
                          <a:pt x="50458" y="146809"/>
                          <a:pt x="94350" y="131745"/>
                          <a:pt x="0" y="116681"/>
                        </a:cubicBezTo>
                        <a:lnTo>
                          <a:pt x="6838" y="98896"/>
                        </a:lnTo>
                        <a:cubicBezTo>
                          <a:pt x="53651" y="40779"/>
                          <a:pt x="163244" y="0"/>
                          <a:pt x="29097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D3C50BC6-EFF6-468C-891F-FF5DACC2FBA5}"/>
                      </a:ext>
                    </a:extLst>
                  </p:cNvPr>
                  <p:cNvSpPr/>
                  <p:nvPr/>
                </p:nvSpPr>
                <p:spPr>
                  <a:xfrm>
                    <a:off x="5335588" y="926665"/>
                    <a:ext cx="492918" cy="504825"/>
                  </a:xfrm>
                  <a:custGeom>
                    <a:avLst/>
                    <a:gdLst>
                      <a:gd name="connsiteX0" fmla="*/ 196453 w 392906"/>
                      <a:gd name="connsiteY0" fmla="*/ 0 h 417021"/>
                      <a:gd name="connsiteX1" fmla="*/ 392906 w 392906"/>
                      <a:gd name="connsiteY1" fmla="*/ 376238 h 417021"/>
                      <a:gd name="connsiteX2" fmla="*/ 391323 w 392906"/>
                      <a:gd name="connsiteY2" fmla="*/ 406326 h 417021"/>
                      <a:gd name="connsiteX3" fmla="*/ 358648 w 392906"/>
                      <a:gd name="connsiteY3" fmla="*/ 361949 h 417021"/>
                      <a:gd name="connsiteX4" fmla="*/ 318099 w 392906"/>
                      <a:gd name="connsiteY4" fmla="*/ 417021 h 417021"/>
                      <a:gd name="connsiteX5" fmla="*/ 277550 w 392906"/>
                      <a:gd name="connsiteY5" fmla="*/ 361949 h 417021"/>
                      <a:gd name="connsiteX6" fmla="*/ 237001 w 392906"/>
                      <a:gd name="connsiteY6" fmla="*/ 417020 h 417021"/>
                      <a:gd name="connsiteX7" fmla="*/ 196453 w 392906"/>
                      <a:gd name="connsiteY7" fmla="*/ 361949 h 417021"/>
                      <a:gd name="connsiteX8" fmla="*/ 155904 w 392906"/>
                      <a:gd name="connsiteY8" fmla="*/ 417020 h 417021"/>
                      <a:gd name="connsiteX9" fmla="*/ 115356 w 392906"/>
                      <a:gd name="connsiteY9" fmla="*/ 361949 h 417021"/>
                      <a:gd name="connsiteX10" fmla="*/ 74807 w 392906"/>
                      <a:gd name="connsiteY10" fmla="*/ 417020 h 417021"/>
                      <a:gd name="connsiteX11" fmla="*/ 34259 w 392906"/>
                      <a:gd name="connsiteY11" fmla="*/ 361949 h 417021"/>
                      <a:gd name="connsiteX12" fmla="*/ 1584 w 392906"/>
                      <a:gd name="connsiteY12" fmla="*/ 406326 h 417021"/>
                      <a:gd name="connsiteX13" fmla="*/ 0 w 392906"/>
                      <a:gd name="connsiteY13" fmla="*/ 376238 h 417021"/>
                      <a:gd name="connsiteX14" fmla="*/ 196453 w 392906"/>
                      <a:gd name="connsiteY14" fmla="*/ 0 h 4170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92906" h="417021">
                        <a:moveTo>
                          <a:pt x="196453" y="0"/>
                        </a:moveTo>
                        <a:cubicBezTo>
                          <a:pt x="304951" y="0"/>
                          <a:pt x="392906" y="168447"/>
                          <a:pt x="392906" y="376238"/>
                        </a:cubicBezTo>
                        <a:lnTo>
                          <a:pt x="391323" y="406326"/>
                        </a:lnTo>
                        <a:lnTo>
                          <a:pt x="358648" y="361949"/>
                        </a:lnTo>
                        <a:lnTo>
                          <a:pt x="318099" y="417021"/>
                        </a:lnTo>
                        <a:lnTo>
                          <a:pt x="277550" y="361949"/>
                        </a:lnTo>
                        <a:lnTo>
                          <a:pt x="237001" y="417020"/>
                        </a:lnTo>
                        <a:lnTo>
                          <a:pt x="196453" y="361949"/>
                        </a:lnTo>
                        <a:lnTo>
                          <a:pt x="155904" y="417020"/>
                        </a:lnTo>
                        <a:lnTo>
                          <a:pt x="115356" y="361949"/>
                        </a:lnTo>
                        <a:lnTo>
                          <a:pt x="74807" y="417020"/>
                        </a:lnTo>
                        <a:lnTo>
                          <a:pt x="34259" y="361949"/>
                        </a:lnTo>
                        <a:lnTo>
                          <a:pt x="1584" y="406326"/>
                        </a:lnTo>
                        <a:lnTo>
                          <a:pt x="0" y="376238"/>
                        </a:lnTo>
                        <a:cubicBezTo>
                          <a:pt x="0" y="168447"/>
                          <a:pt x="87955" y="0"/>
                          <a:pt x="19645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1D013F85-4F38-4032-9C76-22E2BCD62E88}"/>
                      </a:ext>
                    </a:extLst>
                  </p:cNvPr>
                  <p:cNvSpPr/>
                  <p:nvPr/>
                </p:nvSpPr>
                <p:spPr>
                  <a:xfrm>
                    <a:off x="5559187" y="853592"/>
                    <a:ext cx="45720" cy="111859"/>
                  </a:xfrm>
                  <a:custGeom>
                    <a:avLst/>
                    <a:gdLst>
                      <a:gd name="connsiteX0" fmla="*/ 22860 w 45720"/>
                      <a:gd name="connsiteY0" fmla="*/ 0 h 111859"/>
                      <a:gd name="connsiteX1" fmla="*/ 45720 w 45720"/>
                      <a:gd name="connsiteY1" fmla="*/ 22860 h 111859"/>
                      <a:gd name="connsiteX2" fmla="*/ 45720 w 45720"/>
                      <a:gd name="connsiteY2" fmla="*/ 102602 h 111859"/>
                      <a:gd name="connsiteX3" fmla="*/ 41886 w 45720"/>
                      <a:gd name="connsiteY3" fmla="*/ 111859 h 111859"/>
                      <a:gd name="connsiteX4" fmla="*/ 24783 w 45720"/>
                      <a:gd name="connsiteY4" fmla="*/ 104775 h 111859"/>
                      <a:gd name="connsiteX5" fmla="*/ 20937 w 45720"/>
                      <a:gd name="connsiteY5" fmla="*/ 104775 h 111859"/>
                      <a:gd name="connsiteX6" fmla="*/ 3835 w 45720"/>
                      <a:gd name="connsiteY6" fmla="*/ 111859 h 111859"/>
                      <a:gd name="connsiteX7" fmla="*/ 0 w 45720"/>
                      <a:gd name="connsiteY7" fmla="*/ 102602 h 111859"/>
                      <a:gd name="connsiteX8" fmla="*/ 0 w 45720"/>
                      <a:gd name="connsiteY8" fmla="*/ 22860 h 111859"/>
                      <a:gd name="connsiteX9" fmla="*/ 22860 w 45720"/>
                      <a:gd name="connsiteY9" fmla="*/ 0 h 111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720" h="111859"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lnTo>
                          <a:pt x="45720" y="102602"/>
                        </a:lnTo>
                        <a:lnTo>
                          <a:pt x="41886" y="111859"/>
                        </a:lnTo>
                        <a:lnTo>
                          <a:pt x="24783" y="104775"/>
                        </a:lnTo>
                        <a:lnTo>
                          <a:pt x="20937" y="104775"/>
                        </a:lnTo>
                        <a:lnTo>
                          <a:pt x="3835" y="111859"/>
                        </a:lnTo>
                        <a:lnTo>
                          <a:pt x="0" y="102602"/>
                        </a:ln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9AA438DE-5506-4373-9679-125457AB7C05}"/>
                      </a:ext>
                    </a:extLst>
                  </p:cNvPr>
                  <p:cNvSpPr/>
                  <p:nvPr/>
                </p:nvSpPr>
                <p:spPr>
                  <a:xfrm>
                    <a:off x="5551091" y="1244155"/>
                    <a:ext cx="61912" cy="25003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ひし形 188">
                    <a:extLst>
                      <a:ext uri="{FF2B5EF4-FFF2-40B4-BE49-F238E27FC236}">
                        <a16:creationId xmlns:a16="http://schemas.microsoft.com/office/drawing/2014/main" id="{2A39C00A-92CE-4A4C-B5FE-D09FD8A7DED4}"/>
                      </a:ext>
                    </a:extLst>
                  </p:cNvPr>
                  <p:cNvSpPr/>
                  <p:nvPr/>
                </p:nvSpPr>
                <p:spPr>
                  <a:xfrm>
                    <a:off x="5523707" y="1173906"/>
                    <a:ext cx="116681" cy="154784"/>
                  </a:xfrm>
                  <a:prstGeom prst="diamond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4853607B-106A-4607-853E-B97B047E16CB}"/>
                      </a:ext>
                    </a:extLst>
                  </p:cNvPr>
                  <p:cNvSpPr/>
                  <p:nvPr/>
                </p:nvSpPr>
                <p:spPr>
                  <a:xfrm>
                    <a:off x="5441350" y="1070493"/>
                    <a:ext cx="49018" cy="11487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D13A93BE-744C-46F9-A21E-8B379647151F}"/>
                      </a:ext>
                    </a:extLst>
                  </p:cNvPr>
                  <p:cNvSpPr/>
                  <p:nvPr/>
                </p:nvSpPr>
                <p:spPr>
                  <a:xfrm>
                    <a:off x="5669950" y="1070493"/>
                    <a:ext cx="49018" cy="11487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" name="円: 塗りつぶしなし 182">
                  <a:extLst>
                    <a:ext uri="{FF2B5EF4-FFF2-40B4-BE49-F238E27FC236}">
                      <a16:creationId xmlns:a16="http://schemas.microsoft.com/office/drawing/2014/main" id="{FD55A346-1BB1-4F3A-8116-80DC5D3EDA04}"/>
                    </a:ext>
                  </a:extLst>
                </p:cNvPr>
                <p:cNvSpPr/>
                <p:nvPr/>
              </p:nvSpPr>
              <p:spPr>
                <a:xfrm>
                  <a:off x="7757182" y="831995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FF66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12008662-39D9-4A6E-AD0D-D9196BA3AAB5}"/>
                </a:ext>
              </a:extLst>
            </p:cNvPr>
            <p:cNvSpPr txBox="1"/>
            <p:nvPr/>
          </p:nvSpPr>
          <p:spPr>
            <a:xfrm>
              <a:off x="3513551" y="1743849"/>
              <a:ext cx="798654" cy="2032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3000</a:t>
              </a:r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円</a:t>
              </a: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DEA0AD6B-B405-4880-89AE-B49C0F776C69}"/>
                </a:ext>
              </a:extLst>
            </p:cNvPr>
            <p:cNvSpPr txBox="1"/>
            <p:nvPr/>
          </p:nvSpPr>
          <p:spPr>
            <a:xfrm>
              <a:off x="3258033" y="2150932"/>
              <a:ext cx="2802504" cy="1227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●この券では、指定の店舗にて肉類のみ購入することができます。</a:t>
              </a: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0AEF7E9B-359F-4FCF-9A92-719781D08D6C}"/>
              </a:ext>
            </a:extLst>
          </p:cNvPr>
          <p:cNvGrpSpPr/>
          <p:nvPr/>
        </p:nvGrpSpPr>
        <p:grpSpPr>
          <a:xfrm>
            <a:off x="3669921" y="4439383"/>
            <a:ext cx="2584266" cy="1242435"/>
            <a:chOff x="3079630" y="2693718"/>
            <a:chExt cx="3140015" cy="1509622"/>
          </a:xfrm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8B9768DD-8928-4641-A8F8-7F84BC771C88}"/>
                </a:ext>
              </a:extLst>
            </p:cNvPr>
            <p:cNvSpPr/>
            <p:nvPr/>
          </p:nvSpPr>
          <p:spPr>
            <a:xfrm>
              <a:off x="3079630" y="2693718"/>
              <a:ext cx="3140015" cy="150962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7972F973-7196-47F6-B457-C1CC398D6E0F}"/>
                </a:ext>
              </a:extLst>
            </p:cNvPr>
            <p:cNvSpPr/>
            <p:nvPr/>
          </p:nvSpPr>
          <p:spPr>
            <a:xfrm>
              <a:off x="3149837" y="2758750"/>
              <a:ext cx="2999600" cy="1379558"/>
            </a:xfrm>
            <a:prstGeom prst="rect">
              <a:avLst/>
            </a:prstGeom>
            <a:pattFill prst="dkHorz">
              <a:fgClr>
                <a:schemeClr val="accent5">
                  <a:lumMod val="40000"/>
                  <a:lumOff val="60000"/>
                </a:schemeClr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9E500C6D-46BC-41E5-98C4-5833FEF1D7C6}"/>
                </a:ext>
              </a:extLst>
            </p:cNvPr>
            <p:cNvSpPr txBox="1"/>
            <p:nvPr/>
          </p:nvSpPr>
          <p:spPr>
            <a:xfrm>
              <a:off x="3293382" y="2978742"/>
              <a:ext cx="1301750" cy="5175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>
                    <a:solidFill>
                      <a:srgbClr val="002060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お魚券</a:t>
              </a: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C4CED475-92F2-4F66-8978-23F5F4D10017}"/>
                </a:ext>
              </a:extLst>
            </p:cNvPr>
            <p:cNvGrpSpPr/>
            <p:nvPr/>
          </p:nvGrpSpPr>
          <p:grpSpPr>
            <a:xfrm>
              <a:off x="4744683" y="2878651"/>
              <a:ext cx="1241416" cy="974047"/>
              <a:chOff x="7223835" y="1781659"/>
              <a:chExt cx="1910940" cy="1499373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1737D7B8-D685-44D1-8609-8027E73A14C3}"/>
                  </a:ext>
                </a:extLst>
              </p:cNvPr>
              <p:cNvGrpSpPr/>
              <p:nvPr/>
            </p:nvGrpSpPr>
            <p:grpSpPr>
              <a:xfrm>
                <a:off x="7223835" y="2456712"/>
                <a:ext cx="824322" cy="824320"/>
                <a:chOff x="6842782" y="1817832"/>
                <a:chExt cx="824322" cy="824320"/>
              </a:xfrm>
            </p:grpSpPr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58E0DC34-6642-45F0-A542-ABA5843F5F46}"/>
                    </a:ext>
                  </a:extLst>
                </p:cNvPr>
                <p:cNvSpPr/>
                <p:nvPr/>
              </p:nvSpPr>
              <p:spPr>
                <a:xfrm>
                  <a:off x="6871223" y="1846544"/>
                  <a:ext cx="766896" cy="766896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円: 塗りつぶしなし 254">
                  <a:extLst>
                    <a:ext uri="{FF2B5EF4-FFF2-40B4-BE49-F238E27FC236}">
                      <a16:creationId xmlns:a16="http://schemas.microsoft.com/office/drawing/2014/main" id="{9EB5CB46-0CA6-4B3D-9C6C-81C6E30081CD}"/>
                    </a:ext>
                  </a:extLst>
                </p:cNvPr>
                <p:cNvSpPr/>
                <p:nvPr/>
              </p:nvSpPr>
              <p:spPr>
                <a:xfrm>
                  <a:off x="6842782" y="1817832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6A4A98BF-CFCA-4CCC-A3A3-2B45193110EA}"/>
                    </a:ext>
                  </a:extLst>
                </p:cNvPr>
                <p:cNvGrpSpPr/>
                <p:nvPr/>
              </p:nvGrpSpPr>
              <p:grpSpPr>
                <a:xfrm>
                  <a:off x="6980605" y="1957245"/>
                  <a:ext cx="544270" cy="532198"/>
                  <a:chOff x="3754986" y="2171699"/>
                  <a:chExt cx="544270" cy="532198"/>
                </a:xfrm>
              </p:grpSpPr>
              <p:sp>
                <p:nvSpPr>
                  <p:cNvPr id="257" name="二等辺三角形 39">
                    <a:extLst>
                      <a:ext uri="{FF2B5EF4-FFF2-40B4-BE49-F238E27FC236}">
                        <a16:creationId xmlns:a16="http://schemas.microsoft.com/office/drawing/2014/main" id="{77A0F934-127D-4CD1-9AFB-391FFC9A3C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59310" y="2171699"/>
                    <a:ext cx="331690" cy="183060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楕円 121">
                    <a:extLst>
                      <a:ext uri="{FF2B5EF4-FFF2-40B4-BE49-F238E27FC236}">
                        <a16:creationId xmlns:a16="http://schemas.microsoft.com/office/drawing/2014/main" id="{84D746C4-ABEF-43B9-BCFF-E36F49E667BD}"/>
                      </a:ext>
                    </a:extLst>
                  </p:cNvPr>
                  <p:cNvSpPr/>
                  <p:nvPr/>
                </p:nvSpPr>
                <p:spPr>
                  <a:xfrm>
                    <a:off x="3754986" y="2244161"/>
                    <a:ext cx="544270" cy="459736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楕円 121">
                    <a:extLst>
                      <a:ext uri="{FF2B5EF4-FFF2-40B4-BE49-F238E27FC236}">
                        <a16:creationId xmlns:a16="http://schemas.microsoft.com/office/drawing/2014/main" id="{F2E7DB1A-CC69-429F-AE30-12CC6BFA3950}"/>
                      </a:ext>
                    </a:extLst>
                  </p:cNvPr>
                  <p:cNvSpPr/>
                  <p:nvPr/>
                </p:nvSpPr>
                <p:spPr>
                  <a:xfrm>
                    <a:off x="4001232" y="2318110"/>
                    <a:ext cx="45720" cy="323670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楕円 121">
                    <a:extLst>
                      <a:ext uri="{FF2B5EF4-FFF2-40B4-BE49-F238E27FC236}">
                        <a16:creationId xmlns:a16="http://schemas.microsoft.com/office/drawing/2014/main" id="{8586149B-1BB1-4FFC-B74C-EDB3049C222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892871" y="2313348"/>
                    <a:ext cx="45720" cy="323670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楕円 121">
                    <a:extLst>
                      <a:ext uri="{FF2B5EF4-FFF2-40B4-BE49-F238E27FC236}">
                        <a16:creationId xmlns:a16="http://schemas.microsoft.com/office/drawing/2014/main" id="{E8F47A85-F401-461F-B1E5-9EC1AA58A08B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108855" y="2313349"/>
                    <a:ext cx="45720" cy="323670"/>
                  </a:xfrm>
                  <a:custGeom>
                    <a:avLst/>
                    <a:gdLst>
                      <a:gd name="connsiteX0" fmla="*/ 0 w 571660"/>
                      <a:gd name="connsiteY0" fmla="*/ 176213 h 352425"/>
                      <a:gd name="connsiteX1" fmla="*/ 285830 w 571660"/>
                      <a:gd name="connsiteY1" fmla="*/ 0 h 352425"/>
                      <a:gd name="connsiteX2" fmla="*/ 571660 w 571660"/>
                      <a:gd name="connsiteY2" fmla="*/ 176213 h 352425"/>
                      <a:gd name="connsiteX3" fmla="*/ 285830 w 571660"/>
                      <a:gd name="connsiteY3" fmla="*/ 352426 h 352425"/>
                      <a:gd name="connsiteX4" fmla="*/ 0 w 571660"/>
                      <a:gd name="connsiteY4" fmla="*/ 176213 h 352425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176213 h 352426"/>
                      <a:gd name="connsiteX1" fmla="*/ 285830 w 571660"/>
                      <a:gd name="connsiteY1" fmla="*/ 0 h 352426"/>
                      <a:gd name="connsiteX2" fmla="*/ 571660 w 571660"/>
                      <a:gd name="connsiteY2" fmla="*/ 176213 h 352426"/>
                      <a:gd name="connsiteX3" fmla="*/ 285830 w 571660"/>
                      <a:gd name="connsiteY3" fmla="*/ 352426 h 352426"/>
                      <a:gd name="connsiteX4" fmla="*/ 0 w 571660"/>
                      <a:gd name="connsiteY4" fmla="*/ 176213 h 352426"/>
                      <a:gd name="connsiteX0" fmla="*/ 0 w 571660"/>
                      <a:gd name="connsiteY0" fmla="*/ 352426 h 528639"/>
                      <a:gd name="connsiteX1" fmla="*/ 281068 w 571660"/>
                      <a:gd name="connsiteY1" fmla="*/ 0 h 528639"/>
                      <a:gd name="connsiteX2" fmla="*/ 571660 w 571660"/>
                      <a:gd name="connsiteY2" fmla="*/ 352426 h 528639"/>
                      <a:gd name="connsiteX3" fmla="*/ 285830 w 571660"/>
                      <a:gd name="connsiteY3" fmla="*/ 528639 h 528639"/>
                      <a:gd name="connsiteX4" fmla="*/ 0 w 571660"/>
                      <a:gd name="connsiteY4" fmla="*/ 352426 h 52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660" h="528639">
                        <a:moveTo>
                          <a:pt x="0" y="352426"/>
                        </a:moveTo>
                        <a:cubicBezTo>
                          <a:pt x="0" y="255106"/>
                          <a:pt x="123208" y="0"/>
                          <a:pt x="281068" y="0"/>
                        </a:cubicBezTo>
                        <a:cubicBezTo>
                          <a:pt x="438928" y="0"/>
                          <a:pt x="571660" y="255106"/>
                          <a:pt x="571660" y="352426"/>
                        </a:cubicBezTo>
                        <a:cubicBezTo>
                          <a:pt x="571660" y="449746"/>
                          <a:pt x="443690" y="528639"/>
                          <a:pt x="285830" y="528639"/>
                        </a:cubicBezTo>
                        <a:cubicBezTo>
                          <a:pt x="127970" y="528639"/>
                          <a:pt x="0" y="449746"/>
                          <a:pt x="0" y="352426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1FC9E2C9-0C6F-4FD8-9EE6-3197A1FA6CEC}"/>
                  </a:ext>
                </a:extLst>
              </p:cNvPr>
              <p:cNvGrpSpPr/>
              <p:nvPr/>
            </p:nvGrpSpPr>
            <p:grpSpPr>
              <a:xfrm>
                <a:off x="7767144" y="1781659"/>
                <a:ext cx="824322" cy="824320"/>
                <a:chOff x="7757182" y="1817832"/>
                <a:chExt cx="824322" cy="824320"/>
              </a:xfrm>
            </p:grpSpPr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C2F0A48-1C2D-4664-99FC-7DAC8D338B94}"/>
                    </a:ext>
                  </a:extLst>
                </p:cNvPr>
                <p:cNvSpPr/>
                <p:nvPr/>
              </p:nvSpPr>
              <p:spPr>
                <a:xfrm>
                  <a:off x="7785623" y="1846544"/>
                  <a:ext cx="766896" cy="766896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29F70E8F-21FC-4B5F-8051-DD50EE1FFE44}"/>
                    </a:ext>
                  </a:extLst>
                </p:cNvPr>
                <p:cNvSpPr/>
                <p:nvPr/>
              </p:nvSpPr>
              <p:spPr>
                <a:xfrm>
                  <a:off x="7757182" y="1817832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8010EEA1-FBC1-40BE-BD7B-24CE8F57F581}"/>
                    </a:ext>
                  </a:extLst>
                </p:cNvPr>
                <p:cNvGrpSpPr/>
                <p:nvPr/>
              </p:nvGrpSpPr>
              <p:grpSpPr>
                <a:xfrm>
                  <a:off x="7864631" y="1996870"/>
                  <a:ext cx="607946" cy="459705"/>
                  <a:chOff x="4463076" y="1996235"/>
                  <a:chExt cx="787405" cy="595405"/>
                </a:xfrm>
              </p:grpSpPr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751CC288-270B-4D07-8F85-BCA1E88FC914}"/>
                      </a:ext>
                    </a:extLst>
                  </p:cNvPr>
                  <p:cNvSpPr/>
                  <p:nvPr/>
                </p:nvSpPr>
                <p:spPr>
                  <a:xfrm>
                    <a:off x="4485476" y="1996235"/>
                    <a:ext cx="615161" cy="59540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二等辺三角形 39">
                    <a:extLst>
                      <a:ext uri="{FF2B5EF4-FFF2-40B4-BE49-F238E27FC236}">
                        <a16:creationId xmlns:a16="http://schemas.microsoft.com/office/drawing/2014/main" id="{FE01C799-D305-4F10-85B0-DB5D15C3453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008046" y="2183766"/>
                    <a:ext cx="264528" cy="220342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65FCB57C-C5DF-4918-A3D1-208C3C7D8EEB}"/>
                      </a:ext>
                    </a:extLst>
                  </p:cNvPr>
                  <p:cNvSpPr/>
                  <p:nvPr/>
                </p:nvSpPr>
                <p:spPr>
                  <a:xfrm>
                    <a:off x="4463076" y="2047876"/>
                    <a:ext cx="662348" cy="492125"/>
                  </a:xfrm>
                  <a:custGeom>
                    <a:avLst/>
                    <a:gdLst>
                      <a:gd name="connsiteX0" fmla="*/ 331174 w 662348"/>
                      <a:gd name="connsiteY0" fmla="*/ 0 h 492125"/>
                      <a:gd name="connsiteX1" fmla="*/ 644202 w 662348"/>
                      <a:gd name="connsiteY1" fmla="*/ 191975 h 492125"/>
                      <a:gd name="connsiteX2" fmla="*/ 662348 w 662348"/>
                      <a:gd name="connsiteY2" fmla="*/ 246063 h 492125"/>
                      <a:gd name="connsiteX3" fmla="*/ 644202 w 662348"/>
                      <a:gd name="connsiteY3" fmla="*/ 300150 h 492125"/>
                      <a:gd name="connsiteX4" fmla="*/ 331174 w 662348"/>
                      <a:gd name="connsiteY4" fmla="*/ 492125 h 492125"/>
                      <a:gd name="connsiteX5" fmla="*/ 18146 w 662348"/>
                      <a:gd name="connsiteY5" fmla="*/ 300150 h 492125"/>
                      <a:gd name="connsiteX6" fmla="*/ 0 w 662348"/>
                      <a:gd name="connsiteY6" fmla="*/ 246063 h 492125"/>
                      <a:gd name="connsiteX7" fmla="*/ 18146 w 662348"/>
                      <a:gd name="connsiteY7" fmla="*/ 191975 h 492125"/>
                      <a:gd name="connsiteX8" fmla="*/ 331174 w 662348"/>
                      <a:gd name="connsiteY8" fmla="*/ 0 h 492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348" h="492125">
                        <a:moveTo>
                          <a:pt x="331174" y="0"/>
                        </a:moveTo>
                        <a:cubicBezTo>
                          <a:pt x="471893" y="0"/>
                          <a:pt x="592629" y="79160"/>
                          <a:pt x="644202" y="191975"/>
                        </a:cubicBezTo>
                        <a:lnTo>
                          <a:pt x="662348" y="246063"/>
                        </a:lnTo>
                        <a:lnTo>
                          <a:pt x="644202" y="300150"/>
                        </a:lnTo>
                        <a:cubicBezTo>
                          <a:pt x="592629" y="412966"/>
                          <a:pt x="471893" y="492125"/>
                          <a:pt x="331174" y="492125"/>
                        </a:cubicBezTo>
                        <a:cubicBezTo>
                          <a:pt x="190455" y="492125"/>
                          <a:pt x="69720" y="412966"/>
                          <a:pt x="18146" y="300150"/>
                        </a:cubicBezTo>
                        <a:lnTo>
                          <a:pt x="0" y="246063"/>
                        </a:lnTo>
                        <a:lnTo>
                          <a:pt x="18146" y="191975"/>
                        </a:lnTo>
                        <a:cubicBezTo>
                          <a:pt x="69720" y="79160"/>
                          <a:pt x="190455" y="0"/>
                          <a:pt x="331174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5612B44E-ABAA-430C-B865-EE80E86F5826}"/>
                      </a:ext>
                    </a:extLst>
                  </p:cNvPr>
                  <p:cNvSpPr/>
                  <p:nvPr/>
                </p:nvSpPr>
                <p:spPr>
                  <a:xfrm>
                    <a:off x="4534314" y="2158853"/>
                    <a:ext cx="89633" cy="8963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ECBA2A7A-E739-4744-AEC3-75C97B2822CF}"/>
                      </a:ext>
                    </a:extLst>
                  </p:cNvPr>
                  <p:cNvSpPr/>
                  <p:nvPr/>
                </p:nvSpPr>
                <p:spPr>
                  <a:xfrm>
                    <a:off x="4530906" y="2253115"/>
                    <a:ext cx="89633" cy="8963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二等辺三角形 39">
                    <a:extLst>
                      <a:ext uri="{FF2B5EF4-FFF2-40B4-BE49-F238E27FC236}">
                        <a16:creationId xmlns:a16="http://schemas.microsoft.com/office/drawing/2014/main" id="{36DC582B-DCE2-4490-A86B-79122ADB7E6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4661837" y="2348663"/>
                    <a:ext cx="142582" cy="110933"/>
                  </a:xfrm>
                  <a:custGeom>
                    <a:avLst/>
                    <a:gdLst>
                      <a:gd name="connsiteX0" fmla="*/ 0 w 417133"/>
                      <a:gd name="connsiteY0" fmla="*/ 626270 h 626270"/>
                      <a:gd name="connsiteX1" fmla="*/ 208567 w 417133"/>
                      <a:gd name="connsiteY1" fmla="*/ 0 h 626270"/>
                      <a:gd name="connsiteX2" fmla="*/ 417133 w 417133"/>
                      <a:gd name="connsiteY2" fmla="*/ 626270 h 626270"/>
                      <a:gd name="connsiteX3" fmla="*/ 0 w 417133"/>
                      <a:gd name="connsiteY3" fmla="*/ 626270 h 626270"/>
                      <a:gd name="connsiteX0" fmla="*/ 0 w 417133"/>
                      <a:gd name="connsiteY0" fmla="*/ 626271 h 626271"/>
                      <a:gd name="connsiteX1" fmla="*/ 208567 w 417133"/>
                      <a:gd name="connsiteY1" fmla="*/ 1 h 626271"/>
                      <a:gd name="connsiteX2" fmla="*/ 417133 w 417133"/>
                      <a:gd name="connsiteY2" fmla="*/ 626271 h 626271"/>
                      <a:gd name="connsiteX3" fmla="*/ 0 w 417133"/>
                      <a:gd name="connsiteY3" fmla="*/ 626271 h 626271"/>
                      <a:gd name="connsiteX0" fmla="*/ 0 w 418149"/>
                      <a:gd name="connsiteY0" fmla="*/ 626271 h 655337"/>
                      <a:gd name="connsiteX1" fmla="*/ 208567 w 418149"/>
                      <a:gd name="connsiteY1" fmla="*/ 1 h 655337"/>
                      <a:gd name="connsiteX2" fmla="*/ 417133 w 418149"/>
                      <a:gd name="connsiteY2" fmla="*/ 626271 h 655337"/>
                      <a:gd name="connsiteX3" fmla="*/ 0 w 418149"/>
                      <a:gd name="connsiteY3" fmla="*/ 626271 h 655337"/>
                      <a:gd name="connsiteX0" fmla="*/ 1162 w 419311"/>
                      <a:gd name="connsiteY0" fmla="*/ 626271 h 677225"/>
                      <a:gd name="connsiteX1" fmla="*/ 209729 w 419311"/>
                      <a:gd name="connsiteY1" fmla="*/ 1 h 677225"/>
                      <a:gd name="connsiteX2" fmla="*/ 418295 w 419311"/>
                      <a:gd name="connsiteY2" fmla="*/ 626271 h 677225"/>
                      <a:gd name="connsiteX3" fmla="*/ 1162 w 419311"/>
                      <a:gd name="connsiteY3" fmla="*/ 626271 h 677225"/>
                      <a:gd name="connsiteX0" fmla="*/ 1525 w 419997"/>
                      <a:gd name="connsiteY0" fmla="*/ 626271 h 677225"/>
                      <a:gd name="connsiteX1" fmla="*/ 210092 w 419997"/>
                      <a:gd name="connsiteY1" fmla="*/ 1 h 677225"/>
                      <a:gd name="connsiteX2" fmla="*/ 418658 w 419997"/>
                      <a:gd name="connsiteY2" fmla="*/ 626271 h 677225"/>
                      <a:gd name="connsiteX3" fmla="*/ 1525 w 419997"/>
                      <a:gd name="connsiteY3" fmla="*/ 626271 h 677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997" h="677225">
                        <a:moveTo>
                          <a:pt x="1525" y="626271"/>
                        </a:moveTo>
                        <a:cubicBezTo>
                          <a:pt x="-15746" y="555840"/>
                          <a:pt x="117362" y="-792"/>
                          <a:pt x="210092" y="1"/>
                        </a:cubicBezTo>
                        <a:cubicBezTo>
                          <a:pt x="302822" y="794"/>
                          <a:pt x="434723" y="560871"/>
                          <a:pt x="418658" y="626271"/>
                        </a:cubicBezTo>
                        <a:cubicBezTo>
                          <a:pt x="402593" y="691671"/>
                          <a:pt x="18796" y="696702"/>
                          <a:pt x="1525" y="62627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月 250">
                    <a:extLst>
                      <a:ext uri="{FF2B5EF4-FFF2-40B4-BE49-F238E27FC236}">
                        <a16:creationId xmlns:a16="http://schemas.microsoft.com/office/drawing/2014/main" id="{6D830DE7-D371-4C21-8533-98EFAC857FA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4656506" y="2274309"/>
                    <a:ext cx="45719" cy="170610"/>
                  </a:xfrm>
                  <a:prstGeom prst="moon">
                    <a:avLst>
                      <a:gd name="adj" fmla="val 66803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4C4F2085-83E8-4F61-97B0-92F1EBB7EE50}"/>
                      </a:ext>
                    </a:extLst>
                  </p:cNvPr>
                  <p:cNvSpPr/>
                  <p:nvPr/>
                </p:nvSpPr>
                <p:spPr>
                  <a:xfrm>
                    <a:off x="4544191" y="2167686"/>
                    <a:ext cx="45722" cy="4572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59EDBF65-0293-4E68-8C20-2281677167FE}"/>
                      </a:ext>
                    </a:extLst>
                  </p:cNvPr>
                  <p:cNvSpPr/>
                  <p:nvPr/>
                </p:nvSpPr>
                <p:spPr>
                  <a:xfrm>
                    <a:off x="4544191" y="2258271"/>
                    <a:ext cx="45722" cy="4572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3C1B4323-8EBD-4642-9B23-A852438F67F6}"/>
                  </a:ext>
                </a:extLst>
              </p:cNvPr>
              <p:cNvGrpSpPr/>
              <p:nvPr/>
            </p:nvGrpSpPr>
            <p:grpSpPr>
              <a:xfrm>
                <a:off x="8310453" y="2456712"/>
                <a:ext cx="824322" cy="824320"/>
                <a:chOff x="8700157" y="1817832"/>
                <a:chExt cx="824322" cy="824320"/>
              </a:xfrm>
            </p:grpSpPr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58BBDA84-8AD0-48E0-BA52-97A38D128FEB}"/>
                    </a:ext>
                  </a:extLst>
                </p:cNvPr>
                <p:cNvSpPr/>
                <p:nvPr/>
              </p:nvSpPr>
              <p:spPr>
                <a:xfrm>
                  <a:off x="8728598" y="1846544"/>
                  <a:ext cx="766896" cy="766896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2D6F49E6-94E5-4C13-A9F9-BA156FB13499}"/>
                    </a:ext>
                  </a:extLst>
                </p:cNvPr>
                <p:cNvSpPr/>
                <p:nvPr/>
              </p:nvSpPr>
              <p:spPr>
                <a:xfrm>
                  <a:off x="8700157" y="1817832"/>
                  <a:ext cx="824322" cy="824320"/>
                </a:xfrm>
                <a:prstGeom prst="donut">
                  <a:avLst>
                    <a:gd name="adj" fmla="val 7709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3F954E37-8833-4486-8C76-58B6F244C545}"/>
                    </a:ext>
                  </a:extLst>
                </p:cNvPr>
                <p:cNvGrpSpPr/>
                <p:nvPr/>
              </p:nvGrpSpPr>
              <p:grpSpPr>
                <a:xfrm>
                  <a:off x="8828321" y="2047875"/>
                  <a:ext cx="567449" cy="397045"/>
                  <a:chOff x="5646298" y="2037662"/>
                  <a:chExt cx="969054" cy="611409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208760AA-5B36-4158-9669-2DD933B081B0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584481" y="2227194"/>
                    <a:ext cx="381802" cy="258168"/>
                  </a:xfrm>
                  <a:custGeom>
                    <a:avLst/>
                    <a:gdLst>
                      <a:gd name="connsiteX0" fmla="*/ 368201 w 381802"/>
                      <a:gd name="connsiteY0" fmla="*/ 54914 h 258168"/>
                      <a:gd name="connsiteX1" fmla="*/ 381802 w 381802"/>
                      <a:gd name="connsiteY1" fmla="*/ 139104 h 258168"/>
                      <a:gd name="connsiteX2" fmla="*/ 335367 w 381802"/>
                      <a:gd name="connsiteY2" fmla="*/ 258168 h 258168"/>
                      <a:gd name="connsiteX3" fmla="*/ 288932 w 381802"/>
                      <a:gd name="connsiteY3" fmla="*/ 139104 h 258168"/>
                      <a:gd name="connsiteX4" fmla="*/ 302532 w 381802"/>
                      <a:gd name="connsiteY4" fmla="*/ 54914 h 258168"/>
                      <a:gd name="connsiteX5" fmla="*/ 303054 w 381802"/>
                      <a:gd name="connsiteY5" fmla="*/ 54013 h 258168"/>
                      <a:gd name="connsiteX6" fmla="*/ 298815 w 381802"/>
                      <a:gd name="connsiteY6" fmla="*/ 55173 h 258168"/>
                      <a:gd name="connsiteX7" fmla="*/ 175042 w 381802"/>
                      <a:gd name="connsiteY7" fmla="*/ 64640 h 258168"/>
                      <a:gd name="connsiteX8" fmla="*/ 0 w 381802"/>
                      <a:gd name="connsiteY8" fmla="*/ 32320 h 258168"/>
                      <a:gd name="connsiteX9" fmla="*/ 175042 w 381802"/>
                      <a:gd name="connsiteY9" fmla="*/ 0 h 258168"/>
                      <a:gd name="connsiteX10" fmla="*/ 336328 w 381802"/>
                      <a:gd name="connsiteY10" fmla="*/ 19739 h 258168"/>
                      <a:gd name="connsiteX11" fmla="*/ 338344 w 381802"/>
                      <a:gd name="connsiteY11" fmla="*/ 21582 h 258168"/>
                      <a:gd name="connsiteX12" fmla="*/ 353441 w 381802"/>
                      <a:gd name="connsiteY12" fmla="*/ 29398 h 258168"/>
                      <a:gd name="connsiteX13" fmla="*/ 368201 w 381802"/>
                      <a:gd name="connsiteY13" fmla="*/ 54914 h 25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81802" h="258168">
                        <a:moveTo>
                          <a:pt x="368201" y="54914"/>
                        </a:moveTo>
                        <a:cubicBezTo>
                          <a:pt x="376604" y="76460"/>
                          <a:pt x="381802" y="106226"/>
                          <a:pt x="381802" y="139104"/>
                        </a:cubicBezTo>
                        <a:cubicBezTo>
                          <a:pt x="381802" y="204862"/>
                          <a:pt x="361012" y="258168"/>
                          <a:pt x="335367" y="258168"/>
                        </a:cubicBezTo>
                        <a:cubicBezTo>
                          <a:pt x="309722" y="258168"/>
                          <a:pt x="288932" y="204862"/>
                          <a:pt x="288932" y="139104"/>
                        </a:cubicBezTo>
                        <a:cubicBezTo>
                          <a:pt x="288932" y="106226"/>
                          <a:pt x="294129" y="76460"/>
                          <a:pt x="302532" y="54914"/>
                        </a:cubicBezTo>
                        <a:lnTo>
                          <a:pt x="303054" y="54013"/>
                        </a:lnTo>
                        <a:lnTo>
                          <a:pt x="298815" y="55173"/>
                        </a:lnTo>
                        <a:cubicBezTo>
                          <a:pt x="267139" y="61022"/>
                          <a:pt x="223379" y="64640"/>
                          <a:pt x="175042" y="64640"/>
                        </a:cubicBezTo>
                        <a:cubicBezTo>
                          <a:pt x="78369" y="64640"/>
                          <a:pt x="0" y="50170"/>
                          <a:pt x="0" y="32320"/>
                        </a:cubicBezTo>
                        <a:cubicBezTo>
                          <a:pt x="0" y="14470"/>
                          <a:pt x="78369" y="0"/>
                          <a:pt x="175042" y="0"/>
                        </a:cubicBezTo>
                        <a:cubicBezTo>
                          <a:pt x="247547" y="0"/>
                          <a:pt x="309755" y="8139"/>
                          <a:pt x="336328" y="19739"/>
                        </a:cubicBezTo>
                        <a:lnTo>
                          <a:pt x="338344" y="21582"/>
                        </a:lnTo>
                        <a:lnTo>
                          <a:pt x="353441" y="29398"/>
                        </a:lnTo>
                        <a:cubicBezTo>
                          <a:pt x="358997" y="35423"/>
                          <a:pt x="364000" y="44141"/>
                          <a:pt x="368201" y="5491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8820C153-D020-42D7-AEB5-A140941FF5E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655919" y="2312919"/>
                    <a:ext cx="381802" cy="258168"/>
                  </a:xfrm>
                  <a:custGeom>
                    <a:avLst/>
                    <a:gdLst>
                      <a:gd name="connsiteX0" fmla="*/ 368201 w 381802"/>
                      <a:gd name="connsiteY0" fmla="*/ 54914 h 258168"/>
                      <a:gd name="connsiteX1" fmla="*/ 381802 w 381802"/>
                      <a:gd name="connsiteY1" fmla="*/ 139104 h 258168"/>
                      <a:gd name="connsiteX2" fmla="*/ 335367 w 381802"/>
                      <a:gd name="connsiteY2" fmla="*/ 258168 h 258168"/>
                      <a:gd name="connsiteX3" fmla="*/ 288932 w 381802"/>
                      <a:gd name="connsiteY3" fmla="*/ 139104 h 258168"/>
                      <a:gd name="connsiteX4" fmla="*/ 302532 w 381802"/>
                      <a:gd name="connsiteY4" fmla="*/ 54914 h 258168"/>
                      <a:gd name="connsiteX5" fmla="*/ 303054 w 381802"/>
                      <a:gd name="connsiteY5" fmla="*/ 54013 h 258168"/>
                      <a:gd name="connsiteX6" fmla="*/ 298815 w 381802"/>
                      <a:gd name="connsiteY6" fmla="*/ 55173 h 258168"/>
                      <a:gd name="connsiteX7" fmla="*/ 175042 w 381802"/>
                      <a:gd name="connsiteY7" fmla="*/ 64640 h 258168"/>
                      <a:gd name="connsiteX8" fmla="*/ 0 w 381802"/>
                      <a:gd name="connsiteY8" fmla="*/ 32320 h 258168"/>
                      <a:gd name="connsiteX9" fmla="*/ 175042 w 381802"/>
                      <a:gd name="connsiteY9" fmla="*/ 0 h 258168"/>
                      <a:gd name="connsiteX10" fmla="*/ 336328 w 381802"/>
                      <a:gd name="connsiteY10" fmla="*/ 19739 h 258168"/>
                      <a:gd name="connsiteX11" fmla="*/ 338344 w 381802"/>
                      <a:gd name="connsiteY11" fmla="*/ 21582 h 258168"/>
                      <a:gd name="connsiteX12" fmla="*/ 353441 w 381802"/>
                      <a:gd name="connsiteY12" fmla="*/ 29398 h 258168"/>
                      <a:gd name="connsiteX13" fmla="*/ 368201 w 381802"/>
                      <a:gd name="connsiteY13" fmla="*/ 54914 h 25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81802" h="258168">
                        <a:moveTo>
                          <a:pt x="368201" y="54914"/>
                        </a:moveTo>
                        <a:cubicBezTo>
                          <a:pt x="376604" y="76460"/>
                          <a:pt x="381802" y="106226"/>
                          <a:pt x="381802" y="139104"/>
                        </a:cubicBezTo>
                        <a:cubicBezTo>
                          <a:pt x="381802" y="204862"/>
                          <a:pt x="361012" y="258168"/>
                          <a:pt x="335367" y="258168"/>
                        </a:cubicBezTo>
                        <a:cubicBezTo>
                          <a:pt x="309722" y="258168"/>
                          <a:pt x="288932" y="204862"/>
                          <a:pt x="288932" y="139104"/>
                        </a:cubicBezTo>
                        <a:cubicBezTo>
                          <a:pt x="288932" y="106226"/>
                          <a:pt x="294129" y="76460"/>
                          <a:pt x="302532" y="54914"/>
                        </a:cubicBezTo>
                        <a:lnTo>
                          <a:pt x="303054" y="54013"/>
                        </a:lnTo>
                        <a:lnTo>
                          <a:pt x="298815" y="55173"/>
                        </a:lnTo>
                        <a:cubicBezTo>
                          <a:pt x="267139" y="61022"/>
                          <a:pt x="223379" y="64640"/>
                          <a:pt x="175042" y="64640"/>
                        </a:cubicBezTo>
                        <a:cubicBezTo>
                          <a:pt x="78369" y="64640"/>
                          <a:pt x="0" y="50170"/>
                          <a:pt x="0" y="32320"/>
                        </a:cubicBezTo>
                        <a:cubicBezTo>
                          <a:pt x="0" y="14470"/>
                          <a:pt x="78369" y="0"/>
                          <a:pt x="175042" y="0"/>
                        </a:cubicBezTo>
                        <a:cubicBezTo>
                          <a:pt x="247547" y="0"/>
                          <a:pt x="309755" y="8139"/>
                          <a:pt x="336328" y="19739"/>
                        </a:cubicBezTo>
                        <a:lnTo>
                          <a:pt x="338344" y="21582"/>
                        </a:lnTo>
                        <a:lnTo>
                          <a:pt x="353441" y="29398"/>
                        </a:lnTo>
                        <a:cubicBezTo>
                          <a:pt x="358997" y="35423"/>
                          <a:pt x="364000" y="44141"/>
                          <a:pt x="368201" y="5491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03B7FB7A-B731-4E74-8437-BE05E3A314E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670536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B97AE168-E3F5-4126-9F2C-1429C8BBD1A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01336" y="2044813"/>
                    <a:ext cx="217918" cy="152400"/>
                  </a:xfrm>
                  <a:custGeom>
                    <a:avLst/>
                    <a:gdLst>
                      <a:gd name="connsiteX0" fmla="*/ 113784 w 217918"/>
                      <a:gd name="connsiteY0" fmla="*/ 0 h 152400"/>
                      <a:gd name="connsiteX1" fmla="*/ 194242 w 217918"/>
                      <a:gd name="connsiteY1" fmla="*/ 22319 h 152400"/>
                      <a:gd name="connsiteX2" fmla="*/ 215254 w 217918"/>
                      <a:gd name="connsiteY2" fmla="*/ 43190 h 152400"/>
                      <a:gd name="connsiteX3" fmla="*/ 156129 w 217918"/>
                      <a:gd name="connsiteY3" fmla="*/ 74179 h 152400"/>
                      <a:gd name="connsiteX4" fmla="*/ 217918 w 217918"/>
                      <a:gd name="connsiteY4" fmla="*/ 106565 h 152400"/>
                      <a:gd name="connsiteX5" fmla="*/ 194242 w 217918"/>
                      <a:gd name="connsiteY5" fmla="*/ 130082 h 152400"/>
                      <a:gd name="connsiteX6" fmla="*/ 113784 w 217918"/>
                      <a:gd name="connsiteY6" fmla="*/ 152400 h 152400"/>
                      <a:gd name="connsiteX7" fmla="*/ 0 w 217918"/>
                      <a:gd name="connsiteY7" fmla="*/ 76200 h 152400"/>
                      <a:gd name="connsiteX8" fmla="*/ 113784 w 217918"/>
                      <a:gd name="connsiteY8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7918" h="152400">
                        <a:moveTo>
                          <a:pt x="113784" y="0"/>
                        </a:moveTo>
                        <a:cubicBezTo>
                          <a:pt x="145205" y="0"/>
                          <a:pt x="173651" y="8529"/>
                          <a:pt x="194242" y="22319"/>
                        </a:cubicBezTo>
                        <a:lnTo>
                          <a:pt x="215254" y="43190"/>
                        </a:lnTo>
                        <a:lnTo>
                          <a:pt x="156129" y="74179"/>
                        </a:lnTo>
                        <a:lnTo>
                          <a:pt x="217918" y="106565"/>
                        </a:lnTo>
                        <a:lnTo>
                          <a:pt x="194242" y="130082"/>
                        </a:lnTo>
                        <a:cubicBezTo>
                          <a:pt x="173651" y="143871"/>
                          <a:pt x="145205" y="152400"/>
                          <a:pt x="113784" y="152400"/>
                        </a:cubicBezTo>
                        <a:cubicBezTo>
                          <a:pt x="50943" y="152400"/>
                          <a:pt x="0" y="118284"/>
                          <a:pt x="0" y="76200"/>
                        </a:cubicBezTo>
                        <a:cubicBezTo>
                          <a:pt x="0" y="34116"/>
                          <a:pt x="50943" y="0"/>
                          <a:pt x="11378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ABAF3827-9B31-490B-9677-A9F7873611D1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791980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1EE1238E-AA61-4445-A101-2C779746397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6357184" y="2165377"/>
                    <a:ext cx="258168" cy="381802"/>
                  </a:xfrm>
                  <a:custGeom>
                    <a:avLst/>
                    <a:gdLst>
                      <a:gd name="connsiteX0" fmla="*/ 54915 w 258168"/>
                      <a:gd name="connsiteY0" fmla="*/ 13600 h 381802"/>
                      <a:gd name="connsiteX1" fmla="*/ 29398 w 258168"/>
                      <a:gd name="connsiteY1" fmla="*/ 28361 h 381802"/>
                      <a:gd name="connsiteX2" fmla="*/ 21583 w 258168"/>
                      <a:gd name="connsiteY2" fmla="*/ 43458 h 381802"/>
                      <a:gd name="connsiteX3" fmla="*/ 19740 w 258168"/>
                      <a:gd name="connsiteY3" fmla="*/ 45474 h 381802"/>
                      <a:gd name="connsiteX4" fmla="*/ 0 w 258168"/>
                      <a:gd name="connsiteY4" fmla="*/ 206760 h 381802"/>
                      <a:gd name="connsiteX5" fmla="*/ 32320 w 258168"/>
                      <a:gd name="connsiteY5" fmla="*/ 381802 h 381802"/>
                      <a:gd name="connsiteX6" fmla="*/ 64640 w 258168"/>
                      <a:gd name="connsiteY6" fmla="*/ 206760 h 381802"/>
                      <a:gd name="connsiteX7" fmla="*/ 55174 w 258168"/>
                      <a:gd name="connsiteY7" fmla="*/ 82987 h 381802"/>
                      <a:gd name="connsiteX8" fmla="*/ 54013 w 258168"/>
                      <a:gd name="connsiteY8" fmla="*/ 78748 h 381802"/>
                      <a:gd name="connsiteX9" fmla="*/ 54915 w 258168"/>
                      <a:gd name="connsiteY9" fmla="*/ 79269 h 381802"/>
                      <a:gd name="connsiteX10" fmla="*/ 139105 w 258168"/>
                      <a:gd name="connsiteY10" fmla="*/ 92870 h 381802"/>
                      <a:gd name="connsiteX11" fmla="*/ 258168 w 258168"/>
                      <a:gd name="connsiteY11" fmla="*/ 46435 h 381802"/>
                      <a:gd name="connsiteX12" fmla="*/ 139105 w 258168"/>
                      <a:gd name="connsiteY12" fmla="*/ 0 h 381802"/>
                      <a:gd name="connsiteX13" fmla="*/ 54915 w 258168"/>
                      <a:gd name="connsiteY13" fmla="*/ 13600 h 381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8168" h="381802">
                        <a:moveTo>
                          <a:pt x="54915" y="13600"/>
                        </a:moveTo>
                        <a:cubicBezTo>
                          <a:pt x="44142" y="17802"/>
                          <a:pt x="35423" y="22805"/>
                          <a:pt x="29398" y="28361"/>
                        </a:cubicBezTo>
                        <a:lnTo>
                          <a:pt x="21583" y="43458"/>
                        </a:lnTo>
                        <a:lnTo>
                          <a:pt x="19740" y="45474"/>
                        </a:lnTo>
                        <a:cubicBezTo>
                          <a:pt x="8140" y="72047"/>
                          <a:pt x="0" y="134255"/>
                          <a:pt x="0" y="206760"/>
                        </a:cubicBezTo>
                        <a:cubicBezTo>
                          <a:pt x="0" y="303433"/>
                          <a:pt x="14470" y="381802"/>
                          <a:pt x="32320" y="381802"/>
                        </a:cubicBezTo>
                        <a:cubicBezTo>
                          <a:pt x="50170" y="381802"/>
                          <a:pt x="64640" y="303433"/>
                          <a:pt x="64640" y="206760"/>
                        </a:cubicBezTo>
                        <a:cubicBezTo>
                          <a:pt x="64640" y="158424"/>
                          <a:pt x="61023" y="114663"/>
                          <a:pt x="55174" y="82987"/>
                        </a:cubicBezTo>
                        <a:lnTo>
                          <a:pt x="54013" y="78748"/>
                        </a:lnTo>
                        <a:lnTo>
                          <a:pt x="54915" y="79269"/>
                        </a:lnTo>
                        <a:cubicBezTo>
                          <a:pt x="76461" y="87672"/>
                          <a:pt x="106226" y="92870"/>
                          <a:pt x="139105" y="92870"/>
                        </a:cubicBezTo>
                        <a:cubicBezTo>
                          <a:pt x="204862" y="92870"/>
                          <a:pt x="258168" y="72080"/>
                          <a:pt x="258168" y="46435"/>
                        </a:cubicBezTo>
                        <a:cubicBezTo>
                          <a:pt x="258168" y="20790"/>
                          <a:pt x="204862" y="0"/>
                          <a:pt x="139105" y="0"/>
                        </a:cubicBezTo>
                        <a:cubicBezTo>
                          <a:pt x="106226" y="0"/>
                          <a:pt x="76461" y="5197"/>
                          <a:pt x="54915" y="1360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BFF6976C-7ED3-4669-8E27-3CA397921967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6223929" y="2312918"/>
                    <a:ext cx="381802" cy="258168"/>
                  </a:xfrm>
                  <a:custGeom>
                    <a:avLst/>
                    <a:gdLst>
                      <a:gd name="connsiteX0" fmla="*/ 368201 w 381802"/>
                      <a:gd name="connsiteY0" fmla="*/ 54914 h 258168"/>
                      <a:gd name="connsiteX1" fmla="*/ 353441 w 381802"/>
                      <a:gd name="connsiteY1" fmla="*/ 29398 h 258168"/>
                      <a:gd name="connsiteX2" fmla="*/ 338344 w 381802"/>
                      <a:gd name="connsiteY2" fmla="*/ 21582 h 258168"/>
                      <a:gd name="connsiteX3" fmla="*/ 336328 w 381802"/>
                      <a:gd name="connsiteY3" fmla="*/ 19739 h 258168"/>
                      <a:gd name="connsiteX4" fmla="*/ 175042 w 381802"/>
                      <a:gd name="connsiteY4" fmla="*/ 0 h 258168"/>
                      <a:gd name="connsiteX5" fmla="*/ 0 w 381802"/>
                      <a:gd name="connsiteY5" fmla="*/ 32320 h 258168"/>
                      <a:gd name="connsiteX6" fmla="*/ 175042 w 381802"/>
                      <a:gd name="connsiteY6" fmla="*/ 64640 h 258168"/>
                      <a:gd name="connsiteX7" fmla="*/ 298815 w 381802"/>
                      <a:gd name="connsiteY7" fmla="*/ 55173 h 258168"/>
                      <a:gd name="connsiteX8" fmla="*/ 303054 w 381802"/>
                      <a:gd name="connsiteY8" fmla="*/ 54013 h 258168"/>
                      <a:gd name="connsiteX9" fmla="*/ 302532 w 381802"/>
                      <a:gd name="connsiteY9" fmla="*/ 54914 h 258168"/>
                      <a:gd name="connsiteX10" fmla="*/ 288932 w 381802"/>
                      <a:gd name="connsiteY10" fmla="*/ 139104 h 258168"/>
                      <a:gd name="connsiteX11" fmla="*/ 335367 w 381802"/>
                      <a:gd name="connsiteY11" fmla="*/ 258168 h 258168"/>
                      <a:gd name="connsiteX12" fmla="*/ 381802 w 381802"/>
                      <a:gd name="connsiteY12" fmla="*/ 139104 h 258168"/>
                      <a:gd name="connsiteX13" fmla="*/ 368201 w 381802"/>
                      <a:gd name="connsiteY13" fmla="*/ 54914 h 25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81802" h="258168">
                        <a:moveTo>
                          <a:pt x="368201" y="54914"/>
                        </a:moveTo>
                        <a:cubicBezTo>
                          <a:pt x="364000" y="44141"/>
                          <a:pt x="358997" y="35423"/>
                          <a:pt x="353441" y="29398"/>
                        </a:cubicBezTo>
                        <a:lnTo>
                          <a:pt x="338344" y="21582"/>
                        </a:lnTo>
                        <a:lnTo>
                          <a:pt x="336328" y="19739"/>
                        </a:lnTo>
                        <a:cubicBezTo>
                          <a:pt x="309755" y="8139"/>
                          <a:pt x="247547" y="0"/>
                          <a:pt x="175042" y="0"/>
                        </a:cubicBezTo>
                        <a:cubicBezTo>
                          <a:pt x="78369" y="0"/>
                          <a:pt x="0" y="14470"/>
                          <a:pt x="0" y="32320"/>
                        </a:cubicBezTo>
                        <a:cubicBezTo>
                          <a:pt x="0" y="50170"/>
                          <a:pt x="78369" y="64640"/>
                          <a:pt x="175042" y="64640"/>
                        </a:cubicBezTo>
                        <a:cubicBezTo>
                          <a:pt x="223378" y="64640"/>
                          <a:pt x="267139" y="61022"/>
                          <a:pt x="298815" y="55173"/>
                        </a:cubicBezTo>
                        <a:lnTo>
                          <a:pt x="303054" y="54013"/>
                        </a:lnTo>
                        <a:lnTo>
                          <a:pt x="302532" y="54914"/>
                        </a:lnTo>
                        <a:cubicBezTo>
                          <a:pt x="294129" y="76460"/>
                          <a:pt x="288932" y="106226"/>
                          <a:pt x="288932" y="139104"/>
                        </a:cubicBezTo>
                        <a:cubicBezTo>
                          <a:pt x="288932" y="204862"/>
                          <a:pt x="309722" y="258168"/>
                          <a:pt x="335367" y="258168"/>
                        </a:cubicBezTo>
                        <a:cubicBezTo>
                          <a:pt x="361012" y="258168"/>
                          <a:pt x="381802" y="204862"/>
                          <a:pt x="381802" y="139104"/>
                        </a:cubicBezTo>
                        <a:cubicBezTo>
                          <a:pt x="381802" y="106226"/>
                          <a:pt x="376604" y="76460"/>
                          <a:pt x="368201" y="5491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楕円 233">
                    <a:extLst>
                      <a:ext uri="{FF2B5EF4-FFF2-40B4-BE49-F238E27FC236}">
                        <a16:creationId xmlns:a16="http://schemas.microsoft.com/office/drawing/2014/main" id="{528D02E1-96DD-40CD-A555-94A657D02406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6241033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1C219B1D-13DD-435A-B565-7629850A7AF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6342398" y="2044813"/>
                    <a:ext cx="217918" cy="152400"/>
                  </a:xfrm>
                  <a:custGeom>
                    <a:avLst/>
                    <a:gdLst>
                      <a:gd name="connsiteX0" fmla="*/ 113784 w 217918"/>
                      <a:gd name="connsiteY0" fmla="*/ 0 h 152400"/>
                      <a:gd name="connsiteX1" fmla="*/ 194242 w 217918"/>
                      <a:gd name="connsiteY1" fmla="*/ 22319 h 152400"/>
                      <a:gd name="connsiteX2" fmla="*/ 215254 w 217918"/>
                      <a:gd name="connsiteY2" fmla="*/ 43190 h 152400"/>
                      <a:gd name="connsiteX3" fmla="*/ 156129 w 217918"/>
                      <a:gd name="connsiteY3" fmla="*/ 74179 h 152400"/>
                      <a:gd name="connsiteX4" fmla="*/ 217918 w 217918"/>
                      <a:gd name="connsiteY4" fmla="*/ 106565 h 152400"/>
                      <a:gd name="connsiteX5" fmla="*/ 194242 w 217918"/>
                      <a:gd name="connsiteY5" fmla="*/ 130082 h 152400"/>
                      <a:gd name="connsiteX6" fmla="*/ 113784 w 217918"/>
                      <a:gd name="connsiteY6" fmla="*/ 152400 h 152400"/>
                      <a:gd name="connsiteX7" fmla="*/ 0 w 217918"/>
                      <a:gd name="connsiteY7" fmla="*/ 76200 h 152400"/>
                      <a:gd name="connsiteX8" fmla="*/ 113784 w 217918"/>
                      <a:gd name="connsiteY8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7918" h="152400">
                        <a:moveTo>
                          <a:pt x="113784" y="0"/>
                        </a:moveTo>
                        <a:cubicBezTo>
                          <a:pt x="145205" y="0"/>
                          <a:pt x="173651" y="8529"/>
                          <a:pt x="194242" y="22319"/>
                        </a:cubicBezTo>
                        <a:lnTo>
                          <a:pt x="215254" y="43190"/>
                        </a:lnTo>
                        <a:lnTo>
                          <a:pt x="156129" y="74179"/>
                        </a:lnTo>
                        <a:lnTo>
                          <a:pt x="217918" y="106565"/>
                        </a:lnTo>
                        <a:lnTo>
                          <a:pt x="194242" y="130082"/>
                        </a:lnTo>
                        <a:cubicBezTo>
                          <a:pt x="173651" y="143871"/>
                          <a:pt x="145205" y="152400"/>
                          <a:pt x="113784" y="152400"/>
                        </a:cubicBezTo>
                        <a:cubicBezTo>
                          <a:pt x="50943" y="152400"/>
                          <a:pt x="0" y="118284"/>
                          <a:pt x="0" y="76200"/>
                        </a:cubicBezTo>
                        <a:cubicBezTo>
                          <a:pt x="0" y="34116"/>
                          <a:pt x="50943" y="0"/>
                          <a:pt x="11378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D04126EC-6997-4FFF-8458-0D0BDB20B3A8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6121972" y="2441710"/>
                    <a:ext cx="350083" cy="6463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6F4AD493-5FF8-42D5-B6F4-B7C0BC0C8DC5}"/>
                      </a:ext>
                    </a:extLst>
                  </p:cNvPr>
                  <p:cNvSpPr/>
                  <p:nvPr/>
                </p:nvSpPr>
                <p:spPr>
                  <a:xfrm>
                    <a:off x="5872776" y="2047876"/>
                    <a:ext cx="517330" cy="492125"/>
                  </a:xfrm>
                  <a:custGeom>
                    <a:avLst/>
                    <a:gdLst>
                      <a:gd name="connsiteX0" fmla="*/ 331174 w 662348"/>
                      <a:gd name="connsiteY0" fmla="*/ 0 h 492125"/>
                      <a:gd name="connsiteX1" fmla="*/ 644202 w 662348"/>
                      <a:gd name="connsiteY1" fmla="*/ 191975 h 492125"/>
                      <a:gd name="connsiteX2" fmla="*/ 662348 w 662348"/>
                      <a:gd name="connsiteY2" fmla="*/ 246063 h 492125"/>
                      <a:gd name="connsiteX3" fmla="*/ 644202 w 662348"/>
                      <a:gd name="connsiteY3" fmla="*/ 300150 h 492125"/>
                      <a:gd name="connsiteX4" fmla="*/ 331174 w 662348"/>
                      <a:gd name="connsiteY4" fmla="*/ 492125 h 492125"/>
                      <a:gd name="connsiteX5" fmla="*/ 18146 w 662348"/>
                      <a:gd name="connsiteY5" fmla="*/ 300150 h 492125"/>
                      <a:gd name="connsiteX6" fmla="*/ 0 w 662348"/>
                      <a:gd name="connsiteY6" fmla="*/ 246063 h 492125"/>
                      <a:gd name="connsiteX7" fmla="*/ 18146 w 662348"/>
                      <a:gd name="connsiteY7" fmla="*/ 191975 h 492125"/>
                      <a:gd name="connsiteX8" fmla="*/ 331174 w 662348"/>
                      <a:gd name="connsiteY8" fmla="*/ 0 h 492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348" h="492125">
                        <a:moveTo>
                          <a:pt x="331174" y="0"/>
                        </a:moveTo>
                        <a:cubicBezTo>
                          <a:pt x="471893" y="0"/>
                          <a:pt x="592629" y="79160"/>
                          <a:pt x="644202" y="191975"/>
                        </a:cubicBezTo>
                        <a:lnTo>
                          <a:pt x="662348" y="246063"/>
                        </a:lnTo>
                        <a:lnTo>
                          <a:pt x="644202" y="300150"/>
                        </a:lnTo>
                        <a:cubicBezTo>
                          <a:pt x="592629" y="412966"/>
                          <a:pt x="471893" y="492125"/>
                          <a:pt x="331174" y="492125"/>
                        </a:cubicBezTo>
                        <a:cubicBezTo>
                          <a:pt x="190455" y="492125"/>
                          <a:pt x="69720" y="412966"/>
                          <a:pt x="18146" y="300150"/>
                        </a:cubicBezTo>
                        <a:lnTo>
                          <a:pt x="0" y="246063"/>
                        </a:lnTo>
                        <a:lnTo>
                          <a:pt x="18146" y="191975"/>
                        </a:lnTo>
                        <a:cubicBezTo>
                          <a:pt x="69720" y="79160"/>
                          <a:pt x="190455" y="0"/>
                          <a:pt x="331174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C10811FB-4E5E-4248-9568-9E6E11B655D1}"/>
                      </a:ext>
                    </a:extLst>
                  </p:cNvPr>
                  <p:cNvSpPr/>
                  <p:nvPr/>
                </p:nvSpPr>
                <p:spPr>
                  <a:xfrm>
                    <a:off x="5950874" y="2037662"/>
                    <a:ext cx="111788" cy="11178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AEC34A21-C707-4C7B-B084-3D301886CA56}"/>
                      </a:ext>
                    </a:extLst>
                  </p:cNvPr>
                  <p:cNvSpPr/>
                  <p:nvPr/>
                </p:nvSpPr>
                <p:spPr>
                  <a:xfrm>
                    <a:off x="6196143" y="2037662"/>
                    <a:ext cx="111788" cy="11178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8D2A3759-D0C8-4C82-A6B9-EB6131571ECB}"/>
                      </a:ext>
                    </a:extLst>
                  </p:cNvPr>
                  <p:cNvSpPr/>
                  <p:nvPr/>
                </p:nvSpPr>
                <p:spPr>
                  <a:xfrm>
                    <a:off x="5996182" y="2065926"/>
                    <a:ext cx="54638" cy="546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978FAFDB-2337-44BE-B75C-6240632DFD44}"/>
                      </a:ext>
                    </a:extLst>
                  </p:cNvPr>
                  <p:cNvSpPr/>
                  <p:nvPr/>
                </p:nvSpPr>
                <p:spPr>
                  <a:xfrm>
                    <a:off x="6241451" y="2065926"/>
                    <a:ext cx="54638" cy="546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B2CA4B3D-6581-4EF7-96BE-F459037039BC}"/>
                </a:ext>
              </a:extLst>
            </p:cNvPr>
            <p:cNvSpPr txBox="1"/>
            <p:nvPr/>
          </p:nvSpPr>
          <p:spPr>
            <a:xfrm>
              <a:off x="3513551" y="3566299"/>
              <a:ext cx="798654" cy="2032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3000</a:t>
              </a:r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円</a:t>
              </a: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C3AD55A5-7DC4-4087-901B-34EA70C604A2}"/>
                </a:ext>
              </a:extLst>
            </p:cNvPr>
            <p:cNvSpPr txBox="1"/>
            <p:nvPr/>
          </p:nvSpPr>
          <p:spPr>
            <a:xfrm>
              <a:off x="3258033" y="3967032"/>
              <a:ext cx="2802504" cy="1227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●この券では、指定の店舗にて魚介類のみ購入することができます。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8BBFFA-5117-4DB8-BA2F-FB51E1FBF784}"/>
              </a:ext>
            </a:extLst>
          </p:cNvPr>
          <p:cNvGrpSpPr/>
          <p:nvPr/>
        </p:nvGrpSpPr>
        <p:grpSpPr>
          <a:xfrm>
            <a:off x="798286" y="4347617"/>
            <a:ext cx="2318472" cy="1359610"/>
            <a:chOff x="-4488" y="2806667"/>
            <a:chExt cx="2919344" cy="171197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5C9CA75-03DB-46D5-8ECF-6FC2179B195D}"/>
                </a:ext>
              </a:extLst>
            </p:cNvPr>
            <p:cNvGrpSpPr/>
            <p:nvPr/>
          </p:nvGrpSpPr>
          <p:grpSpPr>
            <a:xfrm rot="21158260">
              <a:off x="-4488" y="2806667"/>
              <a:ext cx="2670146" cy="1283724"/>
              <a:chOff x="-239423" y="269371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1BF27F17-B749-4512-8E12-B6A39915BC8A}"/>
                  </a:ext>
                </a:extLst>
              </p:cNvPr>
              <p:cNvSpPr/>
              <p:nvPr/>
            </p:nvSpPr>
            <p:spPr>
              <a:xfrm>
                <a:off x="-239423" y="2693718"/>
                <a:ext cx="3140015" cy="1509622"/>
              </a:xfrm>
              <a:prstGeom prst="rect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907BBF60-6AE2-4D74-9A07-775A55C61B6C}"/>
                  </a:ext>
                </a:extLst>
              </p:cNvPr>
              <p:cNvSpPr/>
              <p:nvPr/>
            </p:nvSpPr>
            <p:spPr>
              <a:xfrm>
                <a:off x="-169216" y="2758750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C1F8A8E8-B564-4197-8A9B-DE07650AC542}"/>
                  </a:ext>
                </a:extLst>
              </p:cNvPr>
              <p:cNvSpPr txBox="1"/>
              <p:nvPr/>
            </p:nvSpPr>
            <p:spPr>
              <a:xfrm>
                <a:off x="-51758" y="3125197"/>
                <a:ext cx="1524809" cy="6355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solidFill>
                        <a:schemeClr val="bg1"/>
                      </a:solidFill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お魚券</a:t>
                </a:r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AA41C67E-4ADD-4155-AFCC-267C6BE1993F}"/>
                  </a:ext>
                </a:extLst>
              </p:cNvPr>
              <p:cNvGrpSpPr/>
              <p:nvPr/>
            </p:nvGrpSpPr>
            <p:grpSpPr>
              <a:xfrm>
                <a:off x="1575014" y="2995862"/>
                <a:ext cx="1092031" cy="856836"/>
                <a:chOff x="7223835" y="1781659"/>
                <a:chExt cx="1910940" cy="1499373"/>
              </a:xfrm>
            </p:grpSpPr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7832E128-1188-4949-A7C2-5B3A3CE00609}"/>
                    </a:ext>
                  </a:extLst>
                </p:cNvPr>
                <p:cNvGrpSpPr/>
                <p:nvPr/>
              </p:nvGrpSpPr>
              <p:grpSpPr>
                <a:xfrm>
                  <a:off x="7223835" y="2456712"/>
                  <a:ext cx="824322" cy="824320"/>
                  <a:chOff x="6842782" y="1817832"/>
                  <a:chExt cx="824322" cy="824320"/>
                </a:xfrm>
              </p:grpSpPr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32455234-9F32-4B1B-A369-3AD990A5EE7E}"/>
                      </a:ext>
                    </a:extLst>
                  </p:cNvPr>
                  <p:cNvSpPr/>
                  <p:nvPr/>
                </p:nvSpPr>
                <p:spPr>
                  <a:xfrm>
                    <a:off x="68712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円: 塗りつぶしなし 133">
                    <a:extLst>
                      <a:ext uri="{FF2B5EF4-FFF2-40B4-BE49-F238E27FC236}">
                        <a16:creationId xmlns:a16="http://schemas.microsoft.com/office/drawing/2014/main" id="{66F4E204-5D60-4D36-B268-06E874BA6419}"/>
                      </a:ext>
                    </a:extLst>
                  </p:cNvPr>
                  <p:cNvSpPr/>
                  <p:nvPr/>
                </p:nvSpPr>
                <p:spPr>
                  <a:xfrm>
                    <a:off x="68427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0C2ED894-9B9E-4342-9248-084DB4211125}"/>
                      </a:ext>
                    </a:extLst>
                  </p:cNvPr>
                  <p:cNvGrpSpPr/>
                  <p:nvPr/>
                </p:nvGrpSpPr>
                <p:grpSpPr>
                  <a:xfrm>
                    <a:off x="6980605" y="1957245"/>
                    <a:ext cx="544270" cy="532198"/>
                    <a:chOff x="3754986" y="2171699"/>
                    <a:chExt cx="544270" cy="532198"/>
                  </a:xfrm>
                </p:grpSpPr>
                <p:sp>
                  <p:nvSpPr>
                    <p:cNvPr id="136" name="二等辺三角形 39">
                      <a:extLst>
                        <a:ext uri="{FF2B5EF4-FFF2-40B4-BE49-F238E27FC236}">
                          <a16:creationId xmlns:a16="http://schemas.microsoft.com/office/drawing/2014/main" id="{AD62FAF4-31DC-4E55-BF4A-17EB8766AFC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9310" y="2171699"/>
                      <a:ext cx="331690" cy="183060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楕円 121">
                      <a:extLst>
                        <a:ext uri="{FF2B5EF4-FFF2-40B4-BE49-F238E27FC236}">
                          <a16:creationId xmlns:a16="http://schemas.microsoft.com/office/drawing/2014/main" id="{FD7F6C3E-EB03-4524-9351-657EF46893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4986" y="2244161"/>
                      <a:ext cx="544270" cy="459736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楕円 121">
                      <a:extLst>
                        <a:ext uri="{FF2B5EF4-FFF2-40B4-BE49-F238E27FC236}">
                          <a16:creationId xmlns:a16="http://schemas.microsoft.com/office/drawing/2014/main" id="{9A803883-0891-48AF-965A-6AF5C6E8F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32" y="2318110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楕円 121">
                      <a:extLst>
                        <a:ext uri="{FF2B5EF4-FFF2-40B4-BE49-F238E27FC236}">
                          <a16:creationId xmlns:a16="http://schemas.microsoft.com/office/drawing/2014/main" id="{1E8D7866-5081-4A97-8DF7-8F62639558D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892871" y="2313348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楕円 121">
                      <a:extLst>
                        <a:ext uri="{FF2B5EF4-FFF2-40B4-BE49-F238E27FC236}">
                          <a16:creationId xmlns:a16="http://schemas.microsoft.com/office/drawing/2014/main" id="{A4084B3F-2C8D-4C64-8232-DD1703653514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4108855" y="2313349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C19B88B7-8121-4520-AFD2-EA552E6A9B17}"/>
                    </a:ext>
                  </a:extLst>
                </p:cNvPr>
                <p:cNvGrpSpPr/>
                <p:nvPr/>
              </p:nvGrpSpPr>
              <p:grpSpPr>
                <a:xfrm>
                  <a:off x="7767144" y="1781659"/>
                  <a:ext cx="824322" cy="824320"/>
                  <a:chOff x="7757182" y="1817832"/>
                  <a:chExt cx="824322" cy="824320"/>
                </a:xfrm>
              </p:grpSpPr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3D6AEDD2-457C-49C8-AA83-5F556E8A3323}"/>
                      </a:ext>
                    </a:extLst>
                  </p:cNvPr>
                  <p:cNvSpPr/>
                  <p:nvPr/>
                </p:nvSpPr>
                <p:spPr>
                  <a:xfrm>
                    <a:off x="77856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円: 塗りつぶしなし 121">
                    <a:extLst>
                      <a:ext uri="{FF2B5EF4-FFF2-40B4-BE49-F238E27FC236}">
                        <a16:creationId xmlns:a16="http://schemas.microsoft.com/office/drawing/2014/main" id="{ACF5627E-20EE-4D79-BD05-945583C61128}"/>
                      </a:ext>
                    </a:extLst>
                  </p:cNvPr>
                  <p:cNvSpPr/>
                  <p:nvPr/>
                </p:nvSpPr>
                <p:spPr>
                  <a:xfrm>
                    <a:off x="77571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94668338-E78C-4F54-A3CC-B5C32869564F}"/>
                      </a:ext>
                    </a:extLst>
                  </p:cNvPr>
                  <p:cNvGrpSpPr/>
                  <p:nvPr/>
                </p:nvGrpSpPr>
                <p:grpSpPr>
                  <a:xfrm>
                    <a:off x="7864631" y="1996870"/>
                    <a:ext cx="607946" cy="459705"/>
                    <a:chOff x="4463076" y="1996235"/>
                    <a:chExt cx="787405" cy="595405"/>
                  </a:xfrm>
                </p:grpSpPr>
                <p:sp>
                  <p:nvSpPr>
                    <p:cNvPr id="124" name="楕円 123">
                      <a:extLst>
                        <a:ext uri="{FF2B5EF4-FFF2-40B4-BE49-F238E27FC236}">
                          <a16:creationId xmlns:a16="http://schemas.microsoft.com/office/drawing/2014/main" id="{635F747C-D261-4FED-BA9D-E6EC1E135C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476" y="1996235"/>
                      <a:ext cx="615161" cy="5954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二等辺三角形 39">
                      <a:extLst>
                        <a:ext uri="{FF2B5EF4-FFF2-40B4-BE49-F238E27FC236}">
                          <a16:creationId xmlns:a16="http://schemas.microsoft.com/office/drawing/2014/main" id="{362B0441-A8F9-41AE-804E-51EE38C733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008046" y="2183766"/>
                      <a:ext cx="264528" cy="220342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257CBABA-9655-43B8-A53B-05BC5EC346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3076" y="2047876"/>
                      <a:ext cx="662348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" name="楕円 126">
                      <a:extLst>
                        <a:ext uri="{FF2B5EF4-FFF2-40B4-BE49-F238E27FC236}">
                          <a16:creationId xmlns:a16="http://schemas.microsoft.com/office/drawing/2014/main" id="{741F28C3-91AF-4187-9711-5687807BB6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4314" y="2158853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楕円 127">
                      <a:extLst>
                        <a:ext uri="{FF2B5EF4-FFF2-40B4-BE49-F238E27FC236}">
                          <a16:creationId xmlns:a16="http://schemas.microsoft.com/office/drawing/2014/main" id="{A2AA0E53-4166-4944-91C5-57C18C3529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0906" y="2253115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二等辺三角形 39">
                      <a:extLst>
                        <a:ext uri="{FF2B5EF4-FFF2-40B4-BE49-F238E27FC236}">
                          <a16:creationId xmlns:a16="http://schemas.microsoft.com/office/drawing/2014/main" id="{6F3D553A-10D2-46DC-B29B-DC82D6383650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4661837" y="2348663"/>
                      <a:ext cx="142582" cy="110933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月 129">
                      <a:extLst>
                        <a:ext uri="{FF2B5EF4-FFF2-40B4-BE49-F238E27FC236}">
                          <a16:creationId xmlns:a16="http://schemas.microsoft.com/office/drawing/2014/main" id="{7A7C899B-1119-4328-841D-D13AFDDE42C3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4656506" y="2274309"/>
                      <a:ext cx="45719" cy="170610"/>
                    </a:xfrm>
                    <a:prstGeom prst="moon">
                      <a:avLst>
                        <a:gd name="adj" fmla="val 6680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楕円 130">
                      <a:extLst>
                        <a:ext uri="{FF2B5EF4-FFF2-40B4-BE49-F238E27FC236}">
                          <a16:creationId xmlns:a16="http://schemas.microsoft.com/office/drawing/2014/main" id="{A58E06CF-F1D5-4F34-B621-716351ABAC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167686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" name="楕円 131">
                      <a:extLst>
                        <a:ext uri="{FF2B5EF4-FFF2-40B4-BE49-F238E27FC236}">
                          <a16:creationId xmlns:a16="http://schemas.microsoft.com/office/drawing/2014/main" id="{3CD32061-C895-4173-BE2D-70134B71CD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258271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FFB1927B-A32D-4EB1-93F6-A2676632C287}"/>
                    </a:ext>
                  </a:extLst>
                </p:cNvPr>
                <p:cNvGrpSpPr/>
                <p:nvPr/>
              </p:nvGrpSpPr>
              <p:grpSpPr>
                <a:xfrm>
                  <a:off x="8310453" y="2456712"/>
                  <a:ext cx="824322" cy="824320"/>
                  <a:chOff x="8700157" y="1817832"/>
                  <a:chExt cx="824322" cy="824320"/>
                </a:xfrm>
              </p:grpSpPr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530640C-9284-4FBB-8FB6-491A42C96F1B}"/>
                      </a:ext>
                    </a:extLst>
                  </p:cNvPr>
                  <p:cNvSpPr/>
                  <p:nvPr/>
                </p:nvSpPr>
                <p:spPr>
                  <a:xfrm>
                    <a:off x="8728598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円: 塗りつぶしなし 103">
                    <a:extLst>
                      <a:ext uri="{FF2B5EF4-FFF2-40B4-BE49-F238E27FC236}">
                        <a16:creationId xmlns:a16="http://schemas.microsoft.com/office/drawing/2014/main" id="{B357A58A-E3A1-4093-9204-AC98C92966E8}"/>
                      </a:ext>
                    </a:extLst>
                  </p:cNvPr>
                  <p:cNvSpPr/>
                  <p:nvPr/>
                </p:nvSpPr>
                <p:spPr>
                  <a:xfrm>
                    <a:off x="8700157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1FCC74DE-D67E-42A7-A9D0-1C8505781021}"/>
                      </a:ext>
                    </a:extLst>
                  </p:cNvPr>
                  <p:cNvGrpSpPr/>
                  <p:nvPr/>
                </p:nvGrpSpPr>
                <p:grpSpPr>
                  <a:xfrm>
                    <a:off x="8828321" y="2047875"/>
                    <a:ext cx="567449" cy="397045"/>
                    <a:chOff x="5646298" y="2037662"/>
                    <a:chExt cx="969054" cy="611409"/>
                  </a:xfrm>
                </p:grpSpPr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96CD034A-919C-47A9-AA78-56CDC1BA613E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584481" y="2227194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ABAF4497-FFBE-4113-97AE-EB7B9EEBB5BA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55919" y="2312919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" name="楕円 107">
                      <a:extLst>
                        <a:ext uri="{FF2B5EF4-FFF2-40B4-BE49-F238E27FC236}">
                          <a16:creationId xmlns:a16="http://schemas.microsoft.com/office/drawing/2014/main" id="{E75373DE-A79B-46E3-81A8-0557400C98C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70536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" name="フリーフォーム: 図形 108">
                      <a:extLst>
                        <a:ext uri="{FF2B5EF4-FFF2-40B4-BE49-F238E27FC236}">
                          <a16:creationId xmlns:a16="http://schemas.microsoft.com/office/drawing/2014/main" id="{E384D1AC-E8B8-420B-B6CD-5B34CB3971B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701336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" name="楕円 109">
                      <a:extLst>
                        <a:ext uri="{FF2B5EF4-FFF2-40B4-BE49-F238E27FC236}">
                          <a16:creationId xmlns:a16="http://schemas.microsoft.com/office/drawing/2014/main" id="{EE5E6AE6-87E1-4426-AAE9-BB53A75682CC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791980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1D01BBBB-6341-4455-82E8-1A6A9DC0A44C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6357184" y="2165377"/>
                      <a:ext cx="258168" cy="381802"/>
                    </a:xfrm>
                    <a:custGeom>
                      <a:avLst/>
                      <a:gdLst>
                        <a:gd name="connsiteX0" fmla="*/ 54915 w 258168"/>
                        <a:gd name="connsiteY0" fmla="*/ 13600 h 381802"/>
                        <a:gd name="connsiteX1" fmla="*/ 29398 w 258168"/>
                        <a:gd name="connsiteY1" fmla="*/ 28361 h 381802"/>
                        <a:gd name="connsiteX2" fmla="*/ 21583 w 258168"/>
                        <a:gd name="connsiteY2" fmla="*/ 43458 h 381802"/>
                        <a:gd name="connsiteX3" fmla="*/ 19740 w 258168"/>
                        <a:gd name="connsiteY3" fmla="*/ 45474 h 381802"/>
                        <a:gd name="connsiteX4" fmla="*/ 0 w 258168"/>
                        <a:gd name="connsiteY4" fmla="*/ 206760 h 381802"/>
                        <a:gd name="connsiteX5" fmla="*/ 32320 w 258168"/>
                        <a:gd name="connsiteY5" fmla="*/ 381802 h 381802"/>
                        <a:gd name="connsiteX6" fmla="*/ 64640 w 258168"/>
                        <a:gd name="connsiteY6" fmla="*/ 206760 h 381802"/>
                        <a:gd name="connsiteX7" fmla="*/ 55174 w 258168"/>
                        <a:gd name="connsiteY7" fmla="*/ 82987 h 381802"/>
                        <a:gd name="connsiteX8" fmla="*/ 54013 w 258168"/>
                        <a:gd name="connsiteY8" fmla="*/ 78748 h 381802"/>
                        <a:gd name="connsiteX9" fmla="*/ 54915 w 258168"/>
                        <a:gd name="connsiteY9" fmla="*/ 79269 h 381802"/>
                        <a:gd name="connsiteX10" fmla="*/ 139105 w 258168"/>
                        <a:gd name="connsiteY10" fmla="*/ 92870 h 381802"/>
                        <a:gd name="connsiteX11" fmla="*/ 258168 w 258168"/>
                        <a:gd name="connsiteY11" fmla="*/ 46435 h 381802"/>
                        <a:gd name="connsiteX12" fmla="*/ 139105 w 258168"/>
                        <a:gd name="connsiteY12" fmla="*/ 0 h 381802"/>
                        <a:gd name="connsiteX13" fmla="*/ 54915 w 258168"/>
                        <a:gd name="connsiteY13" fmla="*/ 13600 h 3818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58168" h="381802">
                          <a:moveTo>
                            <a:pt x="54915" y="13600"/>
                          </a:moveTo>
                          <a:cubicBezTo>
                            <a:pt x="44142" y="17802"/>
                            <a:pt x="35423" y="22805"/>
                            <a:pt x="29398" y="28361"/>
                          </a:cubicBezTo>
                          <a:lnTo>
                            <a:pt x="21583" y="43458"/>
                          </a:lnTo>
                          <a:lnTo>
                            <a:pt x="19740" y="45474"/>
                          </a:lnTo>
                          <a:cubicBezTo>
                            <a:pt x="8140" y="72047"/>
                            <a:pt x="0" y="134255"/>
                            <a:pt x="0" y="206760"/>
                          </a:cubicBezTo>
                          <a:cubicBezTo>
                            <a:pt x="0" y="303433"/>
                            <a:pt x="14470" y="381802"/>
                            <a:pt x="32320" y="381802"/>
                          </a:cubicBezTo>
                          <a:cubicBezTo>
                            <a:pt x="50170" y="381802"/>
                            <a:pt x="64640" y="303433"/>
                            <a:pt x="64640" y="206760"/>
                          </a:cubicBezTo>
                          <a:cubicBezTo>
                            <a:pt x="64640" y="158424"/>
                            <a:pt x="61023" y="114663"/>
                            <a:pt x="55174" y="82987"/>
                          </a:cubicBezTo>
                          <a:lnTo>
                            <a:pt x="54013" y="78748"/>
                          </a:lnTo>
                          <a:lnTo>
                            <a:pt x="54915" y="79269"/>
                          </a:lnTo>
                          <a:cubicBezTo>
                            <a:pt x="76461" y="87672"/>
                            <a:pt x="106226" y="92870"/>
                            <a:pt x="139105" y="92870"/>
                          </a:cubicBezTo>
                          <a:cubicBezTo>
                            <a:pt x="204862" y="92870"/>
                            <a:pt x="258168" y="72080"/>
                            <a:pt x="258168" y="46435"/>
                          </a:cubicBezTo>
                          <a:cubicBezTo>
                            <a:pt x="258168" y="20790"/>
                            <a:pt x="204862" y="0"/>
                            <a:pt x="139105" y="0"/>
                          </a:cubicBezTo>
                          <a:cubicBezTo>
                            <a:pt x="106226" y="0"/>
                            <a:pt x="76461" y="5197"/>
                            <a:pt x="54915" y="1360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" name="フリーフォーム: 図形 111">
                      <a:extLst>
                        <a:ext uri="{FF2B5EF4-FFF2-40B4-BE49-F238E27FC236}">
                          <a16:creationId xmlns:a16="http://schemas.microsoft.com/office/drawing/2014/main" id="{6B592FBD-C757-4F38-BB33-B438CCBD73DF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23929" y="2312918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53441 w 381802"/>
                        <a:gd name="connsiteY1" fmla="*/ 29398 h 258168"/>
                        <a:gd name="connsiteX2" fmla="*/ 338344 w 381802"/>
                        <a:gd name="connsiteY2" fmla="*/ 21582 h 258168"/>
                        <a:gd name="connsiteX3" fmla="*/ 336328 w 381802"/>
                        <a:gd name="connsiteY3" fmla="*/ 19739 h 258168"/>
                        <a:gd name="connsiteX4" fmla="*/ 175042 w 381802"/>
                        <a:gd name="connsiteY4" fmla="*/ 0 h 258168"/>
                        <a:gd name="connsiteX5" fmla="*/ 0 w 381802"/>
                        <a:gd name="connsiteY5" fmla="*/ 32320 h 258168"/>
                        <a:gd name="connsiteX6" fmla="*/ 175042 w 381802"/>
                        <a:gd name="connsiteY6" fmla="*/ 64640 h 258168"/>
                        <a:gd name="connsiteX7" fmla="*/ 298815 w 381802"/>
                        <a:gd name="connsiteY7" fmla="*/ 55173 h 258168"/>
                        <a:gd name="connsiteX8" fmla="*/ 303054 w 381802"/>
                        <a:gd name="connsiteY8" fmla="*/ 54013 h 258168"/>
                        <a:gd name="connsiteX9" fmla="*/ 302532 w 381802"/>
                        <a:gd name="connsiteY9" fmla="*/ 54914 h 258168"/>
                        <a:gd name="connsiteX10" fmla="*/ 288932 w 381802"/>
                        <a:gd name="connsiteY10" fmla="*/ 139104 h 258168"/>
                        <a:gd name="connsiteX11" fmla="*/ 335367 w 381802"/>
                        <a:gd name="connsiteY11" fmla="*/ 258168 h 258168"/>
                        <a:gd name="connsiteX12" fmla="*/ 381802 w 381802"/>
                        <a:gd name="connsiteY12" fmla="*/ 139104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64000" y="44141"/>
                            <a:pt x="358997" y="35423"/>
                            <a:pt x="353441" y="29398"/>
                          </a:cubicBezTo>
                          <a:lnTo>
                            <a:pt x="338344" y="21582"/>
                          </a:lnTo>
                          <a:lnTo>
                            <a:pt x="336328" y="19739"/>
                          </a:lnTo>
                          <a:cubicBezTo>
                            <a:pt x="309755" y="8139"/>
                            <a:pt x="247547" y="0"/>
                            <a:pt x="175042" y="0"/>
                          </a:cubicBezTo>
                          <a:cubicBezTo>
                            <a:pt x="78369" y="0"/>
                            <a:pt x="0" y="14470"/>
                            <a:pt x="0" y="32320"/>
                          </a:cubicBezTo>
                          <a:cubicBezTo>
                            <a:pt x="0" y="50170"/>
                            <a:pt x="78369" y="64640"/>
                            <a:pt x="175042" y="64640"/>
                          </a:cubicBezTo>
                          <a:cubicBezTo>
                            <a:pt x="223378" y="64640"/>
                            <a:pt x="267139" y="61022"/>
                            <a:pt x="298815" y="55173"/>
                          </a:cubicBezTo>
                          <a:lnTo>
                            <a:pt x="303054" y="54013"/>
                          </a:lnTo>
                          <a:lnTo>
                            <a:pt x="302532" y="54914"/>
                          </a:lnTo>
                          <a:cubicBezTo>
                            <a:pt x="294129" y="76460"/>
                            <a:pt x="288932" y="106226"/>
                            <a:pt x="288932" y="139104"/>
                          </a:cubicBezTo>
                          <a:cubicBezTo>
                            <a:pt x="288932" y="204862"/>
                            <a:pt x="309722" y="258168"/>
                            <a:pt x="335367" y="258168"/>
                          </a:cubicBezTo>
                          <a:cubicBezTo>
                            <a:pt x="361012" y="258168"/>
                            <a:pt x="381802" y="204862"/>
                            <a:pt x="381802" y="139104"/>
                          </a:cubicBezTo>
                          <a:cubicBezTo>
                            <a:pt x="381802" y="106226"/>
                            <a:pt x="376604" y="76460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D1D30E56-B8C7-4D3F-BF17-4F3C5DBB3240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41033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25225ADC-22D0-4AE3-B18B-B705F42CE5F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6342398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" name="楕円 114">
                      <a:extLst>
                        <a:ext uri="{FF2B5EF4-FFF2-40B4-BE49-F238E27FC236}">
                          <a16:creationId xmlns:a16="http://schemas.microsoft.com/office/drawing/2014/main" id="{D1B7FC17-82B4-42D9-B3BB-A4B644553B26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121972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8EC63B52-B85B-44A3-8696-0F412AD74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2776" y="2047876"/>
                      <a:ext cx="517330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" name="楕円 116">
                      <a:extLst>
                        <a:ext uri="{FF2B5EF4-FFF2-40B4-BE49-F238E27FC236}">
                          <a16:creationId xmlns:a16="http://schemas.microsoft.com/office/drawing/2014/main" id="{EB42F4FF-7190-4CFF-8A59-7A0820259E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50874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楕円 117">
                      <a:extLst>
                        <a:ext uri="{FF2B5EF4-FFF2-40B4-BE49-F238E27FC236}">
                          <a16:creationId xmlns:a16="http://schemas.microsoft.com/office/drawing/2014/main" id="{CD89CDE4-0F68-4B88-8118-F948A8BDA7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6143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楕円 118">
                      <a:extLst>
                        <a:ext uri="{FF2B5EF4-FFF2-40B4-BE49-F238E27FC236}">
                          <a16:creationId xmlns:a16="http://schemas.microsoft.com/office/drawing/2014/main" id="{248F3BB9-4D75-4A78-8181-53357FF738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96182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楕円 119">
                      <a:extLst>
                        <a:ext uri="{FF2B5EF4-FFF2-40B4-BE49-F238E27FC236}">
                          <a16:creationId xmlns:a16="http://schemas.microsoft.com/office/drawing/2014/main" id="{0D92FB9C-28D0-4A96-9373-5B02E16808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1451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1FE142E-C19C-4E3C-9D78-B2005B2B65D0}"/>
                </a:ext>
              </a:extLst>
            </p:cNvPr>
            <p:cNvGrpSpPr/>
            <p:nvPr/>
          </p:nvGrpSpPr>
          <p:grpSpPr>
            <a:xfrm>
              <a:off x="147912" y="2978117"/>
              <a:ext cx="2670146" cy="1283724"/>
              <a:chOff x="-239423" y="269371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057F69A0-5A2A-4E20-BF82-43D4BE891DAB}"/>
                  </a:ext>
                </a:extLst>
              </p:cNvPr>
              <p:cNvSpPr/>
              <p:nvPr/>
            </p:nvSpPr>
            <p:spPr>
              <a:xfrm>
                <a:off x="-239423" y="2693718"/>
                <a:ext cx="3140015" cy="1509622"/>
              </a:xfrm>
              <a:prstGeom prst="rect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D0434501-C363-40D2-A5F4-605800594813}"/>
                  </a:ext>
                </a:extLst>
              </p:cNvPr>
              <p:cNvSpPr/>
              <p:nvPr/>
            </p:nvSpPr>
            <p:spPr>
              <a:xfrm>
                <a:off x="-169216" y="2758750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662A3DD9-4D63-4012-89AD-0FB34BA2EA38}"/>
                  </a:ext>
                </a:extLst>
              </p:cNvPr>
              <p:cNvSpPr txBox="1"/>
              <p:nvPr/>
            </p:nvSpPr>
            <p:spPr>
              <a:xfrm>
                <a:off x="-51758" y="3125197"/>
                <a:ext cx="1524809" cy="6355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solidFill>
                        <a:schemeClr val="bg1"/>
                      </a:solidFill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お魚券</a:t>
                </a:r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CD6A68B3-6CA0-4E8E-90AB-BA83C0C60AB0}"/>
                  </a:ext>
                </a:extLst>
              </p:cNvPr>
              <p:cNvGrpSpPr/>
              <p:nvPr/>
            </p:nvGrpSpPr>
            <p:grpSpPr>
              <a:xfrm>
                <a:off x="1575014" y="2995862"/>
                <a:ext cx="1092031" cy="856836"/>
                <a:chOff x="7223835" y="1781659"/>
                <a:chExt cx="1910940" cy="1499373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369B5F1E-EA64-4931-A5BF-5208D8CDB8EA}"/>
                    </a:ext>
                  </a:extLst>
                </p:cNvPr>
                <p:cNvGrpSpPr/>
                <p:nvPr/>
              </p:nvGrpSpPr>
              <p:grpSpPr>
                <a:xfrm>
                  <a:off x="7223835" y="2456712"/>
                  <a:ext cx="824322" cy="824320"/>
                  <a:chOff x="6842782" y="1817832"/>
                  <a:chExt cx="824322" cy="824320"/>
                </a:xfrm>
              </p:grpSpPr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3F322E79-6BBB-4AAF-92AF-5D2090844B88}"/>
                      </a:ext>
                    </a:extLst>
                  </p:cNvPr>
                  <p:cNvSpPr/>
                  <p:nvPr/>
                </p:nvSpPr>
                <p:spPr>
                  <a:xfrm>
                    <a:off x="68712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円: 塗りつぶしなし 88">
                    <a:extLst>
                      <a:ext uri="{FF2B5EF4-FFF2-40B4-BE49-F238E27FC236}">
                        <a16:creationId xmlns:a16="http://schemas.microsoft.com/office/drawing/2014/main" id="{54FC8836-BF28-42D7-9B06-682FB348A6D8}"/>
                      </a:ext>
                    </a:extLst>
                  </p:cNvPr>
                  <p:cNvSpPr/>
                  <p:nvPr/>
                </p:nvSpPr>
                <p:spPr>
                  <a:xfrm>
                    <a:off x="68427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125D7B98-283E-4DA2-9A9A-9F5DF27B9A8E}"/>
                      </a:ext>
                    </a:extLst>
                  </p:cNvPr>
                  <p:cNvGrpSpPr/>
                  <p:nvPr/>
                </p:nvGrpSpPr>
                <p:grpSpPr>
                  <a:xfrm>
                    <a:off x="6980605" y="1957245"/>
                    <a:ext cx="544270" cy="532198"/>
                    <a:chOff x="3754986" y="2171699"/>
                    <a:chExt cx="544270" cy="532198"/>
                  </a:xfrm>
                </p:grpSpPr>
                <p:sp>
                  <p:nvSpPr>
                    <p:cNvPr id="91" name="二等辺三角形 39">
                      <a:extLst>
                        <a:ext uri="{FF2B5EF4-FFF2-40B4-BE49-F238E27FC236}">
                          <a16:creationId xmlns:a16="http://schemas.microsoft.com/office/drawing/2014/main" id="{1F8C982A-1356-4A5B-8DBA-0DDF9568DA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9310" y="2171699"/>
                      <a:ext cx="331690" cy="183060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楕円 121">
                      <a:extLst>
                        <a:ext uri="{FF2B5EF4-FFF2-40B4-BE49-F238E27FC236}">
                          <a16:creationId xmlns:a16="http://schemas.microsoft.com/office/drawing/2014/main" id="{6233975A-704D-44D5-B885-9433C3FED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4986" y="2244161"/>
                      <a:ext cx="544270" cy="459736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楕円 121">
                      <a:extLst>
                        <a:ext uri="{FF2B5EF4-FFF2-40B4-BE49-F238E27FC236}">
                          <a16:creationId xmlns:a16="http://schemas.microsoft.com/office/drawing/2014/main" id="{5FF78EDB-74AC-49F8-A377-D2F57C7196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32" y="2318110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楕円 121">
                      <a:extLst>
                        <a:ext uri="{FF2B5EF4-FFF2-40B4-BE49-F238E27FC236}">
                          <a16:creationId xmlns:a16="http://schemas.microsoft.com/office/drawing/2014/main" id="{4A3E0F0E-6CF1-4C6A-91C9-FDF29FB855A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892871" y="2313348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楕円 121">
                      <a:extLst>
                        <a:ext uri="{FF2B5EF4-FFF2-40B4-BE49-F238E27FC236}">
                          <a16:creationId xmlns:a16="http://schemas.microsoft.com/office/drawing/2014/main" id="{8025CE56-A714-43BE-8D4E-9FE38BE49ABC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4108855" y="2313349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A0292E0D-597D-42E7-BFF5-F69E4E2486F1}"/>
                    </a:ext>
                  </a:extLst>
                </p:cNvPr>
                <p:cNvGrpSpPr/>
                <p:nvPr/>
              </p:nvGrpSpPr>
              <p:grpSpPr>
                <a:xfrm>
                  <a:off x="7767144" y="1781659"/>
                  <a:ext cx="824322" cy="824320"/>
                  <a:chOff x="7757182" y="1817832"/>
                  <a:chExt cx="824322" cy="824320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B0BB40B2-BB7C-4F59-AF9A-1E061D74A3FF}"/>
                      </a:ext>
                    </a:extLst>
                  </p:cNvPr>
                  <p:cNvSpPr/>
                  <p:nvPr/>
                </p:nvSpPr>
                <p:spPr>
                  <a:xfrm>
                    <a:off x="77856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円: 塗りつぶしなし 76">
                    <a:extLst>
                      <a:ext uri="{FF2B5EF4-FFF2-40B4-BE49-F238E27FC236}">
                        <a16:creationId xmlns:a16="http://schemas.microsoft.com/office/drawing/2014/main" id="{8121012A-06A4-4CE7-BBFE-C9F1A38E8CFF}"/>
                      </a:ext>
                    </a:extLst>
                  </p:cNvPr>
                  <p:cNvSpPr/>
                  <p:nvPr/>
                </p:nvSpPr>
                <p:spPr>
                  <a:xfrm>
                    <a:off x="77571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6B9E986F-5F9D-42E2-A30D-547CCB2F10BE}"/>
                      </a:ext>
                    </a:extLst>
                  </p:cNvPr>
                  <p:cNvGrpSpPr/>
                  <p:nvPr/>
                </p:nvGrpSpPr>
                <p:grpSpPr>
                  <a:xfrm>
                    <a:off x="7864631" y="1996870"/>
                    <a:ext cx="607946" cy="459705"/>
                    <a:chOff x="4463076" y="1996235"/>
                    <a:chExt cx="787405" cy="595405"/>
                  </a:xfrm>
                </p:grpSpPr>
                <p:sp>
                  <p:nvSpPr>
                    <p:cNvPr id="79" name="楕円 78">
                      <a:extLst>
                        <a:ext uri="{FF2B5EF4-FFF2-40B4-BE49-F238E27FC236}">
                          <a16:creationId xmlns:a16="http://schemas.microsoft.com/office/drawing/2014/main" id="{36144AE8-E000-49FA-BF7A-C9364C0866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476" y="1996235"/>
                      <a:ext cx="615161" cy="5954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二等辺三角形 39">
                      <a:extLst>
                        <a:ext uri="{FF2B5EF4-FFF2-40B4-BE49-F238E27FC236}">
                          <a16:creationId xmlns:a16="http://schemas.microsoft.com/office/drawing/2014/main" id="{6E63CB9D-B2D3-415F-B71C-7DE62227344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008046" y="2183766"/>
                      <a:ext cx="264528" cy="220342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2A3B1FFE-A1A7-4CD1-B02E-87A4BCAB20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3076" y="2047876"/>
                      <a:ext cx="662348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9C434188-C86D-478F-B860-BC2597A6EE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4314" y="2158853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楕円 82">
                      <a:extLst>
                        <a:ext uri="{FF2B5EF4-FFF2-40B4-BE49-F238E27FC236}">
                          <a16:creationId xmlns:a16="http://schemas.microsoft.com/office/drawing/2014/main" id="{1BDAAFD0-1730-4406-8211-7C22EE5D33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0906" y="2253115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二等辺三角形 39">
                      <a:extLst>
                        <a:ext uri="{FF2B5EF4-FFF2-40B4-BE49-F238E27FC236}">
                          <a16:creationId xmlns:a16="http://schemas.microsoft.com/office/drawing/2014/main" id="{B388B5B2-13CC-4CF7-831E-BF42D4A71DF9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4661837" y="2348663"/>
                      <a:ext cx="142582" cy="110933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月 84">
                      <a:extLst>
                        <a:ext uri="{FF2B5EF4-FFF2-40B4-BE49-F238E27FC236}">
                          <a16:creationId xmlns:a16="http://schemas.microsoft.com/office/drawing/2014/main" id="{8225C584-028E-46D8-A4C6-62ED4EDB233C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4656506" y="2274309"/>
                      <a:ext cx="45719" cy="170610"/>
                    </a:xfrm>
                    <a:prstGeom prst="moon">
                      <a:avLst>
                        <a:gd name="adj" fmla="val 6680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楕円 85">
                      <a:extLst>
                        <a:ext uri="{FF2B5EF4-FFF2-40B4-BE49-F238E27FC236}">
                          <a16:creationId xmlns:a16="http://schemas.microsoft.com/office/drawing/2014/main" id="{FA5D3568-4B66-4293-ABB9-49813B9639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167686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楕円 86">
                      <a:extLst>
                        <a:ext uri="{FF2B5EF4-FFF2-40B4-BE49-F238E27FC236}">
                          <a16:creationId xmlns:a16="http://schemas.microsoft.com/office/drawing/2014/main" id="{4FA02E40-0D80-4829-BBA6-BEE775C147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258271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87661829-F1A9-4648-92E3-76D3DD300B2B}"/>
                    </a:ext>
                  </a:extLst>
                </p:cNvPr>
                <p:cNvGrpSpPr/>
                <p:nvPr/>
              </p:nvGrpSpPr>
              <p:grpSpPr>
                <a:xfrm>
                  <a:off x="8310453" y="2456712"/>
                  <a:ext cx="824322" cy="824320"/>
                  <a:chOff x="8700157" y="1817832"/>
                  <a:chExt cx="824322" cy="824320"/>
                </a:xfrm>
              </p:grpSpPr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DABF2775-62C5-4AA3-B84A-6AF330A89225}"/>
                      </a:ext>
                    </a:extLst>
                  </p:cNvPr>
                  <p:cNvSpPr/>
                  <p:nvPr/>
                </p:nvSpPr>
                <p:spPr>
                  <a:xfrm>
                    <a:off x="8728598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: 塗りつぶしなし 58">
                    <a:extLst>
                      <a:ext uri="{FF2B5EF4-FFF2-40B4-BE49-F238E27FC236}">
                        <a16:creationId xmlns:a16="http://schemas.microsoft.com/office/drawing/2014/main" id="{FE2FCF69-72E6-4EB5-BE98-54E5AC05FE92}"/>
                      </a:ext>
                    </a:extLst>
                  </p:cNvPr>
                  <p:cNvSpPr/>
                  <p:nvPr/>
                </p:nvSpPr>
                <p:spPr>
                  <a:xfrm>
                    <a:off x="8700157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6DD45EA8-B734-4621-91DC-1129BC108A83}"/>
                      </a:ext>
                    </a:extLst>
                  </p:cNvPr>
                  <p:cNvGrpSpPr/>
                  <p:nvPr/>
                </p:nvGrpSpPr>
                <p:grpSpPr>
                  <a:xfrm>
                    <a:off x="8828321" y="2047875"/>
                    <a:ext cx="567449" cy="397045"/>
                    <a:chOff x="5646298" y="2037662"/>
                    <a:chExt cx="969054" cy="611409"/>
                  </a:xfrm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0797F375-F0F4-439C-AFB7-21546B6DB412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584481" y="2227194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D94F955E-A361-471F-9C71-1C29F9E58E1B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55919" y="2312919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楕円 62">
                      <a:extLst>
                        <a:ext uri="{FF2B5EF4-FFF2-40B4-BE49-F238E27FC236}">
                          <a16:creationId xmlns:a16="http://schemas.microsoft.com/office/drawing/2014/main" id="{5C757228-402D-45BA-A693-F3F9331D6FF0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70536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フリーフォーム: 図形 63">
                      <a:extLst>
                        <a:ext uri="{FF2B5EF4-FFF2-40B4-BE49-F238E27FC236}">
                          <a16:creationId xmlns:a16="http://schemas.microsoft.com/office/drawing/2014/main" id="{79973186-8E92-4159-931F-D34D6135C3A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701336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41FF7017-E5CE-4672-8C72-0E4D9548BC81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791980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フリーフォーム: 図形 65">
                      <a:extLst>
                        <a:ext uri="{FF2B5EF4-FFF2-40B4-BE49-F238E27FC236}">
                          <a16:creationId xmlns:a16="http://schemas.microsoft.com/office/drawing/2014/main" id="{D7441841-D117-4D27-B0BD-F0A0093B0DA1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6357184" y="2165377"/>
                      <a:ext cx="258168" cy="381802"/>
                    </a:xfrm>
                    <a:custGeom>
                      <a:avLst/>
                      <a:gdLst>
                        <a:gd name="connsiteX0" fmla="*/ 54915 w 258168"/>
                        <a:gd name="connsiteY0" fmla="*/ 13600 h 381802"/>
                        <a:gd name="connsiteX1" fmla="*/ 29398 w 258168"/>
                        <a:gd name="connsiteY1" fmla="*/ 28361 h 381802"/>
                        <a:gd name="connsiteX2" fmla="*/ 21583 w 258168"/>
                        <a:gd name="connsiteY2" fmla="*/ 43458 h 381802"/>
                        <a:gd name="connsiteX3" fmla="*/ 19740 w 258168"/>
                        <a:gd name="connsiteY3" fmla="*/ 45474 h 381802"/>
                        <a:gd name="connsiteX4" fmla="*/ 0 w 258168"/>
                        <a:gd name="connsiteY4" fmla="*/ 206760 h 381802"/>
                        <a:gd name="connsiteX5" fmla="*/ 32320 w 258168"/>
                        <a:gd name="connsiteY5" fmla="*/ 381802 h 381802"/>
                        <a:gd name="connsiteX6" fmla="*/ 64640 w 258168"/>
                        <a:gd name="connsiteY6" fmla="*/ 206760 h 381802"/>
                        <a:gd name="connsiteX7" fmla="*/ 55174 w 258168"/>
                        <a:gd name="connsiteY7" fmla="*/ 82987 h 381802"/>
                        <a:gd name="connsiteX8" fmla="*/ 54013 w 258168"/>
                        <a:gd name="connsiteY8" fmla="*/ 78748 h 381802"/>
                        <a:gd name="connsiteX9" fmla="*/ 54915 w 258168"/>
                        <a:gd name="connsiteY9" fmla="*/ 79269 h 381802"/>
                        <a:gd name="connsiteX10" fmla="*/ 139105 w 258168"/>
                        <a:gd name="connsiteY10" fmla="*/ 92870 h 381802"/>
                        <a:gd name="connsiteX11" fmla="*/ 258168 w 258168"/>
                        <a:gd name="connsiteY11" fmla="*/ 46435 h 381802"/>
                        <a:gd name="connsiteX12" fmla="*/ 139105 w 258168"/>
                        <a:gd name="connsiteY12" fmla="*/ 0 h 381802"/>
                        <a:gd name="connsiteX13" fmla="*/ 54915 w 258168"/>
                        <a:gd name="connsiteY13" fmla="*/ 13600 h 3818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58168" h="381802">
                          <a:moveTo>
                            <a:pt x="54915" y="13600"/>
                          </a:moveTo>
                          <a:cubicBezTo>
                            <a:pt x="44142" y="17802"/>
                            <a:pt x="35423" y="22805"/>
                            <a:pt x="29398" y="28361"/>
                          </a:cubicBezTo>
                          <a:lnTo>
                            <a:pt x="21583" y="43458"/>
                          </a:lnTo>
                          <a:lnTo>
                            <a:pt x="19740" y="45474"/>
                          </a:lnTo>
                          <a:cubicBezTo>
                            <a:pt x="8140" y="72047"/>
                            <a:pt x="0" y="134255"/>
                            <a:pt x="0" y="206760"/>
                          </a:cubicBezTo>
                          <a:cubicBezTo>
                            <a:pt x="0" y="303433"/>
                            <a:pt x="14470" y="381802"/>
                            <a:pt x="32320" y="381802"/>
                          </a:cubicBezTo>
                          <a:cubicBezTo>
                            <a:pt x="50170" y="381802"/>
                            <a:pt x="64640" y="303433"/>
                            <a:pt x="64640" y="206760"/>
                          </a:cubicBezTo>
                          <a:cubicBezTo>
                            <a:pt x="64640" y="158424"/>
                            <a:pt x="61023" y="114663"/>
                            <a:pt x="55174" y="82987"/>
                          </a:cubicBezTo>
                          <a:lnTo>
                            <a:pt x="54013" y="78748"/>
                          </a:lnTo>
                          <a:lnTo>
                            <a:pt x="54915" y="79269"/>
                          </a:lnTo>
                          <a:cubicBezTo>
                            <a:pt x="76461" y="87672"/>
                            <a:pt x="106226" y="92870"/>
                            <a:pt x="139105" y="92870"/>
                          </a:cubicBezTo>
                          <a:cubicBezTo>
                            <a:pt x="204862" y="92870"/>
                            <a:pt x="258168" y="72080"/>
                            <a:pt x="258168" y="46435"/>
                          </a:cubicBezTo>
                          <a:cubicBezTo>
                            <a:pt x="258168" y="20790"/>
                            <a:pt x="204862" y="0"/>
                            <a:pt x="139105" y="0"/>
                          </a:cubicBezTo>
                          <a:cubicBezTo>
                            <a:pt x="106226" y="0"/>
                            <a:pt x="76461" y="5197"/>
                            <a:pt x="54915" y="1360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フリーフォーム: 図形 66">
                      <a:extLst>
                        <a:ext uri="{FF2B5EF4-FFF2-40B4-BE49-F238E27FC236}">
                          <a16:creationId xmlns:a16="http://schemas.microsoft.com/office/drawing/2014/main" id="{BF12E65C-7C27-4BCF-9722-A7B17788708A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23929" y="2312918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53441 w 381802"/>
                        <a:gd name="connsiteY1" fmla="*/ 29398 h 258168"/>
                        <a:gd name="connsiteX2" fmla="*/ 338344 w 381802"/>
                        <a:gd name="connsiteY2" fmla="*/ 21582 h 258168"/>
                        <a:gd name="connsiteX3" fmla="*/ 336328 w 381802"/>
                        <a:gd name="connsiteY3" fmla="*/ 19739 h 258168"/>
                        <a:gd name="connsiteX4" fmla="*/ 175042 w 381802"/>
                        <a:gd name="connsiteY4" fmla="*/ 0 h 258168"/>
                        <a:gd name="connsiteX5" fmla="*/ 0 w 381802"/>
                        <a:gd name="connsiteY5" fmla="*/ 32320 h 258168"/>
                        <a:gd name="connsiteX6" fmla="*/ 175042 w 381802"/>
                        <a:gd name="connsiteY6" fmla="*/ 64640 h 258168"/>
                        <a:gd name="connsiteX7" fmla="*/ 298815 w 381802"/>
                        <a:gd name="connsiteY7" fmla="*/ 55173 h 258168"/>
                        <a:gd name="connsiteX8" fmla="*/ 303054 w 381802"/>
                        <a:gd name="connsiteY8" fmla="*/ 54013 h 258168"/>
                        <a:gd name="connsiteX9" fmla="*/ 302532 w 381802"/>
                        <a:gd name="connsiteY9" fmla="*/ 54914 h 258168"/>
                        <a:gd name="connsiteX10" fmla="*/ 288932 w 381802"/>
                        <a:gd name="connsiteY10" fmla="*/ 139104 h 258168"/>
                        <a:gd name="connsiteX11" fmla="*/ 335367 w 381802"/>
                        <a:gd name="connsiteY11" fmla="*/ 258168 h 258168"/>
                        <a:gd name="connsiteX12" fmla="*/ 381802 w 381802"/>
                        <a:gd name="connsiteY12" fmla="*/ 139104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64000" y="44141"/>
                            <a:pt x="358997" y="35423"/>
                            <a:pt x="353441" y="29398"/>
                          </a:cubicBezTo>
                          <a:lnTo>
                            <a:pt x="338344" y="21582"/>
                          </a:lnTo>
                          <a:lnTo>
                            <a:pt x="336328" y="19739"/>
                          </a:lnTo>
                          <a:cubicBezTo>
                            <a:pt x="309755" y="8139"/>
                            <a:pt x="247547" y="0"/>
                            <a:pt x="175042" y="0"/>
                          </a:cubicBezTo>
                          <a:cubicBezTo>
                            <a:pt x="78369" y="0"/>
                            <a:pt x="0" y="14470"/>
                            <a:pt x="0" y="32320"/>
                          </a:cubicBezTo>
                          <a:cubicBezTo>
                            <a:pt x="0" y="50170"/>
                            <a:pt x="78369" y="64640"/>
                            <a:pt x="175042" y="64640"/>
                          </a:cubicBezTo>
                          <a:cubicBezTo>
                            <a:pt x="223378" y="64640"/>
                            <a:pt x="267139" y="61022"/>
                            <a:pt x="298815" y="55173"/>
                          </a:cubicBezTo>
                          <a:lnTo>
                            <a:pt x="303054" y="54013"/>
                          </a:lnTo>
                          <a:lnTo>
                            <a:pt x="302532" y="54914"/>
                          </a:lnTo>
                          <a:cubicBezTo>
                            <a:pt x="294129" y="76460"/>
                            <a:pt x="288932" y="106226"/>
                            <a:pt x="288932" y="139104"/>
                          </a:cubicBezTo>
                          <a:cubicBezTo>
                            <a:pt x="288932" y="204862"/>
                            <a:pt x="309722" y="258168"/>
                            <a:pt x="335367" y="258168"/>
                          </a:cubicBezTo>
                          <a:cubicBezTo>
                            <a:pt x="361012" y="258168"/>
                            <a:pt x="381802" y="204862"/>
                            <a:pt x="381802" y="139104"/>
                          </a:cubicBezTo>
                          <a:cubicBezTo>
                            <a:pt x="381802" y="106226"/>
                            <a:pt x="376604" y="76460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楕円 67">
                      <a:extLst>
                        <a:ext uri="{FF2B5EF4-FFF2-40B4-BE49-F238E27FC236}">
                          <a16:creationId xmlns:a16="http://schemas.microsoft.com/office/drawing/2014/main" id="{CFE13619-E1BC-46E0-B2F6-C1895C3AE9C8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41033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フリーフォーム: 図形 68">
                      <a:extLst>
                        <a:ext uri="{FF2B5EF4-FFF2-40B4-BE49-F238E27FC236}">
                          <a16:creationId xmlns:a16="http://schemas.microsoft.com/office/drawing/2014/main" id="{95CBAA19-E15B-46E2-B578-B1BE9EFC5CD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6342398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楕円 69">
                      <a:extLst>
                        <a:ext uri="{FF2B5EF4-FFF2-40B4-BE49-F238E27FC236}">
                          <a16:creationId xmlns:a16="http://schemas.microsoft.com/office/drawing/2014/main" id="{B12F1A48-DA0D-4AA7-B3CE-7009D3437770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121972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フリーフォーム: 図形 70">
                      <a:extLst>
                        <a:ext uri="{FF2B5EF4-FFF2-40B4-BE49-F238E27FC236}">
                          <a16:creationId xmlns:a16="http://schemas.microsoft.com/office/drawing/2014/main" id="{C5CF3757-8C01-4752-AC61-A04ADC8AC8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2776" y="2047876"/>
                      <a:ext cx="517330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楕円 71">
                      <a:extLst>
                        <a:ext uri="{FF2B5EF4-FFF2-40B4-BE49-F238E27FC236}">
                          <a16:creationId xmlns:a16="http://schemas.microsoft.com/office/drawing/2014/main" id="{6A359AB0-122A-4E0A-B02A-0AF7A6C8E2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50874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" name="楕円 72">
                      <a:extLst>
                        <a:ext uri="{FF2B5EF4-FFF2-40B4-BE49-F238E27FC236}">
                          <a16:creationId xmlns:a16="http://schemas.microsoft.com/office/drawing/2014/main" id="{C21D844D-5F6B-497A-A2DF-BC9718ACA8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6143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楕円 73">
                      <a:extLst>
                        <a:ext uri="{FF2B5EF4-FFF2-40B4-BE49-F238E27FC236}">
                          <a16:creationId xmlns:a16="http://schemas.microsoft.com/office/drawing/2014/main" id="{54A4592F-0F2C-47D1-95E4-9A32BF173E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96182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楕円 74">
                      <a:extLst>
                        <a:ext uri="{FF2B5EF4-FFF2-40B4-BE49-F238E27FC236}">
                          <a16:creationId xmlns:a16="http://schemas.microsoft.com/office/drawing/2014/main" id="{C6EB4CEA-52D9-4A93-B88A-C100D15D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1451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4975C18-2DC3-41C7-B0A4-62156DAB43EF}"/>
                </a:ext>
              </a:extLst>
            </p:cNvPr>
            <p:cNvGrpSpPr/>
            <p:nvPr/>
          </p:nvGrpSpPr>
          <p:grpSpPr>
            <a:xfrm rot="440489">
              <a:off x="244710" y="3234920"/>
              <a:ext cx="2670146" cy="1283724"/>
              <a:chOff x="-239423" y="269371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004EF487-5275-462C-83B9-71B98AF8BCF2}"/>
                  </a:ext>
                </a:extLst>
              </p:cNvPr>
              <p:cNvSpPr/>
              <p:nvPr/>
            </p:nvSpPr>
            <p:spPr>
              <a:xfrm>
                <a:off x="-239423" y="2693718"/>
                <a:ext cx="3140015" cy="1509622"/>
              </a:xfrm>
              <a:prstGeom prst="rect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B2480BDD-8CCE-450F-820E-190F046CCAF1}"/>
                  </a:ext>
                </a:extLst>
              </p:cNvPr>
              <p:cNvSpPr/>
              <p:nvPr/>
            </p:nvSpPr>
            <p:spPr>
              <a:xfrm>
                <a:off x="-169216" y="2758750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8F69E0E3-15E8-4ADD-B3F7-A75CB33AA2DF}"/>
                  </a:ext>
                </a:extLst>
              </p:cNvPr>
              <p:cNvSpPr txBox="1"/>
              <p:nvPr/>
            </p:nvSpPr>
            <p:spPr>
              <a:xfrm>
                <a:off x="-51758" y="3125197"/>
                <a:ext cx="1524809" cy="6355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solidFill>
                        <a:schemeClr val="bg1"/>
                      </a:solidFill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お魚券</a:t>
                </a: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941B1EC-2E65-47E7-BE0D-DAF8DB10CEA0}"/>
                  </a:ext>
                </a:extLst>
              </p:cNvPr>
              <p:cNvGrpSpPr/>
              <p:nvPr/>
            </p:nvGrpSpPr>
            <p:grpSpPr>
              <a:xfrm>
                <a:off x="1575014" y="2995862"/>
                <a:ext cx="1092031" cy="856836"/>
                <a:chOff x="7223835" y="1781659"/>
                <a:chExt cx="1910940" cy="1499373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2187DBB0-28ED-4971-A06B-86E1234D415E}"/>
                    </a:ext>
                  </a:extLst>
                </p:cNvPr>
                <p:cNvGrpSpPr/>
                <p:nvPr/>
              </p:nvGrpSpPr>
              <p:grpSpPr>
                <a:xfrm>
                  <a:off x="7223835" y="2456712"/>
                  <a:ext cx="824322" cy="824320"/>
                  <a:chOff x="6842782" y="1817832"/>
                  <a:chExt cx="824322" cy="824320"/>
                </a:xfrm>
              </p:grpSpPr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5D3F345D-07DE-4E1C-9B0E-E4296CE5BB4A}"/>
                      </a:ext>
                    </a:extLst>
                  </p:cNvPr>
                  <p:cNvSpPr/>
                  <p:nvPr/>
                </p:nvSpPr>
                <p:spPr>
                  <a:xfrm>
                    <a:off x="68712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円: 塗りつぶしなし 43">
                    <a:extLst>
                      <a:ext uri="{FF2B5EF4-FFF2-40B4-BE49-F238E27FC236}">
                        <a16:creationId xmlns:a16="http://schemas.microsoft.com/office/drawing/2014/main" id="{F02C163E-1C92-4210-B4D0-E451BD065DFF}"/>
                      </a:ext>
                    </a:extLst>
                  </p:cNvPr>
                  <p:cNvSpPr/>
                  <p:nvPr/>
                </p:nvSpPr>
                <p:spPr>
                  <a:xfrm>
                    <a:off x="68427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979BE39D-CB59-40F4-A70C-AFED98EA062F}"/>
                      </a:ext>
                    </a:extLst>
                  </p:cNvPr>
                  <p:cNvGrpSpPr/>
                  <p:nvPr/>
                </p:nvGrpSpPr>
                <p:grpSpPr>
                  <a:xfrm>
                    <a:off x="6980605" y="1957245"/>
                    <a:ext cx="544270" cy="532198"/>
                    <a:chOff x="3754986" y="2171699"/>
                    <a:chExt cx="544270" cy="532198"/>
                  </a:xfrm>
                </p:grpSpPr>
                <p:sp>
                  <p:nvSpPr>
                    <p:cNvPr id="46" name="二等辺三角形 39">
                      <a:extLst>
                        <a:ext uri="{FF2B5EF4-FFF2-40B4-BE49-F238E27FC236}">
                          <a16:creationId xmlns:a16="http://schemas.microsoft.com/office/drawing/2014/main" id="{88B2B527-8BB0-4BE1-A8B6-4D7720758F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9310" y="2171699"/>
                      <a:ext cx="331690" cy="183060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楕円 121">
                      <a:extLst>
                        <a:ext uri="{FF2B5EF4-FFF2-40B4-BE49-F238E27FC236}">
                          <a16:creationId xmlns:a16="http://schemas.microsoft.com/office/drawing/2014/main" id="{BF6A24EF-F2F2-4629-ABFB-34D869C218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4986" y="2244161"/>
                      <a:ext cx="544270" cy="459736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楕円 121">
                      <a:extLst>
                        <a:ext uri="{FF2B5EF4-FFF2-40B4-BE49-F238E27FC236}">
                          <a16:creationId xmlns:a16="http://schemas.microsoft.com/office/drawing/2014/main" id="{34A40A6B-BD6A-4DE9-BA2B-07EB06AAC2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32" y="2318110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" name="楕円 121">
                      <a:extLst>
                        <a:ext uri="{FF2B5EF4-FFF2-40B4-BE49-F238E27FC236}">
                          <a16:creationId xmlns:a16="http://schemas.microsoft.com/office/drawing/2014/main" id="{187A4D0C-70E7-42C8-B577-3A1C29911FF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892871" y="2313348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" name="楕円 121">
                      <a:extLst>
                        <a:ext uri="{FF2B5EF4-FFF2-40B4-BE49-F238E27FC236}">
                          <a16:creationId xmlns:a16="http://schemas.microsoft.com/office/drawing/2014/main" id="{73369584-30A3-463D-BC4D-41AB07F6E8F4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4108855" y="2313349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FA7DCBEE-25D3-42BB-B0CD-3C6D26543B95}"/>
                    </a:ext>
                  </a:extLst>
                </p:cNvPr>
                <p:cNvGrpSpPr/>
                <p:nvPr/>
              </p:nvGrpSpPr>
              <p:grpSpPr>
                <a:xfrm>
                  <a:off x="7767144" y="1781659"/>
                  <a:ext cx="824322" cy="824320"/>
                  <a:chOff x="7757182" y="1817832"/>
                  <a:chExt cx="824322" cy="824320"/>
                </a:xfrm>
              </p:grpSpPr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1AB8F174-88C7-4669-B6F7-C2C3CCE248C1}"/>
                      </a:ext>
                    </a:extLst>
                  </p:cNvPr>
                  <p:cNvSpPr/>
                  <p:nvPr/>
                </p:nvSpPr>
                <p:spPr>
                  <a:xfrm>
                    <a:off x="77856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円: 塗りつぶしなし 31">
                    <a:extLst>
                      <a:ext uri="{FF2B5EF4-FFF2-40B4-BE49-F238E27FC236}">
                        <a16:creationId xmlns:a16="http://schemas.microsoft.com/office/drawing/2014/main" id="{4123230E-538D-405F-A6E1-3BAEAD1D118E}"/>
                      </a:ext>
                    </a:extLst>
                  </p:cNvPr>
                  <p:cNvSpPr/>
                  <p:nvPr/>
                </p:nvSpPr>
                <p:spPr>
                  <a:xfrm>
                    <a:off x="77571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A1F44B80-E7DF-4BBC-BF73-6DDA81843530}"/>
                      </a:ext>
                    </a:extLst>
                  </p:cNvPr>
                  <p:cNvGrpSpPr/>
                  <p:nvPr/>
                </p:nvGrpSpPr>
                <p:grpSpPr>
                  <a:xfrm>
                    <a:off x="7864631" y="1996870"/>
                    <a:ext cx="607946" cy="459705"/>
                    <a:chOff x="4463076" y="1996235"/>
                    <a:chExt cx="787405" cy="595405"/>
                  </a:xfrm>
                </p:grpSpPr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F7540454-7298-4CAC-B1C2-0B9EABA6AC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476" y="1996235"/>
                      <a:ext cx="615161" cy="5954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二等辺三角形 39">
                      <a:extLst>
                        <a:ext uri="{FF2B5EF4-FFF2-40B4-BE49-F238E27FC236}">
                          <a16:creationId xmlns:a16="http://schemas.microsoft.com/office/drawing/2014/main" id="{52C6E5C6-DD45-4C0D-B13B-D9C44B82B2B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008046" y="2183766"/>
                      <a:ext cx="264528" cy="220342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2DFF523F-6771-4D81-A3A1-3B8048DF35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3076" y="2047876"/>
                      <a:ext cx="662348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楕円 36">
                      <a:extLst>
                        <a:ext uri="{FF2B5EF4-FFF2-40B4-BE49-F238E27FC236}">
                          <a16:creationId xmlns:a16="http://schemas.microsoft.com/office/drawing/2014/main" id="{6F2D4EF5-6A5F-4510-9E3D-7CA142E557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4314" y="2158853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楕円 37">
                      <a:extLst>
                        <a:ext uri="{FF2B5EF4-FFF2-40B4-BE49-F238E27FC236}">
                          <a16:creationId xmlns:a16="http://schemas.microsoft.com/office/drawing/2014/main" id="{22CEBCEA-8958-48FA-B923-B2B482B856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0906" y="2253115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二等辺三角形 39">
                      <a:extLst>
                        <a:ext uri="{FF2B5EF4-FFF2-40B4-BE49-F238E27FC236}">
                          <a16:creationId xmlns:a16="http://schemas.microsoft.com/office/drawing/2014/main" id="{61DD13C9-C3A1-4254-9922-ADF32776EA88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4661837" y="2348663"/>
                      <a:ext cx="142582" cy="110933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月 39">
                      <a:extLst>
                        <a:ext uri="{FF2B5EF4-FFF2-40B4-BE49-F238E27FC236}">
                          <a16:creationId xmlns:a16="http://schemas.microsoft.com/office/drawing/2014/main" id="{0F8406FE-0ECF-4C58-ACC7-3956BBDD08C9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4656506" y="2274309"/>
                      <a:ext cx="45719" cy="170610"/>
                    </a:xfrm>
                    <a:prstGeom prst="moon">
                      <a:avLst>
                        <a:gd name="adj" fmla="val 6680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楕円 40">
                      <a:extLst>
                        <a:ext uri="{FF2B5EF4-FFF2-40B4-BE49-F238E27FC236}">
                          <a16:creationId xmlns:a16="http://schemas.microsoft.com/office/drawing/2014/main" id="{3B57FF1C-F35E-4B5A-8C69-A7955082EE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167686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6E8F865E-BE6A-4D5E-B429-D0EE38F67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258271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4E389F7C-D28E-487A-B202-0F9F7F2F7659}"/>
                    </a:ext>
                  </a:extLst>
                </p:cNvPr>
                <p:cNvGrpSpPr/>
                <p:nvPr/>
              </p:nvGrpSpPr>
              <p:grpSpPr>
                <a:xfrm>
                  <a:off x="8310453" y="2456712"/>
                  <a:ext cx="824322" cy="824320"/>
                  <a:chOff x="8700157" y="1817832"/>
                  <a:chExt cx="824322" cy="824320"/>
                </a:xfrm>
              </p:grpSpPr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4728ABC7-0E21-470C-A7AA-D3114FB28E01}"/>
                      </a:ext>
                    </a:extLst>
                  </p:cNvPr>
                  <p:cNvSpPr/>
                  <p:nvPr/>
                </p:nvSpPr>
                <p:spPr>
                  <a:xfrm>
                    <a:off x="8728598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円: 塗りつぶしなし 13">
                    <a:extLst>
                      <a:ext uri="{FF2B5EF4-FFF2-40B4-BE49-F238E27FC236}">
                        <a16:creationId xmlns:a16="http://schemas.microsoft.com/office/drawing/2014/main" id="{8A91E65A-1FE5-4A54-A4A6-F7D88C366CCE}"/>
                      </a:ext>
                    </a:extLst>
                  </p:cNvPr>
                  <p:cNvSpPr/>
                  <p:nvPr/>
                </p:nvSpPr>
                <p:spPr>
                  <a:xfrm>
                    <a:off x="8700157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1BA106D6-008C-4B4C-A129-BE0CF744D05C}"/>
                      </a:ext>
                    </a:extLst>
                  </p:cNvPr>
                  <p:cNvGrpSpPr/>
                  <p:nvPr/>
                </p:nvGrpSpPr>
                <p:grpSpPr>
                  <a:xfrm>
                    <a:off x="8828321" y="2047875"/>
                    <a:ext cx="567449" cy="397045"/>
                    <a:chOff x="5646298" y="2037662"/>
                    <a:chExt cx="969054" cy="611409"/>
                  </a:xfrm>
                </p:grpSpPr>
                <p:sp>
                  <p:nvSpPr>
                    <p:cNvPr id="16" name="フリーフォーム: 図形 15">
                      <a:extLst>
                        <a:ext uri="{FF2B5EF4-FFF2-40B4-BE49-F238E27FC236}">
                          <a16:creationId xmlns:a16="http://schemas.microsoft.com/office/drawing/2014/main" id="{1D499BAA-3BD8-48C0-83DE-F8DA6F66CC50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584481" y="2227194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" name="フリーフォーム: 図形 16">
                      <a:extLst>
                        <a:ext uri="{FF2B5EF4-FFF2-40B4-BE49-F238E27FC236}">
                          <a16:creationId xmlns:a16="http://schemas.microsoft.com/office/drawing/2014/main" id="{8A42EC70-7171-4CC2-B207-8439E25F0AFC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55919" y="2312919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" name="楕円 17">
                      <a:extLst>
                        <a:ext uri="{FF2B5EF4-FFF2-40B4-BE49-F238E27FC236}">
                          <a16:creationId xmlns:a16="http://schemas.microsoft.com/office/drawing/2014/main" id="{20B766E2-55BD-4C17-B469-B1CA3C241EE5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70536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B7394B43-EEF1-4F5E-A3E1-21CBE0160A2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701336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" name="楕円 19">
                      <a:extLst>
                        <a:ext uri="{FF2B5EF4-FFF2-40B4-BE49-F238E27FC236}">
                          <a16:creationId xmlns:a16="http://schemas.microsoft.com/office/drawing/2014/main" id="{B7CA8315-8221-443F-A84D-A6DEFC9662B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791980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931690F2-23AA-4D28-90A9-C27E3B3D26CD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6357184" y="2165377"/>
                      <a:ext cx="258168" cy="381802"/>
                    </a:xfrm>
                    <a:custGeom>
                      <a:avLst/>
                      <a:gdLst>
                        <a:gd name="connsiteX0" fmla="*/ 54915 w 258168"/>
                        <a:gd name="connsiteY0" fmla="*/ 13600 h 381802"/>
                        <a:gd name="connsiteX1" fmla="*/ 29398 w 258168"/>
                        <a:gd name="connsiteY1" fmla="*/ 28361 h 381802"/>
                        <a:gd name="connsiteX2" fmla="*/ 21583 w 258168"/>
                        <a:gd name="connsiteY2" fmla="*/ 43458 h 381802"/>
                        <a:gd name="connsiteX3" fmla="*/ 19740 w 258168"/>
                        <a:gd name="connsiteY3" fmla="*/ 45474 h 381802"/>
                        <a:gd name="connsiteX4" fmla="*/ 0 w 258168"/>
                        <a:gd name="connsiteY4" fmla="*/ 206760 h 381802"/>
                        <a:gd name="connsiteX5" fmla="*/ 32320 w 258168"/>
                        <a:gd name="connsiteY5" fmla="*/ 381802 h 381802"/>
                        <a:gd name="connsiteX6" fmla="*/ 64640 w 258168"/>
                        <a:gd name="connsiteY6" fmla="*/ 206760 h 381802"/>
                        <a:gd name="connsiteX7" fmla="*/ 55174 w 258168"/>
                        <a:gd name="connsiteY7" fmla="*/ 82987 h 381802"/>
                        <a:gd name="connsiteX8" fmla="*/ 54013 w 258168"/>
                        <a:gd name="connsiteY8" fmla="*/ 78748 h 381802"/>
                        <a:gd name="connsiteX9" fmla="*/ 54915 w 258168"/>
                        <a:gd name="connsiteY9" fmla="*/ 79269 h 381802"/>
                        <a:gd name="connsiteX10" fmla="*/ 139105 w 258168"/>
                        <a:gd name="connsiteY10" fmla="*/ 92870 h 381802"/>
                        <a:gd name="connsiteX11" fmla="*/ 258168 w 258168"/>
                        <a:gd name="connsiteY11" fmla="*/ 46435 h 381802"/>
                        <a:gd name="connsiteX12" fmla="*/ 139105 w 258168"/>
                        <a:gd name="connsiteY12" fmla="*/ 0 h 381802"/>
                        <a:gd name="connsiteX13" fmla="*/ 54915 w 258168"/>
                        <a:gd name="connsiteY13" fmla="*/ 13600 h 3818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58168" h="381802">
                          <a:moveTo>
                            <a:pt x="54915" y="13600"/>
                          </a:moveTo>
                          <a:cubicBezTo>
                            <a:pt x="44142" y="17802"/>
                            <a:pt x="35423" y="22805"/>
                            <a:pt x="29398" y="28361"/>
                          </a:cubicBezTo>
                          <a:lnTo>
                            <a:pt x="21583" y="43458"/>
                          </a:lnTo>
                          <a:lnTo>
                            <a:pt x="19740" y="45474"/>
                          </a:lnTo>
                          <a:cubicBezTo>
                            <a:pt x="8140" y="72047"/>
                            <a:pt x="0" y="134255"/>
                            <a:pt x="0" y="206760"/>
                          </a:cubicBezTo>
                          <a:cubicBezTo>
                            <a:pt x="0" y="303433"/>
                            <a:pt x="14470" y="381802"/>
                            <a:pt x="32320" y="381802"/>
                          </a:cubicBezTo>
                          <a:cubicBezTo>
                            <a:pt x="50170" y="381802"/>
                            <a:pt x="64640" y="303433"/>
                            <a:pt x="64640" y="206760"/>
                          </a:cubicBezTo>
                          <a:cubicBezTo>
                            <a:pt x="64640" y="158424"/>
                            <a:pt x="61023" y="114663"/>
                            <a:pt x="55174" y="82987"/>
                          </a:cubicBezTo>
                          <a:lnTo>
                            <a:pt x="54013" y="78748"/>
                          </a:lnTo>
                          <a:lnTo>
                            <a:pt x="54915" y="79269"/>
                          </a:lnTo>
                          <a:cubicBezTo>
                            <a:pt x="76461" y="87672"/>
                            <a:pt x="106226" y="92870"/>
                            <a:pt x="139105" y="92870"/>
                          </a:cubicBezTo>
                          <a:cubicBezTo>
                            <a:pt x="204862" y="92870"/>
                            <a:pt x="258168" y="72080"/>
                            <a:pt x="258168" y="46435"/>
                          </a:cubicBezTo>
                          <a:cubicBezTo>
                            <a:pt x="258168" y="20790"/>
                            <a:pt x="204862" y="0"/>
                            <a:pt x="139105" y="0"/>
                          </a:cubicBezTo>
                          <a:cubicBezTo>
                            <a:pt x="106226" y="0"/>
                            <a:pt x="76461" y="5197"/>
                            <a:pt x="54915" y="1360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6601BF8E-37F5-4073-8C36-36EA2D65400C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23929" y="2312918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53441 w 381802"/>
                        <a:gd name="connsiteY1" fmla="*/ 29398 h 258168"/>
                        <a:gd name="connsiteX2" fmla="*/ 338344 w 381802"/>
                        <a:gd name="connsiteY2" fmla="*/ 21582 h 258168"/>
                        <a:gd name="connsiteX3" fmla="*/ 336328 w 381802"/>
                        <a:gd name="connsiteY3" fmla="*/ 19739 h 258168"/>
                        <a:gd name="connsiteX4" fmla="*/ 175042 w 381802"/>
                        <a:gd name="connsiteY4" fmla="*/ 0 h 258168"/>
                        <a:gd name="connsiteX5" fmla="*/ 0 w 381802"/>
                        <a:gd name="connsiteY5" fmla="*/ 32320 h 258168"/>
                        <a:gd name="connsiteX6" fmla="*/ 175042 w 381802"/>
                        <a:gd name="connsiteY6" fmla="*/ 64640 h 258168"/>
                        <a:gd name="connsiteX7" fmla="*/ 298815 w 381802"/>
                        <a:gd name="connsiteY7" fmla="*/ 55173 h 258168"/>
                        <a:gd name="connsiteX8" fmla="*/ 303054 w 381802"/>
                        <a:gd name="connsiteY8" fmla="*/ 54013 h 258168"/>
                        <a:gd name="connsiteX9" fmla="*/ 302532 w 381802"/>
                        <a:gd name="connsiteY9" fmla="*/ 54914 h 258168"/>
                        <a:gd name="connsiteX10" fmla="*/ 288932 w 381802"/>
                        <a:gd name="connsiteY10" fmla="*/ 139104 h 258168"/>
                        <a:gd name="connsiteX11" fmla="*/ 335367 w 381802"/>
                        <a:gd name="connsiteY11" fmla="*/ 258168 h 258168"/>
                        <a:gd name="connsiteX12" fmla="*/ 381802 w 381802"/>
                        <a:gd name="connsiteY12" fmla="*/ 139104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64000" y="44141"/>
                            <a:pt x="358997" y="35423"/>
                            <a:pt x="353441" y="29398"/>
                          </a:cubicBezTo>
                          <a:lnTo>
                            <a:pt x="338344" y="21582"/>
                          </a:lnTo>
                          <a:lnTo>
                            <a:pt x="336328" y="19739"/>
                          </a:lnTo>
                          <a:cubicBezTo>
                            <a:pt x="309755" y="8139"/>
                            <a:pt x="247547" y="0"/>
                            <a:pt x="175042" y="0"/>
                          </a:cubicBezTo>
                          <a:cubicBezTo>
                            <a:pt x="78369" y="0"/>
                            <a:pt x="0" y="14470"/>
                            <a:pt x="0" y="32320"/>
                          </a:cubicBezTo>
                          <a:cubicBezTo>
                            <a:pt x="0" y="50170"/>
                            <a:pt x="78369" y="64640"/>
                            <a:pt x="175042" y="64640"/>
                          </a:cubicBezTo>
                          <a:cubicBezTo>
                            <a:pt x="223378" y="64640"/>
                            <a:pt x="267139" y="61022"/>
                            <a:pt x="298815" y="55173"/>
                          </a:cubicBezTo>
                          <a:lnTo>
                            <a:pt x="303054" y="54013"/>
                          </a:lnTo>
                          <a:lnTo>
                            <a:pt x="302532" y="54914"/>
                          </a:lnTo>
                          <a:cubicBezTo>
                            <a:pt x="294129" y="76460"/>
                            <a:pt x="288932" y="106226"/>
                            <a:pt x="288932" y="139104"/>
                          </a:cubicBezTo>
                          <a:cubicBezTo>
                            <a:pt x="288932" y="204862"/>
                            <a:pt x="309722" y="258168"/>
                            <a:pt x="335367" y="258168"/>
                          </a:cubicBezTo>
                          <a:cubicBezTo>
                            <a:pt x="361012" y="258168"/>
                            <a:pt x="381802" y="204862"/>
                            <a:pt x="381802" y="139104"/>
                          </a:cubicBezTo>
                          <a:cubicBezTo>
                            <a:pt x="381802" y="106226"/>
                            <a:pt x="376604" y="76460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" name="楕円 22">
                      <a:extLst>
                        <a:ext uri="{FF2B5EF4-FFF2-40B4-BE49-F238E27FC236}">
                          <a16:creationId xmlns:a16="http://schemas.microsoft.com/office/drawing/2014/main" id="{34FE5781-42A0-4DA8-868E-6BFE29C96361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41033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F6220E63-1DC8-41B4-9135-B40430E850F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6342398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" name="楕円 24">
                      <a:extLst>
                        <a:ext uri="{FF2B5EF4-FFF2-40B4-BE49-F238E27FC236}">
                          <a16:creationId xmlns:a16="http://schemas.microsoft.com/office/drawing/2014/main" id="{CDDFEB3A-28FB-482A-9536-B26FB71FF9CF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121972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1586A012-D6FE-4063-A703-2365DA7C40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2776" y="2047876"/>
                      <a:ext cx="517330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楕円 26">
                      <a:extLst>
                        <a:ext uri="{FF2B5EF4-FFF2-40B4-BE49-F238E27FC236}">
                          <a16:creationId xmlns:a16="http://schemas.microsoft.com/office/drawing/2014/main" id="{02E0DD2E-2190-4315-A1FF-C7E2BAF755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50874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楕円 27">
                      <a:extLst>
                        <a:ext uri="{FF2B5EF4-FFF2-40B4-BE49-F238E27FC236}">
                          <a16:creationId xmlns:a16="http://schemas.microsoft.com/office/drawing/2014/main" id="{069E615C-9EF2-4C29-9C33-EBF9ABB9DA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6143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8759C2EC-98E6-4072-AA1C-F69FDB2163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96182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58067F3B-4352-4A04-9328-BC5F5C5E4A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1451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F8F73108-9F52-4D42-B185-BD486D255D08}"/>
              </a:ext>
            </a:extLst>
          </p:cNvPr>
          <p:cNvGrpSpPr/>
          <p:nvPr/>
        </p:nvGrpSpPr>
        <p:grpSpPr>
          <a:xfrm>
            <a:off x="798286" y="1454985"/>
            <a:ext cx="2318472" cy="1359610"/>
            <a:chOff x="-4488" y="984217"/>
            <a:chExt cx="2919344" cy="1711977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C849629-0B85-4163-8D7C-FE8351630D48}"/>
                </a:ext>
              </a:extLst>
            </p:cNvPr>
            <p:cNvGrpSpPr/>
            <p:nvPr/>
          </p:nvGrpSpPr>
          <p:grpSpPr>
            <a:xfrm rot="21158260">
              <a:off x="-4488" y="984217"/>
              <a:ext cx="2670146" cy="1283724"/>
              <a:chOff x="-239423" y="87126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D19825B7-B5BB-4C6A-85D6-DC773CEA1634}"/>
                  </a:ext>
                </a:extLst>
              </p:cNvPr>
              <p:cNvSpPr/>
              <p:nvPr/>
            </p:nvSpPr>
            <p:spPr>
              <a:xfrm>
                <a:off x="-239423" y="871268"/>
                <a:ext cx="3140015" cy="1509622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AE3007EC-1B80-4267-897F-1B94450A4551}"/>
                  </a:ext>
                </a:extLst>
              </p:cNvPr>
              <p:cNvSpPr/>
              <p:nvPr/>
            </p:nvSpPr>
            <p:spPr>
              <a:xfrm>
                <a:off x="-169216" y="936300"/>
                <a:ext cx="2999600" cy="1379558"/>
              </a:xfrm>
              <a:prstGeom prst="rect">
                <a:avLst/>
              </a:prstGeom>
              <a:pattFill prst="dkHorz">
                <a:fgClr>
                  <a:srgbClr val="FFCCCC"/>
                </a:fgClr>
                <a:bgClr>
                  <a:srgbClr val="FFCCFF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37B6E3C-4762-440A-8A67-0F4D49F21567}"/>
                  </a:ext>
                </a:extLst>
              </p:cNvPr>
              <p:cNvGrpSpPr/>
              <p:nvPr/>
            </p:nvGrpSpPr>
            <p:grpSpPr>
              <a:xfrm>
                <a:off x="-51758" y="1199303"/>
                <a:ext cx="2718803" cy="856836"/>
                <a:chOff x="-51758" y="1199303"/>
                <a:chExt cx="2718803" cy="856836"/>
              </a:xfrm>
            </p:grpSpPr>
            <p:sp>
              <p:nvSpPr>
                <p:cNvPr id="230" name="テキスト ボックス 229">
                  <a:extLst>
                    <a:ext uri="{FF2B5EF4-FFF2-40B4-BE49-F238E27FC236}">
                      <a16:creationId xmlns:a16="http://schemas.microsoft.com/office/drawing/2014/main" id="{523B25DC-D4A6-4C94-8FFD-90132F276BEB}"/>
                    </a:ext>
                  </a:extLst>
                </p:cNvPr>
                <p:cNvSpPr txBox="1"/>
                <p:nvPr/>
              </p:nvSpPr>
              <p:spPr>
                <a:xfrm>
                  <a:off x="-51758" y="1302747"/>
                  <a:ext cx="1524809" cy="6355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solidFill>
                          <a:schemeClr val="bg1"/>
                        </a:solidFill>
                      </a:ln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お肉券</a:t>
                  </a:r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336056FF-21EC-49CD-9CE0-209BF842E4C6}"/>
                    </a:ext>
                  </a:extLst>
                </p:cNvPr>
                <p:cNvGrpSpPr/>
                <p:nvPr/>
              </p:nvGrpSpPr>
              <p:grpSpPr>
                <a:xfrm>
                  <a:off x="1575014" y="1199303"/>
                  <a:ext cx="1092031" cy="856836"/>
                  <a:chOff x="7223835" y="156942"/>
                  <a:chExt cx="1910940" cy="1499373"/>
                </a:xfrm>
              </p:grpSpPr>
              <p:grpSp>
                <p:nvGrpSpPr>
                  <p:cNvPr id="232" name="グループ化 231">
                    <a:extLst>
                      <a:ext uri="{FF2B5EF4-FFF2-40B4-BE49-F238E27FC236}">
                        <a16:creationId xmlns:a16="http://schemas.microsoft.com/office/drawing/2014/main" id="{5CFDF044-1FCA-4876-A21E-91449D61FB53}"/>
                      </a:ext>
                    </a:extLst>
                  </p:cNvPr>
                  <p:cNvGrpSpPr/>
                  <p:nvPr/>
                </p:nvGrpSpPr>
                <p:grpSpPr>
                  <a:xfrm>
                    <a:off x="7223835" y="831995"/>
                    <a:ext cx="824322" cy="824320"/>
                    <a:chOff x="6842782" y="831995"/>
                    <a:chExt cx="824322" cy="824320"/>
                  </a:xfrm>
                </p:grpSpPr>
                <p:sp>
                  <p:nvSpPr>
                    <p:cNvPr id="257" name="楕円 256">
                      <a:extLst>
                        <a:ext uri="{FF2B5EF4-FFF2-40B4-BE49-F238E27FC236}">
                          <a16:creationId xmlns:a16="http://schemas.microsoft.com/office/drawing/2014/main" id="{BC3DE042-2E52-42FE-941D-0BDD2A823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1223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円: 塗りつぶしなし 257">
                      <a:extLst>
                        <a:ext uri="{FF2B5EF4-FFF2-40B4-BE49-F238E27FC236}">
                          <a16:creationId xmlns:a16="http://schemas.microsoft.com/office/drawing/2014/main" id="{3667BB2A-467E-4F50-AE06-D805278A3F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2782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7EB684E0-61ED-4A75-AC14-82B9DA31BE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44568" y="989337"/>
                      <a:ext cx="621427" cy="599719"/>
                      <a:chOff x="4248545" y="819509"/>
                      <a:chExt cx="729441" cy="703960"/>
                    </a:xfrm>
                  </p:grpSpPr>
                  <p:sp>
                    <p:nvSpPr>
                      <p:cNvPr id="260" name="楕円 259">
                        <a:extLst>
                          <a:ext uri="{FF2B5EF4-FFF2-40B4-BE49-F238E27FC236}">
                            <a16:creationId xmlns:a16="http://schemas.microsoft.com/office/drawing/2014/main" id="{14386BE6-62A8-48AF-9587-38F96A674A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48545" y="909521"/>
                        <a:ext cx="233362" cy="92123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1" name="楕円 260">
                        <a:extLst>
                          <a:ext uri="{FF2B5EF4-FFF2-40B4-BE49-F238E27FC236}">
                            <a16:creationId xmlns:a16="http://schemas.microsoft.com/office/drawing/2014/main" id="{709E8A0F-7C98-4E79-8CF8-DFB034A0B7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4624" y="909521"/>
                        <a:ext cx="233362" cy="92123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2" name="二等辺三角形 39">
                        <a:extLst>
                          <a:ext uri="{FF2B5EF4-FFF2-40B4-BE49-F238E27FC236}">
                            <a16:creationId xmlns:a16="http://schemas.microsoft.com/office/drawing/2014/main" id="{634FC7BB-A977-4DFF-A912-A222248525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22967" y="819509"/>
                        <a:ext cx="92033" cy="126207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7133" h="626271">
                            <a:moveTo>
                              <a:pt x="0" y="626271"/>
                            </a:moveTo>
                            <a:cubicBezTo>
                              <a:pt x="69522" y="417514"/>
                              <a:pt x="162858" y="-792"/>
                              <a:pt x="208567" y="1"/>
                            </a:cubicBezTo>
                            <a:cubicBezTo>
                              <a:pt x="254276" y="794"/>
                              <a:pt x="347611" y="417514"/>
                              <a:pt x="417133" y="626271"/>
                            </a:cubicBezTo>
                            <a:lnTo>
                              <a:pt x="0" y="626271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3" name="二等辺三角形 39">
                        <a:extLst>
                          <a:ext uri="{FF2B5EF4-FFF2-40B4-BE49-F238E27FC236}">
                            <a16:creationId xmlns:a16="http://schemas.microsoft.com/office/drawing/2014/main" id="{933A1192-A2A9-4669-9046-C9D45809CF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94430" y="819509"/>
                        <a:ext cx="92033" cy="126207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7133" h="626271">
                            <a:moveTo>
                              <a:pt x="0" y="626271"/>
                            </a:moveTo>
                            <a:cubicBezTo>
                              <a:pt x="69522" y="417514"/>
                              <a:pt x="162858" y="-792"/>
                              <a:pt x="208567" y="1"/>
                            </a:cubicBezTo>
                            <a:cubicBezTo>
                              <a:pt x="254276" y="794"/>
                              <a:pt x="347611" y="417514"/>
                              <a:pt x="417133" y="626271"/>
                            </a:cubicBezTo>
                            <a:lnTo>
                              <a:pt x="0" y="626271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4" name="フリーフォーム: 図形 263">
                        <a:extLst>
                          <a:ext uri="{FF2B5EF4-FFF2-40B4-BE49-F238E27FC236}">
                            <a16:creationId xmlns:a16="http://schemas.microsoft.com/office/drawing/2014/main" id="{FA77901A-E30C-4C75-81F3-6E9A557CC2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3561" y="916322"/>
                        <a:ext cx="457202" cy="515168"/>
                      </a:xfrm>
                      <a:custGeom>
                        <a:avLst/>
                        <a:gdLst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78582 w 509588"/>
                          <a:gd name="connsiteY10" fmla="*/ 530212 h 642624"/>
                          <a:gd name="connsiteX11" fmla="*/ 51873 w 509588"/>
                          <a:gd name="connsiteY11" fmla="*/ 524820 h 642624"/>
                          <a:gd name="connsiteX12" fmla="*/ 0 w 509588"/>
                          <a:gd name="connsiteY12" fmla="*/ 446561 h 642624"/>
                          <a:gd name="connsiteX13" fmla="*/ 0 w 509588"/>
                          <a:gd name="connsiteY13" fmla="*/ 84933 h 642624"/>
                          <a:gd name="connsiteX14" fmla="*/ 84933 w 509588"/>
                          <a:gd name="connsiteY14" fmla="*/ 0 h 642624"/>
                          <a:gd name="connsiteX0" fmla="*/ 85405 w 510060"/>
                          <a:gd name="connsiteY0" fmla="*/ 0 h 642624"/>
                          <a:gd name="connsiteX1" fmla="*/ 425127 w 510060"/>
                          <a:gd name="connsiteY1" fmla="*/ 0 h 642624"/>
                          <a:gd name="connsiteX2" fmla="*/ 510060 w 510060"/>
                          <a:gd name="connsiteY2" fmla="*/ 84933 h 642624"/>
                          <a:gd name="connsiteX3" fmla="*/ 510060 w 510060"/>
                          <a:gd name="connsiteY3" fmla="*/ 446561 h 642624"/>
                          <a:gd name="connsiteX4" fmla="*/ 458187 w 510060"/>
                          <a:gd name="connsiteY4" fmla="*/ 524820 h 642624"/>
                          <a:gd name="connsiteX5" fmla="*/ 431478 w 510060"/>
                          <a:gd name="connsiteY5" fmla="*/ 530212 h 642624"/>
                          <a:gd name="connsiteX6" fmla="*/ 431478 w 510060"/>
                          <a:gd name="connsiteY6" fmla="*/ 538314 h 642624"/>
                          <a:gd name="connsiteX7" fmla="*/ 327168 w 510060"/>
                          <a:gd name="connsiteY7" fmla="*/ 642624 h 642624"/>
                          <a:gd name="connsiteX8" fmla="*/ 183364 w 510060"/>
                          <a:gd name="connsiteY8" fmla="*/ 642624 h 642624"/>
                          <a:gd name="connsiteX9" fmla="*/ 79054 w 510060"/>
                          <a:gd name="connsiteY9" fmla="*/ 538314 h 642624"/>
                          <a:gd name="connsiteX10" fmla="*/ 79054 w 510060"/>
                          <a:gd name="connsiteY10" fmla="*/ 530212 h 642624"/>
                          <a:gd name="connsiteX11" fmla="*/ 52345 w 510060"/>
                          <a:gd name="connsiteY11" fmla="*/ 524820 h 642624"/>
                          <a:gd name="connsiteX12" fmla="*/ 472 w 510060"/>
                          <a:gd name="connsiteY12" fmla="*/ 84933 h 642624"/>
                          <a:gd name="connsiteX13" fmla="*/ 85405 w 510060"/>
                          <a:gd name="connsiteY13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78582 w 509588"/>
                          <a:gd name="connsiteY10" fmla="*/ 530212 h 642624"/>
                          <a:gd name="connsiteX11" fmla="*/ 0 w 509588"/>
                          <a:gd name="connsiteY11" fmla="*/ 84933 h 642624"/>
                          <a:gd name="connsiteX12" fmla="*/ 84933 w 509588"/>
                          <a:gd name="connsiteY12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0 w 509588"/>
                          <a:gd name="connsiteY10" fmla="*/ 84933 h 642624"/>
                          <a:gd name="connsiteX11" fmla="*/ 84933 w 509588"/>
                          <a:gd name="connsiteY11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8314 h 642624"/>
                          <a:gd name="connsiteX6" fmla="*/ 326696 w 509588"/>
                          <a:gd name="connsiteY6" fmla="*/ 642624 h 642624"/>
                          <a:gd name="connsiteX7" fmla="*/ 182892 w 509588"/>
                          <a:gd name="connsiteY7" fmla="*/ 642624 h 642624"/>
                          <a:gd name="connsiteX8" fmla="*/ 78582 w 509588"/>
                          <a:gd name="connsiteY8" fmla="*/ 538314 h 642624"/>
                          <a:gd name="connsiteX9" fmla="*/ 0 w 509588"/>
                          <a:gd name="connsiteY9" fmla="*/ 84933 h 642624"/>
                          <a:gd name="connsiteX10" fmla="*/ 84933 w 509588"/>
                          <a:gd name="connsiteY10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31006 w 509588"/>
                          <a:gd name="connsiteY4" fmla="*/ 538314 h 642624"/>
                          <a:gd name="connsiteX5" fmla="*/ 326696 w 509588"/>
                          <a:gd name="connsiteY5" fmla="*/ 642624 h 642624"/>
                          <a:gd name="connsiteX6" fmla="*/ 182892 w 509588"/>
                          <a:gd name="connsiteY6" fmla="*/ 642624 h 642624"/>
                          <a:gd name="connsiteX7" fmla="*/ 78582 w 509588"/>
                          <a:gd name="connsiteY7" fmla="*/ 538314 h 642624"/>
                          <a:gd name="connsiteX8" fmla="*/ 0 w 509588"/>
                          <a:gd name="connsiteY8" fmla="*/ 84933 h 642624"/>
                          <a:gd name="connsiteX9" fmla="*/ 84933 w 509588"/>
                          <a:gd name="connsiteY9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431006 w 509588"/>
                          <a:gd name="connsiteY3" fmla="*/ 538314 h 642624"/>
                          <a:gd name="connsiteX4" fmla="*/ 326696 w 509588"/>
                          <a:gd name="connsiteY4" fmla="*/ 642624 h 642624"/>
                          <a:gd name="connsiteX5" fmla="*/ 182892 w 509588"/>
                          <a:gd name="connsiteY5" fmla="*/ 642624 h 642624"/>
                          <a:gd name="connsiteX6" fmla="*/ 78582 w 509588"/>
                          <a:gd name="connsiteY6" fmla="*/ 538314 h 642624"/>
                          <a:gd name="connsiteX7" fmla="*/ 0 w 509588"/>
                          <a:gd name="connsiteY7" fmla="*/ 84933 h 642624"/>
                          <a:gd name="connsiteX8" fmla="*/ 84933 w 509588"/>
                          <a:gd name="connsiteY8" fmla="*/ 0 h 642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9588" h="642624">
                            <a:moveTo>
                              <a:pt x="84933" y="0"/>
                            </a:moveTo>
                            <a:lnTo>
                              <a:pt x="424655" y="0"/>
                            </a:lnTo>
                            <a:cubicBezTo>
                              <a:pt x="471562" y="0"/>
                              <a:pt x="509588" y="38026"/>
                              <a:pt x="509588" y="84933"/>
                            </a:cubicBezTo>
                            <a:lnTo>
                              <a:pt x="431006" y="538314"/>
                            </a:lnTo>
                            <a:cubicBezTo>
                              <a:pt x="431006" y="595923"/>
                              <a:pt x="384305" y="642624"/>
                              <a:pt x="326696" y="642624"/>
                            </a:cubicBezTo>
                            <a:lnTo>
                              <a:pt x="182892" y="642624"/>
                            </a:lnTo>
                            <a:cubicBezTo>
                              <a:pt x="125283" y="642624"/>
                              <a:pt x="78582" y="595923"/>
                              <a:pt x="78582" y="538314"/>
                            </a:cubicBezTo>
                            <a:lnTo>
                              <a:pt x="0" y="84933"/>
                            </a:lnTo>
                            <a:cubicBezTo>
                              <a:pt x="0" y="38026"/>
                              <a:pt x="38026" y="0"/>
                              <a:pt x="8493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5" name="アーチ 264">
                        <a:extLst>
                          <a:ext uri="{FF2B5EF4-FFF2-40B4-BE49-F238E27FC236}">
                            <a16:creationId xmlns:a16="http://schemas.microsoft.com/office/drawing/2014/main" id="{1889BADF-747B-497E-BB8F-2F3E57184C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0472" y="1339511"/>
                        <a:ext cx="183958" cy="183958"/>
                      </a:xfrm>
                      <a:prstGeom prst="blockArc">
                        <a:avLst>
                          <a:gd name="adj1" fmla="val 19219263"/>
                          <a:gd name="adj2" fmla="val 13431078"/>
                          <a:gd name="adj3" fmla="val 19051"/>
                        </a:avLst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66" name="楕円 265">
                        <a:extLst>
                          <a:ext uri="{FF2B5EF4-FFF2-40B4-BE49-F238E27FC236}">
                            <a16:creationId xmlns:a16="http://schemas.microsoft.com/office/drawing/2014/main" id="{4286E5F5-89A6-4612-8155-703D54414D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6980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7" name="楕円 266">
                        <a:extLst>
                          <a:ext uri="{FF2B5EF4-FFF2-40B4-BE49-F238E27FC236}">
                            <a16:creationId xmlns:a16="http://schemas.microsoft.com/office/drawing/2014/main" id="{696776FB-69B4-4A04-AF17-1A40660353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74587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33" name="グループ化 232">
                    <a:extLst>
                      <a:ext uri="{FF2B5EF4-FFF2-40B4-BE49-F238E27FC236}">
                        <a16:creationId xmlns:a16="http://schemas.microsoft.com/office/drawing/2014/main" id="{68676406-1EDC-4976-88CE-6E0DBAB264B7}"/>
                      </a:ext>
                    </a:extLst>
                  </p:cNvPr>
                  <p:cNvGrpSpPr/>
                  <p:nvPr/>
                </p:nvGrpSpPr>
                <p:grpSpPr>
                  <a:xfrm>
                    <a:off x="8310453" y="831995"/>
                    <a:ext cx="824322" cy="824320"/>
                    <a:chOff x="8700157" y="831995"/>
                    <a:chExt cx="824322" cy="824320"/>
                  </a:xfrm>
                </p:grpSpPr>
                <p:sp>
                  <p:nvSpPr>
                    <p:cNvPr id="246" name="楕円 245">
                      <a:extLst>
                        <a:ext uri="{FF2B5EF4-FFF2-40B4-BE49-F238E27FC236}">
                          <a16:creationId xmlns:a16="http://schemas.microsoft.com/office/drawing/2014/main" id="{501E2BC3-2D66-488A-ACFA-AE2B6DBEC8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8598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円: 塗りつぶしなし 246">
                      <a:extLst>
                        <a:ext uri="{FF2B5EF4-FFF2-40B4-BE49-F238E27FC236}">
                          <a16:creationId xmlns:a16="http://schemas.microsoft.com/office/drawing/2014/main" id="{90C72452-7FB1-4ECF-A1F4-3B9609BBA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00157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248" name="グループ化 247">
                      <a:extLst>
                        <a:ext uri="{FF2B5EF4-FFF2-40B4-BE49-F238E27FC236}">
                          <a16:creationId xmlns:a16="http://schemas.microsoft.com/office/drawing/2014/main" id="{776F59A4-2FAC-40A2-B80F-334839CCCA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07461" y="974293"/>
                      <a:ext cx="617587" cy="561328"/>
                      <a:chOff x="6118175" y="965451"/>
                      <a:chExt cx="617587" cy="561328"/>
                    </a:xfrm>
                  </p:grpSpPr>
                  <p:sp>
                    <p:nvSpPr>
                      <p:cNvPr id="249" name="楕円 248">
                        <a:extLst>
                          <a:ext uri="{FF2B5EF4-FFF2-40B4-BE49-F238E27FC236}">
                            <a16:creationId xmlns:a16="http://schemas.microsoft.com/office/drawing/2014/main" id="{0D5D766C-9D68-4736-B035-50A7AEAE98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18175" y="965451"/>
                        <a:ext cx="617587" cy="561328"/>
                      </a:xfrm>
                      <a:prstGeom prst="ellipse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0" name="楕円 249">
                        <a:extLst>
                          <a:ext uri="{FF2B5EF4-FFF2-40B4-BE49-F238E27FC236}">
                            <a16:creationId xmlns:a16="http://schemas.microsoft.com/office/drawing/2014/main" id="{B73737E4-4227-4774-926D-FEE4570D63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87244" y="1274610"/>
                        <a:ext cx="279450" cy="218490"/>
                      </a:xfrm>
                      <a:prstGeom prst="ellipse">
                        <a:avLst/>
                      </a:prstGeom>
                      <a:solidFill>
                        <a:srgbClr val="FF66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1" name="二等辺三角形 39">
                        <a:extLst>
                          <a:ext uri="{FF2B5EF4-FFF2-40B4-BE49-F238E27FC236}">
                            <a16:creationId xmlns:a16="http://schemas.microsoft.com/office/drawing/2014/main" id="{F5E9E12F-C510-46C9-B95A-BEB0D66A51B4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6138028" y="1008208"/>
                        <a:ext cx="200431" cy="124536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  <a:gd name="connsiteX0" fmla="*/ 0 w 418149"/>
                          <a:gd name="connsiteY0" fmla="*/ 626271 h 655337"/>
                          <a:gd name="connsiteX1" fmla="*/ 208567 w 418149"/>
                          <a:gd name="connsiteY1" fmla="*/ 1 h 655337"/>
                          <a:gd name="connsiteX2" fmla="*/ 417133 w 418149"/>
                          <a:gd name="connsiteY2" fmla="*/ 626271 h 655337"/>
                          <a:gd name="connsiteX3" fmla="*/ 0 w 418149"/>
                          <a:gd name="connsiteY3" fmla="*/ 626271 h 655337"/>
                          <a:gd name="connsiteX0" fmla="*/ 1162 w 419311"/>
                          <a:gd name="connsiteY0" fmla="*/ 626271 h 677225"/>
                          <a:gd name="connsiteX1" fmla="*/ 209729 w 419311"/>
                          <a:gd name="connsiteY1" fmla="*/ 1 h 677225"/>
                          <a:gd name="connsiteX2" fmla="*/ 418295 w 419311"/>
                          <a:gd name="connsiteY2" fmla="*/ 626271 h 677225"/>
                          <a:gd name="connsiteX3" fmla="*/ 1162 w 419311"/>
                          <a:gd name="connsiteY3" fmla="*/ 626271 h 677225"/>
                          <a:gd name="connsiteX0" fmla="*/ 1525 w 419997"/>
                          <a:gd name="connsiteY0" fmla="*/ 626271 h 677225"/>
                          <a:gd name="connsiteX1" fmla="*/ 210092 w 419997"/>
                          <a:gd name="connsiteY1" fmla="*/ 1 h 677225"/>
                          <a:gd name="connsiteX2" fmla="*/ 418658 w 419997"/>
                          <a:gd name="connsiteY2" fmla="*/ 626271 h 677225"/>
                          <a:gd name="connsiteX3" fmla="*/ 1525 w 419997"/>
                          <a:gd name="connsiteY3" fmla="*/ 626271 h 6772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9997" h="677225">
                            <a:moveTo>
                              <a:pt x="1525" y="626271"/>
                            </a:moveTo>
                            <a:cubicBezTo>
                              <a:pt x="-15746" y="555840"/>
                              <a:pt x="117362" y="-792"/>
                              <a:pt x="210092" y="1"/>
                            </a:cubicBezTo>
                            <a:cubicBezTo>
                              <a:pt x="302822" y="794"/>
                              <a:pt x="434723" y="560871"/>
                              <a:pt x="418658" y="626271"/>
                            </a:cubicBezTo>
                            <a:cubicBezTo>
                              <a:pt x="402593" y="691671"/>
                              <a:pt x="18796" y="696702"/>
                              <a:pt x="1525" y="626271"/>
                            </a:cubicBezTo>
                            <a:close/>
                          </a:path>
                        </a:pathLst>
                      </a:cu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2" name="二等辺三角形 39">
                        <a:extLst>
                          <a:ext uri="{FF2B5EF4-FFF2-40B4-BE49-F238E27FC236}">
                            <a16:creationId xmlns:a16="http://schemas.microsoft.com/office/drawing/2014/main" id="{44459217-FBB6-41C5-8B62-D92D8AF516AF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6512649" y="1008208"/>
                        <a:ext cx="200431" cy="124536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  <a:gd name="connsiteX0" fmla="*/ 0 w 418149"/>
                          <a:gd name="connsiteY0" fmla="*/ 626271 h 655337"/>
                          <a:gd name="connsiteX1" fmla="*/ 208567 w 418149"/>
                          <a:gd name="connsiteY1" fmla="*/ 1 h 655337"/>
                          <a:gd name="connsiteX2" fmla="*/ 417133 w 418149"/>
                          <a:gd name="connsiteY2" fmla="*/ 626271 h 655337"/>
                          <a:gd name="connsiteX3" fmla="*/ 0 w 418149"/>
                          <a:gd name="connsiteY3" fmla="*/ 626271 h 655337"/>
                          <a:gd name="connsiteX0" fmla="*/ 1162 w 419311"/>
                          <a:gd name="connsiteY0" fmla="*/ 626271 h 677225"/>
                          <a:gd name="connsiteX1" fmla="*/ 209729 w 419311"/>
                          <a:gd name="connsiteY1" fmla="*/ 1 h 677225"/>
                          <a:gd name="connsiteX2" fmla="*/ 418295 w 419311"/>
                          <a:gd name="connsiteY2" fmla="*/ 626271 h 677225"/>
                          <a:gd name="connsiteX3" fmla="*/ 1162 w 419311"/>
                          <a:gd name="connsiteY3" fmla="*/ 626271 h 677225"/>
                          <a:gd name="connsiteX0" fmla="*/ 1525 w 419997"/>
                          <a:gd name="connsiteY0" fmla="*/ 626271 h 677225"/>
                          <a:gd name="connsiteX1" fmla="*/ 210092 w 419997"/>
                          <a:gd name="connsiteY1" fmla="*/ 1 h 677225"/>
                          <a:gd name="connsiteX2" fmla="*/ 418658 w 419997"/>
                          <a:gd name="connsiteY2" fmla="*/ 626271 h 677225"/>
                          <a:gd name="connsiteX3" fmla="*/ 1525 w 419997"/>
                          <a:gd name="connsiteY3" fmla="*/ 626271 h 6772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9997" h="677225">
                            <a:moveTo>
                              <a:pt x="1525" y="626271"/>
                            </a:moveTo>
                            <a:cubicBezTo>
                              <a:pt x="-15746" y="555840"/>
                              <a:pt x="117362" y="-792"/>
                              <a:pt x="210092" y="1"/>
                            </a:cubicBezTo>
                            <a:cubicBezTo>
                              <a:pt x="302822" y="794"/>
                              <a:pt x="434723" y="560871"/>
                              <a:pt x="418658" y="626271"/>
                            </a:cubicBezTo>
                            <a:cubicBezTo>
                              <a:pt x="402593" y="691671"/>
                              <a:pt x="18796" y="696702"/>
                              <a:pt x="1525" y="626271"/>
                            </a:cubicBezTo>
                            <a:close/>
                          </a:path>
                        </a:pathLst>
                      </a:cu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3" name="楕円 252">
                        <a:extLst>
                          <a:ext uri="{FF2B5EF4-FFF2-40B4-BE49-F238E27FC236}">
                            <a16:creationId xmlns:a16="http://schemas.microsoft.com/office/drawing/2014/main" id="{3DD11D94-A532-46EE-B9DF-8F316E4433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32338" y="1154487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4" name="楕円 253">
                        <a:extLst>
                          <a:ext uri="{FF2B5EF4-FFF2-40B4-BE49-F238E27FC236}">
                            <a16:creationId xmlns:a16="http://schemas.microsoft.com/office/drawing/2014/main" id="{C50BD6FB-7E90-48F7-98C6-AF3992D9A1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63332" y="1154487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5" name="楕円 254">
                        <a:extLst>
                          <a:ext uri="{FF2B5EF4-FFF2-40B4-BE49-F238E27FC236}">
                            <a16:creationId xmlns:a16="http://schemas.microsoft.com/office/drawing/2014/main" id="{97951E00-E061-4BD5-AAE7-E0C5B5009A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41888" y="1330564"/>
                        <a:ext cx="61123" cy="1132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6" name="楕円 255">
                        <a:extLst>
                          <a:ext uri="{FF2B5EF4-FFF2-40B4-BE49-F238E27FC236}">
                            <a16:creationId xmlns:a16="http://schemas.microsoft.com/office/drawing/2014/main" id="{32732845-8474-44F1-BC8B-AB36255F37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0951" y="1330564"/>
                        <a:ext cx="61123" cy="1132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34" name="グループ化 233">
                    <a:extLst>
                      <a:ext uri="{FF2B5EF4-FFF2-40B4-BE49-F238E27FC236}">
                        <a16:creationId xmlns:a16="http://schemas.microsoft.com/office/drawing/2014/main" id="{4335182D-484A-45DD-8A15-D2A275A18754}"/>
                      </a:ext>
                    </a:extLst>
                  </p:cNvPr>
                  <p:cNvGrpSpPr/>
                  <p:nvPr/>
                </p:nvGrpSpPr>
                <p:grpSpPr>
                  <a:xfrm>
                    <a:off x="7767144" y="156942"/>
                    <a:ext cx="824322" cy="824320"/>
                    <a:chOff x="7757182" y="831995"/>
                    <a:chExt cx="824322" cy="824320"/>
                  </a:xfrm>
                </p:grpSpPr>
                <p:sp>
                  <p:nvSpPr>
                    <p:cNvPr id="235" name="楕円 234">
                      <a:extLst>
                        <a:ext uri="{FF2B5EF4-FFF2-40B4-BE49-F238E27FC236}">
                          <a16:creationId xmlns:a16="http://schemas.microsoft.com/office/drawing/2014/main" id="{A8618074-E699-4EB5-8256-6F1AD660C8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85895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36" name="グループ化 235">
                      <a:extLst>
                        <a:ext uri="{FF2B5EF4-FFF2-40B4-BE49-F238E27FC236}">
                          <a16:creationId xmlns:a16="http://schemas.microsoft.com/office/drawing/2014/main" id="{C0849526-DD21-4C4A-8732-991E8AAAD6A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22078" y="911726"/>
                      <a:ext cx="494530" cy="717050"/>
                      <a:chOff x="5318918" y="819509"/>
                      <a:chExt cx="526258" cy="763055"/>
                    </a:xfrm>
                  </p:grpSpPr>
                  <p:sp>
                    <p:nvSpPr>
                      <p:cNvPr id="238" name="四角形: 角を丸くする 237">
                        <a:extLst>
                          <a:ext uri="{FF2B5EF4-FFF2-40B4-BE49-F238E27FC236}">
                            <a16:creationId xmlns:a16="http://schemas.microsoft.com/office/drawing/2014/main" id="{B696BD20-AD74-492B-8242-35B4484DDF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45968" y="819509"/>
                        <a:ext cx="72158" cy="15478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9" name="フリーフォーム: 図形 238">
                        <a:extLst>
                          <a:ext uri="{FF2B5EF4-FFF2-40B4-BE49-F238E27FC236}">
                            <a16:creationId xmlns:a16="http://schemas.microsoft.com/office/drawing/2014/main" id="{D2295F2B-963F-4E25-A869-22DED974B9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18918" y="1229085"/>
                        <a:ext cx="526258" cy="353479"/>
                      </a:xfrm>
                      <a:custGeom>
                        <a:avLst/>
                        <a:gdLst>
                          <a:gd name="connsiteX0" fmla="*/ 290975 w 581951"/>
                          <a:gd name="connsiteY0" fmla="*/ 0 h 116681"/>
                          <a:gd name="connsiteX1" fmla="*/ 575113 w 581951"/>
                          <a:gd name="connsiteY1" fmla="*/ 98896 h 116681"/>
                          <a:gd name="connsiteX2" fmla="*/ 581951 w 581951"/>
                          <a:gd name="connsiteY2" fmla="*/ 116681 h 116681"/>
                          <a:gd name="connsiteX3" fmla="*/ 0 w 581951"/>
                          <a:gd name="connsiteY3" fmla="*/ 116681 h 116681"/>
                          <a:gd name="connsiteX4" fmla="*/ 6838 w 581951"/>
                          <a:gd name="connsiteY4" fmla="*/ 98896 h 116681"/>
                          <a:gd name="connsiteX5" fmla="*/ 290975 w 581951"/>
                          <a:gd name="connsiteY5" fmla="*/ 0 h 116681"/>
                          <a:gd name="connsiteX0" fmla="*/ 290975 w 581951"/>
                          <a:gd name="connsiteY0" fmla="*/ 0 h 116681"/>
                          <a:gd name="connsiteX1" fmla="*/ 575113 w 581951"/>
                          <a:gd name="connsiteY1" fmla="*/ 98896 h 116681"/>
                          <a:gd name="connsiteX2" fmla="*/ 581951 w 581951"/>
                          <a:gd name="connsiteY2" fmla="*/ 116681 h 116681"/>
                          <a:gd name="connsiteX3" fmla="*/ 335358 w 581951"/>
                          <a:gd name="connsiteY3" fmla="*/ 115455 h 116681"/>
                          <a:gd name="connsiteX4" fmla="*/ 0 w 581951"/>
                          <a:gd name="connsiteY4" fmla="*/ 116681 h 116681"/>
                          <a:gd name="connsiteX5" fmla="*/ 6838 w 581951"/>
                          <a:gd name="connsiteY5" fmla="*/ 98896 h 116681"/>
                          <a:gd name="connsiteX6" fmla="*/ 290975 w 581951"/>
                          <a:gd name="connsiteY6" fmla="*/ 0 h 116681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81951" h="161873">
                            <a:moveTo>
                              <a:pt x="290975" y="0"/>
                            </a:moveTo>
                            <a:cubicBezTo>
                              <a:pt x="418707" y="0"/>
                              <a:pt x="528300" y="40779"/>
                              <a:pt x="575113" y="98896"/>
                            </a:cubicBezTo>
                            <a:lnTo>
                              <a:pt x="581951" y="116681"/>
                            </a:lnTo>
                            <a:cubicBezTo>
                              <a:pt x="482317" y="131745"/>
                              <a:pt x="498508" y="159187"/>
                              <a:pt x="283050" y="161873"/>
                            </a:cubicBezTo>
                            <a:cubicBezTo>
                              <a:pt x="50458" y="146809"/>
                              <a:pt x="94350" y="131745"/>
                              <a:pt x="0" y="116681"/>
                            </a:cubicBezTo>
                            <a:lnTo>
                              <a:pt x="6838" y="98896"/>
                            </a:lnTo>
                            <a:cubicBezTo>
                              <a:pt x="53651" y="40779"/>
                              <a:pt x="163244" y="0"/>
                              <a:pt x="29097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A60136C7-8400-4F15-B521-59FF43F0AC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35588" y="926665"/>
                        <a:ext cx="492918" cy="504825"/>
                      </a:xfrm>
                      <a:custGeom>
                        <a:avLst/>
                        <a:gdLst>
                          <a:gd name="connsiteX0" fmla="*/ 196453 w 392906"/>
                          <a:gd name="connsiteY0" fmla="*/ 0 h 417021"/>
                          <a:gd name="connsiteX1" fmla="*/ 392906 w 392906"/>
                          <a:gd name="connsiteY1" fmla="*/ 376238 h 417021"/>
                          <a:gd name="connsiteX2" fmla="*/ 391323 w 392906"/>
                          <a:gd name="connsiteY2" fmla="*/ 406326 h 417021"/>
                          <a:gd name="connsiteX3" fmla="*/ 358648 w 392906"/>
                          <a:gd name="connsiteY3" fmla="*/ 361949 h 417021"/>
                          <a:gd name="connsiteX4" fmla="*/ 318099 w 392906"/>
                          <a:gd name="connsiteY4" fmla="*/ 417021 h 417021"/>
                          <a:gd name="connsiteX5" fmla="*/ 277550 w 392906"/>
                          <a:gd name="connsiteY5" fmla="*/ 361949 h 417021"/>
                          <a:gd name="connsiteX6" fmla="*/ 237001 w 392906"/>
                          <a:gd name="connsiteY6" fmla="*/ 417020 h 417021"/>
                          <a:gd name="connsiteX7" fmla="*/ 196453 w 392906"/>
                          <a:gd name="connsiteY7" fmla="*/ 361949 h 417021"/>
                          <a:gd name="connsiteX8" fmla="*/ 155904 w 392906"/>
                          <a:gd name="connsiteY8" fmla="*/ 417020 h 417021"/>
                          <a:gd name="connsiteX9" fmla="*/ 115356 w 392906"/>
                          <a:gd name="connsiteY9" fmla="*/ 361949 h 417021"/>
                          <a:gd name="connsiteX10" fmla="*/ 74807 w 392906"/>
                          <a:gd name="connsiteY10" fmla="*/ 417020 h 417021"/>
                          <a:gd name="connsiteX11" fmla="*/ 34259 w 392906"/>
                          <a:gd name="connsiteY11" fmla="*/ 361949 h 417021"/>
                          <a:gd name="connsiteX12" fmla="*/ 1584 w 392906"/>
                          <a:gd name="connsiteY12" fmla="*/ 406326 h 417021"/>
                          <a:gd name="connsiteX13" fmla="*/ 0 w 392906"/>
                          <a:gd name="connsiteY13" fmla="*/ 376238 h 417021"/>
                          <a:gd name="connsiteX14" fmla="*/ 196453 w 392906"/>
                          <a:gd name="connsiteY14" fmla="*/ 0 h 41702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92906" h="417021">
                            <a:moveTo>
                              <a:pt x="196453" y="0"/>
                            </a:moveTo>
                            <a:cubicBezTo>
                              <a:pt x="304951" y="0"/>
                              <a:pt x="392906" y="168447"/>
                              <a:pt x="392906" y="376238"/>
                            </a:cubicBezTo>
                            <a:lnTo>
                              <a:pt x="391323" y="406326"/>
                            </a:lnTo>
                            <a:lnTo>
                              <a:pt x="358648" y="361949"/>
                            </a:lnTo>
                            <a:lnTo>
                              <a:pt x="318099" y="417021"/>
                            </a:lnTo>
                            <a:lnTo>
                              <a:pt x="277550" y="361949"/>
                            </a:lnTo>
                            <a:lnTo>
                              <a:pt x="237001" y="417020"/>
                            </a:lnTo>
                            <a:lnTo>
                              <a:pt x="196453" y="361949"/>
                            </a:lnTo>
                            <a:lnTo>
                              <a:pt x="155904" y="417020"/>
                            </a:lnTo>
                            <a:lnTo>
                              <a:pt x="115356" y="361949"/>
                            </a:lnTo>
                            <a:lnTo>
                              <a:pt x="74807" y="417020"/>
                            </a:lnTo>
                            <a:lnTo>
                              <a:pt x="34259" y="361949"/>
                            </a:lnTo>
                            <a:lnTo>
                              <a:pt x="1584" y="406326"/>
                            </a:lnTo>
                            <a:lnTo>
                              <a:pt x="0" y="376238"/>
                            </a:lnTo>
                            <a:cubicBezTo>
                              <a:pt x="0" y="168447"/>
                              <a:pt x="87955" y="0"/>
                              <a:pt x="1964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1" name="フリーフォーム: 図形 240">
                        <a:extLst>
                          <a:ext uri="{FF2B5EF4-FFF2-40B4-BE49-F238E27FC236}">
                            <a16:creationId xmlns:a16="http://schemas.microsoft.com/office/drawing/2014/main" id="{30499441-9C53-45E2-80E1-240F5087D2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9187" y="853592"/>
                        <a:ext cx="45720" cy="111859"/>
                      </a:xfrm>
                      <a:custGeom>
                        <a:avLst/>
                        <a:gdLst>
                          <a:gd name="connsiteX0" fmla="*/ 22860 w 45720"/>
                          <a:gd name="connsiteY0" fmla="*/ 0 h 111859"/>
                          <a:gd name="connsiteX1" fmla="*/ 45720 w 45720"/>
                          <a:gd name="connsiteY1" fmla="*/ 22860 h 111859"/>
                          <a:gd name="connsiteX2" fmla="*/ 45720 w 45720"/>
                          <a:gd name="connsiteY2" fmla="*/ 102602 h 111859"/>
                          <a:gd name="connsiteX3" fmla="*/ 41886 w 45720"/>
                          <a:gd name="connsiteY3" fmla="*/ 111859 h 111859"/>
                          <a:gd name="connsiteX4" fmla="*/ 24783 w 45720"/>
                          <a:gd name="connsiteY4" fmla="*/ 104775 h 111859"/>
                          <a:gd name="connsiteX5" fmla="*/ 20937 w 45720"/>
                          <a:gd name="connsiteY5" fmla="*/ 104775 h 111859"/>
                          <a:gd name="connsiteX6" fmla="*/ 3835 w 45720"/>
                          <a:gd name="connsiteY6" fmla="*/ 111859 h 111859"/>
                          <a:gd name="connsiteX7" fmla="*/ 0 w 45720"/>
                          <a:gd name="connsiteY7" fmla="*/ 102602 h 111859"/>
                          <a:gd name="connsiteX8" fmla="*/ 0 w 45720"/>
                          <a:gd name="connsiteY8" fmla="*/ 22860 h 111859"/>
                          <a:gd name="connsiteX9" fmla="*/ 22860 w 45720"/>
                          <a:gd name="connsiteY9" fmla="*/ 0 h 1118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45720" h="111859">
                            <a:moveTo>
                              <a:pt x="22860" y="0"/>
                            </a:moveTo>
                            <a:cubicBezTo>
                              <a:pt x="35485" y="0"/>
                              <a:pt x="45720" y="10235"/>
                              <a:pt x="45720" y="22860"/>
                            </a:cubicBezTo>
                            <a:lnTo>
                              <a:pt x="45720" y="102602"/>
                            </a:lnTo>
                            <a:lnTo>
                              <a:pt x="41886" y="111859"/>
                            </a:lnTo>
                            <a:lnTo>
                              <a:pt x="24783" y="104775"/>
                            </a:lnTo>
                            <a:lnTo>
                              <a:pt x="20937" y="104775"/>
                            </a:lnTo>
                            <a:lnTo>
                              <a:pt x="3835" y="111859"/>
                            </a:lnTo>
                            <a:lnTo>
                              <a:pt x="0" y="102602"/>
                            </a:lnTo>
                            <a:lnTo>
                              <a:pt x="0" y="22860"/>
                            </a:lnTo>
                            <a:cubicBezTo>
                              <a:pt x="0" y="10235"/>
                              <a:pt x="10235" y="0"/>
                              <a:pt x="228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2" name="楕円 241">
                        <a:extLst>
                          <a:ext uri="{FF2B5EF4-FFF2-40B4-BE49-F238E27FC236}">
                            <a16:creationId xmlns:a16="http://schemas.microsoft.com/office/drawing/2014/main" id="{EA5D7B44-6F3B-4B95-BF56-DCAD4798ED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1091" y="1244155"/>
                        <a:ext cx="61912" cy="250031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3" name="ひし形 242">
                        <a:extLst>
                          <a:ext uri="{FF2B5EF4-FFF2-40B4-BE49-F238E27FC236}">
                            <a16:creationId xmlns:a16="http://schemas.microsoft.com/office/drawing/2014/main" id="{C3DB1142-B64F-4483-BFA8-3A5BAFD436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23707" y="1173906"/>
                        <a:ext cx="116681" cy="154784"/>
                      </a:xfrm>
                      <a:prstGeom prst="diamond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楕円 243">
                        <a:extLst>
                          <a:ext uri="{FF2B5EF4-FFF2-40B4-BE49-F238E27FC236}">
                            <a16:creationId xmlns:a16="http://schemas.microsoft.com/office/drawing/2014/main" id="{8D438A0F-6517-4B33-93D7-4EBD6DD758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4135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5" name="楕円 244">
                        <a:extLst>
                          <a:ext uri="{FF2B5EF4-FFF2-40B4-BE49-F238E27FC236}">
                            <a16:creationId xmlns:a16="http://schemas.microsoft.com/office/drawing/2014/main" id="{08D80536-064D-45B3-B84C-CE9C892DB8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995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37" name="円: 塗りつぶしなし 236">
                      <a:extLst>
                        <a:ext uri="{FF2B5EF4-FFF2-40B4-BE49-F238E27FC236}">
                          <a16:creationId xmlns:a16="http://schemas.microsoft.com/office/drawing/2014/main" id="{DE2B405F-169C-4335-A852-108FAAF40D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57182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476BE864-914D-4920-B898-A4D4CCCF7487}"/>
                </a:ext>
              </a:extLst>
            </p:cNvPr>
            <p:cNvGrpSpPr/>
            <p:nvPr/>
          </p:nvGrpSpPr>
          <p:grpSpPr>
            <a:xfrm>
              <a:off x="147912" y="1155667"/>
              <a:ext cx="2670146" cy="1283724"/>
              <a:chOff x="-239423" y="87126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43C80FD4-D5EE-4894-8E31-6189A9088ABC}"/>
                  </a:ext>
                </a:extLst>
              </p:cNvPr>
              <p:cNvSpPr/>
              <p:nvPr/>
            </p:nvSpPr>
            <p:spPr>
              <a:xfrm>
                <a:off x="-239423" y="871268"/>
                <a:ext cx="3140015" cy="1509622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E59BACE4-00B1-4E36-9320-963CD8A6147A}"/>
                  </a:ext>
                </a:extLst>
              </p:cNvPr>
              <p:cNvSpPr/>
              <p:nvPr/>
            </p:nvSpPr>
            <p:spPr>
              <a:xfrm>
                <a:off x="-169216" y="936300"/>
                <a:ext cx="2999600" cy="1379558"/>
              </a:xfrm>
              <a:prstGeom prst="rect">
                <a:avLst/>
              </a:prstGeom>
              <a:pattFill prst="dkHorz">
                <a:fgClr>
                  <a:srgbClr val="FFCCCC"/>
                </a:fgClr>
                <a:bgClr>
                  <a:srgbClr val="FFCCFF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0B1667F-1395-434A-9AF9-ACF8C506D14C}"/>
                  </a:ext>
                </a:extLst>
              </p:cNvPr>
              <p:cNvGrpSpPr/>
              <p:nvPr/>
            </p:nvGrpSpPr>
            <p:grpSpPr>
              <a:xfrm>
                <a:off x="-51758" y="1199303"/>
                <a:ext cx="2718803" cy="856836"/>
                <a:chOff x="-51758" y="1199303"/>
                <a:chExt cx="2718803" cy="856836"/>
              </a:xfrm>
            </p:grpSpPr>
            <p:sp>
              <p:nvSpPr>
                <p:cNvPr id="189" name="テキスト ボックス 188">
                  <a:extLst>
                    <a:ext uri="{FF2B5EF4-FFF2-40B4-BE49-F238E27FC236}">
                      <a16:creationId xmlns:a16="http://schemas.microsoft.com/office/drawing/2014/main" id="{9A4F7117-B67E-4A20-A27A-FF9963C27C9E}"/>
                    </a:ext>
                  </a:extLst>
                </p:cNvPr>
                <p:cNvSpPr txBox="1"/>
                <p:nvPr/>
              </p:nvSpPr>
              <p:spPr>
                <a:xfrm>
                  <a:off x="-51758" y="1302747"/>
                  <a:ext cx="1524809" cy="6355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solidFill>
                          <a:schemeClr val="bg1"/>
                        </a:solidFill>
                      </a:ln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お肉券</a:t>
                  </a: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1BF1F695-D26F-4341-B9C7-FA6057325A17}"/>
                    </a:ext>
                  </a:extLst>
                </p:cNvPr>
                <p:cNvGrpSpPr/>
                <p:nvPr/>
              </p:nvGrpSpPr>
              <p:grpSpPr>
                <a:xfrm>
                  <a:off x="1575014" y="1199303"/>
                  <a:ext cx="1092031" cy="856836"/>
                  <a:chOff x="7223835" y="156942"/>
                  <a:chExt cx="1910940" cy="1499373"/>
                </a:xfrm>
              </p:grpSpPr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90B7DD7B-3955-4A0E-9AE9-775FDA186353}"/>
                      </a:ext>
                    </a:extLst>
                  </p:cNvPr>
                  <p:cNvGrpSpPr/>
                  <p:nvPr/>
                </p:nvGrpSpPr>
                <p:grpSpPr>
                  <a:xfrm>
                    <a:off x="7223835" y="831995"/>
                    <a:ext cx="824322" cy="824320"/>
                    <a:chOff x="6842782" y="831995"/>
                    <a:chExt cx="824322" cy="824320"/>
                  </a:xfrm>
                </p:grpSpPr>
                <p:sp>
                  <p:nvSpPr>
                    <p:cNvPr id="216" name="楕円 215">
                      <a:extLst>
                        <a:ext uri="{FF2B5EF4-FFF2-40B4-BE49-F238E27FC236}">
                          <a16:creationId xmlns:a16="http://schemas.microsoft.com/office/drawing/2014/main" id="{62EB5AEF-485A-46F9-9A01-F9EBAFAF29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1223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円: 塗りつぶしなし 216">
                      <a:extLst>
                        <a:ext uri="{FF2B5EF4-FFF2-40B4-BE49-F238E27FC236}">
                          <a16:creationId xmlns:a16="http://schemas.microsoft.com/office/drawing/2014/main" id="{793D971C-4A3D-4952-B93C-8734F844F7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2782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00D7987D-740D-4311-9330-A2FC0BF6B9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44568" y="989337"/>
                      <a:ext cx="621427" cy="599719"/>
                      <a:chOff x="4248545" y="819509"/>
                      <a:chExt cx="729441" cy="703960"/>
                    </a:xfrm>
                  </p:grpSpPr>
                  <p:sp>
                    <p:nvSpPr>
                      <p:cNvPr id="219" name="楕円 218">
                        <a:extLst>
                          <a:ext uri="{FF2B5EF4-FFF2-40B4-BE49-F238E27FC236}">
                            <a16:creationId xmlns:a16="http://schemas.microsoft.com/office/drawing/2014/main" id="{CB899F7A-DF02-4967-98C8-6D7CD4225E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48545" y="909521"/>
                        <a:ext cx="233362" cy="92123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0" name="楕円 219">
                        <a:extLst>
                          <a:ext uri="{FF2B5EF4-FFF2-40B4-BE49-F238E27FC236}">
                            <a16:creationId xmlns:a16="http://schemas.microsoft.com/office/drawing/2014/main" id="{D9604BF6-9F20-43E6-805C-E3347B2496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4624" y="909521"/>
                        <a:ext cx="233362" cy="92123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1" name="二等辺三角形 39">
                        <a:extLst>
                          <a:ext uri="{FF2B5EF4-FFF2-40B4-BE49-F238E27FC236}">
                            <a16:creationId xmlns:a16="http://schemas.microsoft.com/office/drawing/2014/main" id="{503AFC61-6D2F-4520-92AD-F6481E38AA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22967" y="819509"/>
                        <a:ext cx="92033" cy="126207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7133" h="626271">
                            <a:moveTo>
                              <a:pt x="0" y="626271"/>
                            </a:moveTo>
                            <a:cubicBezTo>
                              <a:pt x="69522" y="417514"/>
                              <a:pt x="162858" y="-792"/>
                              <a:pt x="208567" y="1"/>
                            </a:cubicBezTo>
                            <a:cubicBezTo>
                              <a:pt x="254276" y="794"/>
                              <a:pt x="347611" y="417514"/>
                              <a:pt x="417133" y="626271"/>
                            </a:cubicBezTo>
                            <a:lnTo>
                              <a:pt x="0" y="626271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2" name="二等辺三角形 39">
                        <a:extLst>
                          <a:ext uri="{FF2B5EF4-FFF2-40B4-BE49-F238E27FC236}">
                            <a16:creationId xmlns:a16="http://schemas.microsoft.com/office/drawing/2014/main" id="{1E4B47AE-30DF-4815-9FB6-8A0CA011D5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94430" y="819509"/>
                        <a:ext cx="92033" cy="126207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7133" h="626271">
                            <a:moveTo>
                              <a:pt x="0" y="626271"/>
                            </a:moveTo>
                            <a:cubicBezTo>
                              <a:pt x="69522" y="417514"/>
                              <a:pt x="162858" y="-792"/>
                              <a:pt x="208567" y="1"/>
                            </a:cubicBezTo>
                            <a:cubicBezTo>
                              <a:pt x="254276" y="794"/>
                              <a:pt x="347611" y="417514"/>
                              <a:pt x="417133" y="626271"/>
                            </a:cubicBezTo>
                            <a:lnTo>
                              <a:pt x="0" y="626271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3" name="フリーフォーム: 図形 222">
                        <a:extLst>
                          <a:ext uri="{FF2B5EF4-FFF2-40B4-BE49-F238E27FC236}">
                            <a16:creationId xmlns:a16="http://schemas.microsoft.com/office/drawing/2014/main" id="{11F4B18A-8D66-4A39-B88E-2E4A0C3CB5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3561" y="916322"/>
                        <a:ext cx="457202" cy="515168"/>
                      </a:xfrm>
                      <a:custGeom>
                        <a:avLst/>
                        <a:gdLst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78582 w 509588"/>
                          <a:gd name="connsiteY10" fmla="*/ 530212 h 642624"/>
                          <a:gd name="connsiteX11" fmla="*/ 51873 w 509588"/>
                          <a:gd name="connsiteY11" fmla="*/ 524820 h 642624"/>
                          <a:gd name="connsiteX12" fmla="*/ 0 w 509588"/>
                          <a:gd name="connsiteY12" fmla="*/ 446561 h 642624"/>
                          <a:gd name="connsiteX13" fmla="*/ 0 w 509588"/>
                          <a:gd name="connsiteY13" fmla="*/ 84933 h 642624"/>
                          <a:gd name="connsiteX14" fmla="*/ 84933 w 509588"/>
                          <a:gd name="connsiteY14" fmla="*/ 0 h 642624"/>
                          <a:gd name="connsiteX0" fmla="*/ 85405 w 510060"/>
                          <a:gd name="connsiteY0" fmla="*/ 0 h 642624"/>
                          <a:gd name="connsiteX1" fmla="*/ 425127 w 510060"/>
                          <a:gd name="connsiteY1" fmla="*/ 0 h 642624"/>
                          <a:gd name="connsiteX2" fmla="*/ 510060 w 510060"/>
                          <a:gd name="connsiteY2" fmla="*/ 84933 h 642624"/>
                          <a:gd name="connsiteX3" fmla="*/ 510060 w 510060"/>
                          <a:gd name="connsiteY3" fmla="*/ 446561 h 642624"/>
                          <a:gd name="connsiteX4" fmla="*/ 458187 w 510060"/>
                          <a:gd name="connsiteY4" fmla="*/ 524820 h 642624"/>
                          <a:gd name="connsiteX5" fmla="*/ 431478 w 510060"/>
                          <a:gd name="connsiteY5" fmla="*/ 530212 h 642624"/>
                          <a:gd name="connsiteX6" fmla="*/ 431478 w 510060"/>
                          <a:gd name="connsiteY6" fmla="*/ 538314 h 642624"/>
                          <a:gd name="connsiteX7" fmla="*/ 327168 w 510060"/>
                          <a:gd name="connsiteY7" fmla="*/ 642624 h 642624"/>
                          <a:gd name="connsiteX8" fmla="*/ 183364 w 510060"/>
                          <a:gd name="connsiteY8" fmla="*/ 642624 h 642624"/>
                          <a:gd name="connsiteX9" fmla="*/ 79054 w 510060"/>
                          <a:gd name="connsiteY9" fmla="*/ 538314 h 642624"/>
                          <a:gd name="connsiteX10" fmla="*/ 79054 w 510060"/>
                          <a:gd name="connsiteY10" fmla="*/ 530212 h 642624"/>
                          <a:gd name="connsiteX11" fmla="*/ 52345 w 510060"/>
                          <a:gd name="connsiteY11" fmla="*/ 524820 h 642624"/>
                          <a:gd name="connsiteX12" fmla="*/ 472 w 510060"/>
                          <a:gd name="connsiteY12" fmla="*/ 84933 h 642624"/>
                          <a:gd name="connsiteX13" fmla="*/ 85405 w 510060"/>
                          <a:gd name="connsiteY13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78582 w 509588"/>
                          <a:gd name="connsiteY10" fmla="*/ 530212 h 642624"/>
                          <a:gd name="connsiteX11" fmla="*/ 0 w 509588"/>
                          <a:gd name="connsiteY11" fmla="*/ 84933 h 642624"/>
                          <a:gd name="connsiteX12" fmla="*/ 84933 w 509588"/>
                          <a:gd name="connsiteY12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0 w 509588"/>
                          <a:gd name="connsiteY10" fmla="*/ 84933 h 642624"/>
                          <a:gd name="connsiteX11" fmla="*/ 84933 w 509588"/>
                          <a:gd name="connsiteY11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8314 h 642624"/>
                          <a:gd name="connsiteX6" fmla="*/ 326696 w 509588"/>
                          <a:gd name="connsiteY6" fmla="*/ 642624 h 642624"/>
                          <a:gd name="connsiteX7" fmla="*/ 182892 w 509588"/>
                          <a:gd name="connsiteY7" fmla="*/ 642624 h 642624"/>
                          <a:gd name="connsiteX8" fmla="*/ 78582 w 509588"/>
                          <a:gd name="connsiteY8" fmla="*/ 538314 h 642624"/>
                          <a:gd name="connsiteX9" fmla="*/ 0 w 509588"/>
                          <a:gd name="connsiteY9" fmla="*/ 84933 h 642624"/>
                          <a:gd name="connsiteX10" fmla="*/ 84933 w 509588"/>
                          <a:gd name="connsiteY10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31006 w 509588"/>
                          <a:gd name="connsiteY4" fmla="*/ 538314 h 642624"/>
                          <a:gd name="connsiteX5" fmla="*/ 326696 w 509588"/>
                          <a:gd name="connsiteY5" fmla="*/ 642624 h 642624"/>
                          <a:gd name="connsiteX6" fmla="*/ 182892 w 509588"/>
                          <a:gd name="connsiteY6" fmla="*/ 642624 h 642624"/>
                          <a:gd name="connsiteX7" fmla="*/ 78582 w 509588"/>
                          <a:gd name="connsiteY7" fmla="*/ 538314 h 642624"/>
                          <a:gd name="connsiteX8" fmla="*/ 0 w 509588"/>
                          <a:gd name="connsiteY8" fmla="*/ 84933 h 642624"/>
                          <a:gd name="connsiteX9" fmla="*/ 84933 w 509588"/>
                          <a:gd name="connsiteY9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431006 w 509588"/>
                          <a:gd name="connsiteY3" fmla="*/ 538314 h 642624"/>
                          <a:gd name="connsiteX4" fmla="*/ 326696 w 509588"/>
                          <a:gd name="connsiteY4" fmla="*/ 642624 h 642624"/>
                          <a:gd name="connsiteX5" fmla="*/ 182892 w 509588"/>
                          <a:gd name="connsiteY5" fmla="*/ 642624 h 642624"/>
                          <a:gd name="connsiteX6" fmla="*/ 78582 w 509588"/>
                          <a:gd name="connsiteY6" fmla="*/ 538314 h 642624"/>
                          <a:gd name="connsiteX7" fmla="*/ 0 w 509588"/>
                          <a:gd name="connsiteY7" fmla="*/ 84933 h 642624"/>
                          <a:gd name="connsiteX8" fmla="*/ 84933 w 509588"/>
                          <a:gd name="connsiteY8" fmla="*/ 0 h 642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9588" h="642624">
                            <a:moveTo>
                              <a:pt x="84933" y="0"/>
                            </a:moveTo>
                            <a:lnTo>
                              <a:pt x="424655" y="0"/>
                            </a:lnTo>
                            <a:cubicBezTo>
                              <a:pt x="471562" y="0"/>
                              <a:pt x="509588" y="38026"/>
                              <a:pt x="509588" y="84933"/>
                            </a:cubicBezTo>
                            <a:lnTo>
                              <a:pt x="431006" y="538314"/>
                            </a:lnTo>
                            <a:cubicBezTo>
                              <a:pt x="431006" y="595923"/>
                              <a:pt x="384305" y="642624"/>
                              <a:pt x="326696" y="642624"/>
                            </a:cubicBezTo>
                            <a:lnTo>
                              <a:pt x="182892" y="642624"/>
                            </a:lnTo>
                            <a:cubicBezTo>
                              <a:pt x="125283" y="642624"/>
                              <a:pt x="78582" y="595923"/>
                              <a:pt x="78582" y="538314"/>
                            </a:cubicBezTo>
                            <a:lnTo>
                              <a:pt x="0" y="84933"/>
                            </a:lnTo>
                            <a:cubicBezTo>
                              <a:pt x="0" y="38026"/>
                              <a:pt x="38026" y="0"/>
                              <a:pt x="8493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4" name="アーチ 223">
                        <a:extLst>
                          <a:ext uri="{FF2B5EF4-FFF2-40B4-BE49-F238E27FC236}">
                            <a16:creationId xmlns:a16="http://schemas.microsoft.com/office/drawing/2014/main" id="{9CD15C6F-F339-4590-9894-B2B44868BD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0472" y="1339511"/>
                        <a:ext cx="183958" cy="183958"/>
                      </a:xfrm>
                      <a:prstGeom prst="blockArc">
                        <a:avLst>
                          <a:gd name="adj1" fmla="val 19219263"/>
                          <a:gd name="adj2" fmla="val 13431078"/>
                          <a:gd name="adj3" fmla="val 19051"/>
                        </a:avLst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25" name="楕円 224">
                        <a:extLst>
                          <a:ext uri="{FF2B5EF4-FFF2-40B4-BE49-F238E27FC236}">
                            <a16:creationId xmlns:a16="http://schemas.microsoft.com/office/drawing/2014/main" id="{F2F460BD-A33B-4F4C-8E0D-D71BB0F22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6980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6" name="楕円 225">
                        <a:extLst>
                          <a:ext uri="{FF2B5EF4-FFF2-40B4-BE49-F238E27FC236}">
                            <a16:creationId xmlns:a16="http://schemas.microsoft.com/office/drawing/2014/main" id="{1DCF660A-9462-4258-A80B-66155AA8CE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74587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C277841F-69C2-4404-87C0-0782E61499BC}"/>
                      </a:ext>
                    </a:extLst>
                  </p:cNvPr>
                  <p:cNvGrpSpPr/>
                  <p:nvPr/>
                </p:nvGrpSpPr>
                <p:grpSpPr>
                  <a:xfrm>
                    <a:off x="8310453" y="831995"/>
                    <a:ext cx="824322" cy="824320"/>
                    <a:chOff x="8700157" y="831995"/>
                    <a:chExt cx="824322" cy="824320"/>
                  </a:xfrm>
                </p:grpSpPr>
                <p:sp>
                  <p:nvSpPr>
                    <p:cNvPr id="205" name="楕円 204">
                      <a:extLst>
                        <a:ext uri="{FF2B5EF4-FFF2-40B4-BE49-F238E27FC236}">
                          <a16:creationId xmlns:a16="http://schemas.microsoft.com/office/drawing/2014/main" id="{E5F95E37-EA36-4D0C-831A-F8B40CC037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8598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円: 塗りつぶしなし 205">
                      <a:extLst>
                        <a:ext uri="{FF2B5EF4-FFF2-40B4-BE49-F238E27FC236}">
                          <a16:creationId xmlns:a16="http://schemas.microsoft.com/office/drawing/2014/main" id="{38AEDE45-C837-4871-B52A-7B4C0D6F1A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00157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207" name="グループ化 206">
                      <a:extLst>
                        <a:ext uri="{FF2B5EF4-FFF2-40B4-BE49-F238E27FC236}">
                          <a16:creationId xmlns:a16="http://schemas.microsoft.com/office/drawing/2014/main" id="{9A423339-9F2B-4745-BBBE-39818F6DA3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07461" y="974293"/>
                      <a:ext cx="617587" cy="561328"/>
                      <a:chOff x="6118175" y="965451"/>
                      <a:chExt cx="617587" cy="561328"/>
                    </a:xfrm>
                  </p:grpSpPr>
                  <p:sp>
                    <p:nvSpPr>
                      <p:cNvPr id="208" name="楕円 207">
                        <a:extLst>
                          <a:ext uri="{FF2B5EF4-FFF2-40B4-BE49-F238E27FC236}">
                            <a16:creationId xmlns:a16="http://schemas.microsoft.com/office/drawing/2014/main" id="{17CE2475-FA28-44D4-98E6-A539EFCB31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18175" y="965451"/>
                        <a:ext cx="617587" cy="561328"/>
                      </a:xfrm>
                      <a:prstGeom prst="ellipse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9" name="楕円 208">
                        <a:extLst>
                          <a:ext uri="{FF2B5EF4-FFF2-40B4-BE49-F238E27FC236}">
                            <a16:creationId xmlns:a16="http://schemas.microsoft.com/office/drawing/2014/main" id="{F787E94C-C210-4B46-8322-731120518C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87244" y="1274610"/>
                        <a:ext cx="279450" cy="218490"/>
                      </a:xfrm>
                      <a:prstGeom prst="ellipse">
                        <a:avLst/>
                      </a:prstGeom>
                      <a:solidFill>
                        <a:srgbClr val="FF66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0" name="二等辺三角形 39">
                        <a:extLst>
                          <a:ext uri="{FF2B5EF4-FFF2-40B4-BE49-F238E27FC236}">
                            <a16:creationId xmlns:a16="http://schemas.microsoft.com/office/drawing/2014/main" id="{E43780A4-AC30-4EA5-8DD5-989B326CB3FE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6138028" y="1008208"/>
                        <a:ext cx="200431" cy="124536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  <a:gd name="connsiteX0" fmla="*/ 0 w 418149"/>
                          <a:gd name="connsiteY0" fmla="*/ 626271 h 655337"/>
                          <a:gd name="connsiteX1" fmla="*/ 208567 w 418149"/>
                          <a:gd name="connsiteY1" fmla="*/ 1 h 655337"/>
                          <a:gd name="connsiteX2" fmla="*/ 417133 w 418149"/>
                          <a:gd name="connsiteY2" fmla="*/ 626271 h 655337"/>
                          <a:gd name="connsiteX3" fmla="*/ 0 w 418149"/>
                          <a:gd name="connsiteY3" fmla="*/ 626271 h 655337"/>
                          <a:gd name="connsiteX0" fmla="*/ 1162 w 419311"/>
                          <a:gd name="connsiteY0" fmla="*/ 626271 h 677225"/>
                          <a:gd name="connsiteX1" fmla="*/ 209729 w 419311"/>
                          <a:gd name="connsiteY1" fmla="*/ 1 h 677225"/>
                          <a:gd name="connsiteX2" fmla="*/ 418295 w 419311"/>
                          <a:gd name="connsiteY2" fmla="*/ 626271 h 677225"/>
                          <a:gd name="connsiteX3" fmla="*/ 1162 w 419311"/>
                          <a:gd name="connsiteY3" fmla="*/ 626271 h 677225"/>
                          <a:gd name="connsiteX0" fmla="*/ 1525 w 419997"/>
                          <a:gd name="connsiteY0" fmla="*/ 626271 h 677225"/>
                          <a:gd name="connsiteX1" fmla="*/ 210092 w 419997"/>
                          <a:gd name="connsiteY1" fmla="*/ 1 h 677225"/>
                          <a:gd name="connsiteX2" fmla="*/ 418658 w 419997"/>
                          <a:gd name="connsiteY2" fmla="*/ 626271 h 677225"/>
                          <a:gd name="connsiteX3" fmla="*/ 1525 w 419997"/>
                          <a:gd name="connsiteY3" fmla="*/ 626271 h 6772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9997" h="677225">
                            <a:moveTo>
                              <a:pt x="1525" y="626271"/>
                            </a:moveTo>
                            <a:cubicBezTo>
                              <a:pt x="-15746" y="555840"/>
                              <a:pt x="117362" y="-792"/>
                              <a:pt x="210092" y="1"/>
                            </a:cubicBezTo>
                            <a:cubicBezTo>
                              <a:pt x="302822" y="794"/>
                              <a:pt x="434723" y="560871"/>
                              <a:pt x="418658" y="626271"/>
                            </a:cubicBezTo>
                            <a:cubicBezTo>
                              <a:pt x="402593" y="691671"/>
                              <a:pt x="18796" y="696702"/>
                              <a:pt x="1525" y="626271"/>
                            </a:cubicBezTo>
                            <a:close/>
                          </a:path>
                        </a:pathLst>
                      </a:cu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1" name="二等辺三角形 39">
                        <a:extLst>
                          <a:ext uri="{FF2B5EF4-FFF2-40B4-BE49-F238E27FC236}">
                            <a16:creationId xmlns:a16="http://schemas.microsoft.com/office/drawing/2014/main" id="{8F2A4556-61BB-4BAA-BB5A-FB3E497DF451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6512649" y="1008208"/>
                        <a:ext cx="200431" cy="124536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  <a:gd name="connsiteX0" fmla="*/ 0 w 418149"/>
                          <a:gd name="connsiteY0" fmla="*/ 626271 h 655337"/>
                          <a:gd name="connsiteX1" fmla="*/ 208567 w 418149"/>
                          <a:gd name="connsiteY1" fmla="*/ 1 h 655337"/>
                          <a:gd name="connsiteX2" fmla="*/ 417133 w 418149"/>
                          <a:gd name="connsiteY2" fmla="*/ 626271 h 655337"/>
                          <a:gd name="connsiteX3" fmla="*/ 0 w 418149"/>
                          <a:gd name="connsiteY3" fmla="*/ 626271 h 655337"/>
                          <a:gd name="connsiteX0" fmla="*/ 1162 w 419311"/>
                          <a:gd name="connsiteY0" fmla="*/ 626271 h 677225"/>
                          <a:gd name="connsiteX1" fmla="*/ 209729 w 419311"/>
                          <a:gd name="connsiteY1" fmla="*/ 1 h 677225"/>
                          <a:gd name="connsiteX2" fmla="*/ 418295 w 419311"/>
                          <a:gd name="connsiteY2" fmla="*/ 626271 h 677225"/>
                          <a:gd name="connsiteX3" fmla="*/ 1162 w 419311"/>
                          <a:gd name="connsiteY3" fmla="*/ 626271 h 677225"/>
                          <a:gd name="connsiteX0" fmla="*/ 1525 w 419997"/>
                          <a:gd name="connsiteY0" fmla="*/ 626271 h 677225"/>
                          <a:gd name="connsiteX1" fmla="*/ 210092 w 419997"/>
                          <a:gd name="connsiteY1" fmla="*/ 1 h 677225"/>
                          <a:gd name="connsiteX2" fmla="*/ 418658 w 419997"/>
                          <a:gd name="connsiteY2" fmla="*/ 626271 h 677225"/>
                          <a:gd name="connsiteX3" fmla="*/ 1525 w 419997"/>
                          <a:gd name="connsiteY3" fmla="*/ 626271 h 6772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9997" h="677225">
                            <a:moveTo>
                              <a:pt x="1525" y="626271"/>
                            </a:moveTo>
                            <a:cubicBezTo>
                              <a:pt x="-15746" y="555840"/>
                              <a:pt x="117362" y="-792"/>
                              <a:pt x="210092" y="1"/>
                            </a:cubicBezTo>
                            <a:cubicBezTo>
                              <a:pt x="302822" y="794"/>
                              <a:pt x="434723" y="560871"/>
                              <a:pt x="418658" y="626271"/>
                            </a:cubicBezTo>
                            <a:cubicBezTo>
                              <a:pt x="402593" y="691671"/>
                              <a:pt x="18796" y="696702"/>
                              <a:pt x="1525" y="626271"/>
                            </a:cubicBezTo>
                            <a:close/>
                          </a:path>
                        </a:pathLst>
                      </a:cu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2" name="楕円 211">
                        <a:extLst>
                          <a:ext uri="{FF2B5EF4-FFF2-40B4-BE49-F238E27FC236}">
                            <a16:creationId xmlns:a16="http://schemas.microsoft.com/office/drawing/2014/main" id="{6E92BD95-CC09-4094-911E-E88B518753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32338" y="1154487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3" name="楕円 212">
                        <a:extLst>
                          <a:ext uri="{FF2B5EF4-FFF2-40B4-BE49-F238E27FC236}">
                            <a16:creationId xmlns:a16="http://schemas.microsoft.com/office/drawing/2014/main" id="{D67AFE00-A87C-48F3-8491-CAF5517CCD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63332" y="1154487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4" name="楕円 213">
                        <a:extLst>
                          <a:ext uri="{FF2B5EF4-FFF2-40B4-BE49-F238E27FC236}">
                            <a16:creationId xmlns:a16="http://schemas.microsoft.com/office/drawing/2014/main" id="{74556AF4-84B7-41A6-B8E5-6AC64247A3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41888" y="1330564"/>
                        <a:ext cx="61123" cy="1132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5" name="楕円 214">
                        <a:extLst>
                          <a:ext uri="{FF2B5EF4-FFF2-40B4-BE49-F238E27FC236}">
                            <a16:creationId xmlns:a16="http://schemas.microsoft.com/office/drawing/2014/main" id="{F0410729-DDFD-4750-B198-F6CBB1C130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0951" y="1330564"/>
                        <a:ext cx="61123" cy="1132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7DB8797E-6C31-41AB-A228-8631FA29A7A9}"/>
                      </a:ext>
                    </a:extLst>
                  </p:cNvPr>
                  <p:cNvGrpSpPr/>
                  <p:nvPr/>
                </p:nvGrpSpPr>
                <p:grpSpPr>
                  <a:xfrm>
                    <a:off x="7767144" y="156942"/>
                    <a:ext cx="824322" cy="824320"/>
                    <a:chOff x="7757182" y="831995"/>
                    <a:chExt cx="824322" cy="824320"/>
                  </a:xfrm>
                </p:grpSpPr>
                <p:sp>
                  <p:nvSpPr>
                    <p:cNvPr id="194" name="楕円 193">
                      <a:extLst>
                        <a:ext uri="{FF2B5EF4-FFF2-40B4-BE49-F238E27FC236}">
                          <a16:creationId xmlns:a16="http://schemas.microsoft.com/office/drawing/2014/main" id="{DEE352A6-2902-4943-AD63-152AAD1DF3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85895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6F5AC6C9-AE82-4015-8490-8BF9D553FE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22078" y="911726"/>
                      <a:ext cx="494530" cy="717050"/>
                      <a:chOff x="5318918" y="819509"/>
                      <a:chExt cx="526258" cy="763055"/>
                    </a:xfrm>
                  </p:grpSpPr>
                  <p:sp>
                    <p:nvSpPr>
                      <p:cNvPr id="197" name="四角形: 角を丸くする 196">
                        <a:extLst>
                          <a:ext uri="{FF2B5EF4-FFF2-40B4-BE49-F238E27FC236}">
                            <a16:creationId xmlns:a16="http://schemas.microsoft.com/office/drawing/2014/main" id="{E5593A1B-8BB8-4B0D-BD14-C32C4986FC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45968" y="819509"/>
                        <a:ext cx="72158" cy="15478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8" name="フリーフォーム: 図形 197">
                        <a:extLst>
                          <a:ext uri="{FF2B5EF4-FFF2-40B4-BE49-F238E27FC236}">
                            <a16:creationId xmlns:a16="http://schemas.microsoft.com/office/drawing/2014/main" id="{A5E3D333-F554-488C-AD63-4F78673F41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18918" y="1229085"/>
                        <a:ext cx="526258" cy="353479"/>
                      </a:xfrm>
                      <a:custGeom>
                        <a:avLst/>
                        <a:gdLst>
                          <a:gd name="connsiteX0" fmla="*/ 290975 w 581951"/>
                          <a:gd name="connsiteY0" fmla="*/ 0 h 116681"/>
                          <a:gd name="connsiteX1" fmla="*/ 575113 w 581951"/>
                          <a:gd name="connsiteY1" fmla="*/ 98896 h 116681"/>
                          <a:gd name="connsiteX2" fmla="*/ 581951 w 581951"/>
                          <a:gd name="connsiteY2" fmla="*/ 116681 h 116681"/>
                          <a:gd name="connsiteX3" fmla="*/ 0 w 581951"/>
                          <a:gd name="connsiteY3" fmla="*/ 116681 h 116681"/>
                          <a:gd name="connsiteX4" fmla="*/ 6838 w 581951"/>
                          <a:gd name="connsiteY4" fmla="*/ 98896 h 116681"/>
                          <a:gd name="connsiteX5" fmla="*/ 290975 w 581951"/>
                          <a:gd name="connsiteY5" fmla="*/ 0 h 116681"/>
                          <a:gd name="connsiteX0" fmla="*/ 290975 w 581951"/>
                          <a:gd name="connsiteY0" fmla="*/ 0 h 116681"/>
                          <a:gd name="connsiteX1" fmla="*/ 575113 w 581951"/>
                          <a:gd name="connsiteY1" fmla="*/ 98896 h 116681"/>
                          <a:gd name="connsiteX2" fmla="*/ 581951 w 581951"/>
                          <a:gd name="connsiteY2" fmla="*/ 116681 h 116681"/>
                          <a:gd name="connsiteX3" fmla="*/ 335358 w 581951"/>
                          <a:gd name="connsiteY3" fmla="*/ 115455 h 116681"/>
                          <a:gd name="connsiteX4" fmla="*/ 0 w 581951"/>
                          <a:gd name="connsiteY4" fmla="*/ 116681 h 116681"/>
                          <a:gd name="connsiteX5" fmla="*/ 6838 w 581951"/>
                          <a:gd name="connsiteY5" fmla="*/ 98896 h 116681"/>
                          <a:gd name="connsiteX6" fmla="*/ 290975 w 581951"/>
                          <a:gd name="connsiteY6" fmla="*/ 0 h 116681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81951" h="161873">
                            <a:moveTo>
                              <a:pt x="290975" y="0"/>
                            </a:moveTo>
                            <a:cubicBezTo>
                              <a:pt x="418707" y="0"/>
                              <a:pt x="528300" y="40779"/>
                              <a:pt x="575113" y="98896"/>
                            </a:cubicBezTo>
                            <a:lnTo>
                              <a:pt x="581951" y="116681"/>
                            </a:lnTo>
                            <a:cubicBezTo>
                              <a:pt x="482317" y="131745"/>
                              <a:pt x="498508" y="159187"/>
                              <a:pt x="283050" y="161873"/>
                            </a:cubicBezTo>
                            <a:cubicBezTo>
                              <a:pt x="50458" y="146809"/>
                              <a:pt x="94350" y="131745"/>
                              <a:pt x="0" y="116681"/>
                            </a:cubicBezTo>
                            <a:lnTo>
                              <a:pt x="6838" y="98896"/>
                            </a:lnTo>
                            <a:cubicBezTo>
                              <a:pt x="53651" y="40779"/>
                              <a:pt x="163244" y="0"/>
                              <a:pt x="29097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9" name="フリーフォーム: 図形 198">
                        <a:extLst>
                          <a:ext uri="{FF2B5EF4-FFF2-40B4-BE49-F238E27FC236}">
                            <a16:creationId xmlns:a16="http://schemas.microsoft.com/office/drawing/2014/main" id="{7F5E87E6-0321-455E-A3DB-039A1DDECC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35588" y="926665"/>
                        <a:ext cx="492918" cy="504825"/>
                      </a:xfrm>
                      <a:custGeom>
                        <a:avLst/>
                        <a:gdLst>
                          <a:gd name="connsiteX0" fmla="*/ 196453 w 392906"/>
                          <a:gd name="connsiteY0" fmla="*/ 0 h 417021"/>
                          <a:gd name="connsiteX1" fmla="*/ 392906 w 392906"/>
                          <a:gd name="connsiteY1" fmla="*/ 376238 h 417021"/>
                          <a:gd name="connsiteX2" fmla="*/ 391323 w 392906"/>
                          <a:gd name="connsiteY2" fmla="*/ 406326 h 417021"/>
                          <a:gd name="connsiteX3" fmla="*/ 358648 w 392906"/>
                          <a:gd name="connsiteY3" fmla="*/ 361949 h 417021"/>
                          <a:gd name="connsiteX4" fmla="*/ 318099 w 392906"/>
                          <a:gd name="connsiteY4" fmla="*/ 417021 h 417021"/>
                          <a:gd name="connsiteX5" fmla="*/ 277550 w 392906"/>
                          <a:gd name="connsiteY5" fmla="*/ 361949 h 417021"/>
                          <a:gd name="connsiteX6" fmla="*/ 237001 w 392906"/>
                          <a:gd name="connsiteY6" fmla="*/ 417020 h 417021"/>
                          <a:gd name="connsiteX7" fmla="*/ 196453 w 392906"/>
                          <a:gd name="connsiteY7" fmla="*/ 361949 h 417021"/>
                          <a:gd name="connsiteX8" fmla="*/ 155904 w 392906"/>
                          <a:gd name="connsiteY8" fmla="*/ 417020 h 417021"/>
                          <a:gd name="connsiteX9" fmla="*/ 115356 w 392906"/>
                          <a:gd name="connsiteY9" fmla="*/ 361949 h 417021"/>
                          <a:gd name="connsiteX10" fmla="*/ 74807 w 392906"/>
                          <a:gd name="connsiteY10" fmla="*/ 417020 h 417021"/>
                          <a:gd name="connsiteX11" fmla="*/ 34259 w 392906"/>
                          <a:gd name="connsiteY11" fmla="*/ 361949 h 417021"/>
                          <a:gd name="connsiteX12" fmla="*/ 1584 w 392906"/>
                          <a:gd name="connsiteY12" fmla="*/ 406326 h 417021"/>
                          <a:gd name="connsiteX13" fmla="*/ 0 w 392906"/>
                          <a:gd name="connsiteY13" fmla="*/ 376238 h 417021"/>
                          <a:gd name="connsiteX14" fmla="*/ 196453 w 392906"/>
                          <a:gd name="connsiteY14" fmla="*/ 0 h 41702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92906" h="417021">
                            <a:moveTo>
                              <a:pt x="196453" y="0"/>
                            </a:moveTo>
                            <a:cubicBezTo>
                              <a:pt x="304951" y="0"/>
                              <a:pt x="392906" y="168447"/>
                              <a:pt x="392906" y="376238"/>
                            </a:cubicBezTo>
                            <a:lnTo>
                              <a:pt x="391323" y="406326"/>
                            </a:lnTo>
                            <a:lnTo>
                              <a:pt x="358648" y="361949"/>
                            </a:lnTo>
                            <a:lnTo>
                              <a:pt x="318099" y="417021"/>
                            </a:lnTo>
                            <a:lnTo>
                              <a:pt x="277550" y="361949"/>
                            </a:lnTo>
                            <a:lnTo>
                              <a:pt x="237001" y="417020"/>
                            </a:lnTo>
                            <a:lnTo>
                              <a:pt x="196453" y="361949"/>
                            </a:lnTo>
                            <a:lnTo>
                              <a:pt x="155904" y="417020"/>
                            </a:lnTo>
                            <a:lnTo>
                              <a:pt x="115356" y="361949"/>
                            </a:lnTo>
                            <a:lnTo>
                              <a:pt x="74807" y="417020"/>
                            </a:lnTo>
                            <a:lnTo>
                              <a:pt x="34259" y="361949"/>
                            </a:lnTo>
                            <a:lnTo>
                              <a:pt x="1584" y="406326"/>
                            </a:lnTo>
                            <a:lnTo>
                              <a:pt x="0" y="376238"/>
                            </a:lnTo>
                            <a:cubicBezTo>
                              <a:pt x="0" y="168447"/>
                              <a:pt x="87955" y="0"/>
                              <a:pt x="1964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0" name="フリーフォーム: 図形 199">
                        <a:extLst>
                          <a:ext uri="{FF2B5EF4-FFF2-40B4-BE49-F238E27FC236}">
                            <a16:creationId xmlns:a16="http://schemas.microsoft.com/office/drawing/2014/main" id="{6561F038-1084-4EC5-BCE8-23D0157731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9187" y="853592"/>
                        <a:ext cx="45720" cy="111859"/>
                      </a:xfrm>
                      <a:custGeom>
                        <a:avLst/>
                        <a:gdLst>
                          <a:gd name="connsiteX0" fmla="*/ 22860 w 45720"/>
                          <a:gd name="connsiteY0" fmla="*/ 0 h 111859"/>
                          <a:gd name="connsiteX1" fmla="*/ 45720 w 45720"/>
                          <a:gd name="connsiteY1" fmla="*/ 22860 h 111859"/>
                          <a:gd name="connsiteX2" fmla="*/ 45720 w 45720"/>
                          <a:gd name="connsiteY2" fmla="*/ 102602 h 111859"/>
                          <a:gd name="connsiteX3" fmla="*/ 41886 w 45720"/>
                          <a:gd name="connsiteY3" fmla="*/ 111859 h 111859"/>
                          <a:gd name="connsiteX4" fmla="*/ 24783 w 45720"/>
                          <a:gd name="connsiteY4" fmla="*/ 104775 h 111859"/>
                          <a:gd name="connsiteX5" fmla="*/ 20937 w 45720"/>
                          <a:gd name="connsiteY5" fmla="*/ 104775 h 111859"/>
                          <a:gd name="connsiteX6" fmla="*/ 3835 w 45720"/>
                          <a:gd name="connsiteY6" fmla="*/ 111859 h 111859"/>
                          <a:gd name="connsiteX7" fmla="*/ 0 w 45720"/>
                          <a:gd name="connsiteY7" fmla="*/ 102602 h 111859"/>
                          <a:gd name="connsiteX8" fmla="*/ 0 w 45720"/>
                          <a:gd name="connsiteY8" fmla="*/ 22860 h 111859"/>
                          <a:gd name="connsiteX9" fmla="*/ 22860 w 45720"/>
                          <a:gd name="connsiteY9" fmla="*/ 0 h 1118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45720" h="111859">
                            <a:moveTo>
                              <a:pt x="22860" y="0"/>
                            </a:moveTo>
                            <a:cubicBezTo>
                              <a:pt x="35485" y="0"/>
                              <a:pt x="45720" y="10235"/>
                              <a:pt x="45720" y="22860"/>
                            </a:cubicBezTo>
                            <a:lnTo>
                              <a:pt x="45720" y="102602"/>
                            </a:lnTo>
                            <a:lnTo>
                              <a:pt x="41886" y="111859"/>
                            </a:lnTo>
                            <a:lnTo>
                              <a:pt x="24783" y="104775"/>
                            </a:lnTo>
                            <a:lnTo>
                              <a:pt x="20937" y="104775"/>
                            </a:lnTo>
                            <a:lnTo>
                              <a:pt x="3835" y="111859"/>
                            </a:lnTo>
                            <a:lnTo>
                              <a:pt x="0" y="102602"/>
                            </a:lnTo>
                            <a:lnTo>
                              <a:pt x="0" y="22860"/>
                            </a:lnTo>
                            <a:cubicBezTo>
                              <a:pt x="0" y="10235"/>
                              <a:pt x="10235" y="0"/>
                              <a:pt x="228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1" name="楕円 200">
                        <a:extLst>
                          <a:ext uri="{FF2B5EF4-FFF2-40B4-BE49-F238E27FC236}">
                            <a16:creationId xmlns:a16="http://schemas.microsoft.com/office/drawing/2014/main" id="{C7AA82E4-D542-4AB0-93AA-BF685BC7FA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1091" y="1244155"/>
                        <a:ext cx="61912" cy="250031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2" name="ひし形 201">
                        <a:extLst>
                          <a:ext uri="{FF2B5EF4-FFF2-40B4-BE49-F238E27FC236}">
                            <a16:creationId xmlns:a16="http://schemas.microsoft.com/office/drawing/2014/main" id="{3BFBC694-C1DD-46CF-9616-A786296402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23707" y="1173906"/>
                        <a:ext cx="116681" cy="154784"/>
                      </a:xfrm>
                      <a:prstGeom prst="diamond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3" name="楕円 202">
                        <a:extLst>
                          <a:ext uri="{FF2B5EF4-FFF2-40B4-BE49-F238E27FC236}">
                            <a16:creationId xmlns:a16="http://schemas.microsoft.com/office/drawing/2014/main" id="{69BFCE79-D5F1-4A9B-A18E-4F4E5D5AA8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4135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4" name="楕円 203">
                        <a:extLst>
                          <a:ext uri="{FF2B5EF4-FFF2-40B4-BE49-F238E27FC236}">
                            <a16:creationId xmlns:a16="http://schemas.microsoft.com/office/drawing/2014/main" id="{0697D07F-EFB7-431F-B497-C58032728F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995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96" name="円: 塗りつぶしなし 195">
                      <a:extLst>
                        <a:ext uri="{FF2B5EF4-FFF2-40B4-BE49-F238E27FC236}">
                          <a16:creationId xmlns:a16="http://schemas.microsoft.com/office/drawing/2014/main" id="{3400AC75-E1CF-4FB2-ACAD-DF41A8E2B8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57182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6EB6B003-6B07-4AE9-BA08-733AE3648E68}"/>
                </a:ext>
              </a:extLst>
            </p:cNvPr>
            <p:cNvGrpSpPr/>
            <p:nvPr/>
          </p:nvGrpSpPr>
          <p:grpSpPr>
            <a:xfrm rot="440489">
              <a:off x="244710" y="1412470"/>
              <a:ext cx="2670146" cy="1283724"/>
              <a:chOff x="-239423" y="87126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6A3F89F5-9816-40C9-A4D3-3CA86B452C84}"/>
                  </a:ext>
                </a:extLst>
              </p:cNvPr>
              <p:cNvSpPr/>
              <p:nvPr/>
            </p:nvSpPr>
            <p:spPr>
              <a:xfrm>
                <a:off x="-239423" y="871268"/>
                <a:ext cx="3140015" cy="1509622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3B5338F4-65F9-4528-A42F-5437658C0EFB}"/>
                  </a:ext>
                </a:extLst>
              </p:cNvPr>
              <p:cNvSpPr/>
              <p:nvPr/>
            </p:nvSpPr>
            <p:spPr>
              <a:xfrm>
                <a:off x="-169216" y="936300"/>
                <a:ext cx="2999600" cy="1379558"/>
              </a:xfrm>
              <a:prstGeom prst="rect">
                <a:avLst/>
              </a:prstGeom>
              <a:pattFill prst="dkHorz">
                <a:fgClr>
                  <a:srgbClr val="FFCCCC"/>
                </a:fgClr>
                <a:bgClr>
                  <a:srgbClr val="FFCCFF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0F1DA2B8-FA3F-408F-8828-AC1DCA75DDA2}"/>
                  </a:ext>
                </a:extLst>
              </p:cNvPr>
              <p:cNvGrpSpPr/>
              <p:nvPr/>
            </p:nvGrpSpPr>
            <p:grpSpPr>
              <a:xfrm>
                <a:off x="-51758" y="1199303"/>
                <a:ext cx="2718803" cy="856836"/>
                <a:chOff x="-51758" y="1199303"/>
                <a:chExt cx="2718803" cy="856836"/>
              </a:xfrm>
            </p:grpSpPr>
            <p:sp>
              <p:nvSpPr>
                <p:cNvPr id="148" name="テキスト ボックス 147">
                  <a:extLst>
                    <a:ext uri="{FF2B5EF4-FFF2-40B4-BE49-F238E27FC236}">
                      <a16:creationId xmlns:a16="http://schemas.microsoft.com/office/drawing/2014/main" id="{B51F1B5A-5342-440F-A150-8F5F7ED69053}"/>
                    </a:ext>
                  </a:extLst>
                </p:cNvPr>
                <p:cNvSpPr txBox="1"/>
                <p:nvPr/>
              </p:nvSpPr>
              <p:spPr>
                <a:xfrm>
                  <a:off x="-51758" y="1302747"/>
                  <a:ext cx="1524809" cy="6355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solidFill>
                          <a:schemeClr val="bg1"/>
                        </a:solidFill>
                      </a:ln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お肉券</a:t>
                  </a: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639C2DD2-4238-4FDF-8DAF-56BBDB1911D6}"/>
                    </a:ext>
                  </a:extLst>
                </p:cNvPr>
                <p:cNvGrpSpPr/>
                <p:nvPr/>
              </p:nvGrpSpPr>
              <p:grpSpPr>
                <a:xfrm>
                  <a:off x="1575014" y="1199303"/>
                  <a:ext cx="1092031" cy="856836"/>
                  <a:chOff x="7223835" y="156942"/>
                  <a:chExt cx="1910940" cy="1499373"/>
                </a:xfrm>
              </p:grpSpPr>
              <p:grpSp>
                <p:nvGrpSpPr>
                  <p:cNvPr id="150" name="グループ化 149">
                    <a:extLst>
                      <a:ext uri="{FF2B5EF4-FFF2-40B4-BE49-F238E27FC236}">
                        <a16:creationId xmlns:a16="http://schemas.microsoft.com/office/drawing/2014/main" id="{FE9098AC-7231-4745-920A-678F9B0FA590}"/>
                      </a:ext>
                    </a:extLst>
                  </p:cNvPr>
                  <p:cNvGrpSpPr/>
                  <p:nvPr/>
                </p:nvGrpSpPr>
                <p:grpSpPr>
                  <a:xfrm>
                    <a:off x="7223835" y="831995"/>
                    <a:ext cx="824322" cy="824320"/>
                    <a:chOff x="6842782" y="831995"/>
                    <a:chExt cx="824322" cy="824320"/>
                  </a:xfrm>
                </p:grpSpPr>
                <p:sp>
                  <p:nvSpPr>
                    <p:cNvPr id="175" name="楕円 174">
                      <a:extLst>
                        <a:ext uri="{FF2B5EF4-FFF2-40B4-BE49-F238E27FC236}">
                          <a16:creationId xmlns:a16="http://schemas.microsoft.com/office/drawing/2014/main" id="{C6C318E1-EB09-4423-8210-D8968240AB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1223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円: 塗りつぶしなし 175">
                      <a:extLst>
                        <a:ext uri="{FF2B5EF4-FFF2-40B4-BE49-F238E27FC236}">
                          <a16:creationId xmlns:a16="http://schemas.microsoft.com/office/drawing/2014/main" id="{08D6264E-55F3-495B-B4BC-0505194F59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2782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F8E2BD28-2026-4C5F-9E17-88620E3F67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44568" y="989337"/>
                      <a:ext cx="621427" cy="599719"/>
                      <a:chOff x="4248545" y="819509"/>
                      <a:chExt cx="729441" cy="703960"/>
                    </a:xfrm>
                  </p:grpSpPr>
                  <p:sp>
                    <p:nvSpPr>
                      <p:cNvPr id="178" name="楕円 177">
                        <a:extLst>
                          <a:ext uri="{FF2B5EF4-FFF2-40B4-BE49-F238E27FC236}">
                            <a16:creationId xmlns:a16="http://schemas.microsoft.com/office/drawing/2014/main" id="{832CA1F9-D338-486A-BCCF-034F1C0550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48545" y="909521"/>
                        <a:ext cx="233362" cy="92123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9" name="楕円 178">
                        <a:extLst>
                          <a:ext uri="{FF2B5EF4-FFF2-40B4-BE49-F238E27FC236}">
                            <a16:creationId xmlns:a16="http://schemas.microsoft.com/office/drawing/2014/main" id="{29F29268-4D7B-4B09-B630-710502093E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4624" y="909521"/>
                        <a:ext cx="233362" cy="92123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0" name="二等辺三角形 39">
                        <a:extLst>
                          <a:ext uri="{FF2B5EF4-FFF2-40B4-BE49-F238E27FC236}">
                            <a16:creationId xmlns:a16="http://schemas.microsoft.com/office/drawing/2014/main" id="{622972A1-0779-4671-AA5E-E46C98F7C8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22967" y="819509"/>
                        <a:ext cx="92033" cy="126207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7133" h="626271">
                            <a:moveTo>
                              <a:pt x="0" y="626271"/>
                            </a:moveTo>
                            <a:cubicBezTo>
                              <a:pt x="69522" y="417514"/>
                              <a:pt x="162858" y="-792"/>
                              <a:pt x="208567" y="1"/>
                            </a:cubicBezTo>
                            <a:cubicBezTo>
                              <a:pt x="254276" y="794"/>
                              <a:pt x="347611" y="417514"/>
                              <a:pt x="417133" y="626271"/>
                            </a:cubicBezTo>
                            <a:lnTo>
                              <a:pt x="0" y="626271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1" name="二等辺三角形 39">
                        <a:extLst>
                          <a:ext uri="{FF2B5EF4-FFF2-40B4-BE49-F238E27FC236}">
                            <a16:creationId xmlns:a16="http://schemas.microsoft.com/office/drawing/2014/main" id="{80FF01CB-F0B0-43F9-90E2-054F3E4046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94430" y="819509"/>
                        <a:ext cx="92033" cy="126207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7133" h="626271">
                            <a:moveTo>
                              <a:pt x="0" y="626271"/>
                            </a:moveTo>
                            <a:cubicBezTo>
                              <a:pt x="69522" y="417514"/>
                              <a:pt x="162858" y="-792"/>
                              <a:pt x="208567" y="1"/>
                            </a:cubicBezTo>
                            <a:cubicBezTo>
                              <a:pt x="254276" y="794"/>
                              <a:pt x="347611" y="417514"/>
                              <a:pt x="417133" y="626271"/>
                            </a:cubicBezTo>
                            <a:lnTo>
                              <a:pt x="0" y="626271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2" name="フリーフォーム: 図形 181">
                        <a:extLst>
                          <a:ext uri="{FF2B5EF4-FFF2-40B4-BE49-F238E27FC236}">
                            <a16:creationId xmlns:a16="http://schemas.microsoft.com/office/drawing/2014/main" id="{D8D54F7C-116B-4E17-97B9-C510F5F946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3561" y="916322"/>
                        <a:ext cx="457202" cy="515168"/>
                      </a:xfrm>
                      <a:custGeom>
                        <a:avLst/>
                        <a:gdLst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78582 w 509588"/>
                          <a:gd name="connsiteY10" fmla="*/ 530212 h 642624"/>
                          <a:gd name="connsiteX11" fmla="*/ 51873 w 509588"/>
                          <a:gd name="connsiteY11" fmla="*/ 524820 h 642624"/>
                          <a:gd name="connsiteX12" fmla="*/ 0 w 509588"/>
                          <a:gd name="connsiteY12" fmla="*/ 446561 h 642624"/>
                          <a:gd name="connsiteX13" fmla="*/ 0 w 509588"/>
                          <a:gd name="connsiteY13" fmla="*/ 84933 h 642624"/>
                          <a:gd name="connsiteX14" fmla="*/ 84933 w 509588"/>
                          <a:gd name="connsiteY14" fmla="*/ 0 h 642624"/>
                          <a:gd name="connsiteX0" fmla="*/ 85405 w 510060"/>
                          <a:gd name="connsiteY0" fmla="*/ 0 h 642624"/>
                          <a:gd name="connsiteX1" fmla="*/ 425127 w 510060"/>
                          <a:gd name="connsiteY1" fmla="*/ 0 h 642624"/>
                          <a:gd name="connsiteX2" fmla="*/ 510060 w 510060"/>
                          <a:gd name="connsiteY2" fmla="*/ 84933 h 642624"/>
                          <a:gd name="connsiteX3" fmla="*/ 510060 w 510060"/>
                          <a:gd name="connsiteY3" fmla="*/ 446561 h 642624"/>
                          <a:gd name="connsiteX4" fmla="*/ 458187 w 510060"/>
                          <a:gd name="connsiteY4" fmla="*/ 524820 h 642624"/>
                          <a:gd name="connsiteX5" fmla="*/ 431478 w 510060"/>
                          <a:gd name="connsiteY5" fmla="*/ 530212 h 642624"/>
                          <a:gd name="connsiteX6" fmla="*/ 431478 w 510060"/>
                          <a:gd name="connsiteY6" fmla="*/ 538314 h 642624"/>
                          <a:gd name="connsiteX7" fmla="*/ 327168 w 510060"/>
                          <a:gd name="connsiteY7" fmla="*/ 642624 h 642624"/>
                          <a:gd name="connsiteX8" fmla="*/ 183364 w 510060"/>
                          <a:gd name="connsiteY8" fmla="*/ 642624 h 642624"/>
                          <a:gd name="connsiteX9" fmla="*/ 79054 w 510060"/>
                          <a:gd name="connsiteY9" fmla="*/ 538314 h 642624"/>
                          <a:gd name="connsiteX10" fmla="*/ 79054 w 510060"/>
                          <a:gd name="connsiteY10" fmla="*/ 530212 h 642624"/>
                          <a:gd name="connsiteX11" fmla="*/ 52345 w 510060"/>
                          <a:gd name="connsiteY11" fmla="*/ 524820 h 642624"/>
                          <a:gd name="connsiteX12" fmla="*/ 472 w 510060"/>
                          <a:gd name="connsiteY12" fmla="*/ 84933 h 642624"/>
                          <a:gd name="connsiteX13" fmla="*/ 85405 w 510060"/>
                          <a:gd name="connsiteY13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78582 w 509588"/>
                          <a:gd name="connsiteY10" fmla="*/ 530212 h 642624"/>
                          <a:gd name="connsiteX11" fmla="*/ 0 w 509588"/>
                          <a:gd name="connsiteY11" fmla="*/ 84933 h 642624"/>
                          <a:gd name="connsiteX12" fmla="*/ 84933 w 509588"/>
                          <a:gd name="connsiteY12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0212 h 642624"/>
                          <a:gd name="connsiteX6" fmla="*/ 431006 w 509588"/>
                          <a:gd name="connsiteY6" fmla="*/ 538314 h 642624"/>
                          <a:gd name="connsiteX7" fmla="*/ 326696 w 509588"/>
                          <a:gd name="connsiteY7" fmla="*/ 642624 h 642624"/>
                          <a:gd name="connsiteX8" fmla="*/ 182892 w 509588"/>
                          <a:gd name="connsiteY8" fmla="*/ 642624 h 642624"/>
                          <a:gd name="connsiteX9" fmla="*/ 78582 w 509588"/>
                          <a:gd name="connsiteY9" fmla="*/ 538314 h 642624"/>
                          <a:gd name="connsiteX10" fmla="*/ 0 w 509588"/>
                          <a:gd name="connsiteY10" fmla="*/ 84933 h 642624"/>
                          <a:gd name="connsiteX11" fmla="*/ 84933 w 509588"/>
                          <a:gd name="connsiteY11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57715 w 509588"/>
                          <a:gd name="connsiteY4" fmla="*/ 524820 h 642624"/>
                          <a:gd name="connsiteX5" fmla="*/ 431006 w 509588"/>
                          <a:gd name="connsiteY5" fmla="*/ 538314 h 642624"/>
                          <a:gd name="connsiteX6" fmla="*/ 326696 w 509588"/>
                          <a:gd name="connsiteY6" fmla="*/ 642624 h 642624"/>
                          <a:gd name="connsiteX7" fmla="*/ 182892 w 509588"/>
                          <a:gd name="connsiteY7" fmla="*/ 642624 h 642624"/>
                          <a:gd name="connsiteX8" fmla="*/ 78582 w 509588"/>
                          <a:gd name="connsiteY8" fmla="*/ 538314 h 642624"/>
                          <a:gd name="connsiteX9" fmla="*/ 0 w 509588"/>
                          <a:gd name="connsiteY9" fmla="*/ 84933 h 642624"/>
                          <a:gd name="connsiteX10" fmla="*/ 84933 w 509588"/>
                          <a:gd name="connsiteY10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509588 w 509588"/>
                          <a:gd name="connsiteY3" fmla="*/ 446561 h 642624"/>
                          <a:gd name="connsiteX4" fmla="*/ 431006 w 509588"/>
                          <a:gd name="connsiteY4" fmla="*/ 538314 h 642624"/>
                          <a:gd name="connsiteX5" fmla="*/ 326696 w 509588"/>
                          <a:gd name="connsiteY5" fmla="*/ 642624 h 642624"/>
                          <a:gd name="connsiteX6" fmla="*/ 182892 w 509588"/>
                          <a:gd name="connsiteY6" fmla="*/ 642624 h 642624"/>
                          <a:gd name="connsiteX7" fmla="*/ 78582 w 509588"/>
                          <a:gd name="connsiteY7" fmla="*/ 538314 h 642624"/>
                          <a:gd name="connsiteX8" fmla="*/ 0 w 509588"/>
                          <a:gd name="connsiteY8" fmla="*/ 84933 h 642624"/>
                          <a:gd name="connsiteX9" fmla="*/ 84933 w 509588"/>
                          <a:gd name="connsiteY9" fmla="*/ 0 h 642624"/>
                          <a:gd name="connsiteX0" fmla="*/ 84933 w 509588"/>
                          <a:gd name="connsiteY0" fmla="*/ 0 h 642624"/>
                          <a:gd name="connsiteX1" fmla="*/ 424655 w 509588"/>
                          <a:gd name="connsiteY1" fmla="*/ 0 h 642624"/>
                          <a:gd name="connsiteX2" fmla="*/ 509588 w 509588"/>
                          <a:gd name="connsiteY2" fmla="*/ 84933 h 642624"/>
                          <a:gd name="connsiteX3" fmla="*/ 431006 w 509588"/>
                          <a:gd name="connsiteY3" fmla="*/ 538314 h 642624"/>
                          <a:gd name="connsiteX4" fmla="*/ 326696 w 509588"/>
                          <a:gd name="connsiteY4" fmla="*/ 642624 h 642624"/>
                          <a:gd name="connsiteX5" fmla="*/ 182892 w 509588"/>
                          <a:gd name="connsiteY5" fmla="*/ 642624 h 642624"/>
                          <a:gd name="connsiteX6" fmla="*/ 78582 w 509588"/>
                          <a:gd name="connsiteY6" fmla="*/ 538314 h 642624"/>
                          <a:gd name="connsiteX7" fmla="*/ 0 w 509588"/>
                          <a:gd name="connsiteY7" fmla="*/ 84933 h 642624"/>
                          <a:gd name="connsiteX8" fmla="*/ 84933 w 509588"/>
                          <a:gd name="connsiteY8" fmla="*/ 0 h 6426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09588" h="642624">
                            <a:moveTo>
                              <a:pt x="84933" y="0"/>
                            </a:moveTo>
                            <a:lnTo>
                              <a:pt x="424655" y="0"/>
                            </a:lnTo>
                            <a:cubicBezTo>
                              <a:pt x="471562" y="0"/>
                              <a:pt x="509588" y="38026"/>
                              <a:pt x="509588" y="84933"/>
                            </a:cubicBezTo>
                            <a:lnTo>
                              <a:pt x="431006" y="538314"/>
                            </a:lnTo>
                            <a:cubicBezTo>
                              <a:pt x="431006" y="595923"/>
                              <a:pt x="384305" y="642624"/>
                              <a:pt x="326696" y="642624"/>
                            </a:cubicBezTo>
                            <a:lnTo>
                              <a:pt x="182892" y="642624"/>
                            </a:lnTo>
                            <a:cubicBezTo>
                              <a:pt x="125283" y="642624"/>
                              <a:pt x="78582" y="595923"/>
                              <a:pt x="78582" y="538314"/>
                            </a:cubicBezTo>
                            <a:lnTo>
                              <a:pt x="0" y="84933"/>
                            </a:lnTo>
                            <a:cubicBezTo>
                              <a:pt x="0" y="38026"/>
                              <a:pt x="38026" y="0"/>
                              <a:pt x="8493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3" name="アーチ 182">
                        <a:extLst>
                          <a:ext uri="{FF2B5EF4-FFF2-40B4-BE49-F238E27FC236}">
                            <a16:creationId xmlns:a16="http://schemas.microsoft.com/office/drawing/2014/main" id="{B4C05C82-2476-4BB2-B3EB-6EF1310D83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0472" y="1339511"/>
                        <a:ext cx="183958" cy="183958"/>
                      </a:xfrm>
                      <a:prstGeom prst="blockArc">
                        <a:avLst>
                          <a:gd name="adj1" fmla="val 19219263"/>
                          <a:gd name="adj2" fmla="val 13431078"/>
                          <a:gd name="adj3" fmla="val 19051"/>
                        </a:avLst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4" name="楕円 183">
                        <a:extLst>
                          <a:ext uri="{FF2B5EF4-FFF2-40B4-BE49-F238E27FC236}">
                            <a16:creationId xmlns:a16="http://schemas.microsoft.com/office/drawing/2014/main" id="{8CFF8CD7-E335-4CF5-904A-39C92C0B80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6980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5" name="楕円 184">
                        <a:extLst>
                          <a:ext uri="{FF2B5EF4-FFF2-40B4-BE49-F238E27FC236}">
                            <a16:creationId xmlns:a16="http://schemas.microsoft.com/office/drawing/2014/main" id="{E9CB821E-9DC6-4109-A84E-DFB21AC819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74587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535FC9EE-3285-478B-ABD7-369CF660E01C}"/>
                      </a:ext>
                    </a:extLst>
                  </p:cNvPr>
                  <p:cNvGrpSpPr/>
                  <p:nvPr/>
                </p:nvGrpSpPr>
                <p:grpSpPr>
                  <a:xfrm>
                    <a:off x="8310453" y="831995"/>
                    <a:ext cx="824322" cy="824320"/>
                    <a:chOff x="8700157" y="831995"/>
                    <a:chExt cx="824322" cy="824320"/>
                  </a:xfrm>
                </p:grpSpPr>
                <p:sp>
                  <p:nvSpPr>
                    <p:cNvPr id="164" name="楕円 163">
                      <a:extLst>
                        <a:ext uri="{FF2B5EF4-FFF2-40B4-BE49-F238E27FC236}">
                          <a16:creationId xmlns:a16="http://schemas.microsoft.com/office/drawing/2014/main" id="{99DEB621-C300-4AEB-842A-810F11F2B2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8598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円: 塗りつぶしなし 164">
                      <a:extLst>
                        <a:ext uri="{FF2B5EF4-FFF2-40B4-BE49-F238E27FC236}">
                          <a16:creationId xmlns:a16="http://schemas.microsoft.com/office/drawing/2014/main" id="{AFDDE7F7-5F65-47C3-9CB2-7F000AD2A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00157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166" name="グループ化 165">
                      <a:extLst>
                        <a:ext uri="{FF2B5EF4-FFF2-40B4-BE49-F238E27FC236}">
                          <a16:creationId xmlns:a16="http://schemas.microsoft.com/office/drawing/2014/main" id="{14081969-12D7-4958-B7F3-A41C2F5131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07461" y="974293"/>
                      <a:ext cx="617587" cy="561328"/>
                      <a:chOff x="6118175" y="965451"/>
                      <a:chExt cx="617587" cy="561328"/>
                    </a:xfrm>
                  </p:grpSpPr>
                  <p:sp>
                    <p:nvSpPr>
                      <p:cNvPr id="167" name="楕円 166">
                        <a:extLst>
                          <a:ext uri="{FF2B5EF4-FFF2-40B4-BE49-F238E27FC236}">
                            <a16:creationId xmlns:a16="http://schemas.microsoft.com/office/drawing/2014/main" id="{93392ED1-BD83-4B67-98A7-1B6DF98D87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18175" y="965451"/>
                        <a:ext cx="617587" cy="561328"/>
                      </a:xfrm>
                      <a:prstGeom prst="ellipse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8" name="楕円 167">
                        <a:extLst>
                          <a:ext uri="{FF2B5EF4-FFF2-40B4-BE49-F238E27FC236}">
                            <a16:creationId xmlns:a16="http://schemas.microsoft.com/office/drawing/2014/main" id="{347EA307-6164-40EF-A0EB-12B1732299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87244" y="1274610"/>
                        <a:ext cx="279450" cy="218490"/>
                      </a:xfrm>
                      <a:prstGeom prst="ellipse">
                        <a:avLst/>
                      </a:prstGeom>
                      <a:solidFill>
                        <a:srgbClr val="FF66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9" name="二等辺三角形 39">
                        <a:extLst>
                          <a:ext uri="{FF2B5EF4-FFF2-40B4-BE49-F238E27FC236}">
                            <a16:creationId xmlns:a16="http://schemas.microsoft.com/office/drawing/2014/main" id="{0FC24AD3-CCB2-49EF-8932-EF2C5F7A0987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6138028" y="1008208"/>
                        <a:ext cx="200431" cy="124536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  <a:gd name="connsiteX0" fmla="*/ 0 w 418149"/>
                          <a:gd name="connsiteY0" fmla="*/ 626271 h 655337"/>
                          <a:gd name="connsiteX1" fmla="*/ 208567 w 418149"/>
                          <a:gd name="connsiteY1" fmla="*/ 1 h 655337"/>
                          <a:gd name="connsiteX2" fmla="*/ 417133 w 418149"/>
                          <a:gd name="connsiteY2" fmla="*/ 626271 h 655337"/>
                          <a:gd name="connsiteX3" fmla="*/ 0 w 418149"/>
                          <a:gd name="connsiteY3" fmla="*/ 626271 h 655337"/>
                          <a:gd name="connsiteX0" fmla="*/ 1162 w 419311"/>
                          <a:gd name="connsiteY0" fmla="*/ 626271 h 677225"/>
                          <a:gd name="connsiteX1" fmla="*/ 209729 w 419311"/>
                          <a:gd name="connsiteY1" fmla="*/ 1 h 677225"/>
                          <a:gd name="connsiteX2" fmla="*/ 418295 w 419311"/>
                          <a:gd name="connsiteY2" fmla="*/ 626271 h 677225"/>
                          <a:gd name="connsiteX3" fmla="*/ 1162 w 419311"/>
                          <a:gd name="connsiteY3" fmla="*/ 626271 h 677225"/>
                          <a:gd name="connsiteX0" fmla="*/ 1525 w 419997"/>
                          <a:gd name="connsiteY0" fmla="*/ 626271 h 677225"/>
                          <a:gd name="connsiteX1" fmla="*/ 210092 w 419997"/>
                          <a:gd name="connsiteY1" fmla="*/ 1 h 677225"/>
                          <a:gd name="connsiteX2" fmla="*/ 418658 w 419997"/>
                          <a:gd name="connsiteY2" fmla="*/ 626271 h 677225"/>
                          <a:gd name="connsiteX3" fmla="*/ 1525 w 419997"/>
                          <a:gd name="connsiteY3" fmla="*/ 626271 h 6772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9997" h="677225">
                            <a:moveTo>
                              <a:pt x="1525" y="626271"/>
                            </a:moveTo>
                            <a:cubicBezTo>
                              <a:pt x="-15746" y="555840"/>
                              <a:pt x="117362" y="-792"/>
                              <a:pt x="210092" y="1"/>
                            </a:cubicBezTo>
                            <a:cubicBezTo>
                              <a:pt x="302822" y="794"/>
                              <a:pt x="434723" y="560871"/>
                              <a:pt x="418658" y="626271"/>
                            </a:cubicBezTo>
                            <a:cubicBezTo>
                              <a:pt x="402593" y="691671"/>
                              <a:pt x="18796" y="696702"/>
                              <a:pt x="1525" y="626271"/>
                            </a:cubicBezTo>
                            <a:close/>
                          </a:path>
                        </a:pathLst>
                      </a:cu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0" name="二等辺三角形 39">
                        <a:extLst>
                          <a:ext uri="{FF2B5EF4-FFF2-40B4-BE49-F238E27FC236}">
                            <a16:creationId xmlns:a16="http://schemas.microsoft.com/office/drawing/2014/main" id="{AC17DBF1-5C8D-4099-BAD6-625A21981105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6512649" y="1008208"/>
                        <a:ext cx="200431" cy="124536"/>
                      </a:xfrm>
                      <a:custGeom>
                        <a:avLst/>
                        <a:gdLst>
                          <a:gd name="connsiteX0" fmla="*/ 0 w 417133"/>
                          <a:gd name="connsiteY0" fmla="*/ 626270 h 626270"/>
                          <a:gd name="connsiteX1" fmla="*/ 208567 w 417133"/>
                          <a:gd name="connsiteY1" fmla="*/ 0 h 626270"/>
                          <a:gd name="connsiteX2" fmla="*/ 417133 w 417133"/>
                          <a:gd name="connsiteY2" fmla="*/ 626270 h 626270"/>
                          <a:gd name="connsiteX3" fmla="*/ 0 w 417133"/>
                          <a:gd name="connsiteY3" fmla="*/ 626270 h 626270"/>
                          <a:gd name="connsiteX0" fmla="*/ 0 w 417133"/>
                          <a:gd name="connsiteY0" fmla="*/ 626271 h 626271"/>
                          <a:gd name="connsiteX1" fmla="*/ 208567 w 417133"/>
                          <a:gd name="connsiteY1" fmla="*/ 1 h 626271"/>
                          <a:gd name="connsiteX2" fmla="*/ 417133 w 417133"/>
                          <a:gd name="connsiteY2" fmla="*/ 626271 h 626271"/>
                          <a:gd name="connsiteX3" fmla="*/ 0 w 417133"/>
                          <a:gd name="connsiteY3" fmla="*/ 626271 h 626271"/>
                          <a:gd name="connsiteX0" fmla="*/ 0 w 418149"/>
                          <a:gd name="connsiteY0" fmla="*/ 626271 h 655337"/>
                          <a:gd name="connsiteX1" fmla="*/ 208567 w 418149"/>
                          <a:gd name="connsiteY1" fmla="*/ 1 h 655337"/>
                          <a:gd name="connsiteX2" fmla="*/ 417133 w 418149"/>
                          <a:gd name="connsiteY2" fmla="*/ 626271 h 655337"/>
                          <a:gd name="connsiteX3" fmla="*/ 0 w 418149"/>
                          <a:gd name="connsiteY3" fmla="*/ 626271 h 655337"/>
                          <a:gd name="connsiteX0" fmla="*/ 1162 w 419311"/>
                          <a:gd name="connsiteY0" fmla="*/ 626271 h 677225"/>
                          <a:gd name="connsiteX1" fmla="*/ 209729 w 419311"/>
                          <a:gd name="connsiteY1" fmla="*/ 1 h 677225"/>
                          <a:gd name="connsiteX2" fmla="*/ 418295 w 419311"/>
                          <a:gd name="connsiteY2" fmla="*/ 626271 h 677225"/>
                          <a:gd name="connsiteX3" fmla="*/ 1162 w 419311"/>
                          <a:gd name="connsiteY3" fmla="*/ 626271 h 677225"/>
                          <a:gd name="connsiteX0" fmla="*/ 1525 w 419997"/>
                          <a:gd name="connsiteY0" fmla="*/ 626271 h 677225"/>
                          <a:gd name="connsiteX1" fmla="*/ 210092 w 419997"/>
                          <a:gd name="connsiteY1" fmla="*/ 1 h 677225"/>
                          <a:gd name="connsiteX2" fmla="*/ 418658 w 419997"/>
                          <a:gd name="connsiteY2" fmla="*/ 626271 h 677225"/>
                          <a:gd name="connsiteX3" fmla="*/ 1525 w 419997"/>
                          <a:gd name="connsiteY3" fmla="*/ 626271 h 6772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19997" h="677225">
                            <a:moveTo>
                              <a:pt x="1525" y="626271"/>
                            </a:moveTo>
                            <a:cubicBezTo>
                              <a:pt x="-15746" y="555840"/>
                              <a:pt x="117362" y="-792"/>
                              <a:pt x="210092" y="1"/>
                            </a:cubicBezTo>
                            <a:cubicBezTo>
                              <a:pt x="302822" y="794"/>
                              <a:pt x="434723" y="560871"/>
                              <a:pt x="418658" y="626271"/>
                            </a:cubicBezTo>
                            <a:cubicBezTo>
                              <a:pt x="402593" y="691671"/>
                              <a:pt x="18796" y="696702"/>
                              <a:pt x="1525" y="626271"/>
                            </a:cubicBezTo>
                            <a:close/>
                          </a:path>
                        </a:pathLst>
                      </a:custGeom>
                      <a:solidFill>
                        <a:srgbClr val="FFCCCC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1" name="楕円 170">
                        <a:extLst>
                          <a:ext uri="{FF2B5EF4-FFF2-40B4-BE49-F238E27FC236}">
                            <a16:creationId xmlns:a16="http://schemas.microsoft.com/office/drawing/2014/main" id="{83AB4027-0275-4126-B1AE-A5B5279769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32338" y="1154487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2" name="楕円 171">
                        <a:extLst>
                          <a:ext uri="{FF2B5EF4-FFF2-40B4-BE49-F238E27FC236}">
                            <a16:creationId xmlns:a16="http://schemas.microsoft.com/office/drawing/2014/main" id="{E603686B-7373-4C65-8BC3-FB30C4F772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63332" y="1154487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3" name="楕円 172">
                        <a:extLst>
                          <a:ext uri="{FF2B5EF4-FFF2-40B4-BE49-F238E27FC236}">
                            <a16:creationId xmlns:a16="http://schemas.microsoft.com/office/drawing/2014/main" id="{17765A55-A06B-4F05-AE29-F156187E10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41888" y="1330564"/>
                        <a:ext cx="61123" cy="1132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4" name="楕円 173">
                        <a:extLst>
                          <a:ext uri="{FF2B5EF4-FFF2-40B4-BE49-F238E27FC236}">
                            <a16:creationId xmlns:a16="http://schemas.microsoft.com/office/drawing/2014/main" id="{FFC57724-F6E9-4BE1-B056-D89812F4E6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0951" y="1330564"/>
                        <a:ext cx="61123" cy="11320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2D2B08CD-D2AB-4A67-B948-4F1A742AB484}"/>
                      </a:ext>
                    </a:extLst>
                  </p:cNvPr>
                  <p:cNvGrpSpPr/>
                  <p:nvPr/>
                </p:nvGrpSpPr>
                <p:grpSpPr>
                  <a:xfrm>
                    <a:off x="7767144" y="156942"/>
                    <a:ext cx="824322" cy="824320"/>
                    <a:chOff x="7757182" y="831995"/>
                    <a:chExt cx="824322" cy="824320"/>
                  </a:xfrm>
                </p:grpSpPr>
                <p:sp>
                  <p:nvSpPr>
                    <p:cNvPr id="153" name="楕円 152">
                      <a:extLst>
                        <a:ext uri="{FF2B5EF4-FFF2-40B4-BE49-F238E27FC236}">
                          <a16:creationId xmlns:a16="http://schemas.microsoft.com/office/drawing/2014/main" id="{EE14C56B-D255-4886-930B-2A921550E6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85895" y="860707"/>
                      <a:ext cx="766896" cy="766896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4" name="グループ化 153">
                      <a:extLst>
                        <a:ext uri="{FF2B5EF4-FFF2-40B4-BE49-F238E27FC236}">
                          <a16:creationId xmlns:a16="http://schemas.microsoft.com/office/drawing/2014/main" id="{F741B80A-B92A-4E3D-A83F-171751EDC0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22078" y="911726"/>
                      <a:ext cx="494530" cy="717050"/>
                      <a:chOff x="5318918" y="819509"/>
                      <a:chExt cx="526258" cy="763055"/>
                    </a:xfrm>
                  </p:grpSpPr>
                  <p:sp>
                    <p:nvSpPr>
                      <p:cNvPr id="156" name="四角形: 角を丸くする 155">
                        <a:extLst>
                          <a:ext uri="{FF2B5EF4-FFF2-40B4-BE49-F238E27FC236}">
                            <a16:creationId xmlns:a16="http://schemas.microsoft.com/office/drawing/2014/main" id="{93F71DDB-209B-46A8-9306-C87BBB948F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45968" y="819509"/>
                        <a:ext cx="72158" cy="15478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7" name="フリーフォーム: 図形 156">
                        <a:extLst>
                          <a:ext uri="{FF2B5EF4-FFF2-40B4-BE49-F238E27FC236}">
                            <a16:creationId xmlns:a16="http://schemas.microsoft.com/office/drawing/2014/main" id="{8525649C-63E4-4CBE-9D6B-7F44245136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18918" y="1229085"/>
                        <a:ext cx="526258" cy="353479"/>
                      </a:xfrm>
                      <a:custGeom>
                        <a:avLst/>
                        <a:gdLst>
                          <a:gd name="connsiteX0" fmla="*/ 290975 w 581951"/>
                          <a:gd name="connsiteY0" fmla="*/ 0 h 116681"/>
                          <a:gd name="connsiteX1" fmla="*/ 575113 w 581951"/>
                          <a:gd name="connsiteY1" fmla="*/ 98896 h 116681"/>
                          <a:gd name="connsiteX2" fmla="*/ 581951 w 581951"/>
                          <a:gd name="connsiteY2" fmla="*/ 116681 h 116681"/>
                          <a:gd name="connsiteX3" fmla="*/ 0 w 581951"/>
                          <a:gd name="connsiteY3" fmla="*/ 116681 h 116681"/>
                          <a:gd name="connsiteX4" fmla="*/ 6838 w 581951"/>
                          <a:gd name="connsiteY4" fmla="*/ 98896 h 116681"/>
                          <a:gd name="connsiteX5" fmla="*/ 290975 w 581951"/>
                          <a:gd name="connsiteY5" fmla="*/ 0 h 116681"/>
                          <a:gd name="connsiteX0" fmla="*/ 290975 w 581951"/>
                          <a:gd name="connsiteY0" fmla="*/ 0 h 116681"/>
                          <a:gd name="connsiteX1" fmla="*/ 575113 w 581951"/>
                          <a:gd name="connsiteY1" fmla="*/ 98896 h 116681"/>
                          <a:gd name="connsiteX2" fmla="*/ 581951 w 581951"/>
                          <a:gd name="connsiteY2" fmla="*/ 116681 h 116681"/>
                          <a:gd name="connsiteX3" fmla="*/ 335358 w 581951"/>
                          <a:gd name="connsiteY3" fmla="*/ 115455 h 116681"/>
                          <a:gd name="connsiteX4" fmla="*/ 0 w 581951"/>
                          <a:gd name="connsiteY4" fmla="*/ 116681 h 116681"/>
                          <a:gd name="connsiteX5" fmla="*/ 6838 w 581951"/>
                          <a:gd name="connsiteY5" fmla="*/ 98896 h 116681"/>
                          <a:gd name="connsiteX6" fmla="*/ 290975 w 581951"/>
                          <a:gd name="connsiteY6" fmla="*/ 0 h 116681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  <a:gd name="connsiteX0" fmla="*/ 290975 w 581951"/>
                          <a:gd name="connsiteY0" fmla="*/ 0 h 161873"/>
                          <a:gd name="connsiteX1" fmla="*/ 575113 w 581951"/>
                          <a:gd name="connsiteY1" fmla="*/ 98896 h 161873"/>
                          <a:gd name="connsiteX2" fmla="*/ 581951 w 581951"/>
                          <a:gd name="connsiteY2" fmla="*/ 116681 h 161873"/>
                          <a:gd name="connsiteX3" fmla="*/ 283050 w 581951"/>
                          <a:gd name="connsiteY3" fmla="*/ 161873 h 161873"/>
                          <a:gd name="connsiteX4" fmla="*/ 0 w 581951"/>
                          <a:gd name="connsiteY4" fmla="*/ 116681 h 161873"/>
                          <a:gd name="connsiteX5" fmla="*/ 6838 w 581951"/>
                          <a:gd name="connsiteY5" fmla="*/ 98896 h 161873"/>
                          <a:gd name="connsiteX6" fmla="*/ 290975 w 581951"/>
                          <a:gd name="connsiteY6" fmla="*/ 0 h 1618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81951" h="161873">
                            <a:moveTo>
                              <a:pt x="290975" y="0"/>
                            </a:moveTo>
                            <a:cubicBezTo>
                              <a:pt x="418707" y="0"/>
                              <a:pt x="528300" y="40779"/>
                              <a:pt x="575113" y="98896"/>
                            </a:cubicBezTo>
                            <a:lnTo>
                              <a:pt x="581951" y="116681"/>
                            </a:lnTo>
                            <a:cubicBezTo>
                              <a:pt x="482317" y="131745"/>
                              <a:pt x="498508" y="159187"/>
                              <a:pt x="283050" y="161873"/>
                            </a:cubicBezTo>
                            <a:cubicBezTo>
                              <a:pt x="50458" y="146809"/>
                              <a:pt x="94350" y="131745"/>
                              <a:pt x="0" y="116681"/>
                            </a:cubicBezTo>
                            <a:lnTo>
                              <a:pt x="6838" y="98896"/>
                            </a:lnTo>
                            <a:cubicBezTo>
                              <a:pt x="53651" y="40779"/>
                              <a:pt x="163244" y="0"/>
                              <a:pt x="29097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8" name="フリーフォーム: 図形 157">
                        <a:extLst>
                          <a:ext uri="{FF2B5EF4-FFF2-40B4-BE49-F238E27FC236}">
                            <a16:creationId xmlns:a16="http://schemas.microsoft.com/office/drawing/2014/main" id="{C6A477A6-AAD9-497A-9EA0-4D83D5AE83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35588" y="926665"/>
                        <a:ext cx="492918" cy="504825"/>
                      </a:xfrm>
                      <a:custGeom>
                        <a:avLst/>
                        <a:gdLst>
                          <a:gd name="connsiteX0" fmla="*/ 196453 w 392906"/>
                          <a:gd name="connsiteY0" fmla="*/ 0 h 417021"/>
                          <a:gd name="connsiteX1" fmla="*/ 392906 w 392906"/>
                          <a:gd name="connsiteY1" fmla="*/ 376238 h 417021"/>
                          <a:gd name="connsiteX2" fmla="*/ 391323 w 392906"/>
                          <a:gd name="connsiteY2" fmla="*/ 406326 h 417021"/>
                          <a:gd name="connsiteX3" fmla="*/ 358648 w 392906"/>
                          <a:gd name="connsiteY3" fmla="*/ 361949 h 417021"/>
                          <a:gd name="connsiteX4" fmla="*/ 318099 w 392906"/>
                          <a:gd name="connsiteY4" fmla="*/ 417021 h 417021"/>
                          <a:gd name="connsiteX5" fmla="*/ 277550 w 392906"/>
                          <a:gd name="connsiteY5" fmla="*/ 361949 h 417021"/>
                          <a:gd name="connsiteX6" fmla="*/ 237001 w 392906"/>
                          <a:gd name="connsiteY6" fmla="*/ 417020 h 417021"/>
                          <a:gd name="connsiteX7" fmla="*/ 196453 w 392906"/>
                          <a:gd name="connsiteY7" fmla="*/ 361949 h 417021"/>
                          <a:gd name="connsiteX8" fmla="*/ 155904 w 392906"/>
                          <a:gd name="connsiteY8" fmla="*/ 417020 h 417021"/>
                          <a:gd name="connsiteX9" fmla="*/ 115356 w 392906"/>
                          <a:gd name="connsiteY9" fmla="*/ 361949 h 417021"/>
                          <a:gd name="connsiteX10" fmla="*/ 74807 w 392906"/>
                          <a:gd name="connsiteY10" fmla="*/ 417020 h 417021"/>
                          <a:gd name="connsiteX11" fmla="*/ 34259 w 392906"/>
                          <a:gd name="connsiteY11" fmla="*/ 361949 h 417021"/>
                          <a:gd name="connsiteX12" fmla="*/ 1584 w 392906"/>
                          <a:gd name="connsiteY12" fmla="*/ 406326 h 417021"/>
                          <a:gd name="connsiteX13" fmla="*/ 0 w 392906"/>
                          <a:gd name="connsiteY13" fmla="*/ 376238 h 417021"/>
                          <a:gd name="connsiteX14" fmla="*/ 196453 w 392906"/>
                          <a:gd name="connsiteY14" fmla="*/ 0 h 41702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92906" h="417021">
                            <a:moveTo>
                              <a:pt x="196453" y="0"/>
                            </a:moveTo>
                            <a:cubicBezTo>
                              <a:pt x="304951" y="0"/>
                              <a:pt x="392906" y="168447"/>
                              <a:pt x="392906" y="376238"/>
                            </a:cubicBezTo>
                            <a:lnTo>
                              <a:pt x="391323" y="406326"/>
                            </a:lnTo>
                            <a:lnTo>
                              <a:pt x="358648" y="361949"/>
                            </a:lnTo>
                            <a:lnTo>
                              <a:pt x="318099" y="417021"/>
                            </a:lnTo>
                            <a:lnTo>
                              <a:pt x="277550" y="361949"/>
                            </a:lnTo>
                            <a:lnTo>
                              <a:pt x="237001" y="417020"/>
                            </a:lnTo>
                            <a:lnTo>
                              <a:pt x="196453" y="361949"/>
                            </a:lnTo>
                            <a:lnTo>
                              <a:pt x="155904" y="417020"/>
                            </a:lnTo>
                            <a:lnTo>
                              <a:pt x="115356" y="361949"/>
                            </a:lnTo>
                            <a:lnTo>
                              <a:pt x="74807" y="417020"/>
                            </a:lnTo>
                            <a:lnTo>
                              <a:pt x="34259" y="361949"/>
                            </a:lnTo>
                            <a:lnTo>
                              <a:pt x="1584" y="406326"/>
                            </a:lnTo>
                            <a:lnTo>
                              <a:pt x="0" y="376238"/>
                            </a:lnTo>
                            <a:cubicBezTo>
                              <a:pt x="0" y="168447"/>
                              <a:pt x="87955" y="0"/>
                              <a:pt x="1964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9" name="フリーフォーム: 図形 158">
                        <a:extLst>
                          <a:ext uri="{FF2B5EF4-FFF2-40B4-BE49-F238E27FC236}">
                            <a16:creationId xmlns:a16="http://schemas.microsoft.com/office/drawing/2014/main" id="{A4FB34AD-F450-4D34-8312-EDA58AA36E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9187" y="853592"/>
                        <a:ext cx="45720" cy="111859"/>
                      </a:xfrm>
                      <a:custGeom>
                        <a:avLst/>
                        <a:gdLst>
                          <a:gd name="connsiteX0" fmla="*/ 22860 w 45720"/>
                          <a:gd name="connsiteY0" fmla="*/ 0 h 111859"/>
                          <a:gd name="connsiteX1" fmla="*/ 45720 w 45720"/>
                          <a:gd name="connsiteY1" fmla="*/ 22860 h 111859"/>
                          <a:gd name="connsiteX2" fmla="*/ 45720 w 45720"/>
                          <a:gd name="connsiteY2" fmla="*/ 102602 h 111859"/>
                          <a:gd name="connsiteX3" fmla="*/ 41886 w 45720"/>
                          <a:gd name="connsiteY3" fmla="*/ 111859 h 111859"/>
                          <a:gd name="connsiteX4" fmla="*/ 24783 w 45720"/>
                          <a:gd name="connsiteY4" fmla="*/ 104775 h 111859"/>
                          <a:gd name="connsiteX5" fmla="*/ 20937 w 45720"/>
                          <a:gd name="connsiteY5" fmla="*/ 104775 h 111859"/>
                          <a:gd name="connsiteX6" fmla="*/ 3835 w 45720"/>
                          <a:gd name="connsiteY6" fmla="*/ 111859 h 111859"/>
                          <a:gd name="connsiteX7" fmla="*/ 0 w 45720"/>
                          <a:gd name="connsiteY7" fmla="*/ 102602 h 111859"/>
                          <a:gd name="connsiteX8" fmla="*/ 0 w 45720"/>
                          <a:gd name="connsiteY8" fmla="*/ 22860 h 111859"/>
                          <a:gd name="connsiteX9" fmla="*/ 22860 w 45720"/>
                          <a:gd name="connsiteY9" fmla="*/ 0 h 1118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45720" h="111859">
                            <a:moveTo>
                              <a:pt x="22860" y="0"/>
                            </a:moveTo>
                            <a:cubicBezTo>
                              <a:pt x="35485" y="0"/>
                              <a:pt x="45720" y="10235"/>
                              <a:pt x="45720" y="22860"/>
                            </a:cubicBezTo>
                            <a:lnTo>
                              <a:pt x="45720" y="102602"/>
                            </a:lnTo>
                            <a:lnTo>
                              <a:pt x="41886" y="111859"/>
                            </a:lnTo>
                            <a:lnTo>
                              <a:pt x="24783" y="104775"/>
                            </a:lnTo>
                            <a:lnTo>
                              <a:pt x="20937" y="104775"/>
                            </a:lnTo>
                            <a:lnTo>
                              <a:pt x="3835" y="111859"/>
                            </a:lnTo>
                            <a:lnTo>
                              <a:pt x="0" y="102602"/>
                            </a:lnTo>
                            <a:lnTo>
                              <a:pt x="0" y="22860"/>
                            </a:lnTo>
                            <a:cubicBezTo>
                              <a:pt x="0" y="10235"/>
                              <a:pt x="10235" y="0"/>
                              <a:pt x="228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0" name="楕円 159">
                        <a:extLst>
                          <a:ext uri="{FF2B5EF4-FFF2-40B4-BE49-F238E27FC236}">
                            <a16:creationId xmlns:a16="http://schemas.microsoft.com/office/drawing/2014/main" id="{D690E5CA-4955-442B-A18F-624801E604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1091" y="1244155"/>
                        <a:ext cx="61912" cy="250031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1" name="ひし形 160">
                        <a:extLst>
                          <a:ext uri="{FF2B5EF4-FFF2-40B4-BE49-F238E27FC236}">
                            <a16:creationId xmlns:a16="http://schemas.microsoft.com/office/drawing/2014/main" id="{C22357EA-D0B6-429A-A3EA-9101B9741E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23707" y="1173906"/>
                        <a:ext cx="116681" cy="154784"/>
                      </a:xfrm>
                      <a:prstGeom prst="diamond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2" name="楕円 161">
                        <a:extLst>
                          <a:ext uri="{FF2B5EF4-FFF2-40B4-BE49-F238E27FC236}">
                            <a16:creationId xmlns:a16="http://schemas.microsoft.com/office/drawing/2014/main" id="{409F6C27-19AC-4064-9458-DD06A3ADFE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4135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3" name="楕円 162">
                        <a:extLst>
                          <a:ext uri="{FF2B5EF4-FFF2-40B4-BE49-F238E27FC236}">
                            <a16:creationId xmlns:a16="http://schemas.microsoft.com/office/drawing/2014/main" id="{9B1C852A-EF8D-41CA-8C2C-C49F355A76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9950" y="1070493"/>
                        <a:ext cx="49018" cy="114877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5" name="円: 塗りつぶしなし 154">
                      <a:extLst>
                        <a:ext uri="{FF2B5EF4-FFF2-40B4-BE49-F238E27FC236}">
                          <a16:creationId xmlns:a16="http://schemas.microsoft.com/office/drawing/2014/main" id="{E3583203-156F-467B-8151-3135AF9CA1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57182" y="831995"/>
                      <a:ext cx="824322" cy="824320"/>
                    </a:xfrm>
                    <a:prstGeom prst="donut">
                      <a:avLst>
                        <a:gd name="adj" fmla="val 7709"/>
                      </a:avLst>
                    </a:prstGeom>
                    <a:solidFill>
                      <a:srgbClr val="FF66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1701D0B4-5B93-4488-8AA6-BBA7BA42C9D0}"/>
              </a:ext>
            </a:extLst>
          </p:cNvPr>
          <p:cNvGrpSpPr/>
          <p:nvPr/>
        </p:nvGrpSpPr>
        <p:grpSpPr>
          <a:xfrm>
            <a:off x="6755506" y="4328088"/>
            <a:ext cx="2318472" cy="1359610"/>
            <a:chOff x="6654830" y="2787138"/>
            <a:chExt cx="2919344" cy="1711977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069A26CC-0465-4D33-8514-B4629F9247CA}"/>
                </a:ext>
              </a:extLst>
            </p:cNvPr>
            <p:cNvGrpSpPr/>
            <p:nvPr/>
          </p:nvGrpSpPr>
          <p:grpSpPr>
            <a:xfrm rot="21158260">
              <a:off x="6654830" y="2787138"/>
              <a:ext cx="2670146" cy="1283724"/>
              <a:chOff x="-239423" y="6280155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372" name="正方形/長方形 371">
                <a:extLst>
                  <a:ext uri="{FF2B5EF4-FFF2-40B4-BE49-F238E27FC236}">
                    <a16:creationId xmlns:a16="http://schemas.microsoft.com/office/drawing/2014/main" id="{1D0A5411-A106-4EB5-B312-1F6C05AECCBA}"/>
                  </a:ext>
                </a:extLst>
              </p:cNvPr>
              <p:cNvSpPr/>
              <p:nvPr/>
            </p:nvSpPr>
            <p:spPr>
              <a:xfrm>
                <a:off x="-239423" y="6280155"/>
                <a:ext cx="3140015" cy="150962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15C0DE1E-FA28-44E5-97C9-AA629FC76063}"/>
                  </a:ext>
                </a:extLst>
              </p:cNvPr>
              <p:cNvSpPr/>
              <p:nvPr/>
            </p:nvSpPr>
            <p:spPr>
              <a:xfrm>
                <a:off x="-169216" y="6345187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テキスト ボックス 373">
                <a:extLst>
                  <a:ext uri="{FF2B5EF4-FFF2-40B4-BE49-F238E27FC236}">
                    <a16:creationId xmlns:a16="http://schemas.microsoft.com/office/drawing/2014/main" id="{12000E93-0163-4328-8349-D96F37B9813B}"/>
                  </a:ext>
                </a:extLst>
              </p:cNvPr>
              <p:cNvSpPr txBox="1"/>
              <p:nvPr/>
            </p:nvSpPr>
            <p:spPr>
              <a:xfrm>
                <a:off x="-39457" y="6799537"/>
                <a:ext cx="1366088" cy="403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お魚券</a:t>
                </a: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62DA6DD3-2500-437A-BA09-E8E2666F1EBE}"/>
                  </a:ext>
                </a:extLst>
              </p:cNvPr>
              <p:cNvSpPr/>
              <p:nvPr/>
            </p:nvSpPr>
            <p:spPr>
              <a:xfrm>
                <a:off x="1499657" y="6451588"/>
                <a:ext cx="1169954" cy="11699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9335071F-F9E3-4848-9BD5-8D43DFA63D06}"/>
                  </a:ext>
                </a:extLst>
              </p:cNvPr>
              <p:cNvGrpSpPr/>
              <p:nvPr/>
            </p:nvGrpSpPr>
            <p:grpSpPr>
              <a:xfrm>
                <a:off x="1368176" y="6362513"/>
                <a:ext cx="1363006" cy="1276166"/>
                <a:chOff x="7721295" y="4682540"/>
                <a:chExt cx="1656391" cy="1550861"/>
              </a:xfrm>
            </p:grpSpPr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6BA40CAE-C3E1-452B-81EE-D179D6C57F81}"/>
                    </a:ext>
                  </a:extLst>
                </p:cNvPr>
                <p:cNvGrpSpPr/>
                <p:nvPr/>
              </p:nvGrpSpPr>
              <p:grpSpPr>
                <a:xfrm rot="10800000">
                  <a:off x="7721295" y="5466745"/>
                  <a:ext cx="781182" cy="766656"/>
                  <a:chOff x="5476166" y="1866122"/>
                  <a:chExt cx="2684120" cy="2634209"/>
                </a:xfrm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100000">
                      <a:srgbClr val="00B050"/>
                    </a:gs>
                  </a:gsLst>
                  <a:lin ang="5400000" scaled="1"/>
                </a:gradFill>
              </p:grpSpPr>
              <p:sp>
                <p:nvSpPr>
                  <p:cNvPr id="419" name="円/楕円 1">
                    <a:extLst>
                      <a:ext uri="{FF2B5EF4-FFF2-40B4-BE49-F238E27FC236}">
                        <a16:creationId xmlns:a16="http://schemas.microsoft.com/office/drawing/2014/main" id="{57AF8614-C3B7-46CA-896D-77F541DA5C4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円/楕円 1">
                    <a:extLst>
                      <a:ext uri="{FF2B5EF4-FFF2-40B4-BE49-F238E27FC236}">
                        <a16:creationId xmlns:a16="http://schemas.microsoft.com/office/drawing/2014/main" id="{858B9D3A-8071-44F9-9B20-C1FA4161CB5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円/楕円 1">
                    <a:extLst>
                      <a:ext uri="{FF2B5EF4-FFF2-40B4-BE49-F238E27FC236}">
                        <a16:creationId xmlns:a16="http://schemas.microsoft.com/office/drawing/2014/main" id="{CD6709C9-F2F5-49D0-A8C0-9324E6F0D48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AB3878AA-9E8B-426B-9441-BD5E2A5200DF}"/>
                    </a:ext>
                  </a:extLst>
                </p:cNvPr>
                <p:cNvGrpSpPr/>
                <p:nvPr/>
              </p:nvGrpSpPr>
              <p:grpSpPr>
                <a:xfrm rot="20700000">
                  <a:off x="8471475" y="4682540"/>
                  <a:ext cx="781182" cy="766656"/>
                  <a:chOff x="5476166" y="1866122"/>
                  <a:chExt cx="2684120" cy="2634209"/>
                </a:xfrm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100000">
                      <a:srgbClr val="00B050"/>
                    </a:gs>
                  </a:gsLst>
                  <a:lin ang="5400000" scaled="1"/>
                </a:gradFill>
              </p:grpSpPr>
              <p:sp>
                <p:nvSpPr>
                  <p:cNvPr id="416" name="円/楕円 1">
                    <a:extLst>
                      <a:ext uri="{FF2B5EF4-FFF2-40B4-BE49-F238E27FC236}">
                        <a16:creationId xmlns:a16="http://schemas.microsoft.com/office/drawing/2014/main" id="{9037E4E2-5912-45A0-BA43-2D77ADDB0EA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円/楕円 1">
                    <a:extLst>
                      <a:ext uri="{FF2B5EF4-FFF2-40B4-BE49-F238E27FC236}">
                        <a16:creationId xmlns:a16="http://schemas.microsoft.com/office/drawing/2014/main" id="{97C74604-EB29-42B3-AC48-CE81E6B69DD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円/楕円 1">
                    <a:extLst>
                      <a:ext uri="{FF2B5EF4-FFF2-40B4-BE49-F238E27FC236}">
                        <a16:creationId xmlns:a16="http://schemas.microsoft.com/office/drawing/2014/main" id="{BAB50EFA-80E3-48F2-9F97-8260895C800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EE15BDFA-34B6-45D4-9F06-ED77D4AF08C4}"/>
                    </a:ext>
                  </a:extLst>
                </p:cNvPr>
                <p:cNvGrpSpPr/>
                <p:nvPr/>
              </p:nvGrpSpPr>
              <p:grpSpPr>
                <a:xfrm rot="20700000">
                  <a:off x="7860153" y="5301470"/>
                  <a:ext cx="1517533" cy="469889"/>
                  <a:chOff x="229391" y="1364425"/>
                  <a:chExt cx="2159268" cy="668596"/>
                </a:xfrm>
              </p:grpSpPr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831C6731-F8C1-45CD-8BF3-A3DBFF66AEF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88007" y="1656721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405" name="フリーフォーム 359">
                      <a:extLst>
                        <a:ext uri="{FF2B5EF4-FFF2-40B4-BE49-F238E27FC236}">
                          <a16:creationId xmlns:a16="http://schemas.microsoft.com/office/drawing/2014/main" id="{C6C45775-C608-4BC7-9A9F-8F3918BC10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円/楕円 6">
                      <a:extLst>
                        <a:ext uri="{FF2B5EF4-FFF2-40B4-BE49-F238E27FC236}">
                          <a16:creationId xmlns:a16="http://schemas.microsoft.com/office/drawing/2014/main" id="{CF7F45ED-68B5-47C6-B5B3-508ABCFC74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7" name="フリーフォーム 361">
                      <a:extLst>
                        <a:ext uri="{FF2B5EF4-FFF2-40B4-BE49-F238E27FC236}">
                          <a16:creationId xmlns:a16="http://schemas.microsoft.com/office/drawing/2014/main" id="{D427E7FC-BD1A-4494-A61B-B392A90AB3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8" name="円/楕円 1">
                      <a:extLst>
                        <a:ext uri="{FF2B5EF4-FFF2-40B4-BE49-F238E27FC236}">
                          <a16:creationId xmlns:a16="http://schemas.microsoft.com/office/drawing/2014/main" id="{9A562763-79CD-4E01-88A6-39358E9E2D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9" name="円/楕円 1">
                      <a:extLst>
                        <a:ext uri="{FF2B5EF4-FFF2-40B4-BE49-F238E27FC236}">
                          <a16:creationId xmlns:a16="http://schemas.microsoft.com/office/drawing/2014/main" id="{A406E275-9347-48E0-A45C-1EEE7989A4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0" name="円/楕円 1">
                      <a:extLst>
                        <a:ext uri="{FF2B5EF4-FFF2-40B4-BE49-F238E27FC236}">
                          <a16:creationId xmlns:a16="http://schemas.microsoft.com/office/drawing/2014/main" id="{A0873F20-375A-4DD0-9487-6F6F017180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1" name="円/楕円 365">
                      <a:extLst>
                        <a:ext uri="{FF2B5EF4-FFF2-40B4-BE49-F238E27FC236}">
                          <a16:creationId xmlns:a16="http://schemas.microsoft.com/office/drawing/2014/main" id="{B8FD146C-52DB-4FE8-9518-5B8A470DA6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2" name="円/楕円 366">
                      <a:extLst>
                        <a:ext uri="{FF2B5EF4-FFF2-40B4-BE49-F238E27FC236}">
                          <a16:creationId xmlns:a16="http://schemas.microsoft.com/office/drawing/2014/main" id="{086DE86A-EB7E-4958-955F-55C54458BE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3" name="二等辺三角形 4">
                      <a:extLst>
                        <a:ext uri="{FF2B5EF4-FFF2-40B4-BE49-F238E27FC236}">
                          <a16:creationId xmlns:a16="http://schemas.microsoft.com/office/drawing/2014/main" id="{680219FA-C38B-414A-9144-5B1FFACB457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4" name="月 413">
                      <a:extLst>
                        <a:ext uri="{FF2B5EF4-FFF2-40B4-BE49-F238E27FC236}">
                          <a16:creationId xmlns:a16="http://schemas.microsoft.com/office/drawing/2014/main" id="{271B646F-1E66-4500-972E-A2101CCDFD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5" name="円/楕円 369">
                      <a:extLst>
                        <a:ext uri="{FF2B5EF4-FFF2-40B4-BE49-F238E27FC236}">
                          <a16:creationId xmlns:a16="http://schemas.microsoft.com/office/drawing/2014/main" id="{14275A0D-793B-4AE2-BB95-753C047E1C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6E19B4FA-9D6B-4201-99B0-1E4C6AC453DD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555964" y="1364425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394" name="フリーフォーム 348">
                      <a:extLst>
                        <a:ext uri="{FF2B5EF4-FFF2-40B4-BE49-F238E27FC236}">
                          <a16:creationId xmlns:a16="http://schemas.microsoft.com/office/drawing/2014/main" id="{08D95157-F022-4A16-AABE-1C94F70EC4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5" name="円/楕円 6">
                      <a:extLst>
                        <a:ext uri="{FF2B5EF4-FFF2-40B4-BE49-F238E27FC236}">
                          <a16:creationId xmlns:a16="http://schemas.microsoft.com/office/drawing/2014/main" id="{7EFE181C-3CAD-4877-A1BA-6D46F5C0E3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 350">
                      <a:extLst>
                        <a:ext uri="{FF2B5EF4-FFF2-40B4-BE49-F238E27FC236}">
                          <a16:creationId xmlns:a16="http://schemas.microsoft.com/office/drawing/2014/main" id="{A78AED8C-A48B-445E-AD88-5E9B7E7D99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円/楕円 1">
                      <a:extLst>
                        <a:ext uri="{FF2B5EF4-FFF2-40B4-BE49-F238E27FC236}">
                          <a16:creationId xmlns:a16="http://schemas.microsoft.com/office/drawing/2014/main" id="{5B463280-21E3-4D1D-976D-325B3FA79D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8" name="円/楕円 1">
                      <a:extLst>
                        <a:ext uri="{FF2B5EF4-FFF2-40B4-BE49-F238E27FC236}">
                          <a16:creationId xmlns:a16="http://schemas.microsoft.com/office/drawing/2014/main" id="{195D7756-6D4E-4F42-9598-7DA33C408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9" name="円/楕円 1">
                      <a:extLst>
                        <a:ext uri="{FF2B5EF4-FFF2-40B4-BE49-F238E27FC236}">
                          <a16:creationId xmlns:a16="http://schemas.microsoft.com/office/drawing/2014/main" id="{6476A80A-C677-4C4E-BCAD-E8BCDD05EA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円/楕円 354">
                      <a:extLst>
                        <a:ext uri="{FF2B5EF4-FFF2-40B4-BE49-F238E27FC236}">
                          <a16:creationId xmlns:a16="http://schemas.microsoft.com/office/drawing/2014/main" id="{0F3D55BD-C1D7-4329-B335-C3B3513AE2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1" name="円/楕円 355">
                      <a:extLst>
                        <a:ext uri="{FF2B5EF4-FFF2-40B4-BE49-F238E27FC236}">
                          <a16:creationId xmlns:a16="http://schemas.microsoft.com/office/drawing/2014/main" id="{0F596330-77D7-4038-8692-882AAD5519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二等辺三角形 4">
                      <a:extLst>
                        <a:ext uri="{FF2B5EF4-FFF2-40B4-BE49-F238E27FC236}">
                          <a16:creationId xmlns:a16="http://schemas.microsoft.com/office/drawing/2014/main" id="{A3644FE5-4C94-4665-8D32-254A2BF389A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3" name="月 402">
                      <a:extLst>
                        <a:ext uri="{FF2B5EF4-FFF2-40B4-BE49-F238E27FC236}">
                          <a16:creationId xmlns:a16="http://schemas.microsoft.com/office/drawing/2014/main" id="{45A44CF9-5960-4141-8391-B6EAF16A0B5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円/楕円 358">
                      <a:extLst>
                        <a:ext uri="{FF2B5EF4-FFF2-40B4-BE49-F238E27FC236}">
                          <a16:creationId xmlns:a16="http://schemas.microsoft.com/office/drawing/2014/main" id="{8DE273AF-0DEA-42C1-B02B-5190D26E56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8DAF40F4-0BB7-40BB-B71E-0A95338E854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9391" y="1375367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383" name="フリーフォーム 337">
                      <a:extLst>
                        <a:ext uri="{FF2B5EF4-FFF2-40B4-BE49-F238E27FC236}">
                          <a16:creationId xmlns:a16="http://schemas.microsoft.com/office/drawing/2014/main" id="{064DB8FE-440D-4D18-89C2-F3FFFB3739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4" name="円/楕円 6">
                      <a:extLst>
                        <a:ext uri="{FF2B5EF4-FFF2-40B4-BE49-F238E27FC236}">
                          <a16:creationId xmlns:a16="http://schemas.microsoft.com/office/drawing/2014/main" id="{9E95F06A-1133-49A7-AEF8-2A8337D3D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5" name="フリーフォーム 339">
                      <a:extLst>
                        <a:ext uri="{FF2B5EF4-FFF2-40B4-BE49-F238E27FC236}">
                          <a16:creationId xmlns:a16="http://schemas.microsoft.com/office/drawing/2014/main" id="{F2E5E981-2D09-4EB7-B82C-02035414F2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6" name="円/楕円 1">
                      <a:extLst>
                        <a:ext uri="{FF2B5EF4-FFF2-40B4-BE49-F238E27FC236}">
                          <a16:creationId xmlns:a16="http://schemas.microsoft.com/office/drawing/2014/main" id="{DE4F04B4-811D-46B5-945D-C5C71642BD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円/楕円 1">
                      <a:extLst>
                        <a:ext uri="{FF2B5EF4-FFF2-40B4-BE49-F238E27FC236}">
                          <a16:creationId xmlns:a16="http://schemas.microsoft.com/office/drawing/2014/main" id="{F6698489-C567-4DFD-B88C-7130C7EEA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円/楕円 1">
                      <a:extLst>
                        <a:ext uri="{FF2B5EF4-FFF2-40B4-BE49-F238E27FC236}">
                          <a16:creationId xmlns:a16="http://schemas.microsoft.com/office/drawing/2014/main" id="{912B42C1-BAB2-439F-80F2-C9365CBCA5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円/楕円 343">
                      <a:extLst>
                        <a:ext uri="{FF2B5EF4-FFF2-40B4-BE49-F238E27FC236}">
                          <a16:creationId xmlns:a16="http://schemas.microsoft.com/office/drawing/2014/main" id="{DFA3F7E7-59D9-47D5-92E4-18DF9715B6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円/楕円 344">
                      <a:extLst>
                        <a:ext uri="{FF2B5EF4-FFF2-40B4-BE49-F238E27FC236}">
                          <a16:creationId xmlns:a16="http://schemas.microsoft.com/office/drawing/2014/main" id="{D297602C-F963-4F90-94CF-C8CE37F4F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1" name="二等辺三角形 4">
                      <a:extLst>
                        <a:ext uri="{FF2B5EF4-FFF2-40B4-BE49-F238E27FC236}">
                          <a16:creationId xmlns:a16="http://schemas.microsoft.com/office/drawing/2014/main" id="{95607423-A7F3-4108-9A77-193F078EF74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2" name="月 391">
                      <a:extLst>
                        <a:ext uri="{FF2B5EF4-FFF2-40B4-BE49-F238E27FC236}">
                          <a16:creationId xmlns:a16="http://schemas.microsoft.com/office/drawing/2014/main" id="{A6974D9A-60C2-4963-9D7C-35AC4EF9C0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円/楕円 347">
                      <a:extLst>
                        <a:ext uri="{FF2B5EF4-FFF2-40B4-BE49-F238E27FC236}">
                          <a16:creationId xmlns:a16="http://schemas.microsoft.com/office/drawing/2014/main" id="{F04A8654-063D-4C89-8013-DA8A0544C1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6C931E7B-49FC-4FD1-921B-82252A2BAFE7}"/>
                </a:ext>
              </a:extLst>
            </p:cNvPr>
            <p:cNvGrpSpPr/>
            <p:nvPr/>
          </p:nvGrpSpPr>
          <p:grpSpPr>
            <a:xfrm>
              <a:off x="6807230" y="2958588"/>
              <a:ext cx="2670146" cy="1283724"/>
              <a:chOff x="-239423" y="6280155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CEBDE69D-6104-41AB-97BF-4B32735CECA0}"/>
                  </a:ext>
                </a:extLst>
              </p:cNvPr>
              <p:cNvSpPr/>
              <p:nvPr/>
            </p:nvSpPr>
            <p:spPr>
              <a:xfrm>
                <a:off x="-239423" y="6280155"/>
                <a:ext cx="3140015" cy="150962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D4071D3B-1919-4553-9813-7B30EABAD2B0}"/>
                  </a:ext>
                </a:extLst>
              </p:cNvPr>
              <p:cNvSpPr/>
              <p:nvPr/>
            </p:nvSpPr>
            <p:spPr>
              <a:xfrm>
                <a:off x="-169216" y="6345187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テキスト ボックス 323">
                <a:extLst>
                  <a:ext uri="{FF2B5EF4-FFF2-40B4-BE49-F238E27FC236}">
                    <a16:creationId xmlns:a16="http://schemas.microsoft.com/office/drawing/2014/main" id="{2B3A5399-6B9B-4BE4-AA26-9C11A3FDCB5F}"/>
                  </a:ext>
                </a:extLst>
              </p:cNvPr>
              <p:cNvSpPr txBox="1"/>
              <p:nvPr/>
            </p:nvSpPr>
            <p:spPr>
              <a:xfrm>
                <a:off x="-39457" y="6799537"/>
                <a:ext cx="1366088" cy="403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お魚券</a:t>
                </a: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A87388F-644C-4D97-9961-6555656AC783}"/>
                  </a:ext>
                </a:extLst>
              </p:cNvPr>
              <p:cNvSpPr/>
              <p:nvPr/>
            </p:nvSpPr>
            <p:spPr>
              <a:xfrm>
                <a:off x="1499657" y="6451588"/>
                <a:ext cx="1169954" cy="11699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2B35E61B-3201-477B-B5D9-69DE45661F55}"/>
                  </a:ext>
                </a:extLst>
              </p:cNvPr>
              <p:cNvGrpSpPr/>
              <p:nvPr/>
            </p:nvGrpSpPr>
            <p:grpSpPr>
              <a:xfrm>
                <a:off x="1368176" y="6362513"/>
                <a:ext cx="1363006" cy="1276166"/>
                <a:chOff x="7721295" y="4682540"/>
                <a:chExt cx="1656391" cy="1550861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24B7F947-265D-4EB0-9194-4776EF631150}"/>
                    </a:ext>
                  </a:extLst>
                </p:cNvPr>
                <p:cNvGrpSpPr/>
                <p:nvPr/>
              </p:nvGrpSpPr>
              <p:grpSpPr>
                <a:xfrm rot="10800000">
                  <a:off x="7721295" y="5466745"/>
                  <a:ext cx="781182" cy="766656"/>
                  <a:chOff x="5476166" y="1866122"/>
                  <a:chExt cx="2684120" cy="2634209"/>
                </a:xfrm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100000">
                      <a:srgbClr val="00B050"/>
                    </a:gs>
                  </a:gsLst>
                  <a:lin ang="5400000" scaled="1"/>
                </a:gradFill>
              </p:grpSpPr>
              <p:sp>
                <p:nvSpPr>
                  <p:cNvPr id="369" name="円/楕円 1">
                    <a:extLst>
                      <a:ext uri="{FF2B5EF4-FFF2-40B4-BE49-F238E27FC236}">
                        <a16:creationId xmlns:a16="http://schemas.microsoft.com/office/drawing/2014/main" id="{60FC256D-B79E-42D4-B02A-1443D1FD97F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円/楕円 1">
                    <a:extLst>
                      <a:ext uri="{FF2B5EF4-FFF2-40B4-BE49-F238E27FC236}">
                        <a16:creationId xmlns:a16="http://schemas.microsoft.com/office/drawing/2014/main" id="{4B96A2FC-A231-4337-ADD9-5B7343B9D72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円/楕円 1">
                    <a:extLst>
                      <a:ext uri="{FF2B5EF4-FFF2-40B4-BE49-F238E27FC236}">
                        <a16:creationId xmlns:a16="http://schemas.microsoft.com/office/drawing/2014/main" id="{B19C4E9D-A7FF-45C5-A64B-73F02921044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8F6A664A-D43A-497C-A4FB-3EF821FDFE35}"/>
                    </a:ext>
                  </a:extLst>
                </p:cNvPr>
                <p:cNvGrpSpPr/>
                <p:nvPr/>
              </p:nvGrpSpPr>
              <p:grpSpPr>
                <a:xfrm rot="20700000">
                  <a:off x="8471475" y="4682540"/>
                  <a:ext cx="781182" cy="766656"/>
                  <a:chOff x="5476166" y="1866122"/>
                  <a:chExt cx="2684120" cy="2634209"/>
                </a:xfrm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100000">
                      <a:srgbClr val="00B050"/>
                    </a:gs>
                  </a:gsLst>
                  <a:lin ang="5400000" scaled="1"/>
                </a:gradFill>
              </p:grpSpPr>
              <p:sp>
                <p:nvSpPr>
                  <p:cNvPr id="366" name="円/楕円 1">
                    <a:extLst>
                      <a:ext uri="{FF2B5EF4-FFF2-40B4-BE49-F238E27FC236}">
                        <a16:creationId xmlns:a16="http://schemas.microsoft.com/office/drawing/2014/main" id="{6772210C-E8D4-4482-BFCE-1EF98644477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円/楕円 1">
                    <a:extLst>
                      <a:ext uri="{FF2B5EF4-FFF2-40B4-BE49-F238E27FC236}">
                        <a16:creationId xmlns:a16="http://schemas.microsoft.com/office/drawing/2014/main" id="{879555C2-08FE-4A13-94FA-FBC411B2D35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円/楕円 1">
                    <a:extLst>
                      <a:ext uri="{FF2B5EF4-FFF2-40B4-BE49-F238E27FC236}">
                        <a16:creationId xmlns:a16="http://schemas.microsoft.com/office/drawing/2014/main" id="{109F4B55-53AC-4904-A69D-89B09E3FD80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F8F969C1-5B89-49B4-A6EF-FDB2BEC94884}"/>
                    </a:ext>
                  </a:extLst>
                </p:cNvPr>
                <p:cNvGrpSpPr/>
                <p:nvPr/>
              </p:nvGrpSpPr>
              <p:grpSpPr>
                <a:xfrm rot="20700000">
                  <a:off x="7860153" y="5301470"/>
                  <a:ext cx="1517533" cy="469889"/>
                  <a:chOff x="229391" y="1364425"/>
                  <a:chExt cx="2159268" cy="668596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DBC25495-6929-4402-9F45-AA14D02B213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88007" y="1656721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355" name="フリーフォーム 359">
                      <a:extLst>
                        <a:ext uri="{FF2B5EF4-FFF2-40B4-BE49-F238E27FC236}">
                          <a16:creationId xmlns:a16="http://schemas.microsoft.com/office/drawing/2014/main" id="{CCC0F006-56DD-4356-9A3A-91B394096A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円/楕円 6">
                      <a:extLst>
                        <a:ext uri="{FF2B5EF4-FFF2-40B4-BE49-F238E27FC236}">
                          <a16:creationId xmlns:a16="http://schemas.microsoft.com/office/drawing/2014/main" id="{7E3BFD7E-B050-423F-838E-AA2AA330D2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7" name="フリーフォーム 361">
                      <a:extLst>
                        <a:ext uri="{FF2B5EF4-FFF2-40B4-BE49-F238E27FC236}">
                          <a16:creationId xmlns:a16="http://schemas.microsoft.com/office/drawing/2014/main" id="{0FF85A38-5BA4-4FFB-BDAB-026D74927B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8" name="円/楕円 1">
                      <a:extLst>
                        <a:ext uri="{FF2B5EF4-FFF2-40B4-BE49-F238E27FC236}">
                          <a16:creationId xmlns:a16="http://schemas.microsoft.com/office/drawing/2014/main" id="{5DC6C16C-8884-49A4-B99F-ACB4E412E9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9" name="円/楕円 1">
                      <a:extLst>
                        <a:ext uri="{FF2B5EF4-FFF2-40B4-BE49-F238E27FC236}">
                          <a16:creationId xmlns:a16="http://schemas.microsoft.com/office/drawing/2014/main" id="{D73D05A0-4FC9-4A73-8D58-1A9D4FE55D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0" name="円/楕円 1">
                      <a:extLst>
                        <a:ext uri="{FF2B5EF4-FFF2-40B4-BE49-F238E27FC236}">
                          <a16:creationId xmlns:a16="http://schemas.microsoft.com/office/drawing/2014/main" id="{67D94A4A-0179-46E7-A684-CA36D4312C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1" name="円/楕円 365">
                      <a:extLst>
                        <a:ext uri="{FF2B5EF4-FFF2-40B4-BE49-F238E27FC236}">
                          <a16:creationId xmlns:a16="http://schemas.microsoft.com/office/drawing/2014/main" id="{9D387484-9835-4477-BED5-4BA4D9B7E9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2" name="円/楕円 366">
                      <a:extLst>
                        <a:ext uri="{FF2B5EF4-FFF2-40B4-BE49-F238E27FC236}">
                          <a16:creationId xmlns:a16="http://schemas.microsoft.com/office/drawing/2014/main" id="{0F764C83-5C52-4B35-A569-50FE98816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3" name="二等辺三角形 4">
                      <a:extLst>
                        <a:ext uri="{FF2B5EF4-FFF2-40B4-BE49-F238E27FC236}">
                          <a16:creationId xmlns:a16="http://schemas.microsoft.com/office/drawing/2014/main" id="{C01EE5FA-919A-4420-8427-B2DF7BDDEAB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4" name="月 363">
                      <a:extLst>
                        <a:ext uri="{FF2B5EF4-FFF2-40B4-BE49-F238E27FC236}">
                          <a16:creationId xmlns:a16="http://schemas.microsoft.com/office/drawing/2014/main" id="{01C7E066-0F6D-474E-8BD4-B3C188B5AA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円/楕円 369">
                      <a:extLst>
                        <a:ext uri="{FF2B5EF4-FFF2-40B4-BE49-F238E27FC236}">
                          <a16:creationId xmlns:a16="http://schemas.microsoft.com/office/drawing/2014/main" id="{02441ECC-E3E7-400A-993C-5832B3791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93BAABAA-E6EC-4500-BD7B-CD210CC4D498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555964" y="1364425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344" name="フリーフォーム 348">
                      <a:extLst>
                        <a:ext uri="{FF2B5EF4-FFF2-40B4-BE49-F238E27FC236}">
                          <a16:creationId xmlns:a16="http://schemas.microsoft.com/office/drawing/2014/main" id="{06DEE5EF-D8A3-4B6F-AC4D-973A5F8375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5" name="円/楕円 6">
                      <a:extLst>
                        <a:ext uri="{FF2B5EF4-FFF2-40B4-BE49-F238E27FC236}">
                          <a16:creationId xmlns:a16="http://schemas.microsoft.com/office/drawing/2014/main" id="{85238363-5420-4D66-B586-AFBF3AD111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6" name="フリーフォーム 350">
                      <a:extLst>
                        <a:ext uri="{FF2B5EF4-FFF2-40B4-BE49-F238E27FC236}">
                          <a16:creationId xmlns:a16="http://schemas.microsoft.com/office/drawing/2014/main" id="{0B83D931-D2DF-4682-82BE-2A2F529505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7" name="円/楕円 1">
                      <a:extLst>
                        <a:ext uri="{FF2B5EF4-FFF2-40B4-BE49-F238E27FC236}">
                          <a16:creationId xmlns:a16="http://schemas.microsoft.com/office/drawing/2014/main" id="{369EAB89-1264-4DCB-BF1C-C310E353BC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円/楕円 1">
                      <a:extLst>
                        <a:ext uri="{FF2B5EF4-FFF2-40B4-BE49-F238E27FC236}">
                          <a16:creationId xmlns:a16="http://schemas.microsoft.com/office/drawing/2014/main" id="{08A6B927-C4C5-4562-88ED-907E7DE660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円/楕円 1">
                      <a:extLst>
                        <a:ext uri="{FF2B5EF4-FFF2-40B4-BE49-F238E27FC236}">
                          <a16:creationId xmlns:a16="http://schemas.microsoft.com/office/drawing/2014/main" id="{5D89CFAB-C9C8-414F-8EBA-41B0799BC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円/楕円 354">
                      <a:extLst>
                        <a:ext uri="{FF2B5EF4-FFF2-40B4-BE49-F238E27FC236}">
                          <a16:creationId xmlns:a16="http://schemas.microsoft.com/office/drawing/2014/main" id="{B6085B01-F7B5-484B-9650-9C07F7FFC7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円/楕円 355">
                      <a:extLst>
                        <a:ext uri="{FF2B5EF4-FFF2-40B4-BE49-F238E27FC236}">
                          <a16:creationId xmlns:a16="http://schemas.microsoft.com/office/drawing/2014/main" id="{ED210A75-D0AE-477A-873B-CB210C022A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二等辺三角形 4">
                      <a:extLst>
                        <a:ext uri="{FF2B5EF4-FFF2-40B4-BE49-F238E27FC236}">
                          <a16:creationId xmlns:a16="http://schemas.microsoft.com/office/drawing/2014/main" id="{497782D1-5A28-43AD-9B44-C53017AC78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3" name="月 352">
                      <a:extLst>
                        <a:ext uri="{FF2B5EF4-FFF2-40B4-BE49-F238E27FC236}">
                          <a16:creationId xmlns:a16="http://schemas.microsoft.com/office/drawing/2014/main" id="{D9D227E2-FA26-424D-964C-C758BA5541F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円/楕円 358">
                      <a:extLst>
                        <a:ext uri="{FF2B5EF4-FFF2-40B4-BE49-F238E27FC236}">
                          <a16:creationId xmlns:a16="http://schemas.microsoft.com/office/drawing/2014/main" id="{DAD80F35-DB1F-40E5-9F84-A74B1AC023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880F70C6-BFCD-4E8A-9F86-12F6A56FAB2D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9391" y="1375367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333" name="フリーフォーム 337">
                      <a:extLst>
                        <a:ext uri="{FF2B5EF4-FFF2-40B4-BE49-F238E27FC236}">
                          <a16:creationId xmlns:a16="http://schemas.microsoft.com/office/drawing/2014/main" id="{F19799C6-C18F-4536-A440-751E1361F7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4" name="円/楕円 6">
                      <a:extLst>
                        <a:ext uri="{FF2B5EF4-FFF2-40B4-BE49-F238E27FC236}">
                          <a16:creationId xmlns:a16="http://schemas.microsoft.com/office/drawing/2014/main" id="{9E19A209-3690-45CF-8593-FB8E415371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フリーフォーム 339">
                      <a:extLst>
                        <a:ext uri="{FF2B5EF4-FFF2-40B4-BE49-F238E27FC236}">
                          <a16:creationId xmlns:a16="http://schemas.microsoft.com/office/drawing/2014/main" id="{26701074-B770-4812-9BA4-EA1D4CA46F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円/楕円 1">
                      <a:extLst>
                        <a:ext uri="{FF2B5EF4-FFF2-40B4-BE49-F238E27FC236}">
                          <a16:creationId xmlns:a16="http://schemas.microsoft.com/office/drawing/2014/main" id="{26297733-BB97-4850-A437-1F1471F301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円/楕円 1">
                      <a:extLst>
                        <a:ext uri="{FF2B5EF4-FFF2-40B4-BE49-F238E27FC236}">
                          <a16:creationId xmlns:a16="http://schemas.microsoft.com/office/drawing/2014/main" id="{19C10C42-823B-4073-8D40-BCB8AA6F38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円/楕円 1">
                      <a:extLst>
                        <a:ext uri="{FF2B5EF4-FFF2-40B4-BE49-F238E27FC236}">
                          <a16:creationId xmlns:a16="http://schemas.microsoft.com/office/drawing/2014/main" id="{721C1508-5D71-4ACF-AEED-5FBD69F115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9" name="円/楕円 343">
                      <a:extLst>
                        <a:ext uri="{FF2B5EF4-FFF2-40B4-BE49-F238E27FC236}">
                          <a16:creationId xmlns:a16="http://schemas.microsoft.com/office/drawing/2014/main" id="{B6019B03-C825-4A23-8EE8-A98E98B992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0" name="円/楕円 344">
                      <a:extLst>
                        <a:ext uri="{FF2B5EF4-FFF2-40B4-BE49-F238E27FC236}">
                          <a16:creationId xmlns:a16="http://schemas.microsoft.com/office/drawing/2014/main" id="{D6FC888E-02E7-481E-87E2-00B51249D4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1" name="二等辺三角形 4">
                      <a:extLst>
                        <a:ext uri="{FF2B5EF4-FFF2-40B4-BE49-F238E27FC236}">
                          <a16:creationId xmlns:a16="http://schemas.microsoft.com/office/drawing/2014/main" id="{08BD7BB6-BCDF-43A1-8AA0-71EB3B1EECD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2" name="月 341">
                      <a:extLst>
                        <a:ext uri="{FF2B5EF4-FFF2-40B4-BE49-F238E27FC236}">
                          <a16:creationId xmlns:a16="http://schemas.microsoft.com/office/drawing/2014/main" id="{C1009AB5-BDC2-47E7-9561-03E82B59272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円/楕円 347">
                      <a:extLst>
                        <a:ext uri="{FF2B5EF4-FFF2-40B4-BE49-F238E27FC236}">
                          <a16:creationId xmlns:a16="http://schemas.microsoft.com/office/drawing/2014/main" id="{B6748287-FD2D-4402-963E-F4D5D4E4C9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95FBC506-7FF8-439A-80B2-F7A62208B153}"/>
                </a:ext>
              </a:extLst>
            </p:cNvPr>
            <p:cNvGrpSpPr/>
            <p:nvPr/>
          </p:nvGrpSpPr>
          <p:grpSpPr>
            <a:xfrm rot="440489">
              <a:off x="6904028" y="3215391"/>
              <a:ext cx="2670146" cy="1283724"/>
              <a:chOff x="-239423" y="6280155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45F7F725-085B-4475-8419-FBABC1F16FB9}"/>
                  </a:ext>
                </a:extLst>
              </p:cNvPr>
              <p:cNvSpPr/>
              <p:nvPr/>
            </p:nvSpPr>
            <p:spPr>
              <a:xfrm>
                <a:off x="-239423" y="6280155"/>
                <a:ext cx="3140015" cy="150962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91657C0E-AC8B-44F8-ABB4-76D106F44A61}"/>
                  </a:ext>
                </a:extLst>
              </p:cNvPr>
              <p:cNvSpPr/>
              <p:nvPr/>
            </p:nvSpPr>
            <p:spPr>
              <a:xfrm>
                <a:off x="-169216" y="6345187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3D566234-8A92-4F57-8756-0DF158612B48}"/>
                  </a:ext>
                </a:extLst>
              </p:cNvPr>
              <p:cNvSpPr txBox="1"/>
              <p:nvPr/>
            </p:nvSpPr>
            <p:spPr>
              <a:xfrm>
                <a:off x="-39457" y="6799537"/>
                <a:ext cx="1366088" cy="403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お魚券</a:t>
                </a: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6DF83590-5733-4853-970C-DFB149DA3C34}"/>
                  </a:ext>
                </a:extLst>
              </p:cNvPr>
              <p:cNvSpPr/>
              <p:nvPr/>
            </p:nvSpPr>
            <p:spPr>
              <a:xfrm>
                <a:off x="1499657" y="6451588"/>
                <a:ext cx="1169954" cy="11699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AF819DA6-6C9C-44A4-8555-D327CFE0F46E}"/>
                  </a:ext>
                </a:extLst>
              </p:cNvPr>
              <p:cNvGrpSpPr/>
              <p:nvPr/>
            </p:nvGrpSpPr>
            <p:grpSpPr>
              <a:xfrm>
                <a:off x="1368176" y="6362513"/>
                <a:ext cx="1363006" cy="1276166"/>
                <a:chOff x="7721295" y="4682540"/>
                <a:chExt cx="1656391" cy="1550861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DBB5DA37-89C4-43BA-B702-B1C0EA899ECC}"/>
                    </a:ext>
                  </a:extLst>
                </p:cNvPr>
                <p:cNvGrpSpPr/>
                <p:nvPr/>
              </p:nvGrpSpPr>
              <p:grpSpPr>
                <a:xfrm rot="10800000">
                  <a:off x="7721295" y="5466745"/>
                  <a:ext cx="781182" cy="766656"/>
                  <a:chOff x="5476166" y="1866122"/>
                  <a:chExt cx="2684120" cy="2634209"/>
                </a:xfrm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100000">
                      <a:srgbClr val="00B050"/>
                    </a:gs>
                  </a:gsLst>
                  <a:lin ang="5400000" scaled="1"/>
                </a:gradFill>
              </p:grpSpPr>
              <p:sp>
                <p:nvSpPr>
                  <p:cNvPr id="319" name="円/楕円 1">
                    <a:extLst>
                      <a:ext uri="{FF2B5EF4-FFF2-40B4-BE49-F238E27FC236}">
                        <a16:creationId xmlns:a16="http://schemas.microsoft.com/office/drawing/2014/main" id="{2BC2A8A8-9F41-4215-99C5-5A4E651CAD1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円/楕円 1">
                    <a:extLst>
                      <a:ext uri="{FF2B5EF4-FFF2-40B4-BE49-F238E27FC236}">
                        <a16:creationId xmlns:a16="http://schemas.microsoft.com/office/drawing/2014/main" id="{58B14403-FE08-4FF7-B5B3-000BEBE6D45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円/楕円 1">
                    <a:extLst>
                      <a:ext uri="{FF2B5EF4-FFF2-40B4-BE49-F238E27FC236}">
                        <a16:creationId xmlns:a16="http://schemas.microsoft.com/office/drawing/2014/main" id="{D7BF31FA-9E72-4AB7-8AC1-2C0847A125B9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1802CCF4-7C1D-4662-8858-C9CCE5DCF882}"/>
                    </a:ext>
                  </a:extLst>
                </p:cNvPr>
                <p:cNvGrpSpPr/>
                <p:nvPr/>
              </p:nvGrpSpPr>
              <p:grpSpPr>
                <a:xfrm rot="20700000">
                  <a:off x="8471475" y="4682540"/>
                  <a:ext cx="781182" cy="766656"/>
                  <a:chOff x="5476166" y="1866122"/>
                  <a:chExt cx="2684120" cy="2634209"/>
                </a:xfrm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100000">
                      <a:srgbClr val="00B050"/>
                    </a:gs>
                  </a:gsLst>
                  <a:lin ang="5400000" scaled="1"/>
                </a:gradFill>
              </p:grpSpPr>
              <p:sp>
                <p:nvSpPr>
                  <p:cNvPr id="316" name="円/楕円 1">
                    <a:extLst>
                      <a:ext uri="{FF2B5EF4-FFF2-40B4-BE49-F238E27FC236}">
                        <a16:creationId xmlns:a16="http://schemas.microsoft.com/office/drawing/2014/main" id="{3D2007CD-9E5A-431B-9412-2396A7B9FF4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6662026" y="3002071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円/楕円 1">
                    <a:extLst>
                      <a:ext uri="{FF2B5EF4-FFF2-40B4-BE49-F238E27FC236}">
                        <a16:creationId xmlns:a16="http://schemas.microsoft.com/office/drawing/2014/main" id="{392A1E33-EC02-463C-92DD-9AA032E4290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6491552" y="2403177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円/楕円 1">
                    <a:extLst>
                      <a:ext uri="{FF2B5EF4-FFF2-40B4-BE49-F238E27FC236}">
                        <a16:creationId xmlns:a16="http://schemas.microsoft.com/office/drawing/2014/main" id="{A0A1B29A-6B46-415A-8ED9-E38C2353101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777259" y="1866122"/>
                    <a:ext cx="482874" cy="2513646"/>
                  </a:xfrm>
                  <a:custGeom>
                    <a:avLst/>
                    <a:gdLst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  <a:gd name="connsiteX0" fmla="*/ 0 w 288988"/>
                      <a:gd name="connsiteY0" fmla="*/ 752177 h 1504354"/>
                      <a:gd name="connsiteX1" fmla="*/ 144494 w 288988"/>
                      <a:gd name="connsiteY1" fmla="*/ 0 h 1504354"/>
                      <a:gd name="connsiteX2" fmla="*/ 288988 w 288988"/>
                      <a:gd name="connsiteY2" fmla="*/ 752177 h 1504354"/>
                      <a:gd name="connsiteX3" fmla="*/ 144494 w 288988"/>
                      <a:gd name="connsiteY3" fmla="*/ 1504354 h 1504354"/>
                      <a:gd name="connsiteX4" fmla="*/ 0 w 288988"/>
                      <a:gd name="connsiteY4" fmla="*/ 752177 h 1504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8988" h="1504354">
                        <a:moveTo>
                          <a:pt x="0" y="752177"/>
                        </a:moveTo>
                        <a:cubicBezTo>
                          <a:pt x="0" y="336761"/>
                          <a:pt x="125652" y="0"/>
                          <a:pt x="144494" y="0"/>
                        </a:cubicBezTo>
                        <a:cubicBezTo>
                          <a:pt x="163336" y="0"/>
                          <a:pt x="288988" y="336761"/>
                          <a:pt x="288988" y="752177"/>
                        </a:cubicBezTo>
                        <a:cubicBezTo>
                          <a:pt x="288988" y="1167593"/>
                          <a:pt x="224296" y="1504354"/>
                          <a:pt x="144494" y="1504354"/>
                        </a:cubicBezTo>
                        <a:cubicBezTo>
                          <a:pt x="64692" y="1504354"/>
                          <a:pt x="0" y="1167593"/>
                          <a:pt x="0" y="752177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55FDB90-5A68-40EA-B937-171AF904E6B9}"/>
                    </a:ext>
                  </a:extLst>
                </p:cNvPr>
                <p:cNvGrpSpPr/>
                <p:nvPr/>
              </p:nvGrpSpPr>
              <p:grpSpPr>
                <a:xfrm rot="20700000">
                  <a:off x="7860153" y="5301470"/>
                  <a:ext cx="1517533" cy="469889"/>
                  <a:chOff x="229391" y="1364425"/>
                  <a:chExt cx="2159268" cy="668596"/>
                </a:xfrm>
              </p:grpSpPr>
              <p:grpSp>
                <p:nvGrpSpPr>
                  <p:cNvPr id="280" name="グループ化 279">
                    <a:extLst>
                      <a:ext uri="{FF2B5EF4-FFF2-40B4-BE49-F238E27FC236}">
                        <a16:creationId xmlns:a16="http://schemas.microsoft.com/office/drawing/2014/main" id="{C244D300-7A58-483A-B6AC-7835580AE08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88007" y="1656721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305" name="フリーフォーム 359">
                      <a:extLst>
                        <a:ext uri="{FF2B5EF4-FFF2-40B4-BE49-F238E27FC236}">
                          <a16:creationId xmlns:a16="http://schemas.microsoft.com/office/drawing/2014/main" id="{4D56571E-4E1D-49A9-9961-7288C6CCE1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円/楕円 6">
                      <a:extLst>
                        <a:ext uri="{FF2B5EF4-FFF2-40B4-BE49-F238E27FC236}">
                          <a16:creationId xmlns:a16="http://schemas.microsoft.com/office/drawing/2014/main" id="{C5C88C80-CD18-464A-A952-5E24FB8371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7" name="フリーフォーム 361">
                      <a:extLst>
                        <a:ext uri="{FF2B5EF4-FFF2-40B4-BE49-F238E27FC236}">
                          <a16:creationId xmlns:a16="http://schemas.microsoft.com/office/drawing/2014/main" id="{4D2CE05B-0966-4FE8-A219-C980F9B8F2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円/楕円 1">
                      <a:extLst>
                        <a:ext uri="{FF2B5EF4-FFF2-40B4-BE49-F238E27FC236}">
                          <a16:creationId xmlns:a16="http://schemas.microsoft.com/office/drawing/2014/main" id="{153AC1FD-7E65-41A0-A36D-F3DF33F6E3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9" name="円/楕円 1">
                      <a:extLst>
                        <a:ext uri="{FF2B5EF4-FFF2-40B4-BE49-F238E27FC236}">
                          <a16:creationId xmlns:a16="http://schemas.microsoft.com/office/drawing/2014/main" id="{4F7DD32F-7842-4521-BD52-DAA542C34E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円/楕円 1">
                      <a:extLst>
                        <a:ext uri="{FF2B5EF4-FFF2-40B4-BE49-F238E27FC236}">
                          <a16:creationId xmlns:a16="http://schemas.microsoft.com/office/drawing/2014/main" id="{F7049F63-52D8-4906-884F-265D7F0508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円/楕円 365">
                      <a:extLst>
                        <a:ext uri="{FF2B5EF4-FFF2-40B4-BE49-F238E27FC236}">
                          <a16:creationId xmlns:a16="http://schemas.microsoft.com/office/drawing/2014/main" id="{EAFDAB8F-DF25-4FED-BA77-55BE8D9135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円/楕円 366">
                      <a:extLst>
                        <a:ext uri="{FF2B5EF4-FFF2-40B4-BE49-F238E27FC236}">
                          <a16:creationId xmlns:a16="http://schemas.microsoft.com/office/drawing/2014/main" id="{AA3497D7-40C1-4EA5-8859-895A55DD51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二等辺三角形 4">
                      <a:extLst>
                        <a:ext uri="{FF2B5EF4-FFF2-40B4-BE49-F238E27FC236}">
                          <a16:creationId xmlns:a16="http://schemas.microsoft.com/office/drawing/2014/main" id="{353989BC-86DD-4126-926E-76344870819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14" name="月 313">
                      <a:extLst>
                        <a:ext uri="{FF2B5EF4-FFF2-40B4-BE49-F238E27FC236}">
                          <a16:creationId xmlns:a16="http://schemas.microsoft.com/office/drawing/2014/main" id="{DBD569B4-AEED-4205-A0E8-ACB9404998D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円/楕円 369">
                      <a:extLst>
                        <a:ext uri="{FF2B5EF4-FFF2-40B4-BE49-F238E27FC236}">
                          <a16:creationId xmlns:a16="http://schemas.microsoft.com/office/drawing/2014/main" id="{77D77B70-072C-4A06-AB38-1F33C441E8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1" name="グループ化 280">
                    <a:extLst>
                      <a:ext uri="{FF2B5EF4-FFF2-40B4-BE49-F238E27FC236}">
                        <a16:creationId xmlns:a16="http://schemas.microsoft.com/office/drawing/2014/main" id="{B12E6FE2-CBA2-4811-B5D3-DBA383850925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555964" y="1364425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294" name="フリーフォーム 348">
                      <a:extLst>
                        <a:ext uri="{FF2B5EF4-FFF2-40B4-BE49-F238E27FC236}">
                          <a16:creationId xmlns:a16="http://schemas.microsoft.com/office/drawing/2014/main" id="{53D51035-8215-4932-8FB6-C28F913027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5" name="円/楕円 6">
                      <a:extLst>
                        <a:ext uri="{FF2B5EF4-FFF2-40B4-BE49-F238E27FC236}">
                          <a16:creationId xmlns:a16="http://schemas.microsoft.com/office/drawing/2014/main" id="{63D765E5-BF90-4DE9-9399-B20505202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6" name="フリーフォーム 350">
                      <a:extLst>
                        <a:ext uri="{FF2B5EF4-FFF2-40B4-BE49-F238E27FC236}">
                          <a16:creationId xmlns:a16="http://schemas.microsoft.com/office/drawing/2014/main" id="{22FA1684-040B-4C2B-9750-F8E7A9ECE8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7" name="円/楕円 1">
                      <a:extLst>
                        <a:ext uri="{FF2B5EF4-FFF2-40B4-BE49-F238E27FC236}">
                          <a16:creationId xmlns:a16="http://schemas.microsoft.com/office/drawing/2014/main" id="{90D3093D-3634-491E-81D9-6763761E6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8" name="円/楕円 1">
                      <a:extLst>
                        <a:ext uri="{FF2B5EF4-FFF2-40B4-BE49-F238E27FC236}">
                          <a16:creationId xmlns:a16="http://schemas.microsoft.com/office/drawing/2014/main" id="{4A554AA7-B443-4707-AE75-D549B6EF8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9" name="円/楕円 1">
                      <a:extLst>
                        <a:ext uri="{FF2B5EF4-FFF2-40B4-BE49-F238E27FC236}">
                          <a16:creationId xmlns:a16="http://schemas.microsoft.com/office/drawing/2014/main" id="{0CA8F2B8-4826-4B03-A388-D444FF48A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円/楕円 354">
                      <a:extLst>
                        <a:ext uri="{FF2B5EF4-FFF2-40B4-BE49-F238E27FC236}">
                          <a16:creationId xmlns:a16="http://schemas.microsoft.com/office/drawing/2014/main" id="{52B67BCF-90A4-4E34-AC77-3EA2C28778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1" name="円/楕円 355">
                      <a:extLst>
                        <a:ext uri="{FF2B5EF4-FFF2-40B4-BE49-F238E27FC236}">
                          <a16:creationId xmlns:a16="http://schemas.microsoft.com/office/drawing/2014/main" id="{D0A34511-94CC-4ADB-9CBF-D65B071033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2" name="二等辺三角形 4">
                      <a:extLst>
                        <a:ext uri="{FF2B5EF4-FFF2-40B4-BE49-F238E27FC236}">
                          <a16:creationId xmlns:a16="http://schemas.microsoft.com/office/drawing/2014/main" id="{61D9F77B-D3EF-4AA3-8C6A-4704C45D2FF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3" name="月 302">
                      <a:extLst>
                        <a:ext uri="{FF2B5EF4-FFF2-40B4-BE49-F238E27FC236}">
                          <a16:creationId xmlns:a16="http://schemas.microsoft.com/office/drawing/2014/main" id="{C137A30C-66AF-474D-9653-BD861CEA335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円/楕円 358">
                      <a:extLst>
                        <a:ext uri="{FF2B5EF4-FFF2-40B4-BE49-F238E27FC236}">
                          <a16:creationId xmlns:a16="http://schemas.microsoft.com/office/drawing/2014/main" id="{69C0C452-7784-494D-8DCF-65B1DE0205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2" name="グループ化 281">
                    <a:extLst>
                      <a:ext uri="{FF2B5EF4-FFF2-40B4-BE49-F238E27FC236}">
                        <a16:creationId xmlns:a16="http://schemas.microsoft.com/office/drawing/2014/main" id="{155970B7-0691-4BFE-BBE1-7575DCD2CEA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229391" y="1375367"/>
                    <a:ext cx="1832695" cy="376300"/>
                    <a:chOff x="4412298" y="2428237"/>
                    <a:chExt cx="5265241" cy="1081091"/>
                  </a:xfrm>
                </p:grpSpPr>
                <p:sp>
                  <p:nvSpPr>
                    <p:cNvPr id="283" name="フリーフォーム 337">
                      <a:extLst>
                        <a:ext uri="{FF2B5EF4-FFF2-40B4-BE49-F238E27FC236}">
                          <a16:creationId xmlns:a16="http://schemas.microsoft.com/office/drawing/2014/main" id="{F952315A-EB78-41ED-9395-AF458B42BE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1504" y="3054096"/>
                      <a:ext cx="1511808" cy="341376"/>
                    </a:xfrm>
                    <a:custGeom>
                      <a:avLst/>
                      <a:gdLst>
                        <a:gd name="connsiteX0" fmla="*/ 0 w 1511808"/>
                        <a:gd name="connsiteY0" fmla="*/ 188976 h 341376"/>
                        <a:gd name="connsiteX1" fmla="*/ 737616 w 1511808"/>
                        <a:gd name="connsiteY1" fmla="*/ 341376 h 341376"/>
                        <a:gd name="connsiteX2" fmla="*/ 1511808 w 1511808"/>
                        <a:gd name="connsiteY2" fmla="*/ 0 h 341376"/>
                        <a:gd name="connsiteX3" fmla="*/ 0 w 1511808"/>
                        <a:gd name="connsiteY3" fmla="*/ 188976 h 341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1808" h="341376">
                          <a:moveTo>
                            <a:pt x="0" y="188976"/>
                          </a:moveTo>
                          <a:lnTo>
                            <a:pt x="737616" y="341376"/>
                          </a:lnTo>
                          <a:lnTo>
                            <a:pt x="1511808" y="0"/>
                          </a:lnTo>
                          <a:lnTo>
                            <a:pt x="0" y="188976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4" name="円/楕円 6">
                      <a:extLst>
                        <a:ext uri="{FF2B5EF4-FFF2-40B4-BE49-F238E27FC236}">
                          <a16:creationId xmlns:a16="http://schemas.microsoft.com/office/drawing/2014/main" id="{D28F2870-EAE5-482E-B727-FD0884E771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5449" y="2428237"/>
                      <a:ext cx="692090" cy="1081091"/>
                    </a:xfrm>
                    <a:custGeom>
                      <a:avLst/>
                      <a:gdLst>
                        <a:gd name="connsiteX0" fmla="*/ 0 w 288032"/>
                        <a:gd name="connsiteY0" fmla="*/ 540544 h 1081088"/>
                        <a:gd name="connsiteX1" fmla="*/ 144016 w 288032"/>
                        <a:gd name="connsiteY1" fmla="*/ 0 h 1081088"/>
                        <a:gd name="connsiteX2" fmla="*/ 288032 w 288032"/>
                        <a:gd name="connsiteY2" fmla="*/ 540544 h 1081088"/>
                        <a:gd name="connsiteX3" fmla="*/ 144016 w 288032"/>
                        <a:gd name="connsiteY3" fmla="*/ 1081088 h 1081088"/>
                        <a:gd name="connsiteX4" fmla="*/ 0 w 288032"/>
                        <a:gd name="connsiteY4" fmla="*/ 540544 h 1081088"/>
                        <a:gd name="connsiteX0" fmla="*/ 0 w 831592"/>
                        <a:gd name="connsiteY0" fmla="*/ 555803 h 1081127"/>
                        <a:gd name="connsiteX1" fmla="*/ 687576 w 831592"/>
                        <a:gd name="connsiteY1" fmla="*/ 19 h 1081127"/>
                        <a:gd name="connsiteX2" fmla="*/ 831592 w 831592"/>
                        <a:gd name="connsiteY2" fmla="*/ 540563 h 1081127"/>
                        <a:gd name="connsiteX3" fmla="*/ 687576 w 831592"/>
                        <a:gd name="connsiteY3" fmla="*/ 1081107 h 1081127"/>
                        <a:gd name="connsiteX4" fmla="*/ 0 w 831592"/>
                        <a:gd name="connsiteY4" fmla="*/ 555803 h 1081127"/>
                        <a:gd name="connsiteX0" fmla="*/ 0 w 692012"/>
                        <a:gd name="connsiteY0" fmla="*/ 555787 h 1081093"/>
                        <a:gd name="connsiteX1" fmla="*/ 687576 w 692012"/>
                        <a:gd name="connsiteY1" fmla="*/ 3 h 1081093"/>
                        <a:gd name="connsiteX2" fmla="*/ 313432 w 692012"/>
                        <a:gd name="connsiteY2" fmla="*/ 560867 h 1081093"/>
                        <a:gd name="connsiteX3" fmla="*/ 687576 w 692012"/>
                        <a:gd name="connsiteY3" fmla="*/ 1081091 h 1081093"/>
                        <a:gd name="connsiteX4" fmla="*/ 0 w 692012"/>
                        <a:gd name="connsiteY4" fmla="*/ 555787 h 1081093"/>
                        <a:gd name="connsiteX0" fmla="*/ 0 w 692060"/>
                        <a:gd name="connsiteY0" fmla="*/ 555787 h 1081092"/>
                        <a:gd name="connsiteX1" fmla="*/ 687576 w 692060"/>
                        <a:gd name="connsiteY1" fmla="*/ 3 h 1081092"/>
                        <a:gd name="connsiteX2" fmla="*/ 313432 w 692060"/>
                        <a:gd name="connsiteY2" fmla="*/ 560867 h 1081092"/>
                        <a:gd name="connsiteX3" fmla="*/ 687576 w 692060"/>
                        <a:gd name="connsiteY3" fmla="*/ 1081091 h 1081092"/>
                        <a:gd name="connsiteX4" fmla="*/ 0 w 692060"/>
                        <a:gd name="connsiteY4" fmla="*/ 555787 h 1081092"/>
                        <a:gd name="connsiteX0" fmla="*/ 30 w 692090"/>
                        <a:gd name="connsiteY0" fmla="*/ 555786 h 1081091"/>
                        <a:gd name="connsiteX1" fmla="*/ 687606 w 692090"/>
                        <a:gd name="connsiteY1" fmla="*/ 2 h 1081091"/>
                        <a:gd name="connsiteX2" fmla="*/ 313462 w 692090"/>
                        <a:gd name="connsiteY2" fmla="*/ 560866 h 1081091"/>
                        <a:gd name="connsiteX3" fmla="*/ 687606 w 692090"/>
                        <a:gd name="connsiteY3" fmla="*/ 1081090 h 1081091"/>
                        <a:gd name="connsiteX4" fmla="*/ 30 w 692090"/>
                        <a:gd name="connsiteY4" fmla="*/ 555786 h 10810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2090" h="1081091">
                          <a:moveTo>
                            <a:pt x="30" y="555786"/>
                          </a:moveTo>
                          <a:cubicBezTo>
                            <a:pt x="-5050" y="379172"/>
                            <a:pt x="635367" y="-845"/>
                            <a:pt x="687606" y="2"/>
                          </a:cubicBezTo>
                          <a:cubicBezTo>
                            <a:pt x="739845" y="849"/>
                            <a:pt x="318542" y="470612"/>
                            <a:pt x="313462" y="560866"/>
                          </a:cubicBezTo>
                          <a:cubicBezTo>
                            <a:pt x="308382" y="651120"/>
                            <a:pt x="739845" y="1081937"/>
                            <a:pt x="687606" y="1081090"/>
                          </a:cubicBezTo>
                          <a:cubicBezTo>
                            <a:pt x="635367" y="1080243"/>
                            <a:pt x="5110" y="732400"/>
                            <a:pt x="30" y="555786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5" name="フリーフォーム 339">
                      <a:extLst>
                        <a:ext uri="{FF2B5EF4-FFF2-40B4-BE49-F238E27FC236}">
                          <a16:creationId xmlns:a16="http://schemas.microsoft.com/office/drawing/2014/main" id="{B87CA48D-A919-46F5-BFDC-DB6349746A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9020" y="2579370"/>
                      <a:ext cx="1680210" cy="339090"/>
                    </a:xfrm>
                    <a:custGeom>
                      <a:avLst/>
                      <a:gdLst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74420 w 1680210"/>
                        <a:gd name="connsiteY5" fmla="*/ 9906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25880 w 1680210"/>
                        <a:gd name="connsiteY7" fmla="*/ 14478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54480 w 1680210"/>
                        <a:gd name="connsiteY9" fmla="*/ 18669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91440 h 323850"/>
                        <a:gd name="connsiteX1" fmla="*/ 430530 w 1680210"/>
                        <a:gd name="connsiteY1" fmla="*/ 0 h 323850"/>
                        <a:gd name="connsiteX2" fmla="*/ 685800 w 1680210"/>
                        <a:gd name="connsiteY2" fmla="*/ 148590 h 323850"/>
                        <a:gd name="connsiteX3" fmla="*/ 842010 w 1680210"/>
                        <a:gd name="connsiteY3" fmla="*/ 68580 h 323850"/>
                        <a:gd name="connsiteX4" fmla="*/ 956310 w 1680210"/>
                        <a:gd name="connsiteY4" fmla="*/ 171450 h 323850"/>
                        <a:gd name="connsiteX5" fmla="*/ 1089660 w 1680210"/>
                        <a:gd name="connsiteY5" fmla="*/ 110490 h 323850"/>
                        <a:gd name="connsiteX6" fmla="*/ 1173480 w 1680210"/>
                        <a:gd name="connsiteY6" fmla="*/ 201930 h 323850"/>
                        <a:gd name="connsiteX7" fmla="*/ 1337310 w 1680210"/>
                        <a:gd name="connsiteY7" fmla="*/ 152400 h 323850"/>
                        <a:gd name="connsiteX8" fmla="*/ 1436370 w 1680210"/>
                        <a:gd name="connsiteY8" fmla="*/ 243840 h 323850"/>
                        <a:gd name="connsiteX9" fmla="*/ 1562100 w 1680210"/>
                        <a:gd name="connsiteY9" fmla="*/ 213360 h 323850"/>
                        <a:gd name="connsiteX10" fmla="*/ 1680210 w 1680210"/>
                        <a:gd name="connsiteY10" fmla="*/ 323850 h 323850"/>
                        <a:gd name="connsiteX11" fmla="*/ 0 w 1680210"/>
                        <a:gd name="connsiteY11" fmla="*/ 91440 h 32385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6383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8382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  <a:gd name="connsiteX0" fmla="*/ 0 w 1680210"/>
                        <a:gd name="connsiteY0" fmla="*/ 106680 h 339090"/>
                        <a:gd name="connsiteX1" fmla="*/ 426720 w 1680210"/>
                        <a:gd name="connsiteY1" fmla="*/ 0 h 339090"/>
                        <a:gd name="connsiteX2" fmla="*/ 685800 w 1680210"/>
                        <a:gd name="connsiteY2" fmla="*/ 140970 h 339090"/>
                        <a:gd name="connsiteX3" fmla="*/ 842010 w 1680210"/>
                        <a:gd name="connsiteY3" fmla="*/ 72390 h 339090"/>
                        <a:gd name="connsiteX4" fmla="*/ 956310 w 1680210"/>
                        <a:gd name="connsiteY4" fmla="*/ 186690 h 339090"/>
                        <a:gd name="connsiteX5" fmla="*/ 1089660 w 1680210"/>
                        <a:gd name="connsiteY5" fmla="*/ 125730 h 339090"/>
                        <a:gd name="connsiteX6" fmla="*/ 1173480 w 1680210"/>
                        <a:gd name="connsiteY6" fmla="*/ 217170 h 339090"/>
                        <a:gd name="connsiteX7" fmla="*/ 1337310 w 1680210"/>
                        <a:gd name="connsiteY7" fmla="*/ 167640 h 339090"/>
                        <a:gd name="connsiteX8" fmla="*/ 1436370 w 1680210"/>
                        <a:gd name="connsiteY8" fmla="*/ 259080 h 339090"/>
                        <a:gd name="connsiteX9" fmla="*/ 1562100 w 1680210"/>
                        <a:gd name="connsiteY9" fmla="*/ 228600 h 339090"/>
                        <a:gd name="connsiteX10" fmla="*/ 1680210 w 1680210"/>
                        <a:gd name="connsiteY10" fmla="*/ 339090 h 339090"/>
                        <a:gd name="connsiteX11" fmla="*/ 0 w 1680210"/>
                        <a:gd name="connsiteY11" fmla="*/ 106680 h 3390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680210" h="339090">
                          <a:moveTo>
                            <a:pt x="0" y="106680"/>
                          </a:moveTo>
                          <a:lnTo>
                            <a:pt x="426720" y="0"/>
                          </a:lnTo>
                          <a:lnTo>
                            <a:pt x="685800" y="140970"/>
                          </a:lnTo>
                          <a:lnTo>
                            <a:pt x="842010" y="72390"/>
                          </a:lnTo>
                          <a:lnTo>
                            <a:pt x="956310" y="186690"/>
                          </a:lnTo>
                          <a:lnTo>
                            <a:pt x="1089660" y="125730"/>
                          </a:lnTo>
                          <a:lnTo>
                            <a:pt x="1173480" y="217170"/>
                          </a:lnTo>
                          <a:lnTo>
                            <a:pt x="1337310" y="167640"/>
                          </a:lnTo>
                          <a:lnTo>
                            <a:pt x="1436370" y="259080"/>
                          </a:lnTo>
                          <a:lnTo>
                            <a:pt x="1562100" y="228600"/>
                          </a:lnTo>
                          <a:lnTo>
                            <a:pt x="1680210" y="339090"/>
                          </a:lnTo>
                          <a:lnTo>
                            <a:pt x="0" y="106680"/>
                          </a:lnTo>
                          <a:close/>
                        </a:path>
                      </a:pathLst>
                    </a:custGeom>
                    <a:pattFill prst="narVert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6" name="円/楕円 1">
                      <a:extLst>
                        <a:ext uri="{FF2B5EF4-FFF2-40B4-BE49-F238E27FC236}">
                          <a16:creationId xmlns:a16="http://schemas.microsoft.com/office/drawing/2014/main" id="{0B5B0F44-BED1-4B50-A200-2717C0AD01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298" y="2634814"/>
                      <a:ext cx="4789174" cy="68342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174" h="683420">
                          <a:moveTo>
                            <a:pt x="158" y="341710"/>
                          </a:moveTo>
                          <a:cubicBezTo>
                            <a:pt x="-15082" y="259669"/>
                            <a:pt x="1072216" y="0"/>
                            <a:pt x="2394666" y="0"/>
                          </a:cubicBezTo>
                          <a:cubicBezTo>
                            <a:pt x="3717116" y="0"/>
                            <a:pt x="4789174" y="229189"/>
                            <a:pt x="4789174" y="341710"/>
                          </a:cubicBezTo>
                          <a:cubicBezTo>
                            <a:pt x="4789174" y="454231"/>
                            <a:pt x="3717116" y="683420"/>
                            <a:pt x="2394666" y="683420"/>
                          </a:cubicBezTo>
                          <a:cubicBezTo>
                            <a:pt x="1072216" y="683420"/>
                            <a:pt x="15398" y="423751"/>
                            <a:pt x="158" y="34171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7" name="円/楕円 1">
                      <a:extLst>
                        <a:ext uri="{FF2B5EF4-FFF2-40B4-BE49-F238E27FC236}">
                          <a16:creationId xmlns:a16="http://schemas.microsoft.com/office/drawing/2014/main" id="{663D09E0-3351-4EB2-AAA9-B9196D0945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2455" y="2798644"/>
                      <a:ext cx="4789017" cy="542450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177880 h 542450"/>
                        <a:gd name="connsiteX1" fmla="*/ 2390699 w 4789017"/>
                        <a:gd name="connsiteY1" fmla="*/ 0 h 542450"/>
                        <a:gd name="connsiteX2" fmla="*/ 4789017 w 4789017"/>
                        <a:gd name="connsiteY2" fmla="*/ 177880 h 542450"/>
                        <a:gd name="connsiteX3" fmla="*/ 2394509 w 4789017"/>
                        <a:gd name="connsiteY3" fmla="*/ 542450 h 542450"/>
                        <a:gd name="connsiteX4" fmla="*/ 1 w 4789017"/>
                        <a:gd name="connsiteY4" fmla="*/ 177880 h 542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42450">
                          <a:moveTo>
                            <a:pt x="1" y="177880"/>
                          </a:moveTo>
                          <a:cubicBezTo>
                            <a:pt x="-634" y="87472"/>
                            <a:pt x="1068249" y="0"/>
                            <a:pt x="2390699" y="0"/>
                          </a:cubicBezTo>
                          <a:cubicBezTo>
                            <a:pt x="3713149" y="0"/>
                            <a:pt x="4788382" y="87472"/>
                            <a:pt x="4789017" y="177880"/>
                          </a:cubicBezTo>
                          <a:cubicBezTo>
                            <a:pt x="4789652" y="268288"/>
                            <a:pt x="3716959" y="542450"/>
                            <a:pt x="2394509" y="542450"/>
                          </a:cubicBezTo>
                          <a:cubicBezTo>
                            <a:pt x="1072059" y="542450"/>
                            <a:pt x="636" y="268288"/>
                            <a:pt x="1" y="17788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8" name="円/楕円 1">
                      <a:extLst>
                        <a:ext uri="{FF2B5EF4-FFF2-40B4-BE49-F238E27FC236}">
                          <a16:creationId xmlns:a16="http://schemas.microsoft.com/office/drawing/2014/main" id="{29846836-9698-4174-A0F8-4ACA04BFC6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6997" y="2864125"/>
                      <a:ext cx="4068452" cy="148593"/>
                    </a:xfrm>
                    <a:custGeom>
                      <a:avLst/>
                      <a:gdLst>
                        <a:gd name="connsiteX0" fmla="*/ 0 w 4789016"/>
                        <a:gd name="connsiteY0" fmla="*/ 341710 h 683419"/>
                        <a:gd name="connsiteX1" fmla="*/ 2394508 w 4789016"/>
                        <a:gd name="connsiteY1" fmla="*/ 0 h 683419"/>
                        <a:gd name="connsiteX2" fmla="*/ 4789016 w 4789016"/>
                        <a:gd name="connsiteY2" fmla="*/ 341710 h 683419"/>
                        <a:gd name="connsiteX3" fmla="*/ 2394508 w 4789016"/>
                        <a:gd name="connsiteY3" fmla="*/ 683420 h 683419"/>
                        <a:gd name="connsiteX4" fmla="*/ 0 w 4789016"/>
                        <a:gd name="connsiteY4" fmla="*/ 341710 h 683419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58 w 4789174"/>
                        <a:gd name="connsiteY0" fmla="*/ 341710 h 683420"/>
                        <a:gd name="connsiteX1" fmla="*/ 2394666 w 4789174"/>
                        <a:gd name="connsiteY1" fmla="*/ 0 h 683420"/>
                        <a:gd name="connsiteX2" fmla="*/ 4789174 w 4789174"/>
                        <a:gd name="connsiteY2" fmla="*/ 341710 h 683420"/>
                        <a:gd name="connsiteX3" fmla="*/ 2394666 w 4789174"/>
                        <a:gd name="connsiteY3" fmla="*/ 683420 h 683420"/>
                        <a:gd name="connsiteX4" fmla="*/ 158 w 4789174"/>
                        <a:gd name="connsiteY4" fmla="*/ 341710 h 683420"/>
                        <a:gd name="connsiteX0" fmla="*/ 1 w 4789017"/>
                        <a:gd name="connsiteY0" fmla="*/ 177880 h 519590"/>
                        <a:gd name="connsiteX1" fmla="*/ 2390699 w 4789017"/>
                        <a:gd name="connsiteY1" fmla="*/ 0 h 519590"/>
                        <a:gd name="connsiteX2" fmla="*/ 4789017 w 4789017"/>
                        <a:gd name="connsiteY2" fmla="*/ 177880 h 519590"/>
                        <a:gd name="connsiteX3" fmla="*/ 2394509 w 4789017"/>
                        <a:gd name="connsiteY3" fmla="*/ 519590 h 519590"/>
                        <a:gd name="connsiteX4" fmla="*/ 1 w 4789017"/>
                        <a:gd name="connsiteY4" fmla="*/ 177880 h 519590"/>
                        <a:gd name="connsiteX0" fmla="*/ 1 w 4789017"/>
                        <a:gd name="connsiteY0" fmla="*/ 337751 h 679461"/>
                        <a:gd name="connsiteX1" fmla="*/ 2399669 w 4789017"/>
                        <a:gd name="connsiteY1" fmla="*/ 0 h 679461"/>
                        <a:gd name="connsiteX2" fmla="*/ 4789017 w 4789017"/>
                        <a:gd name="connsiteY2" fmla="*/ 337751 h 679461"/>
                        <a:gd name="connsiteX3" fmla="*/ 2394509 w 4789017"/>
                        <a:gd name="connsiteY3" fmla="*/ 679461 h 679461"/>
                        <a:gd name="connsiteX4" fmla="*/ 1 w 4789017"/>
                        <a:gd name="connsiteY4" fmla="*/ 337751 h 679461"/>
                        <a:gd name="connsiteX0" fmla="*/ 1 w 4789017"/>
                        <a:gd name="connsiteY0" fmla="*/ 337751 h 519590"/>
                        <a:gd name="connsiteX1" fmla="*/ 2399669 w 4789017"/>
                        <a:gd name="connsiteY1" fmla="*/ 0 h 519590"/>
                        <a:gd name="connsiteX2" fmla="*/ 4789017 w 4789017"/>
                        <a:gd name="connsiteY2" fmla="*/ 337751 h 519590"/>
                        <a:gd name="connsiteX3" fmla="*/ 2394510 w 4789017"/>
                        <a:gd name="connsiteY3" fmla="*/ 519590 h 519590"/>
                        <a:gd name="connsiteX4" fmla="*/ 1 w 4789017"/>
                        <a:gd name="connsiteY4" fmla="*/ 337751 h 519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789017" h="519590">
                          <a:moveTo>
                            <a:pt x="1" y="337751"/>
                          </a:moveTo>
                          <a:cubicBezTo>
                            <a:pt x="861" y="251153"/>
                            <a:pt x="1077219" y="0"/>
                            <a:pt x="2399669" y="0"/>
                          </a:cubicBezTo>
                          <a:cubicBezTo>
                            <a:pt x="3722119" y="0"/>
                            <a:pt x="4789877" y="251153"/>
                            <a:pt x="4789017" y="337751"/>
                          </a:cubicBezTo>
                          <a:cubicBezTo>
                            <a:pt x="4788157" y="424349"/>
                            <a:pt x="3716960" y="519590"/>
                            <a:pt x="2394510" y="519590"/>
                          </a:cubicBezTo>
                          <a:cubicBezTo>
                            <a:pt x="1072060" y="519590"/>
                            <a:pt x="-859" y="424349"/>
                            <a:pt x="1" y="33775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9" name="円/楕円 343">
                      <a:extLst>
                        <a:ext uri="{FF2B5EF4-FFF2-40B4-BE49-F238E27FC236}">
                          <a16:creationId xmlns:a16="http://schemas.microsoft.com/office/drawing/2014/main" id="{5F1778D6-6E36-4731-873D-A5F8B97AD6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8984" y="2842415"/>
                      <a:ext cx="216024" cy="216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円/楕円 344">
                      <a:extLst>
                        <a:ext uri="{FF2B5EF4-FFF2-40B4-BE49-F238E27FC236}">
                          <a16:creationId xmlns:a16="http://schemas.microsoft.com/office/drawing/2014/main" id="{CE784702-975A-4032-9B7C-0B8F38E1D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9180" y="2882611"/>
                      <a:ext cx="135632" cy="13563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1" name="二等辺三角形 4">
                      <a:extLst>
                        <a:ext uri="{FF2B5EF4-FFF2-40B4-BE49-F238E27FC236}">
                          <a16:creationId xmlns:a16="http://schemas.microsoft.com/office/drawing/2014/main" id="{83D94FCB-F97A-4DA0-B456-E54F45BA22E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388535" y="2854977"/>
                      <a:ext cx="236107" cy="458356"/>
                    </a:xfrm>
                    <a:custGeom>
                      <a:avLst/>
                      <a:gdLst>
                        <a:gd name="connsiteX0" fmla="*/ 0 w 360040"/>
                        <a:gd name="connsiteY0" fmla="*/ 503238 h 503238"/>
                        <a:gd name="connsiteX1" fmla="*/ 180020 w 360040"/>
                        <a:gd name="connsiteY1" fmla="*/ 0 h 503238"/>
                        <a:gd name="connsiteX2" fmla="*/ 360040 w 360040"/>
                        <a:gd name="connsiteY2" fmla="*/ 503238 h 503238"/>
                        <a:gd name="connsiteX3" fmla="*/ 0 w 360040"/>
                        <a:gd name="connsiteY3" fmla="*/ 503238 h 503238"/>
                        <a:gd name="connsiteX0" fmla="*/ 0 w 360040"/>
                        <a:gd name="connsiteY0" fmla="*/ 503238 h 528638"/>
                        <a:gd name="connsiteX1" fmla="*/ 180020 w 360040"/>
                        <a:gd name="connsiteY1" fmla="*/ 0 h 528638"/>
                        <a:gd name="connsiteX2" fmla="*/ 360040 w 360040"/>
                        <a:gd name="connsiteY2" fmla="*/ 503238 h 528638"/>
                        <a:gd name="connsiteX3" fmla="*/ 0 w 360040"/>
                        <a:gd name="connsiteY3" fmla="*/ 503238 h 528638"/>
                        <a:gd name="connsiteX0" fmla="*/ 5143 w 365183"/>
                        <a:gd name="connsiteY0" fmla="*/ 503238 h 528638"/>
                        <a:gd name="connsiteX1" fmla="*/ 185163 w 365183"/>
                        <a:gd name="connsiteY1" fmla="*/ 0 h 528638"/>
                        <a:gd name="connsiteX2" fmla="*/ 365183 w 365183"/>
                        <a:gd name="connsiteY2" fmla="*/ 503238 h 528638"/>
                        <a:gd name="connsiteX3" fmla="*/ 5143 w 365183"/>
                        <a:gd name="connsiteY3" fmla="*/ 503238 h 528638"/>
                        <a:gd name="connsiteX0" fmla="*/ 5143 w 365183"/>
                        <a:gd name="connsiteY0" fmla="*/ 503238 h 503238"/>
                        <a:gd name="connsiteX1" fmla="*/ 185163 w 365183"/>
                        <a:gd name="connsiteY1" fmla="*/ 0 h 503238"/>
                        <a:gd name="connsiteX2" fmla="*/ 365183 w 365183"/>
                        <a:gd name="connsiteY2" fmla="*/ 503238 h 503238"/>
                        <a:gd name="connsiteX3" fmla="*/ 5143 w 365183"/>
                        <a:gd name="connsiteY3" fmla="*/ 503238 h 503238"/>
                        <a:gd name="connsiteX0" fmla="*/ 5143 w 375522"/>
                        <a:gd name="connsiteY0" fmla="*/ 503238 h 503238"/>
                        <a:gd name="connsiteX1" fmla="*/ 185163 w 375522"/>
                        <a:gd name="connsiteY1" fmla="*/ 0 h 503238"/>
                        <a:gd name="connsiteX2" fmla="*/ 365183 w 375522"/>
                        <a:gd name="connsiteY2" fmla="*/ 503238 h 503238"/>
                        <a:gd name="connsiteX3" fmla="*/ 5143 w 375522"/>
                        <a:gd name="connsiteY3" fmla="*/ 503238 h 503238"/>
                        <a:gd name="connsiteX0" fmla="*/ 5143 w 376660"/>
                        <a:gd name="connsiteY0" fmla="*/ 503238 h 503238"/>
                        <a:gd name="connsiteX1" fmla="*/ 185163 w 376660"/>
                        <a:gd name="connsiteY1" fmla="*/ 0 h 503238"/>
                        <a:gd name="connsiteX2" fmla="*/ 365183 w 376660"/>
                        <a:gd name="connsiteY2" fmla="*/ 503238 h 503238"/>
                        <a:gd name="connsiteX3" fmla="*/ 5143 w 376660"/>
                        <a:gd name="connsiteY3" fmla="*/ 503238 h 503238"/>
                        <a:gd name="connsiteX0" fmla="*/ 5839 w 377356"/>
                        <a:gd name="connsiteY0" fmla="*/ 503238 h 503238"/>
                        <a:gd name="connsiteX1" fmla="*/ 185859 w 377356"/>
                        <a:gd name="connsiteY1" fmla="*/ 0 h 503238"/>
                        <a:gd name="connsiteX2" fmla="*/ 365879 w 377356"/>
                        <a:gd name="connsiteY2" fmla="*/ 503238 h 503238"/>
                        <a:gd name="connsiteX3" fmla="*/ 5839 w 377356"/>
                        <a:gd name="connsiteY3" fmla="*/ 503238 h 503238"/>
                        <a:gd name="connsiteX0" fmla="*/ 10274 w 381791"/>
                        <a:gd name="connsiteY0" fmla="*/ 503238 h 503238"/>
                        <a:gd name="connsiteX1" fmla="*/ 190294 w 381791"/>
                        <a:gd name="connsiteY1" fmla="*/ 0 h 503238"/>
                        <a:gd name="connsiteX2" fmla="*/ 370314 w 381791"/>
                        <a:gd name="connsiteY2" fmla="*/ 503238 h 503238"/>
                        <a:gd name="connsiteX3" fmla="*/ 10274 w 381791"/>
                        <a:gd name="connsiteY3" fmla="*/ 503238 h 503238"/>
                        <a:gd name="connsiteX0" fmla="*/ 5149 w 564427"/>
                        <a:gd name="connsiteY0" fmla="*/ 893780 h 899473"/>
                        <a:gd name="connsiteX1" fmla="*/ 372930 w 564427"/>
                        <a:gd name="connsiteY1" fmla="*/ 0 h 899473"/>
                        <a:gd name="connsiteX2" fmla="*/ 552950 w 564427"/>
                        <a:gd name="connsiteY2" fmla="*/ 503238 h 899473"/>
                        <a:gd name="connsiteX3" fmla="*/ 5149 w 564427"/>
                        <a:gd name="connsiteY3" fmla="*/ 893780 h 899473"/>
                        <a:gd name="connsiteX0" fmla="*/ 5149 w 465425"/>
                        <a:gd name="connsiteY0" fmla="*/ 893780 h 903530"/>
                        <a:gd name="connsiteX1" fmla="*/ 372930 w 465425"/>
                        <a:gd name="connsiteY1" fmla="*/ 0 h 903530"/>
                        <a:gd name="connsiteX2" fmla="*/ 440294 w 465425"/>
                        <a:gd name="connsiteY2" fmla="*/ 683488 h 903530"/>
                        <a:gd name="connsiteX3" fmla="*/ 5149 w 465425"/>
                        <a:gd name="connsiteY3" fmla="*/ 893780 h 903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65425" h="903530">
                          <a:moveTo>
                            <a:pt x="5149" y="893780"/>
                          </a:moveTo>
                          <a:cubicBezTo>
                            <a:pt x="-45334" y="821284"/>
                            <a:pt x="290063" y="114406"/>
                            <a:pt x="372930" y="0"/>
                          </a:cubicBezTo>
                          <a:cubicBezTo>
                            <a:pt x="455797" y="106786"/>
                            <a:pt x="494587" y="630042"/>
                            <a:pt x="440294" y="683488"/>
                          </a:cubicBezTo>
                          <a:cubicBezTo>
                            <a:pt x="381241" y="740638"/>
                            <a:pt x="48962" y="950930"/>
                            <a:pt x="5149" y="893780"/>
                          </a:cubicBezTo>
                          <a:close/>
                        </a:path>
                      </a:pathLst>
                    </a:custGeom>
                    <a:pattFill prst="nar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2" name="月 291">
                      <a:extLst>
                        <a:ext uri="{FF2B5EF4-FFF2-40B4-BE49-F238E27FC236}">
                          <a16:creationId xmlns:a16="http://schemas.microsoft.com/office/drawing/2014/main" id="{A6B62EBD-0F4E-48AE-89B8-D25D913455B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23594" y="2864124"/>
                      <a:ext cx="107635" cy="268903"/>
                    </a:xfrm>
                    <a:prstGeom prst="moon">
                      <a:avLst>
                        <a:gd name="adj" fmla="val 71239"/>
                      </a:avLst>
                    </a:prstGeom>
                    <a:solidFill>
                      <a:srgbClr val="FF7C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3" name="円/楕円 347">
                      <a:extLst>
                        <a:ext uri="{FF2B5EF4-FFF2-40B4-BE49-F238E27FC236}">
                          <a16:creationId xmlns:a16="http://schemas.microsoft.com/office/drawing/2014/main" id="{800F14C1-BE89-4612-8BE5-D2591AFDC9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3124" y="2896340"/>
                      <a:ext cx="67816" cy="6781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68607396-C656-4DF6-977E-3EDEF56F5512}"/>
              </a:ext>
            </a:extLst>
          </p:cNvPr>
          <p:cNvGrpSpPr/>
          <p:nvPr/>
        </p:nvGrpSpPr>
        <p:grpSpPr>
          <a:xfrm>
            <a:off x="6755506" y="1435456"/>
            <a:ext cx="2318472" cy="1359610"/>
            <a:chOff x="6654830" y="964688"/>
            <a:chExt cx="2919344" cy="1711977"/>
          </a:xfrm>
        </p:grpSpPr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F28B49D8-4254-4FFB-823E-D2316E09763E}"/>
                </a:ext>
              </a:extLst>
            </p:cNvPr>
            <p:cNvGrpSpPr/>
            <p:nvPr/>
          </p:nvGrpSpPr>
          <p:grpSpPr>
            <a:xfrm rot="21158260">
              <a:off x="6654830" y="964688"/>
              <a:ext cx="2670146" cy="1283724"/>
              <a:chOff x="-239423" y="4457705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D9FD50F6-D94E-468B-A222-1D4C7CED046D}"/>
                  </a:ext>
                </a:extLst>
              </p:cNvPr>
              <p:cNvSpPr/>
              <p:nvPr/>
            </p:nvSpPr>
            <p:spPr>
              <a:xfrm>
                <a:off x="-239423" y="4457705"/>
                <a:ext cx="3140015" cy="150962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CD8689F5-7E19-4E2F-8B8A-774BE0C15AE5}"/>
                  </a:ext>
                </a:extLst>
              </p:cNvPr>
              <p:cNvSpPr/>
              <p:nvPr/>
            </p:nvSpPr>
            <p:spPr>
              <a:xfrm>
                <a:off x="-169216" y="4522737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A80A2D92-8B71-4620-96A6-0AFF86E8030F}"/>
                  </a:ext>
                </a:extLst>
              </p:cNvPr>
              <p:cNvSpPr txBox="1"/>
              <p:nvPr/>
            </p:nvSpPr>
            <p:spPr>
              <a:xfrm>
                <a:off x="-39457" y="4977087"/>
                <a:ext cx="1366088" cy="403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お肉券</a:t>
                </a: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107791C5-748A-4D4B-9604-C74BF1F94EA7}"/>
                  </a:ext>
                </a:extLst>
              </p:cNvPr>
              <p:cNvSpPr/>
              <p:nvPr/>
            </p:nvSpPr>
            <p:spPr>
              <a:xfrm>
                <a:off x="1499657" y="4648667"/>
                <a:ext cx="1169954" cy="11699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0E89A513-EE1B-41BF-AE5D-A8C8BA07B41D}"/>
                  </a:ext>
                </a:extLst>
              </p:cNvPr>
              <p:cNvGrpSpPr/>
              <p:nvPr/>
            </p:nvGrpSpPr>
            <p:grpSpPr>
              <a:xfrm>
                <a:off x="1459871" y="4871688"/>
                <a:ext cx="1237334" cy="665356"/>
                <a:chOff x="5263023" y="1199303"/>
                <a:chExt cx="1390646" cy="838500"/>
              </a:xfrm>
            </p:grpSpPr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2DB0CC48-2732-4B78-A93E-7F61D0517E26}"/>
                    </a:ext>
                  </a:extLst>
                </p:cNvPr>
                <p:cNvGrpSpPr/>
                <p:nvPr/>
              </p:nvGrpSpPr>
              <p:grpSpPr>
                <a:xfrm>
                  <a:off x="5510508" y="1199303"/>
                  <a:ext cx="1143161" cy="480360"/>
                  <a:chOff x="4457228" y="3537994"/>
                  <a:chExt cx="3485761" cy="1200786"/>
                </a:xfrm>
              </p:grpSpPr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EA103A43-6B07-43C5-81FB-AA359D811666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9955" cy="1200786"/>
                  </a:xfrm>
                  <a:custGeom>
                    <a:avLst/>
                    <a:gdLst>
                      <a:gd name="connsiteX0" fmla="*/ 2749409 w 3479955"/>
                      <a:gd name="connsiteY0" fmla="*/ 18 h 1200786"/>
                      <a:gd name="connsiteX1" fmla="*/ 3470871 w 3479955"/>
                      <a:gd name="connsiteY1" fmla="*/ 330743 h 1200786"/>
                      <a:gd name="connsiteX2" fmla="*/ 3472938 w 3479955"/>
                      <a:gd name="connsiteY2" fmla="*/ 352622 h 1200786"/>
                      <a:gd name="connsiteX3" fmla="*/ 3479955 w 3479955"/>
                      <a:gd name="connsiteY3" fmla="*/ 384263 h 1200786"/>
                      <a:gd name="connsiteX4" fmla="*/ 3432967 w 3479955"/>
                      <a:gd name="connsiteY4" fmla="*/ 650872 h 1200786"/>
                      <a:gd name="connsiteX5" fmla="*/ 3413189 w 3479955"/>
                      <a:gd name="connsiteY5" fmla="*/ 681923 h 1200786"/>
                      <a:gd name="connsiteX6" fmla="*/ 3405634 w 3479955"/>
                      <a:gd name="connsiteY6" fmla="*/ 685285 h 1200786"/>
                      <a:gd name="connsiteX7" fmla="*/ 3399819 w 3479955"/>
                      <a:gd name="connsiteY7" fmla="*/ 694574 h 1200786"/>
                      <a:gd name="connsiteX8" fmla="*/ 1851407 w 3479955"/>
                      <a:gd name="connsiteY8" fmla="*/ 1034006 h 1200786"/>
                      <a:gd name="connsiteX9" fmla="*/ 840230 w 3479955"/>
                      <a:gd name="connsiteY9" fmla="*/ 1199106 h 1200786"/>
                      <a:gd name="connsiteX10" fmla="*/ 82800 w 3479955"/>
                      <a:gd name="connsiteY10" fmla="*/ 889543 h 1200786"/>
                      <a:gd name="connsiteX11" fmla="*/ 79518 w 3479955"/>
                      <a:gd name="connsiteY11" fmla="*/ 844757 h 1200786"/>
                      <a:gd name="connsiteX12" fmla="*/ 6946 w 3479955"/>
                      <a:gd name="connsiteY12" fmla="*/ 714918 h 1200786"/>
                      <a:gd name="connsiteX13" fmla="*/ 521173 w 3479955"/>
                      <a:gd name="connsiteY13" fmla="*/ 240255 h 1200786"/>
                      <a:gd name="connsiteX14" fmla="*/ 1575396 w 3479955"/>
                      <a:gd name="connsiteY14" fmla="*/ 157705 h 1200786"/>
                      <a:gd name="connsiteX15" fmla="*/ 2749409 w 3479955"/>
                      <a:gd name="connsiteY15" fmla="*/ 18 h 1200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79955" h="1200786">
                        <a:moveTo>
                          <a:pt x="2749409" y="18"/>
                        </a:moveTo>
                        <a:cubicBezTo>
                          <a:pt x="3053795" y="1373"/>
                          <a:pt x="3322242" y="78349"/>
                          <a:pt x="3470871" y="330743"/>
                        </a:cubicBezTo>
                        <a:lnTo>
                          <a:pt x="3472938" y="352622"/>
                        </a:lnTo>
                        <a:lnTo>
                          <a:pt x="3479955" y="384263"/>
                        </a:lnTo>
                        <a:lnTo>
                          <a:pt x="3432967" y="650872"/>
                        </a:lnTo>
                        <a:cubicBezTo>
                          <a:pt x="3430661" y="663953"/>
                          <a:pt x="3423272" y="674861"/>
                          <a:pt x="3413189" y="681923"/>
                        </a:cubicBezTo>
                        <a:lnTo>
                          <a:pt x="3405634" y="685285"/>
                        </a:lnTo>
                        <a:lnTo>
                          <a:pt x="3399819" y="694574"/>
                        </a:lnTo>
                        <a:cubicBezTo>
                          <a:pt x="3224611" y="869716"/>
                          <a:pt x="2227681" y="948579"/>
                          <a:pt x="1851407" y="1034006"/>
                        </a:cubicBezTo>
                        <a:cubicBezTo>
                          <a:pt x="1421380" y="1131637"/>
                          <a:pt x="1132553" y="1213658"/>
                          <a:pt x="840230" y="1199106"/>
                        </a:cubicBezTo>
                        <a:cubicBezTo>
                          <a:pt x="455832" y="1206779"/>
                          <a:pt x="130065" y="1002256"/>
                          <a:pt x="82800" y="889543"/>
                        </a:cubicBezTo>
                        <a:cubicBezTo>
                          <a:pt x="76892" y="875454"/>
                          <a:pt x="76028" y="860427"/>
                          <a:pt x="79518" y="844757"/>
                        </a:cubicBezTo>
                        <a:lnTo>
                          <a:pt x="6946" y="714918"/>
                        </a:ln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1907294" y="121540"/>
                          <a:pt x="2358056" y="-1724"/>
                          <a:pt x="2749409" y="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C00000"/>
                      </a:gs>
                      <a:gs pos="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楕円 225">
                    <a:extLst>
                      <a:ext uri="{FF2B5EF4-FFF2-40B4-BE49-F238E27FC236}">
                        <a16:creationId xmlns:a16="http://schemas.microsoft.com/office/drawing/2014/main" id="{A7D8804F-22C5-42DD-A958-B2B2C62F7F16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6952" cy="943309"/>
                  </a:xfrm>
                  <a:custGeom>
                    <a:avLst/>
                    <a:gdLst>
                      <a:gd name="connsiteX0" fmla="*/ 0 w 3009900"/>
                      <a:gd name="connsiteY0" fmla="*/ 452438 h 904875"/>
                      <a:gd name="connsiteX1" fmla="*/ 1504950 w 3009900"/>
                      <a:gd name="connsiteY1" fmla="*/ 0 h 904875"/>
                      <a:gd name="connsiteX2" fmla="*/ 3009900 w 3009900"/>
                      <a:gd name="connsiteY2" fmla="*/ 452438 h 904875"/>
                      <a:gd name="connsiteX3" fmla="*/ 1504950 w 3009900"/>
                      <a:gd name="connsiteY3" fmla="*/ 904876 h 904875"/>
                      <a:gd name="connsiteX4" fmla="*/ 0 w 3009900"/>
                      <a:gd name="connsiteY4" fmla="*/ 452438 h 904875"/>
                      <a:gd name="connsiteX0" fmla="*/ 0 w 3019425"/>
                      <a:gd name="connsiteY0" fmla="*/ 577589 h 908844"/>
                      <a:gd name="connsiteX1" fmla="*/ 1514475 w 3019425"/>
                      <a:gd name="connsiteY1" fmla="*/ 1326 h 908844"/>
                      <a:gd name="connsiteX2" fmla="*/ 3019425 w 3019425"/>
                      <a:gd name="connsiteY2" fmla="*/ 453764 h 908844"/>
                      <a:gd name="connsiteX3" fmla="*/ 1514475 w 3019425"/>
                      <a:gd name="connsiteY3" fmla="*/ 906202 h 908844"/>
                      <a:gd name="connsiteX4" fmla="*/ 0 w 3019425"/>
                      <a:gd name="connsiteY4" fmla="*/ 577589 h 908844"/>
                      <a:gd name="connsiteX0" fmla="*/ 3229 w 3022654"/>
                      <a:gd name="connsiteY0" fmla="*/ 577589 h 917454"/>
                      <a:gd name="connsiteX1" fmla="*/ 1517704 w 3022654"/>
                      <a:gd name="connsiteY1" fmla="*/ 1326 h 917454"/>
                      <a:gd name="connsiteX2" fmla="*/ 3022654 w 3022654"/>
                      <a:gd name="connsiteY2" fmla="*/ 453764 h 917454"/>
                      <a:gd name="connsiteX3" fmla="*/ 1517704 w 3022654"/>
                      <a:gd name="connsiteY3" fmla="*/ 906202 h 917454"/>
                      <a:gd name="connsiteX4" fmla="*/ 3229 w 3022654"/>
                      <a:gd name="connsiteY4" fmla="*/ 577589 h 917454"/>
                      <a:gd name="connsiteX0" fmla="*/ 1622 w 3021047"/>
                      <a:gd name="connsiteY0" fmla="*/ 577589 h 676071"/>
                      <a:gd name="connsiteX1" fmla="*/ 1516097 w 3021047"/>
                      <a:gd name="connsiteY1" fmla="*/ 1326 h 676071"/>
                      <a:gd name="connsiteX2" fmla="*/ 3021047 w 3021047"/>
                      <a:gd name="connsiteY2" fmla="*/ 453764 h 676071"/>
                      <a:gd name="connsiteX3" fmla="*/ 1808197 w 3021047"/>
                      <a:gd name="connsiteY3" fmla="*/ 664902 h 676071"/>
                      <a:gd name="connsiteX4" fmla="*/ 1622 w 3021047"/>
                      <a:gd name="connsiteY4" fmla="*/ 577589 h 676071"/>
                      <a:gd name="connsiteX0" fmla="*/ 1622 w 3021047"/>
                      <a:gd name="connsiteY0" fmla="*/ 577589 h 819955"/>
                      <a:gd name="connsiteX1" fmla="*/ 1516097 w 3021047"/>
                      <a:gd name="connsiteY1" fmla="*/ 1326 h 819955"/>
                      <a:gd name="connsiteX2" fmla="*/ 3021047 w 3021047"/>
                      <a:gd name="connsiteY2" fmla="*/ 453764 h 819955"/>
                      <a:gd name="connsiteX3" fmla="*/ 1808197 w 3021047"/>
                      <a:gd name="connsiteY3" fmla="*/ 664902 h 819955"/>
                      <a:gd name="connsiteX4" fmla="*/ 1622 w 3021047"/>
                      <a:gd name="connsiteY4" fmla="*/ 577589 h 819955"/>
                      <a:gd name="connsiteX0" fmla="*/ 1726 w 3424376"/>
                      <a:gd name="connsiteY0" fmla="*/ 596930 h 710911"/>
                      <a:gd name="connsiteX1" fmla="*/ 1516201 w 3424376"/>
                      <a:gd name="connsiteY1" fmla="*/ 20667 h 710911"/>
                      <a:gd name="connsiteX2" fmla="*/ 3424376 w 3424376"/>
                      <a:gd name="connsiteY2" fmla="*/ 263555 h 710911"/>
                      <a:gd name="connsiteX3" fmla="*/ 1808301 w 3424376"/>
                      <a:gd name="connsiteY3" fmla="*/ 684243 h 710911"/>
                      <a:gd name="connsiteX4" fmla="*/ 1726 w 3424376"/>
                      <a:gd name="connsiteY4" fmla="*/ 596930 h 710911"/>
                      <a:gd name="connsiteX0" fmla="*/ 12476 w 3435126"/>
                      <a:gd name="connsiteY0" fmla="*/ 596930 h 811217"/>
                      <a:gd name="connsiteX1" fmla="*/ 1526951 w 3435126"/>
                      <a:gd name="connsiteY1" fmla="*/ 20667 h 811217"/>
                      <a:gd name="connsiteX2" fmla="*/ 3435126 w 3435126"/>
                      <a:gd name="connsiteY2" fmla="*/ 263555 h 811217"/>
                      <a:gd name="connsiteX3" fmla="*/ 1819051 w 3435126"/>
                      <a:gd name="connsiteY3" fmla="*/ 684243 h 811217"/>
                      <a:gd name="connsiteX4" fmla="*/ 12476 w 3435126"/>
                      <a:gd name="connsiteY4" fmla="*/ 596930 h 811217"/>
                      <a:gd name="connsiteX0" fmla="*/ 16347 w 3438997"/>
                      <a:gd name="connsiteY0" fmla="*/ 596930 h 807587"/>
                      <a:gd name="connsiteX1" fmla="*/ 1530822 w 3438997"/>
                      <a:gd name="connsiteY1" fmla="*/ 20667 h 807587"/>
                      <a:gd name="connsiteX2" fmla="*/ 3438997 w 3438997"/>
                      <a:gd name="connsiteY2" fmla="*/ 263555 h 807587"/>
                      <a:gd name="connsiteX3" fmla="*/ 1822922 w 3438997"/>
                      <a:gd name="connsiteY3" fmla="*/ 684243 h 807587"/>
                      <a:gd name="connsiteX4" fmla="*/ 794097 w 3438997"/>
                      <a:gd name="connsiteY4" fmla="*/ 804893 h 807587"/>
                      <a:gd name="connsiteX5" fmla="*/ 16347 w 3438997"/>
                      <a:gd name="connsiteY5" fmla="*/ 596930 h 807587"/>
                      <a:gd name="connsiteX0" fmla="*/ 17134 w 3439784"/>
                      <a:gd name="connsiteY0" fmla="*/ 596930 h 876121"/>
                      <a:gd name="connsiteX1" fmla="*/ 1531609 w 3439784"/>
                      <a:gd name="connsiteY1" fmla="*/ 20667 h 876121"/>
                      <a:gd name="connsiteX2" fmla="*/ 3439784 w 3439784"/>
                      <a:gd name="connsiteY2" fmla="*/ 263555 h 876121"/>
                      <a:gd name="connsiteX3" fmla="*/ 1823709 w 3439784"/>
                      <a:gd name="connsiteY3" fmla="*/ 684243 h 876121"/>
                      <a:gd name="connsiteX4" fmla="*/ 782184 w 3439784"/>
                      <a:gd name="connsiteY4" fmla="*/ 874743 h 876121"/>
                      <a:gd name="connsiteX5" fmla="*/ 17134 w 3439784"/>
                      <a:gd name="connsiteY5" fmla="*/ 596930 h 876121"/>
                      <a:gd name="connsiteX0" fmla="*/ 17056 w 3442881"/>
                      <a:gd name="connsiteY0" fmla="*/ 501939 h 870030"/>
                      <a:gd name="connsiteX1" fmla="*/ 1534706 w 3442881"/>
                      <a:gd name="connsiteY1" fmla="*/ 14576 h 870030"/>
                      <a:gd name="connsiteX2" fmla="*/ 3442881 w 3442881"/>
                      <a:gd name="connsiteY2" fmla="*/ 257464 h 870030"/>
                      <a:gd name="connsiteX3" fmla="*/ 1826806 w 3442881"/>
                      <a:gd name="connsiteY3" fmla="*/ 678152 h 870030"/>
                      <a:gd name="connsiteX4" fmla="*/ 785281 w 3442881"/>
                      <a:gd name="connsiteY4" fmla="*/ 868652 h 870030"/>
                      <a:gd name="connsiteX5" fmla="*/ 17056 w 3442881"/>
                      <a:gd name="connsiteY5" fmla="*/ 501939 h 870030"/>
                      <a:gd name="connsiteX0" fmla="*/ 17056 w 3442881"/>
                      <a:gd name="connsiteY0" fmla="*/ 487524 h 855615"/>
                      <a:gd name="connsiteX1" fmla="*/ 493183 w 3442881"/>
                      <a:gd name="connsiteY1" fmla="*/ 247811 h 855615"/>
                      <a:gd name="connsiteX2" fmla="*/ 1534706 w 3442881"/>
                      <a:gd name="connsiteY2" fmla="*/ 161 h 855615"/>
                      <a:gd name="connsiteX3" fmla="*/ 3442881 w 3442881"/>
                      <a:gd name="connsiteY3" fmla="*/ 243049 h 855615"/>
                      <a:gd name="connsiteX4" fmla="*/ 1826806 w 3442881"/>
                      <a:gd name="connsiteY4" fmla="*/ 663737 h 855615"/>
                      <a:gd name="connsiteX5" fmla="*/ 785281 w 3442881"/>
                      <a:gd name="connsiteY5" fmla="*/ 854237 h 855615"/>
                      <a:gd name="connsiteX6" fmla="*/ 17056 w 3442881"/>
                      <a:gd name="connsiteY6" fmla="*/ 487524 h 855615"/>
                      <a:gd name="connsiteX0" fmla="*/ 5704 w 3431529"/>
                      <a:gd name="connsiteY0" fmla="*/ 489092 h 857183"/>
                      <a:gd name="connsiteX1" fmla="*/ 481831 w 3431529"/>
                      <a:gd name="connsiteY1" fmla="*/ 154129 h 857183"/>
                      <a:gd name="connsiteX2" fmla="*/ 1523354 w 3431529"/>
                      <a:gd name="connsiteY2" fmla="*/ 1729 h 857183"/>
                      <a:gd name="connsiteX3" fmla="*/ 3431529 w 3431529"/>
                      <a:gd name="connsiteY3" fmla="*/ 244617 h 857183"/>
                      <a:gd name="connsiteX4" fmla="*/ 1815454 w 3431529"/>
                      <a:gd name="connsiteY4" fmla="*/ 665305 h 857183"/>
                      <a:gd name="connsiteX5" fmla="*/ 773929 w 3431529"/>
                      <a:gd name="connsiteY5" fmla="*/ 855805 h 857183"/>
                      <a:gd name="connsiteX6" fmla="*/ 5704 w 3431529"/>
                      <a:gd name="connsiteY6" fmla="*/ 489092 h 857183"/>
                      <a:gd name="connsiteX0" fmla="*/ 5094 w 3469019"/>
                      <a:gd name="connsiteY0" fmla="*/ 628792 h 857183"/>
                      <a:gd name="connsiteX1" fmla="*/ 519321 w 3469019"/>
                      <a:gd name="connsiteY1" fmla="*/ 154129 h 857183"/>
                      <a:gd name="connsiteX2" fmla="*/ 1560844 w 3469019"/>
                      <a:gd name="connsiteY2" fmla="*/ 1729 h 857183"/>
                      <a:gd name="connsiteX3" fmla="*/ 3469019 w 3469019"/>
                      <a:gd name="connsiteY3" fmla="*/ 244617 h 857183"/>
                      <a:gd name="connsiteX4" fmla="*/ 1852944 w 3469019"/>
                      <a:gd name="connsiteY4" fmla="*/ 665305 h 857183"/>
                      <a:gd name="connsiteX5" fmla="*/ 811419 w 3469019"/>
                      <a:gd name="connsiteY5" fmla="*/ 855805 h 857183"/>
                      <a:gd name="connsiteX6" fmla="*/ 5094 w 3469019"/>
                      <a:gd name="connsiteY6" fmla="*/ 628792 h 857183"/>
                      <a:gd name="connsiteX0" fmla="*/ 5094 w 3469019"/>
                      <a:gd name="connsiteY0" fmla="*/ 562243 h 790634"/>
                      <a:gd name="connsiteX1" fmla="*/ 519321 w 3469019"/>
                      <a:gd name="connsiteY1" fmla="*/ 87580 h 790634"/>
                      <a:gd name="connsiteX2" fmla="*/ 1573544 w 3469019"/>
                      <a:gd name="connsiteY2" fmla="*/ 5030 h 790634"/>
                      <a:gd name="connsiteX3" fmla="*/ 3469019 w 3469019"/>
                      <a:gd name="connsiteY3" fmla="*/ 178068 h 790634"/>
                      <a:gd name="connsiteX4" fmla="*/ 1852944 w 3469019"/>
                      <a:gd name="connsiteY4" fmla="*/ 598756 h 790634"/>
                      <a:gd name="connsiteX5" fmla="*/ 811419 w 3469019"/>
                      <a:gd name="connsiteY5" fmla="*/ 789256 h 790634"/>
                      <a:gd name="connsiteX6" fmla="*/ 5094 w 3469019"/>
                      <a:gd name="connsiteY6" fmla="*/ 562243 h 790634"/>
                      <a:gd name="connsiteX0" fmla="*/ 5094 w 3469019"/>
                      <a:gd name="connsiteY0" fmla="*/ 596701 h 825092"/>
                      <a:gd name="connsiteX1" fmla="*/ 519321 w 3469019"/>
                      <a:gd name="connsiteY1" fmla="*/ 122038 h 825092"/>
                      <a:gd name="connsiteX2" fmla="*/ 1573544 w 3469019"/>
                      <a:gd name="connsiteY2" fmla="*/ 39488 h 825092"/>
                      <a:gd name="connsiteX3" fmla="*/ 3469019 w 3469019"/>
                      <a:gd name="connsiteY3" fmla="*/ 212526 h 825092"/>
                      <a:gd name="connsiteX4" fmla="*/ 1852944 w 3469019"/>
                      <a:gd name="connsiteY4" fmla="*/ 633214 h 825092"/>
                      <a:gd name="connsiteX5" fmla="*/ 811419 w 3469019"/>
                      <a:gd name="connsiteY5" fmla="*/ 823714 h 825092"/>
                      <a:gd name="connsiteX6" fmla="*/ 5094 w 3469019"/>
                      <a:gd name="connsiteY6" fmla="*/ 596701 h 825092"/>
                      <a:gd name="connsiteX0" fmla="*/ 5094 w 3469019"/>
                      <a:gd name="connsiteY0" fmla="*/ 676266 h 904657"/>
                      <a:gd name="connsiteX1" fmla="*/ 519321 w 3469019"/>
                      <a:gd name="connsiteY1" fmla="*/ 201603 h 904657"/>
                      <a:gd name="connsiteX2" fmla="*/ 1573544 w 3469019"/>
                      <a:gd name="connsiteY2" fmla="*/ 119053 h 904657"/>
                      <a:gd name="connsiteX3" fmla="*/ 3469019 w 3469019"/>
                      <a:gd name="connsiteY3" fmla="*/ 292091 h 904657"/>
                      <a:gd name="connsiteX4" fmla="*/ 1852944 w 3469019"/>
                      <a:gd name="connsiteY4" fmla="*/ 712779 h 904657"/>
                      <a:gd name="connsiteX5" fmla="*/ 811419 w 3469019"/>
                      <a:gd name="connsiteY5" fmla="*/ 903279 h 904657"/>
                      <a:gd name="connsiteX6" fmla="*/ 5094 w 3469019"/>
                      <a:gd name="connsiteY6" fmla="*/ 676266 h 904657"/>
                      <a:gd name="connsiteX0" fmla="*/ 6946 w 3470871"/>
                      <a:gd name="connsiteY0" fmla="*/ 676266 h 904657"/>
                      <a:gd name="connsiteX1" fmla="*/ 521173 w 3470871"/>
                      <a:gd name="connsiteY1" fmla="*/ 201603 h 904657"/>
                      <a:gd name="connsiteX2" fmla="*/ 1575396 w 3470871"/>
                      <a:gd name="connsiteY2" fmla="*/ 119053 h 904657"/>
                      <a:gd name="connsiteX3" fmla="*/ 3470871 w 3470871"/>
                      <a:gd name="connsiteY3" fmla="*/ 292091 h 904657"/>
                      <a:gd name="connsiteX4" fmla="*/ 1854796 w 3470871"/>
                      <a:gd name="connsiteY4" fmla="*/ 712779 h 904657"/>
                      <a:gd name="connsiteX5" fmla="*/ 813271 w 3470871"/>
                      <a:gd name="connsiteY5" fmla="*/ 903279 h 904657"/>
                      <a:gd name="connsiteX6" fmla="*/ 6946 w 3470871"/>
                      <a:gd name="connsiteY6" fmla="*/ 676266 h 904657"/>
                      <a:gd name="connsiteX0" fmla="*/ 6946 w 3476952"/>
                      <a:gd name="connsiteY0" fmla="*/ 676266 h 904657"/>
                      <a:gd name="connsiteX1" fmla="*/ 521173 w 3476952"/>
                      <a:gd name="connsiteY1" fmla="*/ 201603 h 904657"/>
                      <a:gd name="connsiteX2" fmla="*/ 1575396 w 3476952"/>
                      <a:gd name="connsiteY2" fmla="*/ 119053 h 904657"/>
                      <a:gd name="connsiteX3" fmla="*/ 3470871 w 3476952"/>
                      <a:gd name="connsiteY3" fmla="*/ 292091 h 904657"/>
                      <a:gd name="connsiteX4" fmla="*/ 1854796 w 3476952"/>
                      <a:gd name="connsiteY4" fmla="*/ 712779 h 904657"/>
                      <a:gd name="connsiteX5" fmla="*/ 813271 w 3476952"/>
                      <a:gd name="connsiteY5" fmla="*/ 903279 h 904657"/>
                      <a:gd name="connsiteX6" fmla="*/ 6946 w 3476952"/>
                      <a:gd name="connsiteY6" fmla="*/ 676266 h 904657"/>
                      <a:gd name="connsiteX0" fmla="*/ 6946 w 3476952"/>
                      <a:gd name="connsiteY0" fmla="*/ 714918 h 943309"/>
                      <a:gd name="connsiteX1" fmla="*/ 521173 w 3476952"/>
                      <a:gd name="connsiteY1" fmla="*/ 240255 h 943309"/>
                      <a:gd name="connsiteX2" fmla="*/ 1575396 w 3476952"/>
                      <a:gd name="connsiteY2" fmla="*/ 157705 h 943309"/>
                      <a:gd name="connsiteX3" fmla="*/ 3470871 w 3476952"/>
                      <a:gd name="connsiteY3" fmla="*/ 330743 h 943309"/>
                      <a:gd name="connsiteX4" fmla="*/ 1854796 w 3476952"/>
                      <a:gd name="connsiteY4" fmla="*/ 751431 h 943309"/>
                      <a:gd name="connsiteX5" fmla="*/ 813271 w 3476952"/>
                      <a:gd name="connsiteY5" fmla="*/ 941931 h 943309"/>
                      <a:gd name="connsiteX6" fmla="*/ 6946 w 3476952"/>
                      <a:gd name="connsiteY6" fmla="*/ 714918 h 943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76952" h="943309">
                        <a:moveTo>
                          <a:pt x="6946" y="714918"/>
                        </a:move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2165437" y="93411"/>
                          <a:pt x="3131146" y="-246157"/>
                          <a:pt x="3470871" y="330743"/>
                        </a:cubicBezTo>
                        <a:cubicBezTo>
                          <a:pt x="3575646" y="564743"/>
                          <a:pt x="2297729" y="649566"/>
                          <a:pt x="1854796" y="751431"/>
                        </a:cubicBezTo>
                        <a:cubicBezTo>
                          <a:pt x="1411863" y="853296"/>
                          <a:pt x="1114367" y="956483"/>
                          <a:pt x="813271" y="941931"/>
                        </a:cubicBezTo>
                        <a:cubicBezTo>
                          <a:pt x="512175" y="927379"/>
                          <a:pt x="65154" y="885839"/>
                          <a:pt x="6946" y="714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フリーフォーム: 図形 503">
                    <a:extLst>
                      <a:ext uri="{FF2B5EF4-FFF2-40B4-BE49-F238E27FC236}">
                        <a16:creationId xmlns:a16="http://schemas.microsoft.com/office/drawing/2014/main" id="{DE661647-678E-4838-9683-F2524714003B}"/>
                      </a:ext>
                    </a:extLst>
                  </p:cNvPr>
                  <p:cNvSpPr/>
                  <p:nvPr/>
                </p:nvSpPr>
                <p:spPr>
                  <a:xfrm>
                    <a:off x="5389376" y="3537994"/>
                    <a:ext cx="2553613" cy="558425"/>
                  </a:xfrm>
                  <a:custGeom>
                    <a:avLst/>
                    <a:gdLst>
                      <a:gd name="connsiteX0" fmla="*/ 1826070 w 2553613"/>
                      <a:gd name="connsiteY0" fmla="*/ 18 h 558425"/>
                      <a:gd name="connsiteX1" fmla="*/ 2547532 w 2553613"/>
                      <a:gd name="connsiteY1" fmla="*/ 330743 h 558425"/>
                      <a:gd name="connsiteX2" fmla="*/ 2199029 w 2553613"/>
                      <a:gd name="connsiteY2" fmla="*/ 539825 h 558425"/>
                      <a:gd name="connsiteX3" fmla="*/ 2106000 w 2553613"/>
                      <a:gd name="connsiteY3" fmla="*/ 558425 h 558425"/>
                      <a:gd name="connsiteX4" fmla="*/ 2112061 w 2553613"/>
                      <a:gd name="connsiteY4" fmla="*/ 553986 h 558425"/>
                      <a:gd name="connsiteX5" fmla="*/ 2160058 w 2553613"/>
                      <a:gd name="connsiteY5" fmla="*/ 519656 h 558425"/>
                      <a:gd name="connsiteX6" fmla="*/ 2429933 w 2553613"/>
                      <a:gd name="connsiteY6" fmla="*/ 341856 h 558425"/>
                      <a:gd name="connsiteX7" fmla="*/ 2302933 w 2553613"/>
                      <a:gd name="connsiteY7" fmla="*/ 218031 h 558425"/>
                      <a:gd name="connsiteX8" fmla="*/ 2004483 w 2553613"/>
                      <a:gd name="connsiteY8" fmla="*/ 287881 h 558425"/>
                      <a:gd name="connsiteX9" fmla="*/ 1874308 w 2553613"/>
                      <a:gd name="connsiteY9" fmla="*/ 116431 h 558425"/>
                      <a:gd name="connsiteX10" fmla="*/ 1194858 w 2553613"/>
                      <a:gd name="connsiteY10" fmla="*/ 167231 h 558425"/>
                      <a:gd name="connsiteX11" fmla="*/ 105833 w 2553613"/>
                      <a:gd name="connsiteY11" fmla="*/ 294231 h 558425"/>
                      <a:gd name="connsiteX12" fmla="*/ 2448 w 2553613"/>
                      <a:gd name="connsiteY12" fmla="*/ 204240 h 558425"/>
                      <a:gd name="connsiteX13" fmla="*/ 8232 w 2553613"/>
                      <a:gd name="connsiteY13" fmla="*/ 192480 h 558425"/>
                      <a:gd name="connsiteX14" fmla="*/ 125893 w 2553613"/>
                      <a:gd name="connsiteY14" fmla="*/ 190661 h 558425"/>
                      <a:gd name="connsiteX15" fmla="*/ 652057 w 2553613"/>
                      <a:gd name="connsiteY15" fmla="*/ 157705 h 558425"/>
                      <a:gd name="connsiteX16" fmla="*/ 1826070 w 2553613"/>
                      <a:gd name="connsiteY16" fmla="*/ 18 h 5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53613" h="558425">
                        <a:moveTo>
                          <a:pt x="1826070" y="18"/>
                        </a:moveTo>
                        <a:cubicBezTo>
                          <a:pt x="2130456" y="1373"/>
                          <a:pt x="2398903" y="78349"/>
                          <a:pt x="2547532" y="330743"/>
                        </a:cubicBezTo>
                        <a:cubicBezTo>
                          <a:pt x="2586823" y="418493"/>
                          <a:pt x="2431672" y="485265"/>
                          <a:pt x="2199029" y="539825"/>
                        </a:cubicBezTo>
                        <a:lnTo>
                          <a:pt x="2106000" y="558425"/>
                        </a:lnTo>
                        <a:lnTo>
                          <a:pt x="2112061" y="553986"/>
                        </a:lnTo>
                        <a:cubicBezTo>
                          <a:pt x="2128441" y="542477"/>
                          <a:pt x="2145639" y="530504"/>
                          <a:pt x="2160058" y="519656"/>
                        </a:cubicBezTo>
                        <a:cubicBezTo>
                          <a:pt x="2217737" y="476264"/>
                          <a:pt x="2406121" y="392127"/>
                          <a:pt x="2429933" y="341856"/>
                        </a:cubicBezTo>
                        <a:cubicBezTo>
                          <a:pt x="2453745" y="291585"/>
                          <a:pt x="2373841" y="227027"/>
                          <a:pt x="2302933" y="218031"/>
                        </a:cubicBezTo>
                        <a:cubicBezTo>
                          <a:pt x="2232025" y="209035"/>
                          <a:pt x="2075920" y="304814"/>
                          <a:pt x="2004483" y="287881"/>
                        </a:cubicBezTo>
                        <a:cubicBezTo>
                          <a:pt x="1933046" y="270948"/>
                          <a:pt x="2009246" y="136539"/>
                          <a:pt x="1874308" y="116431"/>
                        </a:cubicBezTo>
                        <a:cubicBezTo>
                          <a:pt x="1739371" y="96323"/>
                          <a:pt x="1489604" y="137598"/>
                          <a:pt x="1194858" y="167231"/>
                        </a:cubicBezTo>
                        <a:lnTo>
                          <a:pt x="105833" y="294231"/>
                        </a:lnTo>
                        <a:cubicBezTo>
                          <a:pt x="14817" y="283913"/>
                          <a:pt x="-8334" y="249980"/>
                          <a:pt x="2448" y="204240"/>
                        </a:cubicBezTo>
                        <a:lnTo>
                          <a:pt x="8232" y="192480"/>
                        </a:lnTo>
                        <a:lnTo>
                          <a:pt x="125893" y="190661"/>
                        </a:lnTo>
                        <a:cubicBezTo>
                          <a:pt x="262795" y="188029"/>
                          <a:pt x="430792" y="181815"/>
                          <a:pt x="652057" y="157705"/>
                        </a:cubicBezTo>
                        <a:cubicBezTo>
                          <a:pt x="983955" y="121540"/>
                          <a:pt x="1434717" y="-1724"/>
                          <a:pt x="1826070" y="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0462FC25-2353-4234-BD6D-66B8A10FBFB8}"/>
                      </a:ext>
                    </a:extLst>
                  </p:cNvPr>
                  <p:cNvSpPr/>
                  <p:nvPr/>
                </p:nvSpPr>
                <p:spPr>
                  <a:xfrm>
                    <a:off x="7393516" y="3885587"/>
                    <a:ext cx="543667" cy="505599"/>
                  </a:xfrm>
                  <a:custGeom>
                    <a:avLst/>
                    <a:gdLst>
                      <a:gd name="connsiteX0" fmla="*/ 536078 w 543667"/>
                      <a:gd name="connsiteY0" fmla="*/ 0 h 505599"/>
                      <a:gd name="connsiteX1" fmla="*/ 536650 w 543667"/>
                      <a:gd name="connsiteY1" fmla="*/ 6052 h 505599"/>
                      <a:gd name="connsiteX2" fmla="*/ 543667 w 543667"/>
                      <a:gd name="connsiteY2" fmla="*/ 37693 h 505599"/>
                      <a:gd name="connsiteX3" fmla="*/ 496679 w 543667"/>
                      <a:gd name="connsiteY3" fmla="*/ 304302 h 505599"/>
                      <a:gd name="connsiteX4" fmla="*/ 476901 w 543667"/>
                      <a:gd name="connsiteY4" fmla="*/ 335353 h 505599"/>
                      <a:gd name="connsiteX5" fmla="*/ 469346 w 543667"/>
                      <a:gd name="connsiteY5" fmla="*/ 338715 h 505599"/>
                      <a:gd name="connsiteX6" fmla="*/ 463531 w 543667"/>
                      <a:gd name="connsiteY6" fmla="*/ 348004 h 505599"/>
                      <a:gd name="connsiteX7" fmla="*/ 200590 w 543667"/>
                      <a:gd name="connsiteY7" fmla="*/ 462915 h 505599"/>
                      <a:gd name="connsiteX8" fmla="*/ 14345 w 543667"/>
                      <a:gd name="connsiteY8" fmla="*/ 505599 h 505599"/>
                      <a:gd name="connsiteX9" fmla="*/ 12370 w 543667"/>
                      <a:gd name="connsiteY9" fmla="*/ 502493 h 505599"/>
                      <a:gd name="connsiteX10" fmla="*/ 1059 w 543667"/>
                      <a:gd name="connsiteY10" fmla="*/ 408036 h 505599"/>
                      <a:gd name="connsiteX11" fmla="*/ 124884 w 543667"/>
                      <a:gd name="connsiteY11" fmla="*/ 322311 h 505599"/>
                      <a:gd name="connsiteX12" fmla="*/ 93134 w 543667"/>
                      <a:gd name="connsiteY12" fmla="*/ 230236 h 505599"/>
                      <a:gd name="connsiteX13" fmla="*/ 188384 w 543667"/>
                      <a:gd name="connsiteY13" fmla="*/ 176261 h 505599"/>
                      <a:gd name="connsiteX14" fmla="*/ 494257 w 543667"/>
                      <a:gd name="connsiteY14" fmla="*/ 19139 h 505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3667" h="505599">
                        <a:moveTo>
                          <a:pt x="536078" y="0"/>
                        </a:moveTo>
                        <a:lnTo>
                          <a:pt x="536650" y="6052"/>
                        </a:lnTo>
                        <a:lnTo>
                          <a:pt x="543667" y="37693"/>
                        </a:lnTo>
                        <a:lnTo>
                          <a:pt x="496679" y="304302"/>
                        </a:lnTo>
                        <a:cubicBezTo>
                          <a:pt x="494373" y="317383"/>
                          <a:pt x="486984" y="328291"/>
                          <a:pt x="476901" y="335353"/>
                        </a:cubicBezTo>
                        <a:lnTo>
                          <a:pt x="469346" y="338715"/>
                        </a:lnTo>
                        <a:lnTo>
                          <a:pt x="463531" y="348004"/>
                        </a:lnTo>
                        <a:cubicBezTo>
                          <a:pt x="419729" y="391790"/>
                          <a:pt x="324570" y="429558"/>
                          <a:pt x="200590" y="462915"/>
                        </a:cubicBezTo>
                        <a:lnTo>
                          <a:pt x="14345" y="505599"/>
                        </a:lnTo>
                        <a:lnTo>
                          <a:pt x="12370" y="502493"/>
                        </a:lnTo>
                        <a:cubicBezTo>
                          <a:pt x="-528" y="467700"/>
                          <a:pt x="-1322" y="428938"/>
                          <a:pt x="1059" y="408036"/>
                        </a:cubicBezTo>
                        <a:cubicBezTo>
                          <a:pt x="5821" y="366232"/>
                          <a:pt x="109538" y="351944"/>
                          <a:pt x="124884" y="322311"/>
                        </a:cubicBezTo>
                        <a:cubicBezTo>
                          <a:pt x="140230" y="292678"/>
                          <a:pt x="82551" y="254578"/>
                          <a:pt x="93134" y="230236"/>
                        </a:cubicBezTo>
                        <a:cubicBezTo>
                          <a:pt x="103717" y="205894"/>
                          <a:pt x="95780" y="221240"/>
                          <a:pt x="188384" y="176261"/>
                        </a:cubicBezTo>
                        <a:cubicBezTo>
                          <a:pt x="246262" y="148149"/>
                          <a:pt x="382067" y="72908"/>
                          <a:pt x="494257" y="1913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9E81275D-E89E-49DA-8959-2C88FE049893}"/>
                      </a:ext>
                    </a:extLst>
                  </p:cNvPr>
                  <p:cNvSpPr/>
                  <p:nvPr/>
                </p:nvSpPr>
                <p:spPr>
                  <a:xfrm>
                    <a:off x="4946339" y="4460459"/>
                    <a:ext cx="920498" cy="262132"/>
                  </a:xfrm>
                  <a:custGeom>
                    <a:avLst/>
                    <a:gdLst>
                      <a:gd name="connsiteX0" fmla="*/ 438461 w 920498"/>
                      <a:gd name="connsiteY0" fmla="*/ 416 h 262132"/>
                      <a:gd name="connsiteX1" fmla="*/ 428936 w 920498"/>
                      <a:gd name="connsiteY1" fmla="*/ 95666 h 262132"/>
                      <a:gd name="connsiteX2" fmla="*/ 482911 w 920498"/>
                      <a:gd name="connsiteY2" fmla="*/ 111541 h 262132"/>
                      <a:gd name="connsiteX3" fmla="*/ 571811 w 920498"/>
                      <a:gd name="connsiteY3" fmla="*/ 89316 h 262132"/>
                      <a:gd name="connsiteX4" fmla="*/ 721036 w 920498"/>
                      <a:gd name="connsiteY4" fmla="*/ 117891 h 262132"/>
                      <a:gd name="connsiteX5" fmla="*/ 870261 w 920498"/>
                      <a:gd name="connsiteY5" fmla="*/ 63916 h 262132"/>
                      <a:gd name="connsiteX6" fmla="*/ 917886 w 920498"/>
                      <a:gd name="connsiteY6" fmla="*/ 165516 h 262132"/>
                      <a:gd name="connsiteX7" fmla="*/ 803586 w 920498"/>
                      <a:gd name="connsiteY7" fmla="*/ 181391 h 262132"/>
                      <a:gd name="connsiteX8" fmla="*/ 767644 w 920498"/>
                      <a:gd name="connsiteY8" fmla="*/ 219987 h 262132"/>
                      <a:gd name="connsiteX9" fmla="*/ 750270 w 920498"/>
                      <a:gd name="connsiteY9" fmla="*/ 244283 h 262132"/>
                      <a:gd name="connsiteX10" fmla="*/ 629855 w 920498"/>
                      <a:gd name="connsiteY10" fmla="*/ 262132 h 262132"/>
                      <a:gd name="connsiteX11" fmla="*/ 622760 w 920498"/>
                      <a:gd name="connsiteY11" fmla="*/ 212918 h 262132"/>
                      <a:gd name="connsiteX12" fmla="*/ 613086 w 920498"/>
                      <a:gd name="connsiteY12" fmla="*/ 178216 h 262132"/>
                      <a:gd name="connsiteX13" fmla="*/ 574986 w 920498"/>
                      <a:gd name="connsiteY13" fmla="*/ 206791 h 262132"/>
                      <a:gd name="connsiteX14" fmla="*/ 508311 w 920498"/>
                      <a:gd name="connsiteY14" fmla="*/ 206791 h 262132"/>
                      <a:gd name="connsiteX15" fmla="*/ 422586 w 920498"/>
                      <a:gd name="connsiteY15" fmla="*/ 190916 h 262132"/>
                      <a:gd name="connsiteX16" fmla="*/ 282886 w 920498"/>
                      <a:gd name="connsiteY16" fmla="*/ 203616 h 262132"/>
                      <a:gd name="connsiteX17" fmla="*/ 263836 w 920498"/>
                      <a:gd name="connsiteY17" fmla="*/ 133766 h 262132"/>
                      <a:gd name="connsiteX18" fmla="*/ 209861 w 920498"/>
                      <a:gd name="connsiteY18" fmla="*/ 117891 h 262132"/>
                      <a:gd name="connsiteX19" fmla="*/ 82861 w 920498"/>
                      <a:gd name="connsiteY19" fmla="*/ 200441 h 262132"/>
                      <a:gd name="connsiteX20" fmla="*/ 60636 w 920498"/>
                      <a:gd name="connsiteY20" fmla="*/ 121066 h 262132"/>
                      <a:gd name="connsiteX21" fmla="*/ 311 w 920498"/>
                      <a:gd name="connsiteY21" fmla="*/ 44866 h 262132"/>
                      <a:gd name="connsiteX22" fmla="*/ 89211 w 920498"/>
                      <a:gd name="connsiteY22" fmla="*/ 54391 h 262132"/>
                      <a:gd name="connsiteX23" fmla="*/ 247961 w 920498"/>
                      <a:gd name="connsiteY23" fmla="*/ 60741 h 262132"/>
                      <a:gd name="connsiteX24" fmla="*/ 438461 w 920498"/>
                      <a:gd name="connsiteY24" fmla="*/ 416 h 262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0498" h="262132">
                        <a:moveTo>
                          <a:pt x="438461" y="416"/>
                        </a:moveTo>
                        <a:cubicBezTo>
                          <a:pt x="468624" y="6237"/>
                          <a:pt x="421528" y="77145"/>
                          <a:pt x="428936" y="95666"/>
                        </a:cubicBezTo>
                        <a:cubicBezTo>
                          <a:pt x="436344" y="114187"/>
                          <a:pt x="459099" y="112599"/>
                          <a:pt x="482911" y="111541"/>
                        </a:cubicBezTo>
                        <a:cubicBezTo>
                          <a:pt x="506723" y="110483"/>
                          <a:pt x="532124" y="88258"/>
                          <a:pt x="571811" y="89316"/>
                        </a:cubicBezTo>
                        <a:cubicBezTo>
                          <a:pt x="611498" y="90374"/>
                          <a:pt x="671294" y="122124"/>
                          <a:pt x="721036" y="117891"/>
                        </a:cubicBezTo>
                        <a:cubicBezTo>
                          <a:pt x="770778" y="113658"/>
                          <a:pt x="837453" y="55979"/>
                          <a:pt x="870261" y="63916"/>
                        </a:cubicBezTo>
                        <a:cubicBezTo>
                          <a:pt x="903069" y="71853"/>
                          <a:pt x="928998" y="145937"/>
                          <a:pt x="917886" y="165516"/>
                        </a:cubicBezTo>
                        <a:cubicBezTo>
                          <a:pt x="906774" y="185095"/>
                          <a:pt x="846448" y="151229"/>
                          <a:pt x="803586" y="181391"/>
                        </a:cubicBezTo>
                        <a:cubicBezTo>
                          <a:pt x="792871" y="188932"/>
                          <a:pt x="780568" y="203054"/>
                          <a:pt x="767644" y="219987"/>
                        </a:cubicBezTo>
                        <a:lnTo>
                          <a:pt x="750270" y="244283"/>
                        </a:lnTo>
                        <a:lnTo>
                          <a:pt x="629855" y="262132"/>
                        </a:lnTo>
                        <a:lnTo>
                          <a:pt x="622760" y="212918"/>
                        </a:lnTo>
                        <a:cubicBezTo>
                          <a:pt x="620032" y="196241"/>
                          <a:pt x="617055" y="183243"/>
                          <a:pt x="613086" y="178216"/>
                        </a:cubicBezTo>
                        <a:cubicBezTo>
                          <a:pt x="597211" y="158108"/>
                          <a:pt x="592449" y="202028"/>
                          <a:pt x="574986" y="206791"/>
                        </a:cubicBezTo>
                        <a:cubicBezTo>
                          <a:pt x="557523" y="211554"/>
                          <a:pt x="533711" y="209437"/>
                          <a:pt x="508311" y="206791"/>
                        </a:cubicBezTo>
                        <a:cubicBezTo>
                          <a:pt x="482911" y="204145"/>
                          <a:pt x="460157" y="191445"/>
                          <a:pt x="422586" y="190916"/>
                        </a:cubicBezTo>
                        <a:cubicBezTo>
                          <a:pt x="385015" y="190387"/>
                          <a:pt x="309344" y="213141"/>
                          <a:pt x="282886" y="203616"/>
                        </a:cubicBezTo>
                        <a:cubicBezTo>
                          <a:pt x="256428" y="194091"/>
                          <a:pt x="276007" y="148053"/>
                          <a:pt x="263836" y="133766"/>
                        </a:cubicBezTo>
                        <a:cubicBezTo>
                          <a:pt x="251665" y="119479"/>
                          <a:pt x="240023" y="106779"/>
                          <a:pt x="209861" y="117891"/>
                        </a:cubicBezTo>
                        <a:cubicBezTo>
                          <a:pt x="179699" y="129003"/>
                          <a:pt x="107732" y="199912"/>
                          <a:pt x="82861" y="200441"/>
                        </a:cubicBezTo>
                        <a:cubicBezTo>
                          <a:pt x="57990" y="200970"/>
                          <a:pt x="74394" y="146995"/>
                          <a:pt x="60636" y="121066"/>
                        </a:cubicBezTo>
                        <a:cubicBezTo>
                          <a:pt x="46878" y="95137"/>
                          <a:pt x="-4451" y="55978"/>
                          <a:pt x="311" y="44866"/>
                        </a:cubicBezTo>
                        <a:cubicBezTo>
                          <a:pt x="5073" y="33754"/>
                          <a:pt x="47936" y="51745"/>
                          <a:pt x="89211" y="54391"/>
                        </a:cubicBezTo>
                        <a:cubicBezTo>
                          <a:pt x="130486" y="57037"/>
                          <a:pt x="189753" y="69737"/>
                          <a:pt x="247961" y="60741"/>
                        </a:cubicBezTo>
                        <a:cubicBezTo>
                          <a:pt x="306169" y="51745"/>
                          <a:pt x="408298" y="-5405"/>
                          <a:pt x="438461" y="4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B27D71AF-D553-48FD-B717-811523E98DC0}"/>
                      </a:ext>
                    </a:extLst>
                  </p:cNvPr>
                  <p:cNvSpPr/>
                  <p:nvPr/>
                </p:nvSpPr>
                <p:spPr>
                  <a:xfrm>
                    <a:off x="6415379" y="3873691"/>
                    <a:ext cx="820655" cy="311241"/>
                  </a:xfrm>
                  <a:custGeom>
                    <a:avLst/>
                    <a:gdLst>
                      <a:gd name="connsiteX0" fmla="*/ 106071 w 820655"/>
                      <a:gd name="connsiteY0" fmla="*/ 6159 h 311241"/>
                      <a:gd name="connsiteX1" fmla="*/ 71146 w 820655"/>
                      <a:gd name="connsiteY1" fmla="*/ 180784 h 311241"/>
                      <a:gd name="connsiteX2" fmla="*/ 1296 w 820655"/>
                      <a:gd name="connsiteY2" fmla="*/ 310959 h 311241"/>
                      <a:gd name="connsiteX3" fmla="*/ 137821 w 820655"/>
                      <a:gd name="connsiteY3" fmla="*/ 212534 h 311241"/>
                      <a:gd name="connsiteX4" fmla="*/ 147346 w 820655"/>
                      <a:gd name="connsiteY4" fmla="*/ 110934 h 311241"/>
                      <a:gd name="connsiteX5" fmla="*/ 245771 w 820655"/>
                      <a:gd name="connsiteY5" fmla="*/ 110934 h 311241"/>
                      <a:gd name="connsiteX6" fmla="*/ 245771 w 820655"/>
                      <a:gd name="connsiteY6" fmla="*/ 171259 h 311241"/>
                      <a:gd name="connsiteX7" fmla="*/ 328321 w 820655"/>
                      <a:gd name="connsiteY7" fmla="*/ 142684 h 311241"/>
                      <a:gd name="connsiteX8" fmla="*/ 401346 w 820655"/>
                      <a:gd name="connsiteY8" fmla="*/ 79184 h 311241"/>
                      <a:gd name="connsiteX9" fmla="*/ 455321 w 820655"/>
                      <a:gd name="connsiteY9" fmla="*/ 104584 h 311241"/>
                      <a:gd name="connsiteX10" fmla="*/ 455321 w 820655"/>
                      <a:gd name="connsiteY10" fmla="*/ 145859 h 311241"/>
                      <a:gd name="connsiteX11" fmla="*/ 671221 w 820655"/>
                      <a:gd name="connsiteY11" fmla="*/ 129984 h 311241"/>
                      <a:gd name="connsiteX12" fmla="*/ 782346 w 820655"/>
                      <a:gd name="connsiteY12" fmla="*/ 142684 h 311241"/>
                      <a:gd name="connsiteX13" fmla="*/ 817271 w 820655"/>
                      <a:gd name="connsiteY13" fmla="*/ 63309 h 311241"/>
                      <a:gd name="connsiteX14" fmla="*/ 709321 w 820655"/>
                      <a:gd name="connsiteY14" fmla="*/ 104584 h 311241"/>
                      <a:gd name="connsiteX15" fmla="*/ 579146 w 820655"/>
                      <a:gd name="connsiteY15" fmla="*/ 88709 h 311241"/>
                      <a:gd name="connsiteX16" fmla="*/ 515646 w 820655"/>
                      <a:gd name="connsiteY16" fmla="*/ 53784 h 311241"/>
                      <a:gd name="connsiteX17" fmla="*/ 404521 w 820655"/>
                      <a:gd name="connsiteY17" fmla="*/ 18859 h 311241"/>
                      <a:gd name="connsiteX18" fmla="*/ 328321 w 820655"/>
                      <a:gd name="connsiteY18" fmla="*/ 41084 h 311241"/>
                      <a:gd name="connsiteX19" fmla="*/ 283871 w 820655"/>
                      <a:gd name="connsiteY19" fmla="*/ 66484 h 311241"/>
                      <a:gd name="connsiteX20" fmla="*/ 255296 w 820655"/>
                      <a:gd name="connsiteY20" fmla="*/ 85534 h 311241"/>
                      <a:gd name="connsiteX21" fmla="*/ 160046 w 820655"/>
                      <a:gd name="connsiteY21" fmla="*/ 50609 h 311241"/>
                      <a:gd name="connsiteX22" fmla="*/ 150521 w 820655"/>
                      <a:gd name="connsiteY22" fmla="*/ 44259 h 311241"/>
                      <a:gd name="connsiteX23" fmla="*/ 106071 w 820655"/>
                      <a:gd name="connsiteY23" fmla="*/ 6159 h 311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20655" h="311241">
                        <a:moveTo>
                          <a:pt x="106071" y="6159"/>
                        </a:moveTo>
                        <a:cubicBezTo>
                          <a:pt x="92842" y="28913"/>
                          <a:pt x="88608" y="129984"/>
                          <a:pt x="71146" y="180784"/>
                        </a:cubicBezTo>
                        <a:cubicBezTo>
                          <a:pt x="53684" y="231584"/>
                          <a:pt x="-9817" y="305667"/>
                          <a:pt x="1296" y="310959"/>
                        </a:cubicBezTo>
                        <a:cubicBezTo>
                          <a:pt x="12408" y="316251"/>
                          <a:pt x="113479" y="245872"/>
                          <a:pt x="137821" y="212534"/>
                        </a:cubicBezTo>
                        <a:cubicBezTo>
                          <a:pt x="162163" y="179196"/>
                          <a:pt x="129354" y="127867"/>
                          <a:pt x="147346" y="110934"/>
                        </a:cubicBezTo>
                        <a:cubicBezTo>
                          <a:pt x="165338" y="94001"/>
                          <a:pt x="229367" y="100880"/>
                          <a:pt x="245771" y="110934"/>
                        </a:cubicBezTo>
                        <a:cubicBezTo>
                          <a:pt x="262175" y="120988"/>
                          <a:pt x="232013" y="165967"/>
                          <a:pt x="245771" y="171259"/>
                        </a:cubicBezTo>
                        <a:cubicBezTo>
                          <a:pt x="259529" y="176551"/>
                          <a:pt x="302392" y="158030"/>
                          <a:pt x="328321" y="142684"/>
                        </a:cubicBezTo>
                        <a:cubicBezTo>
                          <a:pt x="354250" y="127338"/>
                          <a:pt x="380179" y="85534"/>
                          <a:pt x="401346" y="79184"/>
                        </a:cubicBezTo>
                        <a:cubicBezTo>
                          <a:pt x="422513" y="72834"/>
                          <a:pt x="446325" y="93472"/>
                          <a:pt x="455321" y="104584"/>
                        </a:cubicBezTo>
                        <a:cubicBezTo>
                          <a:pt x="464317" y="115696"/>
                          <a:pt x="419338" y="141626"/>
                          <a:pt x="455321" y="145859"/>
                        </a:cubicBezTo>
                        <a:cubicBezTo>
                          <a:pt x="491304" y="150092"/>
                          <a:pt x="616717" y="130513"/>
                          <a:pt x="671221" y="129984"/>
                        </a:cubicBezTo>
                        <a:cubicBezTo>
                          <a:pt x="725725" y="129455"/>
                          <a:pt x="758004" y="153796"/>
                          <a:pt x="782346" y="142684"/>
                        </a:cubicBezTo>
                        <a:cubicBezTo>
                          <a:pt x="806688" y="131572"/>
                          <a:pt x="829442" y="69659"/>
                          <a:pt x="817271" y="63309"/>
                        </a:cubicBezTo>
                        <a:cubicBezTo>
                          <a:pt x="805100" y="56959"/>
                          <a:pt x="749009" y="100351"/>
                          <a:pt x="709321" y="104584"/>
                        </a:cubicBezTo>
                        <a:cubicBezTo>
                          <a:pt x="669633" y="108817"/>
                          <a:pt x="611425" y="97176"/>
                          <a:pt x="579146" y="88709"/>
                        </a:cubicBezTo>
                        <a:cubicBezTo>
                          <a:pt x="546867" y="80242"/>
                          <a:pt x="544750" y="65426"/>
                          <a:pt x="515646" y="53784"/>
                        </a:cubicBezTo>
                        <a:cubicBezTo>
                          <a:pt x="486542" y="42142"/>
                          <a:pt x="435742" y="20976"/>
                          <a:pt x="404521" y="18859"/>
                        </a:cubicBezTo>
                        <a:cubicBezTo>
                          <a:pt x="373300" y="16742"/>
                          <a:pt x="348429" y="33147"/>
                          <a:pt x="328321" y="41084"/>
                        </a:cubicBezTo>
                        <a:cubicBezTo>
                          <a:pt x="308213" y="49021"/>
                          <a:pt x="296042" y="59076"/>
                          <a:pt x="283871" y="66484"/>
                        </a:cubicBezTo>
                        <a:cubicBezTo>
                          <a:pt x="271700" y="73892"/>
                          <a:pt x="275933" y="88180"/>
                          <a:pt x="255296" y="85534"/>
                        </a:cubicBezTo>
                        <a:cubicBezTo>
                          <a:pt x="234659" y="82888"/>
                          <a:pt x="177508" y="57488"/>
                          <a:pt x="160046" y="50609"/>
                        </a:cubicBezTo>
                        <a:cubicBezTo>
                          <a:pt x="142584" y="43730"/>
                          <a:pt x="156871" y="58547"/>
                          <a:pt x="150521" y="44259"/>
                        </a:cubicBezTo>
                        <a:cubicBezTo>
                          <a:pt x="144171" y="29971"/>
                          <a:pt x="119300" y="-16595"/>
                          <a:pt x="106071" y="615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CE7A75AA-3707-4E45-BB48-67D8714B1D2B}"/>
                      </a:ext>
                    </a:extLst>
                  </p:cNvPr>
                  <p:cNvSpPr/>
                  <p:nvPr/>
                </p:nvSpPr>
                <p:spPr>
                  <a:xfrm>
                    <a:off x="5869879" y="3863573"/>
                    <a:ext cx="1826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51968C0C-F086-41E9-96D6-2DB22C828739}"/>
                      </a:ext>
                    </a:extLst>
                  </p:cNvPr>
                  <p:cNvSpPr/>
                  <p:nvPr/>
                </p:nvSpPr>
                <p:spPr>
                  <a:xfrm>
                    <a:off x="5029007" y="3895573"/>
                    <a:ext cx="192939" cy="206450"/>
                  </a:xfrm>
                  <a:custGeom>
                    <a:avLst/>
                    <a:gdLst>
                      <a:gd name="connsiteX0" fmla="*/ 70043 w 192939"/>
                      <a:gd name="connsiteY0" fmla="*/ 152 h 206450"/>
                      <a:gd name="connsiteX1" fmla="*/ 193 w 192939"/>
                      <a:gd name="connsiteY1" fmla="*/ 89052 h 206450"/>
                      <a:gd name="connsiteX2" fmla="*/ 47818 w 192939"/>
                      <a:gd name="connsiteY2" fmla="*/ 133502 h 206450"/>
                      <a:gd name="connsiteX3" fmla="*/ 3368 w 192939"/>
                      <a:gd name="connsiteY3" fmla="*/ 193827 h 206450"/>
                      <a:gd name="connsiteX4" fmla="*/ 70043 w 192939"/>
                      <a:gd name="connsiteY4" fmla="*/ 200177 h 206450"/>
                      <a:gd name="connsiteX5" fmla="*/ 101793 w 192939"/>
                      <a:gd name="connsiteY5" fmla="*/ 120802 h 206450"/>
                      <a:gd name="connsiteX6" fmla="*/ 187518 w 192939"/>
                      <a:gd name="connsiteY6" fmla="*/ 108102 h 206450"/>
                      <a:gd name="connsiteX7" fmla="*/ 171643 w 192939"/>
                      <a:gd name="connsiteY7" fmla="*/ 66827 h 206450"/>
                      <a:gd name="connsiteX8" fmla="*/ 70043 w 192939"/>
                      <a:gd name="connsiteY8" fmla="*/ 66827 h 206450"/>
                      <a:gd name="connsiteX9" fmla="*/ 70043 w 192939"/>
                      <a:gd name="connsiteY9" fmla="*/ 152 h 206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939" h="206450">
                        <a:moveTo>
                          <a:pt x="70043" y="152"/>
                        </a:moveTo>
                        <a:cubicBezTo>
                          <a:pt x="58401" y="3856"/>
                          <a:pt x="3897" y="66827"/>
                          <a:pt x="193" y="89052"/>
                        </a:cubicBezTo>
                        <a:cubicBezTo>
                          <a:pt x="-3511" y="111277"/>
                          <a:pt x="47289" y="116040"/>
                          <a:pt x="47818" y="133502"/>
                        </a:cubicBezTo>
                        <a:cubicBezTo>
                          <a:pt x="48347" y="150964"/>
                          <a:pt x="-336" y="182715"/>
                          <a:pt x="3368" y="193827"/>
                        </a:cubicBezTo>
                        <a:cubicBezTo>
                          <a:pt x="7072" y="204939"/>
                          <a:pt x="53639" y="212348"/>
                          <a:pt x="70043" y="200177"/>
                        </a:cubicBezTo>
                        <a:cubicBezTo>
                          <a:pt x="86447" y="188006"/>
                          <a:pt x="82214" y="136148"/>
                          <a:pt x="101793" y="120802"/>
                        </a:cubicBezTo>
                        <a:cubicBezTo>
                          <a:pt x="121372" y="105456"/>
                          <a:pt x="175876" y="117098"/>
                          <a:pt x="187518" y="108102"/>
                        </a:cubicBezTo>
                        <a:cubicBezTo>
                          <a:pt x="199160" y="99106"/>
                          <a:pt x="191222" y="73706"/>
                          <a:pt x="171643" y="66827"/>
                        </a:cubicBezTo>
                        <a:cubicBezTo>
                          <a:pt x="152064" y="59948"/>
                          <a:pt x="82214" y="72119"/>
                          <a:pt x="70043" y="66827"/>
                        </a:cubicBezTo>
                        <a:cubicBezTo>
                          <a:pt x="57872" y="61535"/>
                          <a:pt x="81685" y="-3552"/>
                          <a:pt x="70043" y="15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7F0B8EF1-0230-4BB5-BC23-4E3DFCA1F691}"/>
                      </a:ext>
                    </a:extLst>
                  </p:cNvPr>
                  <p:cNvSpPr/>
                  <p:nvPr/>
                </p:nvSpPr>
                <p:spPr>
                  <a:xfrm>
                    <a:off x="6137994" y="37810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6221A727-A389-4FDF-837F-106A2D37F313}"/>
                      </a:ext>
                    </a:extLst>
                  </p:cNvPr>
                  <p:cNvSpPr/>
                  <p:nvPr/>
                </p:nvSpPr>
                <p:spPr>
                  <a:xfrm>
                    <a:off x="6233244" y="38064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9D50506D-7679-407E-AB9B-C4D1296506C2}"/>
                      </a:ext>
                    </a:extLst>
                  </p:cNvPr>
                  <p:cNvSpPr/>
                  <p:nvPr/>
                </p:nvSpPr>
                <p:spPr>
                  <a:xfrm>
                    <a:off x="4819855" y="4102358"/>
                    <a:ext cx="904035" cy="378945"/>
                  </a:xfrm>
                  <a:custGeom>
                    <a:avLst/>
                    <a:gdLst>
                      <a:gd name="connsiteX0" fmla="*/ 506573 w 904035"/>
                      <a:gd name="connsiteY0" fmla="*/ 179 h 378945"/>
                      <a:gd name="connsiteX1" fmla="*/ 511515 w 904035"/>
                      <a:gd name="connsiteY1" fmla="*/ 2917 h 378945"/>
                      <a:gd name="connsiteX2" fmla="*/ 594065 w 904035"/>
                      <a:gd name="connsiteY2" fmla="*/ 221992 h 378945"/>
                      <a:gd name="connsiteX3" fmla="*/ 746465 w 904035"/>
                      <a:gd name="connsiteY3" fmla="*/ 155317 h 378945"/>
                      <a:gd name="connsiteX4" fmla="*/ 740115 w 904035"/>
                      <a:gd name="connsiteY4" fmla="*/ 314067 h 378945"/>
                      <a:gd name="connsiteX5" fmla="*/ 898865 w 904035"/>
                      <a:gd name="connsiteY5" fmla="*/ 307717 h 378945"/>
                      <a:gd name="connsiteX6" fmla="*/ 904035 w 904035"/>
                      <a:gd name="connsiteY6" fmla="*/ 328928 h 378945"/>
                      <a:gd name="connsiteX7" fmla="*/ 796263 w 904035"/>
                      <a:gd name="connsiteY7" fmla="*/ 350546 h 378945"/>
                      <a:gd name="connsiteX8" fmla="*/ 451189 w 904035"/>
                      <a:gd name="connsiteY8" fmla="*/ 377567 h 378945"/>
                      <a:gd name="connsiteX9" fmla="*/ 206362 w 904035"/>
                      <a:gd name="connsiteY9" fmla="*/ 359993 h 378945"/>
                      <a:gd name="connsiteX10" fmla="*/ 156989 w 904035"/>
                      <a:gd name="connsiteY10" fmla="*/ 352611 h 378945"/>
                      <a:gd name="connsiteX11" fmla="*/ 143259 w 904035"/>
                      <a:gd name="connsiteY11" fmla="*/ 330283 h 378945"/>
                      <a:gd name="connsiteX12" fmla="*/ 124165 w 904035"/>
                      <a:gd name="connsiteY12" fmla="*/ 307717 h 378945"/>
                      <a:gd name="connsiteX13" fmla="*/ 340 w 904035"/>
                      <a:gd name="connsiteY13" fmla="*/ 234692 h 378945"/>
                      <a:gd name="connsiteX14" fmla="*/ 86065 w 904035"/>
                      <a:gd name="connsiteY14" fmla="*/ 168017 h 378945"/>
                      <a:gd name="connsiteX15" fmla="*/ 44790 w 904035"/>
                      <a:gd name="connsiteY15" fmla="*/ 56892 h 378945"/>
                      <a:gd name="connsiteX16" fmla="*/ 257515 w 904035"/>
                      <a:gd name="connsiteY16" fmla="*/ 202942 h 378945"/>
                      <a:gd name="connsiteX17" fmla="*/ 409915 w 904035"/>
                      <a:gd name="connsiteY17" fmla="*/ 329942 h 378945"/>
                      <a:gd name="connsiteX18" fmla="*/ 479765 w 904035"/>
                      <a:gd name="connsiteY18" fmla="*/ 250567 h 378945"/>
                      <a:gd name="connsiteX19" fmla="*/ 403565 w 904035"/>
                      <a:gd name="connsiteY19" fmla="*/ 177542 h 378945"/>
                      <a:gd name="connsiteX20" fmla="*/ 492465 w 904035"/>
                      <a:gd name="connsiteY20" fmla="*/ 101342 h 378945"/>
                      <a:gd name="connsiteX21" fmla="*/ 506573 w 904035"/>
                      <a:gd name="connsiteY21" fmla="*/ 179 h 37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904035" h="378945">
                        <a:moveTo>
                          <a:pt x="506573" y="179"/>
                        </a:moveTo>
                        <a:cubicBezTo>
                          <a:pt x="507795" y="-398"/>
                          <a:pt x="509399" y="404"/>
                          <a:pt x="511515" y="2917"/>
                        </a:cubicBezTo>
                        <a:cubicBezTo>
                          <a:pt x="528448" y="23025"/>
                          <a:pt x="554907" y="196592"/>
                          <a:pt x="594065" y="221992"/>
                        </a:cubicBezTo>
                        <a:cubicBezTo>
                          <a:pt x="633223" y="247392"/>
                          <a:pt x="722123" y="139971"/>
                          <a:pt x="746465" y="155317"/>
                        </a:cubicBezTo>
                        <a:cubicBezTo>
                          <a:pt x="770807" y="170663"/>
                          <a:pt x="714715" y="288667"/>
                          <a:pt x="740115" y="314067"/>
                        </a:cubicBezTo>
                        <a:cubicBezTo>
                          <a:pt x="765515" y="339467"/>
                          <a:pt x="886694" y="288667"/>
                          <a:pt x="898865" y="307717"/>
                        </a:cubicBezTo>
                        <a:lnTo>
                          <a:pt x="904035" y="328928"/>
                        </a:lnTo>
                        <a:lnTo>
                          <a:pt x="796263" y="350546"/>
                        </a:lnTo>
                        <a:cubicBezTo>
                          <a:pt x="676505" y="371924"/>
                          <a:pt x="564100" y="383024"/>
                          <a:pt x="451189" y="377567"/>
                        </a:cubicBezTo>
                        <a:cubicBezTo>
                          <a:pt x="375915" y="373929"/>
                          <a:pt x="291521" y="368604"/>
                          <a:pt x="206362" y="359993"/>
                        </a:cubicBezTo>
                        <a:lnTo>
                          <a:pt x="156989" y="352611"/>
                        </a:lnTo>
                        <a:lnTo>
                          <a:pt x="143259" y="330283"/>
                        </a:lnTo>
                        <a:cubicBezTo>
                          <a:pt x="137138" y="321476"/>
                          <a:pt x="130846" y="313803"/>
                          <a:pt x="124165" y="307717"/>
                        </a:cubicBezTo>
                        <a:cubicBezTo>
                          <a:pt x="70719" y="259034"/>
                          <a:pt x="6690" y="257975"/>
                          <a:pt x="340" y="234692"/>
                        </a:cubicBezTo>
                        <a:cubicBezTo>
                          <a:pt x="-6010" y="211409"/>
                          <a:pt x="78657" y="197650"/>
                          <a:pt x="86065" y="168017"/>
                        </a:cubicBezTo>
                        <a:cubicBezTo>
                          <a:pt x="93473" y="138384"/>
                          <a:pt x="16215" y="51071"/>
                          <a:pt x="44790" y="56892"/>
                        </a:cubicBezTo>
                        <a:cubicBezTo>
                          <a:pt x="73365" y="62713"/>
                          <a:pt x="196661" y="157434"/>
                          <a:pt x="257515" y="202942"/>
                        </a:cubicBezTo>
                        <a:cubicBezTo>
                          <a:pt x="318369" y="248450"/>
                          <a:pt x="372873" y="322004"/>
                          <a:pt x="409915" y="329942"/>
                        </a:cubicBezTo>
                        <a:cubicBezTo>
                          <a:pt x="446957" y="337879"/>
                          <a:pt x="480823" y="275967"/>
                          <a:pt x="479765" y="250567"/>
                        </a:cubicBezTo>
                        <a:cubicBezTo>
                          <a:pt x="478707" y="225167"/>
                          <a:pt x="401448" y="202413"/>
                          <a:pt x="403565" y="177542"/>
                        </a:cubicBezTo>
                        <a:cubicBezTo>
                          <a:pt x="405682" y="152671"/>
                          <a:pt x="474473" y="130446"/>
                          <a:pt x="492465" y="101342"/>
                        </a:cubicBezTo>
                        <a:cubicBezTo>
                          <a:pt x="508208" y="75876"/>
                          <a:pt x="498022" y="4224"/>
                          <a:pt x="506573" y="17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6BBAB387-7DB4-4C06-B028-D4367DF26B16}"/>
                    </a:ext>
                  </a:extLst>
                </p:cNvPr>
                <p:cNvGrpSpPr/>
                <p:nvPr/>
              </p:nvGrpSpPr>
              <p:grpSpPr>
                <a:xfrm>
                  <a:off x="5263023" y="1557443"/>
                  <a:ext cx="1143161" cy="480360"/>
                  <a:chOff x="4457228" y="3537994"/>
                  <a:chExt cx="3485761" cy="1200786"/>
                </a:xfrm>
              </p:grpSpPr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009214C0-75BE-43D0-9ACA-940CF6993F87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9955" cy="1200786"/>
                  </a:xfrm>
                  <a:custGeom>
                    <a:avLst/>
                    <a:gdLst>
                      <a:gd name="connsiteX0" fmla="*/ 2749409 w 3479955"/>
                      <a:gd name="connsiteY0" fmla="*/ 18 h 1200786"/>
                      <a:gd name="connsiteX1" fmla="*/ 3470871 w 3479955"/>
                      <a:gd name="connsiteY1" fmla="*/ 330743 h 1200786"/>
                      <a:gd name="connsiteX2" fmla="*/ 3472938 w 3479955"/>
                      <a:gd name="connsiteY2" fmla="*/ 352622 h 1200786"/>
                      <a:gd name="connsiteX3" fmla="*/ 3479955 w 3479955"/>
                      <a:gd name="connsiteY3" fmla="*/ 384263 h 1200786"/>
                      <a:gd name="connsiteX4" fmla="*/ 3432967 w 3479955"/>
                      <a:gd name="connsiteY4" fmla="*/ 650872 h 1200786"/>
                      <a:gd name="connsiteX5" fmla="*/ 3413189 w 3479955"/>
                      <a:gd name="connsiteY5" fmla="*/ 681923 h 1200786"/>
                      <a:gd name="connsiteX6" fmla="*/ 3405634 w 3479955"/>
                      <a:gd name="connsiteY6" fmla="*/ 685285 h 1200786"/>
                      <a:gd name="connsiteX7" fmla="*/ 3399819 w 3479955"/>
                      <a:gd name="connsiteY7" fmla="*/ 694574 h 1200786"/>
                      <a:gd name="connsiteX8" fmla="*/ 1851407 w 3479955"/>
                      <a:gd name="connsiteY8" fmla="*/ 1034006 h 1200786"/>
                      <a:gd name="connsiteX9" fmla="*/ 840230 w 3479955"/>
                      <a:gd name="connsiteY9" fmla="*/ 1199106 h 1200786"/>
                      <a:gd name="connsiteX10" fmla="*/ 82800 w 3479955"/>
                      <a:gd name="connsiteY10" fmla="*/ 889543 h 1200786"/>
                      <a:gd name="connsiteX11" fmla="*/ 79518 w 3479955"/>
                      <a:gd name="connsiteY11" fmla="*/ 844757 h 1200786"/>
                      <a:gd name="connsiteX12" fmla="*/ 6946 w 3479955"/>
                      <a:gd name="connsiteY12" fmla="*/ 714918 h 1200786"/>
                      <a:gd name="connsiteX13" fmla="*/ 521173 w 3479955"/>
                      <a:gd name="connsiteY13" fmla="*/ 240255 h 1200786"/>
                      <a:gd name="connsiteX14" fmla="*/ 1575396 w 3479955"/>
                      <a:gd name="connsiteY14" fmla="*/ 157705 h 1200786"/>
                      <a:gd name="connsiteX15" fmla="*/ 2749409 w 3479955"/>
                      <a:gd name="connsiteY15" fmla="*/ 18 h 1200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79955" h="1200786">
                        <a:moveTo>
                          <a:pt x="2749409" y="18"/>
                        </a:moveTo>
                        <a:cubicBezTo>
                          <a:pt x="3053795" y="1373"/>
                          <a:pt x="3322242" y="78349"/>
                          <a:pt x="3470871" y="330743"/>
                        </a:cubicBezTo>
                        <a:lnTo>
                          <a:pt x="3472938" y="352622"/>
                        </a:lnTo>
                        <a:lnTo>
                          <a:pt x="3479955" y="384263"/>
                        </a:lnTo>
                        <a:lnTo>
                          <a:pt x="3432967" y="650872"/>
                        </a:lnTo>
                        <a:cubicBezTo>
                          <a:pt x="3430661" y="663953"/>
                          <a:pt x="3423272" y="674861"/>
                          <a:pt x="3413189" y="681923"/>
                        </a:cubicBezTo>
                        <a:lnTo>
                          <a:pt x="3405634" y="685285"/>
                        </a:lnTo>
                        <a:lnTo>
                          <a:pt x="3399819" y="694574"/>
                        </a:lnTo>
                        <a:cubicBezTo>
                          <a:pt x="3224611" y="869716"/>
                          <a:pt x="2227681" y="948579"/>
                          <a:pt x="1851407" y="1034006"/>
                        </a:cubicBezTo>
                        <a:cubicBezTo>
                          <a:pt x="1421380" y="1131637"/>
                          <a:pt x="1132553" y="1213658"/>
                          <a:pt x="840230" y="1199106"/>
                        </a:cubicBezTo>
                        <a:cubicBezTo>
                          <a:pt x="455832" y="1206779"/>
                          <a:pt x="130065" y="1002256"/>
                          <a:pt x="82800" y="889543"/>
                        </a:cubicBezTo>
                        <a:cubicBezTo>
                          <a:pt x="76892" y="875454"/>
                          <a:pt x="76028" y="860427"/>
                          <a:pt x="79518" y="844757"/>
                        </a:cubicBezTo>
                        <a:lnTo>
                          <a:pt x="6946" y="714918"/>
                        </a:ln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1907294" y="121540"/>
                          <a:pt x="2358056" y="-1724"/>
                          <a:pt x="2749409" y="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C00000"/>
                      </a:gs>
                      <a:gs pos="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楕円 225">
                    <a:extLst>
                      <a:ext uri="{FF2B5EF4-FFF2-40B4-BE49-F238E27FC236}">
                        <a16:creationId xmlns:a16="http://schemas.microsoft.com/office/drawing/2014/main" id="{F0581B05-4C49-4CA2-B302-3ACCED648FD1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6952" cy="943309"/>
                  </a:xfrm>
                  <a:custGeom>
                    <a:avLst/>
                    <a:gdLst>
                      <a:gd name="connsiteX0" fmla="*/ 0 w 3009900"/>
                      <a:gd name="connsiteY0" fmla="*/ 452438 h 904875"/>
                      <a:gd name="connsiteX1" fmla="*/ 1504950 w 3009900"/>
                      <a:gd name="connsiteY1" fmla="*/ 0 h 904875"/>
                      <a:gd name="connsiteX2" fmla="*/ 3009900 w 3009900"/>
                      <a:gd name="connsiteY2" fmla="*/ 452438 h 904875"/>
                      <a:gd name="connsiteX3" fmla="*/ 1504950 w 3009900"/>
                      <a:gd name="connsiteY3" fmla="*/ 904876 h 904875"/>
                      <a:gd name="connsiteX4" fmla="*/ 0 w 3009900"/>
                      <a:gd name="connsiteY4" fmla="*/ 452438 h 904875"/>
                      <a:gd name="connsiteX0" fmla="*/ 0 w 3019425"/>
                      <a:gd name="connsiteY0" fmla="*/ 577589 h 908844"/>
                      <a:gd name="connsiteX1" fmla="*/ 1514475 w 3019425"/>
                      <a:gd name="connsiteY1" fmla="*/ 1326 h 908844"/>
                      <a:gd name="connsiteX2" fmla="*/ 3019425 w 3019425"/>
                      <a:gd name="connsiteY2" fmla="*/ 453764 h 908844"/>
                      <a:gd name="connsiteX3" fmla="*/ 1514475 w 3019425"/>
                      <a:gd name="connsiteY3" fmla="*/ 906202 h 908844"/>
                      <a:gd name="connsiteX4" fmla="*/ 0 w 3019425"/>
                      <a:gd name="connsiteY4" fmla="*/ 577589 h 908844"/>
                      <a:gd name="connsiteX0" fmla="*/ 3229 w 3022654"/>
                      <a:gd name="connsiteY0" fmla="*/ 577589 h 917454"/>
                      <a:gd name="connsiteX1" fmla="*/ 1517704 w 3022654"/>
                      <a:gd name="connsiteY1" fmla="*/ 1326 h 917454"/>
                      <a:gd name="connsiteX2" fmla="*/ 3022654 w 3022654"/>
                      <a:gd name="connsiteY2" fmla="*/ 453764 h 917454"/>
                      <a:gd name="connsiteX3" fmla="*/ 1517704 w 3022654"/>
                      <a:gd name="connsiteY3" fmla="*/ 906202 h 917454"/>
                      <a:gd name="connsiteX4" fmla="*/ 3229 w 3022654"/>
                      <a:gd name="connsiteY4" fmla="*/ 577589 h 917454"/>
                      <a:gd name="connsiteX0" fmla="*/ 1622 w 3021047"/>
                      <a:gd name="connsiteY0" fmla="*/ 577589 h 676071"/>
                      <a:gd name="connsiteX1" fmla="*/ 1516097 w 3021047"/>
                      <a:gd name="connsiteY1" fmla="*/ 1326 h 676071"/>
                      <a:gd name="connsiteX2" fmla="*/ 3021047 w 3021047"/>
                      <a:gd name="connsiteY2" fmla="*/ 453764 h 676071"/>
                      <a:gd name="connsiteX3" fmla="*/ 1808197 w 3021047"/>
                      <a:gd name="connsiteY3" fmla="*/ 664902 h 676071"/>
                      <a:gd name="connsiteX4" fmla="*/ 1622 w 3021047"/>
                      <a:gd name="connsiteY4" fmla="*/ 577589 h 676071"/>
                      <a:gd name="connsiteX0" fmla="*/ 1622 w 3021047"/>
                      <a:gd name="connsiteY0" fmla="*/ 577589 h 819955"/>
                      <a:gd name="connsiteX1" fmla="*/ 1516097 w 3021047"/>
                      <a:gd name="connsiteY1" fmla="*/ 1326 h 819955"/>
                      <a:gd name="connsiteX2" fmla="*/ 3021047 w 3021047"/>
                      <a:gd name="connsiteY2" fmla="*/ 453764 h 819955"/>
                      <a:gd name="connsiteX3" fmla="*/ 1808197 w 3021047"/>
                      <a:gd name="connsiteY3" fmla="*/ 664902 h 819955"/>
                      <a:gd name="connsiteX4" fmla="*/ 1622 w 3021047"/>
                      <a:gd name="connsiteY4" fmla="*/ 577589 h 819955"/>
                      <a:gd name="connsiteX0" fmla="*/ 1726 w 3424376"/>
                      <a:gd name="connsiteY0" fmla="*/ 596930 h 710911"/>
                      <a:gd name="connsiteX1" fmla="*/ 1516201 w 3424376"/>
                      <a:gd name="connsiteY1" fmla="*/ 20667 h 710911"/>
                      <a:gd name="connsiteX2" fmla="*/ 3424376 w 3424376"/>
                      <a:gd name="connsiteY2" fmla="*/ 263555 h 710911"/>
                      <a:gd name="connsiteX3" fmla="*/ 1808301 w 3424376"/>
                      <a:gd name="connsiteY3" fmla="*/ 684243 h 710911"/>
                      <a:gd name="connsiteX4" fmla="*/ 1726 w 3424376"/>
                      <a:gd name="connsiteY4" fmla="*/ 596930 h 710911"/>
                      <a:gd name="connsiteX0" fmla="*/ 12476 w 3435126"/>
                      <a:gd name="connsiteY0" fmla="*/ 596930 h 811217"/>
                      <a:gd name="connsiteX1" fmla="*/ 1526951 w 3435126"/>
                      <a:gd name="connsiteY1" fmla="*/ 20667 h 811217"/>
                      <a:gd name="connsiteX2" fmla="*/ 3435126 w 3435126"/>
                      <a:gd name="connsiteY2" fmla="*/ 263555 h 811217"/>
                      <a:gd name="connsiteX3" fmla="*/ 1819051 w 3435126"/>
                      <a:gd name="connsiteY3" fmla="*/ 684243 h 811217"/>
                      <a:gd name="connsiteX4" fmla="*/ 12476 w 3435126"/>
                      <a:gd name="connsiteY4" fmla="*/ 596930 h 811217"/>
                      <a:gd name="connsiteX0" fmla="*/ 16347 w 3438997"/>
                      <a:gd name="connsiteY0" fmla="*/ 596930 h 807587"/>
                      <a:gd name="connsiteX1" fmla="*/ 1530822 w 3438997"/>
                      <a:gd name="connsiteY1" fmla="*/ 20667 h 807587"/>
                      <a:gd name="connsiteX2" fmla="*/ 3438997 w 3438997"/>
                      <a:gd name="connsiteY2" fmla="*/ 263555 h 807587"/>
                      <a:gd name="connsiteX3" fmla="*/ 1822922 w 3438997"/>
                      <a:gd name="connsiteY3" fmla="*/ 684243 h 807587"/>
                      <a:gd name="connsiteX4" fmla="*/ 794097 w 3438997"/>
                      <a:gd name="connsiteY4" fmla="*/ 804893 h 807587"/>
                      <a:gd name="connsiteX5" fmla="*/ 16347 w 3438997"/>
                      <a:gd name="connsiteY5" fmla="*/ 596930 h 807587"/>
                      <a:gd name="connsiteX0" fmla="*/ 17134 w 3439784"/>
                      <a:gd name="connsiteY0" fmla="*/ 596930 h 876121"/>
                      <a:gd name="connsiteX1" fmla="*/ 1531609 w 3439784"/>
                      <a:gd name="connsiteY1" fmla="*/ 20667 h 876121"/>
                      <a:gd name="connsiteX2" fmla="*/ 3439784 w 3439784"/>
                      <a:gd name="connsiteY2" fmla="*/ 263555 h 876121"/>
                      <a:gd name="connsiteX3" fmla="*/ 1823709 w 3439784"/>
                      <a:gd name="connsiteY3" fmla="*/ 684243 h 876121"/>
                      <a:gd name="connsiteX4" fmla="*/ 782184 w 3439784"/>
                      <a:gd name="connsiteY4" fmla="*/ 874743 h 876121"/>
                      <a:gd name="connsiteX5" fmla="*/ 17134 w 3439784"/>
                      <a:gd name="connsiteY5" fmla="*/ 596930 h 876121"/>
                      <a:gd name="connsiteX0" fmla="*/ 17056 w 3442881"/>
                      <a:gd name="connsiteY0" fmla="*/ 501939 h 870030"/>
                      <a:gd name="connsiteX1" fmla="*/ 1534706 w 3442881"/>
                      <a:gd name="connsiteY1" fmla="*/ 14576 h 870030"/>
                      <a:gd name="connsiteX2" fmla="*/ 3442881 w 3442881"/>
                      <a:gd name="connsiteY2" fmla="*/ 257464 h 870030"/>
                      <a:gd name="connsiteX3" fmla="*/ 1826806 w 3442881"/>
                      <a:gd name="connsiteY3" fmla="*/ 678152 h 870030"/>
                      <a:gd name="connsiteX4" fmla="*/ 785281 w 3442881"/>
                      <a:gd name="connsiteY4" fmla="*/ 868652 h 870030"/>
                      <a:gd name="connsiteX5" fmla="*/ 17056 w 3442881"/>
                      <a:gd name="connsiteY5" fmla="*/ 501939 h 870030"/>
                      <a:gd name="connsiteX0" fmla="*/ 17056 w 3442881"/>
                      <a:gd name="connsiteY0" fmla="*/ 487524 h 855615"/>
                      <a:gd name="connsiteX1" fmla="*/ 493183 w 3442881"/>
                      <a:gd name="connsiteY1" fmla="*/ 247811 h 855615"/>
                      <a:gd name="connsiteX2" fmla="*/ 1534706 w 3442881"/>
                      <a:gd name="connsiteY2" fmla="*/ 161 h 855615"/>
                      <a:gd name="connsiteX3" fmla="*/ 3442881 w 3442881"/>
                      <a:gd name="connsiteY3" fmla="*/ 243049 h 855615"/>
                      <a:gd name="connsiteX4" fmla="*/ 1826806 w 3442881"/>
                      <a:gd name="connsiteY4" fmla="*/ 663737 h 855615"/>
                      <a:gd name="connsiteX5" fmla="*/ 785281 w 3442881"/>
                      <a:gd name="connsiteY5" fmla="*/ 854237 h 855615"/>
                      <a:gd name="connsiteX6" fmla="*/ 17056 w 3442881"/>
                      <a:gd name="connsiteY6" fmla="*/ 487524 h 855615"/>
                      <a:gd name="connsiteX0" fmla="*/ 5704 w 3431529"/>
                      <a:gd name="connsiteY0" fmla="*/ 489092 h 857183"/>
                      <a:gd name="connsiteX1" fmla="*/ 481831 w 3431529"/>
                      <a:gd name="connsiteY1" fmla="*/ 154129 h 857183"/>
                      <a:gd name="connsiteX2" fmla="*/ 1523354 w 3431529"/>
                      <a:gd name="connsiteY2" fmla="*/ 1729 h 857183"/>
                      <a:gd name="connsiteX3" fmla="*/ 3431529 w 3431529"/>
                      <a:gd name="connsiteY3" fmla="*/ 244617 h 857183"/>
                      <a:gd name="connsiteX4" fmla="*/ 1815454 w 3431529"/>
                      <a:gd name="connsiteY4" fmla="*/ 665305 h 857183"/>
                      <a:gd name="connsiteX5" fmla="*/ 773929 w 3431529"/>
                      <a:gd name="connsiteY5" fmla="*/ 855805 h 857183"/>
                      <a:gd name="connsiteX6" fmla="*/ 5704 w 3431529"/>
                      <a:gd name="connsiteY6" fmla="*/ 489092 h 857183"/>
                      <a:gd name="connsiteX0" fmla="*/ 5094 w 3469019"/>
                      <a:gd name="connsiteY0" fmla="*/ 628792 h 857183"/>
                      <a:gd name="connsiteX1" fmla="*/ 519321 w 3469019"/>
                      <a:gd name="connsiteY1" fmla="*/ 154129 h 857183"/>
                      <a:gd name="connsiteX2" fmla="*/ 1560844 w 3469019"/>
                      <a:gd name="connsiteY2" fmla="*/ 1729 h 857183"/>
                      <a:gd name="connsiteX3" fmla="*/ 3469019 w 3469019"/>
                      <a:gd name="connsiteY3" fmla="*/ 244617 h 857183"/>
                      <a:gd name="connsiteX4" fmla="*/ 1852944 w 3469019"/>
                      <a:gd name="connsiteY4" fmla="*/ 665305 h 857183"/>
                      <a:gd name="connsiteX5" fmla="*/ 811419 w 3469019"/>
                      <a:gd name="connsiteY5" fmla="*/ 855805 h 857183"/>
                      <a:gd name="connsiteX6" fmla="*/ 5094 w 3469019"/>
                      <a:gd name="connsiteY6" fmla="*/ 628792 h 857183"/>
                      <a:gd name="connsiteX0" fmla="*/ 5094 w 3469019"/>
                      <a:gd name="connsiteY0" fmla="*/ 562243 h 790634"/>
                      <a:gd name="connsiteX1" fmla="*/ 519321 w 3469019"/>
                      <a:gd name="connsiteY1" fmla="*/ 87580 h 790634"/>
                      <a:gd name="connsiteX2" fmla="*/ 1573544 w 3469019"/>
                      <a:gd name="connsiteY2" fmla="*/ 5030 h 790634"/>
                      <a:gd name="connsiteX3" fmla="*/ 3469019 w 3469019"/>
                      <a:gd name="connsiteY3" fmla="*/ 178068 h 790634"/>
                      <a:gd name="connsiteX4" fmla="*/ 1852944 w 3469019"/>
                      <a:gd name="connsiteY4" fmla="*/ 598756 h 790634"/>
                      <a:gd name="connsiteX5" fmla="*/ 811419 w 3469019"/>
                      <a:gd name="connsiteY5" fmla="*/ 789256 h 790634"/>
                      <a:gd name="connsiteX6" fmla="*/ 5094 w 3469019"/>
                      <a:gd name="connsiteY6" fmla="*/ 562243 h 790634"/>
                      <a:gd name="connsiteX0" fmla="*/ 5094 w 3469019"/>
                      <a:gd name="connsiteY0" fmla="*/ 596701 h 825092"/>
                      <a:gd name="connsiteX1" fmla="*/ 519321 w 3469019"/>
                      <a:gd name="connsiteY1" fmla="*/ 122038 h 825092"/>
                      <a:gd name="connsiteX2" fmla="*/ 1573544 w 3469019"/>
                      <a:gd name="connsiteY2" fmla="*/ 39488 h 825092"/>
                      <a:gd name="connsiteX3" fmla="*/ 3469019 w 3469019"/>
                      <a:gd name="connsiteY3" fmla="*/ 212526 h 825092"/>
                      <a:gd name="connsiteX4" fmla="*/ 1852944 w 3469019"/>
                      <a:gd name="connsiteY4" fmla="*/ 633214 h 825092"/>
                      <a:gd name="connsiteX5" fmla="*/ 811419 w 3469019"/>
                      <a:gd name="connsiteY5" fmla="*/ 823714 h 825092"/>
                      <a:gd name="connsiteX6" fmla="*/ 5094 w 3469019"/>
                      <a:gd name="connsiteY6" fmla="*/ 596701 h 825092"/>
                      <a:gd name="connsiteX0" fmla="*/ 5094 w 3469019"/>
                      <a:gd name="connsiteY0" fmla="*/ 676266 h 904657"/>
                      <a:gd name="connsiteX1" fmla="*/ 519321 w 3469019"/>
                      <a:gd name="connsiteY1" fmla="*/ 201603 h 904657"/>
                      <a:gd name="connsiteX2" fmla="*/ 1573544 w 3469019"/>
                      <a:gd name="connsiteY2" fmla="*/ 119053 h 904657"/>
                      <a:gd name="connsiteX3" fmla="*/ 3469019 w 3469019"/>
                      <a:gd name="connsiteY3" fmla="*/ 292091 h 904657"/>
                      <a:gd name="connsiteX4" fmla="*/ 1852944 w 3469019"/>
                      <a:gd name="connsiteY4" fmla="*/ 712779 h 904657"/>
                      <a:gd name="connsiteX5" fmla="*/ 811419 w 3469019"/>
                      <a:gd name="connsiteY5" fmla="*/ 903279 h 904657"/>
                      <a:gd name="connsiteX6" fmla="*/ 5094 w 3469019"/>
                      <a:gd name="connsiteY6" fmla="*/ 676266 h 904657"/>
                      <a:gd name="connsiteX0" fmla="*/ 6946 w 3470871"/>
                      <a:gd name="connsiteY0" fmla="*/ 676266 h 904657"/>
                      <a:gd name="connsiteX1" fmla="*/ 521173 w 3470871"/>
                      <a:gd name="connsiteY1" fmla="*/ 201603 h 904657"/>
                      <a:gd name="connsiteX2" fmla="*/ 1575396 w 3470871"/>
                      <a:gd name="connsiteY2" fmla="*/ 119053 h 904657"/>
                      <a:gd name="connsiteX3" fmla="*/ 3470871 w 3470871"/>
                      <a:gd name="connsiteY3" fmla="*/ 292091 h 904657"/>
                      <a:gd name="connsiteX4" fmla="*/ 1854796 w 3470871"/>
                      <a:gd name="connsiteY4" fmla="*/ 712779 h 904657"/>
                      <a:gd name="connsiteX5" fmla="*/ 813271 w 3470871"/>
                      <a:gd name="connsiteY5" fmla="*/ 903279 h 904657"/>
                      <a:gd name="connsiteX6" fmla="*/ 6946 w 3470871"/>
                      <a:gd name="connsiteY6" fmla="*/ 676266 h 904657"/>
                      <a:gd name="connsiteX0" fmla="*/ 6946 w 3476952"/>
                      <a:gd name="connsiteY0" fmla="*/ 676266 h 904657"/>
                      <a:gd name="connsiteX1" fmla="*/ 521173 w 3476952"/>
                      <a:gd name="connsiteY1" fmla="*/ 201603 h 904657"/>
                      <a:gd name="connsiteX2" fmla="*/ 1575396 w 3476952"/>
                      <a:gd name="connsiteY2" fmla="*/ 119053 h 904657"/>
                      <a:gd name="connsiteX3" fmla="*/ 3470871 w 3476952"/>
                      <a:gd name="connsiteY3" fmla="*/ 292091 h 904657"/>
                      <a:gd name="connsiteX4" fmla="*/ 1854796 w 3476952"/>
                      <a:gd name="connsiteY4" fmla="*/ 712779 h 904657"/>
                      <a:gd name="connsiteX5" fmla="*/ 813271 w 3476952"/>
                      <a:gd name="connsiteY5" fmla="*/ 903279 h 904657"/>
                      <a:gd name="connsiteX6" fmla="*/ 6946 w 3476952"/>
                      <a:gd name="connsiteY6" fmla="*/ 676266 h 904657"/>
                      <a:gd name="connsiteX0" fmla="*/ 6946 w 3476952"/>
                      <a:gd name="connsiteY0" fmla="*/ 714918 h 943309"/>
                      <a:gd name="connsiteX1" fmla="*/ 521173 w 3476952"/>
                      <a:gd name="connsiteY1" fmla="*/ 240255 h 943309"/>
                      <a:gd name="connsiteX2" fmla="*/ 1575396 w 3476952"/>
                      <a:gd name="connsiteY2" fmla="*/ 157705 h 943309"/>
                      <a:gd name="connsiteX3" fmla="*/ 3470871 w 3476952"/>
                      <a:gd name="connsiteY3" fmla="*/ 330743 h 943309"/>
                      <a:gd name="connsiteX4" fmla="*/ 1854796 w 3476952"/>
                      <a:gd name="connsiteY4" fmla="*/ 751431 h 943309"/>
                      <a:gd name="connsiteX5" fmla="*/ 813271 w 3476952"/>
                      <a:gd name="connsiteY5" fmla="*/ 941931 h 943309"/>
                      <a:gd name="connsiteX6" fmla="*/ 6946 w 3476952"/>
                      <a:gd name="connsiteY6" fmla="*/ 714918 h 943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76952" h="943309">
                        <a:moveTo>
                          <a:pt x="6946" y="714918"/>
                        </a:move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2165437" y="93411"/>
                          <a:pt x="3131146" y="-246157"/>
                          <a:pt x="3470871" y="330743"/>
                        </a:cubicBezTo>
                        <a:cubicBezTo>
                          <a:pt x="3575646" y="564743"/>
                          <a:pt x="2297729" y="649566"/>
                          <a:pt x="1854796" y="751431"/>
                        </a:cubicBezTo>
                        <a:cubicBezTo>
                          <a:pt x="1411863" y="853296"/>
                          <a:pt x="1114367" y="956483"/>
                          <a:pt x="813271" y="941931"/>
                        </a:cubicBezTo>
                        <a:cubicBezTo>
                          <a:pt x="512175" y="927379"/>
                          <a:pt x="65154" y="885839"/>
                          <a:pt x="6946" y="714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5188640B-F94C-4C23-B500-FF417F7CEFAA}"/>
                      </a:ext>
                    </a:extLst>
                  </p:cNvPr>
                  <p:cNvSpPr/>
                  <p:nvPr/>
                </p:nvSpPr>
                <p:spPr>
                  <a:xfrm>
                    <a:off x="5389376" y="3537994"/>
                    <a:ext cx="2553613" cy="558425"/>
                  </a:xfrm>
                  <a:custGeom>
                    <a:avLst/>
                    <a:gdLst>
                      <a:gd name="connsiteX0" fmla="*/ 1826070 w 2553613"/>
                      <a:gd name="connsiteY0" fmla="*/ 18 h 558425"/>
                      <a:gd name="connsiteX1" fmla="*/ 2547532 w 2553613"/>
                      <a:gd name="connsiteY1" fmla="*/ 330743 h 558425"/>
                      <a:gd name="connsiteX2" fmla="*/ 2199029 w 2553613"/>
                      <a:gd name="connsiteY2" fmla="*/ 539825 h 558425"/>
                      <a:gd name="connsiteX3" fmla="*/ 2106000 w 2553613"/>
                      <a:gd name="connsiteY3" fmla="*/ 558425 h 558425"/>
                      <a:gd name="connsiteX4" fmla="*/ 2112061 w 2553613"/>
                      <a:gd name="connsiteY4" fmla="*/ 553986 h 558425"/>
                      <a:gd name="connsiteX5" fmla="*/ 2160058 w 2553613"/>
                      <a:gd name="connsiteY5" fmla="*/ 519656 h 558425"/>
                      <a:gd name="connsiteX6" fmla="*/ 2429933 w 2553613"/>
                      <a:gd name="connsiteY6" fmla="*/ 341856 h 558425"/>
                      <a:gd name="connsiteX7" fmla="*/ 2302933 w 2553613"/>
                      <a:gd name="connsiteY7" fmla="*/ 218031 h 558425"/>
                      <a:gd name="connsiteX8" fmla="*/ 2004483 w 2553613"/>
                      <a:gd name="connsiteY8" fmla="*/ 287881 h 558425"/>
                      <a:gd name="connsiteX9" fmla="*/ 1874308 w 2553613"/>
                      <a:gd name="connsiteY9" fmla="*/ 116431 h 558425"/>
                      <a:gd name="connsiteX10" fmla="*/ 1194858 w 2553613"/>
                      <a:gd name="connsiteY10" fmla="*/ 167231 h 558425"/>
                      <a:gd name="connsiteX11" fmla="*/ 105833 w 2553613"/>
                      <a:gd name="connsiteY11" fmla="*/ 294231 h 558425"/>
                      <a:gd name="connsiteX12" fmla="*/ 2448 w 2553613"/>
                      <a:gd name="connsiteY12" fmla="*/ 204240 h 558425"/>
                      <a:gd name="connsiteX13" fmla="*/ 8232 w 2553613"/>
                      <a:gd name="connsiteY13" fmla="*/ 192480 h 558425"/>
                      <a:gd name="connsiteX14" fmla="*/ 125893 w 2553613"/>
                      <a:gd name="connsiteY14" fmla="*/ 190661 h 558425"/>
                      <a:gd name="connsiteX15" fmla="*/ 652057 w 2553613"/>
                      <a:gd name="connsiteY15" fmla="*/ 157705 h 558425"/>
                      <a:gd name="connsiteX16" fmla="*/ 1826070 w 2553613"/>
                      <a:gd name="connsiteY16" fmla="*/ 18 h 5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53613" h="558425">
                        <a:moveTo>
                          <a:pt x="1826070" y="18"/>
                        </a:moveTo>
                        <a:cubicBezTo>
                          <a:pt x="2130456" y="1373"/>
                          <a:pt x="2398903" y="78349"/>
                          <a:pt x="2547532" y="330743"/>
                        </a:cubicBezTo>
                        <a:cubicBezTo>
                          <a:pt x="2586823" y="418493"/>
                          <a:pt x="2431672" y="485265"/>
                          <a:pt x="2199029" y="539825"/>
                        </a:cubicBezTo>
                        <a:lnTo>
                          <a:pt x="2106000" y="558425"/>
                        </a:lnTo>
                        <a:lnTo>
                          <a:pt x="2112061" y="553986"/>
                        </a:lnTo>
                        <a:cubicBezTo>
                          <a:pt x="2128441" y="542477"/>
                          <a:pt x="2145639" y="530504"/>
                          <a:pt x="2160058" y="519656"/>
                        </a:cubicBezTo>
                        <a:cubicBezTo>
                          <a:pt x="2217737" y="476264"/>
                          <a:pt x="2406121" y="392127"/>
                          <a:pt x="2429933" y="341856"/>
                        </a:cubicBezTo>
                        <a:cubicBezTo>
                          <a:pt x="2453745" y="291585"/>
                          <a:pt x="2373841" y="227027"/>
                          <a:pt x="2302933" y="218031"/>
                        </a:cubicBezTo>
                        <a:cubicBezTo>
                          <a:pt x="2232025" y="209035"/>
                          <a:pt x="2075920" y="304814"/>
                          <a:pt x="2004483" y="287881"/>
                        </a:cubicBezTo>
                        <a:cubicBezTo>
                          <a:pt x="1933046" y="270948"/>
                          <a:pt x="2009246" y="136539"/>
                          <a:pt x="1874308" y="116431"/>
                        </a:cubicBezTo>
                        <a:cubicBezTo>
                          <a:pt x="1739371" y="96323"/>
                          <a:pt x="1489604" y="137598"/>
                          <a:pt x="1194858" y="167231"/>
                        </a:cubicBezTo>
                        <a:lnTo>
                          <a:pt x="105833" y="294231"/>
                        </a:lnTo>
                        <a:cubicBezTo>
                          <a:pt x="14817" y="283913"/>
                          <a:pt x="-8334" y="249980"/>
                          <a:pt x="2448" y="204240"/>
                        </a:cubicBezTo>
                        <a:lnTo>
                          <a:pt x="8232" y="192480"/>
                        </a:lnTo>
                        <a:lnTo>
                          <a:pt x="125893" y="190661"/>
                        </a:lnTo>
                        <a:cubicBezTo>
                          <a:pt x="262795" y="188029"/>
                          <a:pt x="430792" y="181815"/>
                          <a:pt x="652057" y="157705"/>
                        </a:cubicBezTo>
                        <a:cubicBezTo>
                          <a:pt x="983955" y="121540"/>
                          <a:pt x="1434717" y="-1724"/>
                          <a:pt x="1826070" y="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2CE79B20-4311-44BF-B86D-E1A45B4DA68C}"/>
                      </a:ext>
                    </a:extLst>
                  </p:cNvPr>
                  <p:cNvSpPr/>
                  <p:nvPr/>
                </p:nvSpPr>
                <p:spPr>
                  <a:xfrm>
                    <a:off x="7393516" y="3885587"/>
                    <a:ext cx="543667" cy="505599"/>
                  </a:xfrm>
                  <a:custGeom>
                    <a:avLst/>
                    <a:gdLst>
                      <a:gd name="connsiteX0" fmla="*/ 536078 w 543667"/>
                      <a:gd name="connsiteY0" fmla="*/ 0 h 505599"/>
                      <a:gd name="connsiteX1" fmla="*/ 536650 w 543667"/>
                      <a:gd name="connsiteY1" fmla="*/ 6052 h 505599"/>
                      <a:gd name="connsiteX2" fmla="*/ 543667 w 543667"/>
                      <a:gd name="connsiteY2" fmla="*/ 37693 h 505599"/>
                      <a:gd name="connsiteX3" fmla="*/ 496679 w 543667"/>
                      <a:gd name="connsiteY3" fmla="*/ 304302 h 505599"/>
                      <a:gd name="connsiteX4" fmla="*/ 476901 w 543667"/>
                      <a:gd name="connsiteY4" fmla="*/ 335353 h 505599"/>
                      <a:gd name="connsiteX5" fmla="*/ 469346 w 543667"/>
                      <a:gd name="connsiteY5" fmla="*/ 338715 h 505599"/>
                      <a:gd name="connsiteX6" fmla="*/ 463531 w 543667"/>
                      <a:gd name="connsiteY6" fmla="*/ 348004 h 505599"/>
                      <a:gd name="connsiteX7" fmla="*/ 200590 w 543667"/>
                      <a:gd name="connsiteY7" fmla="*/ 462915 h 505599"/>
                      <a:gd name="connsiteX8" fmla="*/ 14345 w 543667"/>
                      <a:gd name="connsiteY8" fmla="*/ 505599 h 505599"/>
                      <a:gd name="connsiteX9" fmla="*/ 12370 w 543667"/>
                      <a:gd name="connsiteY9" fmla="*/ 502493 h 505599"/>
                      <a:gd name="connsiteX10" fmla="*/ 1059 w 543667"/>
                      <a:gd name="connsiteY10" fmla="*/ 408036 h 505599"/>
                      <a:gd name="connsiteX11" fmla="*/ 124884 w 543667"/>
                      <a:gd name="connsiteY11" fmla="*/ 322311 h 505599"/>
                      <a:gd name="connsiteX12" fmla="*/ 93134 w 543667"/>
                      <a:gd name="connsiteY12" fmla="*/ 230236 h 505599"/>
                      <a:gd name="connsiteX13" fmla="*/ 188384 w 543667"/>
                      <a:gd name="connsiteY13" fmla="*/ 176261 h 505599"/>
                      <a:gd name="connsiteX14" fmla="*/ 494257 w 543667"/>
                      <a:gd name="connsiteY14" fmla="*/ 19139 h 505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3667" h="505599">
                        <a:moveTo>
                          <a:pt x="536078" y="0"/>
                        </a:moveTo>
                        <a:lnTo>
                          <a:pt x="536650" y="6052"/>
                        </a:lnTo>
                        <a:lnTo>
                          <a:pt x="543667" y="37693"/>
                        </a:lnTo>
                        <a:lnTo>
                          <a:pt x="496679" y="304302"/>
                        </a:lnTo>
                        <a:cubicBezTo>
                          <a:pt x="494373" y="317383"/>
                          <a:pt x="486984" y="328291"/>
                          <a:pt x="476901" y="335353"/>
                        </a:cubicBezTo>
                        <a:lnTo>
                          <a:pt x="469346" y="338715"/>
                        </a:lnTo>
                        <a:lnTo>
                          <a:pt x="463531" y="348004"/>
                        </a:lnTo>
                        <a:cubicBezTo>
                          <a:pt x="419729" y="391790"/>
                          <a:pt x="324570" y="429558"/>
                          <a:pt x="200590" y="462915"/>
                        </a:cubicBezTo>
                        <a:lnTo>
                          <a:pt x="14345" y="505599"/>
                        </a:lnTo>
                        <a:lnTo>
                          <a:pt x="12370" y="502493"/>
                        </a:lnTo>
                        <a:cubicBezTo>
                          <a:pt x="-528" y="467700"/>
                          <a:pt x="-1322" y="428938"/>
                          <a:pt x="1059" y="408036"/>
                        </a:cubicBezTo>
                        <a:cubicBezTo>
                          <a:pt x="5821" y="366232"/>
                          <a:pt x="109538" y="351944"/>
                          <a:pt x="124884" y="322311"/>
                        </a:cubicBezTo>
                        <a:cubicBezTo>
                          <a:pt x="140230" y="292678"/>
                          <a:pt x="82551" y="254578"/>
                          <a:pt x="93134" y="230236"/>
                        </a:cubicBezTo>
                        <a:cubicBezTo>
                          <a:pt x="103717" y="205894"/>
                          <a:pt x="95780" y="221240"/>
                          <a:pt x="188384" y="176261"/>
                        </a:cubicBezTo>
                        <a:cubicBezTo>
                          <a:pt x="246262" y="148149"/>
                          <a:pt x="382067" y="72908"/>
                          <a:pt x="494257" y="1913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F9D82FB6-8D7E-4D5A-8EEF-0BBAB1BFCC96}"/>
                      </a:ext>
                    </a:extLst>
                  </p:cNvPr>
                  <p:cNvSpPr/>
                  <p:nvPr/>
                </p:nvSpPr>
                <p:spPr>
                  <a:xfrm>
                    <a:off x="4946339" y="4460459"/>
                    <a:ext cx="920498" cy="262132"/>
                  </a:xfrm>
                  <a:custGeom>
                    <a:avLst/>
                    <a:gdLst>
                      <a:gd name="connsiteX0" fmla="*/ 438461 w 920498"/>
                      <a:gd name="connsiteY0" fmla="*/ 416 h 262132"/>
                      <a:gd name="connsiteX1" fmla="*/ 428936 w 920498"/>
                      <a:gd name="connsiteY1" fmla="*/ 95666 h 262132"/>
                      <a:gd name="connsiteX2" fmla="*/ 482911 w 920498"/>
                      <a:gd name="connsiteY2" fmla="*/ 111541 h 262132"/>
                      <a:gd name="connsiteX3" fmla="*/ 571811 w 920498"/>
                      <a:gd name="connsiteY3" fmla="*/ 89316 h 262132"/>
                      <a:gd name="connsiteX4" fmla="*/ 721036 w 920498"/>
                      <a:gd name="connsiteY4" fmla="*/ 117891 h 262132"/>
                      <a:gd name="connsiteX5" fmla="*/ 870261 w 920498"/>
                      <a:gd name="connsiteY5" fmla="*/ 63916 h 262132"/>
                      <a:gd name="connsiteX6" fmla="*/ 917886 w 920498"/>
                      <a:gd name="connsiteY6" fmla="*/ 165516 h 262132"/>
                      <a:gd name="connsiteX7" fmla="*/ 803586 w 920498"/>
                      <a:gd name="connsiteY7" fmla="*/ 181391 h 262132"/>
                      <a:gd name="connsiteX8" fmla="*/ 767644 w 920498"/>
                      <a:gd name="connsiteY8" fmla="*/ 219987 h 262132"/>
                      <a:gd name="connsiteX9" fmla="*/ 750270 w 920498"/>
                      <a:gd name="connsiteY9" fmla="*/ 244283 h 262132"/>
                      <a:gd name="connsiteX10" fmla="*/ 629855 w 920498"/>
                      <a:gd name="connsiteY10" fmla="*/ 262132 h 262132"/>
                      <a:gd name="connsiteX11" fmla="*/ 622760 w 920498"/>
                      <a:gd name="connsiteY11" fmla="*/ 212918 h 262132"/>
                      <a:gd name="connsiteX12" fmla="*/ 613086 w 920498"/>
                      <a:gd name="connsiteY12" fmla="*/ 178216 h 262132"/>
                      <a:gd name="connsiteX13" fmla="*/ 574986 w 920498"/>
                      <a:gd name="connsiteY13" fmla="*/ 206791 h 262132"/>
                      <a:gd name="connsiteX14" fmla="*/ 508311 w 920498"/>
                      <a:gd name="connsiteY14" fmla="*/ 206791 h 262132"/>
                      <a:gd name="connsiteX15" fmla="*/ 422586 w 920498"/>
                      <a:gd name="connsiteY15" fmla="*/ 190916 h 262132"/>
                      <a:gd name="connsiteX16" fmla="*/ 282886 w 920498"/>
                      <a:gd name="connsiteY16" fmla="*/ 203616 h 262132"/>
                      <a:gd name="connsiteX17" fmla="*/ 263836 w 920498"/>
                      <a:gd name="connsiteY17" fmla="*/ 133766 h 262132"/>
                      <a:gd name="connsiteX18" fmla="*/ 209861 w 920498"/>
                      <a:gd name="connsiteY18" fmla="*/ 117891 h 262132"/>
                      <a:gd name="connsiteX19" fmla="*/ 82861 w 920498"/>
                      <a:gd name="connsiteY19" fmla="*/ 200441 h 262132"/>
                      <a:gd name="connsiteX20" fmla="*/ 60636 w 920498"/>
                      <a:gd name="connsiteY20" fmla="*/ 121066 h 262132"/>
                      <a:gd name="connsiteX21" fmla="*/ 311 w 920498"/>
                      <a:gd name="connsiteY21" fmla="*/ 44866 h 262132"/>
                      <a:gd name="connsiteX22" fmla="*/ 89211 w 920498"/>
                      <a:gd name="connsiteY22" fmla="*/ 54391 h 262132"/>
                      <a:gd name="connsiteX23" fmla="*/ 247961 w 920498"/>
                      <a:gd name="connsiteY23" fmla="*/ 60741 h 262132"/>
                      <a:gd name="connsiteX24" fmla="*/ 438461 w 920498"/>
                      <a:gd name="connsiteY24" fmla="*/ 416 h 262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0498" h="262132">
                        <a:moveTo>
                          <a:pt x="438461" y="416"/>
                        </a:moveTo>
                        <a:cubicBezTo>
                          <a:pt x="468624" y="6237"/>
                          <a:pt x="421528" y="77145"/>
                          <a:pt x="428936" y="95666"/>
                        </a:cubicBezTo>
                        <a:cubicBezTo>
                          <a:pt x="436344" y="114187"/>
                          <a:pt x="459099" y="112599"/>
                          <a:pt x="482911" y="111541"/>
                        </a:cubicBezTo>
                        <a:cubicBezTo>
                          <a:pt x="506723" y="110483"/>
                          <a:pt x="532124" y="88258"/>
                          <a:pt x="571811" y="89316"/>
                        </a:cubicBezTo>
                        <a:cubicBezTo>
                          <a:pt x="611498" y="90374"/>
                          <a:pt x="671294" y="122124"/>
                          <a:pt x="721036" y="117891"/>
                        </a:cubicBezTo>
                        <a:cubicBezTo>
                          <a:pt x="770778" y="113658"/>
                          <a:pt x="837453" y="55979"/>
                          <a:pt x="870261" y="63916"/>
                        </a:cubicBezTo>
                        <a:cubicBezTo>
                          <a:pt x="903069" y="71853"/>
                          <a:pt x="928998" y="145937"/>
                          <a:pt x="917886" y="165516"/>
                        </a:cubicBezTo>
                        <a:cubicBezTo>
                          <a:pt x="906774" y="185095"/>
                          <a:pt x="846448" y="151229"/>
                          <a:pt x="803586" y="181391"/>
                        </a:cubicBezTo>
                        <a:cubicBezTo>
                          <a:pt x="792871" y="188932"/>
                          <a:pt x="780568" y="203054"/>
                          <a:pt x="767644" y="219987"/>
                        </a:cubicBezTo>
                        <a:lnTo>
                          <a:pt x="750270" y="244283"/>
                        </a:lnTo>
                        <a:lnTo>
                          <a:pt x="629855" y="262132"/>
                        </a:lnTo>
                        <a:lnTo>
                          <a:pt x="622760" y="212918"/>
                        </a:lnTo>
                        <a:cubicBezTo>
                          <a:pt x="620032" y="196241"/>
                          <a:pt x="617055" y="183243"/>
                          <a:pt x="613086" y="178216"/>
                        </a:cubicBezTo>
                        <a:cubicBezTo>
                          <a:pt x="597211" y="158108"/>
                          <a:pt x="592449" y="202028"/>
                          <a:pt x="574986" y="206791"/>
                        </a:cubicBezTo>
                        <a:cubicBezTo>
                          <a:pt x="557523" y="211554"/>
                          <a:pt x="533711" y="209437"/>
                          <a:pt x="508311" y="206791"/>
                        </a:cubicBezTo>
                        <a:cubicBezTo>
                          <a:pt x="482911" y="204145"/>
                          <a:pt x="460157" y="191445"/>
                          <a:pt x="422586" y="190916"/>
                        </a:cubicBezTo>
                        <a:cubicBezTo>
                          <a:pt x="385015" y="190387"/>
                          <a:pt x="309344" y="213141"/>
                          <a:pt x="282886" y="203616"/>
                        </a:cubicBezTo>
                        <a:cubicBezTo>
                          <a:pt x="256428" y="194091"/>
                          <a:pt x="276007" y="148053"/>
                          <a:pt x="263836" y="133766"/>
                        </a:cubicBezTo>
                        <a:cubicBezTo>
                          <a:pt x="251665" y="119479"/>
                          <a:pt x="240023" y="106779"/>
                          <a:pt x="209861" y="117891"/>
                        </a:cubicBezTo>
                        <a:cubicBezTo>
                          <a:pt x="179699" y="129003"/>
                          <a:pt x="107732" y="199912"/>
                          <a:pt x="82861" y="200441"/>
                        </a:cubicBezTo>
                        <a:cubicBezTo>
                          <a:pt x="57990" y="200970"/>
                          <a:pt x="74394" y="146995"/>
                          <a:pt x="60636" y="121066"/>
                        </a:cubicBezTo>
                        <a:cubicBezTo>
                          <a:pt x="46878" y="95137"/>
                          <a:pt x="-4451" y="55978"/>
                          <a:pt x="311" y="44866"/>
                        </a:cubicBezTo>
                        <a:cubicBezTo>
                          <a:pt x="5073" y="33754"/>
                          <a:pt x="47936" y="51745"/>
                          <a:pt x="89211" y="54391"/>
                        </a:cubicBezTo>
                        <a:cubicBezTo>
                          <a:pt x="130486" y="57037"/>
                          <a:pt x="189753" y="69737"/>
                          <a:pt x="247961" y="60741"/>
                        </a:cubicBezTo>
                        <a:cubicBezTo>
                          <a:pt x="306169" y="51745"/>
                          <a:pt x="408298" y="-5405"/>
                          <a:pt x="438461" y="4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C1B09037-03AF-4E26-99AF-C848FD09C307}"/>
                      </a:ext>
                    </a:extLst>
                  </p:cNvPr>
                  <p:cNvSpPr/>
                  <p:nvPr/>
                </p:nvSpPr>
                <p:spPr>
                  <a:xfrm>
                    <a:off x="6415379" y="3873691"/>
                    <a:ext cx="820655" cy="311241"/>
                  </a:xfrm>
                  <a:custGeom>
                    <a:avLst/>
                    <a:gdLst>
                      <a:gd name="connsiteX0" fmla="*/ 106071 w 820655"/>
                      <a:gd name="connsiteY0" fmla="*/ 6159 h 311241"/>
                      <a:gd name="connsiteX1" fmla="*/ 71146 w 820655"/>
                      <a:gd name="connsiteY1" fmla="*/ 180784 h 311241"/>
                      <a:gd name="connsiteX2" fmla="*/ 1296 w 820655"/>
                      <a:gd name="connsiteY2" fmla="*/ 310959 h 311241"/>
                      <a:gd name="connsiteX3" fmla="*/ 137821 w 820655"/>
                      <a:gd name="connsiteY3" fmla="*/ 212534 h 311241"/>
                      <a:gd name="connsiteX4" fmla="*/ 147346 w 820655"/>
                      <a:gd name="connsiteY4" fmla="*/ 110934 h 311241"/>
                      <a:gd name="connsiteX5" fmla="*/ 245771 w 820655"/>
                      <a:gd name="connsiteY5" fmla="*/ 110934 h 311241"/>
                      <a:gd name="connsiteX6" fmla="*/ 245771 w 820655"/>
                      <a:gd name="connsiteY6" fmla="*/ 171259 h 311241"/>
                      <a:gd name="connsiteX7" fmla="*/ 328321 w 820655"/>
                      <a:gd name="connsiteY7" fmla="*/ 142684 h 311241"/>
                      <a:gd name="connsiteX8" fmla="*/ 401346 w 820655"/>
                      <a:gd name="connsiteY8" fmla="*/ 79184 h 311241"/>
                      <a:gd name="connsiteX9" fmla="*/ 455321 w 820655"/>
                      <a:gd name="connsiteY9" fmla="*/ 104584 h 311241"/>
                      <a:gd name="connsiteX10" fmla="*/ 455321 w 820655"/>
                      <a:gd name="connsiteY10" fmla="*/ 145859 h 311241"/>
                      <a:gd name="connsiteX11" fmla="*/ 671221 w 820655"/>
                      <a:gd name="connsiteY11" fmla="*/ 129984 h 311241"/>
                      <a:gd name="connsiteX12" fmla="*/ 782346 w 820655"/>
                      <a:gd name="connsiteY12" fmla="*/ 142684 h 311241"/>
                      <a:gd name="connsiteX13" fmla="*/ 817271 w 820655"/>
                      <a:gd name="connsiteY13" fmla="*/ 63309 h 311241"/>
                      <a:gd name="connsiteX14" fmla="*/ 709321 w 820655"/>
                      <a:gd name="connsiteY14" fmla="*/ 104584 h 311241"/>
                      <a:gd name="connsiteX15" fmla="*/ 579146 w 820655"/>
                      <a:gd name="connsiteY15" fmla="*/ 88709 h 311241"/>
                      <a:gd name="connsiteX16" fmla="*/ 515646 w 820655"/>
                      <a:gd name="connsiteY16" fmla="*/ 53784 h 311241"/>
                      <a:gd name="connsiteX17" fmla="*/ 404521 w 820655"/>
                      <a:gd name="connsiteY17" fmla="*/ 18859 h 311241"/>
                      <a:gd name="connsiteX18" fmla="*/ 328321 w 820655"/>
                      <a:gd name="connsiteY18" fmla="*/ 41084 h 311241"/>
                      <a:gd name="connsiteX19" fmla="*/ 283871 w 820655"/>
                      <a:gd name="connsiteY19" fmla="*/ 66484 h 311241"/>
                      <a:gd name="connsiteX20" fmla="*/ 255296 w 820655"/>
                      <a:gd name="connsiteY20" fmla="*/ 85534 h 311241"/>
                      <a:gd name="connsiteX21" fmla="*/ 160046 w 820655"/>
                      <a:gd name="connsiteY21" fmla="*/ 50609 h 311241"/>
                      <a:gd name="connsiteX22" fmla="*/ 150521 w 820655"/>
                      <a:gd name="connsiteY22" fmla="*/ 44259 h 311241"/>
                      <a:gd name="connsiteX23" fmla="*/ 106071 w 820655"/>
                      <a:gd name="connsiteY23" fmla="*/ 6159 h 311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20655" h="311241">
                        <a:moveTo>
                          <a:pt x="106071" y="6159"/>
                        </a:moveTo>
                        <a:cubicBezTo>
                          <a:pt x="92842" y="28913"/>
                          <a:pt x="88608" y="129984"/>
                          <a:pt x="71146" y="180784"/>
                        </a:cubicBezTo>
                        <a:cubicBezTo>
                          <a:pt x="53684" y="231584"/>
                          <a:pt x="-9817" y="305667"/>
                          <a:pt x="1296" y="310959"/>
                        </a:cubicBezTo>
                        <a:cubicBezTo>
                          <a:pt x="12408" y="316251"/>
                          <a:pt x="113479" y="245872"/>
                          <a:pt x="137821" y="212534"/>
                        </a:cubicBezTo>
                        <a:cubicBezTo>
                          <a:pt x="162163" y="179196"/>
                          <a:pt x="129354" y="127867"/>
                          <a:pt x="147346" y="110934"/>
                        </a:cubicBezTo>
                        <a:cubicBezTo>
                          <a:pt x="165338" y="94001"/>
                          <a:pt x="229367" y="100880"/>
                          <a:pt x="245771" y="110934"/>
                        </a:cubicBezTo>
                        <a:cubicBezTo>
                          <a:pt x="262175" y="120988"/>
                          <a:pt x="232013" y="165967"/>
                          <a:pt x="245771" y="171259"/>
                        </a:cubicBezTo>
                        <a:cubicBezTo>
                          <a:pt x="259529" y="176551"/>
                          <a:pt x="302392" y="158030"/>
                          <a:pt x="328321" y="142684"/>
                        </a:cubicBezTo>
                        <a:cubicBezTo>
                          <a:pt x="354250" y="127338"/>
                          <a:pt x="380179" y="85534"/>
                          <a:pt x="401346" y="79184"/>
                        </a:cubicBezTo>
                        <a:cubicBezTo>
                          <a:pt x="422513" y="72834"/>
                          <a:pt x="446325" y="93472"/>
                          <a:pt x="455321" y="104584"/>
                        </a:cubicBezTo>
                        <a:cubicBezTo>
                          <a:pt x="464317" y="115696"/>
                          <a:pt x="419338" y="141626"/>
                          <a:pt x="455321" y="145859"/>
                        </a:cubicBezTo>
                        <a:cubicBezTo>
                          <a:pt x="491304" y="150092"/>
                          <a:pt x="616717" y="130513"/>
                          <a:pt x="671221" y="129984"/>
                        </a:cubicBezTo>
                        <a:cubicBezTo>
                          <a:pt x="725725" y="129455"/>
                          <a:pt x="758004" y="153796"/>
                          <a:pt x="782346" y="142684"/>
                        </a:cubicBezTo>
                        <a:cubicBezTo>
                          <a:pt x="806688" y="131572"/>
                          <a:pt x="829442" y="69659"/>
                          <a:pt x="817271" y="63309"/>
                        </a:cubicBezTo>
                        <a:cubicBezTo>
                          <a:pt x="805100" y="56959"/>
                          <a:pt x="749009" y="100351"/>
                          <a:pt x="709321" y="104584"/>
                        </a:cubicBezTo>
                        <a:cubicBezTo>
                          <a:pt x="669633" y="108817"/>
                          <a:pt x="611425" y="97176"/>
                          <a:pt x="579146" y="88709"/>
                        </a:cubicBezTo>
                        <a:cubicBezTo>
                          <a:pt x="546867" y="80242"/>
                          <a:pt x="544750" y="65426"/>
                          <a:pt x="515646" y="53784"/>
                        </a:cubicBezTo>
                        <a:cubicBezTo>
                          <a:pt x="486542" y="42142"/>
                          <a:pt x="435742" y="20976"/>
                          <a:pt x="404521" y="18859"/>
                        </a:cubicBezTo>
                        <a:cubicBezTo>
                          <a:pt x="373300" y="16742"/>
                          <a:pt x="348429" y="33147"/>
                          <a:pt x="328321" y="41084"/>
                        </a:cubicBezTo>
                        <a:cubicBezTo>
                          <a:pt x="308213" y="49021"/>
                          <a:pt x="296042" y="59076"/>
                          <a:pt x="283871" y="66484"/>
                        </a:cubicBezTo>
                        <a:cubicBezTo>
                          <a:pt x="271700" y="73892"/>
                          <a:pt x="275933" y="88180"/>
                          <a:pt x="255296" y="85534"/>
                        </a:cubicBezTo>
                        <a:cubicBezTo>
                          <a:pt x="234659" y="82888"/>
                          <a:pt x="177508" y="57488"/>
                          <a:pt x="160046" y="50609"/>
                        </a:cubicBezTo>
                        <a:cubicBezTo>
                          <a:pt x="142584" y="43730"/>
                          <a:pt x="156871" y="58547"/>
                          <a:pt x="150521" y="44259"/>
                        </a:cubicBezTo>
                        <a:cubicBezTo>
                          <a:pt x="144171" y="29971"/>
                          <a:pt x="119300" y="-16595"/>
                          <a:pt x="106071" y="615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55818A89-7B52-447D-8EFB-293B48C70F1F}"/>
                      </a:ext>
                    </a:extLst>
                  </p:cNvPr>
                  <p:cNvSpPr/>
                  <p:nvPr/>
                </p:nvSpPr>
                <p:spPr>
                  <a:xfrm>
                    <a:off x="5869879" y="3863573"/>
                    <a:ext cx="1826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ABB4CE33-182A-4087-86D5-3E0F2B10872D}"/>
                      </a:ext>
                    </a:extLst>
                  </p:cNvPr>
                  <p:cNvSpPr/>
                  <p:nvPr/>
                </p:nvSpPr>
                <p:spPr>
                  <a:xfrm>
                    <a:off x="5029007" y="3895573"/>
                    <a:ext cx="192939" cy="206450"/>
                  </a:xfrm>
                  <a:custGeom>
                    <a:avLst/>
                    <a:gdLst>
                      <a:gd name="connsiteX0" fmla="*/ 70043 w 192939"/>
                      <a:gd name="connsiteY0" fmla="*/ 152 h 206450"/>
                      <a:gd name="connsiteX1" fmla="*/ 193 w 192939"/>
                      <a:gd name="connsiteY1" fmla="*/ 89052 h 206450"/>
                      <a:gd name="connsiteX2" fmla="*/ 47818 w 192939"/>
                      <a:gd name="connsiteY2" fmla="*/ 133502 h 206450"/>
                      <a:gd name="connsiteX3" fmla="*/ 3368 w 192939"/>
                      <a:gd name="connsiteY3" fmla="*/ 193827 h 206450"/>
                      <a:gd name="connsiteX4" fmla="*/ 70043 w 192939"/>
                      <a:gd name="connsiteY4" fmla="*/ 200177 h 206450"/>
                      <a:gd name="connsiteX5" fmla="*/ 101793 w 192939"/>
                      <a:gd name="connsiteY5" fmla="*/ 120802 h 206450"/>
                      <a:gd name="connsiteX6" fmla="*/ 187518 w 192939"/>
                      <a:gd name="connsiteY6" fmla="*/ 108102 h 206450"/>
                      <a:gd name="connsiteX7" fmla="*/ 171643 w 192939"/>
                      <a:gd name="connsiteY7" fmla="*/ 66827 h 206450"/>
                      <a:gd name="connsiteX8" fmla="*/ 70043 w 192939"/>
                      <a:gd name="connsiteY8" fmla="*/ 66827 h 206450"/>
                      <a:gd name="connsiteX9" fmla="*/ 70043 w 192939"/>
                      <a:gd name="connsiteY9" fmla="*/ 152 h 206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939" h="206450">
                        <a:moveTo>
                          <a:pt x="70043" y="152"/>
                        </a:moveTo>
                        <a:cubicBezTo>
                          <a:pt x="58401" y="3856"/>
                          <a:pt x="3897" y="66827"/>
                          <a:pt x="193" y="89052"/>
                        </a:cubicBezTo>
                        <a:cubicBezTo>
                          <a:pt x="-3511" y="111277"/>
                          <a:pt x="47289" y="116040"/>
                          <a:pt x="47818" y="133502"/>
                        </a:cubicBezTo>
                        <a:cubicBezTo>
                          <a:pt x="48347" y="150964"/>
                          <a:pt x="-336" y="182715"/>
                          <a:pt x="3368" y="193827"/>
                        </a:cubicBezTo>
                        <a:cubicBezTo>
                          <a:pt x="7072" y="204939"/>
                          <a:pt x="53639" y="212348"/>
                          <a:pt x="70043" y="200177"/>
                        </a:cubicBezTo>
                        <a:cubicBezTo>
                          <a:pt x="86447" y="188006"/>
                          <a:pt x="82214" y="136148"/>
                          <a:pt x="101793" y="120802"/>
                        </a:cubicBezTo>
                        <a:cubicBezTo>
                          <a:pt x="121372" y="105456"/>
                          <a:pt x="175876" y="117098"/>
                          <a:pt x="187518" y="108102"/>
                        </a:cubicBezTo>
                        <a:cubicBezTo>
                          <a:pt x="199160" y="99106"/>
                          <a:pt x="191222" y="73706"/>
                          <a:pt x="171643" y="66827"/>
                        </a:cubicBezTo>
                        <a:cubicBezTo>
                          <a:pt x="152064" y="59948"/>
                          <a:pt x="82214" y="72119"/>
                          <a:pt x="70043" y="66827"/>
                        </a:cubicBezTo>
                        <a:cubicBezTo>
                          <a:pt x="57872" y="61535"/>
                          <a:pt x="81685" y="-3552"/>
                          <a:pt x="70043" y="15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DC01C551-B186-4780-8E64-FB44BBB7E8E0}"/>
                      </a:ext>
                    </a:extLst>
                  </p:cNvPr>
                  <p:cNvSpPr/>
                  <p:nvPr/>
                </p:nvSpPr>
                <p:spPr>
                  <a:xfrm>
                    <a:off x="6137994" y="37810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59E0D460-E069-49AF-B684-A04D734C46B4}"/>
                      </a:ext>
                    </a:extLst>
                  </p:cNvPr>
                  <p:cNvSpPr/>
                  <p:nvPr/>
                </p:nvSpPr>
                <p:spPr>
                  <a:xfrm>
                    <a:off x="6233244" y="38064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8E5A5174-B2AC-443B-92A5-5E85DAC3FE60}"/>
                      </a:ext>
                    </a:extLst>
                  </p:cNvPr>
                  <p:cNvSpPr/>
                  <p:nvPr/>
                </p:nvSpPr>
                <p:spPr>
                  <a:xfrm>
                    <a:off x="4819855" y="4102358"/>
                    <a:ext cx="904035" cy="378945"/>
                  </a:xfrm>
                  <a:custGeom>
                    <a:avLst/>
                    <a:gdLst>
                      <a:gd name="connsiteX0" fmla="*/ 506573 w 904035"/>
                      <a:gd name="connsiteY0" fmla="*/ 179 h 378945"/>
                      <a:gd name="connsiteX1" fmla="*/ 511515 w 904035"/>
                      <a:gd name="connsiteY1" fmla="*/ 2917 h 378945"/>
                      <a:gd name="connsiteX2" fmla="*/ 594065 w 904035"/>
                      <a:gd name="connsiteY2" fmla="*/ 221992 h 378945"/>
                      <a:gd name="connsiteX3" fmla="*/ 746465 w 904035"/>
                      <a:gd name="connsiteY3" fmla="*/ 155317 h 378945"/>
                      <a:gd name="connsiteX4" fmla="*/ 740115 w 904035"/>
                      <a:gd name="connsiteY4" fmla="*/ 314067 h 378945"/>
                      <a:gd name="connsiteX5" fmla="*/ 898865 w 904035"/>
                      <a:gd name="connsiteY5" fmla="*/ 307717 h 378945"/>
                      <a:gd name="connsiteX6" fmla="*/ 904035 w 904035"/>
                      <a:gd name="connsiteY6" fmla="*/ 328928 h 378945"/>
                      <a:gd name="connsiteX7" fmla="*/ 796263 w 904035"/>
                      <a:gd name="connsiteY7" fmla="*/ 350546 h 378945"/>
                      <a:gd name="connsiteX8" fmla="*/ 451189 w 904035"/>
                      <a:gd name="connsiteY8" fmla="*/ 377567 h 378945"/>
                      <a:gd name="connsiteX9" fmla="*/ 206362 w 904035"/>
                      <a:gd name="connsiteY9" fmla="*/ 359993 h 378945"/>
                      <a:gd name="connsiteX10" fmla="*/ 156989 w 904035"/>
                      <a:gd name="connsiteY10" fmla="*/ 352611 h 378945"/>
                      <a:gd name="connsiteX11" fmla="*/ 143259 w 904035"/>
                      <a:gd name="connsiteY11" fmla="*/ 330283 h 378945"/>
                      <a:gd name="connsiteX12" fmla="*/ 124165 w 904035"/>
                      <a:gd name="connsiteY12" fmla="*/ 307717 h 378945"/>
                      <a:gd name="connsiteX13" fmla="*/ 340 w 904035"/>
                      <a:gd name="connsiteY13" fmla="*/ 234692 h 378945"/>
                      <a:gd name="connsiteX14" fmla="*/ 86065 w 904035"/>
                      <a:gd name="connsiteY14" fmla="*/ 168017 h 378945"/>
                      <a:gd name="connsiteX15" fmla="*/ 44790 w 904035"/>
                      <a:gd name="connsiteY15" fmla="*/ 56892 h 378945"/>
                      <a:gd name="connsiteX16" fmla="*/ 257515 w 904035"/>
                      <a:gd name="connsiteY16" fmla="*/ 202942 h 378945"/>
                      <a:gd name="connsiteX17" fmla="*/ 409915 w 904035"/>
                      <a:gd name="connsiteY17" fmla="*/ 329942 h 378945"/>
                      <a:gd name="connsiteX18" fmla="*/ 479765 w 904035"/>
                      <a:gd name="connsiteY18" fmla="*/ 250567 h 378945"/>
                      <a:gd name="connsiteX19" fmla="*/ 403565 w 904035"/>
                      <a:gd name="connsiteY19" fmla="*/ 177542 h 378945"/>
                      <a:gd name="connsiteX20" fmla="*/ 492465 w 904035"/>
                      <a:gd name="connsiteY20" fmla="*/ 101342 h 378945"/>
                      <a:gd name="connsiteX21" fmla="*/ 506573 w 904035"/>
                      <a:gd name="connsiteY21" fmla="*/ 179 h 37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904035" h="378945">
                        <a:moveTo>
                          <a:pt x="506573" y="179"/>
                        </a:moveTo>
                        <a:cubicBezTo>
                          <a:pt x="507795" y="-398"/>
                          <a:pt x="509399" y="404"/>
                          <a:pt x="511515" y="2917"/>
                        </a:cubicBezTo>
                        <a:cubicBezTo>
                          <a:pt x="528448" y="23025"/>
                          <a:pt x="554907" y="196592"/>
                          <a:pt x="594065" y="221992"/>
                        </a:cubicBezTo>
                        <a:cubicBezTo>
                          <a:pt x="633223" y="247392"/>
                          <a:pt x="722123" y="139971"/>
                          <a:pt x="746465" y="155317"/>
                        </a:cubicBezTo>
                        <a:cubicBezTo>
                          <a:pt x="770807" y="170663"/>
                          <a:pt x="714715" y="288667"/>
                          <a:pt x="740115" y="314067"/>
                        </a:cubicBezTo>
                        <a:cubicBezTo>
                          <a:pt x="765515" y="339467"/>
                          <a:pt x="886694" y="288667"/>
                          <a:pt x="898865" y="307717"/>
                        </a:cubicBezTo>
                        <a:lnTo>
                          <a:pt x="904035" y="328928"/>
                        </a:lnTo>
                        <a:lnTo>
                          <a:pt x="796263" y="350546"/>
                        </a:lnTo>
                        <a:cubicBezTo>
                          <a:pt x="676505" y="371924"/>
                          <a:pt x="564100" y="383024"/>
                          <a:pt x="451189" y="377567"/>
                        </a:cubicBezTo>
                        <a:cubicBezTo>
                          <a:pt x="375915" y="373929"/>
                          <a:pt x="291521" y="368604"/>
                          <a:pt x="206362" y="359993"/>
                        </a:cubicBezTo>
                        <a:lnTo>
                          <a:pt x="156989" y="352611"/>
                        </a:lnTo>
                        <a:lnTo>
                          <a:pt x="143259" y="330283"/>
                        </a:lnTo>
                        <a:cubicBezTo>
                          <a:pt x="137138" y="321476"/>
                          <a:pt x="130846" y="313803"/>
                          <a:pt x="124165" y="307717"/>
                        </a:cubicBezTo>
                        <a:cubicBezTo>
                          <a:pt x="70719" y="259034"/>
                          <a:pt x="6690" y="257975"/>
                          <a:pt x="340" y="234692"/>
                        </a:cubicBezTo>
                        <a:cubicBezTo>
                          <a:pt x="-6010" y="211409"/>
                          <a:pt x="78657" y="197650"/>
                          <a:pt x="86065" y="168017"/>
                        </a:cubicBezTo>
                        <a:cubicBezTo>
                          <a:pt x="93473" y="138384"/>
                          <a:pt x="16215" y="51071"/>
                          <a:pt x="44790" y="56892"/>
                        </a:cubicBezTo>
                        <a:cubicBezTo>
                          <a:pt x="73365" y="62713"/>
                          <a:pt x="196661" y="157434"/>
                          <a:pt x="257515" y="202942"/>
                        </a:cubicBezTo>
                        <a:cubicBezTo>
                          <a:pt x="318369" y="248450"/>
                          <a:pt x="372873" y="322004"/>
                          <a:pt x="409915" y="329942"/>
                        </a:cubicBezTo>
                        <a:cubicBezTo>
                          <a:pt x="446957" y="337879"/>
                          <a:pt x="480823" y="275967"/>
                          <a:pt x="479765" y="250567"/>
                        </a:cubicBezTo>
                        <a:cubicBezTo>
                          <a:pt x="478707" y="225167"/>
                          <a:pt x="401448" y="202413"/>
                          <a:pt x="403565" y="177542"/>
                        </a:cubicBezTo>
                        <a:cubicBezTo>
                          <a:pt x="405682" y="152671"/>
                          <a:pt x="474473" y="130446"/>
                          <a:pt x="492465" y="101342"/>
                        </a:cubicBezTo>
                        <a:cubicBezTo>
                          <a:pt x="508208" y="75876"/>
                          <a:pt x="498022" y="4224"/>
                          <a:pt x="506573" y="17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FD9C789C-5AF9-4BFB-B931-157DAD8190DF}"/>
                </a:ext>
              </a:extLst>
            </p:cNvPr>
            <p:cNvGrpSpPr/>
            <p:nvPr/>
          </p:nvGrpSpPr>
          <p:grpSpPr>
            <a:xfrm>
              <a:off x="6807230" y="1136138"/>
              <a:ext cx="2670146" cy="1283724"/>
              <a:chOff x="-239423" y="4457705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455" name="正方形/長方形 454">
                <a:extLst>
                  <a:ext uri="{FF2B5EF4-FFF2-40B4-BE49-F238E27FC236}">
                    <a16:creationId xmlns:a16="http://schemas.microsoft.com/office/drawing/2014/main" id="{45FEE35D-5F15-4CF9-A84F-25C31E24D86C}"/>
                  </a:ext>
                </a:extLst>
              </p:cNvPr>
              <p:cNvSpPr/>
              <p:nvPr/>
            </p:nvSpPr>
            <p:spPr>
              <a:xfrm>
                <a:off x="-239423" y="4457705"/>
                <a:ext cx="3140015" cy="150962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2446D9FE-7994-4309-83E9-1955CB7C6375}"/>
                  </a:ext>
                </a:extLst>
              </p:cNvPr>
              <p:cNvSpPr/>
              <p:nvPr/>
            </p:nvSpPr>
            <p:spPr>
              <a:xfrm>
                <a:off x="-169216" y="4522737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テキスト ボックス 456">
                <a:extLst>
                  <a:ext uri="{FF2B5EF4-FFF2-40B4-BE49-F238E27FC236}">
                    <a16:creationId xmlns:a16="http://schemas.microsoft.com/office/drawing/2014/main" id="{07E0EFA8-21F3-499B-A32B-955BDB715EEE}"/>
                  </a:ext>
                </a:extLst>
              </p:cNvPr>
              <p:cNvSpPr txBox="1"/>
              <p:nvPr/>
            </p:nvSpPr>
            <p:spPr>
              <a:xfrm>
                <a:off x="-39457" y="4977087"/>
                <a:ext cx="1366088" cy="403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お肉券</a:t>
                </a: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60230E00-308F-439E-B4A8-0C72FD6566B9}"/>
                  </a:ext>
                </a:extLst>
              </p:cNvPr>
              <p:cNvSpPr/>
              <p:nvPr/>
            </p:nvSpPr>
            <p:spPr>
              <a:xfrm>
                <a:off x="1499657" y="4648667"/>
                <a:ext cx="1169954" cy="11699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C5A19A7-8840-4FEA-9636-8EB8AF505B41}"/>
                  </a:ext>
                </a:extLst>
              </p:cNvPr>
              <p:cNvGrpSpPr/>
              <p:nvPr/>
            </p:nvGrpSpPr>
            <p:grpSpPr>
              <a:xfrm>
                <a:off x="1459871" y="4871688"/>
                <a:ext cx="1237334" cy="665356"/>
                <a:chOff x="5263023" y="1199303"/>
                <a:chExt cx="1390646" cy="838500"/>
              </a:xfrm>
            </p:grpSpPr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BB20A0FE-11D5-4438-AEB4-550A4A4E152C}"/>
                    </a:ext>
                  </a:extLst>
                </p:cNvPr>
                <p:cNvGrpSpPr/>
                <p:nvPr/>
              </p:nvGrpSpPr>
              <p:grpSpPr>
                <a:xfrm>
                  <a:off x="5510508" y="1199303"/>
                  <a:ext cx="1143161" cy="480360"/>
                  <a:chOff x="4457228" y="3537994"/>
                  <a:chExt cx="3485761" cy="1200786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567C0981-A290-4399-8FBB-F74FCF3A03BD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9955" cy="1200786"/>
                  </a:xfrm>
                  <a:custGeom>
                    <a:avLst/>
                    <a:gdLst>
                      <a:gd name="connsiteX0" fmla="*/ 2749409 w 3479955"/>
                      <a:gd name="connsiteY0" fmla="*/ 18 h 1200786"/>
                      <a:gd name="connsiteX1" fmla="*/ 3470871 w 3479955"/>
                      <a:gd name="connsiteY1" fmla="*/ 330743 h 1200786"/>
                      <a:gd name="connsiteX2" fmla="*/ 3472938 w 3479955"/>
                      <a:gd name="connsiteY2" fmla="*/ 352622 h 1200786"/>
                      <a:gd name="connsiteX3" fmla="*/ 3479955 w 3479955"/>
                      <a:gd name="connsiteY3" fmla="*/ 384263 h 1200786"/>
                      <a:gd name="connsiteX4" fmla="*/ 3432967 w 3479955"/>
                      <a:gd name="connsiteY4" fmla="*/ 650872 h 1200786"/>
                      <a:gd name="connsiteX5" fmla="*/ 3413189 w 3479955"/>
                      <a:gd name="connsiteY5" fmla="*/ 681923 h 1200786"/>
                      <a:gd name="connsiteX6" fmla="*/ 3405634 w 3479955"/>
                      <a:gd name="connsiteY6" fmla="*/ 685285 h 1200786"/>
                      <a:gd name="connsiteX7" fmla="*/ 3399819 w 3479955"/>
                      <a:gd name="connsiteY7" fmla="*/ 694574 h 1200786"/>
                      <a:gd name="connsiteX8" fmla="*/ 1851407 w 3479955"/>
                      <a:gd name="connsiteY8" fmla="*/ 1034006 h 1200786"/>
                      <a:gd name="connsiteX9" fmla="*/ 840230 w 3479955"/>
                      <a:gd name="connsiteY9" fmla="*/ 1199106 h 1200786"/>
                      <a:gd name="connsiteX10" fmla="*/ 82800 w 3479955"/>
                      <a:gd name="connsiteY10" fmla="*/ 889543 h 1200786"/>
                      <a:gd name="connsiteX11" fmla="*/ 79518 w 3479955"/>
                      <a:gd name="connsiteY11" fmla="*/ 844757 h 1200786"/>
                      <a:gd name="connsiteX12" fmla="*/ 6946 w 3479955"/>
                      <a:gd name="connsiteY12" fmla="*/ 714918 h 1200786"/>
                      <a:gd name="connsiteX13" fmla="*/ 521173 w 3479955"/>
                      <a:gd name="connsiteY13" fmla="*/ 240255 h 1200786"/>
                      <a:gd name="connsiteX14" fmla="*/ 1575396 w 3479955"/>
                      <a:gd name="connsiteY14" fmla="*/ 157705 h 1200786"/>
                      <a:gd name="connsiteX15" fmla="*/ 2749409 w 3479955"/>
                      <a:gd name="connsiteY15" fmla="*/ 18 h 1200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79955" h="1200786">
                        <a:moveTo>
                          <a:pt x="2749409" y="18"/>
                        </a:moveTo>
                        <a:cubicBezTo>
                          <a:pt x="3053795" y="1373"/>
                          <a:pt x="3322242" y="78349"/>
                          <a:pt x="3470871" y="330743"/>
                        </a:cubicBezTo>
                        <a:lnTo>
                          <a:pt x="3472938" y="352622"/>
                        </a:lnTo>
                        <a:lnTo>
                          <a:pt x="3479955" y="384263"/>
                        </a:lnTo>
                        <a:lnTo>
                          <a:pt x="3432967" y="650872"/>
                        </a:lnTo>
                        <a:cubicBezTo>
                          <a:pt x="3430661" y="663953"/>
                          <a:pt x="3423272" y="674861"/>
                          <a:pt x="3413189" y="681923"/>
                        </a:cubicBezTo>
                        <a:lnTo>
                          <a:pt x="3405634" y="685285"/>
                        </a:lnTo>
                        <a:lnTo>
                          <a:pt x="3399819" y="694574"/>
                        </a:lnTo>
                        <a:cubicBezTo>
                          <a:pt x="3224611" y="869716"/>
                          <a:pt x="2227681" y="948579"/>
                          <a:pt x="1851407" y="1034006"/>
                        </a:cubicBezTo>
                        <a:cubicBezTo>
                          <a:pt x="1421380" y="1131637"/>
                          <a:pt x="1132553" y="1213658"/>
                          <a:pt x="840230" y="1199106"/>
                        </a:cubicBezTo>
                        <a:cubicBezTo>
                          <a:pt x="455832" y="1206779"/>
                          <a:pt x="130065" y="1002256"/>
                          <a:pt x="82800" y="889543"/>
                        </a:cubicBezTo>
                        <a:cubicBezTo>
                          <a:pt x="76892" y="875454"/>
                          <a:pt x="76028" y="860427"/>
                          <a:pt x="79518" y="844757"/>
                        </a:cubicBezTo>
                        <a:lnTo>
                          <a:pt x="6946" y="714918"/>
                        </a:ln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1907294" y="121540"/>
                          <a:pt x="2358056" y="-1724"/>
                          <a:pt x="2749409" y="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C00000"/>
                      </a:gs>
                      <a:gs pos="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楕円 225">
                    <a:extLst>
                      <a:ext uri="{FF2B5EF4-FFF2-40B4-BE49-F238E27FC236}">
                        <a16:creationId xmlns:a16="http://schemas.microsoft.com/office/drawing/2014/main" id="{4A668A38-C378-4861-841F-F83BF6000648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6952" cy="943309"/>
                  </a:xfrm>
                  <a:custGeom>
                    <a:avLst/>
                    <a:gdLst>
                      <a:gd name="connsiteX0" fmla="*/ 0 w 3009900"/>
                      <a:gd name="connsiteY0" fmla="*/ 452438 h 904875"/>
                      <a:gd name="connsiteX1" fmla="*/ 1504950 w 3009900"/>
                      <a:gd name="connsiteY1" fmla="*/ 0 h 904875"/>
                      <a:gd name="connsiteX2" fmla="*/ 3009900 w 3009900"/>
                      <a:gd name="connsiteY2" fmla="*/ 452438 h 904875"/>
                      <a:gd name="connsiteX3" fmla="*/ 1504950 w 3009900"/>
                      <a:gd name="connsiteY3" fmla="*/ 904876 h 904875"/>
                      <a:gd name="connsiteX4" fmla="*/ 0 w 3009900"/>
                      <a:gd name="connsiteY4" fmla="*/ 452438 h 904875"/>
                      <a:gd name="connsiteX0" fmla="*/ 0 w 3019425"/>
                      <a:gd name="connsiteY0" fmla="*/ 577589 h 908844"/>
                      <a:gd name="connsiteX1" fmla="*/ 1514475 w 3019425"/>
                      <a:gd name="connsiteY1" fmla="*/ 1326 h 908844"/>
                      <a:gd name="connsiteX2" fmla="*/ 3019425 w 3019425"/>
                      <a:gd name="connsiteY2" fmla="*/ 453764 h 908844"/>
                      <a:gd name="connsiteX3" fmla="*/ 1514475 w 3019425"/>
                      <a:gd name="connsiteY3" fmla="*/ 906202 h 908844"/>
                      <a:gd name="connsiteX4" fmla="*/ 0 w 3019425"/>
                      <a:gd name="connsiteY4" fmla="*/ 577589 h 908844"/>
                      <a:gd name="connsiteX0" fmla="*/ 3229 w 3022654"/>
                      <a:gd name="connsiteY0" fmla="*/ 577589 h 917454"/>
                      <a:gd name="connsiteX1" fmla="*/ 1517704 w 3022654"/>
                      <a:gd name="connsiteY1" fmla="*/ 1326 h 917454"/>
                      <a:gd name="connsiteX2" fmla="*/ 3022654 w 3022654"/>
                      <a:gd name="connsiteY2" fmla="*/ 453764 h 917454"/>
                      <a:gd name="connsiteX3" fmla="*/ 1517704 w 3022654"/>
                      <a:gd name="connsiteY3" fmla="*/ 906202 h 917454"/>
                      <a:gd name="connsiteX4" fmla="*/ 3229 w 3022654"/>
                      <a:gd name="connsiteY4" fmla="*/ 577589 h 917454"/>
                      <a:gd name="connsiteX0" fmla="*/ 1622 w 3021047"/>
                      <a:gd name="connsiteY0" fmla="*/ 577589 h 676071"/>
                      <a:gd name="connsiteX1" fmla="*/ 1516097 w 3021047"/>
                      <a:gd name="connsiteY1" fmla="*/ 1326 h 676071"/>
                      <a:gd name="connsiteX2" fmla="*/ 3021047 w 3021047"/>
                      <a:gd name="connsiteY2" fmla="*/ 453764 h 676071"/>
                      <a:gd name="connsiteX3" fmla="*/ 1808197 w 3021047"/>
                      <a:gd name="connsiteY3" fmla="*/ 664902 h 676071"/>
                      <a:gd name="connsiteX4" fmla="*/ 1622 w 3021047"/>
                      <a:gd name="connsiteY4" fmla="*/ 577589 h 676071"/>
                      <a:gd name="connsiteX0" fmla="*/ 1622 w 3021047"/>
                      <a:gd name="connsiteY0" fmla="*/ 577589 h 819955"/>
                      <a:gd name="connsiteX1" fmla="*/ 1516097 w 3021047"/>
                      <a:gd name="connsiteY1" fmla="*/ 1326 h 819955"/>
                      <a:gd name="connsiteX2" fmla="*/ 3021047 w 3021047"/>
                      <a:gd name="connsiteY2" fmla="*/ 453764 h 819955"/>
                      <a:gd name="connsiteX3" fmla="*/ 1808197 w 3021047"/>
                      <a:gd name="connsiteY3" fmla="*/ 664902 h 819955"/>
                      <a:gd name="connsiteX4" fmla="*/ 1622 w 3021047"/>
                      <a:gd name="connsiteY4" fmla="*/ 577589 h 819955"/>
                      <a:gd name="connsiteX0" fmla="*/ 1726 w 3424376"/>
                      <a:gd name="connsiteY0" fmla="*/ 596930 h 710911"/>
                      <a:gd name="connsiteX1" fmla="*/ 1516201 w 3424376"/>
                      <a:gd name="connsiteY1" fmla="*/ 20667 h 710911"/>
                      <a:gd name="connsiteX2" fmla="*/ 3424376 w 3424376"/>
                      <a:gd name="connsiteY2" fmla="*/ 263555 h 710911"/>
                      <a:gd name="connsiteX3" fmla="*/ 1808301 w 3424376"/>
                      <a:gd name="connsiteY3" fmla="*/ 684243 h 710911"/>
                      <a:gd name="connsiteX4" fmla="*/ 1726 w 3424376"/>
                      <a:gd name="connsiteY4" fmla="*/ 596930 h 710911"/>
                      <a:gd name="connsiteX0" fmla="*/ 12476 w 3435126"/>
                      <a:gd name="connsiteY0" fmla="*/ 596930 h 811217"/>
                      <a:gd name="connsiteX1" fmla="*/ 1526951 w 3435126"/>
                      <a:gd name="connsiteY1" fmla="*/ 20667 h 811217"/>
                      <a:gd name="connsiteX2" fmla="*/ 3435126 w 3435126"/>
                      <a:gd name="connsiteY2" fmla="*/ 263555 h 811217"/>
                      <a:gd name="connsiteX3" fmla="*/ 1819051 w 3435126"/>
                      <a:gd name="connsiteY3" fmla="*/ 684243 h 811217"/>
                      <a:gd name="connsiteX4" fmla="*/ 12476 w 3435126"/>
                      <a:gd name="connsiteY4" fmla="*/ 596930 h 811217"/>
                      <a:gd name="connsiteX0" fmla="*/ 16347 w 3438997"/>
                      <a:gd name="connsiteY0" fmla="*/ 596930 h 807587"/>
                      <a:gd name="connsiteX1" fmla="*/ 1530822 w 3438997"/>
                      <a:gd name="connsiteY1" fmla="*/ 20667 h 807587"/>
                      <a:gd name="connsiteX2" fmla="*/ 3438997 w 3438997"/>
                      <a:gd name="connsiteY2" fmla="*/ 263555 h 807587"/>
                      <a:gd name="connsiteX3" fmla="*/ 1822922 w 3438997"/>
                      <a:gd name="connsiteY3" fmla="*/ 684243 h 807587"/>
                      <a:gd name="connsiteX4" fmla="*/ 794097 w 3438997"/>
                      <a:gd name="connsiteY4" fmla="*/ 804893 h 807587"/>
                      <a:gd name="connsiteX5" fmla="*/ 16347 w 3438997"/>
                      <a:gd name="connsiteY5" fmla="*/ 596930 h 807587"/>
                      <a:gd name="connsiteX0" fmla="*/ 17134 w 3439784"/>
                      <a:gd name="connsiteY0" fmla="*/ 596930 h 876121"/>
                      <a:gd name="connsiteX1" fmla="*/ 1531609 w 3439784"/>
                      <a:gd name="connsiteY1" fmla="*/ 20667 h 876121"/>
                      <a:gd name="connsiteX2" fmla="*/ 3439784 w 3439784"/>
                      <a:gd name="connsiteY2" fmla="*/ 263555 h 876121"/>
                      <a:gd name="connsiteX3" fmla="*/ 1823709 w 3439784"/>
                      <a:gd name="connsiteY3" fmla="*/ 684243 h 876121"/>
                      <a:gd name="connsiteX4" fmla="*/ 782184 w 3439784"/>
                      <a:gd name="connsiteY4" fmla="*/ 874743 h 876121"/>
                      <a:gd name="connsiteX5" fmla="*/ 17134 w 3439784"/>
                      <a:gd name="connsiteY5" fmla="*/ 596930 h 876121"/>
                      <a:gd name="connsiteX0" fmla="*/ 17056 w 3442881"/>
                      <a:gd name="connsiteY0" fmla="*/ 501939 h 870030"/>
                      <a:gd name="connsiteX1" fmla="*/ 1534706 w 3442881"/>
                      <a:gd name="connsiteY1" fmla="*/ 14576 h 870030"/>
                      <a:gd name="connsiteX2" fmla="*/ 3442881 w 3442881"/>
                      <a:gd name="connsiteY2" fmla="*/ 257464 h 870030"/>
                      <a:gd name="connsiteX3" fmla="*/ 1826806 w 3442881"/>
                      <a:gd name="connsiteY3" fmla="*/ 678152 h 870030"/>
                      <a:gd name="connsiteX4" fmla="*/ 785281 w 3442881"/>
                      <a:gd name="connsiteY4" fmla="*/ 868652 h 870030"/>
                      <a:gd name="connsiteX5" fmla="*/ 17056 w 3442881"/>
                      <a:gd name="connsiteY5" fmla="*/ 501939 h 870030"/>
                      <a:gd name="connsiteX0" fmla="*/ 17056 w 3442881"/>
                      <a:gd name="connsiteY0" fmla="*/ 487524 h 855615"/>
                      <a:gd name="connsiteX1" fmla="*/ 493183 w 3442881"/>
                      <a:gd name="connsiteY1" fmla="*/ 247811 h 855615"/>
                      <a:gd name="connsiteX2" fmla="*/ 1534706 w 3442881"/>
                      <a:gd name="connsiteY2" fmla="*/ 161 h 855615"/>
                      <a:gd name="connsiteX3" fmla="*/ 3442881 w 3442881"/>
                      <a:gd name="connsiteY3" fmla="*/ 243049 h 855615"/>
                      <a:gd name="connsiteX4" fmla="*/ 1826806 w 3442881"/>
                      <a:gd name="connsiteY4" fmla="*/ 663737 h 855615"/>
                      <a:gd name="connsiteX5" fmla="*/ 785281 w 3442881"/>
                      <a:gd name="connsiteY5" fmla="*/ 854237 h 855615"/>
                      <a:gd name="connsiteX6" fmla="*/ 17056 w 3442881"/>
                      <a:gd name="connsiteY6" fmla="*/ 487524 h 855615"/>
                      <a:gd name="connsiteX0" fmla="*/ 5704 w 3431529"/>
                      <a:gd name="connsiteY0" fmla="*/ 489092 h 857183"/>
                      <a:gd name="connsiteX1" fmla="*/ 481831 w 3431529"/>
                      <a:gd name="connsiteY1" fmla="*/ 154129 h 857183"/>
                      <a:gd name="connsiteX2" fmla="*/ 1523354 w 3431529"/>
                      <a:gd name="connsiteY2" fmla="*/ 1729 h 857183"/>
                      <a:gd name="connsiteX3" fmla="*/ 3431529 w 3431529"/>
                      <a:gd name="connsiteY3" fmla="*/ 244617 h 857183"/>
                      <a:gd name="connsiteX4" fmla="*/ 1815454 w 3431529"/>
                      <a:gd name="connsiteY4" fmla="*/ 665305 h 857183"/>
                      <a:gd name="connsiteX5" fmla="*/ 773929 w 3431529"/>
                      <a:gd name="connsiteY5" fmla="*/ 855805 h 857183"/>
                      <a:gd name="connsiteX6" fmla="*/ 5704 w 3431529"/>
                      <a:gd name="connsiteY6" fmla="*/ 489092 h 857183"/>
                      <a:gd name="connsiteX0" fmla="*/ 5094 w 3469019"/>
                      <a:gd name="connsiteY0" fmla="*/ 628792 h 857183"/>
                      <a:gd name="connsiteX1" fmla="*/ 519321 w 3469019"/>
                      <a:gd name="connsiteY1" fmla="*/ 154129 h 857183"/>
                      <a:gd name="connsiteX2" fmla="*/ 1560844 w 3469019"/>
                      <a:gd name="connsiteY2" fmla="*/ 1729 h 857183"/>
                      <a:gd name="connsiteX3" fmla="*/ 3469019 w 3469019"/>
                      <a:gd name="connsiteY3" fmla="*/ 244617 h 857183"/>
                      <a:gd name="connsiteX4" fmla="*/ 1852944 w 3469019"/>
                      <a:gd name="connsiteY4" fmla="*/ 665305 h 857183"/>
                      <a:gd name="connsiteX5" fmla="*/ 811419 w 3469019"/>
                      <a:gd name="connsiteY5" fmla="*/ 855805 h 857183"/>
                      <a:gd name="connsiteX6" fmla="*/ 5094 w 3469019"/>
                      <a:gd name="connsiteY6" fmla="*/ 628792 h 857183"/>
                      <a:gd name="connsiteX0" fmla="*/ 5094 w 3469019"/>
                      <a:gd name="connsiteY0" fmla="*/ 562243 h 790634"/>
                      <a:gd name="connsiteX1" fmla="*/ 519321 w 3469019"/>
                      <a:gd name="connsiteY1" fmla="*/ 87580 h 790634"/>
                      <a:gd name="connsiteX2" fmla="*/ 1573544 w 3469019"/>
                      <a:gd name="connsiteY2" fmla="*/ 5030 h 790634"/>
                      <a:gd name="connsiteX3" fmla="*/ 3469019 w 3469019"/>
                      <a:gd name="connsiteY3" fmla="*/ 178068 h 790634"/>
                      <a:gd name="connsiteX4" fmla="*/ 1852944 w 3469019"/>
                      <a:gd name="connsiteY4" fmla="*/ 598756 h 790634"/>
                      <a:gd name="connsiteX5" fmla="*/ 811419 w 3469019"/>
                      <a:gd name="connsiteY5" fmla="*/ 789256 h 790634"/>
                      <a:gd name="connsiteX6" fmla="*/ 5094 w 3469019"/>
                      <a:gd name="connsiteY6" fmla="*/ 562243 h 790634"/>
                      <a:gd name="connsiteX0" fmla="*/ 5094 w 3469019"/>
                      <a:gd name="connsiteY0" fmla="*/ 596701 h 825092"/>
                      <a:gd name="connsiteX1" fmla="*/ 519321 w 3469019"/>
                      <a:gd name="connsiteY1" fmla="*/ 122038 h 825092"/>
                      <a:gd name="connsiteX2" fmla="*/ 1573544 w 3469019"/>
                      <a:gd name="connsiteY2" fmla="*/ 39488 h 825092"/>
                      <a:gd name="connsiteX3" fmla="*/ 3469019 w 3469019"/>
                      <a:gd name="connsiteY3" fmla="*/ 212526 h 825092"/>
                      <a:gd name="connsiteX4" fmla="*/ 1852944 w 3469019"/>
                      <a:gd name="connsiteY4" fmla="*/ 633214 h 825092"/>
                      <a:gd name="connsiteX5" fmla="*/ 811419 w 3469019"/>
                      <a:gd name="connsiteY5" fmla="*/ 823714 h 825092"/>
                      <a:gd name="connsiteX6" fmla="*/ 5094 w 3469019"/>
                      <a:gd name="connsiteY6" fmla="*/ 596701 h 825092"/>
                      <a:gd name="connsiteX0" fmla="*/ 5094 w 3469019"/>
                      <a:gd name="connsiteY0" fmla="*/ 676266 h 904657"/>
                      <a:gd name="connsiteX1" fmla="*/ 519321 w 3469019"/>
                      <a:gd name="connsiteY1" fmla="*/ 201603 h 904657"/>
                      <a:gd name="connsiteX2" fmla="*/ 1573544 w 3469019"/>
                      <a:gd name="connsiteY2" fmla="*/ 119053 h 904657"/>
                      <a:gd name="connsiteX3" fmla="*/ 3469019 w 3469019"/>
                      <a:gd name="connsiteY3" fmla="*/ 292091 h 904657"/>
                      <a:gd name="connsiteX4" fmla="*/ 1852944 w 3469019"/>
                      <a:gd name="connsiteY4" fmla="*/ 712779 h 904657"/>
                      <a:gd name="connsiteX5" fmla="*/ 811419 w 3469019"/>
                      <a:gd name="connsiteY5" fmla="*/ 903279 h 904657"/>
                      <a:gd name="connsiteX6" fmla="*/ 5094 w 3469019"/>
                      <a:gd name="connsiteY6" fmla="*/ 676266 h 904657"/>
                      <a:gd name="connsiteX0" fmla="*/ 6946 w 3470871"/>
                      <a:gd name="connsiteY0" fmla="*/ 676266 h 904657"/>
                      <a:gd name="connsiteX1" fmla="*/ 521173 w 3470871"/>
                      <a:gd name="connsiteY1" fmla="*/ 201603 h 904657"/>
                      <a:gd name="connsiteX2" fmla="*/ 1575396 w 3470871"/>
                      <a:gd name="connsiteY2" fmla="*/ 119053 h 904657"/>
                      <a:gd name="connsiteX3" fmla="*/ 3470871 w 3470871"/>
                      <a:gd name="connsiteY3" fmla="*/ 292091 h 904657"/>
                      <a:gd name="connsiteX4" fmla="*/ 1854796 w 3470871"/>
                      <a:gd name="connsiteY4" fmla="*/ 712779 h 904657"/>
                      <a:gd name="connsiteX5" fmla="*/ 813271 w 3470871"/>
                      <a:gd name="connsiteY5" fmla="*/ 903279 h 904657"/>
                      <a:gd name="connsiteX6" fmla="*/ 6946 w 3470871"/>
                      <a:gd name="connsiteY6" fmla="*/ 676266 h 904657"/>
                      <a:gd name="connsiteX0" fmla="*/ 6946 w 3476952"/>
                      <a:gd name="connsiteY0" fmla="*/ 676266 h 904657"/>
                      <a:gd name="connsiteX1" fmla="*/ 521173 w 3476952"/>
                      <a:gd name="connsiteY1" fmla="*/ 201603 h 904657"/>
                      <a:gd name="connsiteX2" fmla="*/ 1575396 w 3476952"/>
                      <a:gd name="connsiteY2" fmla="*/ 119053 h 904657"/>
                      <a:gd name="connsiteX3" fmla="*/ 3470871 w 3476952"/>
                      <a:gd name="connsiteY3" fmla="*/ 292091 h 904657"/>
                      <a:gd name="connsiteX4" fmla="*/ 1854796 w 3476952"/>
                      <a:gd name="connsiteY4" fmla="*/ 712779 h 904657"/>
                      <a:gd name="connsiteX5" fmla="*/ 813271 w 3476952"/>
                      <a:gd name="connsiteY5" fmla="*/ 903279 h 904657"/>
                      <a:gd name="connsiteX6" fmla="*/ 6946 w 3476952"/>
                      <a:gd name="connsiteY6" fmla="*/ 676266 h 904657"/>
                      <a:gd name="connsiteX0" fmla="*/ 6946 w 3476952"/>
                      <a:gd name="connsiteY0" fmla="*/ 714918 h 943309"/>
                      <a:gd name="connsiteX1" fmla="*/ 521173 w 3476952"/>
                      <a:gd name="connsiteY1" fmla="*/ 240255 h 943309"/>
                      <a:gd name="connsiteX2" fmla="*/ 1575396 w 3476952"/>
                      <a:gd name="connsiteY2" fmla="*/ 157705 h 943309"/>
                      <a:gd name="connsiteX3" fmla="*/ 3470871 w 3476952"/>
                      <a:gd name="connsiteY3" fmla="*/ 330743 h 943309"/>
                      <a:gd name="connsiteX4" fmla="*/ 1854796 w 3476952"/>
                      <a:gd name="connsiteY4" fmla="*/ 751431 h 943309"/>
                      <a:gd name="connsiteX5" fmla="*/ 813271 w 3476952"/>
                      <a:gd name="connsiteY5" fmla="*/ 941931 h 943309"/>
                      <a:gd name="connsiteX6" fmla="*/ 6946 w 3476952"/>
                      <a:gd name="connsiteY6" fmla="*/ 714918 h 943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76952" h="943309">
                        <a:moveTo>
                          <a:pt x="6946" y="714918"/>
                        </a:move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2165437" y="93411"/>
                          <a:pt x="3131146" y="-246157"/>
                          <a:pt x="3470871" y="330743"/>
                        </a:cubicBezTo>
                        <a:cubicBezTo>
                          <a:pt x="3575646" y="564743"/>
                          <a:pt x="2297729" y="649566"/>
                          <a:pt x="1854796" y="751431"/>
                        </a:cubicBezTo>
                        <a:cubicBezTo>
                          <a:pt x="1411863" y="853296"/>
                          <a:pt x="1114367" y="956483"/>
                          <a:pt x="813271" y="941931"/>
                        </a:cubicBezTo>
                        <a:cubicBezTo>
                          <a:pt x="512175" y="927379"/>
                          <a:pt x="65154" y="885839"/>
                          <a:pt x="6946" y="714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59E26226-7CF3-403E-8455-4A203C8CD46D}"/>
                      </a:ext>
                    </a:extLst>
                  </p:cNvPr>
                  <p:cNvSpPr/>
                  <p:nvPr/>
                </p:nvSpPr>
                <p:spPr>
                  <a:xfrm>
                    <a:off x="5389376" y="3537994"/>
                    <a:ext cx="2553613" cy="558425"/>
                  </a:xfrm>
                  <a:custGeom>
                    <a:avLst/>
                    <a:gdLst>
                      <a:gd name="connsiteX0" fmla="*/ 1826070 w 2553613"/>
                      <a:gd name="connsiteY0" fmla="*/ 18 h 558425"/>
                      <a:gd name="connsiteX1" fmla="*/ 2547532 w 2553613"/>
                      <a:gd name="connsiteY1" fmla="*/ 330743 h 558425"/>
                      <a:gd name="connsiteX2" fmla="*/ 2199029 w 2553613"/>
                      <a:gd name="connsiteY2" fmla="*/ 539825 h 558425"/>
                      <a:gd name="connsiteX3" fmla="*/ 2106000 w 2553613"/>
                      <a:gd name="connsiteY3" fmla="*/ 558425 h 558425"/>
                      <a:gd name="connsiteX4" fmla="*/ 2112061 w 2553613"/>
                      <a:gd name="connsiteY4" fmla="*/ 553986 h 558425"/>
                      <a:gd name="connsiteX5" fmla="*/ 2160058 w 2553613"/>
                      <a:gd name="connsiteY5" fmla="*/ 519656 h 558425"/>
                      <a:gd name="connsiteX6" fmla="*/ 2429933 w 2553613"/>
                      <a:gd name="connsiteY6" fmla="*/ 341856 h 558425"/>
                      <a:gd name="connsiteX7" fmla="*/ 2302933 w 2553613"/>
                      <a:gd name="connsiteY7" fmla="*/ 218031 h 558425"/>
                      <a:gd name="connsiteX8" fmla="*/ 2004483 w 2553613"/>
                      <a:gd name="connsiteY8" fmla="*/ 287881 h 558425"/>
                      <a:gd name="connsiteX9" fmla="*/ 1874308 w 2553613"/>
                      <a:gd name="connsiteY9" fmla="*/ 116431 h 558425"/>
                      <a:gd name="connsiteX10" fmla="*/ 1194858 w 2553613"/>
                      <a:gd name="connsiteY10" fmla="*/ 167231 h 558425"/>
                      <a:gd name="connsiteX11" fmla="*/ 105833 w 2553613"/>
                      <a:gd name="connsiteY11" fmla="*/ 294231 h 558425"/>
                      <a:gd name="connsiteX12" fmla="*/ 2448 w 2553613"/>
                      <a:gd name="connsiteY12" fmla="*/ 204240 h 558425"/>
                      <a:gd name="connsiteX13" fmla="*/ 8232 w 2553613"/>
                      <a:gd name="connsiteY13" fmla="*/ 192480 h 558425"/>
                      <a:gd name="connsiteX14" fmla="*/ 125893 w 2553613"/>
                      <a:gd name="connsiteY14" fmla="*/ 190661 h 558425"/>
                      <a:gd name="connsiteX15" fmla="*/ 652057 w 2553613"/>
                      <a:gd name="connsiteY15" fmla="*/ 157705 h 558425"/>
                      <a:gd name="connsiteX16" fmla="*/ 1826070 w 2553613"/>
                      <a:gd name="connsiteY16" fmla="*/ 18 h 5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53613" h="558425">
                        <a:moveTo>
                          <a:pt x="1826070" y="18"/>
                        </a:moveTo>
                        <a:cubicBezTo>
                          <a:pt x="2130456" y="1373"/>
                          <a:pt x="2398903" y="78349"/>
                          <a:pt x="2547532" y="330743"/>
                        </a:cubicBezTo>
                        <a:cubicBezTo>
                          <a:pt x="2586823" y="418493"/>
                          <a:pt x="2431672" y="485265"/>
                          <a:pt x="2199029" y="539825"/>
                        </a:cubicBezTo>
                        <a:lnTo>
                          <a:pt x="2106000" y="558425"/>
                        </a:lnTo>
                        <a:lnTo>
                          <a:pt x="2112061" y="553986"/>
                        </a:lnTo>
                        <a:cubicBezTo>
                          <a:pt x="2128441" y="542477"/>
                          <a:pt x="2145639" y="530504"/>
                          <a:pt x="2160058" y="519656"/>
                        </a:cubicBezTo>
                        <a:cubicBezTo>
                          <a:pt x="2217737" y="476264"/>
                          <a:pt x="2406121" y="392127"/>
                          <a:pt x="2429933" y="341856"/>
                        </a:cubicBezTo>
                        <a:cubicBezTo>
                          <a:pt x="2453745" y="291585"/>
                          <a:pt x="2373841" y="227027"/>
                          <a:pt x="2302933" y="218031"/>
                        </a:cubicBezTo>
                        <a:cubicBezTo>
                          <a:pt x="2232025" y="209035"/>
                          <a:pt x="2075920" y="304814"/>
                          <a:pt x="2004483" y="287881"/>
                        </a:cubicBezTo>
                        <a:cubicBezTo>
                          <a:pt x="1933046" y="270948"/>
                          <a:pt x="2009246" y="136539"/>
                          <a:pt x="1874308" y="116431"/>
                        </a:cubicBezTo>
                        <a:cubicBezTo>
                          <a:pt x="1739371" y="96323"/>
                          <a:pt x="1489604" y="137598"/>
                          <a:pt x="1194858" y="167231"/>
                        </a:cubicBezTo>
                        <a:lnTo>
                          <a:pt x="105833" y="294231"/>
                        </a:lnTo>
                        <a:cubicBezTo>
                          <a:pt x="14817" y="283913"/>
                          <a:pt x="-8334" y="249980"/>
                          <a:pt x="2448" y="204240"/>
                        </a:cubicBezTo>
                        <a:lnTo>
                          <a:pt x="8232" y="192480"/>
                        </a:lnTo>
                        <a:lnTo>
                          <a:pt x="125893" y="190661"/>
                        </a:lnTo>
                        <a:cubicBezTo>
                          <a:pt x="262795" y="188029"/>
                          <a:pt x="430792" y="181815"/>
                          <a:pt x="652057" y="157705"/>
                        </a:cubicBezTo>
                        <a:cubicBezTo>
                          <a:pt x="983955" y="121540"/>
                          <a:pt x="1434717" y="-1724"/>
                          <a:pt x="1826070" y="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39341864-D0D2-4448-87B2-780CA2C414B7}"/>
                      </a:ext>
                    </a:extLst>
                  </p:cNvPr>
                  <p:cNvSpPr/>
                  <p:nvPr/>
                </p:nvSpPr>
                <p:spPr>
                  <a:xfrm>
                    <a:off x="7393516" y="3885587"/>
                    <a:ext cx="543667" cy="505599"/>
                  </a:xfrm>
                  <a:custGeom>
                    <a:avLst/>
                    <a:gdLst>
                      <a:gd name="connsiteX0" fmla="*/ 536078 w 543667"/>
                      <a:gd name="connsiteY0" fmla="*/ 0 h 505599"/>
                      <a:gd name="connsiteX1" fmla="*/ 536650 w 543667"/>
                      <a:gd name="connsiteY1" fmla="*/ 6052 h 505599"/>
                      <a:gd name="connsiteX2" fmla="*/ 543667 w 543667"/>
                      <a:gd name="connsiteY2" fmla="*/ 37693 h 505599"/>
                      <a:gd name="connsiteX3" fmla="*/ 496679 w 543667"/>
                      <a:gd name="connsiteY3" fmla="*/ 304302 h 505599"/>
                      <a:gd name="connsiteX4" fmla="*/ 476901 w 543667"/>
                      <a:gd name="connsiteY4" fmla="*/ 335353 h 505599"/>
                      <a:gd name="connsiteX5" fmla="*/ 469346 w 543667"/>
                      <a:gd name="connsiteY5" fmla="*/ 338715 h 505599"/>
                      <a:gd name="connsiteX6" fmla="*/ 463531 w 543667"/>
                      <a:gd name="connsiteY6" fmla="*/ 348004 h 505599"/>
                      <a:gd name="connsiteX7" fmla="*/ 200590 w 543667"/>
                      <a:gd name="connsiteY7" fmla="*/ 462915 h 505599"/>
                      <a:gd name="connsiteX8" fmla="*/ 14345 w 543667"/>
                      <a:gd name="connsiteY8" fmla="*/ 505599 h 505599"/>
                      <a:gd name="connsiteX9" fmla="*/ 12370 w 543667"/>
                      <a:gd name="connsiteY9" fmla="*/ 502493 h 505599"/>
                      <a:gd name="connsiteX10" fmla="*/ 1059 w 543667"/>
                      <a:gd name="connsiteY10" fmla="*/ 408036 h 505599"/>
                      <a:gd name="connsiteX11" fmla="*/ 124884 w 543667"/>
                      <a:gd name="connsiteY11" fmla="*/ 322311 h 505599"/>
                      <a:gd name="connsiteX12" fmla="*/ 93134 w 543667"/>
                      <a:gd name="connsiteY12" fmla="*/ 230236 h 505599"/>
                      <a:gd name="connsiteX13" fmla="*/ 188384 w 543667"/>
                      <a:gd name="connsiteY13" fmla="*/ 176261 h 505599"/>
                      <a:gd name="connsiteX14" fmla="*/ 494257 w 543667"/>
                      <a:gd name="connsiteY14" fmla="*/ 19139 h 505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3667" h="505599">
                        <a:moveTo>
                          <a:pt x="536078" y="0"/>
                        </a:moveTo>
                        <a:lnTo>
                          <a:pt x="536650" y="6052"/>
                        </a:lnTo>
                        <a:lnTo>
                          <a:pt x="543667" y="37693"/>
                        </a:lnTo>
                        <a:lnTo>
                          <a:pt x="496679" y="304302"/>
                        </a:lnTo>
                        <a:cubicBezTo>
                          <a:pt x="494373" y="317383"/>
                          <a:pt x="486984" y="328291"/>
                          <a:pt x="476901" y="335353"/>
                        </a:cubicBezTo>
                        <a:lnTo>
                          <a:pt x="469346" y="338715"/>
                        </a:lnTo>
                        <a:lnTo>
                          <a:pt x="463531" y="348004"/>
                        </a:lnTo>
                        <a:cubicBezTo>
                          <a:pt x="419729" y="391790"/>
                          <a:pt x="324570" y="429558"/>
                          <a:pt x="200590" y="462915"/>
                        </a:cubicBezTo>
                        <a:lnTo>
                          <a:pt x="14345" y="505599"/>
                        </a:lnTo>
                        <a:lnTo>
                          <a:pt x="12370" y="502493"/>
                        </a:lnTo>
                        <a:cubicBezTo>
                          <a:pt x="-528" y="467700"/>
                          <a:pt x="-1322" y="428938"/>
                          <a:pt x="1059" y="408036"/>
                        </a:cubicBezTo>
                        <a:cubicBezTo>
                          <a:pt x="5821" y="366232"/>
                          <a:pt x="109538" y="351944"/>
                          <a:pt x="124884" y="322311"/>
                        </a:cubicBezTo>
                        <a:cubicBezTo>
                          <a:pt x="140230" y="292678"/>
                          <a:pt x="82551" y="254578"/>
                          <a:pt x="93134" y="230236"/>
                        </a:cubicBezTo>
                        <a:cubicBezTo>
                          <a:pt x="103717" y="205894"/>
                          <a:pt x="95780" y="221240"/>
                          <a:pt x="188384" y="176261"/>
                        </a:cubicBezTo>
                        <a:cubicBezTo>
                          <a:pt x="246262" y="148149"/>
                          <a:pt x="382067" y="72908"/>
                          <a:pt x="494257" y="1913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A3632D76-5FEB-4971-BFF6-C4AC813E8113}"/>
                      </a:ext>
                    </a:extLst>
                  </p:cNvPr>
                  <p:cNvSpPr/>
                  <p:nvPr/>
                </p:nvSpPr>
                <p:spPr>
                  <a:xfrm>
                    <a:off x="4946339" y="4460459"/>
                    <a:ext cx="920498" cy="262132"/>
                  </a:xfrm>
                  <a:custGeom>
                    <a:avLst/>
                    <a:gdLst>
                      <a:gd name="connsiteX0" fmla="*/ 438461 w 920498"/>
                      <a:gd name="connsiteY0" fmla="*/ 416 h 262132"/>
                      <a:gd name="connsiteX1" fmla="*/ 428936 w 920498"/>
                      <a:gd name="connsiteY1" fmla="*/ 95666 h 262132"/>
                      <a:gd name="connsiteX2" fmla="*/ 482911 w 920498"/>
                      <a:gd name="connsiteY2" fmla="*/ 111541 h 262132"/>
                      <a:gd name="connsiteX3" fmla="*/ 571811 w 920498"/>
                      <a:gd name="connsiteY3" fmla="*/ 89316 h 262132"/>
                      <a:gd name="connsiteX4" fmla="*/ 721036 w 920498"/>
                      <a:gd name="connsiteY4" fmla="*/ 117891 h 262132"/>
                      <a:gd name="connsiteX5" fmla="*/ 870261 w 920498"/>
                      <a:gd name="connsiteY5" fmla="*/ 63916 h 262132"/>
                      <a:gd name="connsiteX6" fmla="*/ 917886 w 920498"/>
                      <a:gd name="connsiteY6" fmla="*/ 165516 h 262132"/>
                      <a:gd name="connsiteX7" fmla="*/ 803586 w 920498"/>
                      <a:gd name="connsiteY7" fmla="*/ 181391 h 262132"/>
                      <a:gd name="connsiteX8" fmla="*/ 767644 w 920498"/>
                      <a:gd name="connsiteY8" fmla="*/ 219987 h 262132"/>
                      <a:gd name="connsiteX9" fmla="*/ 750270 w 920498"/>
                      <a:gd name="connsiteY9" fmla="*/ 244283 h 262132"/>
                      <a:gd name="connsiteX10" fmla="*/ 629855 w 920498"/>
                      <a:gd name="connsiteY10" fmla="*/ 262132 h 262132"/>
                      <a:gd name="connsiteX11" fmla="*/ 622760 w 920498"/>
                      <a:gd name="connsiteY11" fmla="*/ 212918 h 262132"/>
                      <a:gd name="connsiteX12" fmla="*/ 613086 w 920498"/>
                      <a:gd name="connsiteY12" fmla="*/ 178216 h 262132"/>
                      <a:gd name="connsiteX13" fmla="*/ 574986 w 920498"/>
                      <a:gd name="connsiteY13" fmla="*/ 206791 h 262132"/>
                      <a:gd name="connsiteX14" fmla="*/ 508311 w 920498"/>
                      <a:gd name="connsiteY14" fmla="*/ 206791 h 262132"/>
                      <a:gd name="connsiteX15" fmla="*/ 422586 w 920498"/>
                      <a:gd name="connsiteY15" fmla="*/ 190916 h 262132"/>
                      <a:gd name="connsiteX16" fmla="*/ 282886 w 920498"/>
                      <a:gd name="connsiteY16" fmla="*/ 203616 h 262132"/>
                      <a:gd name="connsiteX17" fmla="*/ 263836 w 920498"/>
                      <a:gd name="connsiteY17" fmla="*/ 133766 h 262132"/>
                      <a:gd name="connsiteX18" fmla="*/ 209861 w 920498"/>
                      <a:gd name="connsiteY18" fmla="*/ 117891 h 262132"/>
                      <a:gd name="connsiteX19" fmla="*/ 82861 w 920498"/>
                      <a:gd name="connsiteY19" fmla="*/ 200441 h 262132"/>
                      <a:gd name="connsiteX20" fmla="*/ 60636 w 920498"/>
                      <a:gd name="connsiteY20" fmla="*/ 121066 h 262132"/>
                      <a:gd name="connsiteX21" fmla="*/ 311 w 920498"/>
                      <a:gd name="connsiteY21" fmla="*/ 44866 h 262132"/>
                      <a:gd name="connsiteX22" fmla="*/ 89211 w 920498"/>
                      <a:gd name="connsiteY22" fmla="*/ 54391 h 262132"/>
                      <a:gd name="connsiteX23" fmla="*/ 247961 w 920498"/>
                      <a:gd name="connsiteY23" fmla="*/ 60741 h 262132"/>
                      <a:gd name="connsiteX24" fmla="*/ 438461 w 920498"/>
                      <a:gd name="connsiteY24" fmla="*/ 416 h 262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0498" h="262132">
                        <a:moveTo>
                          <a:pt x="438461" y="416"/>
                        </a:moveTo>
                        <a:cubicBezTo>
                          <a:pt x="468624" y="6237"/>
                          <a:pt x="421528" y="77145"/>
                          <a:pt x="428936" y="95666"/>
                        </a:cubicBezTo>
                        <a:cubicBezTo>
                          <a:pt x="436344" y="114187"/>
                          <a:pt x="459099" y="112599"/>
                          <a:pt x="482911" y="111541"/>
                        </a:cubicBezTo>
                        <a:cubicBezTo>
                          <a:pt x="506723" y="110483"/>
                          <a:pt x="532124" y="88258"/>
                          <a:pt x="571811" y="89316"/>
                        </a:cubicBezTo>
                        <a:cubicBezTo>
                          <a:pt x="611498" y="90374"/>
                          <a:pt x="671294" y="122124"/>
                          <a:pt x="721036" y="117891"/>
                        </a:cubicBezTo>
                        <a:cubicBezTo>
                          <a:pt x="770778" y="113658"/>
                          <a:pt x="837453" y="55979"/>
                          <a:pt x="870261" y="63916"/>
                        </a:cubicBezTo>
                        <a:cubicBezTo>
                          <a:pt x="903069" y="71853"/>
                          <a:pt x="928998" y="145937"/>
                          <a:pt x="917886" y="165516"/>
                        </a:cubicBezTo>
                        <a:cubicBezTo>
                          <a:pt x="906774" y="185095"/>
                          <a:pt x="846448" y="151229"/>
                          <a:pt x="803586" y="181391"/>
                        </a:cubicBezTo>
                        <a:cubicBezTo>
                          <a:pt x="792871" y="188932"/>
                          <a:pt x="780568" y="203054"/>
                          <a:pt x="767644" y="219987"/>
                        </a:cubicBezTo>
                        <a:lnTo>
                          <a:pt x="750270" y="244283"/>
                        </a:lnTo>
                        <a:lnTo>
                          <a:pt x="629855" y="262132"/>
                        </a:lnTo>
                        <a:lnTo>
                          <a:pt x="622760" y="212918"/>
                        </a:lnTo>
                        <a:cubicBezTo>
                          <a:pt x="620032" y="196241"/>
                          <a:pt x="617055" y="183243"/>
                          <a:pt x="613086" y="178216"/>
                        </a:cubicBezTo>
                        <a:cubicBezTo>
                          <a:pt x="597211" y="158108"/>
                          <a:pt x="592449" y="202028"/>
                          <a:pt x="574986" y="206791"/>
                        </a:cubicBezTo>
                        <a:cubicBezTo>
                          <a:pt x="557523" y="211554"/>
                          <a:pt x="533711" y="209437"/>
                          <a:pt x="508311" y="206791"/>
                        </a:cubicBezTo>
                        <a:cubicBezTo>
                          <a:pt x="482911" y="204145"/>
                          <a:pt x="460157" y="191445"/>
                          <a:pt x="422586" y="190916"/>
                        </a:cubicBezTo>
                        <a:cubicBezTo>
                          <a:pt x="385015" y="190387"/>
                          <a:pt x="309344" y="213141"/>
                          <a:pt x="282886" y="203616"/>
                        </a:cubicBezTo>
                        <a:cubicBezTo>
                          <a:pt x="256428" y="194091"/>
                          <a:pt x="276007" y="148053"/>
                          <a:pt x="263836" y="133766"/>
                        </a:cubicBezTo>
                        <a:cubicBezTo>
                          <a:pt x="251665" y="119479"/>
                          <a:pt x="240023" y="106779"/>
                          <a:pt x="209861" y="117891"/>
                        </a:cubicBezTo>
                        <a:cubicBezTo>
                          <a:pt x="179699" y="129003"/>
                          <a:pt x="107732" y="199912"/>
                          <a:pt x="82861" y="200441"/>
                        </a:cubicBezTo>
                        <a:cubicBezTo>
                          <a:pt x="57990" y="200970"/>
                          <a:pt x="74394" y="146995"/>
                          <a:pt x="60636" y="121066"/>
                        </a:cubicBezTo>
                        <a:cubicBezTo>
                          <a:pt x="46878" y="95137"/>
                          <a:pt x="-4451" y="55978"/>
                          <a:pt x="311" y="44866"/>
                        </a:cubicBezTo>
                        <a:cubicBezTo>
                          <a:pt x="5073" y="33754"/>
                          <a:pt x="47936" y="51745"/>
                          <a:pt x="89211" y="54391"/>
                        </a:cubicBezTo>
                        <a:cubicBezTo>
                          <a:pt x="130486" y="57037"/>
                          <a:pt x="189753" y="69737"/>
                          <a:pt x="247961" y="60741"/>
                        </a:cubicBezTo>
                        <a:cubicBezTo>
                          <a:pt x="306169" y="51745"/>
                          <a:pt x="408298" y="-5405"/>
                          <a:pt x="438461" y="4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4A830523-48A2-4516-B8F7-BFE7D4A649D4}"/>
                      </a:ext>
                    </a:extLst>
                  </p:cNvPr>
                  <p:cNvSpPr/>
                  <p:nvPr/>
                </p:nvSpPr>
                <p:spPr>
                  <a:xfrm>
                    <a:off x="6415379" y="3873691"/>
                    <a:ext cx="820655" cy="311241"/>
                  </a:xfrm>
                  <a:custGeom>
                    <a:avLst/>
                    <a:gdLst>
                      <a:gd name="connsiteX0" fmla="*/ 106071 w 820655"/>
                      <a:gd name="connsiteY0" fmla="*/ 6159 h 311241"/>
                      <a:gd name="connsiteX1" fmla="*/ 71146 w 820655"/>
                      <a:gd name="connsiteY1" fmla="*/ 180784 h 311241"/>
                      <a:gd name="connsiteX2" fmla="*/ 1296 w 820655"/>
                      <a:gd name="connsiteY2" fmla="*/ 310959 h 311241"/>
                      <a:gd name="connsiteX3" fmla="*/ 137821 w 820655"/>
                      <a:gd name="connsiteY3" fmla="*/ 212534 h 311241"/>
                      <a:gd name="connsiteX4" fmla="*/ 147346 w 820655"/>
                      <a:gd name="connsiteY4" fmla="*/ 110934 h 311241"/>
                      <a:gd name="connsiteX5" fmla="*/ 245771 w 820655"/>
                      <a:gd name="connsiteY5" fmla="*/ 110934 h 311241"/>
                      <a:gd name="connsiteX6" fmla="*/ 245771 w 820655"/>
                      <a:gd name="connsiteY6" fmla="*/ 171259 h 311241"/>
                      <a:gd name="connsiteX7" fmla="*/ 328321 w 820655"/>
                      <a:gd name="connsiteY7" fmla="*/ 142684 h 311241"/>
                      <a:gd name="connsiteX8" fmla="*/ 401346 w 820655"/>
                      <a:gd name="connsiteY8" fmla="*/ 79184 h 311241"/>
                      <a:gd name="connsiteX9" fmla="*/ 455321 w 820655"/>
                      <a:gd name="connsiteY9" fmla="*/ 104584 h 311241"/>
                      <a:gd name="connsiteX10" fmla="*/ 455321 w 820655"/>
                      <a:gd name="connsiteY10" fmla="*/ 145859 h 311241"/>
                      <a:gd name="connsiteX11" fmla="*/ 671221 w 820655"/>
                      <a:gd name="connsiteY11" fmla="*/ 129984 h 311241"/>
                      <a:gd name="connsiteX12" fmla="*/ 782346 w 820655"/>
                      <a:gd name="connsiteY12" fmla="*/ 142684 h 311241"/>
                      <a:gd name="connsiteX13" fmla="*/ 817271 w 820655"/>
                      <a:gd name="connsiteY13" fmla="*/ 63309 h 311241"/>
                      <a:gd name="connsiteX14" fmla="*/ 709321 w 820655"/>
                      <a:gd name="connsiteY14" fmla="*/ 104584 h 311241"/>
                      <a:gd name="connsiteX15" fmla="*/ 579146 w 820655"/>
                      <a:gd name="connsiteY15" fmla="*/ 88709 h 311241"/>
                      <a:gd name="connsiteX16" fmla="*/ 515646 w 820655"/>
                      <a:gd name="connsiteY16" fmla="*/ 53784 h 311241"/>
                      <a:gd name="connsiteX17" fmla="*/ 404521 w 820655"/>
                      <a:gd name="connsiteY17" fmla="*/ 18859 h 311241"/>
                      <a:gd name="connsiteX18" fmla="*/ 328321 w 820655"/>
                      <a:gd name="connsiteY18" fmla="*/ 41084 h 311241"/>
                      <a:gd name="connsiteX19" fmla="*/ 283871 w 820655"/>
                      <a:gd name="connsiteY19" fmla="*/ 66484 h 311241"/>
                      <a:gd name="connsiteX20" fmla="*/ 255296 w 820655"/>
                      <a:gd name="connsiteY20" fmla="*/ 85534 h 311241"/>
                      <a:gd name="connsiteX21" fmla="*/ 160046 w 820655"/>
                      <a:gd name="connsiteY21" fmla="*/ 50609 h 311241"/>
                      <a:gd name="connsiteX22" fmla="*/ 150521 w 820655"/>
                      <a:gd name="connsiteY22" fmla="*/ 44259 h 311241"/>
                      <a:gd name="connsiteX23" fmla="*/ 106071 w 820655"/>
                      <a:gd name="connsiteY23" fmla="*/ 6159 h 311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20655" h="311241">
                        <a:moveTo>
                          <a:pt x="106071" y="6159"/>
                        </a:moveTo>
                        <a:cubicBezTo>
                          <a:pt x="92842" y="28913"/>
                          <a:pt x="88608" y="129984"/>
                          <a:pt x="71146" y="180784"/>
                        </a:cubicBezTo>
                        <a:cubicBezTo>
                          <a:pt x="53684" y="231584"/>
                          <a:pt x="-9817" y="305667"/>
                          <a:pt x="1296" y="310959"/>
                        </a:cubicBezTo>
                        <a:cubicBezTo>
                          <a:pt x="12408" y="316251"/>
                          <a:pt x="113479" y="245872"/>
                          <a:pt x="137821" y="212534"/>
                        </a:cubicBezTo>
                        <a:cubicBezTo>
                          <a:pt x="162163" y="179196"/>
                          <a:pt x="129354" y="127867"/>
                          <a:pt x="147346" y="110934"/>
                        </a:cubicBezTo>
                        <a:cubicBezTo>
                          <a:pt x="165338" y="94001"/>
                          <a:pt x="229367" y="100880"/>
                          <a:pt x="245771" y="110934"/>
                        </a:cubicBezTo>
                        <a:cubicBezTo>
                          <a:pt x="262175" y="120988"/>
                          <a:pt x="232013" y="165967"/>
                          <a:pt x="245771" y="171259"/>
                        </a:cubicBezTo>
                        <a:cubicBezTo>
                          <a:pt x="259529" y="176551"/>
                          <a:pt x="302392" y="158030"/>
                          <a:pt x="328321" y="142684"/>
                        </a:cubicBezTo>
                        <a:cubicBezTo>
                          <a:pt x="354250" y="127338"/>
                          <a:pt x="380179" y="85534"/>
                          <a:pt x="401346" y="79184"/>
                        </a:cubicBezTo>
                        <a:cubicBezTo>
                          <a:pt x="422513" y="72834"/>
                          <a:pt x="446325" y="93472"/>
                          <a:pt x="455321" y="104584"/>
                        </a:cubicBezTo>
                        <a:cubicBezTo>
                          <a:pt x="464317" y="115696"/>
                          <a:pt x="419338" y="141626"/>
                          <a:pt x="455321" y="145859"/>
                        </a:cubicBezTo>
                        <a:cubicBezTo>
                          <a:pt x="491304" y="150092"/>
                          <a:pt x="616717" y="130513"/>
                          <a:pt x="671221" y="129984"/>
                        </a:cubicBezTo>
                        <a:cubicBezTo>
                          <a:pt x="725725" y="129455"/>
                          <a:pt x="758004" y="153796"/>
                          <a:pt x="782346" y="142684"/>
                        </a:cubicBezTo>
                        <a:cubicBezTo>
                          <a:pt x="806688" y="131572"/>
                          <a:pt x="829442" y="69659"/>
                          <a:pt x="817271" y="63309"/>
                        </a:cubicBezTo>
                        <a:cubicBezTo>
                          <a:pt x="805100" y="56959"/>
                          <a:pt x="749009" y="100351"/>
                          <a:pt x="709321" y="104584"/>
                        </a:cubicBezTo>
                        <a:cubicBezTo>
                          <a:pt x="669633" y="108817"/>
                          <a:pt x="611425" y="97176"/>
                          <a:pt x="579146" y="88709"/>
                        </a:cubicBezTo>
                        <a:cubicBezTo>
                          <a:pt x="546867" y="80242"/>
                          <a:pt x="544750" y="65426"/>
                          <a:pt x="515646" y="53784"/>
                        </a:cubicBezTo>
                        <a:cubicBezTo>
                          <a:pt x="486542" y="42142"/>
                          <a:pt x="435742" y="20976"/>
                          <a:pt x="404521" y="18859"/>
                        </a:cubicBezTo>
                        <a:cubicBezTo>
                          <a:pt x="373300" y="16742"/>
                          <a:pt x="348429" y="33147"/>
                          <a:pt x="328321" y="41084"/>
                        </a:cubicBezTo>
                        <a:cubicBezTo>
                          <a:pt x="308213" y="49021"/>
                          <a:pt x="296042" y="59076"/>
                          <a:pt x="283871" y="66484"/>
                        </a:cubicBezTo>
                        <a:cubicBezTo>
                          <a:pt x="271700" y="73892"/>
                          <a:pt x="275933" y="88180"/>
                          <a:pt x="255296" y="85534"/>
                        </a:cubicBezTo>
                        <a:cubicBezTo>
                          <a:pt x="234659" y="82888"/>
                          <a:pt x="177508" y="57488"/>
                          <a:pt x="160046" y="50609"/>
                        </a:cubicBezTo>
                        <a:cubicBezTo>
                          <a:pt x="142584" y="43730"/>
                          <a:pt x="156871" y="58547"/>
                          <a:pt x="150521" y="44259"/>
                        </a:cubicBezTo>
                        <a:cubicBezTo>
                          <a:pt x="144171" y="29971"/>
                          <a:pt x="119300" y="-16595"/>
                          <a:pt x="106071" y="615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E06F5FA4-DA3F-4593-94CB-D8AC670A9399}"/>
                      </a:ext>
                    </a:extLst>
                  </p:cNvPr>
                  <p:cNvSpPr/>
                  <p:nvPr/>
                </p:nvSpPr>
                <p:spPr>
                  <a:xfrm>
                    <a:off x="5869879" y="3863573"/>
                    <a:ext cx="1826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9FFF4EE0-D8F9-4458-8310-F2275DA3CEAB}"/>
                      </a:ext>
                    </a:extLst>
                  </p:cNvPr>
                  <p:cNvSpPr/>
                  <p:nvPr/>
                </p:nvSpPr>
                <p:spPr>
                  <a:xfrm>
                    <a:off x="5029007" y="3895573"/>
                    <a:ext cx="192939" cy="206450"/>
                  </a:xfrm>
                  <a:custGeom>
                    <a:avLst/>
                    <a:gdLst>
                      <a:gd name="connsiteX0" fmla="*/ 70043 w 192939"/>
                      <a:gd name="connsiteY0" fmla="*/ 152 h 206450"/>
                      <a:gd name="connsiteX1" fmla="*/ 193 w 192939"/>
                      <a:gd name="connsiteY1" fmla="*/ 89052 h 206450"/>
                      <a:gd name="connsiteX2" fmla="*/ 47818 w 192939"/>
                      <a:gd name="connsiteY2" fmla="*/ 133502 h 206450"/>
                      <a:gd name="connsiteX3" fmla="*/ 3368 w 192939"/>
                      <a:gd name="connsiteY3" fmla="*/ 193827 h 206450"/>
                      <a:gd name="connsiteX4" fmla="*/ 70043 w 192939"/>
                      <a:gd name="connsiteY4" fmla="*/ 200177 h 206450"/>
                      <a:gd name="connsiteX5" fmla="*/ 101793 w 192939"/>
                      <a:gd name="connsiteY5" fmla="*/ 120802 h 206450"/>
                      <a:gd name="connsiteX6" fmla="*/ 187518 w 192939"/>
                      <a:gd name="connsiteY6" fmla="*/ 108102 h 206450"/>
                      <a:gd name="connsiteX7" fmla="*/ 171643 w 192939"/>
                      <a:gd name="connsiteY7" fmla="*/ 66827 h 206450"/>
                      <a:gd name="connsiteX8" fmla="*/ 70043 w 192939"/>
                      <a:gd name="connsiteY8" fmla="*/ 66827 h 206450"/>
                      <a:gd name="connsiteX9" fmla="*/ 70043 w 192939"/>
                      <a:gd name="connsiteY9" fmla="*/ 152 h 206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939" h="206450">
                        <a:moveTo>
                          <a:pt x="70043" y="152"/>
                        </a:moveTo>
                        <a:cubicBezTo>
                          <a:pt x="58401" y="3856"/>
                          <a:pt x="3897" y="66827"/>
                          <a:pt x="193" y="89052"/>
                        </a:cubicBezTo>
                        <a:cubicBezTo>
                          <a:pt x="-3511" y="111277"/>
                          <a:pt x="47289" y="116040"/>
                          <a:pt x="47818" y="133502"/>
                        </a:cubicBezTo>
                        <a:cubicBezTo>
                          <a:pt x="48347" y="150964"/>
                          <a:pt x="-336" y="182715"/>
                          <a:pt x="3368" y="193827"/>
                        </a:cubicBezTo>
                        <a:cubicBezTo>
                          <a:pt x="7072" y="204939"/>
                          <a:pt x="53639" y="212348"/>
                          <a:pt x="70043" y="200177"/>
                        </a:cubicBezTo>
                        <a:cubicBezTo>
                          <a:pt x="86447" y="188006"/>
                          <a:pt x="82214" y="136148"/>
                          <a:pt x="101793" y="120802"/>
                        </a:cubicBezTo>
                        <a:cubicBezTo>
                          <a:pt x="121372" y="105456"/>
                          <a:pt x="175876" y="117098"/>
                          <a:pt x="187518" y="108102"/>
                        </a:cubicBezTo>
                        <a:cubicBezTo>
                          <a:pt x="199160" y="99106"/>
                          <a:pt x="191222" y="73706"/>
                          <a:pt x="171643" y="66827"/>
                        </a:cubicBezTo>
                        <a:cubicBezTo>
                          <a:pt x="152064" y="59948"/>
                          <a:pt x="82214" y="72119"/>
                          <a:pt x="70043" y="66827"/>
                        </a:cubicBezTo>
                        <a:cubicBezTo>
                          <a:pt x="57872" y="61535"/>
                          <a:pt x="81685" y="-3552"/>
                          <a:pt x="70043" y="15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C6C56863-0A76-4316-AE32-E08AC838960D}"/>
                      </a:ext>
                    </a:extLst>
                  </p:cNvPr>
                  <p:cNvSpPr/>
                  <p:nvPr/>
                </p:nvSpPr>
                <p:spPr>
                  <a:xfrm>
                    <a:off x="6137994" y="37810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C1074D97-DE94-4E88-A98D-4CF2E0DFF8F7}"/>
                      </a:ext>
                    </a:extLst>
                  </p:cNvPr>
                  <p:cNvSpPr/>
                  <p:nvPr/>
                </p:nvSpPr>
                <p:spPr>
                  <a:xfrm>
                    <a:off x="6233244" y="38064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947D7F73-D04C-425F-A6DC-B801BC3A7AEF}"/>
                      </a:ext>
                    </a:extLst>
                  </p:cNvPr>
                  <p:cNvSpPr/>
                  <p:nvPr/>
                </p:nvSpPr>
                <p:spPr>
                  <a:xfrm>
                    <a:off x="4819855" y="4102358"/>
                    <a:ext cx="904035" cy="378945"/>
                  </a:xfrm>
                  <a:custGeom>
                    <a:avLst/>
                    <a:gdLst>
                      <a:gd name="connsiteX0" fmla="*/ 506573 w 904035"/>
                      <a:gd name="connsiteY0" fmla="*/ 179 h 378945"/>
                      <a:gd name="connsiteX1" fmla="*/ 511515 w 904035"/>
                      <a:gd name="connsiteY1" fmla="*/ 2917 h 378945"/>
                      <a:gd name="connsiteX2" fmla="*/ 594065 w 904035"/>
                      <a:gd name="connsiteY2" fmla="*/ 221992 h 378945"/>
                      <a:gd name="connsiteX3" fmla="*/ 746465 w 904035"/>
                      <a:gd name="connsiteY3" fmla="*/ 155317 h 378945"/>
                      <a:gd name="connsiteX4" fmla="*/ 740115 w 904035"/>
                      <a:gd name="connsiteY4" fmla="*/ 314067 h 378945"/>
                      <a:gd name="connsiteX5" fmla="*/ 898865 w 904035"/>
                      <a:gd name="connsiteY5" fmla="*/ 307717 h 378945"/>
                      <a:gd name="connsiteX6" fmla="*/ 904035 w 904035"/>
                      <a:gd name="connsiteY6" fmla="*/ 328928 h 378945"/>
                      <a:gd name="connsiteX7" fmla="*/ 796263 w 904035"/>
                      <a:gd name="connsiteY7" fmla="*/ 350546 h 378945"/>
                      <a:gd name="connsiteX8" fmla="*/ 451189 w 904035"/>
                      <a:gd name="connsiteY8" fmla="*/ 377567 h 378945"/>
                      <a:gd name="connsiteX9" fmla="*/ 206362 w 904035"/>
                      <a:gd name="connsiteY9" fmla="*/ 359993 h 378945"/>
                      <a:gd name="connsiteX10" fmla="*/ 156989 w 904035"/>
                      <a:gd name="connsiteY10" fmla="*/ 352611 h 378945"/>
                      <a:gd name="connsiteX11" fmla="*/ 143259 w 904035"/>
                      <a:gd name="connsiteY11" fmla="*/ 330283 h 378945"/>
                      <a:gd name="connsiteX12" fmla="*/ 124165 w 904035"/>
                      <a:gd name="connsiteY12" fmla="*/ 307717 h 378945"/>
                      <a:gd name="connsiteX13" fmla="*/ 340 w 904035"/>
                      <a:gd name="connsiteY13" fmla="*/ 234692 h 378945"/>
                      <a:gd name="connsiteX14" fmla="*/ 86065 w 904035"/>
                      <a:gd name="connsiteY14" fmla="*/ 168017 h 378945"/>
                      <a:gd name="connsiteX15" fmla="*/ 44790 w 904035"/>
                      <a:gd name="connsiteY15" fmla="*/ 56892 h 378945"/>
                      <a:gd name="connsiteX16" fmla="*/ 257515 w 904035"/>
                      <a:gd name="connsiteY16" fmla="*/ 202942 h 378945"/>
                      <a:gd name="connsiteX17" fmla="*/ 409915 w 904035"/>
                      <a:gd name="connsiteY17" fmla="*/ 329942 h 378945"/>
                      <a:gd name="connsiteX18" fmla="*/ 479765 w 904035"/>
                      <a:gd name="connsiteY18" fmla="*/ 250567 h 378945"/>
                      <a:gd name="connsiteX19" fmla="*/ 403565 w 904035"/>
                      <a:gd name="connsiteY19" fmla="*/ 177542 h 378945"/>
                      <a:gd name="connsiteX20" fmla="*/ 492465 w 904035"/>
                      <a:gd name="connsiteY20" fmla="*/ 101342 h 378945"/>
                      <a:gd name="connsiteX21" fmla="*/ 506573 w 904035"/>
                      <a:gd name="connsiteY21" fmla="*/ 179 h 37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904035" h="378945">
                        <a:moveTo>
                          <a:pt x="506573" y="179"/>
                        </a:moveTo>
                        <a:cubicBezTo>
                          <a:pt x="507795" y="-398"/>
                          <a:pt x="509399" y="404"/>
                          <a:pt x="511515" y="2917"/>
                        </a:cubicBezTo>
                        <a:cubicBezTo>
                          <a:pt x="528448" y="23025"/>
                          <a:pt x="554907" y="196592"/>
                          <a:pt x="594065" y="221992"/>
                        </a:cubicBezTo>
                        <a:cubicBezTo>
                          <a:pt x="633223" y="247392"/>
                          <a:pt x="722123" y="139971"/>
                          <a:pt x="746465" y="155317"/>
                        </a:cubicBezTo>
                        <a:cubicBezTo>
                          <a:pt x="770807" y="170663"/>
                          <a:pt x="714715" y="288667"/>
                          <a:pt x="740115" y="314067"/>
                        </a:cubicBezTo>
                        <a:cubicBezTo>
                          <a:pt x="765515" y="339467"/>
                          <a:pt x="886694" y="288667"/>
                          <a:pt x="898865" y="307717"/>
                        </a:cubicBezTo>
                        <a:lnTo>
                          <a:pt x="904035" y="328928"/>
                        </a:lnTo>
                        <a:lnTo>
                          <a:pt x="796263" y="350546"/>
                        </a:lnTo>
                        <a:cubicBezTo>
                          <a:pt x="676505" y="371924"/>
                          <a:pt x="564100" y="383024"/>
                          <a:pt x="451189" y="377567"/>
                        </a:cubicBezTo>
                        <a:cubicBezTo>
                          <a:pt x="375915" y="373929"/>
                          <a:pt x="291521" y="368604"/>
                          <a:pt x="206362" y="359993"/>
                        </a:cubicBezTo>
                        <a:lnTo>
                          <a:pt x="156989" y="352611"/>
                        </a:lnTo>
                        <a:lnTo>
                          <a:pt x="143259" y="330283"/>
                        </a:lnTo>
                        <a:cubicBezTo>
                          <a:pt x="137138" y="321476"/>
                          <a:pt x="130846" y="313803"/>
                          <a:pt x="124165" y="307717"/>
                        </a:cubicBezTo>
                        <a:cubicBezTo>
                          <a:pt x="70719" y="259034"/>
                          <a:pt x="6690" y="257975"/>
                          <a:pt x="340" y="234692"/>
                        </a:cubicBezTo>
                        <a:cubicBezTo>
                          <a:pt x="-6010" y="211409"/>
                          <a:pt x="78657" y="197650"/>
                          <a:pt x="86065" y="168017"/>
                        </a:cubicBezTo>
                        <a:cubicBezTo>
                          <a:pt x="93473" y="138384"/>
                          <a:pt x="16215" y="51071"/>
                          <a:pt x="44790" y="56892"/>
                        </a:cubicBezTo>
                        <a:cubicBezTo>
                          <a:pt x="73365" y="62713"/>
                          <a:pt x="196661" y="157434"/>
                          <a:pt x="257515" y="202942"/>
                        </a:cubicBezTo>
                        <a:cubicBezTo>
                          <a:pt x="318369" y="248450"/>
                          <a:pt x="372873" y="322004"/>
                          <a:pt x="409915" y="329942"/>
                        </a:cubicBezTo>
                        <a:cubicBezTo>
                          <a:pt x="446957" y="337879"/>
                          <a:pt x="480823" y="275967"/>
                          <a:pt x="479765" y="250567"/>
                        </a:cubicBezTo>
                        <a:cubicBezTo>
                          <a:pt x="478707" y="225167"/>
                          <a:pt x="401448" y="202413"/>
                          <a:pt x="403565" y="177542"/>
                        </a:cubicBezTo>
                        <a:cubicBezTo>
                          <a:pt x="405682" y="152671"/>
                          <a:pt x="474473" y="130446"/>
                          <a:pt x="492465" y="101342"/>
                        </a:cubicBezTo>
                        <a:cubicBezTo>
                          <a:pt x="508208" y="75876"/>
                          <a:pt x="498022" y="4224"/>
                          <a:pt x="506573" y="17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9B80F811-EDFD-4F2F-AD69-2D2D82BB72E7}"/>
                    </a:ext>
                  </a:extLst>
                </p:cNvPr>
                <p:cNvGrpSpPr/>
                <p:nvPr/>
              </p:nvGrpSpPr>
              <p:grpSpPr>
                <a:xfrm>
                  <a:off x="5263023" y="1557443"/>
                  <a:ext cx="1143161" cy="480360"/>
                  <a:chOff x="4457228" y="3537994"/>
                  <a:chExt cx="3485761" cy="1200786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6B5C6AD3-0743-4435-906D-0D2D0767C03E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9955" cy="1200786"/>
                  </a:xfrm>
                  <a:custGeom>
                    <a:avLst/>
                    <a:gdLst>
                      <a:gd name="connsiteX0" fmla="*/ 2749409 w 3479955"/>
                      <a:gd name="connsiteY0" fmla="*/ 18 h 1200786"/>
                      <a:gd name="connsiteX1" fmla="*/ 3470871 w 3479955"/>
                      <a:gd name="connsiteY1" fmla="*/ 330743 h 1200786"/>
                      <a:gd name="connsiteX2" fmla="*/ 3472938 w 3479955"/>
                      <a:gd name="connsiteY2" fmla="*/ 352622 h 1200786"/>
                      <a:gd name="connsiteX3" fmla="*/ 3479955 w 3479955"/>
                      <a:gd name="connsiteY3" fmla="*/ 384263 h 1200786"/>
                      <a:gd name="connsiteX4" fmla="*/ 3432967 w 3479955"/>
                      <a:gd name="connsiteY4" fmla="*/ 650872 h 1200786"/>
                      <a:gd name="connsiteX5" fmla="*/ 3413189 w 3479955"/>
                      <a:gd name="connsiteY5" fmla="*/ 681923 h 1200786"/>
                      <a:gd name="connsiteX6" fmla="*/ 3405634 w 3479955"/>
                      <a:gd name="connsiteY6" fmla="*/ 685285 h 1200786"/>
                      <a:gd name="connsiteX7" fmla="*/ 3399819 w 3479955"/>
                      <a:gd name="connsiteY7" fmla="*/ 694574 h 1200786"/>
                      <a:gd name="connsiteX8" fmla="*/ 1851407 w 3479955"/>
                      <a:gd name="connsiteY8" fmla="*/ 1034006 h 1200786"/>
                      <a:gd name="connsiteX9" fmla="*/ 840230 w 3479955"/>
                      <a:gd name="connsiteY9" fmla="*/ 1199106 h 1200786"/>
                      <a:gd name="connsiteX10" fmla="*/ 82800 w 3479955"/>
                      <a:gd name="connsiteY10" fmla="*/ 889543 h 1200786"/>
                      <a:gd name="connsiteX11" fmla="*/ 79518 w 3479955"/>
                      <a:gd name="connsiteY11" fmla="*/ 844757 h 1200786"/>
                      <a:gd name="connsiteX12" fmla="*/ 6946 w 3479955"/>
                      <a:gd name="connsiteY12" fmla="*/ 714918 h 1200786"/>
                      <a:gd name="connsiteX13" fmla="*/ 521173 w 3479955"/>
                      <a:gd name="connsiteY13" fmla="*/ 240255 h 1200786"/>
                      <a:gd name="connsiteX14" fmla="*/ 1575396 w 3479955"/>
                      <a:gd name="connsiteY14" fmla="*/ 157705 h 1200786"/>
                      <a:gd name="connsiteX15" fmla="*/ 2749409 w 3479955"/>
                      <a:gd name="connsiteY15" fmla="*/ 18 h 1200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79955" h="1200786">
                        <a:moveTo>
                          <a:pt x="2749409" y="18"/>
                        </a:moveTo>
                        <a:cubicBezTo>
                          <a:pt x="3053795" y="1373"/>
                          <a:pt x="3322242" y="78349"/>
                          <a:pt x="3470871" y="330743"/>
                        </a:cubicBezTo>
                        <a:lnTo>
                          <a:pt x="3472938" y="352622"/>
                        </a:lnTo>
                        <a:lnTo>
                          <a:pt x="3479955" y="384263"/>
                        </a:lnTo>
                        <a:lnTo>
                          <a:pt x="3432967" y="650872"/>
                        </a:lnTo>
                        <a:cubicBezTo>
                          <a:pt x="3430661" y="663953"/>
                          <a:pt x="3423272" y="674861"/>
                          <a:pt x="3413189" y="681923"/>
                        </a:cubicBezTo>
                        <a:lnTo>
                          <a:pt x="3405634" y="685285"/>
                        </a:lnTo>
                        <a:lnTo>
                          <a:pt x="3399819" y="694574"/>
                        </a:lnTo>
                        <a:cubicBezTo>
                          <a:pt x="3224611" y="869716"/>
                          <a:pt x="2227681" y="948579"/>
                          <a:pt x="1851407" y="1034006"/>
                        </a:cubicBezTo>
                        <a:cubicBezTo>
                          <a:pt x="1421380" y="1131637"/>
                          <a:pt x="1132553" y="1213658"/>
                          <a:pt x="840230" y="1199106"/>
                        </a:cubicBezTo>
                        <a:cubicBezTo>
                          <a:pt x="455832" y="1206779"/>
                          <a:pt x="130065" y="1002256"/>
                          <a:pt x="82800" y="889543"/>
                        </a:cubicBezTo>
                        <a:cubicBezTo>
                          <a:pt x="76892" y="875454"/>
                          <a:pt x="76028" y="860427"/>
                          <a:pt x="79518" y="844757"/>
                        </a:cubicBezTo>
                        <a:lnTo>
                          <a:pt x="6946" y="714918"/>
                        </a:ln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1907294" y="121540"/>
                          <a:pt x="2358056" y="-1724"/>
                          <a:pt x="2749409" y="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C00000"/>
                      </a:gs>
                      <a:gs pos="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楕円 225">
                    <a:extLst>
                      <a:ext uri="{FF2B5EF4-FFF2-40B4-BE49-F238E27FC236}">
                        <a16:creationId xmlns:a16="http://schemas.microsoft.com/office/drawing/2014/main" id="{F9DB2F12-53AB-4826-A5B3-E663E1AEA08D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6952" cy="943309"/>
                  </a:xfrm>
                  <a:custGeom>
                    <a:avLst/>
                    <a:gdLst>
                      <a:gd name="connsiteX0" fmla="*/ 0 w 3009900"/>
                      <a:gd name="connsiteY0" fmla="*/ 452438 h 904875"/>
                      <a:gd name="connsiteX1" fmla="*/ 1504950 w 3009900"/>
                      <a:gd name="connsiteY1" fmla="*/ 0 h 904875"/>
                      <a:gd name="connsiteX2" fmla="*/ 3009900 w 3009900"/>
                      <a:gd name="connsiteY2" fmla="*/ 452438 h 904875"/>
                      <a:gd name="connsiteX3" fmla="*/ 1504950 w 3009900"/>
                      <a:gd name="connsiteY3" fmla="*/ 904876 h 904875"/>
                      <a:gd name="connsiteX4" fmla="*/ 0 w 3009900"/>
                      <a:gd name="connsiteY4" fmla="*/ 452438 h 904875"/>
                      <a:gd name="connsiteX0" fmla="*/ 0 w 3019425"/>
                      <a:gd name="connsiteY0" fmla="*/ 577589 h 908844"/>
                      <a:gd name="connsiteX1" fmla="*/ 1514475 w 3019425"/>
                      <a:gd name="connsiteY1" fmla="*/ 1326 h 908844"/>
                      <a:gd name="connsiteX2" fmla="*/ 3019425 w 3019425"/>
                      <a:gd name="connsiteY2" fmla="*/ 453764 h 908844"/>
                      <a:gd name="connsiteX3" fmla="*/ 1514475 w 3019425"/>
                      <a:gd name="connsiteY3" fmla="*/ 906202 h 908844"/>
                      <a:gd name="connsiteX4" fmla="*/ 0 w 3019425"/>
                      <a:gd name="connsiteY4" fmla="*/ 577589 h 908844"/>
                      <a:gd name="connsiteX0" fmla="*/ 3229 w 3022654"/>
                      <a:gd name="connsiteY0" fmla="*/ 577589 h 917454"/>
                      <a:gd name="connsiteX1" fmla="*/ 1517704 w 3022654"/>
                      <a:gd name="connsiteY1" fmla="*/ 1326 h 917454"/>
                      <a:gd name="connsiteX2" fmla="*/ 3022654 w 3022654"/>
                      <a:gd name="connsiteY2" fmla="*/ 453764 h 917454"/>
                      <a:gd name="connsiteX3" fmla="*/ 1517704 w 3022654"/>
                      <a:gd name="connsiteY3" fmla="*/ 906202 h 917454"/>
                      <a:gd name="connsiteX4" fmla="*/ 3229 w 3022654"/>
                      <a:gd name="connsiteY4" fmla="*/ 577589 h 917454"/>
                      <a:gd name="connsiteX0" fmla="*/ 1622 w 3021047"/>
                      <a:gd name="connsiteY0" fmla="*/ 577589 h 676071"/>
                      <a:gd name="connsiteX1" fmla="*/ 1516097 w 3021047"/>
                      <a:gd name="connsiteY1" fmla="*/ 1326 h 676071"/>
                      <a:gd name="connsiteX2" fmla="*/ 3021047 w 3021047"/>
                      <a:gd name="connsiteY2" fmla="*/ 453764 h 676071"/>
                      <a:gd name="connsiteX3" fmla="*/ 1808197 w 3021047"/>
                      <a:gd name="connsiteY3" fmla="*/ 664902 h 676071"/>
                      <a:gd name="connsiteX4" fmla="*/ 1622 w 3021047"/>
                      <a:gd name="connsiteY4" fmla="*/ 577589 h 676071"/>
                      <a:gd name="connsiteX0" fmla="*/ 1622 w 3021047"/>
                      <a:gd name="connsiteY0" fmla="*/ 577589 h 819955"/>
                      <a:gd name="connsiteX1" fmla="*/ 1516097 w 3021047"/>
                      <a:gd name="connsiteY1" fmla="*/ 1326 h 819955"/>
                      <a:gd name="connsiteX2" fmla="*/ 3021047 w 3021047"/>
                      <a:gd name="connsiteY2" fmla="*/ 453764 h 819955"/>
                      <a:gd name="connsiteX3" fmla="*/ 1808197 w 3021047"/>
                      <a:gd name="connsiteY3" fmla="*/ 664902 h 819955"/>
                      <a:gd name="connsiteX4" fmla="*/ 1622 w 3021047"/>
                      <a:gd name="connsiteY4" fmla="*/ 577589 h 819955"/>
                      <a:gd name="connsiteX0" fmla="*/ 1726 w 3424376"/>
                      <a:gd name="connsiteY0" fmla="*/ 596930 h 710911"/>
                      <a:gd name="connsiteX1" fmla="*/ 1516201 w 3424376"/>
                      <a:gd name="connsiteY1" fmla="*/ 20667 h 710911"/>
                      <a:gd name="connsiteX2" fmla="*/ 3424376 w 3424376"/>
                      <a:gd name="connsiteY2" fmla="*/ 263555 h 710911"/>
                      <a:gd name="connsiteX3" fmla="*/ 1808301 w 3424376"/>
                      <a:gd name="connsiteY3" fmla="*/ 684243 h 710911"/>
                      <a:gd name="connsiteX4" fmla="*/ 1726 w 3424376"/>
                      <a:gd name="connsiteY4" fmla="*/ 596930 h 710911"/>
                      <a:gd name="connsiteX0" fmla="*/ 12476 w 3435126"/>
                      <a:gd name="connsiteY0" fmla="*/ 596930 h 811217"/>
                      <a:gd name="connsiteX1" fmla="*/ 1526951 w 3435126"/>
                      <a:gd name="connsiteY1" fmla="*/ 20667 h 811217"/>
                      <a:gd name="connsiteX2" fmla="*/ 3435126 w 3435126"/>
                      <a:gd name="connsiteY2" fmla="*/ 263555 h 811217"/>
                      <a:gd name="connsiteX3" fmla="*/ 1819051 w 3435126"/>
                      <a:gd name="connsiteY3" fmla="*/ 684243 h 811217"/>
                      <a:gd name="connsiteX4" fmla="*/ 12476 w 3435126"/>
                      <a:gd name="connsiteY4" fmla="*/ 596930 h 811217"/>
                      <a:gd name="connsiteX0" fmla="*/ 16347 w 3438997"/>
                      <a:gd name="connsiteY0" fmla="*/ 596930 h 807587"/>
                      <a:gd name="connsiteX1" fmla="*/ 1530822 w 3438997"/>
                      <a:gd name="connsiteY1" fmla="*/ 20667 h 807587"/>
                      <a:gd name="connsiteX2" fmla="*/ 3438997 w 3438997"/>
                      <a:gd name="connsiteY2" fmla="*/ 263555 h 807587"/>
                      <a:gd name="connsiteX3" fmla="*/ 1822922 w 3438997"/>
                      <a:gd name="connsiteY3" fmla="*/ 684243 h 807587"/>
                      <a:gd name="connsiteX4" fmla="*/ 794097 w 3438997"/>
                      <a:gd name="connsiteY4" fmla="*/ 804893 h 807587"/>
                      <a:gd name="connsiteX5" fmla="*/ 16347 w 3438997"/>
                      <a:gd name="connsiteY5" fmla="*/ 596930 h 807587"/>
                      <a:gd name="connsiteX0" fmla="*/ 17134 w 3439784"/>
                      <a:gd name="connsiteY0" fmla="*/ 596930 h 876121"/>
                      <a:gd name="connsiteX1" fmla="*/ 1531609 w 3439784"/>
                      <a:gd name="connsiteY1" fmla="*/ 20667 h 876121"/>
                      <a:gd name="connsiteX2" fmla="*/ 3439784 w 3439784"/>
                      <a:gd name="connsiteY2" fmla="*/ 263555 h 876121"/>
                      <a:gd name="connsiteX3" fmla="*/ 1823709 w 3439784"/>
                      <a:gd name="connsiteY3" fmla="*/ 684243 h 876121"/>
                      <a:gd name="connsiteX4" fmla="*/ 782184 w 3439784"/>
                      <a:gd name="connsiteY4" fmla="*/ 874743 h 876121"/>
                      <a:gd name="connsiteX5" fmla="*/ 17134 w 3439784"/>
                      <a:gd name="connsiteY5" fmla="*/ 596930 h 876121"/>
                      <a:gd name="connsiteX0" fmla="*/ 17056 w 3442881"/>
                      <a:gd name="connsiteY0" fmla="*/ 501939 h 870030"/>
                      <a:gd name="connsiteX1" fmla="*/ 1534706 w 3442881"/>
                      <a:gd name="connsiteY1" fmla="*/ 14576 h 870030"/>
                      <a:gd name="connsiteX2" fmla="*/ 3442881 w 3442881"/>
                      <a:gd name="connsiteY2" fmla="*/ 257464 h 870030"/>
                      <a:gd name="connsiteX3" fmla="*/ 1826806 w 3442881"/>
                      <a:gd name="connsiteY3" fmla="*/ 678152 h 870030"/>
                      <a:gd name="connsiteX4" fmla="*/ 785281 w 3442881"/>
                      <a:gd name="connsiteY4" fmla="*/ 868652 h 870030"/>
                      <a:gd name="connsiteX5" fmla="*/ 17056 w 3442881"/>
                      <a:gd name="connsiteY5" fmla="*/ 501939 h 870030"/>
                      <a:gd name="connsiteX0" fmla="*/ 17056 w 3442881"/>
                      <a:gd name="connsiteY0" fmla="*/ 487524 h 855615"/>
                      <a:gd name="connsiteX1" fmla="*/ 493183 w 3442881"/>
                      <a:gd name="connsiteY1" fmla="*/ 247811 h 855615"/>
                      <a:gd name="connsiteX2" fmla="*/ 1534706 w 3442881"/>
                      <a:gd name="connsiteY2" fmla="*/ 161 h 855615"/>
                      <a:gd name="connsiteX3" fmla="*/ 3442881 w 3442881"/>
                      <a:gd name="connsiteY3" fmla="*/ 243049 h 855615"/>
                      <a:gd name="connsiteX4" fmla="*/ 1826806 w 3442881"/>
                      <a:gd name="connsiteY4" fmla="*/ 663737 h 855615"/>
                      <a:gd name="connsiteX5" fmla="*/ 785281 w 3442881"/>
                      <a:gd name="connsiteY5" fmla="*/ 854237 h 855615"/>
                      <a:gd name="connsiteX6" fmla="*/ 17056 w 3442881"/>
                      <a:gd name="connsiteY6" fmla="*/ 487524 h 855615"/>
                      <a:gd name="connsiteX0" fmla="*/ 5704 w 3431529"/>
                      <a:gd name="connsiteY0" fmla="*/ 489092 h 857183"/>
                      <a:gd name="connsiteX1" fmla="*/ 481831 w 3431529"/>
                      <a:gd name="connsiteY1" fmla="*/ 154129 h 857183"/>
                      <a:gd name="connsiteX2" fmla="*/ 1523354 w 3431529"/>
                      <a:gd name="connsiteY2" fmla="*/ 1729 h 857183"/>
                      <a:gd name="connsiteX3" fmla="*/ 3431529 w 3431529"/>
                      <a:gd name="connsiteY3" fmla="*/ 244617 h 857183"/>
                      <a:gd name="connsiteX4" fmla="*/ 1815454 w 3431529"/>
                      <a:gd name="connsiteY4" fmla="*/ 665305 h 857183"/>
                      <a:gd name="connsiteX5" fmla="*/ 773929 w 3431529"/>
                      <a:gd name="connsiteY5" fmla="*/ 855805 h 857183"/>
                      <a:gd name="connsiteX6" fmla="*/ 5704 w 3431529"/>
                      <a:gd name="connsiteY6" fmla="*/ 489092 h 857183"/>
                      <a:gd name="connsiteX0" fmla="*/ 5094 w 3469019"/>
                      <a:gd name="connsiteY0" fmla="*/ 628792 h 857183"/>
                      <a:gd name="connsiteX1" fmla="*/ 519321 w 3469019"/>
                      <a:gd name="connsiteY1" fmla="*/ 154129 h 857183"/>
                      <a:gd name="connsiteX2" fmla="*/ 1560844 w 3469019"/>
                      <a:gd name="connsiteY2" fmla="*/ 1729 h 857183"/>
                      <a:gd name="connsiteX3" fmla="*/ 3469019 w 3469019"/>
                      <a:gd name="connsiteY3" fmla="*/ 244617 h 857183"/>
                      <a:gd name="connsiteX4" fmla="*/ 1852944 w 3469019"/>
                      <a:gd name="connsiteY4" fmla="*/ 665305 h 857183"/>
                      <a:gd name="connsiteX5" fmla="*/ 811419 w 3469019"/>
                      <a:gd name="connsiteY5" fmla="*/ 855805 h 857183"/>
                      <a:gd name="connsiteX6" fmla="*/ 5094 w 3469019"/>
                      <a:gd name="connsiteY6" fmla="*/ 628792 h 857183"/>
                      <a:gd name="connsiteX0" fmla="*/ 5094 w 3469019"/>
                      <a:gd name="connsiteY0" fmla="*/ 562243 h 790634"/>
                      <a:gd name="connsiteX1" fmla="*/ 519321 w 3469019"/>
                      <a:gd name="connsiteY1" fmla="*/ 87580 h 790634"/>
                      <a:gd name="connsiteX2" fmla="*/ 1573544 w 3469019"/>
                      <a:gd name="connsiteY2" fmla="*/ 5030 h 790634"/>
                      <a:gd name="connsiteX3" fmla="*/ 3469019 w 3469019"/>
                      <a:gd name="connsiteY3" fmla="*/ 178068 h 790634"/>
                      <a:gd name="connsiteX4" fmla="*/ 1852944 w 3469019"/>
                      <a:gd name="connsiteY4" fmla="*/ 598756 h 790634"/>
                      <a:gd name="connsiteX5" fmla="*/ 811419 w 3469019"/>
                      <a:gd name="connsiteY5" fmla="*/ 789256 h 790634"/>
                      <a:gd name="connsiteX6" fmla="*/ 5094 w 3469019"/>
                      <a:gd name="connsiteY6" fmla="*/ 562243 h 790634"/>
                      <a:gd name="connsiteX0" fmla="*/ 5094 w 3469019"/>
                      <a:gd name="connsiteY0" fmla="*/ 596701 h 825092"/>
                      <a:gd name="connsiteX1" fmla="*/ 519321 w 3469019"/>
                      <a:gd name="connsiteY1" fmla="*/ 122038 h 825092"/>
                      <a:gd name="connsiteX2" fmla="*/ 1573544 w 3469019"/>
                      <a:gd name="connsiteY2" fmla="*/ 39488 h 825092"/>
                      <a:gd name="connsiteX3" fmla="*/ 3469019 w 3469019"/>
                      <a:gd name="connsiteY3" fmla="*/ 212526 h 825092"/>
                      <a:gd name="connsiteX4" fmla="*/ 1852944 w 3469019"/>
                      <a:gd name="connsiteY4" fmla="*/ 633214 h 825092"/>
                      <a:gd name="connsiteX5" fmla="*/ 811419 w 3469019"/>
                      <a:gd name="connsiteY5" fmla="*/ 823714 h 825092"/>
                      <a:gd name="connsiteX6" fmla="*/ 5094 w 3469019"/>
                      <a:gd name="connsiteY6" fmla="*/ 596701 h 825092"/>
                      <a:gd name="connsiteX0" fmla="*/ 5094 w 3469019"/>
                      <a:gd name="connsiteY0" fmla="*/ 676266 h 904657"/>
                      <a:gd name="connsiteX1" fmla="*/ 519321 w 3469019"/>
                      <a:gd name="connsiteY1" fmla="*/ 201603 h 904657"/>
                      <a:gd name="connsiteX2" fmla="*/ 1573544 w 3469019"/>
                      <a:gd name="connsiteY2" fmla="*/ 119053 h 904657"/>
                      <a:gd name="connsiteX3" fmla="*/ 3469019 w 3469019"/>
                      <a:gd name="connsiteY3" fmla="*/ 292091 h 904657"/>
                      <a:gd name="connsiteX4" fmla="*/ 1852944 w 3469019"/>
                      <a:gd name="connsiteY4" fmla="*/ 712779 h 904657"/>
                      <a:gd name="connsiteX5" fmla="*/ 811419 w 3469019"/>
                      <a:gd name="connsiteY5" fmla="*/ 903279 h 904657"/>
                      <a:gd name="connsiteX6" fmla="*/ 5094 w 3469019"/>
                      <a:gd name="connsiteY6" fmla="*/ 676266 h 904657"/>
                      <a:gd name="connsiteX0" fmla="*/ 6946 w 3470871"/>
                      <a:gd name="connsiteY0" fmla="*/ 676266 h 904657"/>
                      <a:gd name="connsiteX1" fmla="*/ 521173 w 3470871"/>
                      <a:gd name="connsiteY1" fmla="*/ 201603 h 904657"/>
                      <a:gd name="connsiteX2" fmla="*/ 1575396 w 3470871"/>
                      <a:gd name="connsiteY2" fmla="*/ 119053 h 904657"/>
                      <a:gd name="connsiteX3" fmla="*/ 3470871 w 3470871"/>
                      <a:gd name="connsiteY3" fmla="*/ 292091 h 904657"/>
                      <a:gd name="connsiteX4" fmla="*/ 1854796 w 3470871"/>
                      <a:gd name="connsiteY4" fmla="*/ 712779 h 904657"/>
                      <a:gd name="connsiteX5" fmla="*/ 813271 w 3470871"/>
                      <a:gd name="connsiteY5" fmla="*/ 903279 h 904657"/>
                      <a:gd name="connsiteX6" fmla="*/ 6946 w 3470871"/>
                      <a:gd name="connsiteY6" fmla="*/ 676266 h 904657"/>
                      <a:gd name="connsiteX0" fmla="*/ 6946 w 3476952"/>
                      <a:gd name="connsiteY0" fmla="*/ 676266 h 904657"/>
                      <a:gd name="connsiteX1" fmla="*/ 521173 w 3476952"/>
                      <a:gd name="connsiteY1" fmla="*/ 201603 h 904657"/>
                      <a:gd name="connsiteX2" fmla="*/ 1575396 w 3476952"/>
                      <a:gd name="connsiteY2" fmla="*/ 119053 h 904657"/>
                      <a:gd name="connsiteX3" fmla="*/ 3470871 w 3476952"/>
                      <a:gd name="connsiteY3" fmla="*/ 292091 h 904657"/>
                      <a:gd name="connsiteX4" fmla="*/ 1854796 w 3476952"/>
                      <a:gd name="connsiteY4" fmla="*/ 712779 h 904657"/>
                      <a:gd name="connsiteX5" fmla="*/ 813271 w 3476952"/>
                      <a:gd name="connsiteY5" fmla="*/ 903279 h 904657"/>
                      <a:gd name="connsiteX6" fmla="*/ 6946 w 3476952"/>
                      <a:gd name="connsiteY6" fmla="*/ 676266 h 904657"/>
                      <a:gd name="connsiteX0" fmla="*/ 6946 w 3476952"/>
                      <a:gd name="connsiteY0" fmla="*/ 714918 h 943309"/>
                      <a:gd name="connsiteX1" fmla="*/ 521173 w 3476952"/>
                      <a:gd name="connsiteY1" fmla="*/ 240255 h 943309"/>
                      <a:gd name="connsiteX2" fmla="*/ 1575396 w 3476952"/>
                      <a:gd name="connsiteY2" fmla="*/ 157705 h 943309"/>
                      <a:gd name="connsiteX3" fmla="*/ 3470871 w 3476952"/>
                      <a:gd name="connsiteY3" fmla="*/ 330743 h 943309"/>
                      <a:gd name="connsiteX4" fmla="*/ 1854796 w 3476952"/>
                      <a:gd name="connsiteY4" fmla="*/ 751431 h 943309"/>
                      <a:gd name="connsiteX5" fmla="*/ 813271 w 3476952"/>
                      <a:gd name="connsiteY5" fmla="*/ 941931 h 943309"/>
                      <a:gd name="connsiteX6" fmla="*/ 6946 w 3476952"/>
                      <a:gd name="connsiteY6" fmla="*/ 714918 h 943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76952" h="943309">
                        <a:moveTo>
                          <a:pt x="6946" y="714918"/>
                        </a:move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2165437" y="93411"/>
                          <a:pt x="3131146" y="-246157"/>
                          <a:pt x="3470871" y="330743"/>
                        </a:cubicBezTo>
                        <a:cubicBezTo>
                          <a:pt x="3575646" y="564743"/>
                          <a:pt x="2297729" y="649566"/>
                          <a:pt x="1854796" y="751431"/>
                        </a:cubicBezTo>
                        <a:cubicBezTo>
                          <a:pt x="1411863" y="853296"/>
                          <a:pt x="1114367" y="956483"/>
                          <a:pt x="813271" y="941931"/>
                        </a:cubicBezTo>
                        <a:cubicBezTo>
                          <a:pt x="512175" y="927379"/>
                          <a:pt x="65154" y="885839"/>
                          <a:pt x="6946" y="714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78FCDB1E-5645-450A-B43C-5C5D7D9E5EFC}"/>
                      </a:ext>
                    </a:extLst>
                  </p:cNvPr>
                  <p:cNvSpPr/>
                  <p:nvPr/>
                </p:nvSpPr>
                <p:spPr>
                  <a:xfrm>
                    <a:off x="5389376" y="3537994"/>
                    <a:ext cx="2553613" cy="558425"/>
                  </a:xfrm>
                  <a:custGeom>
                    <a:avLst/>
                    <a:gdLst>
                      <a:gd name="connsiteX0" fmla="*/ 1826070 w 2553613"/>
                      <a:gd name="connsiteY0" fmla="*/ 18 h 558425"/>
                      <a:gd name="connsiteX1" fmla="*/ 2547532 w 2553613"/>
                      <a:gd name="connsiteY1" fmla="*/ 330743 h 558425"/>
                      <a:gd name="connsiteX2" fmla="*/ 2199029 w 2553613"/>
                      <a:gd name="connsiteY2" fmla="*/ 539825 h 558425"/>
                      <a:gd name="connsiteX3" fmla="*/ 2106000 w 2553613"/>
                      <a:gd name="connsiteY3" fmla="*/ 558425 h 558425"/>
                      <a:gd name="connsiteX4" fmla="*/ 2112061 w 2553613"/>
                      <a:gd name="connsiteY4" fmla="*/ 553986 h 558425"/>
                      <a:gd name="connsiteX5" fmla="*/ 2160058 w 2553613"/>
                      <a:gd name="connsiteY5" fmla="*/ 519656 h 558425"/>
                      <a:gd name="connsiteX6" fmla="*/ 2429933 w 2553613"/>
                      <a:gd name="connsiteY6" fmla="*/ 341856 h 558425"/>
                      <a:gd name="connsiteX7" fmla="*/ 2302933 w 2553613"/>
                      <a:gd name="connsiteY7" fmla="*/ 218031 h 558425"/>
                      <a:gd name="connsiteX8" fmla="*/ 2004483 w 2553613"/>
                      <a:gd name="connsiteY8" fmla="*/ 287881 h 558425"/>
                      <a:gd name="connsiteX9" fmla="*/ 1874308 w 2553613"/>
                      <a:gd name="connsiteY9" fmla="*/ 116431 h 558425"/>
                      <a:gd name="connsiteX10" fmla="*/ 1194858 w 2553613"/>
                      <a:gd name="connsiteY10" fmla="*/ 167231 h 558425"/>
                      <a:gd name="connsiteX11" fmla="*/ 105833 w 2553613"/>
                      <a:gd name="connsiteY11" fmla="*/ 294231 h 558425"/>
                      <a:gd name="connsiteX12" fmla="*/ 2448 w 2553613"/>
                      <a:gd name="connsiteY12" fmla="*/ 204240 h 558425"/>
                      <a:gd name="connsiteX13" fmla="*/ 8232 w 2553613"/>
                      <a:gd name="connsiteY13" fmla="*/ 192480 h 558425"/>
                      <a:gd name="connsiteX14" fmla="*/ 125893 w 2553613"/>
                      <a:gd name="connsiteY14" fmla="*/ 190661 h 558425"/>
                      <a:gd name="connsiteX15" fmla="*/ 652057 w 2553613"/>
                      <a:gd name="connsiteY15" fmla="*/ 157705 h 558425"/>
                      <a:gd name="connsiteX16" fmla="*/ 1826070 w 2553613"/>
                      <a:gd name="connsiteY16" fmla="*/ 18 h 5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53613" h="558425">
                        <a:moveTo>
                          <a:pt x="1826070" y="18"/>
                        </a:moveTo>
                        <a:cubicBezTo>
                          <a:pt x="2130456" y="1373"/>
                          <a:pt x="2398903" y="78349"/>
                          <a:pt x="2547532" y="330743"/>
                        </a:cubicBezTo>
                        <a:cubicBezTo>
                          <a:pt x="2586823" y="418493"/>
                          <a:pt x="2431672" y="485265"/>
                          <a:pt x="2199029" y="539825"/>
                        </a:cubicBezTo>
                        <a:lnTo>
                          <a:pt x="2106000" y="558425"/>
                        </a:lnTo>
                        <a:lnTo>
                          <a:pt x="2112061" y="553986"/>
                        </a:lnTo>
                        <a:cubicBezTo>
                          <a:pt x="2128441" y="542477"/>
                          <a:pt x="2145639" y="530504"/>
                          <a:pt x="2160058" y="519656"/>
                        </a:cubicBezTo>
                        <a:cubicBezTo>
                          <a:pt x="2217737" y="476264"/>
                          <a:pt x="2406121" y="392127"/>
                          <a:pt x="2429933" y="341856"/>
                        </a:cubicBezTo>
                        <a:cubicBezTo>
                          <a:pt x="2453745" y="291585"/>
                          <a:pt x="2373841" y="227027"/>
                          <a:pt x="2302933" y="218031"/>
                        </a:cubicBezTo>
                        <a:cubicBezTo>
                          <a:pt x="2232025" y="209035"/>
                          <a:pt x="2075920" y="304814"/>
                          <a:pt x="2004483" y="287881"/>
                        </a:cubicBezTo>
                        <a:cubicBezTo>
                          <a:pt x="1933046" y="270948"/>
                          <a:pt x="2009246" y="136539"/>
                          <a:pt x="1874308" y="116431"/>
                        </a:cubicBezTo>
                        <a:cubicBezTo>
                          <a:pt x="1739371" y="96323"/>
                          <a:pt x="1489604" y="137598"/>
                          <a:pt x="1194858" y="167231"/>
                        </a:cubicBezTo>
                        <a:lnTo>
                          <a:pt x="105833" y="294231"/>
                        </a:lnTo>
                        <a:cubicBezTo>
                          <a:pt x="14817" y="283913"/>
                          <a:pt x="-8334" y="249980"/>
                          <a:pt x="2448" y="204240"/>
                        </a:cubicBezTo>
                        <a:lnTo>
                          <a:pt x="8232" y="192480"/>
                        </a:lnTo>
                        <a:lnTo>
                          <a:pt x="125893" y="190661"/>
                        </a:lnTo>
                        <a:cubicBezTo>
                          <a:pt x="262795" y="188029"/>
                          <a:pt x="430792" y="181815"/>
                          <a:pt x="652057" y="157705"/>
                        </a:cubicBezTo>
                        <a:cubicBezTo>
                          <a:pt x="983955" y="121540"/>
                          <a:pt x="1434717" y="-1724"/>
                          <a:pt x="1826070" y="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F9AD18D0-C27C-49E2-A672-14F30DEA0151}"/>
                      </a:ext>
                    </a:extLst>
                  </p:cNvPr>
                  <p:cNvSpPr/>
                  <p:nvPr/>
                </p:nvSpPr>
                <p:spPr>
                  <a:xfrm>
                    <a:off x="7393516" y="3885587"/>
                    <a:ext cx="543667" cy="505599"/>
                  </a:xfrm>
                  <a:custGeom>
                    <a:avLst/>
                    <a:gdLst>
                      <a:gd name="connsiteX0" fmla="*/ 536078 w 543667"/>
                      <a:gd name="connsiteY0" fmla="*/ 0 h 505599"/>
                      <a:gd name="connsiteX1" fmla="*/ 536650 w 543667"/>
                      <a:gd name="connsiteY1" fmla="*/ 6052 h 505599"/>
                      <a:gd name="connsiteX2" fmla="*/ 543667 w 543667"/>
                      <a:gd name="connsiteY2" fmla="*/ 37693 h 505599"/>
                      <a:gd name="connsiteX3" fmla="*/ 496679 w 543667"/>
                      <a:gd name="connsiteY3" fmla="*/ 304302 h 505599"/>
                      <a:gd name="connsiteX4" fmla="*/ 476901 w 543667"/>
                      <a:gd name="connsiteY4" fmla="*/ 335353 h 505599"/>
                      <a:gd name="connsiteX5" fmla="*/ 469346 w 543667"/>
                      <a:gd name="connsiteY5" fmla="*/ 338715 h 505599"/>
                      <a:gd name="connsiteX6" fmla="*/ 463531 w 543667"/>
                      <a:gd name="connsiteY6" fmla="*/ 348004 h 505599"/>
                      <a:gd name="connsiteX7" fmla="*/ 200590 w 543667"/>
                      <a:gd name="connsiteY7" fmla="*/ 462915 h 505599"/>
                      <a:gd name="connsiteX8" fmla="*/ 14345 w 543667"/>
                      <a:gd name="connsiteY8" fmla="*/ 505599 h 505599"/>
                      <a:gd name="connsiteX9" fmla="*/ 12370 w 543667"/>
                      <a:gd name="connsiteY9" fmla="*/ 502493 h 505599"/>
                      <a:gd name="connsiteX10" fmla="*/ 1059 w 543667"/>
                      <a:gd name="connsiteY10" fmla="*/ 408036 h 505599"/>
                      <a:gd name="connsiteX11" fmla="*/ 124884 w 543667"/>
                      <a:gd name="connsiteY11" fmla="*/ 322311 h 505599"/>
                      <a:gd name="connsiteX12" fmla="*/ 93134 w 543667"/>
                      <a:gd name="connsiteY12" fmla="*/ 230236 h 505599"/>
                      <a:gd name="connsiteX13" fmla="*/ 188384 w 543667"/>
                      <a:gd name="connsiteY13" fmla="*/ 176261 h 505599"/>
                      <a:gd name="connsiteX14" fmla="*/ 494257 w 543667"/>
                      <a:gd name="connsiteY14" fmla="*/ 19139 h 505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3667" h="505599">
                        <a:moveTo>
                          <a:pt x="536078" y="0"/>
                        </a:moveTo>
                        <a:lnTo>
                          <a:pt x="536650" y="6052"/>
                        </a:lnTo>
                        <a:lnTo>
                          <a:pt x="543667" y="37693"/>
                        </a:lnTo>
                        <a:lnTo>
                          <a:pt x="496679" y="304302"/>
                        </a:lnTo>
                        <a:cubicBezTo>
                          <a:pt x="494373" y="317383"/>
                          <a:pt x="486984" y="328291"/>
                          <a:pt x="476901" y="335353"/>
                        </a:cubicBezTo>
                        <a:lnTo>
                          <a:pt x="469346" y="338715"/>
                        </a:lnTo>
                        <a:lnTo>
                          <a:pt x="463531" y="348004"/>
                        </a:lnTo>
                        <a:cubicBezTo>
                          <a:pt x="419729" y="391790"/>
                          <a:pt x="324570" y="429558"/>
                          <a:pt x="200590" y="462915"/>
                        </a:cubicBezTo>
                        <a:lnTo>
                          <a:pt x="14345" y="505599"/>
                        </a:lnTo>
                        <a:lnTo>
                          <a:pt x="12370" y="502493"/>
                        </a:lnTo>
                        <a:cubicBezTo>
                          <a:pt x="-528" y="467700"/>
                          <a:pt x="-1322" y="428938"/>
                          <a:pt x="1059" y="408036"/>
                        </a:cubicBezTo>
                        <a:cubicBezTo>
                          <a:pt x="5821" y="366232"/>
                          <a:pt x="109538" y="351944"/>
                          <a:pt x="124884" y="322311"/>
                        </a:cubicBezTo>
                        <a:cubicBezTo>
                          <a:pt x="140230" y="292678"/>
                          <a:pt x="82551" y="254578"/>
                          <a:pt x="93134" y="230236"/>
                        </a:cubicBezTo>
                        <a:cubicBezTo>
                          <a:pt x="103717" y="205894"/>
                          <a:pt x="95780" y="221240"/>
                          <a:pt x="188384" y="176261"/>
                        </a:cubicBezTo>
                        <a:cubicBezTo>
                          <a:pt x="246262" y="148149"/>
                          <a:pt x="382067" y="72908"/>
                          <a:pt x="494257" y="1913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BB4A9DCF-A54C-4097-80A4-B255832110E3}"/>
                      </a:ext>
                    </a:extLst>
                  </p:cNvPr>
                  <p:cNvSpPr/>
                  <p:nvPr/>
                </p:nvSpPr>
                <p:spPr>
                  <a:xfrm>
                    <a:off x="4946339" y="4460459"/>
                    <a:ext cx="920498" cy="262132"/>
                  </a:xfrm>
                  <a:custGeom>
                    <a:avLst/>
                    <a:gdLst>
                      <a:gd name="connsiteX0" fmla="*/ 438461 w 920498"/>
                      <a:gd name="connsiteY0" fmla="*/ 416 h 262132"/>
                      <a:gd name="connsiteX1" fmla="*/ 428936 w 920498"/>
                      <a:gd name="connsiteY1" fmla="*/ 95666 h 262132"/>
                      <a:gd name="connsiteX2" fmla="*/ 482911 w 920498"/>
                      <a:gd name="connsiteY2" fmla="*/ 111541 h 262132"/>
                      <a:gd name="connsiteX3" fmla="*/ 571811 w 920498"/>
                      <a:gd name="connsiteY3" fmla="*/ 89316 h 262132"/>
                      <a:gd name="connsiteX4" fmla="*/ 721036 w 920498"/>
                      <a:gd name="connsiteY4" fmla="*/ 117891 h 262132"/>
                      <a:gd name="connsiteX5" fmla="*/ 870261 w 920498"/>
                      <a:gd name="connsiteY5" fmla="*/ 63916 h 262132"/>
                      <a:gd name="connsiteX6" fmla="*/ 917886 w 920498"/>
                      <a:gd name="connsiteY6" fmla="*/ 165516 h 262132"/>
                      <a:gd name="connsiteX7" fmla="*/ 803586 w 920498"/>
                      <a:gd name="connsiteY7" fmla="*/ 181391 h 262132"/>
                      <a:gd name="connsiteX8" fmla="*/ 767644 w 920498"/>
                      <a:gd name="connsiteY8" fmla="*/ 219987 h 262132"/>
                      <a:gd name="connsiteX9" fmla="*/ 750270 w 920498"/>
                      <a:gd name="connsiteY9" fmla="*/ 244283 h 262132"/>
                      <a:gd name="connsiteX10" fmla="*/ 629855 w 920498"/>
                      <a:gd name="connsiteY10" fmla="*/ 262132 h 262132"/>
                      <a:gd name="connsiteX11" fmla="*/ 622760 w 920498"/>
                      <a:gd name="connsiteY11" fmla="*/ 212918 h 262132"/>
                      <a:gd name="connsiteX12" fmla="*/ 613086 w 920498"/>
                      <a:gd name="connsiteY12" fmla="*/ 178216 h 262132"/>
                      <a:gd name="connsiteX13" fmla="*/ 574986 w 920498"/>
                      <a:gd name="connsiteY13" fmla="*/ 206791 h 262132"/>
                      <a:gd name="connsiteX14" fmla="*/ 508311 w 920498"/>
                      <a:gd name="connsiteY14" fmla="*/ 206791 h 262132"/>
                      <a:gd name="connsiteX15" fmla="*/ 422586 w 920498"/>
                      <a:gd name="connsiteY15" fmla="*/ 190916 h 262132"/>
                      <a:gd name="connsiteX16" fmla="*/ 282886 w 920498"/>
                      <a:gd name="connsiteY16" fmla="*/ 203616 h 262132"/>
                      <a:gd name="connsiteX17" fmla="*/ 263836 w 920498"/>
                      <a:gd name="connsiteY17" fmla="*/ 133766 h 262132"/>
                      <a:gd name="connsiteX18" fmla="*/ 209861 w 920498"/>
                      <a:gd name="connsiteY18" fmla="*/ 117891 h 262132"/>
                      <a:gd name="connsiteX19" fmla="*/ 82861 w 920498"/>
                      <a:gd name="connsiteY19" fmla="*/ 200441 h 262132"/>
                      <a:gd name="connsiteX20" fmla="*/ 60636 w 920498"/>
                      <a:gd name="connsiteY20" fmla="*/ 121066 h 262132"/>
                      <a:gd name="connsiteX21" fmla="*/ 311 w 920498"/>
                      <a:gd name="connsiteY21" fmla="*/ 44866 h 262132"/>
                      <a:gd name="connsiteX22" fmla="*/ 89211 w 920498"/>
                      <a:gd name="connsiteY22" fmla="*/ 54391 h 262132"/>
                      <a:gd name="connsiteX23" fmla="*/ 247961 w 920498"/>
                      <a:gd name="connsiteY23" fmla="*/ 60741 h 262132"/>
                      <a:gd name="connsiteX24" fmla="*/ 438461 w 920498"/>
                      <a:gd name="connsiteY24" fmla="*/ 416 h 262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0498" h="262132">
                        <a:moveTo>
                          <a:pt x="438461" y="416"/>
                        </a:moveTo>
                        <a:cubicBezTo>
                          <a:pt x="468624" y="6237"/>
                          <a:pt x="421528" y="77145"/>
                          <a:pt x="428936" y="95666"/>
                        </a:cubicBezTo>
                        <a:cubicBezTo>
                          <a:pt x="436344" y="114187"/>
                          <a:pt x="459099" y="112599"/>
                          <a:pt x="482911" y="111541"/>
                        </a:cubicBezTo>
                        <a:cubicBezTo>
                          <a:pt x="506723" y="110483"/>
                          <a:pt x="532124" y="88258"/>
                          <a:pt x="571811" y="89316"/>
                        </a:cubicBezTo>
                        <a:cubicBezTo>
                          <a:pt x="611498" y="90374"/>
                          <a:pt x="671294" y="122124"/>
                          <a:pt x="721036" y="117891"/>
                        </a:cubicBezTo>
                        <a:cubicBezTo>
                          <a:pt x="770778" y="113658"/>
                          <a:pt x="837453" y="55979"/>
                          <a:pt x="870261" y="63916"/>
                        </a:cubicBezTo>
                        <a:cubicBezTo>
                          <a:pt x="903069" y="71853"/>
                          <a:pt x="928998" y="145937"/>
                          <a:pt x="917886" y="165516"/>
                        </a:cubicBezTo>
                        <a:cubicBezTo>
                          <a:pt x="906774" y="185095"/>
                          <a:pt x="846448" y="151229"/>
                          <a:pt x="803586" y="181391"/>
                        </a:cubicBezTo>
                        <a:cubicBezTo>
                          <a:pt x="792871" y="188932"/>
                          <a:pt x="780568" y="203054"/>
                          <a:pt x="767644" y="219987"/>
                        </a:cubicBezTo>
                        <a:lnTo>
                          <a:pt x="750270" y="244283"/>
                        </a:lnTo>
                        <a:lnTo>
                          <a:pt x="629855" y="262132"/>
                        </a:lnTo>
                        <a:lnTo>
                          <a:pt x="622760" y="212918"/>
                        </a:lnTo>
                        <a:cubicBezTo>
                          <a:pt x="620032" y="196241"/>
                          <a:pt x="617055" y="183243"/>
                          <a:pt x="613086" y="178216"/>
                        </a:cubicBezTo>
                        <a:cubicBezTo>
                          <a:pt x="597211" y="158108"/>
                          <a:pt x="592449" y="202028"/>
                          <a:pt x="574986" y="206791"/>
                        </a:cubicBezTo>
                        <a:cubicBezTo>
                          <a:pt x="557523" y="211554"/>
                          <a:pt x="533711" y="209437"/>
                          <a:pt x="508311" y="206791"/>
                        </a:cubicBezTo>
                        <a:cubicBezTo>
                          <a:pt x="482911" y="204145"/>
                          <a:pt x="460157" y="191445"/>
                          <a:pt x="422586" y="190916"/>
                        </a:cubicBezTo>
                        <a:cubicBezTo>
                          <a:pt x="385015" y="190387"/>
                          <a:pt x="309344" y="213141"/>
                          <a:pt x="282886" y="203616"/>
                        </a:cubicBezTo>
                        <a:cubicBezTo>
                          <a:pt x="256428" y="194091"/>
                          <a:pt x="276007" y="148053"/>
                          <a:pt x="263836" y="133766"/>
                        </a:cubicBezTo>
                        <a:cubicBezTo>
                          <a:pt x="251665" y="119479"/>
                          <a:pt x="240023" y="106779"/>
                          <a:pt x="209861" y="117891"/>
                        </a:cubicBezTo>
                        <a:cubicBezTo>
                          <a:pt x="179699" y="129003"/>
                          <a:pt x="107732" y="199912"/>
                          <a:pt x="82861" y="200441"/>
                        </a:cubicBezTo>
                        <a:cubicBezTo>
                          <a:pt x="57990" y="200970"/>
                          <a:pt x="74394" y="146995"/>
                          <a:pt x="60636" y="121066"/>
                        </a:cubicBezTo>
                        <a:cubicBezTo>
                          <a:pt x="46878" y="95137"/>
                          <a:pt x="-4451" y="55978"/>
                          <a:pt x="311" y="44866"/>
                        </a:cubicBezTo>
                        <a:cubicBezTo>
                          <a:pt x="5073" y="33754"/>
                          <a:pt x="47936" y="51745"/>
                          <a:pt x="89211" y="54391"/>
                        </a:cubicBezTo>
                        <a:cubicBezTo>
                          <a:pt x="130486" y="57037"/>
                          <a:pt x="189753" y="69737"/>
                          <a:pt x="247961" y="60741"/>
                        </a:cubicBezTo>
                        <a:cubicBezTo>
                          <a:pt x="306169" y="51745"/>
                          <a:pt x="408298" y="-5405"/>
                          <a:pt x="438461" y="4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E465E858-DD9E-4636-B81E-B0FA43D1423E}"/>
                      </a:ext>
                    </a:extLst>
                  </p:cNvPr>
                  <p:cNvSpPr/>
                  <p:nvPr/>
                </p:nvSpPr>
                <p:spPr>
                  <a:xfrm>
                    <a:off x="6415379" y="3873691"/>
                    <a:ext cx="820655" cy="311241"/>
                  </a:xfrm>
                  <a:custGeom>
                    <a:avLst/>
                    <a:gdLst>
                      <a:gd name="connsiteX0" fmla="*/ 106071 w 820655"/>
                      <a:gd name="connsiteY0" fmla="*/ 6159 h 311241"/>
                      <a:gd name="connsiteX1" fmla="*/ 71146 w 820655"/>
                      <a:gd name="connsiteY1" fmla="*/ 180784 h 311241"/>
                      <a:gd name="connsiteX2" fmla="*/ 1296 w 820655"/>
                      <a:gd name="connsiteY2" fmla="*/ 310959 h 311241"/>
                      <a:gd name="connsiteX3" fmla="*/ 137821 w 820655"/>
                      <a:gd name="connsiteY3" fmla="*/ 212534 h 311241"/>
                      <a:gd name="connsiteX4" fmla="*/ 147346 w 820655"/>
                      <a:gd name="connsiteY4" fmla="*/ 110934 h 311241"/>
                      <a:gd name="connsiteX5" fmla="*/ 245771 w 820655"/>
                      <a:gd name="connsiteY5" fmla="*/ 110934 h 311241"/>
                      <a:gd name="connsiteX6" fmla="*/ 245771 w 820655"/>
                      <a:gd name="connsiteY6" fmla="*/ 171259 h 311241"/>
                      <a:gd name="connsiteX7" fmla="*/ 328321 w 820655"/>
                      <a:gd name="connsiteY7" fmla="*/ 142684 h 311241"/>
                      <a:gd name="connsiteX8" fmla="*/ 401346 w 820655"/>
                      <a:gd name="connsiteY8" fmla="*/ 79184 h 311241"/>
                      <a:gd name="connsiteX9" fmla="*/ 455321 w 820655"/>
                      <a:gd name="connsiteY9" fmla="*/ 104584 h 311241"/>
                      <a:gd name="connsiteX10" fmla="*/ 455321 w 820655"/>
                      <a:gd name="connsiteY10" fmla="*/ 145859 h 311241"/>
                      <a:gd name="connsiteX11" fmla="*/ 671221 w 820655"/>
                      <a:gd name="connsiteY11" fmla="*/ 129984 h 311241"/>
                      <a:gd name="connsiteX12" fmla="*/ 782346 w 820655"/>
                      <a:gd name="connsiteY12" fmla="*/ 142684 h 311241"/>
                      <a:gd name="connsiteX13" fmla="*/ 817271 w 820655"/>
                      <a:gd name="connsiteY13" fmla="*/ 63309 h 311241"/>
                      <a:gd name="connsiteX14" fmla="*/ 709321 w 820655"/>
                      <a:gd name="connsiteY14" fmla="*/ 104584 h 311241"/>
                      <a:gd name="connsiteX15" fmla="*/ 579146 w 820655"/>
                      <a:gd name="connsiteY15" fmla="*/ 88709 h 311241"/>
                      <a:gd name="connsiteX16" fmla="*/ 515646 w 820655"/>
                      <a:gd name="connsiteY16" fmla="*/ 53784 h 311241"/>
                      <a:gd name="connsiteX17" fmla="*/ 404521 w 820655"/>
                      <a:gd name="connsiteY17" fmla="*/ 18859 h 311241"/>
                      <a:gd name="connsiteX18" fmla="*/ 328321 w 820655"/>
                      <a:gd name="connsiteY18" fmla="*/ 41084 h 311241"/>
                      <a:gd name="connsiteX19" fmla="*/ 283871 w 820655"/>
                      <a:gd name="connsiteY19" fmla="*/ 66484 h 311241"/>
                      <a:gd name="connsiteX20" fmla="*/ 255296 w 820655"/>
                      <a:gd name="connsiteY20" fmla="*/ 85534 h 311241"/>
                      <a:gd name="connsiteX21" fmla="*/ 160046 w 820655"/>
                      <a:gd name="connsiteY21" fmla="*/ 50609 h 311241"/>
                      <a:gd name="connsiteX22" fmla="*/ 150521 w 820655"/>
                      <a:gd name="connsiteY22" fmla="*/ 44259 h 311241"/>
                      <a:gd name="connsiteX23" fmla="*/ 106071 w 820655"/>
                      <a:gd name="connsiteY23" fmla="*/ 6159 h 311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20655" h="311241">
                        <a:moveTo>
                          <a:pt x="106071" y="6159"/>
                        </a:moveTo>
                        <a:cubicBezTo>
                          <a:pt x="92842" y="28913"/>
                          <a:pt x="88608" y="129984"/>
                          <a:pt x="71146" y="180784"/>
                        </a:cubicBezTo>
                        <a:cubicBezTo>
                          <a:pt x="53684" y="231584"/>
                          <a:pt x="-9817" y="305667"/>
                          <a:pt x="1296" y="310959"/>
                        </a:cubicBezTo>
                        <a:cubicBezTo>
                          <a:pt x="12408" y="316251"/>
                          <a:pt x="113479" y="245872"/>
                          <a:pt x="137821" y="212534"/>
                        </a:cubicBezTo>
                        <a:cubicBezTo>
                          <a:pt x="162163" y="179196"/>
                          <a:pt x="129354" y="127867"/>
                          <a:pt x="147346" y="110934"/>
                        </a:cubicBezTo>
                        <a:cubicBezTo>
                          <a:pt x="165338" y="94001"/>
                          <a:pt x="229367" y="100880"/>
                          <a:pt x="245771" y="110934"/>
                        </a:cubicBezTo>
                        <a:cubicBezTo>
                          <a:pt x="262175" y="120988"/>
                          <a:pt x="232013" y="165967"/>
                          <a:pt x="245771" y="171259"/>
                        </a:cubicBezTo>
                        <a:cubicBezTo>
                          <a:pt x="259529" y="176551"/>
                          <a:pt x="302392" y="158030"/>
                          <a:pt x="328321" y="142684"/>
                        </a:cubicBezTo>
                        <a:cubicBezTo>
                          <a:pt x="354250" y="127338"/>
                          <a:pt x="380179" y="85534"/>
                          <a:pt x="401346" y="79184"/>
                        </a:cubicBezTo>
                        <a:cubicBezTo>
                          <a:pt x="422513" y="72834"/>
                          <a:pt x="446325" y="93472"/>
                          <a:pt x="455321" y="104584"/>
                        </a:cubicBezTo>
                        <a:cubicBezTo>
                          <a:pt x="464317" y="115696"/>
                          <a:pt x="419338" y="141626"/>
                          <a:pt x="455321" y="145859"/>
                        </a:cubicBezTo>
                        <a:cubicBezTo>
                          <a:pt x="491304" y="150092"/>
                          <a:pt x="616717" y="130513"/>
                          <a:pt x="671221" y="129984"/>
                        </a:cubicBezTo>
                        <a:cubicBezTo>
                          <a:pt x="725725" y="129455"/>
                          <a:pt x="758004" y="153796"/>
                          <a:pt x="782346" y="142684"/>
                        </a:cubicBezTo>
                        <a:cubicBezTo>
                          <a:pt x="806688" y="131572"/>
                          <a:pt x="829442" y="69659"/>
                          <a:pt x="817271" y="63309"/>
                        </a:cubicBezTo>
                        <a:cubicBezTo>
                          <a:pt x="805100" y="56959"/>
                          <a:pt x="749009" y="100351"/>
                          <a:pt x="709321" y="104584"/>
                        </a:cubicBezTo>
                        <a:cubicBezTo>
                          <a:pt x="669633" y="108817"/>
                          <a:pt x="611425" y="97176"/>
                          <a:pt x="579146" y="88709"/>
                        </a:cubicBezTo>
                        <a:cubicBezTo>
                          <a:pt x="546867" y="80242"/>
                          <a:pt x="544750" y="65426"/>
                          <a:pt x="515646" y="53784"/>
                        </a:cubicBezTo>
                        <a:cubicBezTo>
                          <a:pt x="486542" y="42142"/>
                          <a:pt x="435742" y="20976"/>
                          <a:pt x="404521" y="18859"/>
                        </a:cubicBezTo>
                        <a:cubicBezTo>
                          <a:pt x="373300" y="16742"/>
                          <a:pt x="348429" y="33147"/>
                          <a:pt x="328321" y="41084"/>
                        </a:cubicBezTo>
                        <a:cubicBezTo>
                          <a:pt x="308213" y="49021"/>
                          <a:pt x="296042" y="59076"/>
                          <a:pt x="283871" y="66484"/>
                        </a:cubicBezTo>
                        <a:cubicBezTo>
                          <a:pt x="271700" y="73892"/>
                          <a:pt x="275933" y="88180"/>
                          <a:pt x="255296" y="85534"/>
                        </a:cubicBezTo>
                        <a:cubicBezTo>
                          <a:pt x="234659" y="82888"/>
                          <a:pt x="177508" y="57488"/>
                          <a:pt x="160046" y="50609"/>
                        </a:cubicBezTo>
                        <a:cubicBezTo>
                          <a:pt x="142584" y="43730"/>
                          <a:pt x="156871" y="58547"/>
                          <a:pt x="150521" y="44259"/>
                        </a:cubicBezTo>
                        <a:cubicBezTo>
                          <a:pt x="144171" y="29971"/>
                          <a:pt x="119300" y="-16595"/>
                          <a:pt x="106071" y="615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FD922143-D10C-48F8-B148-D2726B4596AF}"/>
                      </a:ext>
                    </a:extLst>
                  </p:cNvPr>
                  <p:cNvSpPr/>
                  <p:nvPr/>
                </p:nvSpPr>
                <p:spPr>
                  <a:xfrm>
                    <a:off x="5869879" y="3863573"/>
                    <a:ext cx="1826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BB69E057-CD2E-4E9A-905F-BE26D40DF3CB}"/>
                      </a:ext>
                    </a:extLst>
                  </p:cNvPr>
                  <p:cNvSpPr/>
                  <p:nvPr/>
                </p:nvSpPr>
                <p:spPr>
                  <a:xfrm>
                    <a:off x="5029007" y="3895573"/>
                    <a:ext cx="192939" cy="206450"/>
                  </a:xfrm>
                  <a:custGeom>
                    <a:avLst/>
                    <a:gdLst>
                      <a:gd name="connsiteX0" fmla="*/ 70043 w 192939"/>
                      <a:gd name="connsiteY0" fmla="*/ 152 h 206450"/>
                      <a:gd name="connsiteX1" fmla="*/ 193 w 192939"/>
                      <a:gd name="connsiteY1" fmla="*/ 89052 h 206450"/>
                      <a:gd name="connsiteX2" fmla="*/ 47818 w 192939"/>
                      <a:gd name="connsiteY2" fmla="*/ 133502 h 206450"/>
                      <a:gd name="connsiteX3" fmla="*/ 3368 w 192939"/>
                      <a:gd name="connsiteY3" fmla="*/ 193827 h 206450"/>
                      <a:gd name="connsiteX4" fmla="*/ 70043 w 192939"/>
                      <a:gd name="connsiteY4" fmla="*/ 200177 h 206450"/>
                      <a:gd name="connsiteX5" fmla="*/ 101793 w 192939"/>
                      <a:gd name="connsiteY5" fmla="*/ 120802 h 206450"/>
                      <a:gd name="connsiteX6" fmla="*/ 187518 w 192939"/>
                      <a:gd name="connsiteY6" fmla="*/ 108102 h 206450"/>
                      <a:gd name="connsiteX7" fmla="*/ 171643 w 192939"/>
                      <a:gd name="connsiteY7" fmla="*/ 66827 h 206450"/>
                      <a:gd name="connsiteX8" fmla="*/ 70043 w 192939"/>
                      <a:gd name="connsiteY8" fmla="*/ 66827 h 206450"/>
                      <a:gd name="connsiteX9" fmla="*/ 70043 w 192939"/>
                      <a:gd name="connsiteY9" fmla="*/ 152 h 206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939" h="206450">
                        <a:moveTo>
                          <a:pt x="70043" y="152"/>
                        </a:moveTo>
                        <a:cubicBezTo>
                          <a:pt x="58401" y="3856"/>
                          <a:pt x="3897" y="66827"/>
                          <a:pt x="193" y="89052"/>
                        </a:cubicBezTo>
                        <a:cubicBezTo>
                          <a:pt x="-3511" y="111277"/>
                          <a:pt x="47289" y="116040"/>
                          <a:pt x="47818" y="133502"/>
                        </a:cubicBezTo>
                        <a:cubicBezTo>
                          <a:pt x="48347" y="150964"/>
                          <a:pt x="-336" y="182715"/>
                          <a:pt x="3368" y="193827"/>
                        </a:cubicBezTo>
                        <a:cubicBezTo>
                          <a:pt x="7072" y="204939"/>
                          <a:pt x="53639" y="212348"/>
                          <a:pt x="70043" y="200177"/>
                        </a:cubicBezTo>
                        <a:cubicBezTo>
                          <a:pt x="86447" y="188006"/>
                          <a:pt x="82214" y="136148"/>
                          <a:pt x="101793" y="120802"/>
                        </a:cubicBezTo>
                        <a:cubicBezTo>
                          <a:pt x="121372" y="105456"/>
                          <a:pt x="175876" y="117098"/>
                          <a:pt x="187518" y="108102"/>
                        </a:cubicBezTo>
                        <a:cubicBezTo>
                          <a:pt x="199160" y="99106"/>
                          <a:pt x="191222" y="73706"/>
                          <a:pt x="171643" y="66827"/>
                        </a:cubicBezTo>
                        <a:cubicBezTo>
                          <a:pt x="152064" y="59948"/>
                          <a:pt x="82214" y="72119"/>
                          <a:pt x="70043" y="66827"/>
                        </a:cubicBezTo>
                        <a:cubicBezTo>
                          <a:pt x="57872" y="61535"/>
                          <a:pt x="81685" y="-3552"/>
                          <a:pt x="70043" y="15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B0A5D8F8-9BE2-4967-A1D3-50C130EAFE4B}"/>
                      </a:ext>
                    </a:extLst>
                  </p:cNvPr>
                  <p:cNvSpPr/>
                  <p:nvPr/>
                </p:nvSpPr>
                <p:spPr>
                  <a:xfrm>
                    <a:off x="6137994" y="37810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E68BD534-4915-4B46-A6B2-1890499CBC87}"/>
                      </a:ext>
                    </a:extLst>
                  </p:cNvPr>
                  <p:cNvSpPr/>
                  <p:nvPr/>
                </p:nvSpPr>
                <p:spPr>
                  <a:xfrm>
                    <a:off x="6233244" y="38064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3FE455B8-3C27-446F-B4B9-280E73062C81}"/>
                      </a:ext>
                    </a:extLst>
                  </p:cNvPr>
                  <p:cNvSpPr/>
                  <p:nvPr/>
                </p:nvSpPr>
                <p:spPr>
                  <a:xfrm>
                    <a:off x="4819855" y="4102358"/>
                    <a:ext cx="904035" cy="378945"/>
                  </a:xfrm>
                  <a:custGeom>
                    <a:avLst/>
                    <a:gdLst>
                      <a:gd name="connsiteX0" fmla="*/ 506573 w 904035"/>
                      <a:gd name="connsiteY0" fmla="*/ 179 h 378945"/>
                      <a:gd name="connsiteX1" fmla="*/ 511515 w 904035"/>
                      <a:gd name="connsiteY1" fmla="*/ 2917 h 378945"/>
                      <a:gd name="connsiteX2" fmla="*/ 594065 w 904035"/>
                      <a:gd name="connsiteY2" fmla="*/ 221992 h 378945"/>
                      <a:gd name="connsiteX3" fmla="*/ 746465 w 904035"/>
                      <a:gd name="connsiteY3" fmla="*/ 155317 h 378945"/>
                      <a:gd name="connsiteX4" fmla="*/ 740115 w 904035"/>
                      <a:gd name="connsiteY4" fmla="*/ 314067 h 378945"/>
                      <a:gd name="connsiteX5" fmla="*/ 898865 w 904035"/>
                      <a:gd name="connsiteY5" fmla="*/ 307717 h 378945"/>
                      <a:gd name="connsiteX6" fmla="*/ 904035 w 904035"/>
                      <a:gd name="connsiteY6" fmla="*/ 328928 h 378945"/>
                      <a:gd name="connsiteX7" fmla="*/ 796263 w 904035"/>
                      <a:gd name="connsiteY7" fmla="*/ 350546 h 378945"/>
                      <a:gd name="connsiteX8" fmla="*/ 451189 w 904035"/>
                      <a:gd name="connsiteY8" fmla="*/ 377567 h 378945"/>
                      <a:gd name="connsiteX9" fmla="*/ 206362 w 904035"/>
                      <a:gd name="connsiteY9" fmla="*/ 359993 h 378945"/>
                      <a:gd name="connsiteX10" fmla="*/ 156989 w 904035"/>
                      <a:gd name="connsiteY10" fmla="*/ 352611 h 378945"/>
                      <a:gd name="connsiteX11" fmla="*/ 143259 w 904035"/>
                      <a:gd name="connsiteY11" fmla="*/ 330283 h 378945"/>
                      <a:gd name="connsiteX12" fmla="*/ 124165 w 904035"/>
                      <a:gd name="connsiteY12" fmla="*/ 307717 h 378945"/>
                      <a:gd name="connsiteX13" fmla="*/ 340 w 904035"/>
                      <a:gd name="connsiteY13" fmla="*/ 234692 h 378945"/>
                      <a:gd name="connsiteX14" fmla="*/ 86065 w 904035"/>
                      <a:gd name="connsiteY14" fmla="*/ 168017 h 378945"/>
                      <a:gd name="connsiteX15" fmla="*/ 44790 w 904035"/>
                      <a:gd name="connsiteY15" fmla="*/ 56892 h 378945"/>
                      <a:gd name="connsiteX16" fmla="*/ 257515 w 904035"/>
                      <a:gd name="connsiteY16" fmla="*/ 202942 h 378945"/>
                      <a:gd name="connsiteX17" fmla="*/ 409915 w 904035"/>
                      <a:gd name="connsiteY17" fmla="*/ 329942 h 378945"/>
                      <a:gd name="connsiteX18" fmla="*/ 479765 w 904035"/>
                      <a:gd name="connsiteY18" fmla="*/ 250567 h 378945"/>
                      <a:gd name="connsiteX19" fmla="*/ 403565 w 904035"/>
                      <a:gd name="connsiteY19" fmla="*/ 177542 h 378945"/>
                      <a:gd name="connsiteX20" fmla="*/ 492465 w 904035"/>
                      <a:gd name="connsiteY20" fmla="*/ 101342 h 378945"/>
                      <a:gd name="connsiteX21" fmla="*/ 506573 w 904035"/>
                      <a:gd name="connsiteY21" fmla="*/ 179 h 37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904035" h="378945">
                        <a:moveTo>
                          <a:pt x="506573" y="179"/>
                        </a:moveTo>
                        <a:cubicBezTo>
                          <a:pt x="507795" y="-398"/>
                          <a:pt x="509399" y="404"/>
                          <a:pt x="511515" y="2917"/>
                        </a:cubicBezTo>
                        <a:cubicBezTo>
                          <a:pt x="528448" y="23025"/>
                          <a:pt x="554907" y="196592"/>
                          <a:pt x="594065" y="221992"/>
                        </a:cubicBezTo>
                        <a:cubicBezTo>
                          <a:pt x="633223" y="247392"/>
                          <a:pt x="722123" y="139971"/>
                          <a:pt x="746465" y="155317"/>
                        </a:cubicBezTo>
                        <a:cubicBezTo>
                          <a:pt x="770807" y="170663"/>
                          <a:pt x="714715" y="288667"/>
                          <a:pt x="740115" y="314067"/>
                        </a:cubicBezTo>
                        <a:cubicBezTo>
                          <a:pt x="765515" y="339467"/>
                          <a:pt x="886694" y="288667"/>
                          <a:pt x="898865" y="307717"/>
                        </a:cubicBezTo>
                        <a:lnTo>
                          <a:pt x="904035" y="328928"/>
                        </a:lnTo>
                        <a:lnTo>
                          <a:pt x="796263" y="350546"/>
                        </a:lnTo>
                        <a:cubicBezTo>
                          <a:pt x="676505" y="371924"/>
                          <a:pt x="564100" y="383024"/>
                          <a:pt x="451189" y="377567"/>
                        </a:cubicBezTo>
                        <a:cubicBezTo>
                          <a:pt x="375915" y="373929"/>
                          <a:pt x="291521" y="368604"/>
                          <a:pt x="206362" y="359993"/>
                        </a:cubicBezTo>
                        <a:lnTo>
                          <a:pt x="156989" y="352611"/>
                        </a:lnTo>
                        <a:lnTo>
                          <a:pt x="143259" y="330283"/>
                        </a:lnTo>
                        <a:cubicBezTo>
                          <a:pt x="137138" y="321476"/>
                          <a:pt x="130846" y="313803"/>
                          <a:pt x="124165" y="307717"/>
                        </a:cubicBezTo>
                        <a:cubicBezTo>
                          <a:pt x="70719" y="259034"/>
                          <a:pt x="6690" y="257975"/>
                          <a:pt x="340" y="234692"/>
                        </a:cubicBezTo>
                        <a:cubicBezTo>
                          <a:pt x="-6010" y="211409"/>
                          <a:pt x="78657" y="197650"/>
                          <a:pt x="86065" y="168017"/>
                        </a:cubicBezTo>
                        <a:cubicBezTo>
                          <a:pt x="93473" y="138384"/>
                          <a:pt x="16215" y="51071"/>
                          <a:pt x="44790" y="56892"/>
                        </a:cubicBezTo>
                        <a:cubicBezTo>
                          <a:pt x="73365" y="62713"/>
                          <a:pt x="196661" y="157434"/>
                          <a:pt x="257515" y="202942"/>
                        </a:cubicBezTo>
                        <a:cubicBezTo>
                          <a:pt x="318369" y="248450"/>
                          <a:pt x="372873" y="322004"/>
                          <a:pt x="409915" y="329942"/>
                        </a:cubicBezTo>
                        <a:cubicBezTo>
                          <a:pt x="446957" y="337879"/>
                          <a:pt x="480823" y="275967"/>
                          <a:pt x="479765" y="250567"/>
                        </a:cubicBezTo>
                        <a:cubicBezTo>
                          <a:pt x="478707" y="225167"/>
                          <a:pt x="401448" y="202413"/>
                          <a:pt x="403565" y="177542"/>
                        </a:cubicBezTo>
                        <a:cubicBezTo>
                          <a:pt x="405682" y="152671"/>
                          <a:pt x="474473" y="130446"/>
                          <a:pt x="492465" y="101342"/>
                        </a:cubicBezTo>
                        <a:cubicBezTo>
                          <a:pt x="508208" y="75876"/>
                          <a:pt x="498022" y="4224"/>
                          <a:pt x="506573" y="17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3C327797-74EF-4CCC-AD47-3E8FD17533EE}"/>
                </a:ext>
              </a:extLst>
            </p:cNvPr>
            <p:cNvGrpSpPr/>
            <p:nvPr/>
          </p:nvGrpSpPr>
          <p:grpSpPr>
            <a:xfrm rot="440489">
              <a:off x="6904028" y="1392941"/>
              <a:ext cx="2670146" cy="1283724"/>
              <a:chOff x="-239423" y="4457705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FF78E6FB-05BF-4D65-948C-0DEF7AB9FAC4}"/>
                  </a:ext>
                </a:extLst>
              </p:cNvPr>
              <p:cNvSpPr/>
              <p:nvPr/>
            </p:nvSpPr>
            <p:spPr>
              <a:xfrm>
                <a:off x="-239423" y="4457705"/>
                <a:ext cx="3140015" cy="150962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42004E2F-AD7E-4823-BDF0-B7F6AB515979}"/>
                  </a:ext>
                </a:extLst>
              </p:cNvPr>
              <p:cNvSpPr/>
              <p:nvPr/>
            </p:nvSpPr>
            <p:spPr>
              <a:xfrm>
                <a:off x="-169216" y="4522737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F060EA92-0575-4F3F-BA22-761A1F1D9C8E}"/>
                  </a:ext>
                </a:extLst>
              </p:cNvPr>
              <p:cNvSpPr txBox="1"/>
              <p:nvPr/>
            </p:nvSpPr>
            <p:spPr>
              <a:xfrm>
                <a:off x="-39457" y="4977087"/>
                <a:ext cx="1366088" cy="403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お肉券</a:t>
                </a: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54F680BA-C2D2-41C9-8E47-42091F486F48}"/>
                  </a:ext>
                </a:extLst>
              </p:cNvPr>
              <p:cNvSpPr/>
              <p:nvPr/>
            </p:nvSpPr>
            <p:spPr>
              <a:xfrm>
                <a:off x="1499657" y="4648667"/>
                <a:ext cx="1169954" cy="11699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8FFD844D-D539-4B8F-962D-E6B5D9B26C29}"/>
                  </a:ext>
                </a:extLst>
              </p:cNvPr>
              <p:cNvGrpSpPr/>
              <p:nvPr/>
            </p:nvGrpSpPr>
            <p:grpSpPr>
              <a:xfrm>
                <a:off x="1459871" y="4871688"/>
                <a:ext cx="1237334" cy="665356"/>
                <a:chOff x="5263023" y="1199303"/>
                <a:chExt cx="1390646" cy="838500"/>
              </a:xfrm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E8AFEB29-ECAE-48E9-8393-AD1466014422}"/>
                    </a:ext>
                  </a:extLst>
                </p:cNvPr>
                <p:cNvGrpSpPr/>
                <p:nvPr/>
              </p:nvGrpSpPr>
              <p:grpSpPr>
                <a:xfrm>
                  <a:off x="5510508" y="1199303"/>
                  <a:ext cx="1143161" cy="480360"/>
                  <a:chOff x="4457228" y="3537994"/>
                  <a:chExt cx="3485761" cy="1200786"/>
                </a:xfrm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FD52909A-791A-471F-A035-5A96AC71F11C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9955" cy="1200786"/>
                  </a:xfrm>
                  <a:custGeom>
                    <a:avLst/>
                    <a:gdLst>
                      <a:gd name="connsiteX0" fmla="*/ 2749409 w 3479955"/>
                      <a:gd name="connsiteY0" fmla="*/ 18 h 1200786"/>
                      <a:gd name="connsiteX1" fmla="*/ 3470871 w 3479955"/>
                      <a:gd name="connsiteY1" fmla="*/ 330743 h 1200786"/>
                      <a:gd name="connsiteX2" fmla="*/ 3472938 w 3479955"/>
                      <a:gd name="connsiteY2" fmla="*/ 352622 h 1200786"/>
                      <a:gd name="connsiteX3" fmla="*/ 3479955 w 3479955"/>
                      <a:gd name="connsiteY3" fmla="*/ 384263 h 1200786"/>
                      <a:gd name="connsiteX4" fmla="*/ 3432967 w 3479955"/>
                      <a:gd name="connsiteY4" fmla="*/ 650872 h 1200786"/>
                      <a:gd name="connsiteX5" fmla="*/ 3413189 w 3479955"/>
                      <a:gd name="connsiteY5" fmla="*/ 681923 h 1200786"/>
                      <a:gd name="connsiteX6" fmla="*/ 3405634 w 3479955"/>
                      <a:gd name="connsiteY6" fmla="*/ 685285 h 1200786"/>
                      <a:gd name="connsiteX7" fmla="*/ 3399819 w 3479955"/>
                      <a:gd name="connsiteY7" fmla="*/ 694574 h 1200786"/>
                      <a:gd name="connsiteX8" fmla="*/ 1851407 w 3479955"/>
                      <a:gd name="connsiteY8" fmla="*/ 1034006 h 1200786"/>
                      <a:gd name="connsiteX9" fmla="*/ 840230 w 3479955"/>
                      <a:gd name="connsiteY9" fmla="*/ 1199106 h 1200786"/>
                      <a:gd name="connsiteX10" fmla="*/ 82800 w 3479955"/>
                      <a:gd name="connsiteY10" fmla="*/ 889543 h 1200786"/>
                      <a:gd name="connsiteX11" fmla="*/ 79518 w 3479955"/>
                      <a:gd name="connsiteY11" fmla="*/ 844757 h 1200786"/>
                      <a:gd name="connsiteX12" fmla="*/ 6946 w 3479955"/>
                      <a:gd name="connsiteY12" fmla="*/ 714918 h 1200786"/>
                      <a:gd name="connsiteX13" fmla="*/ 521173 w 3479955"/>
                      <a:gd name="connsiteY13" fmla="*/ 240255 h 1200786"/>
                      <a:gd name="connsiteX14" fmla="*/ 1575396 w 3479955"/>
                      <a:gd name="connsiteY14" fmla="*/ 157705 h 1200786"/>
                      <a:gd name="connsiteX15" fmla="*/ 2749409 w 3479955"/>
                      <a:gd name="connsiteY15" fmla="*/ 18 h 1200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79955" h="1200786">
                        <a:moveTo>
                          <a:pt x="2749409" y="18"/>
                        </a:moveTo>
                        <a:cubicBezTo>
                          <a:pt x="3053795" y="1373"/>
                          <a:pt x="3322242" y="78349"/>
                          <a:pt x="3470871" y="330743"/>
                        </a:cubicBezTo>
                        <a:lnTo>
                          <a:pt x="3472938" y="352622"/>
                        </a:lnTo>
                        <a:lnTo>
                          <a:pt x="3479955" y="384263"/>
                        </a:lnTo>
                        <a:lnTo>
                          <a:pt x="3432967" y="650872"/>
                        </a:lnTo>
                        <a:cubicBezTo>
                          <a:pt x="3430661" y="663953"/>
                          <a:pt x="3423272" y="674861"/>
                          <a:pt x="3413189" y="681923"/>
                        </a:cubicBezTo>
                        <a:lnTo>
                          <a:pt x="3405634" y="685285"/>
                        </a:lnTo>
                        <a:lnTo>
                          <a:pt x="3399819" y="694574"/>
                        </a:lnTo>
                        <a:cubicBezTo>
                          <a:pt x="3224611" y="869716"/>
                          <a:pt x="2227681" y="948579"/>
                          <a:pt x="1851407" y="1034006"/>
                        </a:cubicBezTo>
                        <a:cubicBezTo>
                          <a:pt x="1421380" y="1131637"/>
                          <a:pt x="1132553" y="1213658"/>
                          <a:pt x="840230" y="1199106"/>
                        </a:cubicBezTo>
                        <a:cubicBezTo>
                          <a:pt x="455832" y="1206779"/>
                          <a:pt x="130065" y="1002256"/>
                          <a:pt x="82800" y="889543"/>
                        </a:cubicBezTo>
                        <a:cubicBezTo>
                          <a:pt x="76892" y="875454"/>
                          <a:pt x="76028" y="860427"/>
                          <a:pt x="79518" y="844757"/>
                        </a:cubicBezTo>
                        <a:lnTo>
                          <a:pt x="6946" y="714918"/>
                        </a:ln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1907294" y="121540"/>
                          <a:pt x="2358056" y="-1724"/>
                          <a:pt x="2749409" y="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C00000"/>
                      </a:gs>
                      <a:gs pos="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楕円 225">
                    <a:extLst>
                      <a:ext uri="{FF2B5EF4-FFF2-40B4-BE49-F238E27FC236}">
                        <a16:creationId xmlns:a16="http://schemas.microsoft.com/office/drawing/2014/main" id="{AA20CF46-B2C1-4996-9009-7B35E1CB16DD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6952" cy="943309"/>
                  </a:xfrm>
                  <a:custGeom>
                    <a:avLst/>
                    <a:gdLst>
                      <a:gd name="connsiteX0" fmla="*/ 0 w 3009900"/>
                      <a:gd name="connsiteY0" fmla="*/ 452438 h 904875"/>
                      <a:gd name="connsiteX1" fmla="*/ 1504950 w 3009900"/>
                      <a:gd name="connsiteY1" fmla="*/ 0 h 904875"/>
                      <a:gd name="connsiteX2" fmla="*/ 3009900 w 3009900"/>
                      <a:gd name="connsiteY2" fmla="*/ 452438 h 904875"/>
                      <a:gd name="connsiteX3" fmla="*/ 1504950 w 3009900"/>
                      <a:gd name="connsiteY3" fmla="*/ 904876 h 904875"/>
                      <a:gd name="connsiteX4" fmla="*/ 0 w 3009900"/>
                      <a:gd name="connsiteY4" fmla="*/ 452438 h 904875"/>
                      <a:gd name="connsiteX0" fmla="*/ 0 w 3019425"/>
                      <a:gd name="connsiteY0" fmla="*/ 577589 h 908844"/>
                      <a:gd name="connsiteX1" fmla="*/ 1514475 w 3019425"/>
                      <a:gd name="connsiteY1" fmla="*/ 1326 h 908844"/>
                      <a:gd name="connsiteX2" fmla="*/ 3019425 w 3019425"/>
                      <a:gd name="connsiteY2" fmla="*/ 453764 h 908844"/>
                      <a:gd name="connsiteX3" fmla="*/ 1514475 w 3019425"/>
                      <a:gd name="connsiteY3" fmla="*/ 906202 h 908844"/>
                      <a:gd name="connsiteX4" fmla="*/ 0 w 3019425"/>
                      <a:gd name="connsiteY4" fmla="*/ 577589 h 908844"/>
                      <a:gd name="connsiteX0" fmla="*/ 3229 w 3022654"/>
                      <a:gd name="connsiteY0" fmla="*/ 577589 h 917454"/>
                      <a:gd name="connsiteX1" fmla="*/ 1517704 w 3022654"/>
                      <a:gd name="connsiteY1" fmla="*/ 1326 h 917454"/>
                      <a:gd name="connsiteX2" fmla="*/ 3022654 w 3022654"/>
                      <a:gd name="connsiteY2" fmla="*/ 453764 h 917454"/>
                      <a:gd name="connsiteX3" fmla="*/ 1517704 w 3022654"/>
                      <a:gd name="connsiteY3" fmla="*/ 906202 h 917454"/>
                      <a:gd name="connsiteX4" fmla="*/ 3229 w 3022654"/>
                      <a:gd name="connsiteY4" fmla="*/ 577589 h 917454"/>
                      <a:gd name="connsiteX0" fmla="*/ 1622 w 3021047"/>
                      <a:gd name="connsiteY0" fmla="*/ 577589 h 676071"/>
                      <a:gd name="connsiteX1" fmla="*/ 1516097 w 3021047"/>
                      <a:gd name="connsiteY1" fmla="*/ 1326 h 676071"/>
                      <a:gd name="connsiteX2" fmla="*/ 3021047 w 3021047"/>
                      <a:gd name="connsiteY2" fmla="*/ 453764 h 676071"/>
                      <a:gd name="connsiteX3" fmla="*/ 1808197 w 3021047"/>
                      <a:gd name="connsiteY3" fmla="*/ 664902 h 676071"/>
                      <a:gd name="connsiteX4" fmla="*/ 1622 w 3021047"/>
                      <a:gd name="connsiteY4" fmla="*/ 577589 h 676071"/>
                      <a:gd name="connsiteX0" fmla="*/ 1622 w 3021047"/>
                      <a:gd name="connsiteY0" fmla="*/ 577589 h 819955"/>
                      <a:gd name="connsiteX1" fmla="*/ 1516097 w 3021047"/>
                      <a:gd name="connsiteY1" fmla="*/ 1326 h 819955"/>
                      <a:gd name="connsiteX2" fmla="*/ 3021047 w 3021047"/>
                      <a:gd name="connsiteY2" fmla="*/ 453764 h 819955"/>
                      <a:gd name="connsiteX3" fmla="*/ 1808197 w 3021047"/>
                      <a:gd name="connsiteY3" fmla="*/ 664902 h 819955"/>
                      <a:gd name="connsiteX4" fmla="*/ 1622 w 3021047"/>
                      <a:gd name="connsiteY4" fmla="*/ 577589 h 819955"/>
                      <a:gd name="connsiteX0" fmla="*/ 1726 w 3424376"/>
                      <a:gd name="connsiteY0" fmla="*/ 596930 h 710911"/>
                      <a:gd name="connsiteX1" fmla="*/ 1516201 w 3424376"/>
                      <a:gd name="connsiteY1" fmla="*/ 20667 h 710911"/>
                      <a:gd name="connsiteX2" fmla="*/ 3424376 w 3424376"/>
                      <a:gd name="connsiteY2" fmla="*/ 263555 h 710911"/>
                      <a:gd name="connsiteX3" fmla="*/ 1808301 w 3424376"/>
                      <a:gd name="connsiteY3" fmla="*/ 684243 h 710911"/>
                      <a:gd name="connsiteX4" fmla="*/ 1726 w 3424376"/>
                      <a:gd name="connsiteY4" fmla="*/ 596930 h 710911"/>
                      <a:gd name="connsiteX0" fmla="*/ 12476 w 3435126"/>
                      <a:gd name="connsiteY0" fmla="*/ 596930 h 811217"/>
                      <a:gd name="connsiteX1" fmla="*/ 1526951 w 3435126"/>
                      <a:gd name="connsiteY1" fmla="*/ 20667 h 811217"/>
                      <a:gd name="connsiteX2" fmla="*/ 3435126 w 3435126"/>
                      <a:gd name="connsiteY2" fmla="*/ 263555 h 811217"/>
                      <a:gd name="connsiteX3" fmla="*/ 1819051 w 3435126"/>
                      <a:gd name="connsiteY3" fmla="*/ 684243 h 811217"/>
                      <a:gd name="connsiteX4" fmla="*/ 12476 w 3435126"/>
                      <a:gd name="connsiteY4" fmla="*/ 596930 h 811217"/>
                      <a:gd name="connsiteX0" fmla="*/ 16347 w 3438997"/>
                      <a:gd name="connsiteY0" fmla="*/ 596930 h 807587"/>
                      <a:gd name="connsiteX1" fmla="*/ 1530822 w 3438997"/>
                      <a:gd name="connsiteY1" fmla="*/ 20667 h 807587"/>
                      <a:gd name="connsiteX2" fmla="*/ 3438997 w 3438997"/>
                      <a:gd name="connsiteY2" fmla="*/ 263555 h 807587"/>
                      <a:gd name="connsiteX3" fmla="*/ 1822922 w 3438997"/>
                      <a:gd name="connsiteY3" fmla="*/ 684243 h 807587"/>
                      <a:gd name="connsiteX4" fmla="*/ 794097 w 3438997"/>
                      <a:gd name="connsiteY4" fmla="*/ 804893 h 807587"/>
                      <a:gd name="connsiteX5" fmla="*/ 16347 w 3438997"/>
                      <a:gd name="connsiteY5" fmla="*/ 596930 h 807587"/>
                      <a:gd name="connsiteX0" fmla="*/ 17134 w 3439784"/>
                      <a:gd name="connsiteY0" fmla="*/ 596930 h 876121"/>
                      <a:gd name="connsiteX1" fmla="*/ 1531609 w 3439784"/>
                      <a:gd name="connsiteY1" fmla="*/ 20667 h 876121"/>
                      <a:gd name="connsiteX2" fmla="*/ 3439784 w 3439784"/>
                      <a:gd name="connsiteY2" fmla="*/ 263555 h 876121"/>
                      <a:gd name="connsiteX3" fmla="*/ 1823709 w 3439784"/>
                      <a:gd name="connsiteY3" fmla="*/ 684243 h 876121"/>
                      <a:gd name="connsiteX4" fmla="*/ 782184 w 3439784"/>
                      <a:gd name="connsiteY4" fmla="*/ 874743 h 876121"/>
                      <a:gd name="connsiteX5" fmla="*/ 17134 w 3439784"/>
                      <a:gd name="connsiteY5" fmla="*/ 596930 h 876121"/>
                      <a:gd name="connsiteX0" fmla="*/ 17056 w 3442881"/>
                      <a:gd name="connsiteY0" fmla="*/ 501939 h 870030"/>
                      <a:gd name="connsiteX1" fmla="*/ 1534706 w 3442881"/>
                      <a:gd name="connsiteY1" fmla="*/ 14576 h 870030"/>
                      <a:gd name="connsiteX2" fmla="*/ 3442881 w 3442881"/>
                      <a:gd name="connsiteY2" fmla="*/ 257464 h 870030"/>
                      <a:gd name="connsiteX3" fmla="*/ 1826806 w 3442881"/>
                      <a:gd name="connsiteY3" fmla="*/ 678152 h 870030"/>
                      <a:gd name="connsiteX4" fmla="*/ 785281 w 3442881"/>
                      <a:gd name="connsiteY4" fmla="*/ 868652 h 870030"/>
                      <a:gd name="connsiteX5" fmla="*/ 17056 w 3442881"/>
                      <a:gd name="connsiteY5" fmla="*/ 501939 h 870030"/>
                      <a:gd name="connsiteX0" fmla="*/ 17056 w 3442881"/>
                      <a:gd name="connsiteY0" fmla="*/ 487524 h 855615"/>
                      <a:gd name="connsiteX1" fmla="*/ 493183 w 3442881"/>
                      <a:gd name="connsiteY1" fmla="*/ 247811 h 855615"/>
                      <a:gd name="connsiteX2" fmla="*/ 1534706 w 3442881"/>
                      <a:gd name="connsiteY2" fmla="*/ 161 h 855615"/>
                      <a:gd name="connsiteX3" fmla="*/ 3442881 w 3442881"/>
                      <a:gd name="connsiteY3" fmla="*/ 243049 h 855615"/>
                      <a:gd name="connsiteX4" fmla="*/ 1826806 w 3442881"/>
                      <a:gd name="connsiteY4" fmla="*/ 663737 h 855615"/>
                      <a:gd name="connsiteX5" fmla="*/ 785281 w 3442881"/>
                      <a:gd name="connsiteY5" fmla="*/ 854237 h 855615"/>
                      <a:gd name="connsiteX6" fmla="*/ 17056 w 3442881"/>
                      <a:gd name="connsiteY6" fmla="*/ 487524 h 855615"/>
                      <a:gd name="connsiteX0" fmla="*/ 5704 w 3431529"/>
                      <a:gd name="connsiteY0" fmla="*/ 489092 h 857183"/>
                      <a:gd name="connsiteX1" fmla="*/ 481831 w 3431529"/>
                      <a:gd name="connsiteY1" fmla="*/ 154129 h 857183"/>
                      <a:gd name="connsiteX2" fmla="*/ 1523354 w 3431529"/>
                      <a:gd name="connsiteY2" fmla="*/ 1729 h 857183"/>
                      <a:gd name="connsiteX3" fmla="*/ 3431529 w 3431529"/>
                      <a:gd name="connsiteY3" fmla="*/ 244617 h 857183"/>
                      <a:gd name="connsiteX4" fmla="*/ 1815454 w 3431529"/>
                      <a:gd name="connsiteY4" fmla="*/ 665305 h 857183"/>
                      <a:gd name="connsiteX5" fmla="*/ 773929 w 3431529"/>
                      <a:gd name="connsiteY5" fmla="*/ 855805 h 857183"/>
                      <a:gd name="connsiteX6" fmla="*/ 5704 w 3431529"/>
                      <a:gd name="connsiteY6" fmla="*/ 489092 h 857183"/>
                      <a:gd name="connsiteX0" fmla="*/ 5094 w 3469019"/>
                      <a:gd name="connsiteY0" fmla="*/ 628792 h 857183"/>
                      <a:gd name="connsiteX1" fmla="*/ 519321 w 3469019"/>
                      <a:gd name="connsiteY1" fmla="*/ 154129 h 857183"/>
                      <a:gd name="connsiteX2" fmla="*/ 1560844 w 3469019"/>
                      <a:gd name="connsiteY2" fmla="*/ 1729 h 857183"/>
                      <a:gd name="connsiteX3" fmla="*/ 3469019 w 3469019"/>
                      <a:gd name="connsiteY3" fmla="*/ 244617 h 857183"/>
                      <a:gd name="connsiteX4" fmla="*/ 1852944 w 3469019"/>
                      <a:gd name="connsiteY4" fmla="*/ 665305 h 857183"/>
                      <a:gd name="connsiteX5" fmla="*/ 811419 w 3469019"/>
                      <a:gd name="connsiteY5" fmla="*/ 855805 h 857183"/>
                      <a:gd name="connsiteX6" fmla="*/ 5094 w 3469019"/>
                      <a:gd name="connsiteY6" fmla="*/ 628792 h 857183"/>
                      <a:gd name="connsiteX0" fmla="*/ 5094 w 3469019"/>
                      <a:gd name="connsiteY0" fmla="*/ 562243 h 790634"/>
                      <a:gd name="connsiteX1" fmla="*/ 519321 w 3469019"/>
                      <a:gd name="connsiteY1" fmla="*/ 87580 h 790634"/>
                      <a:gd name="connsiteX2" fmla="*/ 1573544 w 3469019"/>
                      <a:gd name="connsiteY2" fmla="*/ 5030 h 790634"/>
                      <a:gd name="connsiteX3" fmla="*/ 3469019 w 3469019"/>
                      <a:gd name="connsiteY3" fmla="*/ 178068 h 790634"/>
                      <a:gd name="connsiteX4" fmla="*/ 1852944 w 3469019"/>
                      <a:gd name="connsiteY4" fmla="*/ 598756 h 790634"/>
                      <a:gd name="connsiteX5" fmla="*/ 811419 w 3469019"/>
                      <a:gd name="connsiteY5" fmla="*/ 789256 h 790634"/>
                      <a:gd name="connsiteX6" fmla="*/ 5094 w 3469019"/>
                      <a:gd name="connsiteY6" fmla="*/ 562243 h 790634"/>
                      <a:gd name="connsiteX0" fmla="*/ 5094 w 3469019"/>
                      <a:gd name="connsiteY0" fmla="*/ 596701 h 825092"/>
                      <a:gd name="connsiteX1" fmla="*/ 519321 w 3469019"/>
                      <a:gd name="connsiteY1" fmla="*/ 122038 h 825092"/>
                      <a:gd name="connsiteX2" fmla="*/ 1573544 w 3469019"/>
                      <a:gd name="connsiteY2" fmla="*/ 39488 h 825092"/>
                      <a:gd name="connsiteX3" fmla="*/ 3469019 w 3469019"/>
                      <a:gd name="connsiteY3" fmla="*/ 212526 h 825092"/>
                      <a:gd name="connsiteX4" fmla="*/ 1852944 w 3469019"/>
                      <a:gd name="connsiteY4" fmla="*/ 633214 h 825092"/>
                      <a:gd name="connsiteX5" fmla="*/ 811419 w 3469019"/>
                      <a:gd name="connsiteY5" fmla="*/ 823714 h 825092"/>
                      <a:gd name="connsiteX6" fmla="*/ 5094 w 3469019"/>
                      <a:gd name="connsiteY6" fmla="*/ 596701 h 825092"/>
                      <a:gd name="connsiteX0" fmla="*/ 5094 w 3469019"/>
                      <a:gd name="connsiteY0" fmla="*/ 676266 h 904657"/>
                      <a:gd name="connsiteX1" fmla="*/ 519321 w 3469019"/>
                      <a:gd name="connsiteY1" fmla="*/ 201603 h 904657"/>
                      <a:gd name="connsiteX2" fmla="*/ 1573544 w 3469019"/>
                      <a:gd name="connsiteY2" fmla="*/ 119053 h 904657"/>
                      <a:gd name="connsiteX3" fmla="*/ 3469019 w 3469019"/>
                      <a:gd name="connsiteY3" fmla="*/ 292091 h 904657"/>
                      <a:gd name="connsiteX4" fmla="*/ 1852944 w 3469019"/>
                      <a:gd name="connsiteY4" fmla="*/ 712779 h 904657"/>
                      <a:gd name="connsiteX5" fmla="*/ 811419 w 3469019"/>
                      <a:gd name="connsiteY5" fmla="*/ 903279 h 904657"/>
                      <a:gd name="connsiteX6" fmla="*/ 5094 w 3469019"/>
                      <a:gd name="connsiteY6" fmla="*/ 676266 h 904657"/>
                      <a:gd name="connsiteX0" fmla="*/ 6946 w 3470871"/>
                      <a:gd name="connsiteY0" fmla="*/ 676266 h 904657"/>
                      <a:gd name="connsiteX1" fmla="*/ 521173 w 3470871"/>
                      <a:gd name="connsiteY1" fmla="*/ 201603 h 904657"/>
                      <a:gd name="connsiteX2" fmla="*/ 1575396 w 3470871"/>
                      <a:gd name="connsiteY2" fmla="*/ 119053 h 904657"/>
                      <a:gd name="connsiteX3" fmla="*/ 3470871 w 3470871"/>
                      <a:gd name="connsiteY3" fmla="*/ 292091 h 904657"/>
                      <a:gd name="connsiteX4" fmla="*/ 1854796 w 3470871"/>
                      <a:gd name="connsiteY4" fmla="*/ 712779 h 904657"/>
                      <a:gd name="connsiteX5" fmla="*/ 813271 w 3470871"/>
                      <a:gd name="connsiteY5" fmla="*/ 903279 h 904657"/>
                      <a:gd name="connsiteX6" fmla="*/ 6946 w 3470871"/>
                      <a:gd name="connsiteY6" fmla="*/ 676266 h 904657"/>
                      <a:gd name="connsiteX0" fmla="*/ 6946 w 3476952"/>
                      <a:gd name="connsiteY0" fmla="*/ 676266 h 904657"/>
                      <a:gd name="connsiteX1" fmla="*/ 521173 w 3476952"/>
                      <a:gd name="connsiteY1" fmla="*/ 201603 h 904657"/>
                      <a:gd name="connsiteX2" fmla="*/ 1575396 w 3476952"/>
                      <a:gd name="connsiteY2" fmla="*/ 119053 h 904657"/>
                      <a:gd name="connsiteX3" fmla="*/ 3470871 w 3476952"/>
                      <a:gd name="connsiteY3" fmla="*/ 292091 h 904657"/>
                      <a:gd name="connsiteX4" fmla="*/ 1854796 w 3476952"/>
                      <a:gd name="connsiteY4" fmla="*/ 712779 h 904657"/>
                      <a:gd name="connsiteX5" fmla="*/ 813271 w 3476952"/>
                      <a:gd name="connsiteY5" fmla="*/ 903279 h 904657"/>
                      <a:gd name="connsiteX6" fmla="*/ 6946 w 3476952"/>
                      <a:gd name="connsiteY6" fmla="*/ 676266 h 904657"/>
                      <a:gd name="connsiteX0" fmla="*/ 6946 w 3476952"/>
                      <a:gd name="connsiteY0" fmla="*/ 714918 h 943309"/>
                      <a:gd name="connsiteX1" fmla="*/ 521173 w 3476952"/>
                      <a:gd name="connsiteY1" fmla="*/ 240255 h 943309"/>
                      <a:gd name="connsiteX2" fmla="*/ 1575396 w 3476952"/>
                      <a:gd name="connsiteY2" fmla="*/ 157705 h 943309"/>
                      <a:gd name="connsiteX3" fmla="*/ 3470871 w 3476952"/>
                      <a:gd name="connsiteY3" fmla="*/ 330743 h 943309"/>
                      <a:gd name="connsiteX4" fmla="*/ 1854796 w 3476952"/>
                      <a:gd name="connsiteY4" fmla="*/ 751431 h 943309"/>
                      <a:gd name="connsiteX5" fmla="*/ 813271 w 3476952"/>
                      <a:gd name="connsiteY5" fmla="*/ 941931 h 943309"/>
                      <a:gd name="connsiteX6" fmla="*/ 6946 w 3476952"/>
                      <a:gd name="connsiteY6" fmla="*/ 714918 h 943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76952" h="943309">
                        <a:moveTo>
                          <a:pt x="6946" y="714918"/>
                        </a:move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2165437" y="93411"/>
                          <a:pt x="3131146" y="-246157"/>
                          <a:pt x="3470871" y="330743"/>
                        </a:cubicBezTo>
                        <a:cubicBezTo>
                          <a:pt x="3575646" y="564743"/>
                          <a:pt x="2297729" y="649566"/>
                          <a:pt x="1854796" y="751431"/>
                        </a:cubicBezTo>
                        <a:cubicBezTo>
                          <a:pt x="1411863" y="853296"/>
                          <a:pt x="1114367" y="956483"/>
                          <a:pt x="813271" y="941931"/>
                        </a:cubicBezTo>
                        <a:cubicBezTo>
                          <a:pt x="512175" y="927379"/>
                          <a:pt x="65154" y="885839"/>
                          <a:pt x="6946" y="714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3ED3C11B-AB92-4723-9992-58803B611CE6}"/>
                      </a:ext>
                    </a:extLst>
                  </p:cNvPr>
                  <p:cNvSpPr/>
                  <p:nvPr/>
                </p:nvSpPr>
                <p:spPr>
                  <a:xfrm>
                    <a:off x="5389376" y="3537994"/>
                    <a:ext cx="2553613" cy="558425"/>
                  </a:xfrm>
                  <a:custGeom>
                    <a:avLst/>
                    <a:gdLst>
                      <a:gd name="connsiteX0" fmla="*/ 1826070 w 2553613"/>
                      <a:gd name="connsiteY0" fmla="*/ 18 h 558425"/>
                      <a:gd name="connsiteX1" fmla="*/ 2547532 w 2553613"/>
                      <a:gd name="connsiteY1" fmla="*/ 330743 h 558425"/>
                      <a:gd name="connsiteX2" fmla="*/ 2199029 w 2553613"/>
                      <a:gd name="connsiteY2" fmla="*/ 539825 h 558425"/>
                      <a:gd name="connsiteX3" fmla="*/ 2106000 w 2553613"/>
                      <a:gd name="connsiteY3" fmla="*/ 558425 h 558425"/>
                      <a:gd name="connsiteX4" fmla="*/ 2112061 w 2553613"/>
                      <a:gd name="connsiteY4" fmla="*/ 553986 h 558425"/>
                      <a:gd name="connsiteX5" fmla="*/ 2160058 w 2553613"/>
                      <a:gd name="connsiteY5" fmla="*/ 519656 h 558425"/>
                      <a:gd name="connsiteX6" fmla="*/ 2429933 w 2553613"/>
                      <a:gd name="connsiteY6" fmla="*/ 341856 h 558425"/>
                      <a:gd name="connsiteX7" fmla="*/ 2302933 w 2553613"/>
                      <a:gd name="connsiteY7" fmla="*/ 218031 h 558425"/>
                      <a:gd name="connsiteX8" fmla="*/ 2004483 w 2553613"/>
                      <a:gd name="connsiteY8" fmla="*/ 287881 h 558425"/>
                      <a:gd name="connsiteX9" fmla="*/ 1874308 w 2553613"/>
                      <a:gd name="connsiteY9" fmla="*/ 116431 h 558425"/>
                      <a:gd name="connsiteX10" fmla="*/ 1194858 w 2553613"/>
                      <a:gd name="connsiteY10" fmla="*/ 167231 h 558425"/>
                      <a:gd name="connsiteX11" fmla="*/ 105833 w 2553613"/>
                      <a:gd name="connsiteY11" fmla="*/ 294231 h 558425"/>
                      <a:gd name="connsiteX12" fmla="*/ 2448 w 2553613"/>
                      <a:gd name="connsiteY12" fmla="*/ 204240 h 558425"/>
                      <a:gd name="connsiteX13" fmla="*/ 8232 w 2553613"/>
                      <a:gd name="connsiteY13" fmla="*/ 192480 h 558425"/>
                      <a:gd name="connsiteX14" fmla="*/ 125893 w 2553613"/>
                      <a:gd name="connsiteY14" fmla="*/ 190661 h 558425"/>
                      <a:gd name="connsiteX15" fmla="*/ 652057 w 2553613"/>
                      <a:gd name="connsiteY15" fmla="*/ 157705 h 558425"/>
                      <a:gd name="connsiteX16" fmla="*/ 1826070 w 2553613"/>
                      <a:gd name="connsiteY16" fmla="*/ 18 h 5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53613" h="558425">
                        <a:moveTo>
                          <a:pt x="1826070" y="18"/>
                        </a:moveTo>
                        <a:cubicBezTo>
                          <a:pt x="2130456" y="1373"/>
                          <a:pt x="2398903" y="78349"/>
                          <a:pt x="2547532" y="330743"/>
                        </a:cubicBezTo>
                        <a:cubicBezTo>
                          <a:pt x="2586823" y="418493"/>
                          <a:pt x="2431672" y="485265"/>
                          <a:pt x="2199029" y="539825"/>
                        </a:cubicBezTo>
                        <a:lnTo>
                          <a:pt x="2106000" y="558425"/>
                        </a:lnTo>
                        <a:lnTo>
                          <a:pt x="2112061" y="553986"/>
                        </a:lnTo>
                        <a:cubicBezTo>
                          <a:pt x="2128441" y="542477"/>
                          <a:pt x="2145639" y="530504"/>
                          <a:pt x="2160058" y="519656"/>
                        </a:cubicBezTo>
                        <a:cubicBezTo>
                          <a:pt x="2217737" y="476264"/>
                          <a:pt x="2406121" y="392127"/>
                          <a:pt x="2429933" y="341856"/>
                        </a:cubicBezTo>
                        <a:cubicBezTo>
                          <a:pt x="2453745" y="291585"/>
                          <a:pt x="2373841" y="227027"/>
                          <a:pt x="2302933" y="218031"/>
                        </a:cubicBezTo>
                        <a:cubicBezTo>
                          <a:pt x="2232025" y="209035"/>
                          <a:pt x="2075920" y="304814"/>
                          <a:pt x="2004483" y="287881"/>
                        </a:cubicBezTo>
                        <a:cubicBezTo>
                          <a:pt x="1933046" y="270948"/>
                          <a:pt x="2009246" y="136539"/>
                          <a:pt x="1874308" y="116431"/>
                        </a:cubicBezTo>
                        <a:cubicBezTo>
                          <a:pt x="1739371" y="96323"/>
                          <a:pt x="1489604" y="137598"/>
                          <a:pt x="1194858" y="167231"/>
                        </a:cubicBezTo>
                        <a:lnTo>
                          <a:pt x="105833" y="294231"/>
                        </a:lnTo>
                        <a:cubicBezTo>
                          <a:pt x="14817" y="283913"/>
                          <a:pt x="-8334" y="249980"/>
                          <a:pt x="2448" y="204240"/>
                        </a:cubicBezTo>
                        <a:lnTo>
                          <a:pt x="8232" y="192480"/>
                        </a:lnTo>
                        <a:lnTo>
                          <a:pt x="125893" y="190661"/>
                        </a:lnTo>
                        <a:cubicBezTo>
                          <a:pt x="262795" y="188029"/>
                          <a:pt x="430792" y="181815"/>
                          <a:pt x="652057" y="157705"/>
                        </a:cubicBezTo>
                        <a:cubicBezTo>
                          <a:pt x="983955" y="121540"/>
                          <a:pt x="1434717" y="-1724"/>
                          <a:pt x="1826070" y="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753AEE3A-FE14-4970-8661-5DD67EA62148}"/>
                      </a:ext>
                    </a:extLst>
                  </p:cNvPr>
                  <p:cNvSpPr/>
                  <p:nvPr/>
                </p:nvSpPr>
                <p:spPr>
                  <a:xfrm>
                    <a:off x="7393516" y="3885587"/>
                    <a:ext cx="543667" cy="505599"/>
                  </a:xfrm>
                  <a:custGeom>
                    <a:avLst/>
                    <a:gdLst>
                      <a:gd name="connsiteX0" fmla="*/ 536078 w 543667"/>
                      <a:gd name="connsiteY0" fmla="*/ 0 h 505599"/>
                      <a:gd name="connsiteX1" fmla="*/ 536650 w 543667"/>
                      <a:gd name="connsiteY1" fmla="*/ 6052 h 505599"/>
                      <a:gd name="connsiteX2" fmla="*/ 543667 w 543667"/>
                      <a:gd name="connsiteY2" fmla="*/ 37693 h 505599"/>
                      <a:gd name="connsiteX3" fmla="*/ 496679 w 543667"/>
                      <a:gd name="connsiteY3" fmla="*/ 304302 h 505599"/>
                      <a:gd name="connsiteX4" fmla="*/ 476901 w 543667"/>
                      <a:gd name="connsiteY4" fmla="*/ 335353 h 505599"/>
                      <a:gd name="connsiteX5" fmla="*/ 469346 w 543667"/>
                      <a:gd name="connsiteY5" fmla="*/ 338715 h 505599"/>
                      <a:gd name="connsiteX6" fmla="*/ 463531 w 543667"/>
                      <a:gd name="connsiteY6" fmla="*/ 348004 h 505599"/>
                      <a:gd name="connsiteX7" fmla="*/ 200590 w 543667"/>
                      <a:gd name="connsiteY7" fmla="*/ 462915 h 505599"/>
                      <a:gd name="connsiteX8" fmla="*/ 14345 w 543667"/>
                      <a:gd name="connsiteY8" fmla="*/ 505599 h 505599"/>
                      <a:gd name="connsiteX9" fmla="*/ 12370 w 543667"/>
                      <a:gd name="connsiteY9" fmla="*/ 502493 h 505599"/>
                      <a:gd name="connsiteX10" fmla="*/ 1059 w 543667"/>
                      <a:gd name="connsiteY10" fmla="*/ 408036 h 505599"/>
                      <a:gd name="connsiteX11" fmla="*/ 124884 w 543667"/>
                      <a:gd name="connsiteY11" fmla="*/ 322311 h 505599"/>
                      <a:gd name="connsiteX12" fmla="*/ 93134 w 543667"/>
                      <a:gd name="connsiteY12" fmla="*/ 230236 h 505599"/>
                      <a:gd name="connsiteX13" fmla="*/ 188384 w 543667"/>
                      <a:gd name="connsiteY13" fmla="*/ 176261 h 505599"/>
                      <a:gd name="connsiteX14" fmla="*/ 494257 w 543667"/>
                      <a:gd name="connsiteY14" fmla="*/ 19139 h 505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3667" h="505599">
                        <a:moveTo>
                          <a:pt x="536078" y="0"/>
                        </a:moveTo>
                        <a:lnTo>
                          <a:pt x="536650" y="6052"/>
                        </a:lnTo>
                        <a:lnTo>
                          <a:pt x="543667" y="37693"/>
                        </a:lnTo>
                        <a:lnTo>
                          <a:pt x="496679" y="304302"/>
                        </a:lnTo>
                        <a:cubicBezTo>
                          <a:pt x="494373" y="317383"/>
                          <a:pt x="486984" y="328291"/>
                          <a:pt x="476901" y="335353"/>
                        </a:cubicBezTo>
                        <a:lnTo>
                          <a:pt x="469346" y="338715"/>
                        </a:lnTo>
                        <a:lnTo>
                          <a:pt x="463531" y="348004"/>
                        </a:lnTo>
                        <a:cubicBezTo>
                          <a:pt x="419729" y="391790"/>
                          <a:pt x="324570" y="429558"/>
                          <a:pt x="200590" y="462915"/>
                        </a:cubicBezTo>
                        <a:lnTo>
                          <a:pt x="14345" y="505599"/>
                        </a:lnTo>
                        <a:lnTo>
                          <a:pt x="12370" y="502493"/>
                        </a:lnTo>
                        <a:cubicBezTo>
                          <a:pt x="-528" y="467700"/>
                          <a:pt x="-1322" y="428938"/>
                          <a:pt x="1059" y="408036"/>
                        </a:cubicBezTo>
                        <a:cubicBezTo>
                          <a:pt x="5821" y="366232"/>
                          <a:pt x="109538" y="351944"/>
                          <a:pt x="124884" y="322311"/>
                        </a:cubicBezTo>
                        <a:cubicBezTo>
                          <a:pt x="140230" y="292678"/>
                          <a:pt x="82551" y="254578"/>
                          <a:pt x="93134" y="230236"/>
                        </a:cubicBezTo>
                        <a:cubicBezTo>
                          <a:pt x="103717" y="205894"/>
                          <a:pt x="95780" y="221240"/>
                          <a:pt x="188384" y="176261"/>
                        </a:cubicBezTo>
                        <a:cubicBezTo>
                          <a:pt x="246262" y="148149"/>
                          <a:pt x="382067" y="72908"/>
                          <a:pt x="494257" y="1913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29A711E2-04E9-43D4-99D8-7E9AAA2093A5}"/>
                      </a:ext>
                    </a:extLst>
                  </p:cNvPr>
                  <p:cNvSpPr/>
                  <p:nvPr/>
                </p:nvSpPr>
                <p:spPr>
                  <a:xfrm>
                    <a:off x="4946339" y="4460459"/>
                    <a:ext cx="920498" cy="262132"/>
                  </a:xfrm>
                  <a:custGeom>
                    <a:avLst/>
                    <a:gdLst>
                      <a:gd name="connsiteX0" fmla="*/ 438461 w 920498"/>
                      <a:gd name="connsiteY0" fmla="*/ 416 h 262132"/>
                      <a:gd name="connsiteX1" fmla="*/ 428936 w 920498"/>
                      <a:gd name="connsiteY1" fmla="*/ 95666 h 262132"/>
                      <a:gd name="connsiteX2" fmla="*/ 482911 w 920498"/>
                      <a:gd name="connsiteY2" fmla="*/ 111541 h 262132"/>
                      <a:gd name="connsiteX3" fmla="*/ 571811 w 920498"/>
                      <a:gd name="connsiteY3" fmla="*/ 89316 h 262132"/>
                      <a:gd name="connsiteX4" fmla="*/ 721036 w 920498"/>
                      <a:gd name="connsiteY4" fmla="*/ 117891 h 262132"/>
                      <a:gd name="connsiteX5" fmla="*/ 870261 w 920498"/>
                      <a:gd name="connsiteY5" fmla="*/ 63916 h 262132"/>
                      <a:gd name="connsiteX6" fmla="*/ 917886 w 920498"/>
                      <a:gd name="connsiteY6" fmla="*/ 165516 h 262132"/>
                      <a:gd name="connsiteX7" fmla="*/ 803586 w 920498"/>
                      <a:gd name="connsiteY7" fmla="*/ 181391 h 262132"/>
                      <a:gd name="connsiteX8" fmla="*/ 767644 w 920498"/>
                      <a:gd name="connsiteY8" fmla="*/ 219987 h 262132"/>
                      <a:gd name="connsiteX9" fmla="*/ 750270 w 920498"/>
                      <a:gd name="connsiteY9" fmla="*/ 244283 h 262132"/>
                      <a:gd name="connsiteX10" fmla="*/ 629855 w 920498"/>
                      <a:gd name="connsiteY10" fmla="*/ 262132 h 262132"/>
                      <a:gd name="connsiteX11" fmla="*/ 622760 w 920498"/>
                      <a:gd name="connsiteY11" fmla="*/ 212918 h 262132"/>
                      <a:gd name="connsiteX12" fmla="*/ 613086 w 920498"/>
                      <a:gd name="connsiteY12" fmla="*/ 178216 h 262132"/>
                      <a:gd name="connsiteX13" fmla="*/ 574986 w 920498"/>
                      <a:gd name="connsiteY13" fmla="*/ 206791 h 262132"/>
                      <a:gd name="connsiteX14" fmla="*/ 508311 w 920498"/>
                      <a:gd name="connsiteY14" fmla="*/ 206791 h 262132"/>
                      <a:gd name="connsiteX15" fmla="*/ 422586 w 920498"/>
                      <a:gd name="connsiteY15" fmla="*/ 190916 h 262132"/>
                      <a:gd name="connsiteX16" fmla="*/ 282886 w 920498"/>
                      <a:gd name="connsiteY16" fmla="*/ 203616 h 262132"/>
                      <a:gd name="connsiteX17" fmla="*/ 263836 w 920498"/>
                      <a:gd name="connsiteY17" fmla="*/ 133766 h 262132"/>
                      <a:gd name="connsiteX18" fmla="*/ 209861 w 920498"/>
                      <a:gd name="connsiteY18" fmla="*/ 117891 h 262132"/>
                      <a:gd name="connsiteX19" fmla="*/ 82861 w 920498"/>
                      <a:gd name="connsiteY19" fmla="*/ 200441 h 262132"/>
                      <a:gd name="connsiteX20" fmla="*/ 60636 w 920498"/>
                      <a:gd name="connsiteY20" fmla="*/ 121066 h 262132"/>
                      <a:gd name="connsiteX21" fmla="*/ 311 w 920498"/>
                      <a:gd name="connsiteY21" fmla="*/ 44866 h 262132"/>
                      <a:gd name="connsiteX22" fmla="*/ 89211 w 920498"/>
                      <a:gd name="connsiteY22" fmla="*/ 54391 h 262132"/>
                      <a:gd name="connsiteX23" fmla="*/ 247961 w 920498"/>
                      <a:gd name="connsiteY23" fmla="*/ 60741 h 262132"/>
                      <a:gd name="connsiteX24" fmla="*/ 438461 w 920498"/>
                      <a:gd name="connsiteY24" fmla="*/ 416 h 262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0498" h="262132">
                        <a:moveTo>
                          <a:pt x="438461" y="416"/>
                        </a:moveTo>
                        <a:cubicBezTo>
                          <a:pt x="468624" y="6237"/>
                          <a:pt x="421528" y="77145"/>
                          <a:pt x="428936" y="95666"/>
                        </a:cubicBezTo>
                        <a:cubicBezTo>
                          <a:pt x="436344" y="114187"/>
                          <a:pt x="459099" y="112599"/>
                          <a:pt x="482911" y="111541"/>
                        </a:cubicBezTo>
                        <a:cubicBezTo>
                          <a:pt x="506723" y="110483"/>
                          <a:pt x="532124" y="88258"/>
                          <a:pt x="571811" y="89316"/>
                        </a:cubicBezTo>
                        <a:cubicBezTo>
                          <a:pt x="611498" y="90374"/>
                          <a:pt x="671294" y="122124"/>
                          <a:pt x="721036" y="117891"/>
                        </a:cubicBezTo>
                        <a:cubicBezTo>
                          <a:pt x="770778" y="113658"/>
                          <a:pt x="837453" y="55979"/>
                          <a:pt x="870261" y="63916"/>
                        </a:cubicBezTo>
                        <a:cubicBezTo>
                          <a:pt x="903069" y="71853"/>
                          <a:pt x="928998" y="145937"/>
                          <a:pt x="917886" y="165516"/>
                        </a:cubicBezTo>
                        <a:cubicBezTo>
                          <a:pt x="906774" y="185095"/>
                          <a:pt x="846448" y="151229"/>
                          <a:pt x="803586" y="181391"/>
                        </a:cubicBezTo>
                        <a:cubicBezTo>
                          <a:pt x="792871" y="188932"/>
                          <a:pt x="780568" y="203054"/>
                          <a:pt x="767644" y="219987"/>
                        </a:cubicBezTo>
                        <a:lnTo>
                          <a:pt x="750270" y="244283"/>
                        </a:lnTo>
                        <a:lnTo>
                          <a:pt x="629855" y="262132"/>
                        </a:lnTo>
                        <a:lnTo>
                          <a:pt x="622760" y="212918"/>
                        </a:lnTo>
                        <a:cubicBezTo>
                          <a:pt x="620032" y="196241"/>
                          <a:pt x="617055" y="183243"/>
                          <a:pt x="613086" y="178216"/>
                        </a:cubicBezTo>
                        <a:cubicBezTo>
                          <a:pt x="597211" y="158108"/>
                          <a:pt x="592449" y="202028"/>
                          <a:pt x="574986" y="206791"/>
                        </a:cubicBezTo>
                        <a:cubicBezTo>
                          <a:pt x="557523" y="211554"/>
                          <a:pt x="533711" y="209437"/>
                          <a:pt x="508311" y="206791"/>
                        </a:cubicBezTo>
                        <a:cubicBezTo>
                          <a:pt x="482911" y="204145"/>
                          <a:pt x="460157" y="191445"/>
                          <a:pt x="422586" y="190916"/>
                        </a:cubicBezTo>
                        <a:cubicBezTo>
                          <a:pt x="385015" y="190387"/>
                          <a:pt x="309344" y="213141"/>
                          <a:pt x="282886" y="203616"/>
                        </a:cubicBezTo>
                        <a:cubicBezTo>
                          <a:pt x="256428" y="194091"/>
                          <a:pt x="276007" y="148053"/>
                          <a:pt x="263836" y="133766"/>
                        </a:cubicBezTo>
                        <a:cubicBezTo>
                          <a:pt x="251665" y="119479"/>
                          <a:pt x="240023" y="106779"/>
                          <a:pt x="209861" y="117891"/>
                        </a:cubicBezTo>
                        <a:cubicBezTo>
                          <a:pt x="179699" y="129003"/>
                          <a:pt x="107732" y="199912"/>
                          <a:pt x="82861" y="200441"/>
                        </a:cubicBezTo>
                        <a:cubicBezTo>
                          <a:pt x="57990" y="200970"/>
                          <a:pt x="74394" y="146995"/>
                          <a:pt x="60636" y="121066"/>
                        </a:cubicBezTo>
                        <a:cubicBezTo>
                          <a:pt x="46878" y="95137"/>
                          <a:pt x="-4451" y="55978"/>
                          <a:pt x="311" y="44866"/>
                        </a:cubicBezTo>
                        <a:cubicBezTo>
                          <a:pt x="5073" y="33754"/>
                          <a:pt x="47936" y="51745"/>
                          <a:pt x="89211" y="54391"/>
                        </a:cubicBezTo>
                        <a:cubicBezTo>
                          <a:pt x="130486" y="57037"/>
                          <a:pt x="189753" y="69737"/>
                          <a:pt x="247961" y="60741"/>
                        </a:cubicBezTo>
                        <a:cubicBezTo>
                          <a:pt x="306169" y="51745"/>
                          <a:pt x="408298" y="-5405"/>
                          <a:pt x="438461" y="4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C3B49D66-34DB-4770-B220-2D78167608F0}"/>
                      </a:ext>
                    </a:extLst>
                  </p:cNvPr>
                  <p:cNvSpPr/>
                  <p:nvPr/>
                </p:nvSpPr>
                <p:spPr>
                  <a:xfrm>
                    <a:off x="6415379" y="3873691"/>
                    <a:ext cx="820655" cy="311241"/>
                  </a:xfrm>
                  <a:custGeom>
                    <a:avLst/>
                    <a:gdLst>
                      <a:gd name="connsiteX0" fmla="*/ 106071 w 820655"/>
                      <a:gd name="connsiteY0" fmla="*/ 6159 h 311241"/>
                      <a:gd name="connsiteX1" fmla="*/ 71146 w 820655"/>
                      <a:gd name="connsiteY1" fmla="*/ 180784 h 311241"/>
                      <a:gd name="connsiteX2" fmla="*/ 1296 w 820655"/>
                      <a:gd name="connsiteY2" fmla="*/ 310959 h 311241"/>
                      <a:gd name="connsiteX3" fmla="*/ 137821 w 820655"/>
                      <a:gd name="connsiteY3" fmla="*/ 212534 h 311241"/>
                      <a:gd name="connsiteX4" fmla="*/ 147346 w 820655"/>
                      <a:gd name="connsiteY4" fmla="*/ 110934 h 311241"/>
                      <a:gd name="connsiteX5" fmla="*/ 245771 w 820655"/>
                      <a:gd name="connsiteY5" fmla="*/ 110934 h 311241"/>
                      <a:gd name="connsiteX6" fmla="*/ 245771 w 820655"/>
                      <a:gd name="connsiteY6" fmla="*/ 171259 h 311241"/>
                      <a:gd name="connsiteX7" fmla="*/ 328321 w 820655"/>
                      <a:gd name="connsiteY7" fmla="*/ 142684 h 311241"/>
                      <a:gd name="connsiteX8" fmla="*/ 401346 w 820655"/>
                      <a:gd name="connsiteY8" fmla="*/ 79184 h 311241"/>
                      <a:gd name="connsiteX9" fmla="*/ 455321 w 820655"/>
                      <a:gd name="connsiteY9" fmla="*/ 104584 h 311241"/>
                      <a:gd name="connsiteX10" fmla="*/ 455321 w 820655"/>
                      <a:gd name="connsiteY10" fmla="*/ 145859 h 311241"/>
                      <a:gd name="connsiteX11" fmla="*/ 671221 w 820655"/>
                      <a:gd name="connsiteY11" fmla="*/ 129984 h 311241"/>
                      <a:gd name="connsiteX12" fmla="*/ 782346 w 820655"/>
                      <a:gd name="connsiteY12" fmla="*/ 142684 h 311241"/>
                      <a:gd name="connsiteX13" fmla="*/ 817271 w 820655"/>
                      <a:gd name="connsiteY13" fmla="*/ 63309 h 311241"/>
                      <a:gd name="connsiteX14" fmla="*/ 709321 w 820655"/>
                      <a:gd name="connsiteY14" fmla="*/ 104584 h 311241"/>
                      <a:gd name="connsiteX15" fmla="*/ 579146 w 820655"/>
                      <a:gd name="connsiteY15" fmla="*/ 88709 h 311241"/>
                      <a:gd name="connsiteX16" fmla="*/ 515646 w 820655"/>
                      <a:gd name="connsiteY16" fmla="*/ 53784 h 311241"/>
                      <a:gd name="connsiteX17" fmla="*/ 404521 w 820655"/>
                      <a:gd name="connsiteY17" fmla="*/ 18859 h 311241"/>
                      <a:gd name="connsiteX18" fmla="*/ 328321 w 820655"/>
                      <a:gd name="connsiteY18" fmla="*/ 41084 h 311241"/>
                      <a:gd name="connsiteX19" fmla="*/ 283871 w 820655"/>
                      <a:gd name="connsiteY19" fmla="*/ 66484 h 311241"/>
                      <a:gd name="connsiteX20" fmla="*/ 255296 w 820655"/>
                      <a:gd name="connsiteY20" fmla="*/ 85534 h 311241"/>
                      <a:gd name="connsiteX21" fmla="*/ 160046 w 820655"/>
                      <a:gd name="connsiteY21" fmla="*/ 50609 h 311241"/>
                      <a:gd name="connsiteX22" fmla="*/ 150521 w 820655"/>
                      <a:gd name="connsiteY22" fmla="*/ 44259 h 311241"/>
                      <a:gd name="connsiteX23" fmla="*/ 106071 w 820655"/>
                      <a:gd name="connsiteY23" fmla="*/ 6159 h 311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20655" h="311241">
                        <a:moveTo>
                          <a:pt x="106071" y="6159"/>
                        </a:moveTo>
                        <a:cubicBezTo>
                          <a:pt x="92842" y="28913"/>
                          <a:pt x="88608" y="129984"/>
                          <a:pt x="71146" y="180784"/>
                        </a:cubicBezTo>
                        <a:cubicBezTo>
                          <a:pt x="53684" y="231584"/>
                          <a:pt x="-9817" y="305667"/>
                          <a:pt x="1296" y="310959"/>
                        </a:cubicBezTo>
                        <a:cubicBezTo>
                          <a:pt x="12408" y="316251"/>
                          <a:pt x="113479" y="245872"/>
                          <a:pt x="137821" y="212534"/>
                        </a:cubicBezTo>
                        <a:cubicBezTo>
                          <a:pt x="162163" y="179196"/>
                          <a:pt x="129354" y="127867"/>
                          <a:pt x="147346" y="110934"/>
                        </a:cubicBezTo>
                        <a:cubicBezTo>
                          <a:pt x="165338" y="94001"/>
                          <a:pt x="229367" y="100880"/>
                          <a:pt x="245771" y="110934"/>
                        </a:cubicBezTo>
                        <a:cubicBezTo>
                          <a:pt x="262175" y="120988"/>
                          <a:pt x="232013" y="165967"/>
                          <a:pt x="245771" y="171259"/>
                        </a:cubicBezTo>
                        <a:cubicBezTo>
                          <a:pt x="259529" y="176551"/>
                          <a:pt x="302392" y="158030"/>
                          <a:pt x="328321" y="142684"/>
                        </a:cubicBezTo>
                        <a:cubicBezTo>
                          <a:pt x="354250" y="127338"/>
                          <a:pt x="380179" y="85534"/>
                          <a:pt x="401346" y="79184"/>
                        </a:cubicBezTo>
                        <a:cubicBezTo>
                          <a:pt x="422513" y="72834"/>
                          <a:pt x="446325" y="93472"/>
                          <a:pt x="455321" y="104584"/>
                        </a:cubicBezTo>
                        <a:cubicBezTo>
                          <a:pt x="464317" y="115696"/>
                          <a:pt x="419338" y="141626"/>
                          <a:pt x="455321" y="145859"/>
                        </a:cubicBezTo>
                        <a:cubicBezTo>
                          <a:pt x="491304" y="150092"/>
                          <a:pt x="616717" y="130513"/>
                          <a:pt x="671221" y="129984"/>
                        </a:cubicBezTo>
                        <a:cubicBezTo>
                          <a:pt x="725725" y="129455"/>
                          <a:pt x="758004" y="153796"/>
                          <a:pt x="782346" y="142684"/>
                        </a:cubicBezTo>
                        <a:cubicBezTo>
                          <a:pt x="806688" y="131572"/>
                          <a:pt x="829442" y="69659"/>
                          <a:pt x="817271" y="63309"/>
                        </a:cubicBezTo>
                        <a:cubicBezTo>
                          <a:pt x="805100" y="56959"/>
                          <a:pt x="749009" y="100351"/>
                          <a:pt x="709321" y="104584"/>
                        </a:cubicBezTo>
                        <a:cubicBezTo>
                          <a:pt x="669633" y="108817"/>
                          <a:pt x="611425" y="97176"/>
                          <a:pt x="579146" y="88709"/>
                        </a:cubicBezTo>
                        <a:cubicBezTo>
                          <a:pt x="546867" y="80242"/>
                          <a:pt x="544750" y="65426"/>
                          <a:pt x="515646" y="53784"/>
                        </a:cubicBezTo>
                        <a:cubicBezTo>
                          <a:pt x="486542" y="42142"/>
                          <a:pt x="435742" y="20976"/>
                          <a:pt x="404521" y="18859"/>
                        </a:cubicBezTo>
                        <a:cubicBezTo>
                          <a:pt x="373300" y="16742"/>
                          <a:pt x="348429" y="33147"/>
                          <a:pt x="328321" y="41084"/>
                        </a:cubicBezTo>
                        <a:cubicBezTo>
                          <a:pt x="308213" y="49021"/>
                          <a:pt x="296042" y="59076"/>
                          <a:pt x="283871" y="66484"/>
                        </a:cubicBezTo>
                        <a:cubicBezTo>
                          <a:pt x="271700" y="73892"/>
                          <a:pt x="275933" y="88180"/>
                          <a:pt x="255296" y="85534"/>
                        </a:cubicBezTo>
                        <a:cubicBezTo>
                          <a:pt x="234659" y="82888"/>
                          <a:pt x="177508" y="57488"/>
                          <a:pt x="160046" y="50609"/>
                        </a:cubicBezTo>
                        <a:cubicBezTo>
                          <a:pt x="142584" y="43730"/>
                          <a:pt x="156871" y="58547"/>
                          <a:pt x="150521" y="44259"/>
                        </a:cubicBezTo>
                        <a:cubicBezTo>
                          <a:pt x="144171" y="29971"/>
                          <a:pt x="119300" y="-16595"/>
                          <a:pt x="106071" y="615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2ED81190-26CD-4811-8CE8-408C97DFC220}"/>
                      </a:ext>
                    </a:extLst>
                  </p:cNvPr>
                  <p:cNvSpPr/>
                  <p:nvPr/>
                </p:nvSpPr>
                <p:spPr>
                  <a:xfrm>
                    <a:off x="5869879" y="3863573"/>
                    <a:ext cx="1826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10F5DC19-4426-4D95-AF8E-C9148498EE7B}"/>
                      </a:ext>
                    </a:extLst>
                  </p:cNvPr>
                  <p:cNvSpPr/>
                  <p:nvPr/>
                </p:nvSpPr>
                <p:spPr>
                  <a:xfrm>
                    <a:off x="5029007" y="3895573"/>
                    <a:ext cx="192939" cy="206450"/>
                  </a:xfrm>
                  <a:custGeom>
                    <a:avLst/>
                    <a:gdLst>
                      <a:gd name="connsiteX0" fmla="*/ 70043 w 192939"/>
                      <a:gd name="connsiteY0" fmla="*/ 152 h 206450"/>
                      <a:gd name="connsiteX1" fmla="*/ 193 w 192939"/>
                      <a:gd name="connsiteY1" fmla="*/ 89052 h 206450"/>
                      <a:gd name="connsiteX2" fmla="*/ 47818 w 192939"/>
                      <a:gd name="connsiteY2" fmla="*/ 133502 h 206450"/>
                      <a:gd name="connsiteX3" fmla="*/ 3368 w 192939"/>
                      <a:gd name="connsiteY3" fmla="*/ 193827 h 206450"/>
                      <a:gd name="connsiteX4" fmla="*/ 70043 w 192939"/>
                      <a:gd name="connsiteY4" fmla="*/ 200177 h 206450"/>
                      <a:gd name="connsiteX5" fmla="*/ 101793 w 192939"/>
                      <a:gd name="connsiteY5" fmla="*/ 120802 h 206450"/>
                      <a:gd name="connsiteX6" fmla="*/ 187518 w 192939"/>
                      <a:gd name="connsiteY6" fmla="*/ 108102 h 206450"/>
                      <a:gd name="connsiteX7" fmla="*/ 171643 w 192939"/>
                      <a:gd name="connsiteY7" fmla="*/ 66827 h 206450"/>
                      <a:gd name="connsiteX8" fmla="*/ 70043 w 192939"/>
                      <a:gd name="connsiteY8" fmla="*/ 66827 h 206450"/>
                      <a:gd name="connsiteX9" fmla="*/ 70043 w 192939"/>
                      <a:gd name="connsiteY9" fmla="*/ 152 h 206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939" h="206450">
                        <a:moveTo>
                          <a:pt x="70043" y="152"/>
                        </a:moveTo>
                        <a:cubicBezTo>
                          <a:pt x="58401" y="3856"/>
                          <a:pt x="3897" y="66827"/>
                          <a:pt x="193" y="89052"/>
                        </a:cubicBezTo>
                        <a:cubicBezTo>
                          <a:pt x="-3511" y="111277"/>
                          <a:pt x="47289" y="116040"/>
                          <a:pt x="47818" y="133502"/>
                        </a:cubicBezTo>
                        <a:cubicBezTo>
                          <a:pt x="48347" y="150964"/>
                          <a:pt x="-336" y="182715"/>
                          <a:pt x="3368" y="193827"/>
                        </a:cubicBezTo>
                        <a:cubicBezTo>
                          <a:pt x="7072" y="204939"/>
                          <a:pt x="53639" y="212348"/>
                          <a:pt x="70043" y="200177"/>
                        </a:cubicBezTo>
                        <a:cubicBezTo>
                          <a:pt x="86447" y="188006"/>
                          <a:pt x="82214" y="136148"/>
                          <a:pt x="101793" y="120802"/>
                        </a:cubicBezTo>
                        <a:cubicBezTo>
                          <a:pt x="121372" y="105456"/>
                          <a:pt x="175876" y="117098"/>
                          <a:pt x="187518" y="108102"/>
                        </a:cubicBezTo>
                        <a:cubicBezTo>
                          <a:pt x="199160" y="99106"/>
                          <a:pt x="191222" y="73706"/>
                          <a:pt x="171643" y="66827"/>
                        </a:cubicBezTo>
                        <a:cubicBezTo>
                          <a:pt x="152064" y="59948"/>
                          <a:pt x="82214" y="72119"/>
                          <a:pt x="70043" y="66827"/>
                        </a:cubicBezTo>
                        <a:cubicBezTo>
                          <a:pt x="57872" y="61535"/>
                          <a:pt x="81685" y="-3552"/>
                          <a:pt x="70043" y="15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F15308D5-0693-41DE-9587-4A899B8342D2}"/>
                      </a:ext>
                    </a:extLst>
                  </p:cNvPr>
                  <p:cNvSpPr/>
                  <p:nvPr/>
                </p:nvSpPr>
                <p:spPr>
                  <a:xfrm>
                    <a:off x="6137994" y="37810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FFC34F19-61DE-4F90-B808-A65490FA49CE}"/>
                      </a:ext>
                    </a:extLst>
                  </p:cNvPr>
                  <p:cNvSpPr/>
                  <p:nvPr/>
                </p:nvSpPr>
                <p:spPr>
                  <a:xfrm>
                    <a:off x="6233244" y="38064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C4927A49-E5A0-42BA-BAE3-0869427C91B1}"/>
                      </a:ext>
                    </a:extLst>
                  </p:cNvPr>
                  <p:cNvSpPr/>
                  <p:nvPr/>
                </p:nvSpPr>
                <p:spPr>
                  <a:xfrm>
                    <a:off x="4819855" y="4102358"/>
                    <a:ext cx="904035" cy="378945"/>
                  </a:xfrm>
                  <a:custGeom>
                    <a:avLst/>
                    <a:gdLst>
                      <a:gd name="connsiteX0" fmla="*/ 506573 w 904035"/>
                      <a:gd name="connsiteY0" fmla="*/ 179 h 378945"/>
                      <a:gd name="connsiteX1" fmla="*/ 511515 w 904035"/>
                      <a:gd name="connsiteY1" fmla="*/ 2917 h 378945"/>
                      <a:gd name="connsiteX2" fmla="*/ 594065 w 904035"/>
                      <a:gd name="connsiteY2" fmla="*/ 221992 h 378945"/>
                      <a:gd name="connsiteX3" fmla="*/ 746465 w 904035"/>
                      <a:gd name="connsiteY3" fmla="*/ 155317 h 378945"/>
                      <a:gd name="connsiteX4" fmla="*/ 740115 w 904035"/>
                      <a:gd name="connsiteY4" fmla="*/ 314067 h 378945"/>
                      <a:gd name="connsiteX5" fmla="*/ 898865 w 904035"/>
                      <a:gd name="connsiteY5" fmla="*/ 307717 h 378945"/>
                      <a:gd name="connsiteX6" fmla="*/ 904035 w 904035"/>
                      <a:gd name="connsiteY6" fmla="*/ 328928 h 378945"/>
                      <a:gd name="connsiteX7" fmla="*/ 796263 w 904035"/>
                      <a:gd name="connsiteY7" fmla="*/ 350546 h 378945"/>
                      <a:gd name="connsiteX8" fmla="*/ 451189 w 904035"/>
                      <a:gd name="connsiteY8" fmla="*/ 377567 h 378945"/>
                      <a:gd name="connsiteX9" fmla="*/ 206362 w 904035"/>
                      <a:gd name="connsiteY9" fmla="*/ 359993 h 378945"/>
                      <a:gd name="connsiteX10" fmla="*/ 156989 w 904035"/>
                      <a:gd name="connsiteY10" fmla="*/ 352611 h 378945"/>
                      <a:gd name="connsiteX11" fmla="*/ 143259 w 904035"/>
                      <a:gd name="connsiteY11" fmla="*/ 330283 h 378945"/>
                      <a:gd name="connsiteX12" fmla="*/ 124165 w 904035"/>
                      <a:gd name="connsiteY12" fmla="*/ 307717 h 378945"/>
                      <a:gd name="connsiteX13" fmla="*/ 340 w 904035"/>
                      <a:gd name="connsiteY13" fmla="*/ 234692 h 378945"/>
                      <a:gd name="connsiteX14" fmla="*/ 86065 w 904035"/>
                      <a:gd name="connsiteY14" fmla="*/ 168017 h 378945"/>
                      <a:gd name="connsiteX15" fmla="*/ 44790 w 904035"/>
                      <a:gd name="connsiteY15" fmla="*/ 56892 h 378945"/>
                      <a:gd name="connsiteX16" fmla="*/ 257515 w 904035"/>
                      <a:gd name="connsiteY16" fmla="*/ 202942 h 378945"/>
                      <a:gd name="connsiteX17" fmla="*/ 409915 w 904035"/>
                      <a:gd name="connsiteY17" fmla="*/ 329942 h 378945"/>
                      <a:gd name="connsiteX18" fmla="*/ 479765 w 904035"/>
                      <a:gd name="connsiteY18" fmla="*/ 250567 h 378945"/>
                      <a:gd name="connsiteX19" fmla="*/ 403565 w 904035"/>
                      <a:gd name="connsiteY19" fmla="*/ 177542 h 378945"/>
                      <a:gd name="connsiteX20" fmla="*/ 492465 w 904035"/>
                      <a:gd name="connsiteY20" fmla="*/ 101342 h 378945"/>
                      <a:gd name="connsiteX21" fmla="*/ 506573 w 904035"/>
                      <a:gd name="connsiteY21" fmla="*/ 179 h 37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904035" h="378945">
                        <a:moveTo>
                          <a:pt x="506573" y="179"/>
                        </a:moveTo>
                        <a:cubicBezTo>
                          <a:pt x="507795" y="-398"/>
                          <a:pt x="509399" y="404"/>
                          <a:pt x="511515" y="2917"/>
                        </a:cubicBezTo>
                        <a:cubicBezTo>
                          <a:pt x="528448" y="23025"/>
                          <a:pt x="554907" y="196592"/>
                          <a:pt x="594065" y="221992"/>
                        </a:cubicBezTo>
                        <a:cubicBezTo>
                          <a:pt x="633223" y="247392"/>
                          <a:pt x="722123" y="139971"/>
                          <a:pt x="746465" y="155317"/>
                        </a:cubicBezTo>
                        <a:cubicBezTo>
                          <a:pt x="770807" y="170663"/>
                          <a:pt x="714715" y="288667"/>
                          <a:pt x="740115" y="314067"/>
                        </a:cubicBezTo>
                        <a:cubicBezTo>
                          <a:pt x="765515" y="339467"/>
                          <a:pt x="886694" y="288667"/>
                          <a:pt x="898865" y="307717"/>
                        </a:cubicBezTo>
                        <a:lnTo>
                          <a:pt x="904035" y="328928"/>
                        </a:lnTo>
                        <a:lnTo>
                          <a:pt x="796263" y="350546"/>
                        </a:lnTo>
                        <a:cubicBezTo>
                          <a:pt x="676505" y="371924"/>
                          <a:pt x="564100" y="383024"/>
                          <a:pt x="451189" y="377567"/>
                        </a:cubicBezTo>
                        <a:cubicBezTo>
                          <a:pt x="375915" y="373929"/>
                          <a:pt x="291521" y="368604"/>
                          <a:pt x="206362" y="359993"/>
                        </a:cubicBezTo>
                        <a:lnTo>
                          <a:pt x="156989" y="352611"/>
                        </a:lnTo>
                        <a:lnTo>
                          <a:pt x="143259" y="330283"/>
                        </a:lnTo>
                        <a:cubicBezTo>
                          <a:pt x="137138" y="321476"/>
                          <a:pt x="130846" y="313803"/>
                          <a:pt x="124165" y="307717"/>
                        </a:cubicBezTo>
                        <a:cubicBezTo>
                          <a:pt x="70719" y="259034"/>
                          <a:pt x="6690" y="257975"/>
                          <a:pt x="340" y="234692"/>
                        </a:cubicBezTo>
                        <a:cubicBezTo>
                          <a:pt x="-6010" y="211409"/>
                          <a:pt x="78657" y="197650"/>
                          <a:pt x="86065" y="168017"/>
                        </a:cubicBezTo>
                        <a:cubicBezTo>
                          <a:pt x="93473" y="138384"/>
                          <a:pt x="16215" y="51071"/>
                          <a:pt x="44790" y="56892"/>
                        </a:cubicBezTo>
                        <a:cubicBezTo>
                          <a:pt x="73365" y="62713"/>
                          <a:pt x="196661" y="157434"/>
                          <a:pt x="257515" y="202942"/>
                        </a:cubicBezTo>
                        <a:cubicBezTo>
                          <a:pt x="318369" y="248450"/>
                          <a:pt x="372873" y="322004"/>
                          <a:pt x="409915" y="329942"/>
                        </a:cubicBezTo>
                        <a:cubicBezTo>
                          <a:pt x="446957" y="337879"/>
                          <a:pt x="480823" y="275967"/>
                          <a:pt x="479765" y="250567"/>
                        </a:cubicBezTo>
                        <a:cubicBezTo>
                          <a:pt x="478707" y="225167"/>
                          <a:pt x="401448" y="202413"/>
                          <a:pt x="403565" y="177542"/>
                        </a:cubicBezTo>
                        <a:cubicBezTo>
                          <a:pt x="405682" y="152671"/>
                          <a:pt x="474473" y="130446"/>
                          <a:pt x="492465" y="101342"/>
                        </a:cubicBezTo>
                        <a:cubicBezTo>
                          <a:pt x="508208" y="75876"/>
                          <a:pt x="498022" y="4224"/>
                          <a:pt x="506573" y="17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92A57E67-8698-47D9-9801-5C97DB996691}"/>
                    </a:ext>
                  </a:extLst>
                </p:cNvPr>
                <p:cNvGrpSpPr/>
                <p:nvPr/>
              </p:nvGrpSpPr>
              <p:grpSpPr>
                <a:xfrm>
                  <a:off x="5263023" y="1557443"/>
                  <a:ext cx="1143161" cy="480360"/>
                  <a:chOff x="4457228" y="3537994"/>
                  <a:chExt cx="3485761" cy="1200786"/>
                </a:xfrm>
              </p:grpSpPr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B2E05D83-DCB1-443D-BD8C-86FE7047CE56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9955" cy="1200786"/>
                  </a:xfrm>
                  <a:custGeom>
                    <a:avLst/>
                    <a:gdLst>
                      <a:gd name="connsiteX0" fmla="*/ 2749409 w 3479955"/>
                      <a:gd name="connsiteY0" fmla="*/ 18 h 1200786"/>
                      <a:gd name="connsiteX1" fmla="*/ 3470871 w 3479955"/>
                      <a:gd name="connsiteY1" fmla="*/ 330743 h 1200786"/>
                      <a:gd name="connsiteX2" fmla="*/ 3472938 w 3479955"/>
                      <a:gd name="connsiteY2" fmla="*/ 352622 h 1200786"/>
                      <a:gd name="connsiteX3" fmla="*/ 3479955 w 3479955"/>
                      <a:gd name="connsiteY3" fmla="*/ 384263 h 1200786"/>
                      <a:gd name="connsiteX4" fmla="*/ 3432967 w 3479955"/>
                      <a:gd name="connsiteY4" fmla="*/ 650872 h 1200786"/>
                      <a:gd name="connsiteX5" fmla="*/ 3413189 w 3479955"/>
                      <a:gd name="connsiteY5" fmla="*/ 681923 h 1200786"/>
                      <a:gd name="connsiteX6" fmla="*/ 3405634 w 3479955"/>
                      <a:gd name="connsiteY6" fmla="*/ 685285 h 1200786"/>
                      <a:gd name="connsiteX7" fmla="*/ 3399819 w 3479955"/>
                      <a:gd name="connsiteY7" fmla="*/ 694574 h 1200786"/>
                      <a:gd name="connsiteX8" fmla="*/ 1851407 w 3479955"/>
                      <a:gd name="connsiteY8" fmla="*/ 1034006 h 1200786"/>
                      <a:gd name="connsiteX9" fmla="*/ 840230 w 3479955"/>
                      <a:gd name="connsiteY9" fmla="*/ 1199106 h 1200786"/>
                      <a:gd name="connsiteX10" fmla="*/ 82800 w 3479955"/>
                      <a:gd name="connsiteY10" fmla="*/ 889543 h 1200786"/>
                      <a:gd name="connsiteX11" fmla="*/ 79518 w 3479955"/>
                      <a:gd name="connsiteY11" fmla="*/ 844757 h 1200786"/>
                      <a:gd name="connsiteX12" fmla="*/ 6946 w 3479955"/>
                      <a:gd name="connsiteY12" fmla="*/ 714918 h 1200786"/>
                      <a:gd name="connsiteX13" fmla="*/ 521173 w 3479955"/>
                      <a:gd name="connsiteY13" fmla="*/ 240255 h 1200786"/>
                      <a:gd name="connsiteX14" fmla="*/ 1575396 w 3479955"/>
                      <a:gd name="connsiteY14" fmla="*/ 157705 h 1200786"/>
                      <a:gd name="connsiteX15" fmla="*/ 2749409 w 3479955"/>
                      <a:gd name="connsiteY15" fmla="*/ 18 h 1200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79955" h="1200786">
                        <a:moveTo>
                          <a:pt x="2749409" y="18"/>
                        </a:moveTo>
                        <a:cubicBezTo>
                          <a:pt x="3053795" y="1373"/>
                          <a:pt x="3322242" y="78349"/>
                          <a:pt x="3470871" y="330743"/>
                        </a:cubicBezTo>
                        <a:lnTo>
                          <a:pt x="3472938" y="352622"/>
                        </a:lnTo>
                        <a:lnTo>
                          <a:pt x="3479955" y="384263"/>
                        </a:lnTo>
                        <a:lnTo>
                          <a:pt x="3432967" y="650872"/>
                        </a:lnTo>
                        <a:cubicBezTo>
                          <a:pt x="3430661" y="663953"/>
                          <a:pt x="3423272" y="674861"/>
                          <a:pt x="3413189" y="681923"/>
                        </a:cubicBezTo>
                        <a:lnTo>
                          <a:pt x="3405634" y="685285"/>
                        </a:lnTo>
                        <a:lnTo>
                          <a:pt x="3399819" y="694574"/>
                        </a:lnTo>
                        <a:cubicBezTo>
                          <a:pt x="3224611" y="869716"/>
                          <a:pt x="2227681" y="948579"/>
                          <a:pt x="1851407" y="1034006"/>
                        </a:cubicBezTo>
                        <a:cubicBezTo>
                          <a:pt x="1421380" y="1131637"/>
                          <a:pt x="1132553" y="1213658"/>
                          <a:pt x="840230" y="1199106"/>
                        </a:cubicBezTo>
                        <a:cubicBezTo>
                          <a:pt x="455832" y="1206779"/>
                          <a:pt x="130065" y="1002256"/>
                          <a:pt x="82800" y="889543"/>
                        </a:cubicBezTo>
                        <a:cubicBezTo>
                          <a:pt x="76892" y="875454"/>
                          <a:pt x="76028" y="860427"/>
                          <a:pt x="79518" y="844757"/>
                        </a:cubicBezTo>
                        <a:lnTo>
                          <a:pt x="6946" y="714918"/>
                        </a:ln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1907294" y="121540"/>
                          <a:pt x="2358056" y="-1724"/>
                          <a:pt x="2749409" y="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C00000"/>
                      </a:gs>
                      <a:gs pos="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楕円 225">
                    <a:extLst>
                      <a:ext uri="{FF2B5EF4-FFF2-40B4-BE49-F238E27FC236}">
                        <a16:creationId xmlns:a16="http://schemas.microsoft.com/office/drawing/2014/main" id="{9160BEAC-2D47-49DA-AF64-9F2D80D83A16}"/>
                      </a:ext>
                    </a:extLst>
                  </p:cNvPr>
                  <p:cNvSpPr/>
                  <p:nvPr/>
                </p:nvSpPr>
                <p:spPr>
                  <a:xfrm>
                    <a:off x="4457228" y="3537994"/>
                    <a:ext cx="3476952" cy="943309"/>
                  </a:xfrm>
                  <a:custGeom>
                    <a:avLst/>
                    <a:gdLst>
                      <a:gd name="connsiteX0" fmla="*/ 0 w 3009900"/>
                      <a:gd name="connsiteY0" fmla="*/ 452438 h 904875"/>
                      <a:gd name="connsiteX1" fmla="*/ 1504950 w 3009900"/>
                      <a:gd name="connsiteY1" fmla="*/ 0 h 904875"/>
                      <a:gd name="connsiteX2" fmla="*/ 3009900 w 3009900"/>
                      <a:gd name="connsiteY2" fmla="*/ 452438 h 904875"/>
                      <a:gd name="connsiteX3" fmla="*/ 1504950 w 3009900"/>
                      <a:gd name="connsiteY3" fmla="*/ 904876 h 904875"/>
                      <a:gd name="connsiteX4" fmla="*/ 0 w 3009900"/>
                      <a:gd name="connsiteY4" fmla="*/ 452438 h 904875"/>
                      <a:gd name="connsiteX0" fmla="*/ 0 w 3019425"/>
                      <a:gd name="connsiteY0" fmla="*/ 577589 h 908844"/>
                      <a:gd name="connsiteX1" fmla="*/ 1514475 w 3019425"/>
                      <a:gd name="connsiteY1" fmla="*/ 1326 h 908844"/>
                      <a:gd name="connsiteX2" fmla="*/ 3019425 w 3019425"/>
                      <a:gd name="connsiteY2" fmla="*/ 453764 h 908844"/>
                      <a:gd name="connsiteX3" fmla="*/ 1514475 w 3019425"/>
                      <a:gd name="connsiteY3" fmla="*/ 906202 h 908844"/>
                      <a:gd name="connsiteX4" fmla="*/ 0 w 3019425"/>
                      <a:gd name="connsiteY4" fmla="*/ 577589 h 908844"/>
                      <a:gd name="connsiteX0" fmla="*/ 3229 w 3022654"/>
                      <a:gd name="connsiteY0" fmla="*/ 577589 h 917454"/>
                      <a:gd name="connsiteX1" fmla="*/ 1517704 w 3022654"/>
                      <a:gd name="connsiteY1" fmla="*/ 1326 h 917454"/>
                      <a:gd name="connsiteX2" fmla="*/ 3022654 w 3022654"/>
                      <a:gd name="connsiteY2" fmla="*/ 453764 h 917454"/>
                      <a:gd name="connsiteX3" fmla="*/ 1517704 w 3022654"/>
                      <a:gd name="connsiteY3" fmla="*/ 906202 h 917454"/>
                      <a:gd name="connsiteX4" fmla="*/ 3229 w 3022654"/>
                      <a:gd name="connsiteY4" fmla="*/ 577589 h 917454"/>
                      <a:gd name="connsiteX0" fmla="*/ 1622 w 3021047"/>
                      <a:gd name="connsiteY0" fmla="*/ 577589 h 676071"/>
                      <a:gd name="connsiteX1" fmla="*/ 1516097 w 3021047"/>
                      <a:gd name="connsiteY1" fmla="*/ 1326 h 676071"/>
                      <a:gd name="connsiteX2" fmla="*/ 3021047 w 3021047"/>
                      <a:gd name="connsiteY2" fmla="*/ 453764 h 676071"/>
                      <a:gd name="connsiteX3" fmla="*/ 1808197 w 3021047"/>
                      <a:gd name="connsiteY3" fmla="*/ 664902 h 676071"/>
                      <a:gd name="connsiteX4" fmla="*/ 1622 w 3021047"/>
                      <a:gd name="connsiteY4" fmla="*/ 577589 h 676071"/>
                      <a:gd name="connsiteX0" fmla="*/ 1622 w 3021047"/>
                      <a:gd name="connsiteY0" fmla="*/ 577589 h 819955"/>
                      <a:gd name="connsiteX1" fmla="*/ 1516097 w 3021047"/>
                      <a:gd name="connsiteY1" fmla="*/ 1326 h 819955"/>
                      <a:gd name="connsiteX2" fmla="*/ 3021047 w 3021047"/>
                      <a:gd name="connsiteY2" fmla="*/ 453764 h 819955"/>
                      <a:gd name="connsiteX3" fmla="*/ 1808197 w 3021047"/>
                      <a:gd name="connsiteY3" fmla="*/ 664902 h 819955"/>
                      <a:gd name="connsiteX4" fmla="*/ 1622 w 3021047"/>
                      <a:gd name="connsiteY4" fmla="*/ 577589 h 819955"/>
                      <a:gd name="connsiteX0" fmla="*/ 1726 w 3424376"/>
                      <a:gd name="connsiteY0" fmla="*/ 596930 h 710911"/>
                      <a:gd name="connsiteX1" fmla="*/ 1516201 w 3424376"/>
                      <a:gd name="connsiteY1" fmla="*/ 20667 h 710911"/>
                      <a:gd name="connsiteX2" fmla="*/ 3424376 w 3424376"/>
                      <a:gd name="connsiteY2" fmla="*/ 263555 h 710911"/>
                      <a:gd name="connsiteX3" fmla="*/ 1808301 w 3424376"/>
                      <a:gd name="connsiteY3" fmla="*/ 684243 h 710911"/>
                      <a:gd name="connsiteX4" fmla="*/ 1726 w 3424376"/>
                      <a:gd name="connsiteY4" fmla="*/ 596930 h 710911"/>
                      <a:gd name="connsiteX0" fmla="*/ 12476 w 3435126"/>
                      <a:gd name="connsiteY0" fmla="*/ 596930 h 811217"/>
                      <a:gd name="connsiteX1" fmla="*/ 1526951 w 3435126"/>
                      <a:gd name="connsiteY1" fmla="*/ 20667 h 811217"/>
                      <a:gd name="connsiteX2" fmla="*/ 3435126 w 3435126"/>
                      <a:gd name="connsiteY2" fmla="*/ 263555 h 811217"/>
                      <a:gd name="connsiteX3" fmla="*/ 1819051 w 3435126"/>
                      <a:gd name="connsiteY3" fmla="*/ 684243 h 811217"/>
                      <a:gd name="connsiteX4" fmla="*/ 12476 w 3435126"/>
                      <a:gd name="connsiteY4" fmla="*/ 596930 h 811217"/>
                      <a:gd name="connsiteX0" fmla="*/ 16347 w 3438997"/>
                      <a:gd name="connsiteY0" fmla="*/ 596930 h 807587"/>
                      <a:gd name="connsiteX1" fmla="*/ 1530822 w 3438997"/>
                      <a:gd name="connsiteY1" fmla="*/ 20667 h 807587"/>
                      <a:gd name="connsiteX2" fmla="*/ 3438997 w 3438997"/>
                      <a:gd name="connsiteY2" fmla="*/ 263555 h 807587"/>
                      <a:gd name="connsiteX3" fmla="*/ 1822922 w 3438997"/>
                      <a:gd name="connsiteY3" fmla="*/ 684243 h 807587"/>
                      <a:gd name="connsiteX4" fmla="*/ 794097 w 3438997"/>
                      <a:gd name="connsiteY4" fmla="*/ 804893 h 807587"/>
                      <a:gd name="connsiteX5" fmla="*/ 16347 w 3438997"/>
                      <a:gd name="connsiteY5" fmla="*/ 596930 h 807587"/>
                      <a:gd name="connsiteX0" fmla="*/ 17134 w 3439784"/>
                      <a:gd name="connsiteY0" fmla="*/ 596930 h 876121"/>
                      <a:gd name="connsiteX1" fmla="*/ 1531609 w 3439784"/>
                      <a:gd name="connsiteY1" fmla="*/ 20667 h 876121"/>
                      <a:gd name="connsiteX2" fmla="*/ 3439784 w 3439784"/>
                      <a:gd name="connsiteY2" fmla="*/ 263555 h 876121"/>
                      <a:gd name="connsiteX3" fmla="*/ 1823709 w 3439784"/>
                      <a:gd name="connsiteY3" fmla="*/ 684243 h 876121"/>
                      <a:gd name="connsiteX4" fmla="*/ 782184 w 3439784"/>
                      <a:gd name="connsiteY4" fmla="*/ 874743 h 876121"/>
                      <a:gd name="connsiteX5" fmla="*/ 17134 w 3439784"/>
                      <a:gd name="connsiteY5" fmla="*/ 596930 h 876121"/>
                      <a:gd name="connsiteX0" fmla="*/ 17056 w 3442881"/>
                      <a:gd name="connsiteY0" fmla="*/ 501939 h 870030"/>
                      <a:gd name="connsiteX1" fmla="*/ 1534706 w 3442881"/>
                      <a:gd name="connsiteY1" fmla="*/ 14576 h 870030"/>
                      <a:gd name="connsiteX2" fmla="*/ 3442881 w 3442881"/>
                      <a:gd name="connsiteY2" fmla="*/ 257464 h 870030"/>
                      <a:gd name="connsiteX3" fmla="*/ 1826806 w 3442881"/>
                      <a:gd name="connsiteY3" fmla="*/ 678152 h 870030"/>
                      <a:gd name="connsiteX4" fmla="*/ 785281 w 3442881"/>
                      <a:gd name="connsiteY4" fmla="*/ 868652 h 870030"/>
                      <a:gd name="connsiteX5" fmla="*/ 17056 w 3442881"/>
                      <a:gd name="connsiteY5" fmla="*/ 501939 h 870030"/>
                      <a:gd name="connsiteX0" fmla="*/ 17056 w 3442881"/>
                      <a:gd name="connsiteY0" fmla="*/ 487524 h 855615"/>
                      <a:gd name="connsiteX1" fmla="*/ 493183 w 3442881"/>
                      <a:gd name="connsiteY1" fmla="*/ 247811 h 855615"/>
                      <a:gd name="connsiteX2" fmla="*/ 1534706 w 3442881"/>
                      <a:gd name="connsiteY2" fmla="*/ 161 h 855615"/>
                      <a:gd name="connsiteX3" fmla="*/ 3442881 w 3442881"/>
                      <a:gd name="connsiteY3" fmla="*/ 243049 h 855615"/>
                      <a:gd name="connsiteX4" fmla="*/ 1826806 w 3442881"/>
                      <a:gd name="connsiteY4" fmla="*/ 663737 h 855615"/>
                      <a:gd name="connsiteX5" fmla="*/ 785281 w 3442881"/>
                      <a:gd name="connsiteY5" fmla="*/ 854237 h 855615"/>
                      <a:gd name="connsiteX6" fmla="*/ 17056 w 3442881"/>
                      <a:gd name="connsiteY6" fmla="*/ 487524 h 855615"/>
                      <a:gd name="connsiteX0" fmla="*/ 5704 w 3431529"/>
                      <a:gd name="connsiteY0" fmla="*/ 489092 h 857183"/>
                      <a:gd name="connsiteX1" fmla="*/ 481831 w 3431529"/>
                      <a:gd name="connsiteY1" fmla="*/ 154129 h 857183"/>
                      <a:gd name="connsiteX2" fmla="*/ 1523354 w 3431529"/>
                      <a:gd name="connsiteY2" fmla="*/ 1729 h 857183"/>
                      <a:gd name="connsiteX3" fmla="*/ 3431529 w 3431529"/>
                      <a:gd name="connsiteY3" fmla="*/ 244617 h 857183"/>
                      <a:gd name="connsiteX4" fmla="*/ 1815454 w 3431529"/>
                      <a:gd name="connsiteY4" fmla="*/ 665305 h 857183"/>
                      <a:gd name="connsiteX5" fmla="*/ 773929 w 3431529"/>
                      <a:gd name="connsiteY5" fmla="*/ 855805 h 857183"/>
                      <a:gd name="connsiteX6" fmla="*/ 5704 w 3431529"/>
                      <a:gd name="connsiteY6" fmla="*/ 489092 h 857183"/>
                      <a:gd name="connsiteX0" fmla="*/ 5094 w 3469019"/>
                      <a:gd name="connsiteY0" fmla="*/ 628792 h 857183"/>
                      <a:gd name="connsiteX1" fmla="*/ 519321 w 3469019"/>
                      <a:gd name="connsiteY1" fmla="*/ 154129 h 857183"/>
                      <a:gd name="connsiteX2" fmla="*/ 1560844 w 3469019"/>
                      <a:gd name="connsiteY2" fmla="*/ 1729 h 857183"/>
                      <a:gd name="connsiteX3" fmla="*/ 3469019 w 3469019"/>
                      <a:gd name="connsiteY3" fmla="*/ 244617 h 857183"/>
                      <a:gd name="connsiteX4" fmla="*/ 1852944 w 3469019"/>
                      <a:gd name="connsiteY4" fmla="*/ 665305 h 857183"/>
                      <a:gd name="connsiteX5" fmla="*/ 811419 w 3469019"/>
                      <a:gd name="connsiteY5" fmla="*/ 855805 h 857183"/>
                      <a:gd name="connsiteX6" fmla="*/ 5094 w 3469019"/>
                      <a:gd name="connsiteY6" fmla="*/ 628792 h 857183"/>
                      <a:gd name="connsiteX0" fmla="*/ 5094 w 3469019"/>
                      <a:gd name="connsiteY0" fmla="*/ 562243 h 790634"/>
                      <a:gd name="connsiteX1" fmla="*/ 519321 w 3469019"/>
                      <a:gd name="connsiteY1" fmla="*/ 87580 h 790634"/>
                      <a:gd name="connsiteX2" fmla="*/ 1573544 w 3469019"/>
                      <a:gd name="connsiteY2" fmla="*/ 5030 h 790634"/>
                      <a:gd name="connsiteX3" fmla="*/ 3469019 w 3469019"/>
                      <a:gd name="connsiteY3" fmla="*/ 178068 h 790634"/>
                      <a:gd name="connsiteX4" fmla="*/ 1852944 w 3469019"/>
                      <a:gd name="connsiteY4" fmla="*/ 598756 h 790634"/>
                      <a:gd name="connsiteX5" fmla="*/ 811419 w 3469019"/>
                      <a:gd name="connsiteY5" fmla="*/ 789256 h 790634"/>
                      <a:gd name="connsiteX6" fmla="*/ 5094 w 3469019"/>
                      <a:gd name="connsiteY6" fmla="*/ 562243 h 790634"/>
                      <a:gd name="connsiteX0" fmla="*/ 5094 w 3469019"/>
                      <a:gd name="connsiteY0" fmla="*/ 596701 h 825092"/>
                      <a:gd name="connsiteX1" fmla="*/ 519321 w 3469019"/>
                      <a:gd name="connsiteY1" fmla="*/ 122038 h 825092"/>
                      <a:gd name="connsiteX2" fmla="*/ 1573544 w 3469019"/>
                      <a:gd name="connsiteY2" fmla="*/ 39488 h 825092"/>
                      <a:gd name="connsiteX3" fmla="*/ 3469019 w 3469019"/>
                      <a:gd name="connsiteY3" fmla="*/ 212526 h 825092"/>
                      <a:gd name="connsiteX4" fmla="*/ 1852944 w 3469019"/>
                      <a:gd name="connsiteY4" fmla="*/ 633214 h 825092"/>
                      <a:gd name="connsiteX5" fmla="*/ 811419 w 3469019"/>
                      <a:gd name="connsiteY5" fmla="*/ 823714 h 825092"/>
                      <a:gd name="connsiteX6" fmla="*/ 5094 w 3469019"/>
                      <a:gd name="connsiteY6" fmla="*/ 596701 h 825092"/>
                      <a:gd name="connsiteX0" fmla="*/ 5094 w 3469019"/>
                      <a:gd name="connsiteY0" fmla="*/ 676266 h 904657"/>
                      <a:gd name="connsiteX1" fmla="*/ 519321 w 3469019"/>
                      <a:gd name="connsiteY1" fmla="*/ 201603 h 904657"/>
                      <a:gd name="connsiteX2" fmla="*/ 1573544 w 3469019"/>
                      <a:gd name="connsiteY2" fmla="*/ 119053 h 904657"/>
                      <a:gd name="connsiteX3" fmla="*/ 3469019 w 3469019"/>
                      <a:gd name="connsiteY3" fmla="*/ 292091 h 904657"/>
                      <a:gd name="connsiteX4" fmla="*/ 1852944 w 3469019"/>
                      <a:gd name="connsiteY4" fmla="*/ 712779 h 904657"/>
                      <a:gd name="connsiteX5" fmla="*/ 811419 w 3469019"/>
                      <a:gd name="connsiteY5" fmla="*/ 903279 h 904657"/>
                      <a:gd name="connsiteX6" fmla="*/ 5094 w 3469019"/>
                      <a:gd name="connsiteY6" fmla="*/ 676266 h 904657"/>
                      <a:gd name="connsiteX0" fmla="*/ 6946 w 3470871"/>
                      <a:gd name="connsiteY0" fmla="*/ 676266 h 904657"/>
                      <a:gd name="connsiteX1" fmla="*/ 521173 w 3470871"/>
                      <a:gd name="connsiteY1" fmla="*/ 201603 h 904657"/>
                      <a:gd name="connsiteX2" fmla="*/ 1575396 w 3470871"/>
                      <a:gd name="connsiteY2" fmla="*/ 119053 h 904657"/>
                      <a:gd name="connsiteX3" fmla="*/ 3470871 w 3470871"/>
                      <a:gd name="connsiteY3" fmla="*/ 292091 h 904657"/>
                      <a:gd name="connsiteX4" fmla="*/ 1854796 w 3470871"/>
                      <a:gd name="connsiteY4" fmla="*/ 712779 h 904657"/>
                      <a:gd name="connsiteX5" fmla="*/ 813271 w 3470871"/>
                      <a:gd name="connsiteY5" fmla="*/ 903279 h 904657"/>
                      <a:gd name="connsiteX6" fmla="*/ 6946 w 3470871"/>
                      <a:gd name="connsiteY6" fmla="*/ 676266 h 904657"/>
                      <a:gd name="connsiteX0" fmla="*/ 6946 w 3476952"/>
                      <a:gd name="connsiteY0" fmla="*/ 676266 h 904657"/>
                      <a:gd name="connsiteX1" fmla="*/ 521173 w 3476952"/>
                      <a:gd name="connsiteY1" fmla="*/ 201603 h 904657"/>
                      <a:gd name="connsiteX2" fmla="*/ 1575396 w 3476952"/>
                      <a:gd name="connsiteY2" fmla="*/ 119053 h 904657"/>
                      <a:gd name="connsiteX3" fmla="*/ 3470871 w 3476952"/>
                      <a:gd name="connsiteY3" fmla="*/ 292091 h 904657"/>
                      <a:gd name="connsiteX4" fmla="*/ 1854796 w 3476952"/>
                      <a:gd name="connsiteY4" fmla="*/ 712779 h 904657"/>
                      <a:gd name="connsiteX5" fmla="*/ 813271 w 3476952"/>
                      <a:gd name="connsiteY5" fmla="*/ 903279 h 904657"/>
                      <a:gd name="connsiteX6" fmla="*/ 6946 w 3476952"/>
                      <a:gd name="connsiteY6" fmla="*/ 676266 h 904657"/>
                      <a:gd name="connsiteX0" fmla="*/ 6946 w 3476952"/>
                      <a:gd name="connsiteY0" fmla="*/ 714918 h 943309"/>
                      <a:gd name="connsiteX1" fmla="*/ 521173 w 3476952"/>
                      <a:gd name="connsiteY1" fmla="*/ 240255 h 943309"/>
                      <a:gd name="connsiteX2" fmla="*/ 1575396 w 3476952"/>
                      <a:gd name="connsiteY2" fmla="*/ 157705 h 943309"/>
                      <a:gd name="connsiteX3" fmla="*/ 3470871 w 3476952"/>
                      <a:gd name="connsiteY3" fmla="*/ 330743 h 943309"/>
                      <a:gd name="connsiteX4" fmla="*/ 1854796 w 3476952"/>
                      <a:gd name="connsiteY4" fmla="*/ 751431 h 943309"/>
                      <a:gd name="connsiteX5" fmla="*/ 813271 w 3476952"/>
                      <a:gd name="connsiteY5" fmla="*/ 941931 h 943309"/>
                      <a:gd name="connsiteX6" fmla="*/ 6946 w 3476952"/>
                      <a:gd name="connsiteY6" fmla="*/ 714918 h 943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76952" h="943309">
                        <a:moveTo>
                          <a:pt x="6946" y="714918"/>
                        </a:moveTo>
                        <a:cubicBezTo>
                          <a:pt x="-51262" y="543997"/>
                          <a:pt x="268231" y="321482"/>
                          <a:pt x="521173" y="240255"/>
                        </a:cubicBezTo>
                        <a:cubicBezTo>
                          <a:pt x="774115" y="159028"/>
                          <a:pt x="985355" y="221999"/>
                          <a:pt x="1575396" y="157705"/>
                        </a:cubicBezTo>
                        <a:cubicBezTo>
                          <a:pt x="2165437" y="93411"/>
                          <a:pt x="3131146" y="-246157"/>
                          <a:pt x="3470871" y="330743"/>
                        </a:cubicBezTo>
                        <a:cubicBezTo>
                          <a:pt x="3575646" y="564743"/>
                          <a:pt x="2297729" y="649566"/>
                          <a:pt x="1854796" y="751431"/>
                        </a:cubicBezTo>
                        <a:cubicBezTo>
                          <a:pt x="1411863" y="853296"/>
                          <a:pt x="1114367" y="956483"/>
                          <a:pt x="813271" y="941931"/>
                        </a:cubicBezTo>
                        <a:cubicBezTo>
                          <a:pt x="512175" y="927379"/>
                          <a:pt x="65154" y="885839"/>
                          <a:pt x="6946" y="7149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7508E3B2-8667-403E-A2AB-EFACE45843D5}"/>
                      </a:ext>
                    </a:extLst>
                  </p:cNvPr>
                  <p:cNvSpPr/>
                  <p:nvPr/>
                </p:nvSpPr>
                <p:spPr>
                  <a:xfrm>
                    <a:off x="5389376" y="3537994"/>
                    <a:ext cx="2553613" cy="558425"/>
                  </a:xfrm>
                  <a:custGeom>
                    <a:avLst/>
                    <a:gdLst>
                      <a:gd name="connsiteX0" fmla="*/ 1826070 w 2553613"/>
                      <a:gd name="connsiteY0" fmla="*/ 18 h 558425"/>
                      <a:gd name="connsiteX1" fmla="*/ 2547532 w 2553613"/>
                      <a:gd name="connsiteY1" fmla="*/ 330743 h 558425"/>
                      <a:gd name="connsiteX2" fmla="*/ 2199029 w 2553613"/>
                      <a:gd name="connsiteY2" fmla="*/ 539825 h 558425"/>
                      <a:gd name="connsiteX3" fmla="*/ 2106000 w 2553613"/>
                      <a:gd name="connsiteY3" fmla="*/ 558425 h 558425"/>
                      <a:gd name="connsiteX4" fmla="*/ 2112061 w 2553613"/>
                      <a:gd name="connsiteY4" fmla="*/ 553986 h 558425"/>
                      <a:gd name="connsiteX5" fmla="*/ 2160058 w 2553613"/>
                      <a:gd name="connsiteY5" fmla="*/ 519656 h 558425"/>
                      <a:gd name="connsiteX6" fmla="*/ 2429933 w 2553613"/>
                      <a:gd name="connsiteY6" fmla="*/ 341856 h 558425"/>
                      <a:gd name="connsiteX7" fmla="*/ 2302933 w 2553613"/>
                      <a:gd name="connsiteY7" fmla="*/ 218031 h 558425"/>
                      <a:gd name="connsiteX8" fmla="*/ 2004483 w 2553613"/>
                      <a:gd name="connsiteY8" fmla="*/ 287881 h 558425"/>
                      <a:gd name="connsiteX9" fmla="*/ 1874308 w 2553613"/>
                      <a:gd name="connsiteY9" fmla="*/ 116431 h 558425"/>
                      <a:gd name="connsiteX10" fmla="*/ 1194858 w 2553613"/>
                      <a:gd name="connsiteY10" fmla="*/ 167231 h 558425"/>
                      <a:gd name="connsiteX11" fmla="*/ 105833 w 2553613"/>
                      <a:gd name="connsiteY11" fmla="*/ 294231 h 558425"/>
                      <a:gd name="connsiteX12" fmla="*/ 2448 w 2553613"/>
                      <a:gd name="connsiteY12" fmla="*/ 204240 h 558425"/>
                      <a:gd name="connsiteX13" fmla="*/ 8232 w 2553613"/>
                      <a:gd name="connsiteY13" fmla="*/ 192480 h 558425"/>
                      <a:gd name="connsiteX14" fmla="*/ 125893 w 2553613"/>
                      <a:gd name="connsiteY14" fmla="*/ 190661 h 558425"/>
                      <a:gd name="connsiteX15" fmla="*/ 652057 w 2553613"/>
                      <a:gd name="connsiteY15" fmla="*/ 157705 h 558425"/>
                      <a:gd name="connsiteX16" fmla="*/ 1826070 w 2553613"/>
                      <a:gd name="connsiteY16" fmla="*/ 18 h 558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53613" h="558425">
                        <a:moveTo>
                          <a:pt x="1826070" y="18"/>
                        </a:moveTo>
                        <a:cubicBezTo>
                          <a:pt x="2130456" y="1373"/>
                          <a:pt x="2398903" y="78349"/>
                          <a:pt x="2547532" y="330743"/>
                        </a:cubicBezTo>
                        <a:cubicBezTo>
                          <a:pt x="2586823" y="418493"/>
                          <a:pt x="2431672" y="485265"/>
                          <a:pt x="2199029" y="539825"/>
                        </a:cubicBezTo>
                        <a:lnTo>
                          <a:pt x="2106000" y="558425"/>
                        </a:lnTo>
                        <a:lnTo>
                          <a:pt x="2112061" y="553986"/>
                        </a:lnTo>
                        <a:cubicBezTo>
                          <a:pt x="2128441" y="542477"/>
                          <a:pt x="2145639" y="530504"/>
                          <a:pt x="2160058" y="519656"/>
                        </a:cubicBezTo>
                        <a:cubicBezTo>
                          <a:pt x="2217737" y="476264"/>
                          <a:pt x="2406121" y="392127"/>
                          <a:pt x="2429933" y="341856"/>
                        </a:cubicBezTo>
                        <a:cubicBezTo>
                          <a:pt x="2453745" y="291585"/>
                          <a:pt x="2373841" y="227027"/>
                          <a:pt x="2302933" y="218031"/>
                        </a:cubicBezTo>
                        <a:cubicBezTo>
                          <a:pt x="2232025" y="209035"/>
                          <a:pt x="2075920" y="304814"/>
                          <a:pt x="2004483" y="287881"/>
                        </a:cubicBezTo>
                        <a:cubicBezTo>
                          <a:pt x="1933046" y="270948"/>
                          <a:pt x="2009246" y="136539"/>
                          <a:pt x="1874308" y="116431"/>
                        </a:cubicBezTo>
                        <a:cubicBezTo>
                          <a:pt x="1739371" y="96323"/>
                          <a:pt x="1489604" y="137598"/>
                          <a:pt x="1194858" y="167231"/>
                        </a:cubicBezTo>
                        <a:lnTo>
                          <a:pt x="105833" y="294231"/>
                        </a:lnTo>
                        <a:cubicBezTo>
                          <a:pt x="14817" y="283913"/>
                          <a:pt x="-8334" y="249980"/>
                          <a:pt x="2448" y="204240"/>
                        </a:cubicBezTo>
                        <a:lnTo>
                          <a:pt x="8232" y="192480"/>
                        </a:lnTo>
                        <a:lnTo>
                          <a:pt x="125893" y="190661"/>
                        </a:lnTo>
                        <a:cubicBezTo>
                          <a:pt x="262795" y="188029"/>
                          <a:pt x="430792" y="181815"/>
                          <a:pt x="652057" y="157705"/>
                        </a:cubicBezTo>
                        <a:cubicBezTo>
                          <a:pt x="983955" y="121540"/>
                          <a:pt x="1434717" y="-1724"/>
                          <a:pt x="1826070" y="18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A5AFBF57-EBFB-4E5B-B688-EDD0AC29BCB0}"/>
                      </a:ext>
                    </a:extLst>
                  </p:cNvPr>
                  <p:cNvSpPr/>
                  <p:nvPr/>
                </p:nvSpPr>
                <p:spPr>
                  <a:xfrm>
                    <a:off x="7393516" y="3885587"/>
                    <a:ext cx="543667" cy="505599"/>
                  </a:xfrm>
                  <a:custGeom>
                    <a:avLst/>
                    <a:gdLst>
                      <a:gd name="connsiteX0" fmla="*/ 536078 w 543667"/>
                      <a:gd name="connsiteY0" fmla="*/ 0 h 505599"/>
                      <a:gd name="connsiteX1" fmla="*/ 536650 w 543667"/>
                      <a:gd name="connsiteY1" fmla="*/ 6052 h 505599"/>
                      <a:gd name="connsiteX2" fmla="*/ 543667 w 543667"/>
                      <a:gd name="connsiteY2" fmla="*/ 37693 h 505599"/>
                      <a:gd name="connsiteX3" fmla="*/ 496679 w 543667"/>
                      <a:gd name="connsiteY3" fmla="*/ 304302 h 505599"/>
                      <a:gd name="connsiteX4" fmla="*/ 476901 w 543667"/>
                      <a:gd name="connsiteY4" fmla="*/ 335353 h 505599"/>
                      <a:gd name="connsiteX5" fmla="*/ 469346 w 543667"/>
                      <a:gd name="connsiteY5" fmla="*/ 338715 h 505599"/>
                      <a:gd name="connsiteX6" fmla="*/ 463531 w 543667"/>
                      <a:gd name="connsiteY6" fmla="*/ 348004 h 505599"/>
                      <a:gd name="connsiteX7" fmla="*/ 200590 w 543667"/>
                      <a:gd name="connsiteY7" fmla="*/ 462915 h 505599"/>
                      <a:gd name="connsiteX8" fmla="*/ 14345 w 543667"/>
                      <a:gd name="connsiteY8" fmla="*/ 505599 h 505599"/>
                      <a:gd name="connsiteX9" fmla="*/ 12370 w 543667"/>
                      <a:gd name="connsiteY9" fmla="*/ 502493 h 505599"/>
                      <a:gd name="connsiteX10" fmla="*/ 1059 w 543667"/>
                      <a:gd name="connsiteY10" fmla="*/ 408036 h 505599"/>
                      <a:gd name="connsiteX11" fmla="*/ 124884 w 543667"/>
                      <a:gd name="connsiteY11" fmla="*/ 322311 h 505599"/>
                      <a:gd name="connsiteX12" fmla="*/ 93134 w 543667"/>
                      <a:gd name="connsiteY12" fmla="*/ 230236 h 505599"/>
                      <a:gd name="connsiteX13" fmla="*/ 188384 w 543667"/>
                      <a:gd name="connsiteY13" fmla="*/ 176261 h 505599"/>
                      <a:gd name="connsiteX14" fmla="*/ 494257 w 543667"/>
                      <a:gd name="connsiteY14" fmla="*/ 19139 h 505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3667" h="505599">
                        <a:moveTo>
                          <a:pt x="536078" y="0"/>
                        </a:moveTo>
                        <a:lnTo>
                          <a:pt x="536650" y="6052"/>
                        </a:lnTo>
                        <a:lnTo>
                          <a:pt x="543667" y="37693"/>
                        </a:lnTo>
                        <a:lnTo>
                          <a:pt x="496679" y="304302"/>
                        </a:lnTo>
                        <a:cubicBezTo>
                          <a:pt x="494373" y="317383"/>
                          <a:pt x="486984" y="328291"/>
                          <a:pt x="476901" y="335353"/>
                        </a:cubicBezTo>
                        <a:lnTo>
                          <a:pt x="469346" y="338715"/>
                        </a:lnTo>
                        <a:lnTo>
                          <a:pt x="463531" y="348004"/>
                        </a:lnTo>
                        <a:cubicBezTo>
                          <a:pt x="419729" y="391790"/>
                          <a:pt x="324570" y="429558"/>
                          <a:pt x="200590" y="462915"/>
                        </a:cubicBezTo>
                        <a:lnTo>
                          <a:pt x="14345" y="505599"/>
                        </a:lnTo>
                        <a:lnTo>
                          <a:pt x="12370" y="502493"/>
                        </a:lnTo>
                        <a:cubicBezTo>
                          <a:pt x="-528" y="467700"/>
                          <a:pt x="-1322" y="428938"/>
                          <a:pt x="1059" y="408036"/>
                        </a:cubicBezTo>
                        <a:cubicBezTo>
                          <a:pt x="5821" y="366232"/>
                          <a:pt x="109538" y="351944"/>
                          <a:pt x="124884" y="322311"/>
                        </a:cubicBezTo>
                        <a:cubicBezTo>
                          <a:pt x="140230" y="292678"/>
                          <a:pt x="82551" y="254578"/>
                          <a:pt x="93134" y="230236"/>
                        </a:cubicBezTo>
                        <a:cubicBezTo>
                          <a:pt x="103717" y="205894"/>
                          <a:pt x="95780" y="221240"/>
                          <a:pt x="188384" y="176261"/>
                        </a:cubicBezTo>
                        <a:cubicBezTo>
                          <a:pt x="246262" y="148149"/>
                          <a:pt x="382067" y="72908"/>
                          <a:pt x="494257" y="1913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CC8837DF-C1A1-44FE-A376-4D4F3FAF0294}"/>
                      </a:ext>
                    </a:extLst>
                  </p:cNvPr>
                  <p:cNvSpPr/>
                  <p:nvPr/>
                </p:nvSpPr>
                <p:spPr>
                  <a:xfrm>
                    <a:off x="4946339" y="4460459"/>
                    <a:ext cx="920498" cy="262132"/>
                  </a:xfrm>
                  <a:custGeom>
                    <a:avLst/>
                    <a:gdLst>
                      <a:gd name="connsiteX0" fmla="*/ 438461 w 920498"/>
                      <a:gd name="connsiteY0" fmla="*/ 416 h 262132"/>
                      <a:gd name="connsiteX1" fmla="*/ 428936 w 920498"/>
                      <a:gd name="connsiteY1" fmla="*/ 95666 h 262132"/>
                      <a:gd name="connsiteX2" fmla="*/ 482911 w 920498"/>
                      <a:gd name="connsiteY2" fmla="*/ 111541 h 262132"/>
                      <a:gd name="connsiteX3" fmla="*/ 571811 w 920498"/>
                      <a:gd name="connsiteY3" fmla="*/ 89316 h 262132"/>
                      <a:gd name="connsiteX4" fmla="*/ 721036 w 920498"/>
                      <a:gd name="connsiteY4" fmla="*/ 117891 h 262132"/>
                      <a:gd name="connsiteX5" fmla="*/ 870261 w 920498"/>
                      <a:gd name="connsiteY5" fmla="*/ 63916 h 262132"/>
                      <a:gd name="connsiteX6" fmla="*/ 917886 w 920498"/>
                      <a:gd name="connsiteY6" fmla="*/ 165516 h 262132"/>
                      <a:gd name="connsiteX7" fmla="*/ 803586 w 920498"/>
                      <a:gd name="connsiteY7" fmla="*/ 181391 h 262132"/>
                      <a:gd name="connsiteX8" fmla="*/ 767644 w 920498"/>
                      <a:gd name="connsiteY8" fmla="*/ 219987 h 262132"/>
                      <a:gd name="connsiteX9" fmla="*/ 750270 w 920498"/>
                      <a:gd name="connsiteY9" fmla="*/ 244283 h 262132"/>
                      <a:gd name="connsiteX10" fmla="*/ 629855 w 920498"/>
                      <a:gd name="connsiteY10" fmla="*/ 262132 h 262132"/>
                      <a:gd name="connsiteX11" fmla="*/ 622760 w 920498"/>
                      <a:gd name="connsiteY11" fmla="*/ 212918 h 262132"/>
                      <a:gd name="connsiteX12" fmla="*/ 613086 w 920498"/>
                      <a:gd name="connsiteY12" fmla="*/ 178216 h 262132"/>
                      <a:gd name="connsiteX13" fmla="*/ 574986 w 920498"/>
                      <a:gd name="connsiteY13" fmla="*/ 206791 h 262132"/>
                      <a:gd name="connsiteX14" fmla="*/ 508311 w 920498"/>
                      <a:gd name="connsiteY14" fmla="*/ 206791 h 262132"/>
                      <a:gd name="connsiteX15" fmla="*/ 422586 w 920498"/>
                      <a:gd name="connsiteY15" fmla="*/ 190916 h 262132"/>
                      <a:gd name="connsiteX16" fmla="*/ 282886 w 920498"/>
                      <a:gd name="connsiteY16" fmla="*/ 203616 h 262132"/>
                      <a:gd name="connsiteX17" fmla="*/ 263836 w 920498"/>
                      <a:gd name="connsiteY17" fmla="*/ 133766 h 262132"/>
                      <a:gd name="connsiteX18" fmla="*/ 209861 w 920498"/>
                      <a:gd name="connsiteY18" fmla="*/ 117891 h 262132"/>
                      <a:gd name="connsiteX19" fmla="*/ 82861 w 920498"/>
                      <a:gd name="connsiteY19" fmla="*/ 200441 h 262132"/>
                      <a:gd name="connsiteX20" fmla="*/ 60636 w 920498"/>
                      <a:gd name="connsiteY20" fmla="*/ 121066 h 262132"/>
                      <a:gd name="connsiteX21" fmla="*/ 311 w 920498"/>
                      <a:gd name="connsiteY21" fmla="*/ 44866 h 262132"/>
                      <a:gd name="connsiteX22" fmla="*/ 89211 w 920498"/>
                      <a:gd name="connsiteY22" fmla="*/ 54391 h 262132"/>
                      <a:gd name="connsiteX23" fmla="*/ 247961 w 920498"/>
                      <a:gd name="connsiteY23" fmla="*/ 60741 h 262132"/>
                      <a:gd name="connsiteX24" fmla="*/ 438461 w 920498"/>
                      <a:gd name="connsiteY24" fmla="*/ 416 h 262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0498" h="262132">
                        <a:moveTo>
                          <a:pt x="438461" y="416"/>
                        </a:moveTo>
                        <a:cubicBezTo>
                          <a:pt x="468624" y="6237"/>
                          <a:pt x="421528" y="77145"/>
                          <a:pt x="428936" y="95666"/>
                        </a:cubicBezTo>
                        <a:cubicBezTo>
                          <a:pt x="436344" y="114187"/>
                          <a:pt x="459099" y="112599"/>
                          <a:pt x="482911" y="111541"/>
                        </a:cubicBezTo>
                        <a:cubicBezTo>
                          <a:pt x="506723" y="110483"/>
                          <a:pt x="532124" y="88258"/>
                          <a:pt x="571811" y="89316"/>
                        </a:cubicBezTo>
                        <a:cubicBezTo>
                          <a:pt x="611498" y="90374"/>
                          <a:pt x="671294" y="122124"/>
                          <a:pt x="721036" y="117891"/>
                        </a:cubicBezTo>
                        <a:cubicBezTo>
                          <a:pt x="770778" y="113658"/>
                          <a:pt x="837453" y="55979"/>
                          <a:pt x="870261" y="63916"/>
                        </a:cubicBezTo>
                        <a:cubicBezTo>
                          <a:pt x="903069" y="71853"/>
                          <a:pt x="928998" y="145937"/>
                          <a:pt x="917886" y="165516"/>
                        </a:cubicBezTo>
                        <a:cubicBezTo>
                          <a:pt x="906774" y="185095"/>
                          <a:pt x="846448" y="151229"/>
                          <a:pt x="803586" y="181391"/>
                        </a:cubicBezTo>
                        <a:cubicBezTo>
                          <a:pt x="792871" y="188932"/>
                          <a:pt x="780568" y="203054"/>
                          <a:pt x="767644" y="219987"/>
                        </a:cubicBezTo>
                        <a:lnTo>
                          <a:pt x="750270" y="244283"/>
                        </a:lnTo>
                        <a:lnTo>
                          <a:pt x="629855" y="262132"/>
                        </a:lnTo>
                        <a:lnTo>
                          <a:pt x="622760" y="212918"/>
                        </a:lnTo>
                        <a:cubicBezTo>
                          <a:pt x="620032" y="196241"/>
                          <a:pt x="617055" y="183243"/>
                          <a:pt x="613086" y="178216"/>
                        </a:cubicBezTo>
                        <a:cubicBezTo>
                          <a:pt x="597211" y="158108"/>
                          <a:pt x="592449" y="202028"/>
                          <a:pt x="574986" y="206791"/>
                        </a:cubicBezTo>
                        <a:cubicBezTo>
                          <a:pt x="557523" y="211554"/>
                          <a:pt x="533711" y="209437"/>
                          <a:pt x="508311" y="206791"/>
                        </a:cubicBezTo>
                        <a:cubicBezTo>
                          <a:pt x="482911" y="204145"/>
                          <a:pt x="460157" y="191445"/>
                          <a:pt x="422586" y="190916"/>
                        </a:cubicBezTo>
                        <a:cubicBezTo>
                          <a:pt x="385015" y="190387"/>
                          <a:pt x="309344" y="213141"/>
                          <a:pt x="282886" y="203616"/>
                        </a:cubicBezTo>
                        <a:cubicBezTo>
                          <a:pt x="256428" y="194091"/>
                          <a:pt x="276007" y="148053"/>
                          <a:pt x="263836" y="133766"/>
                        </a:cubicBezTo>
                        <a:cubicBezTo>
                          <a:pt x="251665" y="119479"/>
                          <a:pt x="240023" y="106779"/>
                          <a:pt x="209861" y="117891"/>
                        </a:cubicBezTo>
                        <a:cubicBezTo>
                          <a:pt x="179699" y="129003"/>
                          <a:pt x="107732" y="199912"/>
                          <a:pt x="82861" y="200441"/>
                        </a:cubicBezTo>
                        <a:cubicBezTo>
                          <a:pt x="57990" y="200970"/>
                          <a:pt x="74394" y="146995"/>
                          <a:pt x="60636" y="121066"/>
                        </a:cubicBezTo>
                        <a:cubicBezTo>
                          <a:pt x="46878" y="95137"/>
                          <a:pt x="-4451" y="55978"/>
                          <a:pt x="311" y="44866"/>
                        </a:cubicBezTo>
                        <a:cubicBezTo>
                          <a:pt x="5073" y="33754"/>
                          <a:pt x="47936" y="51745"/>
                          <a:pt x="89211" y="54391"/>
                        </a:cubicBezTo>
                        <a:cubicBezTo>
                          <a:pt x="130486" y="57037"/>
                          <a:pt x="189753" y="69737"/>
                          <a:pt x="247961" y="60741"/>
                        </a:cubicBezTo>
                        <a:cubicBezTo>
                          <a:pt x="306169" y="51745"/>
                          <a:pt x="408298" y="-5405"/>
                          <a:pt x="438461" y="4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4486E59C-9559-478B-AFAC-59F44776EC53}"/>
                      </a:ext>
                    </a:extLst>
                  </p:cNvPr>
                  <p:cNvSpPr/>
                  <p:nvPr/>
                </p:nvSpPr>
                <p:spPr>
                  <a:xfrm>
                    <a:off x="6415379" y="3873691"/>
                    <a:ext cx="820655" cy="311241"/>
                  </a:xfrm>
                  <a:custGeom>
                    <a:avLst/>
                    <a:gdLst>
                      <a:gd name="connsiteX0" fmla="*/ 106071 w 820655"/>
                      <a:gd name="connsiteY0" fmla="*/ 6159 h 311241"/>
                      <a:gd name="connsiteX1" fmla="*/ 71146 w 820655"/>
                      <a:gd name="connsiteY1" fmla="*/ 180784 h 311241"/>
                      <a:gd name="connsiteX2" fmla="*/ 1296 w 820655"/>
                      <a:gd name="connsiteY2" fmla="*/ 310959 h 311241"/>
                      <a:gd name="connsiteX3" fmla="*/ 137821 w 820655"/>
                      <a:gd name="connsiteY3" fmla="*/ 212534 h 311241"/>
                      <a:gd name="connsiteX4" fmla="*/ 147346 w 820655"/>
                      <a:gd name="connsiteY4" fmla="*/ 110934 h 311241"/>
                      <a:gd name="connsiteX5" fmla="*/ 245771 w 820655"/>
                      <a:gd name="connsiteY5" fmla="*/ 110934 h 311241"/>
                      <a:gd name="connsiteX6" fmla="*/ 245771 w 820655"/>
                      <a:gd name="connsiteY6" fmla="*/ 171259 h 311241"/>
                      <a:gd name="connsiteX7" fmla="*/ 328321 w 820655"/>
                      <a:gd name="connsiteY7" fmla="*/ 142684 h 311241"/>
                      <a:gd name="connsiteX8" fmla="*/ 401346 w 820655"/>
                      <a:gd name="connsiteY8" fmla="*/ 79184 h 311241"/>
                      <a:gd name="connsiteX9" fmla="*/ 455321 w 820655"/>
                      <a:gd name="connsiteY9" fmla="*/ 104584 h 311241"/>
                      <a:gd name="connsiteX10" fmla="*/ 455321 w 820655"/>
                      <a:gd name="connsiteY10" fmla="*/ 145859 h 311241"/>
                      <a:gd name="connsiteX11" fmla="*/ 671221 w 820655"/>
                      <a:gd name="connsiteY11" fmla="*/ 129984 h 311241"/>
                      <a:gd name="connsiteX12" fmla="*/ 782346 w 820655"/>
                      <a:gd name="connsiteY12" fmla="*/ 142684 h 311241"/>
                      <a:gd name="connsiteX13" fmla="*/ 817271 w 820655"/>
                      <a:gd name="connsiteY13" fmla="*/ 63309 h 311241"/>
                      <a:gd name="connsiteX14" fmla="*/ 709321 w 820655"/>
                      <a:gd name="connsiteY14" fmla="*/ 104584 h 311241"/>
                      <a:gd name="connsiteX15" fmla="*/ 579146 w 820655"/>
                      <a:gd name="connsiteY15" fmla="*/ 88709 h 311241"/>
                      <a:gd name="connsiteX16" fmla="*/ 515646 w 820655"/>
                      <a:gd name="connsiteY16" fmla="*/ 53784 h 311241"/>
                      <a:gd name="connsiteX17" fmla="*/ 404521 w 820655"/>
                      <a:gd name="connsiteY17" fmla="*/ 18859 h 311241"/>
                      <a:gd name="connsiteX18" fmla="*/ 328321 w 820655"/>
                      <a:gd name="connsiteY18" fmla="*/ 41084 h 311241"/>
                      <a:gd name="connsiteX19" fmla="*/ 283871 w 820655"/>
                      <a:gd name="connsiteY19" fmla="*/ 66484 h 311241"/>
                      <a:gd name="connsiteX20" fmla="*/ 255296 w 820655"/>
                      <a:gd name="connsiteY20" fmla="*/ 85534 h 311241"/>
                      <a:gd name="connsiteX21" fmla="*/ 160046 w 820655"/>
                      <a:gd name="connsiteY21" fmla="*/ 50609 h 311241"/>
                      <a:gd name="connsiteX22" fmla="*/ 150521 w 820655"/>
                      <a:gd name="connsiteY22" fmla="*/ 44259 h 311241"/>
                      <a:gd name="connsiteX23" fmla="*/ 106071 w 820655"/>
                      <a:gd name="connsiteY23" fmla="*/ 6159 h 311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20655" h="311241">
                        <a:moveTo>
                          <a:pt x="106071" y="6159"/>
                        </a:moveTo>
                        <a:cubicBezTo>
                          <a:pt x="92842" y="28913"/>
                          <a:pt x="88608" y="129984"/>
                          <a:pt x="71146" y="180784"/>
                        </a:cubicBezTo>
                        <a:cubicBezTo>
                          <a:pt x="53684" y="231584"/>
                          <a:pt x="-9817" y="305667"/>
                          <a:pt x="1296" y="310959"/>
                        </a:cubicBezTo>
                        <a:cubicBezTo>
                          <a:pt x="12408" y="316251"/>
                          <a:pt x="113479" y="245872"/>
                          <a:pt x="137821" y="212534"/>
                        </a:cubicBezTo>
                        <a:cubicBezTo>
                          <a:pt x="162163" y="179196"/>
                          <a:pt x="129354" y="127867"/>
                          <a:pt x="147346" y="110934"/>
                        </a:cubicBezTo>
                        <a:cubicBezTo>
                          <a:pt x="165338" y="94001"/>
                          <a:pt x="229367" y="100880"/>
                          <a:pt x="245771" y="110934"/>
                        </a:cubicBezTo>
                        <a:cubicBezTo>
                          <a:pt x="262175" y="120988"/>
                          <a:pt x="232013" y="165967"/>
                          <a:pt x="245771" y="171259"/>
                        </a:cubicBezTo>
                        <a:cubicBezTo>
                          <a:pt x="259529" y="176551"/>
                          <a:pt x="302392" y="158030"/>
                          <a:pt x="328321" y="142684"/>
                        </a:cubicBezTo>
                        <a:cubicBezTo>
                          <a:pt x="354250" y="127338"/>
                          <a:pt x="380179" y="85534"/>
                          <a:pt x="401346" y="79184"/>
                        </a:cubicBezTo>
                        <a:cubicBezTo>
                          <a:pt x="422513" y="72834"/>
                          <a:pt x="446325" y="93472"/>
                          <a:pt x="455321" y="104584"/>
                        </a:cubicBezTo>
                        <a:cubicBezTo>
                          <a:pt x="464317" y="115696"/>
                          <a:pt x="419338" y="141626"/>
                          <a:pt x="455321" y="145859"/>
                        </a:cubicBezTo>
                        <a:cubicBezTo>
                          <a:pt x="491304" y="150092"/>
                          <a:pt x="616717" y="130513"/>
                          <a:pt x="671221" y="129984"/>
                        </a:cubicBezTo>
                        <a:cubicBezTo>
                          <a:pt x="725725" y="129455"/>
                          <a:pt x="758004" y="153796"/>
                          <a:pt x="782346" y="142684"/>
                        </a:cubicBezTo>
                        <a:cubicBezTo>
                          <a:pt x="806688" y="131572"/>
                          <a:pt x="829442" y="69659"/>
                          <a:pt x="817271" y="63309"/>
                        </a:cubicBezTo>
                        <a:cubicBezTo>
                          <a:pt x="805100" y="56959"/>
                          <a:pt x="749009" y="100351"/>
                          <a:pt x="709321" y="104584"/>
                        </a:cubicBezTo>
                        <a:cubicBezTo>
                          <a:pt x="669633" y="108817"/>
                          <a:pt x="611425" y="97176"/>
                          <a:pt x="579146" y="88709"/>
                        </a:cubicBezTo>
                        <a:cubicBezTo>
                          <a:pt x="546867" y="80242"/>
                          <a:pt x="544750" y="65426"/>
                          <a:pt x="515646" y="53784"/>
                        </a:cubicBezTo>
                        <a:cubicBezTo>
                          <a:pt x="486542" y="42142"/>
                          <a:pt x="435742" y="20976"/>
                          <a:pt x="404521" y="18859"/>
                        </a:cubicBezTo>
                        <a:cubicBezTo>
                          <a:pt x="373300" y="16742"/>
                          <a:pt x="348429" y="33147"/>
                          <a:pt x="328321" y="41084"/>
                        </a:cubicBezTo>
                        <a:cubicBezTo>
                          <a:pt x="308213" y="49021"/>
                          <a:pt x="296042" y="59076"/>
                          <a:pt x="283871" y="66484"/>
                        </a:cubicBezTo>
                        <a:cubicBezTo>
                          <a:pt x="271700" y="73892"/>
                          <a:pt x="275933" y="88180"/>
                          <a:pt x="255296" y="85534"/>
                        </a:cubicBezTo>
                        <a:cubicBezTo>
                          <a:pt x="234659" y="82888"/>
                          <a:pt x="177508" y="57488"/>
                          <a:pt x="160046" y="50609"/>
                        </a:cubicBezTo>
                        <a:cubicBezTo>
                          <a:pt x="142584" y="43730"/>
                          <a:pt x="156871" y="58547"/>
                          <a:pt x="150521" y="44259"/>
                        </a:cubicBezTo>
                        <a:cubicBezTo>
                          <a:pt x="144171" y="29971"/>
                          <a:pt x="119300" y="-16595"/>
                          <a:pt x="106071" y="615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CE71C504-D648-42E7-A275-C38FA85D4989}"/>
                      </a:ext>
                    </a:extLst>
                  </p:cNvPr>
                  <p:cNvSpPr/>
                  <p:nvPr/>
                </p:nvSpPr>
                <p:spPr>
                  <a:xfrm>
                    <a:off x="5869879" y="3863573"/>
                    <a:ext cx="1826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1EBB4029-D434-48AF-A212-082D4AA412CA}"/>
                      </a:ext>
                    </a:extLst>
                  </p:cNvPr>
                  <p:cNvSpPr/>
                  <p:nvPr/>
                </p:nvSpPr>
                <p:spPr>
                  <a:xfrm>
                    <a:off x="5029007" y="3895573"/>
                    <a:ext cx="192939" cy="206450"/>
                  </a:xfrm>
                  <a:custGeom>
                    <a:avLst/>
                    <a:gdLst>
                      <a:gd name="connsiteX0" fmla="*/ 70043 w 192939"/>
                      <a:gd name="connsiteY0" fmla="*/ 152 h 206450"/>
                      <a:gd name="connsiteX1" fmla="*/ 193 w 192939"/>
                      <a:gd name="connsiteY1" fmla="*/ 89052 h 206450"/>
                      <a:gd name="connsiteX2" fmla="*/ 47818 w 192939"/>
                      <a:gd name="connsiteY2" fmla="*/ 133502 h 206450"/>
                      <a:gd name="connsiteX3" fmla="*/ 3368 w 192939"/>
                      <a:gd name="connsiteY3" fmla="*/ 193827 h 206450"/>
                      <a:gd name="connsiteX4" fmla="*/ 70043 w 192939"/>
                      <a:gd name="connsiteY4" fmla="*/ 200177 h 206450"/>
                      <a:gd name="connsiteX5" fmla="*/ 101793 w 192939"/>
                      <a:gd name="connsiteY5" fmla="*/ 120802 h 206450"/>
                      <a:gd name="connsiteX6" fmla="*/ 187518 w 192939"/>
                      <a:gd name="connsiteY6" fmla="*/ 108102 h 206450"/>
                      <a:gd name="connsiteX7" fmla="*/ 171643 w 192939"/>
                      <a:gd name="connsiteY7" fmla="*/ 66827 h 206450"/>
                      <a:gd name="connsiteX8" fmla="*/ 70043 w 192939"/>
                      <a:gd name="connsiteY8" fmla="*/ 66827 h 206450"/>
                      <a:gd name="connsiteX9" fmla="*/ 70043 w 192939"/>
                      <a:gd name="connsiteY9" fmla="*/ 152 h 206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939" h="206450">
                        <a:moveTo>
                          <a:pt x="70043" y="152"/>
                        </a:moveTo>
                        <a:cubicBezTo>
                          <a:pt x="58401" y="3856"/>
                          <a:pt x="3897" y="66827"/>
                          <a:pt x="193" y="89052"/>
                        </a:cubicBezTo>
                        <a:cubicBezTo>
                          <a:pt x="-3511" y="111277"/>
                          <a:pt x="47289" y="116040"/>
                          <a:pt x="47818" y="133502"/>
                        </a:cubicBezTo>
                        <a:cubicBezTo>
                          <a:pt x="48347" y="150964"/>
                          <a:pt x="-336" y="182715"/>
                          <a:pt x="3368" y="193827"/>
                        </a:cubicBezTo>
                        <a:cubicBezTo>
                          <a:pt x="7072" y="204939"/>
                          <a:pt x="53639" y="212348"/>
                          <a:pt x="70043" y="200177"/>
                        </a:cubicBezTo>
                        <a:cubicBezTo>
                          <a:pt x="86447" y="188006"/>
                          <a:pt x="82214" y="136148"/>
                          <a:pt x="101793" y="120802"/>
                        </a:cubicBezTo>
                        <a:cubicBezTo>
                          <a:pt x="121372" y="105456"/>
                          <a:pt x="175876" y="117098"/>
                          <a:pt x="187518" y="108102"/>
                        </a:cubicBezTo>
                        <a:cubicBezTo>
                          <a:pt x="199160" y="99106"/>
                          <a:pt x="191222" y="73706"/>
                          <a:pt x="171643" y="66827"/>
                        </a:cubicBezTo>
                        <a:cubicBezTo>
                          <a:pt x="152064" y="59948"/>
                          <a:pt x="82214" y="72119"/>
                          <a:pt x="70043" y="66827"/>
                        </a:cubicBezTo>
                        <a:cubicBezTo>
                          <a:pt x="57872" y="61535"/>
                          <a:pt x="81685" y="-3552"/>
                          <a:pt x="70043" y="15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7772307D-4731-42F0-997F-8D6F4CF24DFF}"/>
                      </a:ext>
                    </a:extLst>
                  </p:cNvPr>
                  <p:cNvSpPr/>
                  <p:nvPr/>
                </p:nvSpPr>
                <p:spPr>
                  <a:xfrm>
                    <a:off x="6137994" y="37810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AF7E32EC-02B8-4911-9306-2244EF197591}"/>
                      </a:ext>
                    </a:extLst>
                  </p:cNvPr>
                  <p:cNvSpPr/>
                  <p:nvPr/>
                </p:nvSpPr>
                <p:spPr>
                  <a:xfrm>
                    <a:off x="6233244" y="3806423"/>
                    <a:ext cx="93715" cy="442455"/>
                  </a:xfrm>
                  <a:custGeom>
                    <a:avLst/>
                    <a:gdLst>
                      <a:gd name="connsiteX0" fmla="*/ 178496 w 182615"/>
                      <a:gd name="connsiteY0" fmla="*/ 402 h 442455"/>
                      <a:gd name="connsiteX1" fmla="*/ 86421 w 182615"/>
                      <a:gd name="connsiteY1" fmla="*/ 98827 h 442455"/>
                      <a:gd name="connsiteX2" fmla="*/ 121346 w 182615"/>
                      <a:gd name="connsiteY2" fmla="*/ 241702 h 442455"/>
                      <a:gd name="connsiteX3" fmla="*/ 696 w 182615"/>
                      <a:gd name="connsiteY3" fmla="*/ 429027 h 442455"/>
                      <a:gd name="connsiteX4" fmla="*/ 76896 w 182615"/>
                      <a:gd name="connsiteY4" fmla="*/ 397277 h 442455"/>
                      <a:gd name="connsiteX5" fmla="*/ 181671 w 182615"/>
                      <a:gd name="connsiteY5" fmla="*/ 155977 h 442455"/>
                      <a:gd name="connsiteX6" fmla="*/ 130871 w 182615"/>
                      <a:gd name="connsiteY6" fmla="*/ 67077 h 442455"/>
                      <a:gd name="connsiteX7" fmla="*/ 178496 w 182615"/>
                      <a:gd name="connsiteY7" fmla="*/ 402 h 442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2615" h="442455">
                        <a:moveTo>
                          <a:pt x="178496" y="402"/>
                        </a:moveTo>
                        <a:cubicBezTo>
                          <a:pt x="171088" y="5694"/>
                          <a:pt x="95946" y="58610"/>
                          <a:pt x="86421" y="98827"/>
                        </a:cubicBezTo>
                        <a:cubicBezTo>
                          <a:pt x="76896" y="139044"/>
                          <a:pt x="135633" y="186669"/>
                          <a:pt x="121346" y="241702"/>
                        </a:cubicBezTo>
                        <a:cubicBezTo>
                          <a:pt x="107058" y="296735"/>
                          <a:pt x="8104" y="403098"/>
                          <a:pt x="696" y="429027"/>
                        </a:cubicBezTo>
                        <a:cubicBezTo>
                          <a:pt x="-6712" y="454956"/>
                          <a:pt x="46734" y="442785"/>
                          <a:pt x="76896" y="397277"/>
                        </a:cubicBezTo>
                        <a:cubicBezTo>
                          <a:pt x="107058" y="351769"/>
                          <a:pt x="172675" y="211010"/>
                          <a:pt x="181671" y="155977"/>
                        </a:cubicBezTo>
                        <a:cubicBezTo>
                          <a:pt x="190667" y="100944"/>
                          <a:pt x="132459" y="90890"/>
                          <a:pt x="130871" y="67077"/>
                        </a:cubicBezTo>
                        <a:cubicBezTo>
                          <a:pt x="129283" y="43264"/>
                          <a:pt x="185904" y="-4890"/>
                          <a:pt x="178496" y="40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B18AF689-BA1A-4248-831B-0091E7BBEE52}"/>
                      </a:ext>
                    </a:extLst>
                  </p:cNvPr>
                  <p:cNvSpPr/>
                  <p:nvPr/>
                </p:nvSpPr>
                <p:spPr>
                  <a:xfrm>
                    <a:off x="4819855" y="4102358"/>
                    <a:ext cx="904035" cy="378945"/>
                  </a:xfrm>
                  <a:custGeom>
                    <a:avLst/>
                    <a:gdLst>
                      <a:gd name="connsiteX0" fmla="*/ 506573 w 904035"/>
                      <a:gd name="connsiteY0" fmla="*/ 179 h 378945"/>
                      <a:gd name="connsiteX1" fmla="*/ 511515 w 904035"/>
                      <a:gd name="connsiteY1" fmla="*/ 2917 h 378945"/>
                      <a:gd name="connsiteX2" fmla="*/ 594065 w 904035"/>
                      <a:gd name="connsiteY2" fmla="*/ 221992 h 378945"/>
                      <a:gd name="connsiteX3" fmla="*/ 746465 w 904035"/>
                      <a:gd name="connsiteY3" fmla="*/ 155317 h 378945"/>
                      <a:gd name="connsiteX4" fmla="*/ 740115 w 904035"/>
                      <a:gd name="connsiteY4" fmla="*/ 314067 h 378945"/>
                      <a:gd name="connsiteX5" fmla="*/ 898865 w 904035"/>
                      <a:gd name="connsiteY5" fmla="*/ 307717 h 378945"/>
                      <a:gd name="connsiteX6" fmla="*/ 904035 w 904035"/>
                      <a:gd name="connsiteY6" fmla="*/ 328928 h 378945"/>
                      <a:gd name="connsiteX7" fmla="*/ 796263 w 904035"/>
                      <a:gd name="connsiteY7" fmla="*/ 350546 h 378945"/>
                      <a:gd name="connsiteX8" fmla="*/ 451189 w 904035"/>
                      <a:gd name="connsiteY8" fmla="*/ 377567 h 378945"/>
                      <a:gd name="connsiteX9" fmla="*/ 206362 w 904035"/>
                      <a:gd name="connsiteY9" fmla="*/ 359993 h 378945"/>
                      <a:gd name="connsiteX10" fmla="*/ 156989 w 904035"/>
                      <a:gd name="connsiteY10" fmla="*/ 352611 h 378945"/>
                      <a:gd name="connsiteX11" fmla="*/ 143259 w 904035"/>
                      <a:gd name="connsiteY11" fmla="*/ 330283 h 378945"/>
                      <a:gd name="connsiteX12" fmla="*/ 124165 w 904035"/>
                      <a:gd name="connsiteY12" fmla="*/ 307717 h 378945"/>
                      <a:gd name="connsiteX13" fmla="*/ 340 w 904035"/>
                      <a:gd name="connsiteY13" fmla="*/ 234692 h 378945"/>
                      <a:gd name="connsiteX14" fmla="*/ 86065 w 904035"/>
                      <a:gd name="connsiteY14" fmla="*/ 168017 h 378945"/>
                      <a:gd name="connsiteX15" fmla="*/ 44790 w 904035"/>
                      <a:gd name="connsiteY15" fmla="*/ 56892 h 378945"/>
                      <a:gd name="connsiteX16" fmla="*/ 257515 w 904035"/>
                      <a:gd name="connsiteY16" fmla="*/ 202942 h 378945"/>
                      <a:gd name="connsiteX17" fmla="*/ 409915 w 904035"/>
                      <a:gd name="connsiteY17" fmla="*/ 329942 h 378945"/>
                      <a:gd name="connsiteX18" fmla="*/ 479765 w 904035"/>
                      <a:gd name="connsiteY18" fmla="*/ 250567 h 378945"/>
                      <a:gd name="connsiteX19" fmla="*/ 403565 w 904035"/>
                      <a:gd name="connsiteY19" fmla="*/ 177542 h 378945"/>
                      <a:gd name="connsiteX20" fmla="*/ 492465 w 904035"/>
                      <a:gd name="connsiteY20" fmla="*/ 101342 h 378945"/>
                      <a:gd name="connsiteX21" fmla="*/ 506573 w 904035"/>
                      <a:gd name="connsiteY21" fmla="*/ 179 h 37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904035" h="378945">
                        <a:moveTo>
                          <a:pt x="506573" y="179"/>
                        </a:moveTo>
                        <a:cubicBezTo>
                          <a:pt x="507795" y="-398"/>
                          <a:pt x="509399" y="404"/>
                          <a:pt x="511515" y="2917"/>
                        </a:cubicBezTo>
                        <a:cubicBezTo>
                          <a:pt x="528448" y="23025"/>
                          <a:pt x="554907" y="196592"/>
                          <a:pt x="594065" y="221992"/>
                        </a:cubicBezTo>
                        <a:cubicBezTo>
                          <a:pt x="633223" y="247392"/>
                          <a:pt x="722123" y="139971"/>
                          <a:pt x="746465" y="155317"/>
                        </a:cubicBezTo>
                        <a:cubicBezTo>
                          <a:pt x="770807" y="170663"/>
                          <a:pt x="714715" y="288667"/>
                          <a:pt x="740115" y="314067"/>
                        </a:cubicBezTo>
                        <a:cubicBezTo>
                          <a:pt x="765515" y="339467"/>
                          <a:pt x="886694" y="288667"/>
                          <a:pt x="898865" y="307717"/>
                        </a:cubicBezTo>
                        <a:lnTo>
                          <a:pt x="904035" y="328928"/>
                        </a:lnTo>
                        <a:lnTo>
                          <a:pt x="796263" y="350546"/>
                        </a:lnTo>
                        <a:cubicBezTo>
                          <a:pt x="676505" y="371924"/>
                          <a:pt x="564100" y="383024"/>
                          <a:pt x="451189" y="377567"/>
                        </a:cubicBezTo>
                        <a:cubicBezTo>
                          <a:pt x="375915" y="373929"/>
                          <a:pt x="291521" y="368604"/>
                          <a:pt x="206362" y="359993"/>
                        </a:cubicBezTo>
                        <a:lnTo>
                          <a:pt x="156989" y="352611"/>
                        </a:lnTo>
                        <a:lnTo>
                          <a:pt x="143259" y="330283"/>
                        </a:lnTo>
                        <a:cubicBezTo>
                          <a:pt x="137138" y="321476"/>
                          <a:pt x="130846" y="313803"/>
                          <a:pt x="124165" y="307717"/>
                        </a:cubicBezTo>
                        <a:cubicBezTo>
                          <a:pt x="70719" y="259034"/>
                          <a:pt x="6690" y="257975"/>
                          <a:pt x="340" y="234692"/>
                        </a:cubicBezTo>
                        <a:cubicBezTo>
                          <a:pt x="-6010" y="211409"/>
                          <a:pt x="78657" y="197650"/>
                          <a:pt x="86065" y="168017"/>
                        </a:cubicBezTo>
                        <a:cubicBezTo>
                          <a:pt x="93473" y="138384"/>
                          <a:pt x="16215" y="51071"/>
                          <a:pt x="44790" y="56892"/>
                        </a:cubicBezTo>
                        <a:cubicBezTo>
                          <a:pt x="73365" y="62713"/>
                          <a:pt x="196661" y="157434"/>
                          <a:pt x="257515" y="202942"/>
                        </a:cubicBezTo>
                        <a:cubicBezTo>
                          <a:pt x="318369" y="248450"/>
                          <a:pt x="372873" y="322004"/>
                          <a:pt x="409915" y="329942"/>
                        </a:cubicBezTo>
                        <a:cubicBezTo>
                          <a:pt x="446957" y="337879"/>
                          <a:pt x="480823" y="275967"/>
                          <a:pt x="479765" y="250567"/>
                        </a:cubicBezTo>
                        <a:cubicBezTo>
                          <a:pt x="478707" y="225167"/>
                          <a:pt x="401448" y="202413"/>
                          <a:pt x="403565" y="177542"/>
                        </a:cubicBezTo>
                        <a:cubicBezTo>
                          <a:pt x="405682" y="152671"/>
                          <a:pt x="474473" y="130446"/>
                          <a:pt x="492465" y="101342"/>
                        </a:cubicBezTo>
                        <a:cubicBezTo>
                          <a:pt x="508208" y="75876"/>
                          <a:pt x="498022" y="4224"/>
                          <a:pt x="506573" y="17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13" name="グループ化 512">
            <a:extLst>
              <a:ext uri="{FF2B5EF4-FFF2-40B4-BE49-F238E27FC236}">
                <a16:creationId xmlns:a16="http://schemas.microsoft.com/office/drawing/2014/main" id="{CFBF6328-4D58-4207-B405-40E7C27797B1}"/>
              </a:ext>
            </a:extLst>
          </p:cNvPr>
          <p:cNvGrpSpPr/>
          <p:nvPr/>
        </p:nvGrpSpPr>
        <p:grpSpPr>
          <a:xfrm>
            <a:off x="3815322" y="1454985"/>
            <a:ext cx="2318472" cy="1359610"/>
            <a:chOff x="3314565" y="984217"/>
            <a:chExt cx="2919344" cy="1711977"/>
          </a:xfrm>
        </p:grpSpPr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B3181C41-1467-4595-A94B-F763ACCB77A3}"/>
                </a:ext>
              </a:extLst>
            </p:cNvPr>
            <p:cNvGrpSpPr/>
            <p:nvPr/>
          </p:nvGrpSpPr>
          <p:grpSpPr>
            <a:xfrm rot="21158260">
              <a:off x="3314565" y="984217"/>
              <a:ext cx="2670146" cy="1283724"/>
              <a:chOff x="3079630" y="87126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A7E8DCE5-5D97-42E2-A57F-2E24FB221619}"/>
                  </a:ext>
                </a:extLst>
              </p:cNvPr>
              <p:cNvSpPr/>
              <p:nvPr/>
            </p:nvSpPr>
            <p:spPr>
              <a:xfrm>
                <a:off x="3079630" y="871268"/>
                <a:ext cx="3140015" cy="1509622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C8554D1F-610A-4181-8499-3998217538E4}"/>
                  </a:ext>
                </a:extLst>
              </p:cNvPr>
              <p:cNvSpPr/>
              <p:nvPr/>
            </p:nvSpPr>
            <p:spPr>
              <a:xfrm>
                <a:off x="3149837" y="936300"/>
                <a:ext cx="2999600" cy="1379558"/>
              </a:xfrm>
              <a:prstGeom prst="rect">
                <a:avLst/>
              </a:prstGeom>
              <a:pattFill prst="dkHorz">
                <a:fgClr>
                  <a:srgbClr val="FFCCCC"/>
                </a:fgClr>
                <a:bgClr>
                  <a:srgbClr val="FFCCFF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テキスト ボックス 602">
                <a:extLst>
                  <a:ext uri="{FF2B5EF4-FFF2-40B4-BE49-F238E27FC236}">
                    <a16:creationId xmlns:a16="http://schemas.microsoft.com/office/drawing/2014/main" id="{B8D8992E-A90B-4777-8D35-AA3012056AF2}"/>
                  </a:ext>
                </a:extLst>
              </p:cNvPr>
              <p:cNvSpPr txBox="1"/>
              <p:nvPr/>
            </p:nvSpPr>
            <p:spPr>
              <a:xfrm>
                <a:off x="3293382" y="1156292"/>
                <a:ext cx="1301750" cy="517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>
                      <a:solidFill>
                        <a:srgbClr val="CC0099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お肉券</a:t>
                </a:r>
              </a:p>
            </p:txBody>
          </p: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E6C93EE4-EF23-4B22-A45C-6C1A61DEBD29}"/>
                  </a:ext>
                </a:extLst>
              </p:cNvPr>
              <p:cNvGrpSpPr/>
              <p:nvPr/>
            </p:nvGrpSpPr>
            <p:grpSpPr>
              <a:xfrm>
                <a:off x="4744683" y="1082092"/>
                <a:ext cx="1241416" cy="974047"/>
                <a:chOff x="7223835" y="156942"/>
                <a:chExt cx="1910940" cy="1499373"/>
              </a:xfrm>
            </p:grpSpPr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B7D61044-936E-4186-8CAE-1CB4451FC5C4}"/>
                    </a:ext>
                  </a:extLst>
                </p:cNvPr>
                <p:cNvGrpSpPr/>
                <p:nvPr/>
              </p:nvGrpSpPr>
              <p:grpSpPr>
                <a:xfrm>
                  <a:off x="7223835" y="831995"/>
                  <a:ext cx="824322" cy="824320"/>
                  <a:chOff x="6842782" y="831995"/>
                  <a:chExt cx="824322" cy="824320"/>
                </a:xfrm>
              </p:grpSpPr>
              <p:sp>
                <p:nvSpPr>
                  <p:cNvPr id="632" name="楕円 631">
                    <a:extLst>
                      <a:ext uri="{FF2B5EF4-FFF2-40B4-BE49-F238E27FC236}">
                        <a16:creationId xmlns:a16="http://schemas.microsoft.com/office/drawing/2014/main" id="{4FBC2E22-81EA-42DA-83D4-36DB4AF64456}"/>
                      </a:ext>
                    </a:extLst>
                  </p:cNvPr>
                  <p:cNvSpPr/>
                  <p:nvPr/>
                </p:nvSpPr>
                <p:spPr>
                  <a:xfrm>
                    <a:off x="6871223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円: 塗りつぶしなし 632">
                    <a:extLst>
                      <a:ext uri="{FF2B5EF4-FFF2-40B4-BE49-F238E27FC236}">
                        <a16:creationId xmlns:a16="http://schemas.microsoft.com/office/drawing/2014/main" id="{2E2F796B-2129-466C-9B83-41473860B063}"/>
                      </a:ext>
                    </a:extLst>
                  </p:cNvPr>
                  <p:cNvSpPr/>
                  <p:nvPr/>
                </p:nvSpPr>
                <p:spPr>
                  <a:xfrm>
                    <a:off x="68427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634" name="グループ化 633">
                    <a:extLst>
                      <a:ext uri="{FF2B5EF4-FFF2-40B4-BE49-F238E27FC236}">
                        <a16:creationId xmlns:a16="http://schemas.microsoft.com/office/drawing/2014/main" id="{84ACD278-7AA0-4A8C-B273-1AA72595ADD4}"/>
                      </a:ext>
                    </a:extLst>
                  </p:cNvPr>
                  <p:cNvGrpSpPr/>
                  <p:nvPr/>
                </p:nvGrpSpPr>
                <p:grpSpPr>
                  <a:xfrm>
                    <a:off x="6944568" y="989337"/>
                    <a:ext cx="621427" cy="599719"/>
                    <a:chOff x="4248545" y="819509"/>
                    <a:chExt cx="729441" cy="703960"/>
                  </a:xfrm>
                </p:grpSpPr>
                <p:sp>
                  <p:nvSpPr>
                    <p:cNvPr id="635" name="楕円 634">
                      <a:extLst>
                        <a:ext uri="{FF2B5EF4-FFF2-40B4-BE49-F238E27FC236}">
                          <a16:creationId xmlns:a16="http://schemas.microsoft.com/office/drawing/2014/main" id="{96971988-B2F1-42CF-BE1A-826E6DC8E9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545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楕円 635">
                      <a:extLst>
                        <a:ext uri="{FF2B5EF4-FFF2-40B4-BE49-F238E27FC236}">
                          <a16:creationId xmlns:a16="http://schemas.microsoft.com/office/drawing/2014/main" id="{81E943E6-744E-47FD-A73F-F28594730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4624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7" name="二等辺三角形 39">
                      <a:extLst>
                        <a:ext uri="{FF2B5EF4-FFF2-40B4-BE49-F238E27FC236}">
                          <a16:creationId xmlns:a16="http://schemas.microsoft.com/office/drawing/2014/main" id="{56614212-88B2-4A38-A907-DA53706271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2967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二等辺三角形 39">
                      <a:extLst>
                        <a:ext uri="{FF2B5EF4-FFF2-40B4-BE49-F238E27FC236}">
                          <a16:creationId xmlns:a16="http://schemas.microsoft.com/office/drawing/2014/main" id="{24569637-83F9-4AA0-AE45-B09112C7FD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94430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フリーフォーム: 図形 638">
                      <a:extLst>
                        <a:ext uri="{FF2B5EF4-FFF2-40B4-BE49-F238E27FC236}">
                          <a16:creationId xmlns:a16="http://schemas.microsoft.com/office/drawing/2014/main" id="{0FA0CA55-0AC3-4920-81D0-3349B80F7B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73561" y="916322"/>
                      <a:ext cx="457202" cy="515168"/>
                    </a:xfrm>
                    <a:custGeom>
                      <a:avLst/>
                      <a:gdLst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51873 w 509588"/>
                        <a:gd name="connsiteY11" fmla="*/ 524820 h 642624"/>
                        <a:gd name="connsiteX12" fmla="*/ 0 w 509588"/>
                        <a:gd name="connsiteY12" fmla="*/ 446561 h 642624"/>
                        <a:gd name="connsiteX13" fmla="*/ 0 w 509588"/>
                        <a:gd name="connsiteY13" fmla="*/ 84933 h 642624"/>
                        <a:gd name="connsiteX14" fmla="*/ 84933 w 509588"/>
                        <a:gd name="connsiteY14" fmla="*/ 0 h 642624"/>
                        <a:gd name="connsiteX0" fmla="*/ 85405 w 510060"/>
                        <a:gd name="connsiteY0" fmla="*/ 0 h 642624"/>
                        <a:gd name="connsiteX1" fmla="*/ 425127 w 510060"/>
                        <a:gd name="connsiteY1" fmla="*/ 0 h 642624"/>
                        <a:gd name="connsiteX2" fmla="*/ 510060 w 510060"/>
                        <a:gd name="connsiteY2" fmla="*/ 84933 h 642624"/>
                        <a:gd name="connsiteX3" fmla="*/ 510060 w 510060"/>
                        <a:gd name="connsiteY3" fmla="*/ 446561 h 642624"/>
                        <a:gd name="connsiteX4" fmla="*/ 458187 w 510060"/>
                        <a:gd name="connsiteY4" fmla="*/ 524820 h 642624"/>
                        <a:gd name="connsiteX5" fmla="*/ 431478 w 510060"/>
                        <a:gd name="connsiteY5" fmla="*/ 530212 h 642624"/>
                        <a:gd name="connsiteX6" fmla="*/ 431478 w 510060"/>
                        <a:gd name="connsiteY6" fmla="*/ 538314 h 642624"/>
                        <a:gd name="connsiteX7" fmla="*/ 327168 w 510060"/>
                        <a:gd name="connsiteY7" fmla="*/ 642624 h 642624"/>
                        <a:gd name="connsiteX8" fmla="*/ 183364 w 510060"/>
                        <a:gd name="connsiteY8" fmla="*/ 642624 h 642624"/>
                        <a:gd name="connsiteX9" fmla="*/ 79054 w 510060"/>
                        <a:gd name="connsiteY9" fmla="*/ 538314 h 642624"/>
                        <a:gd name="connsiteX10" fmla="*/ 79054 w 510060"/>
                        <a:gd name="connsiteY10" fmla="*/ 530212 h 642624"/>
                        <a:gd name="connsiteX11" fmla="*/ 52345 w 510060"/>
                        <a:gd name="connsiteY11" fmla="*/ 524820 h 642624"/>
                        <a:gd name="connsiteX12" fmla="*/ 472 w 510060"/>
                        <a:gd name="connsiteY12" fmla="*/ 84933 h 642624"/>
                        <a:gd name="connsiteX13" fmla="*/ 85405 w 510060"/>
                        <a:gd name="connsiteY13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0 w 509588"/>
                        <a:gd name="connsiteY11" fmla="*/ 84933 h 642624"/>
                        <a:gd name="connsiteX12" fmla="*/ 84933 w 509588"/>
                        <a:gd name="connsiteY12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0 w 509588"/>
                        <a:gd name="connsiteY10" fmla="*/ 84933 h 642624"/>
                        <a:gd name="connsiteX11" fmla="*/ 84933 w 509588"/>
                        <a:gd name="connsiteY11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8314 h 642624"/>
                        <a:gd name="connsiteX6" fmla="*/ 326696 w 509588"/>
                        <a:gd name="connsiteY6" fmla="*/ 642624 h 642624"/>
                        <a:gd name="connsiteX7" fmla="*/ 182892 w 509588"/>
                        <a:gd name="connsiteY7" fmla="*/ 642624 h 642624"/>
                        <a:gd name="connsiteX8" fmla="*/ 78582 w 509588"/>
                        <a:gd name="connsiteY8" fmla="*/ 538314 h 642624"/>
                        <a:gd name="connsiteX9" fmla="*/ 0 w 509588"/>
                        <a:gd name="connsiteY9" fmla="*/ 84933 h 642624"/>
                        <a:gd name="connsiteX10" fmla="*/ 84933 w 509588"/>
                        <a:gd name="connsiteY10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31006 w 509588"/>
                        <a:gd name="connsiteY4" fmla="*/ 538314 h 642624"/>
                        <a:gd name="connsiteX5" fmla="*/ 326696 w 509588"/>
                        <a:gd name="connsiteY5" fmla="*/ 642624 h 642624"/>
                        <a:gd name="connsiteX6" fmla="*/ 182892 w 509588"/>
                        <a:gd name="connsiteY6" fmla="*/ 642624 h 642624"/>
                        <a:gd name="connsiteX7" fmla="*/ 78582 w 509588"/>
                        <a:gd name="connsiteY7" fmla="*/ 538314 h 642624"/>
                        <a:gd name="connsiteX8" fmla="*/ 0 w 509588"/>
                        <a:gd name="connsiteY8" fmla="*/ 84933 h 642624"/>
                        <a:gd name="connsiteX9" fmla="*/ 84933 w 509588"/>
                        <a:gd name="connsiteY9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431006 w 509588"/>
                        <a:gd name="connsiteY3" fmla="*/ 538314 h 642624"/>
                        <a:gd name="connsiteX4" fmla="*/ 326696 w 509588"/>
                        <a:gd name="connsiteY4" fmla="*/ 642624 h 642624"/>
                        <a:gd name="connsiteX5" fmla="*/ 182892 w 509588"/>
                        <a:gd name="connsiteY5" fmla="*/ 642624 h 642624"/>
                        <a:gd name="connsiteX6" fmla="*/ 78582 w 509588"/>
                        <a:gd name="connsiteY6" fmla="*/ 538314 h 642624"/>
                        <a:gd name="connsiteX7" fmla="*/ 0 w 509588"/>
                        <a:gd name="connsiteY7" fmla="*/ 84933 h 642624"/>
                        <a:gd name="connsiteX8" fmla="*/ 84933 w 509588"/>
                        <a:gd name="connsiteY8" fmla="*/ 0 h 642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09588" h="642624">
                          <a:moveTo>
                            <a:pt x="84933" y="0"/>
                          </a:moveTo>
                          <a:lnTo>
                            <a:pt x="424655" y="0"/>
                          </a:lnTo>
                          <a:cubicBezTo>
                            <a:pt x="471562" y="0"/>
                            <a:pt x="509588" y="38026"/>
                            <a:pt x="509588" y="84933"/>
                          </a:cubicBezTo>
                          <a:lnTo>
                            <a:pt x="431006" y="538314"/>
                          </a:lnTo>
                          <a:cubicBezTo>
                            <a:pt x="431006" y="595923"/>
                            <a:pt x="384305" y="642624"/>
                            <a:pt x="326696" y="642624"/>
                          </a:cubicBezTo>
                          <a:lnTo>
                            <a:pt x="182892" y="642624"/>
                          </a:lnTo>
                          <a:cubicBezTo>
                            <a:pt x="125283" y="642624"/>
                            <a:pt x="78582" y="595923"/>
                            <a:pt x="78582" y="538314"/>
                          </a:cubicBezTo>
                          <a:lnTo>
                            <a:pt x="0" y="84933"/>
                          </a:lnTo>
                          <a:cubicBezTo>
                            <a:pt x="0" y="38026"/>
                            <a:pt x="38026" y="0"/>
                            <a:pt x="84933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アーチ 639">
                      <a:extLst>
                        <a:ext uri="{FF2B5EF4-FFF2-40B4-BE49-F238E27FC236}">
                          <a16:creationId xmlns:a16="http://schemas.microsoft.com/office/drawing/2014/main" id="{36E8B2B7-761A-4412-8DB5-A868DFD244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10472" y="1339511"/>
                      <a:ext cx="183958" cy="183958"/>
                    </a:xfrm>
                    <a:prstGeom prst="blockArc">
                      <a:avLst>
                        <a:gd name="adj1" fmla="val 19219263"/>
                        <a:gd name="adj2" fmla="val 13431078"/>
                        <a:gd name="adj3" fmla="val 1905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1" name="楕円 640">
                      <a:extLst>
                        <a:ext uri="{FF2B5EF4-FFF2-40B4-BE49-F238E27FC236}">
                          <a16:creationId xmlns:a16="http://schemas.microsoft.com/office/drawing/2014/main" id="{72F2D936-9835-4354-B89A-E44DF92BB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80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楕円 641">
                      <a:extLst>
                        <a:ext uri="{FF2B5EF4-FFF2-40B4-BE49-F238E27FC236}">
                          <a16:creationId xmlns:a16="http://schemas.microsoft.com/office/drawing/2014/main" id="{F1F35E4C-7694-468A-802D-0FE651D67A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587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D112A919-1341-4F11-8133-A7454F9CF2F0}"/>
                    </a:ext>
                  </a:extLst>
                </p:cNvPr>
                <p:cNvGrpSpPr/>
                <p:nvPr/>
              </p:nvGrpSpPr>
              <p:grpSpPr>
                <a:xfrm>
                  <a:off x="8310453" y="831995"/>
                  <a:ext cx="824322" cy="824320"/>
                  <a:chOff x="8700157" y="831995"/>
                  <a:chExt cx="824322" cy="824320"/>
                </a:xfrm>
              </p:grpSpPr>
              <p:sp>
                <p:nvSpPr>
                  <p:cNvPr id="621" name="楕円 620">
                    <a:extLst>
                      <a:ext uri="{FF2B5EF4-FFF2-40B4-BE49-F238E27FC236}">
                        <a16:creationId xmlns:a16="http://schemas.microsoft.com/office/drawing/2014/main" id="{97D3E10F-CF4A-4B48-835E-260BD539674E}"/>
                      </a:ext>
                    </a:extLst>
                  </p:cNvPr>
                  <p:cNvSpPr/>
                  <p:nvPr/>
                </p:nvSpPr>
                <p:spPr>
                  <a:xfrm>
                    <a:off x="8728598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円: 塗りつぶしなし 621">
                    <a:extLst>
                      <a:ext uri="{FF2B5EF4-FFF2-40B4-BE49-F238E27FC236}">
                        <a16:creationId xmlns:a16="http://schemas.microsoft.com/office/drawing/2014/main" id="{BE48861A-763E-48F5-A476-46AD9FCF5842}"/>
                      </a:ext>
                    </a:extLst>
                  </p:cNvPr>
                  <p:cNvSpPr/>
                  <p:nvPr/>
                </p:nvSpPr>
                <p:spPr>
                  <a:xfrm>
                    <a:off x="8700157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623" name="グループ化 622">
                    <a:extLst>
                      <a:ext uri="{FF2B5EF4-FFF2-40B4-BE49-F238E27FC236}">
                        <a16:creationId xmlns:a16="http://schemas.microsoft.com/office/drawing/2014/main" id="{A75F4723-98A3-440D-8CEB-B90B067C8990}"/>
                      </a:ext>
                    </a:extLst>
                  </p:cNvPr>
                  <p:cNvGrpSpPr/>
                  <p:nvPr/>
                </p:nvGrpSpPr>
                <p:grpSpPr>
                  <a:xfrm>
                    <a:off x="8807461" y="974293"/>
                    <a:ext cx="617587" cy="561328"/>
                    <a:chOff x="6118175" y="965451"/>
                    <a:chExt cx="617587" cy="561328"/>
                  </a:xfrm>
                </p:grpSpPr>
                <p:sp>
                  <p:nvSpPr>
                    <p:cNvPr id="624" name="楕円 623">
                      <a:extLst>
                        <a:ext uri="{FF2B5EF4-FFF2-40B4-BE49-F238E27FC236}">
                          <a16:creationId xmlns:a16="http://schemas.microsoft.com/office/drawing/2014/main" id="{88799747-C549-4278-B0D1-9AA940C8FA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8175" y="965451"/>
                      <a:ext cx="617587" cy="561328"/>
                    </a:xfrm>
                    <a:prstGeom prst="ellipse">
                      <a:avLst/>
                    </a:pr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楕円 624">
                      <a:extLst>
                        <a:ext uri="{FF2B5EF4-FFF2-40B4-BE49-F238E27FC236}">
                          <a16:creationId xmlns:a16="http://schemas.microsoft.com/office/drawing/2014/main" id="{A6D3C6BF-2173-4163-A117-F04092EFB2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7244" y="1274610"/>
                      <a:ext cx="279450" cy="218490"/>
                    </a:xfrm>
                    <a:prstGeom prst="ellipse">
                      <a:avLst/>
                    </a:prstGeom>
                    <a:solidFill>
                      <a:srgbClr val="FF66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二等辺三角形 39">
                      <a:extLst>
                        <a:ext uri="{FF2B5EF4-FFF2-40B4-BE49-F238E27FC236}">
                          <a16:creationId xmlns:a16="http://schemas.microsoft.com/office/drawing/2014/main" id="{D2B51B81-8D3D-49DF-ACDD-E529237EC787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138028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二等辺三角形 39">
                      <a:extLst>
                        <a:ext uri="{FF2B5EF4-FFF2-40B4-BE49-F238E27FC236}">
                          <a16:creationId xmlns:a16="http://schemas.microsoft.com/office/drawing/2014/main" id="{8B0A52F4-64A2-4B33-84B4-16E2B5399F60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6512649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8" name="楕円 627">
                      <a:extLst>
                        <a:ext uri="{FF2B5EF4-FFF2-40B4-BE49-F238E27FC236}">
                          <a16:creationId xmlns:a16="http://schemas.microsoft.com/office/drawing/2014/main" id="{031C435D-CE45-4696-A628-276AD5D6AC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32338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楕円 628">
                      <a:extLst>
                        <a:ext uri="{FF2B5EF4-FFF2-40B4-BE49-F238E27FC236}">
                          <a16:creationId xmlns:a16="http://schemas.microsoft.com/office/drawing/2014/main" id="{A533CCC3-7E74-4223-937C-329326A357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63332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0" name="楕円 629">
                      <a:extLst>
                        <a:ext uri="{FF2B5EF4-FFF2-40B4-BE49-F238E27FC236}">
                          <a16:creationId xmlns:a16="http://schemas.microsoft.com/office/drawing/2014/main" id="{2AB07BD8-643C-4CBD-9E50-A3A6E174D9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41888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1" name="楕円 630">
                      <a:extLst>
                        <a:ext uri="{FF2B5EF4-FFF2-40B4-BE49-F238E27FC236}">
                          <a16:creationId xmlns:a16="http://schemas.microsoft.com/office/drawing/2014/main" id="{D30C9776-AA50-4B7B-BCF0-00BC2735B5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60951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2A1715F1-2CC6-4E5C-A8DD-F7E975488A59}"/>
                    </a:ext>
                  </a:extLst>
                </p:cNvPr>
                <p:cNvGrpSpPr/>
                <p:nvPr/>
              </p:nvGrpSpPr>
              <p:grpSpPr>
                <a:xfrm>
                  <a:off x="7767144" y="156942"/>
                  <a:ext cx="824322" cy="824320"/>
                  <a:chOff x="7757182" y="831995"/>
                  <a:chExt cx="824322" cy="824320"/>
                </a:xfrm>
              </p:grpSpPr>
              <p:sp>
                <p:nvSpPr>
                  <p:cNvPr id="610" name="楕円 609">
                    <a:extLst>
                      <a:ext uri="{FF2B5EF4-FFF2-40B4-BE49-F238E27FC236}">
                        <a16:creationId xmlns:a16="http://schemas.microsoft.com/office/drawing/2014/main" id="{B7E186B0-099C-4BDC-9B02-4A475DAB9855}"/>
                      </a:ext>
                    </a:extLst>
                  </p:cNvPr>
                  <p:cNvSpPr/>
                  <p:nvPr/>
                </p:nvSpPr>
                <p:spPr>
                  <a:xfrm>
                    <a:off x="7785895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11" name="グループ化 610">
                    <a:extLst>
                      <a:ext uri="{FF2B5EF4-FFF2-40B4-BE49-F238E27FC236}">
                        <a16:creationId xmlns:a16="http://schemas.microsoft.com/office/drawing/2014/main" id="{24015A6A-D809-4B28-A351-29FFDEACDD59}"/>
                      </a:ext>
                    </a:extLst>
                  </p:cNvPr>
                  <p:cNvGrpSpPr/>
                  <p:nvPr/>
                </p:nvGrpSpPr>
                <p:grpSpPr>
                  <a:xfrm>
                    <a:off x="7922078" y="911726"/>
                    <a:ext cx="494530" cy="717050"/>
                    <a:chOff x="5318918" y="819509"/>
                    <a:chExt cx="526258" cy="763055"/>
                  </a:xfrm>
                </p:grpSpPr>
                <p:sp>
                  <p:nvSpPr>
                    <p:cNvPr id="613" name="四角形: 角を丸くする 612">
                      <a:extLst>
                        <a:ext uri="{FF2B5EF4-FFF2-40B4-BE49-F238E27FC236}">
                          <a16:creationId xmlns:a16="http://schemas.microsoft.com/office/drawing/2014/main" id="{B56B6BB5-9498-44B9-AF12-B5D6F34460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5968" y="819509"/>
                      <a:ext cx="72158" cy="15478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616C82A4-5390-4FAB-9DF1-C5609715A2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8918" y="1229085"/>
                      <a:ext cx="526258" cy="353479"/>
                    </a:xfrm>
                    <a:custGeom>
                      <a:avLst/>
                      <a:gdLst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0 w 581951"/>
                        <a:gd name="connsiteY3" fmla="*/ 116681 h 116681"/>
                        <a:gd name="connsiteX4" fmla="*/ 6838 w 581951"/>
                        <a:gd name="connsiteY4" fmla="*/ 98896 h 116681"/>
                        <a:gd name="connsiteX5" fmla="*/ 290975 w 581951"/>
                        <a:gd name="connsiteY5" fmla="*/ 0 h 116681"/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335358 w 581951"/>
                        <a:gd name="connsiteY3" fmla="*/ 115455 h 116681"/>
                        <a:gd name="connsiteX4" fmla="*/ 0 w 581951"/>
                        <a:gd name="connsiteY4" fmla="*/ 116681 h 116681"/>
                        <a:gd name="connsiteX5" fmla="*/ 6838 w 581951"/>
                        <a:gd name="connsiteY5" fmla="*/ 98896 h 116681"/>
                        <a:gd name="connsiteX6" fmla="*/ 290975 w 581951"/>
                        <a:gd name="connsiteY6" fmla="*/ 0 h 116681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81951" h="161873">
                          <a:moveTo>
                            <a:pt x="290975" y="0"/>
                          </a:moveTo>
                          <a:cubicBezTo>
                            <a:pt x="418707" y="0"/>
                            <a:pt x="528300" y="40779"/>
                            <a:pt x="575113" y="98896"/>
                          </a:cubicBezTo>
                          <a:lnTo>
                            <a:pt x="581951" y="116681"/>
                          </a:lnTo>
                          <a:cubicBezTo>
                            <a:pt x="482317" y="131745"/>
                            <a:pt x="498508" y="159187"/>
                            <a:pt x="283050" y="161873"/>
                          </a:cubicBezTo>
                          <a:cubicBezTo>
                            <a:pt x="50458" y="146809"/>
                            <a:pt x="94350" y="131745"/>
                            <a:pt x="0" y="116681"/>
                          </a:cubicBezTo>
                          <a:lnTo>
                            <a:pt x="6838" y="98896"/>
                          </a:lnTo>
                          <a:cubicBezTo>
                            <a:pt x="53651" y="40779"/>
                            <a:pt x="163244" y="0"/>
                            <a:pt x="2909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A3312E72-2734-4D9F-A807-350269DC18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5588" y="926665"/>
                      <a:ext cx="492918" cy="504825"/>
                    </a:xfrm>
                    <a:custGeom>
                      <a:avLst/>
                      <a:gdLst>
                        <a:gd name="connsiteX0" fmla="*/ 196453 w 392906"/>
                        <a:gd name="connsiteY0" fmla="*/ 0 h 417021"/>
                        <a:gd name="connsiteX1" fmla="*/ 392906 w 392906"/>
                        <a:gd name="connsiteY1" fmla="*/ 376238 h 417021"/>
                        <a:gd name="connsiteX2" fmla="*/ 391323 w 392906"/>
                        <a:gd name="connsiteY2" fmla="*/ 406326 h 417021"/>
                        <a:gd name="connsiteX3" fmla="*/ 358648 w 392906"/>
                        <a:gd name="connsiteY3" fmla="*/ 361949 h 417021"/>
                        <a:gd name="connsiteX4" fmla="*/ 318099 w 392906"/>
                        <a:gd name="connsiteY4" fmla="*/ 417021 h 417021"/>
                        <a:gd name="connsiteX5" fmla="*/ 277550 w 392906"/>
                        <a:gd name="connsiteY5" fmla="*/ 361949 h 417021"/>
                        <a:gd name="connsiteX6" fmla="*/ 237001 w 392906"/>
                        <a:gd name="connsiteY6" fmla="*/ 417020 h 417021"/>
                        <a:gd name="connsiteX7" fmla="*/ 196453 w 392906"/>
                        <a:gd name="connsiteY7" fmla="*/ 361949 h 417021"/>
                        <a:gd name="connsiteX8" fmla="*/ 155904 w 392906"/>
                        <a:gd name="connsiteY8" fmla="*/ 417020 h 417021"/>
                        <a:gd name="connsiteX9" fmla="*/ 115356 w 392906"/>
                        <a:gd name="connsiteY9" fmla="*/ 361949 h 417021"/>
                        <a:gd name="connsiteX10" fmla="*/ 74807 w 392906"/>
                        <a:gd name="connsiteY10" fmla="*/ 417020 h 417021"/>
                        <a:gd name="connsiteX11" fmla="*/ 34259 w 392906"/>
                        <a:gd name="connsiteY11" fmla="*/ 361949 h 417021"/>
                        <a:gd name="connsiteX12" fmla="*/ 1584 w 392906"/>
                        <a:gd name="connsiteY12" fmla="*/ 406326 h 417021"/>
                        <a:gd name="connsiteX13" fmla="*/ 0 w 392906"/>
                        <a:gd name="connsiteY13" fmla="*/ 376238 h 417021"/>
                        <a:gd name="connsiteX14" fmla="*/ 196453 w 392906"/>
                        <a:gd name="connsiteY14" fmla="*/ 0 h 4170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92906" h="417021">
                          <a:moveTo>
                            <a:pt x="196453" y="0"/>
                          </a:moveTo>
                          <a:cubicBezTo>
                            <a:pt x="304951" y="0"/>
                            <a:pt x="392906" y="168447"/>
                            <a:pt x="392906" y="376238"/>
                          </a:cubicBezTo>
                          <a:lnTo>
                            <a:pt x="391323" y="406326"/>
                          </a:lnTo>
                          <a:lnTo>
                            <a:pt x="358648" y="361949"/>
                          </a:lnTo>
                          <a:lnTo>
                            <a:pt x="318099" y="417021"/>
                          </a:lnTo>
                          <a:lnTo>
                            <a:pt x="277550" y="361949"/>
                          </a:lnTo>
                          <a:lnTo>
                            <a:pt x="237001" y="417020"/>
                          </a:lnTo>
                          <a:lnTo>
                            <a:pt x="196453" y="361949"/>
                          </a:lnTo>
                          <a:lnTo>
                            <a:pt x="155904" y="417020"/>
                          </a:lnTo>
                          <a:lnTo>
                            <a:pt x="115356" y="361949"/>
                          </a:lnTo>
                          <a:lnTo>
                            <a:pt x="74807" y="417020"/>
                          </a:lnTo>
                          <a:lnTo>
                            <a:pt x="34259" y="361949"/>
                          </a:lnTo>
                          <a:lnTo>
                            <a:pt x="1584" y="406326"/>
                          </a:lnTo>
                          <a:lnTo>
                            <a:pt x="0" y="376238"/>
                          </a:lnTo>
                          <a:cubicBezTo>
                            <a:pt x="0" y="168447"/>
                            <a:pt x="87955" y="0"/>
                            <a:pt x="196453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フリーフォーム: 図形 615">
                      <a:extLst>
                        <a:ext uri="{FF2B5EF4-FFF2-40B4-BE49-F238E27FC236}">
                          <a16:creationId xmlns:a16="http://schemas.microsoft.com/office/drawing/2014/main" id="{98F316D8-8A25-49AF-A25D-801252EE0D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9187" y="853592"/>
                      <a:ext cx="45720" cy="111859"/>
                    </a:xfrm>
                    <a:custGeom>
                      <a:avLst/>
                      <a:gdLst>
                        <a:gd name="connsiteX0" fmla="*/ 22860 w 45720"/>
                        <a:gd name="connsiteY0" fmla="*/ 0 h 111859"/>
                        <a:gd name="connsiteX1" fmla="*/ 45720 w 45720"/>
                        <a:gd name="connsiteY1" fmla="*/ 22860 h 111859"/>
                        <a:gd name="connsiteX2" fmla="*/ 45720 w 45720"/>
                        <a:gd name="connsiteY2" fmla="*/ 102602 h 111859"/>
                        <a:gd name="connsiteX3" fmla="*/ 41886 w 45720"/>
                        <a:gd name="connsiteY3" fmla="*/ 111859 h 111859"/>
                        <a:gd name="connsiteX4" fmla="*/ 24783 w 45720"/>
                        <a:gd name="connsiteY4" fmla="*/ 104775 h 111859"/>
                        <a:gd name="connsiteX5" fmla="*/ 20937 w 45720"/>
                        <a:gd name="connsiteY5" fmla="*/ 104775 h 111859"/>
                        <a:gd name="connsiteX6" fmla="*/ 3835 w 45720"/>
                        <a:gd name="connsiteY6" fmla="*/ 111859 h 111859"/>
                        <a:gd name="connsiteX7" fmla="*/ 0 w 45720"/>
                        <a:gd name="connsiteY7" fmla="*/ 102602 h 111859"/>
                        <a:gd name="connsiteX8" fmla="*/ 0 w 45720"/>
                        <a:gd name="connsiteY8" fmla="*/ 22860 h 111859"/>
                        <a:gd name="connsiteX9" fmla="*/ 22860 w 45720"/>
                        <a:gd name="connsiteY9" fmla="*/ 0 h 1118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" h="111859">
                          <a:moveTo>
                            <a:pt x="22860" y="0"/>
                          </a:moveTo>
                          <a:cubicBezTo>
                            <a:pt x="35485" y="0"/>
                            <a:pt x="45720" y="10235"/>
                            <a:pt x="45720" y="22860"/>
                          </a:cubicBezTo>
                          <a:lnTo>
                            <a:pt x="45720" y="102602"/>
                          </a:lnTo>
                          <a:lnTo>
                            <a:pt x="41886" y="111859"/>
                          </a:lnTo>
                          <a:lnTo>
                            <a:pt x="24783" y="104775"/>
                          </a:lnTo>
                          <a:lnTo>
                            <a:pt x="20937" y="104775"/>
                          </a:lnTo>
                          <a:lnTo>
                            <a:pt x="3835" y="111859"/>
                          </a:lnTo>
                          <a:lnTo>
                            <a:pt x="0" y="102602"/>
                          </a:lnTo>
                          <a:lnTo>
                            <a:pt x="0" y="22860"/>
                          </a:lnTo>
                          <a:cubicBezTo>
                            <a:pt x="0" y="10235"/>
                            <a:pt x="10235" y="0"/>
                            <a:pt x="22860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7" name="楕円 616">
                      <a:extLst>
                        <a:ext uri="{FF2B5EF4-FFF2-40B4-BE49-F238E27FC236}">
                          <a16:creationId xmlns:a16="http://schemas.microsoft.com/office/drawing/2014/main" id="{E5A26836-B5CC-4F99-9445-E5F7F0C557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1091" y="1244155"/>
                      <a:ext cx="61912" cy="25003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ひし形 617">
                      <a:extLst>
                        <a:ext uri="{FF2B5EF4-FFF2-40B4-BE49-F238E27FC236}">
                          <a16:creationId xmlns:a16="http://schemas.microsoft.com/office/drawing/2014/main" id="{E6F91E58-64C4-44D7-B34C-5EBBCA8D05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3707" y="1173906"/>
                      <a:ext cx="116681" cy="154784"/>
                    </a:xfrm>
                    <a:prstGeom prst="diamond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9" name="楕円 618">
                      <a:extLst>
                        <a:ext uri="{FF2B5EF4-FFF2-40B4-BE49-F238E27FC236}">
                          <a16:creationId xmlns:a16="http://schemas.microsoft.com/office/drawing/2014/main" id="{43CB2D05-D892-4514-B312-40FEF8AB0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13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0" name="楕円 619">
                      <a:extLst>
                        <a:ext uri="{FF2B5EF4-FFF2-40B4-BE49-F238E27FC236}">
                          <a16:creationId xmlns:a16="http://schemas.microsoft.com/office/drawing/2014/main" id="{163E2785-7B59-4D5A-81E3-898737E945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99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12" name="円: 塗りつぶしなし 611">
                    <a:extLst>
                      <a:ext uri="{FF2B5EF4-FFF2-40B4-BE49-F238E27FC236}">
                        <a16:creationId xmlns:a16="http://schemas.microsoft.com/office/drawing/2014/main" id="{95C9D16C-AB33-4FC1-95D6-C279DE0F4E88}"/>
                      </a:ext>
                    </a:extLst>
                  </p:cNvPr>
                  <p:cNvSpPr/>
                  <p:nvPr/>
                </p:nvSpPr>
                <p:spPr>
                  <a:xfrm>
                    <a:off x="77571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605" name="テキスト ボックス 604">
                <a:extLst>
                  <a:ext uri="{FF2B5EF4-FFF2-40B4-BE49-F238E27FC236}">
                    <a16:creationId xmlns:a16="http://schemas.microsoft.com/office/drawing/2014/main" id="{1172E7B4-EBEA-4C73-BAA2-61C44CF7116D}"/>
                  </a:ext>
                </a:extLst>
              </p:cNvPr>
              <p:cNvSpPr txBox="1"/>
              <p:nvPr/>
            </p:nvSpPr>
            <p:spPr>
              <a:xfrm>
                <a:off x="3513551" y="1743849"/>
                <a:ext cx="798654" cy="20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3000</a:t>
                </a:r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円</a:t>
                </a:r>
              </a:p>
            </p:txBody>
          </p:sp>
          <p:sp>
            <p:nvSpPr>
              <p:cNvPr id="606" name="テキスト ボックス 605">
                <a:extLst>
                  <a:ext uri="{FF2B5EF4-FFF2-40B4-BE49-F238E27FC236}">
                    <a16:creationId xmlns:a16="http://schemas.microsoft.com/office/drawing/2014/main" id="{5BE3F4A5-3B2E-411A-B2F2-7292504875F7}"/>
                  </a:ext>
                </a:extLst>
              </p:cNvPr>
              <p:cNvSpPr txBox="1"/>
              <p:nvPr/>
            </p:nvSpPr>
            <p:spPr>
              <a:xfrm>
                <a:off x="3258033" y="2150932"/>
                <a:ext cx="2802504" cy="122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●この券では、指定の店舗にて肉類のみ購入することができます。</a:t>
                </a:r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A555BAF4-74D2-4665-80CE-5DCBF1AC8EC8}"/>
                </a:ext>
              </a:extLst>
            </p:cNvPr>
            <p:cNvGrpSpPr/>
            <p:nvPr/>
          </p:nvGrpSpPr>
          <p:grpSpPr>
            <a:xfrm>
              <a:off x="3466965" y="1155667"/>
              <a:ext cx="2670146" cy="1283724"/>
              <a:chOff x="3079630" y="87126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559" name="正方形/長方形 558">
                <a:extLst>
                  <a:ext uri="{FF2B5EF4-FFF2-40B4-BE49-F238E27FC236}">
                    <a16:creationId xmlns:a16="http://schemas.microsoft.com/office/drawing/2014/main" id="{B3D3BA2C-F1C5-4C70-B899-30CA1DFBD3B5}"/>
                  </a:ext>
                </a:extLst>
              </p:cNvPr>
              <p:cNvSpPr/>
              <p:nvPr/>
            </p:nvSpPr>
            <p:spPr>
              <a:xfrm>
                <a:off x="3079630" y="871268"/>
                <a:ext cx="3140015" cy="1509622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正方形/長方形 559">
                <a:extLst>
                  <a:ext uri="{FF2B5EF4-FFF2-40B4-BE49-F238E27FC236}">
                    <a16:creationId xmlns:a16="http://schemas.microsoft.com/office/drawing/2014/main" id="{B1A93169-6D1C-4CA2-841B-7484E97DB0F3}"/>
                  </a:ext>
                </a:extLst>
              </p:cNvPr>
              <p:cNvSpPr/>
              <p:nvPr/>
            </p:nvSpPr>
            <p:spPr>
              <a:xfrm>
                <a:off x="3149837" y="936300"/>
                <a:ext cx="2999600" cy="1379558"/>
              </a:xfrm>
              <a:prstGeom prst="rect">
                <a:avLst/>
              </a:prstGeom>
              <a:pattFill prst="dkHorz">
                <a:fgClr>
                  <a:srgbClr val="FFCCCC"/>
                </a:fgClr>
                <a:bgClr>
                  <a:srgbClr val="FFCCFF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テキスト ボックス 560">
                <a:extLst>
                  <a:ext uri="{FF2B5EF4-FFF2-40B4-BE49-F238E27FC236}">
                    <a16:creationId xmlns:a16="http://schemas.microsoft.com/office/drawing/2014/main" id="{7EC6DB59-0A92-4C92-80CE-A97FF815E61C}"/>
                  </a:ext>
                </a:extLst>
              </p:cNvPr>
              <p:cNvSpPr txBox="1"/>
              <p:nvPr/>
            </p:nvSpPr>
            <p:spPr>
              <a:xfrm>
                <a:off x="3293382" y="1156292"/>
                <a:ext cx="1301750" cy="517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>
                      <a:solidFill>
                        <a:srgbClr val="CC0099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お肉券</a:t>
                </a:r>
              </a:p>
            </p:txBody>
          </p: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598C550D-D67F-491E-8EED-097A7CA7F519}"/>
                  </a:ext>
                </a:extLst>
              </p:cNvPr>
              <p:cNvGrpSpPr/>
              <p:nvPr/>
            </p:nvGrpSpPr>
            <p:grpSpPr>
              <a:xfrm>
                <a:off x="4744683" y="1082092"/>
                <a:ext cx="1241416" cy="974047"/>
                <a:chOff x="7223835" y="156942"/>
                <a:chExt cx="1910940" cy="1499373"/>
              </a:xfrm>
            </p:grpSpPr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0872C390-DF37-4C79-BB10-7C3D90DE28D4}"/>
                    </a:ext>
                  </a:extLst>
                </p:cNvPr>
                <p:cNvGrpSpPr/>
                <p:nvPr/>
              </p:nvGrpSpPr>
              <p:grpSpPr>
                <a:xfrm>
                  <a:off x="7223835" y="831995"/>
                  <a:ext cx="824322" cy="824320"/>
                  <a:chOff x="6842782" y="831995"/>
                  <a:chExt cx="824322" cy="824320"/>
                </a:xfrm>
              </p:grpSpPr>
              <p:sp>
                <p:nvSpPr>
                  <p:cNvPr id="590" name="楕円 589">
                    <a:extLst>
                      <a:ext uri="{FF2B5EF4-FFF2-40B4-BE49-F238E27FC236}">
                        <a16:creationId xmlns:a16="http://schemas.microsoft.com/office/drawing/2014/main" id="{427B271A-6985-4002-9841-9EF9A3443F08}"/>
                      </a:ext>
                    </a:extLst>
                  </p:cNvPr>
                  <p:cNvSpPr/>
                  <p:nvPr/>
                </p:nvSpPr>
                <p:spPr>
                  <a:xfrm>
                    <a:off x="6871223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円: 塗りつぶしなし 590">
                    <a:extLst>
                      <a:ext uri="{FF2B5EF4-FFF2-40B4-BE49-F238E27FC236}">
                        <a16:creationId xmlns:a16="http://schemas.microsoft.com/office/drawing/2014/main" id="{A5DD1AFD-E022-432E-A8A8-70992E2A3F91}"/>
                      </a:ext>
                    </a:extLst>
                  </p:cNvPr>
                  <p:cNvSpPr/>
                  <p:nvPr/>
                </p:nvSpPr>
                <p:spPr>
                  <a:xfrm>
                    <a:off x="68427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92" name="グループ化 591">
                    <a:extLst>
                      <a:ext uri="{FF2B5EF4-FFF2-40B4-BE49-F238E27FC236}">
                        <a16:creationId xmlns:a16="http://schemas.microsoft.com/office/drawing/2014/main" id="{33622DE7-CE30-40A7-A0F1-86D5903B10EC}"/>
                      </a:ext>
                    </a:extLst>
                  </p:cNvPr>
                  <p:cNvGrpSpPr/>
                  <p:nvPr/>
                </p:nvGrpSpPr>
                <p:grpSpPr>
                  <a:xfrm>
                    <a:off x="6944568" y="989337"/>
                    <a:ext cx="621427" cy="599719"/>
                    <a:chOff x="4248545" y="819509"/>
                    <a:chExt cx="729441" cy="703960"/>
                  </a:xfrm>
                </p:grpSpPr>
                <p:sp>
                  <p:nvSpPr>
                    <p:cNvPr id="593" name="楕円 592">
                      <a:extLst>
                        <a:ext uri="{FF2B5EF4-FFF2-40B4-BE49-F238E27FC236}">
                          <a16:creationId xmlns:a16="http://schemas.microsoft.com/office/drawing/2014/main" id="{42A99BFE-63C1-4BD0-854C-C68BF86BEC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545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4" name="楕円 593">
                      <a:extLst>
                        <a:ext uri="{FF2B5EF4-FFF2-40B4-BE49-F238E27FC236}">
                          <a16:creationId xmlns:a16="http://schemas.microsoft.com/office/drawing/2014/main" id="{05BE7CBC-5A7B-48E0-8BC8-57AB3DDDF6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4624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5" name="二等辺三角形 39">
                      <a:extLst>
                        <a:ext uri="{FF2B5EF4-FFF2-40B4-BE49-F238E27FC236}">
                          <a16:creationId xmlns:a16="http://schemas.microsoft.com/office/drawing/2014/main" id="{FE6E817E-F085-4AAA-8716-489F68DA36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2967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6" name="二等辺三角形 39">
                      <a:extLst>
                        <a:ext uri="{FF2B5EF4-FFF2-40B4-BE49-F238E27FC236}">
                          <a16:creationId xmlns:a16="http://schemas.microsoft.com/office/drawing/2014/main" id="{27762D2F-FF66-4E66-A10A-5CD01BE449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94430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7" name="フリーフォーム: 図形 596">
                      <a:extLst>
                        <a:ext uri="{FF2B5EF4-FFF2-40B4-BE49-F238E27FC236}">
                          <a16:creationId xmlns:a16="http://schemas.microsoft.com/office/drawing/2014/main" id="{05584889-166F-4E02-BE7F-7E93EF868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73561" y="916322"/>
                      <a:ext cx="457202" cy="515168"/>
                    </a:xfrm>
                    <a:custGeom>
                      <a:avLst/>
                      <a:gdLst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51873 w 509588"/>
                        <a:gd name="connsiteY11" fmla="*/ 524820 h 642624"/>
                        <a:gd name="connsiteX12" fmla="*/ 0 w 509588"/>
                        <a:gd name="connsiteY12" fmla="*/ 446561 h 642624"/>
                        <a:gd name="connsiteX13" fmla="*/ 0 w 509588"/>
                        <a:gd name="connsiteY13" fmla="*/ 84933 h 642624"/>
                        <a:gd name="connsiteX14" fmla="*/ 84933 w 509588"/>
                        <a:gd name="connsiteY14" fmla="*/ 0 h 642624"/>
                        <a:gd name="connsiteX0" fmla="*/ 85405 w 510060"/>
                        <a:gd name="connsiteY0" fmla="*/ 0 h 642624"/>
                        <a:gd name="connsiteX1" fmla="*/ 425127 w 510060"/>
                        <a:gd name="connsiteY1" fmla="*/ 0 h 642624"/>
                        <a:gd name="connsiteX2" fmla="*/ 510060 w 510060"/>
                        <a:gd name="connsiteY2" fmla="*/ 84933 h 642624"/>
                        <a:gd name="connsiteX3" fmla="*/ 510060 w 510060"/>
                        <a:gd name="connsiteY3" fmla="*/ 446561 h 642624"/>
                        <a:gd name="connsiteX4" fmla="*/ 458187 w 510060"/>
                        <a:gd name="connsiteY4" fmla="*/ 524820 h 642624"/>
                        <a:gd name="connsiteX5" fmla="*/ 431478 w 510060"/>
                        <a:gd name="connsiteY5" fmla="*/ 530212 h 642624"/>
                        <a:gd name="connsiteX6" fmla="*/ 431478 w 510060"/>
                        <a:gd name="connsiteY6" fmla="*/ 538314 h 642624"/>
                        <a:gd name="connsiteX7" fmla="*/ 327168 w 510060"/>
                        <a:gd name="connsiteY7" fmla="*/ 642624 h 642624"/>
                        <a:gd name="connsiteX8" fmla="*/ 183364 w 510060"/>
                        <a:gd name="connsiteY8" fmla="*/ 642624 h 642624"/>
                        <a:gd name="connsiteX9" fmla="*/ 79054 w 510060"/>
                        <a:gd name="connsiteY9" fmla="*/ 538314 h 642624"/>
                        <a:gd name="connsiteX10" fmla="*/ 79054 w 510060"/>
                        <a:gd name="connsiteY10" fmla="*/ 530212 h 642624"/>
                        <a:gd name="connsiteX11" fmla="*/ 52345 w 510060"/>
                        <a:gd name="connsiteY11" fmla="*/ 524820 h 642624"/>
                        <a:gd name="connsiteX12" fmla="*/ 472 w 510060"/>
                        <a:gd name="connsiteY12" fmla="*/ 84933 h 642624"/>
                        <a:gd name="connsiteX13" fmla="*/ 85405 w 510060"/>
                        <a:gd name="connsiteY13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0 w 509588"/>
                        <a:gd name="connsiteY11" fmla="*/ 84933 h 642624"/>
                        <a:gd name="connsiteX12" fmla="*/ 84933 w 509588"/>
                        <a:gd name="connsiteY12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0 w 509588"/>
                        <a:gd name="connsiteY10" fmla="*/ 84933 h 642624"/>
                        <a:gd name="connsiteX11" fmla="*/ 84933 w 509588"/>
                        <a:gd name="connsiteY11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8314 h 642624"/>
                        <a:gd name="connsiteX6" fmla="*/ 326696 w 509588"/>
                        <a:gd name="connsiteY6" fmla="*/ 642624 h 642624"/>
                        <a:gd name="connsiteX7" fmla="*/ 182892 w 509588"/>
                        <a:gd name="connsiteY7" fmla="*/ 642624 h 642624"/>
                        <a:gd name="connsiteX8" fmla="*/ 78582 w 509588"/>
                        <a:gd name="connsiteY8" fmla="*/ 538314 h 642624"/>
                        <a:gd name="connsiteX9" fmla="*/ 0 w 509588"/>
                        <a:gd name="connsiteY9" fmla="*/ 84933 h 642624"/>
                        <a:gd name="connsiteX10" fmla="*/ 84933 w 509588"/>
                        <a:gd name="connsiteY10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31006 w 509588"/>
                        <a:gd name="connsiteY4" fmla="*/ 538314 h 642624"/>
                        <a:gd name="connsiteX5" fmla="*/ 326696 w 509588"/>
                        <a:gd name="connsiteY5" fmla="*/ 642624 h 642624"/>
                        <a:gd name="connsiteX6" fmla="*/ 182892 w 509588"/>
                        <a:gd name="connsiteY6" fmla="*/ 642624 h 642624"/>
                        <a:gd name="connsiteX7" fmla="*/ 78582 w 509588"/>
                        <a:gd name="connsiteY7" fmla="*/ 538314 h 642624"/>
                        <a:gd name="connsiteX8" fmla="*/ 0 w 509588"/>
                        <a:gd name="connsiteY8" fmla="*/ 84933 h 642624"/>
                        <a:gd name="connsiteX9" fmla="*/ 84933 w 509588"/>
                        <a:gd name="connsiteY9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431006 w 509588"/>
                        <a:gd name="connsiteY3" fmla="*/ 538314 h 642624"/>
                        <a:gd name="connsiteX4" fmla="*/ 326696 w 509588"/>
                        <a:gd name="connsiteY4" fmla="*/ 642624 h 642624"/>
                        <a:gd name="connsiteX5" fmla="*/ 182892 w 509588"/>
                        <a:gd name="connsiteY5" fmla="*/ 642624 h 642624"/>
                        <a:gd name="connsiteX6" fmla="*/ 78582 w 509588"/>
                        <a:gd name="connsiteY6" fmla="*/ 538314 h 642624"/>
                        <a:gd name="connsiteX7" fmla="*/ 0 w 509588"/>
                        <a:gd name="connsiteY7" fmla="*/ 84933 h 642624"/>
                        <a:gd name="connsiteX8" fmla="*/ 84933 w 509588"/>
                        <a:gd name="connsiteY8" fmla="*/ 0 h 642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09588" h="642624">
                          <a:moveTo>
                            <a:pt x="84933" y="0"/>
                          </a:moveTo>
                          <a:lnTo>
                            <a:pt x="424655" y="0"/>
                          </a:lnTo>
                          <a:cubicBezTo>
                            <a:pt x="471562" y="0"/>
                            <a:pt x="509588" y="38026"/>
                            <a:pt x="509588" y="84933"/>
                          </a:cubicBezTo>
                          <a:lnTo>
                            <a:pt x="431006" y="538314"/>
                          </a:lnTo>
                          <a:cubicBezTo>
                            <a:pt x="431006" y="595923"/>
                            <a:pt x="384305" y="642624"/>
                            <a:pt x="326696" y="642624"/>
                          </a:cubicBezTo>
                          <a:lnTo>
                            <a:pt x="182892" y="642624"/>
                          </a:lnTo>
                          <a:cubicBezTo>
                            <a:pt x="125283" y="642624"/>
                            <a:pt x="78582" y="595923"/>
                            <a:pt x="78582" y="538314"/>
                          </a:cubicBezTo>
                          <a:lnTo>
                            <a:pt x="0" y="84933"/>
                          </a:lnTo>
                          <a:cubicBezTo>
                            <a:pt x="0" y="38026"/>
                            <a:pt x="38026" y="0"/>
                            <a:pt x="84933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8" name="アーチ 597">
                      <a:extLst>
                        <a:ext uri="{FF2B5EF4-FFF2-40B4-BE49-F238E27FC236}">
                          <a16:creationId xmlns:a16="http://schemas.microsoft.com/office/drawing/2014/main" id="{E77A5BA0-A637-4643-9CE0-27B4544B1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10472" y="1339511"/>
                      <a:ext cx="183958" cy="183958"/>
                    </a:xfrm>
                    <a:prstGeom prst="blockArc">
                      <a:avLst>
                        <a:gd name="adj1" fmla="val 19219263"/>
                        <a:gd name="adj2" fmla="val 13431078"/>
                        <a:gd name="adj3" fmla="val 1905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9" name="楕円 598">
                      <a:extLst>
                        <a:ext uri="{FF2B5EF4-FFF2-40B4-BE49-F238E27FC236}">
                          <a16:creationId xmlns:a16="http://schemas.microsoft.com/office/drawing/2014/main" id="{E917B9D8-73EF-4C27-BB5C-210F5DFEC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80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0" name="楕円 599">
                      <a:extLst>
                        <a:ext uri="{FF2B5EF4-FFF2-40B4-BE49-F238E27FC236}">
                          <a16:creationId xmlns:a16="http://schemas.microsoft.com/office/drawing/2014/main" id="{B056F0FD-A928-456B-9750-01F339CE37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587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E49BDBFC-70A8-41B9-BEEF-1920E8A6165E}"/>
                    </a:ext>
                  </a:extLst>
                </p:cNvPr>
                <p:cNvGrpSpPr/>
                <p:nvPr/>
              </p:nvGrpSpPr>
              <p:grpSpPr>
                <a:xfrm>
                  <a:off x="8310453" y="831995"/>
                  <a:ext cx="824322" cy="824320"/>
                  <a:chOff x="8700157" y="831995"/>
                  <a:chExt cx="824322" cy="824320"/>
                </a:xfrm>
              </p:grpSpPr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BFB49835-A69F-4ED6-A27C-56CD6B585930}"/>
                      </a:ext>
                    </a:extLst>
                  </p:cNvPr>
                  <p:cNvSpPr/>
                  <p:nvPr/>
                </p:nvSpPr>
                <p:spPr>
                  <a:xfrm>
                    <a:off x="8728598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円: 塗りつぶしなし 579">
                    <a:extLst>
                      <a:ext uri="{FF2B5EF4-FFF2-40B4-BE49-F238E27FC236}">
                        <a16:creationId xmlns:a16="http://schemas.microsoft.com/office/drawing/2014/main" id="{A801930B-BE7E-4508-B874-26D479DC2C25}"/>
                      </a:ext>
                    </a:extLst>
                  </p:cNvPr>
                  <p:cNvSpPr/>
                  <p:nvPr/>
                </p:nvSpPr>
                <p:spPr>
                  <a:xfrm>
                    <a:off x="8700157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81" name="グループ化 580">
                    <a:extLst>
                      <a:ext uri="{FF2B5EF4-FFF2-40B4-BE49-F238E27FC236}">
                        <a16:creationId xmlns:a16="http://schemas.microsoft.com/office/drawing/2014/main" id="{AD936A9D-2B3C-4A70-B7D2-EF77E72FEE69}"/>
                      </a:ext>
                    </a:extLst>
                  </p:cNvPr>
                  <p:cNvGrpSpPr/>
                  <p:nvPr/>
                </p:nvGrpSpPr>
                <p:grpSpPr>
                  <a:xfrm>
                    <a:off x="8807461" y="974293"/>
                    <a:ext cx="617587" cy="561328"/>
                    <a:chOff x="6118175" y="965451"/>
                    <a:chExt cx="617587" cy="561328"/>
                  </a:xfrm>
                </p:grpSpPr>
                <p:sp>
                  <p:nvSpPr>
                    <p:cNvPr id="582" name="楕円 581">
                      <a:extLst>
                        <a:ext uri="{FF2B5EF4-FFF2-40B4-BE49-F238E27FC236}">
                          <a16:creationId xmlns:a16="http://schemas.microsoft.com/office/drawing/2014/main" id="{CA7B40F6-0C1B-4C4E-8DFE-F842A71FCC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8175" y="965451"/>
                      <a:ext cx="617587" cy="561328"/>
                    </a:xfrm>
                    <a:prstGeom prst="ellipse">
                      <a:avLst/>
                    </a:pr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楕円 582">
                      <a:extLst>
                        <a:ext uri="{FF2B5EF4-FFF2-40B4-BE49-F238E27FC236}">
                          <a16:creationId xmlns:a16="http://schemas.microsoft.com/office/drawing/2014/main" id="{9C5487FA-7A78-4304-9D64-6E81793389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7244" y="1274610"/>
                      <a:ext cx="279450" cy="218490"/>
                    </a:xfrm>
                    <a:prstGeom prst="ellipse">
                      <a:avLst/>
                    </a:prstGeom>
                    <a:solidFill>
                      <a:srgbClr val="FF66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4" name="二等辺三角形 39">
                      <a:extLst>
                        <a:ext uri="{FF2B5EF4-FFF2-40B4-BE49-F238E27FC236}">
                          <a16:creationId xmlns:a16="http://schemas.microsoft.com/office/drawing/2014/main" id="{85837CC4-B650-4783-817D-5F06CEF0CEA5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138028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二等辺三角形 39">
                      <a:extLst>
                        <a:ext uri="{FF2B5EF4-FFF2-40B4-BE49-F238E27FC236}">
                          <a16:creationId xmlns:a16="http://schemas.microsoft.com/office/drawing/2014/main" id="{31149943-6791-4F3F-BDA7-92B6E1C09DAE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6512649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楕円 585">
                      <a:extLst>
                        <a:ext uri="{FF2B5EF4-FFF2-40B4-BE49-F238E27FC236}">
                          <a16:creationId xmlns:a16="http://schemas.microsoft.com/office/drawing/2014/main" id="{D274899F-93C5-49D1-BD9F-622122ED85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32338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7" name="楕円 586">
                      <a:extLst>
                        <a:ext uri="{FF2B5EF4-FFF2-40B4-BE49-F238E27FC236}">
                          <a16:creationId xmlns:a16="http://schemas.microsoft.com/office/drawing/2014/main" id="{5243CD56-7E9C-4D9B-8EAA-4C20F146AA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63332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8" name="楕円 587">
                      <a:extLst>
                        <a:ext uri="{FF2B5EF4-FFF2-40B4-BE49-F238E27FC236}">
                          <a16:creationId xmlns:a16="http://schemas.microsoft.com/office/drawing/2014/main" id="{059BEFAC-6153-4A57-A3CB-CFD0F1F1D8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41888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9" name="楕円 588">
                      <a:extLst>
                        <a:ext uri="{FF2B5EF4-FFF2-40B4-BE49-F238E27FC236}">
                          <a16:creationId xmlns:a16="http://schemas.microsoft.com/office/drawing/2014/main" id="{2F851227-5208-4D60-B9B6-2FE498B312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60951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67" name="グループ化 566">
                  <a:extLst>
                    <a:ext uri="{FF2B5EF4-FFF2-40B4-BE49-F238E27FC236}">
                      <a16:creationId xmlns:a16="http://schemas.microsoft.com/office/drawing/2014/main" id="{D71F8C61-693A-4B1A-8ED1-68EA16E48FC1}"/>
                    </a:ext>
                  </a:extLst>
                </p:cNvPr>
                <p:cNvGrpSpPr/>
                <p:nvPr/>
              </p:nvGrpSpPr>
              <p:grpSpPr>
                <a:xfrm>
                  <a:off x="7767144" y="156942"/>
                  <a:ext cx="824322" cy="824320"/>
                  <a:chOff x="7757182" y="831995"/>
                  <a:chExt cx="824322" cy="824320"/>
                </a:xfrm>
              </p:grpSpPr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7A458259-61FD-4431-9D49-9531F1F9EABA}"/>
                      </a:ext>
                    </a:extLst>
                  </p:cNvPr>
                  <p:cNvSpPr/>
                  <p:nvPr/>
                </p:nvSpPr>
                <p:spPr>
                  <a:xfrm>
                    <a:off x="7785895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69" name="グループ化 568">
                    <a:extLst>
                      <a:ext uri="{FF2B5EF4-FFF2-40B4-BE49-F238E27FC236}">
                        <a16:creationId xmlns:a16="http://schemas.microsoft.com/office/drawing/2014/main" id="{3F942E9C-B87F-49F4-98BC-9063E36A5865}"/>
                      </a:ext>
                    </a:extLst>
                  </p:cNvPr>
                  <p:cNvGrpSpPr/>
                  <p:nvPr/>
                </p:nvGrpSpPr>
                <p:grpSpPr>
                  <a:xfrm>
                    <a:off x="7922078" y="911726"/>
                    <a:ext cx="494530" cy="717050"/>
                    <a:chOff x="5318918" y="819509"/>
                    <a:chExt cx="526258" cy="763055"/>
                  </a:xfrm>
                </p:grpSpPr>
                <p:sp>
                  <p:nvSpPr>
                    <p:cNvPr id="571" name="四角形: 角を丸くする 570">
                      <a:extLst>
                        <a:ext uri="{FF2B5EF4-FFF2-40B4-BE49-F238E27FC236}">
                          <a16:creationId xmlns:a16="http://schemas.microsoft.com/office/drawing/2014/main" id="{F3855B8E-D481-4515-AA19-D5BC6E542C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5968" y="819509"/>
                      <a:ext cx="72158" cy="15478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2" name="フリーフォーム: 図形 571">
                      <a:extLst>
                        <a:ext uri="{FF2B5EF4-FFF2-40B4-BE49-F238E27FC236}">
                          <a16:creationId xmlns:a16="http://schemas.microsoft.com/office/drawing/2014/main" id="{1FC98D94-E781-4680-8258-56742B8215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8918" y="1229085"/>
                      <a:ext cx="526258" cy="353479"/>
                    </a:xfrm>
                    <a:custGeom>
                      <a:avLst/>
                      <a:gdLst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0 w 581951"/>
                        <a:gd name="connsiteY3" fmla="*/ 116681 h 116681"/>
                        <a:gd name="connsiteX4" fmla="*/ 6838 w 581951"/>
                        <a:gd name="connsiteY4" fmla="*/ 98896 h 116681"/>
                        <a:gd name="connsiteX5" fmla="*/ 290975 w 581951"/>
                        <a:gd name="connsiteY5" fmla="*/ 0 h 116681"/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335358 w 581951"/>
                        <a:gd name="connsiteY3" fmla="*/ 115455 h 116681"/>
                        <a:gd name="connsiteX4" fmla="*/ 0 w 581951"/>
                        <a:gd name="connsiteY4" fmla="*/ 116681 h 116681"/>
                        <a:gd name="connsiteX5" fmla="*/ 6838 w 581951"/>
                        <a:gd name="connsiteY5" fmla="*/ 98896 h 116681"/>
                        <a:gd name="connsiteX6" fmla="*/ 290975 w 581951"/>
                        <a:gd name="connsiteY6" fmla="*/ 0 h 116681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81951" h="161873">
                          <a:moveTo>
                            <a:pt x="290975" y="0"/>
                          </a:moveTo>
                          <a:cubicBezTo>
                            <a:pt x="418707" y="0"/>
                            <a:pt x="528300" y="40779"/>
                            <a:pt x="575113" y="98896"/>
                          </a:cubicBezTo>
                          <a:lnTo>
                            <a:pt x="581951" y="116681"/>
                          </a:lnTo>
                          <a:cubicBezTo>
                            <a:pt x="482317" y="131745"/>
                            <a:pt x="498508" y="159187"/>
                            <a:pt x="283050" y="161873"/>
                          </a:cubicBezTo>
                          <a:cubicBezTo>
                            <a:pt x="50458" y="146809"/>
                            <a:pt x="94350" y="131745"/>
                            <a:pt x="0" y="116681"/>
                          </a:cubicBezTo>
                          <a:lnTo>
                            <a:pt x="6838" y="98896"/>
                          </a:lnTo>
                          <a:cubicBezTo>
                            <a:pt x="53651" y="40779"/>
                            <a:pt x="163244" y="0"/>
                            <a:pt x="2909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3" name="フリーフォーム: 図形 572">
                      <a:extLst>
                        <a:ext uri="{FF2B5EF4-FFF2-40B4-BE49-F238E27FC236}">
                          <a16:creationId xmlns:a16="http://schemas.microsoft.com/office/drawing/2014/main" id="{B286EA24-48CE-434B-932F-8E5187DD95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5588" y="926665"/>
                      <a:ext cx="492918" cy="504825"/>
                    </a:xfrm>
                    <a:custGeom>
                      <a:avLst/>
                      <a:gdLst>
                        <a:gd name="connsiteX0" fmla="*/ 196453 w 392906"/>
                        <a:gd name="connsiteY0" fmla="*/ 0 h 417021"/>
                        <a:gd name="connsiteX1" fmla="*/ 392906 w 392906"/>
                        <a:gd name="connsiteY1" fmla="*/ 376238 h 417021"/>
                        <a:gd name="connsiteX2" fmla="*/ 391323 w 392906"/>
                        <a:gd name="connsiteY2" fmla="*/ 406326 h 417021"/>
                        <a:gd name="connsiteX3" fmla="*/ 358648 w 392906"/>
                        <a:gd name="connsiteY3" fmla="*/ 361949 h 417021"/>
                        <a:gd name="connsiteX4" fmla="*/ 318099 w 392906"/>
                        <a:gd name="connsiteY4" fmla="*/ 417021 h 417021"/>
                        <a:gd name="connsiteX5" fmla="*/ 277550 w 392906"/>
                        <a:gd name="connsiteY5" fmla="*/ 361949 h 417021"/>
                        <a:gd name="connsiteX6" fmla="*/ 237001 w 392906"/>
                        <a:gd name="connsiteY6" fmla="*/ 417020 h 417021"/>
                        <a:gd name="connsiteX7" fmla="*/ 196453 w 392906"/>
                        <a:gd name="connsiteY7" fmla="*/ 361949 h 417021"/>
                        <a:gd name="connsiteX8" fmla="*/ 155904 w 392906"/>
                        <a:gd name="connsiteY8" fmla="*/ 417020 h 417021"/>
                        <a:gd name="connsiteX9" fmla="*/ 115356 w 392906"/>
                        <a:gd name="connsiteY9" fmla="*/ 361949 h 417021"/>
                        <a:gd name="connsiteX10" fmla="*/ 74807 w 392906"/>
                        <a:gd name="connsiteY10" fmla="*/ 417020 h 417021"/>
                        <a:gd name="connsiteX11" fmla="*/ 34259 w 392906"/>
                        <a:gd name="connsiteY11" fmla="*/ 361949 h 417021"/>
                        <a:gd name="connsiteX12" fmla="*/ 1584 w 392906"/>
                        <a:gd name="connsiteY12" fmla="*/ 406326 h 417021"/>
                        <a:gd name="connsiteX13" fmla="*/ 0 w 392906"/>
                        <a:gd name="connsiteY13" fmla="*/ 376238 h 417021"/>
                        <a:gd name="connsiteX14" fmla="*/ 196453 w 392906"/>
                        <a:gd name="connsiteY14" fmla="*/ 0 h 4170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92906" h="417021">
                          <a:moveTo>
                            <a:pt x="196453" y="0"/>
                          </a:moveTo>
                          <a:cubicBezTo>
                            <a:pt x="304951" y="0"/>
                            <a:pt x="392906" y="168447"/>
                            <a:pt x="392906" y="376238"/>
                          </a:cubicBezTo>
                          <a:lnTo>
                            <a:pt x="391323" y="406326"/>
                          </a:lnTo>
                          <a:lnTo>
                            <a:pt x="358648" y="361949"/>
                          </a:lnTo>
                          <a:lnTo>
                            <a:pt x="318099" y="417021"/>
                          </a:lnTo>
                          <a:lnTo>
                            <a:pt x="277550" y="361949"/>
                          </a:lnTo>
                          <a:lnTo>
                            <a:pt x="237001" y="417020"/>
                          </a:lnTo>
                          <a:lnTo>
                            <a:pt x="196453" y="361949"/>
                          </a:lnTo>
                          <a:lnTo>
                            <a:pt x="155904" y="417020"/>
                          </a:lnTo>
                          <a:lnTo>
                            <a:pt x="115356" y="361949"/>
                          </a:lnTo>
                          <a:lnTo>
                            <a:pt x="74807" y="417020"/>
                          </a:lnTo>
                          <a:lnTo>
                            <a:pt x="34259" y="361949"/>
                          </a:lnTo>
                          <a:lnTo>
                            <a:pt x="1584" y="406326"/>
                          </a:lnTo>
                          <a:lnTo>
                            <a:pt x="0" y="376238"/>
                          </a:lnTo>
                          <a:cubicBezTo>
                            <a:pt x="0" y="168447"/>
                            <a:pt x="87955" y="0"/>
                            <a:pt x="196453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4" name="フリーフォーム: 図形 573">
                      <a:extLst>
                        <a:ext uri="{FF2B5EF4-FFF2-40B4-BE49-F238E27FC236}">
                          <a16:creationId xmlns:a16="http://schemas.microsoft.com/office/drawing/2014/main" id="{82E45E49-F826-49FA-824A-A13A056CD8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9187" y="853592"/>
                      <a:ext cx="45720" cy="111859"/>
                    </a:xfrm>
                    <a:custGeom>
                      <a:avLst/>
                      <a:gdLst>
                        <a:gd name="connsiteX0" fmla="*/ 22860 w 45720"/>
                        <a:gd name="connsiteY0" fmla="*/ 0 h 111859"/>
                        <a:gd name="connsiteX1" fmla="*/ 45720 w 45720"/>
                        <a:gd name="connsiteY1" fmla="*/ 22860 h 111859"/>
                        <a:gd name="connsiteX2" fmla="*/ 45720 w 45720"/>
                        <a:gd name="connsiteY2" fmla="*/ 102602 h 111859"/>
                        <a:gd name="connsiteX3" fmla="*/ 41886 w 45720"/>
                        <a:gd name="connsiteY3" fmla="*/ 111859 h 111859"/>
                        <a:gd name="connsiteX4" fmla="*/ 24783 w 45720"/>
                        <a:gd name="connsiteY4" fmla="*/ 104775 h 111859"/>
                        <a:gd name="connsiteX5" fmla="*/ 20937 w 45720"/>
                        <a:gd name="connsiteY5" fmla="*/ 104775 h 111859"/>
                        <a:gd name="connsiteX6" fmla="*/ 3835 w 45720"/>
                        <a:gd name="connsiteY6" fmla="*/ 111859 h 111859"/>
                        <a:gd name="connsiteX7" fmla="*/ 0 w 45720"/>
                        <a:gd name="connsiteY7" fmla="*/ 102602 h 111859"/>
                        <a:gd name="connsiteX8" fmla="*/ 0 w 45720"/>
                        <a:gd name="connsiteY8" fmla="*/ 22860 h 111859"/>
                        <a:gd name="connsiteX9" fmla="*/ 22860 w 45720"/>
                        <a:gd name="connsiteY9" fmla="*/ 0 h 1118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" h="111859">
                          <a:moveTo>
                            <a:pt x="22860" y="0"/>
                          </a:moveTo>
                          <a:cubicBezTo>
                            <a:pt x="35485" y="0"/>
                            <a:pt x="45720" y="10235"/>
                            <a:pt x="45720" y="22860"/>
                          </a:cubicBezTo>
                          <a:lnTo>
                            <a:pt x="45720" y="102602"/>
                          </a:lnTo>
                          <a:lnTo>
                            <a:pt x="41886" y="111859"/>
                          </a:lnTo>
                          <a:lnTo>
                            <a:pt x="24783" y="104775"/>
                          </a:lnTo>
                          <a:lnTo>
                            <a:pt x="20937" y="104775"/>
                          </a:lnTo>
                          <a:lnTo>
                            <a:pt x="3835" y="111859"/>
                          </a:lnTo>
                          <a:lnTo>
                            <a:pt x="0" y="102602"/>
                          </a:lnTo>
                          <a:lnTo>
                            <a:pt x="0" y="22860"/>
                          </a:lnTo>
                          <a:cubicBezTo>
                            <a:pt x="0" y="10235"/>
                            <a:pt x="10235" y="0"/>
                            <a:pt x="22860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5" name="楕円 574">
                      <a:extLst>
                        <a:ext uri="{FF2B5EF4-FFF2-40B4-BE49-F238E27FC236}">
                          <a16:creationId xmlns:a16="http://schemas.microsoft.com/office/drawing/2014/main" id="{75FDEFBE-2783-4EA3-8992-1BA48F6F5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1091" y="1244155"/>
                      <a:ext cx="61912" cy="25003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6" name="ひし形 575">
                      <a:extLst>
                        <a:ext uri="{FF2B5EF4-FFF2-40B4-BE49-F238E27FC236}">
                          <a16:creationId xmlns:a16="http://schemas.microsoft.com/office/drawing/2014/main" id="{C92751CD-96CC-4F2E-BE99-57C70FB470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3707" y="1173906"/>
                      <a:ext cx="116681" cy="154784"/>
                    </a:xfrm>
                    <a:prstGeom prst="diamond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楕円 576">
                      <a:extLst>
                        <a:ext uri="{FF2B5EF4-FFF2-40B4-BE49-F238E27FC236}">
                          <a16:creationId xmlns:a16="http://schemas.microsoft.com/office/drawing/2014/main" id="{7CCEBE34-99AF-4FEC-8015-264B3373CE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13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楕円 577">
                      <a:extLst>
                        <a:ext uri="{FF2B5EF4-FFF2-40B4-BE49-F238E27FC236}">
                          <a16:creationId xmlns:a16="http://schemas.microsoft.com/office/drawing/2014/main" id="{CF93B062-04D8-4ABF-B5DA-3EC1761D15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99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0" name="円: 塗りつぶしなし 569">
                    <a:extLst>
                      <a:ext uri="{FF2B5EF4-FFF2-40B4-BE49-F238E27FC236}">
                        <a16:creationId xmlns:a16="http://schemas.microsoft.com/office/drawing/2014/main" id="{A12C1D7D-DF5A-4CDE-850B-6228A3522DBD}"/>
                      </a:ext>
                    </a:extLst>
                  </p:cNvPr>
                  <p:cNvSpPr/>
                  <p:nvPr/>
                </p:nvSpPr>
                <p:spPr>
                  <a:xfrm>
                    <a:off x="77571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63" name="テキスト ボックス 562">
                <a:extLst>
                  <a:ext uri="{FF2B5EF4-FFF2-40B4-BE49-F238E27FC236}">
                    <a16:creationId xmlns:a16="http://schemas.microsoft.com/office/drawing/2014/main" id="{2FE6CECC-BD44-4D5C-BC34-177AC569A718}"/>
                  </a:ext>
                </a:extLst>
              </p:cNvPr>
              <p:cNvSpPr txBox="1"/>
              <p:nvPr/>
            </p:nvSpPr>
            <p:spPr>
              <a:xfrm>
                <a:off x="3513551" y="1743849"/>
                <a:ext cx="798654" cy="20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3000</a:t>
                </a:r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円</a:t>
                </a:r>
              </a:p>
            </p:txBody>
          </p:sp>
          <p:sp>
            <p:nvSpPr>
              <p:cNvPr id="564" name="テキスト ボックス 563">
                <a:extLst>
                  <a:ext uri="{FF2B5EF4-FFF2-40B4-BE49-F238E27FC236}">
                    <a16:creationId xmlns:a16="http://schemas.microsoft.com/office/drawing/2014/main" id="{F053E27C-C2A1-498F-863B-D909E10647FA}"/>
                  </a:ext>
                </a:extLst>
              </p:cNvPr>
              <p:cNvSpPr txBox="1"/>
              <p:nvPr/>
            </p:nvSpPr>
            <p:spPr>
              <a:xfrm>
                <a:off x="3258033" y="2150932"/>
                <a:ext cx="2802504" cy="122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●この券では、指定の店舗にて肉類のみ購入することができます。</a:t>
                </a:r>
              </a:p>
            </p:txBody>
          </p: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C72C7738-A881-43E1-BF25-F6BC4443C0E4}"/>
                </a:ext>
              </a:extLst>
            </p:cNvPr>
            <p:cNvGrpSpPr/>
            <p:nvPr/>
          </p:nvGrpSpPr>
          <p:grpSpPr>
            <a:xfrm rot="440489">
              <a:off x="3563763" y="1412470"/>
              <a:ext cx="2670146" cy="1283724"/>
              <a:chOff x="3079630" y="87126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5AB815B0-40B5-48B5-85B9-2F70BDB1D40C}"/>
                  </a:ext>
                </a:extLst>
              </p:cNvPr>
              <p:cNvSpPr/>
              <p:nvPr/>
            </p:nvSpPr>
            <p:spPr>
              <a:xfrm>
                <a:off x="3079630" y="871268"/>
                <a:ext cx="3140015" cy="1509622"/>
              </a:xfrm>
              <a:prstGeom prst="rect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F75B0F97-260B-45F3-B658-FF7B1AA33A3B}"/>
                  </a:ext>
                </a:extLst>
              </p:cNvPr>
              <p:cNvSpPr/>
              <p:nvPr/>
            </p:nvSpPr>
            <p:spPr>
              <a:xfrm>
                <a:off x="3149837" y="936300"/>
                <a:ext cx="2999600" cy="1379558"/>
              </a:xfrm>
              <a:prstGeom prst="rect">
                <a:avLst/>
              </a:prstGeom>
              <a:pattFill prst="dkHorz">
                <a:fgClr>
                  <a:srgbClr val="FFCCCC"/>
                </a:fgClr>
                <a:bgClr>
                  <a:srgbClr val="FFCCFF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テキスト ボックス 518">
                <a:extLst>
                  <a:ext uri="{FF2B5EF4-FFF2-40B4-BE49-F238E27FC236}">
                    <a16:creationId xmlns:a16="http://schemas.microsoft.com/office/drawing/2014/main" id="{315BC15F-077A-48C9-ACA6-B8234E361FFC}"/>
                  </a:ext>
                </a:extLst>
              </p:cNvPr>
              <p:cNvSpPr txBox="1"/>
              <p:nvPr/>
            </p:nvSpPr>
            <p:spPr>
              <a:xfrm>
                <a:off x="3293382" y="1156292"/>
                <a:ext cx="1301750" cy="517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>
                      <a:solidFill>
                        <a:srgbClr val="CC0099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お肉券</a:t>
                </a:r>
              </a:p>
            </p:txBody>
          </p: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1B366166-6D9E-4DEF-A881-7E644C70D12B}"/>
                  </a:ext>
                </a:extLst>
              </p:cNvPr>
              <p:cNvGrpSpPr/>
              <p:nvPr/>
            </p:nvGrpSpPr>
            <p:grpSpPr>
              <a:xfrm>
                <a:off x="4744683" y="1082092"/>
                <a:ext cx="1241416" cy="974047"/>
                <a:chOff x="7223835" y="156942"/>
                <a:chExt cx="1910940" cy="1499373"/>
              </a:xfrm>
            </p:grpSpPr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94DDA07B-79F6-4240-9776-52B9B874CF8C}"/>
                    </a:ext>
                  </a:extLst>
                </p:cNvPr>
                <p:cNvGrpSpPr/>
                <p:nvPr/>
              </p:nvGrpSpPr>
              <p:grpSpPr>
                <a:xfrm>
                  <a:off x="7223835" y="831995"/>
                  <a:ext cx="824322" cy="824320"/>
                  <a:chOff x="6842782" y="831995"/>
                  <a:chExt cx="824322" cy="824320"/>
                </a:xfrm>
              </p:grpSpPr>
              <p:sp>
                <p:nvSpPr>
                  <p:cNvPr id="548" name="楕円 547">
                    <a:extLst>
                      <a:ext uri="{FF2B5EF4-FFF2-40B4-BE49-F238E27FC236}">
                        <a16:creationId xmlns:a16="http://schemas.microsoft.com/office/drawing/2014/main" id="{E7714D44-DE6E-470F-8B28-3545E582BEB1}"/>
                      </a:ext>
                    </a:extLst>
                  </p:cNvPr>
                  <p:cNvSpPr/>
                  <p:nvPr/>
                </p:nvSpPr>
                <p:spPr>
                  <a:xfrm>
                    <a:off x="6871223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円: 塗りつぶしなし 548">
                    <a:extLst>
                      <a:ext uri="{FF2B5EF4-FFF2-40B4-BE49-F238E27FC236}">
                        <a16:creationId xmlns:a16="http://schemas.microsoft.com/office/drawing/2014/main" id="{0329BDEC-C289-4732-9079-65AB5E1E0350}"/>
                      </a:ext>
                    </a:extLst>
                  </p:cNvPr>
                  <p:cNvSpPr/>
                  <p:nvPr/>
                </p:nvSpPr>
                <p:spPr>
                  <a:xfrm>
                    <a:off x="68427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50" name="グループ化 549">
                    <a:extLst>
                      <a:ext uri="{FF2B5EF4-FFF2-40B4-BE49-F238E27FC236}">
                        <a16:creationId xmlns:a16="http://schemas.microsoft.com/office/drawing/2014/main" id="{D4D36320-5B12-4D7F-923C-A7B84430C584}"/>
                      </a:ext>
                    </a:extLst>
                  </p:cNvPr>
                  <p:cNvGrpSpPr/>
                  <p:nvPr/>
                </p:nvGrpSpPr>
                <p:grpSpPr>
                  <a:xfrm>
                    <a:off x="6944568" y="989337"/>
                    <a:ext cx="621427" cy="599719"/>
                    <a:chOff x="4248545" y="819509"/>
                    <a:chExt cx="729441" cy="703960"/>
                  </a:xfrm>
                </p:grpSpPr>
                <p:sp>
                  <p:nvSpPr>
                    <p:cNvPr id="551" name="楕円 550">
                      <a:extLst>
                        <a:ext uri="{FF2B5EF4-FFF2-40B4-BE49-F238E27FC236}">
                          <a16:creationId xmlns:a16="http://schemas.microsoft.com/office/drawing/2014/main" id="{F0047208-39BC-477A-BDF3-82C30FCD88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545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2" name="楕円 551">
                      <a:extLst>
                        <a:ext uri="{FF2B5EF4-FFF2-40B4-BE49-F238E27FC236}">
                          <a16:creationId xmlns:a16="http://schemas.microsoft.com/office/drawing/2014/main" id="{0BE73067-C105-458D-8C46-E57BB61658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4624" y="909521"/>
                      <a:ext cx="233362" cy="92123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3" name="二等辺三角形 39">
                      <a:extLst>
                        <a:ext uri="{FF2B5EF4-FFF2-40B4-BE49-F238E27FC236}">
                          <a16:creationId xmlns:a16="http://schemas.microsoft.com/office/drawing/2014/main" id="{A264AE45-F48E-443A-9F91-2C99084D3A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2967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4" name="二等辺三角形 39">
                      <a:extLst>
                        <a:ext uri="{FF2B5EF4-FFF2-40B4-BE49-F238E27FC236}">
                          <a16:creationId xmlns:a16="http://schemas.microsoft.com/office/drawing/2014/main" id="{17E5FB8B-C505-4C2E-9B7C-46CCC62A49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94430" y="819509"/>
                      <a:ext cx="92033" cy="126207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7133" h="626271">
                          <a:moveTo>
                            <a:pt x="0" y="626271"/>
                          </a:moveTo>
                          <a:cubicBezTo>
                            <a:pt x="69522" y="417514"/>
                            <a:pt x="162858" y="-792"/>
                            <a:pt x="208567" y="1"/>
                          </a:cubicBezTo>
                          <a:cubicBezTo>
                            <a:pt x="254276" y="794"/>
                            <a:pt x="347611" y="417514"/>
                            <a:pt x="417133" y="626271"/>
                          </a:cubicBezTo>
                          <a:lnTo>
                            <a:pt x="0" y="62627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5" name="フリーフォーム: 図形 554">
                      <a:extLst>
                        <a:ext uri="{FF2B5EF4-FFF2-40B4-BE49-F238E27FC236}">
                          <a16:creationId xmlns:a16="http://schemas.microsoft.com/office/drawing/2014/main" id="{6A53232D-CEC0-4C76-916F-2CEFCC606B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73561" y="916322"/>
                      <a:ext cx="457202" cy="515168"/>
                    </a:xfrm>
                    <a:custGeom>
                      <a:avLst/>
                      <a:gdLst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51873 w 509588"/>
                        <a:gd name="connsiteY11" fmla="*/ 524820 h 642624"/>
                        <a:gd name="connsiteX12" fmla="*/ 0 w 509588"/>
                        <a:gd name="connsiteY12" fmla="*/ 446561 h 642624"/>
                        <a:gd name="connsiteX13" fmla="*/ 0 w 509588"/>
                        <a:gd name="connsiteY13" fmla="*/ 84933 h 642624"/>
                        <a:gd name="connsiteX14" fmla="*/ 84933 w 509588"/>
                        <a:gd name="connsiteY14" fmla="*/ 0 h 642624"/>
                        <a:gd name="connsiteX0" fmla="*/ 85405 w 510060"/>
                        <a:gd name="connsiteY0" fmla="*/ 0 h 642624"/>
                        <a:gd name="connsiteX1" fmla="*/ 425127 w 510060"/>
                        <a:gd name="connsiteY1" fmla="*/ 0 h 642624"/>
                        <a:gd name="connsiteX2" fmla="*/ 510060 w 510060"/>
                        <a:gd name="connsiteY2" fmla="*/ 84933 h 642624"/>
                        <a:gd name="connsiteX3" fmla="*/ 510060 w 510060"/>
                        <a:gd name="connsiteY3" fmla="*/ 446561 h 642624"/>
                        <a:gd name="connsiteX4" fmla="*/ 458187 w 510060"/>
                        <a:gd name="connsiteY4" fmla="*/ 524820 h 642624"/>
                        <a:gd name="connsiteX5" fmla="*/ 431478 w 510060"/>
                        <a:gd name="connsiteY5" fmla="*/ 530212 h 642624"/>
                        <a:gd name="connsiteX6" fmla="*/ 431478 w 510060"/>
                        <a:gd name="connsiteY6" fmla="*/ 538314 h 642624"/>
                        <a:gd name="connsiteX7" fmla="*/ 327168 w 510060"/>
                        <a:gd name="connsiteY7" fmla="*/ 642624 h 642624"/>
                        <a:gd name="connsiteX8" fmla="*/ 183364 w 510060"/>
                        <a:gd name="connsiteY8" fmla="*/ 642624 h 642624"/>
                        <a:gd name="connsiteX9" fmla="*/ 79054 w 510060"/>
                        <a:gd name="connsiteY9" fmla="*/ 538314 h 642624"/>
                        <a:gd name="connsiteX10" fmla="*/ 79054 w 510060"/>
                        <a:gd name="connsiteY10" fmla="*/ 530212 h 642624"/>
                        <a:gd name="connsiteX11" fmla="*/ 52345 w 510060"/>
                        <a:gd name="connsiteY11" fmla="*/ 524820 h 642624"/>
                        <a:gd name="connsiteX12" fmla="*/ 472 w 510060"/>
                        <a:gd name="connsiteY12" fmla="*/ 84933 h 642624"/>
                        <a:gd name="connsiteX13" fmla="*/ 85405 w 510060"/>
                        <a:gd name="connsiteY13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78582 w 509588"/>
                        <a:gd name="connsiteY10" fmla="*/ 530212 h 642624"/>
                        <a:gd name="connsiteX11" fmla="*/ 0 w 509588"/>
                        <a:gd name="connsiteY11" fmla="*/ 84933 h 642624"/>
                        <a:gd name="connsiteX12" fmla="*/ 84933 w 509588"/>
                        <a:gd name="connsiteY12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0212 h 642624"/>
                        <a:gd name="connsiteX6" fmla="*/ 431006 w 509588"/>
                        <a:gd name="connsiteY6" fmla="*/ 538314 h 642624"/>
                        <a:gd name="connsiteX7" fmla="*/ 326696 w 509588"/>
                        <a:gd name="connsiteY7" fmla="*/ 642624 h 642624"/>
                        <a:gd name="connsiteX8" fmla="*/ 182892 w 509588"/>
                        <a:gd name="connsiteY8" fmla="*/ 642624 h 642624"/>
                        <a:gd name="connsiteX9" fmla="*/ 78582 w 509588"/>
                        <a:gd name="connsiteY9" fmla="*/ 538314 h 642624"/>
                        <a:gd name="connsiteX10" fmla="*/ 0 w 509588"/>
                        <a:gd name="connsiteY10" fmla="*/ 84933 h 642624"/>
                        <a:gd name="connsiteX11" fmla="*/ 84933 w 509588"/>
                        <a:gd name="connsiteY11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57715 w 509588"/>
                        <a:gd name="connsiteY4" fmla="*/ 524820 h 642624"/>
                        <a:gd name="connsiteX5" fmla="*/ 431006 w 509588"/>
                        <a:gd name="connsiteY5" fmla="*/ 538314 h 642624"/>
                        <a:gd name="connsiteX6" fmla="*/ 326696 w 509588"/>
                        <a:gd name="connsiteY6" fmla="*/ 642624 h 642624"/>
                        <a:gd name="connsiteX7" fmla="*/ 182892 w 509588"/>
                        <a:gd name="connsiteY7" fmla="*/ 642624 h 642624"/>
                        <a:gd name="connsiteX8" fmla="*/ 78582 w 509588"/>
                        <a:gd name="connsiteY8" fmla="*/ 538314 h 642624"/>
                        <a:gd name="connsiteX9" fmla="*/ 0 w 509588"/>
                        <a:gd name="connsiteY9" fmla="*/ 84933 h 642624"/>
                        <a:gd name="connsiteX10" fmla="*/ 84933 w 509588"/>
                        <a:gd name="connsiteY10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509588 w 509588"/>
                        <a:gd name="connsiteY3" fmla="*/ 446561 h 642624"/>
                        <a:gd name="connsiteX4" fmla="*/ 431006 w 509588"/>
                        <a:gd name="connsiteY4" fmla="*/ 538314 h 642624"/>
                        <a:gd name="connsiteX5" fmla="*/ 326696 w 509588"/>
                        <a:gd name="connsiteY5" fmla="*/ 642624 h 642624"/>
                        <a:gd name="connsiteX6" fmla="*/ 182892 w 509588"/>
                        <a:gd name="connsiteY6" fmla="*/ 642624 h 642624"/>
                        <a:gd name="connsiteX7" fmla="*/ 78582 w 509588"/>
                        <a:gd name="connsiteY7" fmla="*/ 538314 h 642624"/>
                        <a:gd name="connsiteX8" fmla="*/ 0 w 509588"/>
                        <a:gd name="connsiteY8" fmla="*/ 84933 h 642624"/>
                        <a:gd name="connsiteX9" fmla="*/ 84933 w 509588"/>
                        <a:gd name="connsiteY9" fmla="*/ 0 h 642624"/>
                        <a:gd name="connsiteX0" fmla="*/ 84933 w 509588"/>
                        <a:gd name="connsiteY0" fmla="*/ 0 h 642624"/>
                        <a:gd name="connsiteX1" fmla="*/ 424655 w 509588"/>
                        <a:gd name="connsiteY1" fmla="*/ 0 h 642624"/>
                        <a:gd name="connsiteX2" fmla="*/ 509588 w 509588"/>
                        <a:gd name="connsiteY2" fmla="*/ 84933 h 642624"/>
                        <a:gd name="connsiteX3" fmla="*/ 431006 w 509588"/>
                        <a:gd name="connsiteY3" fmla="*/ 538314 h 642624"/>
                        <a:gd name="connsiteX4" fmla="*/ 326696 w 509588"/>
                        <a:gd name="connsiteY4" fmla="*/ 642624 h 642624"/>
                        <a:gd name="connsiteX5" fmla="*/ 182892 w 509588"/>
                        <a:gd name="connsiteY5" fmla="*/ 642624 h 642624"/>
                        <a:gd name="connsiteX6" fmla="*/ 78582 w 509588"/>
                        <a:gd name="connsiteY6" fmla="*/ 538314 h 642624"/>
                        <a:gd name="connsiteX7" fmla="*/ 0 w 509588"/>
                        <a:gd name="connsiteY7" fmla="*/ 84933 h 642624"/>
                        <a:gd name="connsiteX8" fmla="*/ 84933 w 509588"/>
                        <a:gd name="connsiteY8" fmla="*/ 0 h 642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09588" h="642624">
                          <a:moveTo>
                            <a:pt x="84933" y="0"/>
                          </a:moveTo>
                          <a:lnTo>
                            <a:pt x="424655" y="0"/>
                          </a:lnTo>
                          <a:cubicBezTo>
                            <a:pt x="471562" y="0"/>
                            <a:pt x="509588" y="38026"/>
                            <a:pt x="509588" y="84933"/>
                          </a:cubicBezTo>
                          <a:lnTo>
                            <a:pt x="431006" y="538314"/>
                          </a:lnTo>
                          <a:cubicBezTo>
                            <a:pt x="431006" y="595923"/>
                            <a:pt x="384305" y="642624"/>
                            <a:pt x="326696" y="642624"/>
                          </a:cubicBezTo>
                          <a:lnTo>
                            <a:pt x="182892" y="642624"/>
                          </a:lnTo>
                          <a:cubicBezTo>
                            <a:pt x="125283" y="642624"/>
                            <a:pt x="78582" y="595923"/>
                            <a:pt x="78582" y="538314"/>
                          </a:cubicBezTo>
                          <a:lnTo>
                            <a:pt x="0" y="84933"/>
                          </a:lnTo>
                          <a:cubicBezTo>
                            <a:pt x="0" y="38026"/>
                            <a:pt x="38026" y="0"/>
                            <a:pt x="84933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6" name="アーチ 555">
                      <a:extLst>
                        <a:ext uri="{FF2B5EF4-FFF2-40B4-BE49-F238E27FC236}">
                          <a16:creationId xmlns:a16="http://schemas.microsoft.com/office/drawing/2014/main" id="{4C10B51E-956B-4F01-8190-9606EEA45F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10472" y="1339511"/>
                      <a:ext cx="183958" cy="183958"/>
                    </a:xfrm>
                    <a:prstGeom prst="blockArc">
                      <a:avLst>
                        <a:gd name="adj1" fmla="val 19219263"/>
                        <a:gd name="adj2" fmla="val 13431078"/>
                        <a:gd name="adj3" fmla="val 1905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57" name="楕円 556">
                      <a:extLst>
                        <a:ext uri="{FF2B5EF4-FFF2-40B4-BE49-F238E27FC236}">
                          <a16:creationId xmlns:a16="http://schemas.microsoft.com/office/drawing/2014/main" id="{BF3045B6-A41A-4EDC-8619-7911845458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80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8" name="楕円 557">
                      <a:extLst>
                        <a:ext uri="{FF2B5EF4-FFF2-40B4-BE49-F238E27FC236}">
                          <a16:creationId xmlns:a16="http://schemas.microsoft.com/office/drawing/2014/main" id="{02A9EAEB-2D22-4A2C-8619-EB7DCB7250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587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CCC2988E-2F6E-487C-85FE-87841F2A24F3}"/>
                    </a:ext>
                  </a:extLst>
                </p:cNvPr>
                <p:cNvGrpSpPr/>
                <p:nvPr/>
              </p:nvGrpSpPr>
              <p:grpSpPr>
                <a:xfrm>
                  <a:off x="8310453" y="831995"/>
                  <a:ext cx="824322" cy="824320"/>
                  <a:chOff x="8700157" y="831995"/>
                  <a:chExt cx="824322" cy="824320"/>
                </a:xfrm>
              </p:grpSpPr>
              <p:sp>
                <p:nvSpPr>
                  <p:cNvPr id="537" name="楕円 536">
                    <a:extLst>
                      <a:ext uri="{FF2B5EF4-FFF2-40B4-BE49-F238E27FC236}">
                        <a16:creationId xmlns:a16="http://schemas.microsoft.com/office/drawing/2014/main" id="{0A2D7C4D-EA8F-4DFE-86C1-0C848D180D1F}"/>
                      </a:ext>
                    </a:extLst>
                  </p:cNvPr>
                  <p:cNvSpPr/>
                  <p:nvPr/>
                </p:nvSpPr>
                <p:spPr>
                  <a:xfrm>
                    <a:off x="8728598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円: 塗りつぶしなし 537">
                    <a:extLst>
                      <a:ext uri="{FF2B5EF4-FFF2-40B4-BE49-F238E27FC236}">
                        <a16:creationId xmlns:a16="http://schemas.microsoft.com/office/drawing/2014/main" id="{F6290FDB-C686-4B65-8C8C-D34F62EDCD4E}"/>
                      </a:ext>
                    </a:extLst>
                  </p:cNvPr>
                  <p:cNvSpPr/>
                  <p:nvPr/>
                </p:nvSpPr>
                <p:spPr>
                  <a:xfrm>
                    <a:off x="8700157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EDFE02BD-94A0-40C9-B150-9D1C660B8FEC}"/>
                      </a:ext>
                    </a:extLst>
                  </p:cNvPr>
                  <p:cNvGrpSpPr/>
                  <p:nvPr/>
                </p:nvGrpSpPr>
                <p:grpSpPr>
                  <a:xfrm>
                    <a:off x="8807461" y="974293"/>
                    <a:ext cx="617587" cy="561328"/>
                    <a:chOff x="6118175" y="965451"/>
                    <a:chExt cx="617587" cy="561328"/>
                  </a:xfrm>
                </p:grpSpPr>
                <p:sp>
                  <p:nvSpPr>
                    <p:cNvPr id="540" name="楕円 539">
                      <a:extLst>
                        <a:ext uri="{FF2B5EF4-FFF2-40B4-BE49-F238E27FC236}">
                          <a16:creationId xmlns:a16="http://schemas.microsoft.com/office/drawing/2014/main" id="{BAE1F238-561B-40F2-9038-DDD982FF22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8175" y="965451"/>
                      <a:ext cx="617587" cy="561328"/>
                    </a:xfrm>
                    <a:prstGeom prst="ellipse">
                      <a:avLst/>
                    </a:pr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1" name="楕円 540">
                      <a:extLst>
                        <a:ext uri="{FF2B5EF4-FFF2-40B4-BE49-F238E27FC236}">
                          <a16:creationId xmlns:a16="http://schemas.microsoft.com/office/drawing/2014/main" id="{579EE036-2106-43EA-8EE8-BAD73E4733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7244" y="1274610"/>
                      <a:ext cx="279450" cy="218490"/>
                    </a:xfrm>
                    <a:prstGeom prst="ellipse">
                      <a:avLst/>
                    </a:prstGeom>
                    <a:solidFill>
                      <a:srgbClr val="FF66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2" name="二等辺三角形 39">
                      <a:extLst>
                        <a:ext uri="{FF2B5EF4-FFF2-40B4-BE49-F238E27FC236}">
                          <a16:creationId xmlns:a16="http://schemas.microsoft.com/office/drawing/2014/main" id="{14FA3192-6137-49E6-B364-67A28885744A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138028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3" name="二等辺三角形 39">
                      <a:extLst>
                        <a:ext uri="{FF2B5EF4-FFF2-40B4-BE49-F238E27FC236}">
                          <a16:creationId xmlns:a16="http://schemas.microsoft.com/office/drawing/2014/main" id="{803CEB95-4866-4769-BD32-81CDFFF64494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6512649" y="1008208"/>
                      <a:ext cx="200431" cy="124536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rgbClr val="FFCC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4" name="楕円 543">
                      <a:extLst>
                        <a:ext uri="{FF2B5EF4-FFF2-40B4-BE49-F238E27FC236}">
                          <a16:creationId xmlns:a16="http://schemas.microsoft.com/office/drawing/2014/main" id="{040BAAA2-D8C1-4E6D-A44E-6778A759F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32338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5" name="楕円 544">
                      <a:extLst>
                        <a:ext uri="{FF2B5EF4-FFF2-40B4-BE49-F238E27FC236}">
                          <a16:creationId xmlns:a16="http://schemas.microsoft.com/office/drawing/2014/main" id="{DD10418B-2E2A-4828-A9A4-BA64603B39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63332" y="1154487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6" name="楕円 545">
                      <a:extLst>
                        <a:ext uri="{FF2B5EF4-FFF2-40B4-BE49-F238E27FC236}">
                          <a16:creationId xmlns:a16="http://schemas.microsoft.com/office/drawing/2014/main" id="{615B3B66-3E3E-450D-90E1-E1B065A324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41888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7" name="楕円 546">
                      <a:extLst>
                        <a:ext uri="{FF2B5EF4-FFF2-40B4-BE49-F238E27FC236}">
                          <a16:creationId xmlns:a16="http://schemas.microsoft.com/office/drawing/2014/main" id="{0CAA4D01-4E3F-47A4-B85B-608262C74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60951" y="1330564"/>
                      <a:ext cx="61123" cy="11320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72D10D7C-48EC-4BB8-A847-ACA32679CFF2}"/>
                    </a:ext>
                  </a:extLst>
                </p:cNvPr>
                <p:cNvGrpSpPr/>
                <p:nvPr/>
              </p:nvGrpSpPr>
              <p:grpSpPr>
                <a:xfrm>
                  <a:off x="7767144" y="156942"/>
                  <a:ext cx="824322" cy="824320"/>
                  <a:chOff x="7757182" y="831995"/>
                  <a:chExt cx="824322" cy="824320"/>
                </a:xfrm>
              </p:grpSpPr>
              <p:sp>
                <p:nvSpPr>
                  <p:cNvPr id="526" name="楕円 525">
                    <a:extLst>
                      <a:ext uri="{FF2B5EF4-FFF2-40B4-BE49-F238E27FC236}">
                        <a16:creationId xmlns:a16="http://schemas.microsoft.com/office/drawing/2014/main" id="{FDD6D4C1-C111-474B-8FFD-C4D41A06D391}"/>
                      </a:ext>
                    </a:extLst>
                  </p:cNvPr>
                  <p:cNvSpPr/>
                  <p:nvPr/>
                </p:nvSpPr>
                <p:spPr>
                  <a:xfrm>
                    <a:off x="7785895" y="860707"/>
                    <a:ext cx="766896" cy="766896"/>
                  </a:xfrm>
                  <a:prstGeom prst="ellipse">
                    <a:avLst/>
                  </a:prstGeom>
                  <a:solidFill>
                    <a:srgbClr val="FFCC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27" name="グループ化 526">
                    <a:extLst>
                      <a:ext uri="{FF2B5EF4-FFF2-40B4-BE49-F238E27FC236}">
                        <a16:creationId xmlns:a16="http://schemas.microsoft.com/office/drawing/2014/main" id="{7A430147-FE3F-4237-A71F-C44114C8B30F}"/>
                      </a:ext>
                    </a:extLst>
                  </p:cNvPr>
                  <p:cNvGrpSpPr/>
                  <p:nvPr/>
                </p:nvGrpSpPr>
                <p:grpSpPr>
                  <a:xfrm>
                    <a:off x="7922078" y="911726"/>
                    <a:ext cx="494530" cy="717050"/>
                    <a:chOff x="5318918" y="819509"/>
                    <a:chExt cx="526258" cy="763055"/>
                  </a:xfrm>
                </p:grpSpPr>
                <p:sp>
                  <p:nvSpPr>
                    <p:cNvPr id="529" name="四角形: 角を丸くする 528">
                      <a:extLst>
                        <a:ext uri="{FF2B5EF4-FFF2-40B4-BE49-F238E27FC236}">
                          <a16:creationId xmlns:a16="http://schemas.microsoft.com/office/drawing/2014/main" id="{0DA49A85-00C1-4FBF-B915-E1517EEE57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5968" y="819509"/>
                      <a:ext cx="72158" cy="15478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0" name="フリーフォーム: 図形 529">
                      <a:extLst>
                        <a:ext uri="{FF2B5EF4-FFF2-40B4-BE49-F238E27FC236}">
                          <a16:creationId xmlns:a16="http://schemas.microsoft.com/office/drawing/2014/main" id="{F9EDF101-567D-4DE7-9638-4438F83A9C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8918" y="1229085"/>
                      <a:ext cx="526258" cy="353479"/>
                    </a:xfrm>
                    <a:custGeom>
                      <a:avLst/>
                      <a:gdLst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0 w 581951"/>
                        <a:gd name="connsiteY3" fmla="*/ 116681 h 116681"/>
                        <a:gd name="connsiteX4" fmla="*/ 6838 w 581951"/>
                        <a:gd name="connsiteY4" fmla="*/ 98896 h 116681"/>
                        <a:gd name="connsiteX5" fmla="*/ 290975 w 581951"/>
                        <a:gd name="connsiteY5" fmla="*/ 0 h 116681"/>
                        <a:gd name="connsiteX0" fmla="*/ 290975 w 581951"/>
                        <a:gd name="connsiteY0" fmla="*/ 0 h 116681"/>
                        <a:gd name="connsiteX1" fmla="*/ 575113 w 581951"/>
                        <a:gd name="connsiteY1" fmla="*/ 98896 h 116681"/>
                        <a:gd name="connsiteX2" fmla="*/ 581951 w 581951"/>
                        <a:gd name="connsiteY2" fmla="*/ 116681 h 116681"/>
                        <a:gd name="connsiteX3" fmla="*/ 335358 w 581951"/>
                        <a:gd name="connsiteY3" fmla="*/ 115455 h 116681"/>
                        <a:gd name="connsiteX4" fmla="*/ 0 w 581951"/>
                        <a:gd name="connsiteY4" fmla="*/ 116681 h 116681"/>
                        <a:gd name="connsiteX5" fmla="*/ 6838 w 581951"/>
                        <a:gd name="connsiteY5" fmla="*/ 98896 h 116681"/>
                        <a:gd name="connsiteX6" fmla="*/ 290975 w 581951"/>
                        <a:gd name="connsiteY6" fmla="*/ 0 h 116681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  <a:gd name="connsiteX0" fmla="*/ 290975 w 581951"/>
                        <a:gd name="connsiteY0" fmla="*/ 0 h 161873"/>
                        <a:gd name="connsiteX1" fmla="*/ 575113 w 581951"/>
                        <a:gd name="connsiteY1" fmla="*/ 98896 h 161873"/>
                        <a:gd name="connsiteX2" fmla="*/ 581951 w 581951"/>
                        <a:gd name="connsiteY2" fmla="*/ 116681 h 161873"/>
                        <a:gd name="connsiteX3" fmla="*/ 283050 w 581951"/>
                        <a:gd name="connsiteY3" fmla="*/ 161873 h 161873"/>
                        <a:gd name="connsiteX4" fmla="*/ 0 w 581951"/>
                        <a:gd name="connsiteY4" fmla="*/ 116681 h 161873"/>
                        <a:gd name="connsiteX5" fmla="*/ 6838 w 581951"/>
                        <a:gd name="connsiteY5" fmla="*/ 98896 h 161873"/>
                        <a:gd name="connsiteX6" fmla="*/ 290975 w 581951"/>
                        <a:gd name="connsiteY6" fmla="*/ 0 h 1618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81951" h="161873">
                          <a:moveTo>
                            <a:pt x="290975" y="0"/>
                          </a:moveTo>
                          <a:cubicBezTo>
                            <a:pt x="418707" y="0"/>
                            <a:pt x="528300" y="40779"/>
                            <a:pt x="575113" y="98896"/>
                          </a:cubicBezTo>
                          <a:lnTo>
                            <a:pt x="581951" y="116681"/>
                          </a:lnTo>
                          <a:cubicBezTo>
                            <a:pt x="482317" y="131745"/>
                            <a:pt x="498508" y="159187"/>
                            <a:pt x="283050" y="161873"/>
                          </a:cubicBezTo>
                          <a:cubicBezTo>
                            <a:pt x="50458" y="146809"/>
                            <a:pt x="94350" y="131745"/>
                            <a:pt x="0" y="116681"/>
                          </a:cubicBezTo>
                          <a:lnTo>
                            <a:pt x="6838" y="98896"/>
                          </a:lnTo>
                          <a:cubicBezTo>
                            <a:pt x="53651" y="40779"/>
                            <a:pt x="163244" y="0"/>
                            <a:pt x="2909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1" name="フリーフォーム: 図形 530">
                      <a:extLst>
                        <a:ext uri="{FF2B5EF4-FFF2-40B4-BE49-F238E27FC236}">
                          <a16:creationId xmlns:a16="http://schemas.microsoft.com/office/drawing/2014/main" id="{BE1AB58A-46D4-4227-9C3C-96B993812A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5588" y="926665"/>
                      <a:ext cx="492918" cy="504825"/>
                    </a:xfrm>
                    <a:custGeom>
                      <a:avLst/>
                      <a:gdLst>
                        <a:gd name="connsiteX0" fmla="*/ 196453 w 392906"/>
                        <a:gd name="connsiteY0" fmla="*/ 0 h 417021"/>
                        <a:gd name="connsiteX1" fmla="*/ 392906 w 392906"/>
                        <a:gd name="connsiteY1" fmla="*/ 376238 h 417021"/>
                        <a:gd name="connsiteX2" fmla="*/ 391323 w 392906"/>
                        <a:gd name="connsiteY2" fmla="*/ 406326 h 417021"/>
                        <a:gd name="connsiteX3" fmla="*/ 358648 w 392906"/>
                        <a:gd name="connsiteY3" fmla="*/ 361949 h 417021"/>
                        <a:gd name="connsiteX4" fmla="*/ 318099 w 392906"/>
                        <a:gd name="connsiteY4" fmla="*/ 417021 h 417021"/>
                        <a:gd name="connsiteX5" fmla="*/ 277550 w 392906"/>
                        <a:gd name="connsiteY5" fmla="*/ 361949 h 417021"/>
                        <a:gd name="connsiteX6" fmla="*/ 237001 w 392906"/>
                        <a:gd name="connsiteY6" fmla="*/ 417020 h 417021"/>
                        <a:gd name="connsiteX7" fmla="*/ 196453 w 392906"/>
                        <a:gd name="connsiteY7" fmla="*/ 361949 h 417021"/>
                        <a:gd name="connsiteX8" fmla="*/ 155904 w 392906"/>
                        <a:gd name="connsiteY8" fmla="*/ 417020 h 417021"/>
                        <a:gd name="connsiteX9" fmla="*/ 115356 w 392906"/>
                        <a:gd name="connsiteY9" fmla="*/ 361949 h 417021"/>
                        <a:gd name="connsiteX10" fmla="*/ 74807 w 392906"/>
                        <a:gd name="connsiteY10" fmla="*/ 417020 h 417021"/>
                        <a:gd name="connsiteX11" fmla="*/ 34259 w 392906"/>
                        <a:gd name="connsiteY11" fmla="*/ 361949 h 417021"/>
                        <a:gd name="connsiteX12" fmla="*/ 1584 w 392906"/>
                        <a:gd name="connsiteY12" fmla="*/ 406326 h 417021"/>
                        <a:gd name="connsiteX13" fmla="*/ 0 w 392906"/>
                        <a:gd name="connsiteY13" fmla="*/ 376238 h 417021"/>
                        <a:gd name="connsiteX14" fmla="*/ 196453 w 392906"/>
                        <a:gd name="connsiteY14" fmla="*/ 0 h 4170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92906" h="417021">
                          <a:moveTo>
                            <a:pt x="196453" y="0"/>
                          </a:moveTo>
                          <a:cubicBezTo>
                            <a:pt x="304951" y="0"/>
                            <a:pt x="392906" y="168447"/>
                            <a:pt x="392906" y="376238"/>
                          </a:cubicBezTo>
                          <a:lnTo>
                            <a:pt x="391323" y="406326"/>
                          </a:lnTo>
                          <a:lnTo>
                            <a:pt x="358648" y="361949"/>
                          </a:lnTo>
                          <a:lnTo>
                            <a:pt x="318099" y="417021"/>
                          </a:lnTo>
                          <a:lnTo>
                            <a:pt x="277550" y="361949"/>
                          </a:lnTo>
                          <a:lnTo>
                            <a:pt x="237001" y="417020"/>
                          </a:lnTo>
                          <a:lnTo>
                            <a:pt x="196453" y="361949"/>
                          </a:lnTo>
                          <a:lnTo>
                            <a:pt x="155904" y="417020"/>
                          </a:lnTo>
                          <a:lnTo>
                            <a:pt x="115356" y="361949"/>
                          </a:lnTo>
                          <a:lnTo>
                            <a:pt x="74807" y="417020"/>
                          </a:lnTo>
                          <a:lnTo>
                            <a:pt x="34259" y="361949"/>
                          </a:lnTo>
                          <a:lnTo>
                            <a:pt x="1584" y="406326"/>
                          </a:lnTo>
                          <a:lnTo>
                            <a:pt x="0" y="376238"/>
                          </a:lnTo>
                          <a:cubicBezTo>
                            <a:pt x="0" y="168447"/>
                            <a:pt x="87955" y="0"/>
                            <a:pt x="196453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2" name="フリーフォーム: 図形 531">
                      <a:extLst>
                        <a:ext uri="{FF2B5EF4-FFF2-40B4-BE49-F238E27FC236}">
                          <a16:creationId xmlns:a16="http://schemas.microsoft.com/office/drawing/2014/main" id="{783EADCD-624B-4CA6-8F6B-FE5F665D23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9187" y="853592"/>
                      <a:ext cx="45720" cy="111859"/>
                    </a:xfrm>
                    <a:custGeom>
                      <a:avLst/>
                      <a:gdLst>
                        <a:gd name="connsiteX0" fmla="*/ 22860 w 45720"/>
                        <a:gd name="connsiteY0" fmla="*/ 0 h 111859"/>
                        <a:gd name="connsiteX1" fmla="*/ 45720 w 45720"/>
                        <a:gd name="connsiteY1" fmla="*/ 22860 h 111859"/>
                        <a:gd name="connsiteX2" fmla="*/ 45720 w 45720"/>
                        <a:gd name="connsiteY2" fmla="*/ 102602 h 111859"/>
                        <a:gd name="connsiteX3" fmla="*/ 41886 w 45720"/>
                        <a:gd name="connsiteY3" fmla="*/ 111859 h 111859"/>
                        <a:gd name="connsiteX4" fmla="*/ 24783 w 45720"/>
                        <a:gd name="connsiteY4" fmla="*/ 104775 h 111859"/>
                        <a:gd name="connsiteX5" fmla="*/ 20937 w 45720"/>
                        <a:gd name="connsiteY5" fmla="*/ 104775 h 111859"/>
                        <a:gd name="connsiteX6" fmla="*/ 3835 w 45720"/>
                        <a:gd name="connsiteY6" fmla="*/ 111859 h 111859"/>
                        <a:gd name="connsiteX7" fmla="*/ 0 w 45720"/>
                        <a:gd name="connsiteY7" fmla="*/ 102602 h 111859"/>
                        <a:gd name="connsiteX8" fmla="*/ 0 w 45720"/>
                        <a:gd name="connsiteY8" fmla="*/ 22860 h 111859"/>
                        <a:gd name="connsiteX9" fmla="*/ 22860 w 45720"/>
                        <a:gd name="connsiteY9" fmla="*/ 0 h 1118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" h="111859">
                          <a:moveTo>
                            <a:pt x="22860" y="0"/>
                          </a:moveTo>
                          <a:cubicBezTo>
                            <a:pt x="35485" y="0"/>
                            <a:pt x="45720" y="10235"/>
                            <a:pt x="45720" y="22860"/>
                          </a:cubicBezTo>
                          <a:lnTo>
                            <a:pt x="45720" y="102602"/>
                          </a:lnTo>
                          <a:lnTo>
                            <a:pt x="41886" y="111859"/>
                          </a:lnTo>
                          <a:lnTo>
                            <a:pt x="24783" y="104775"/>
                          </a:lnTo>
                          <a:lnTo>
                            <a:pt x="20937" y="104775"/>
                          </a:lnTo>
                          <a:lnTo>
                            <a:pt x="3835" y="111859"/>
                          </a:lnTo>
                          <a:lnTo>
                            <a:pt x="0" y="102602"/>
                          </a:lnTo>
                          <a:lnTo>
                            <a:pt x="0" y="22860"/>
                          </a:lnTo>
                          <a:cubicBezTo>
                            <a:pt x="0" y="10235"/>
                            <a:pt x="10235" y="0"/>
                            <a:pt x="22860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3" name="楕円 532">
                      <a:extLst>
                        <a:ext uri="{FF2B5EF4-FFF2-40B4-BE49-F238E27FC236}">
                          <a16:creationId xmlns:a16="http://schemas.microsoft.com/office/drawing/2014/main" id="{36072414-ABAD-47AA-AB90-D0BFA3276B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1091" y="1244155"/>
                      <a:ext cx="61912" cy="25003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4" name="ひし形 533">
                      <a:extLst>
                        <a:ext uri="{FF2B5EF4-FFF2-40B4-BE49-F238E27FC236}">
                          <a16:creationId xmlns:a16="http://schemas.microsoft.com/office/drawing/2014/main" id="{C02C6CD8-4631-45D5-ADE7-C631AD7BE3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3707" y="1173906"/>
                      <a:ext cx="116681" cy="154784"/>
                    </a:xfrm>
                    <a:prstGeom prst="diamond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5" name="楕円 534">
                      <a:extLst>
                        <a:ext uri="{FF2B5EF4-FFF2-40B4-BE49-F238E27FC236}">
                          <a16:creationId xmlns:a16="http://schemas.microsoft.com/office/drawing/2014/main" id="{37EED66E-1BCA-425E-94C8-DC339C9D5D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13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6" name="楕円 535">
                      <a:extLst>
                        <a:ext uri="{FF2B5EF4-FFF2-40B4-BE49-F238E27FC236}">
                          <a16:creationId xmlns:a16="http://schemas.microsoft.com/office/drawing/2014/main" id="{88AD2B3B-2690-4790-9CFA-3D2CB60B5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9950" y="1070493"/>
                      <a:ext cx="49018" cy="114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8" name="円: 塗りつぶしなし 527">
                    <a:extLst>
                      <a:ext uri="{FF2B5EF4-FFF2-40B4-BE49-F238E27FC236}">
                        <a16:creationId xmlns:a16="http://schemas.microsoft.com/office/drawing/2014/main" id="{376C1AC6-47E9-4675-8F00-A90F8A779334}"/>
                      </a:ext>
                    </a:extLst>
                  </p:cNvPr>
                  <p:cNvSpPr/>
                  <p:nvPr/>
                </p:nvSpPr>
                <p:spPr>
                  <a:xfrm>
                    <a:off x="7757182" y="831995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FF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21" name="テキスト ボックス 520">
                <a:extLst>
                  <a:ext uri="{FF2B5EF4-FFF2-40B4-BE49-F238E27FC236}">
                    <a16:creationId xmlns:a16="http://schemas.microsoft.com/office/drawing/2014/main" id="{04B8E83A-E58A-4B79-9AA8-52DE7B1C8E9D}"/>
                  </a:ext>
                </a:extLst>
              </p:cNvPr>
              <p:cNvSpPr txBox="1"/>
              <p:nvPr/>
            </p:nvSpPr>
            <p:spPr>
              <a:xfrm>
                <a:off x="3513551" y="1743849"/>
                <a:ext cx="798654" cy="20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3000</a:t>
                </a:r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円</a:t>
                </a:r>
              </a:p>
            </p:txBody>
          </p:sp>
          <p:sp>
            <p:nvSpPr>
              <p:cNvPr id="522" name="テキスト ボックス 521">
                <a:extLst>
                  <a:ext uri="{FF2B5EF4-FFF2-40B4-BE49-F238E27FC236}">
                    <a16:creationId xmlns:a16="http://schemas.microsoft.com/office/drawing/2014/main" id="{60917DDA-24D6-4D5E-8689-D80B7BB12993}"/>
                  </a:ext>
                </a:extLst>
              </p:cNvPr>
              <p:cNvSpPr txBox="1"/>
              <p:nvPr/>
            </p:nvSpPr>
            <p:spPr>
              <a:xfrm>
                <a:off x="3258033" y="2150932"/>
                <a:ext cx="2802504" cy="122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●この券では、指定の店舗にて肉類のみ購入することができます。</a:t>
                </a:r>
              </a:p>
            </p:txBody>
          </p:sp>
        </p:grp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A68E7F7C-B8CA-46EC-BC95-3F712058E874}"/>
              </a:ext>
            </a:extLst>
          </p:cNvPr>
          <p:cNvGrpSpPr/>
          <p:nvPr/>
        </p:nvGrpSpPr>
        <p:grpSpPr>
          <a:xfrm>
            <a:off x="3815322" y="4347617"/>
            <a:ext cx="2318472" cy="1359610"/>
            <a:chOff x="3314565" y="2806667"/>
            <a:chExt cx="2919344" cy="1711977"/>
          </a:xfrm>
        </p:grpSpPr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71CD75BF-AD1E-4ABB-82C9-C987A2A1DD88}"/>
                </a:ext>
              </a:extLst>
            </p:cNvPr>
            <p:cNvGrpSpPr/>
            <p:nvPr/>
          </p:nvGrpSpPr>
          <p:grpSpPr>
            <a:xfrm rot="21158260">
              <a:off x="3314565" y="2806667"/>
              <a:ext cx="2670146" cy="1283724"/>
              <a:chOff x="3079630" y="269371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741" name="正方形/長方形 740">
                <a:extLst>
                  <a:ext uri="{FF2B5EF4-FFF2-40B4-BE49-F238E27FC236}">
                    <a16:creationId xmlns:a16="http://schemas.microsoft.com/office/drawing/2014/main" id="{672E8DE1-A16E-4504-80C9-6903AD406668}"/>
                  </a:ext>
                </a:extLst>
              </p:cNvPr>
              <p:cNvSpPr/>
              <p:nvPr/>
            </p:nvSpPr>
            <p:spPr>
              <a:xfrm>
                <a:off x="3079630" y="2693718"/>
                <a:ext cx="3140015" cy="1509622"/>
              </a:xfrm>
              <a:prstGeom prst="rect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正方形/長方形 741">
                <a:extLst>
                  <a:ext uri="{FF2B5EF4-FFF2-40B4-BE49-F238E27FC236}">
                    <a16:creationId xmlns:a16="http://schemas.microsoft.com/office/drawing/2014/main" id="{466E1855-9F29-45F5-9843-1CA0C80DB30D}"/>
                  </a:ext>
                </a:extLst>
              </p:cNvPr>
              <p:cNvSpPr/>
              <p:nvPr/>
            </p:nvSpPr>
            <p:spPr>
              <a:xfrm>
                <a:off x="3149837" y="2758750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テキスト ボックス 742">
                <a:extLst>
                  <a:ext uri="{FF2B5EF4-FFF2-40B4-BE49-F238E27FC236}">
                    <a16:creationId xmlns:a16="http://schemas.microsoft.com/office/drawing/2014/main" id="{9301AD1B-7389-4C98-813F-1CDF71B0F87F}"/>
                  </a:ext>
                </a:extLst>
              </p:cNvPr>
              <p:cNvSpPr txBox="1"/>
              <p:nvPr/>
            </p:nvSpPr>
            <p:spPr>
              <a:xfrm>
                <a:off x="3293382" y="2978742"/>
                <a:ext cx="1301750" cy="517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>
                      <a:solidFill>
                        <a:srgbClr val="002060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お魚券</a:t>
                </a:r>
              </a:p>
            </p:txBody>
          </p:sp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1511DA3C-119A-477C-87DB-758724407885}"/>
                  </a:ext>
                </a:extLst>
              </p:cNvPr>
              <p:cNvGrpSpPr/>
              <p:nvPr/>
            </p:nvGrpSpPr>
            <p:grpSpPr>
              <a:xfrm>
                <a:off x="4744683" y="2878651"/>
                <a:ext cx="1241416" cy="974047"/>
                <a:chOff x="7223835" y="1781659"/>
                <a:chExt cx="1910940" cy="1499373"/>
              </a:xfrm>
            </p:grpSpPr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E6CAF16E-42A7-41C9-A9F4-8DD439153267}"/>
                    </a:ext>
                  </a:extLst>
                </p:cNvPr>
                <p:cNvGrpSpPr/>
                <p:nvPr/>
              </p:nvGrpSpPr>
              <p:grpSpPr>
                <a:xfrm>
                  <a:off x="7223835" y="2456712"/>
                  <a:ext cx="824322" cy="824320"/>
                  <a:chOff x="6842782" y="1817832"/>
                  <a:chExt cx="824322" cy="824320"/>
                </a:xfrm>
              </p:grpSpPr>
              <p:sp>
                <p:nvSpPr>
                  <p:cNvPr id="780" name="楕円 779">
                    <a:extLst>
                      <a:ext uri="{FF2B5EF4-FFF2-40B4-BE49-F238E27FC236}">
                        <a16:creationId xmlns:a16="http://schemas.microsoft.com/office/drawing/2014/main" id="{392468EC-8568-402C-9E0D-C38E16B0A04B}"/>
                      </a:ext>
                    </a:extLst>
                  </p:cNvPr>
                  <p:cNvSpPr/>
                  <p:nvPr/>
                </p:nvSpPr>
                <p:spPr>
                  <a:xfrm>
                    <a:off x="68712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円: 塗りつぶしなし 780">
                    <a:extLst>
                      <a:ext uri="{FF2B5EF4-FFF2-40B4-BE49-F238E27FC236}">
                        <a16:creationId xmlns:a16="http://schemas.microsoft.com/office/drawing/2014/main" id="{9E66CDF4-3E46-4EE2-B2A4-709F0C441805}"/>
                      </a:ext>
                    </a:extLst>
                  </p:cNvPr>
                  <p:cNvSpPr/>
                  <p:nvPr/>
                </p:nvSpPr>
                <p:spPr>
                  <a:xfrm>
                    <a:off x="68427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739A11B6-CA96-43DA-8580-B7E2BDE8486C}"/>
                      </a:ext>
                    </a:extLst>
                  </p:cNvPr>
                  <p:cNvGrpSpPr/>
                  <p:nvPr/>
                </p:nvGrpSpPr>
                <p:grpSpPr>
                  <a:xfrm>
                    <a:off x="6980605" y="1957245"/>
                    <a:ext cx="544270" cy="532198"/>
                    <a:chOff x="3754986" y="2171699"/>
                    <a:chExt cx="544270" cy="532198"/>
                  </a:xfrm>
                </p:grpSpPr>
                <p:sp>
                  <p:nvSpPr>
                    <p:cNvPr id="783" name="二等辺三角形 39">
                      <a:extLst>
                        <a:ext uri="{FF2B5EF4-FFF2-40B4-BE49-F238E27FC236}">
                          <a16:creationId xmlns:a16="http://schemas.microsoft.com/office/drawing/2014/main" id="{3C0D5D38-9506-48D0-AAED-26CE3D67E72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9310" y="2171699"/>
                      <a:ext cx="331690" cy="183060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4" name="楕円 121">
                      <a:extLst>
                        <a:ext uri="{FF2B5EF4-FFF2-40B4-BE49-F238E27FC236}">
                          <a16:creationId xmlns:a16="http://schemas.microsoft.com/office/drawing/2014/main" id="{74D8661A-51D4-4C6F-B954-2A529990B6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4986" y="2244161"/>
                      <a:ext cx="544270" cy="459736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5" name="楕円 121">
                      <a:extLst>
                        <a:ext uri="{FF2B5EF4-FFF2-40B4-BE49-F238E27FC236}">
                          <a16:creationId xmlns:a16="http://schemas.microsoft.com/office/drawing/2014/main" id="{D4ABC439-8190-4683-B78C-F34B7F1EAF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32" y="2318110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6" name="楕円 121">
                      <a:extLst>
                        <a:ext uri="{FF2B5EF4-FFF2-40B4-BE49-F238E27FC236}">
                          <a16:creationId xmlns:a16="http://schemas.microsoft.com/office/drawing/2014/main" id="{C95953E6-593A-4D9D-A14E-B84A2D0FEBC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892871" y="2313348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7" name="楕円 121">
                      <a:extLst>
                        <a:ext uri="{FF2B5EF4-FFF2-40B4-BE49-F238E27FC236}">
                          <a16:creationId xmlns:a16="http://schemas.microsoft.com/office/drawing/2014/main" id="{89CFAC6C-468A-47CC-B55A-E55D76EDFD5F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4108855" y="2313349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EB59D00B-DBBA-4153-8517-5520F923FC47}"/>
                    </a:ext>
                  </a:extLst>
                </p:cNvPr>
                <p:cNvGrpSpPr/>
                <p:nvPr/>
              </p:nvGrpSpPr>
              <p:grpSpPr>
                <a:xfrm>
                  <a:off x="7767144" y="1781659"/>
                  <a:ext cx="824322" cy="824320"/>
                  <a:chOff x="7757182" y="1817832"/>
                  <a:chExt cx="824322" cy="824320"/>
                </a:xfrm>
              </p:grpSpPr>
              <p:sp>
                <p:nvSpPr>
                  <p:cNvPr id="768" name="楕円 767">
                    <a:extLst>
                      <a:ext uri="{FF2B5EF4-FFF2-40B4-BE49-F238E27FC236}">
                        <a16:creationId xmlns:a16="http://schemas.microsoft.com/office/drawing/2014/main" id="{A21F2356-3346-4912-9913-A290FB4E5A11}"/>
                      </a:ext>
                    </a:extLst>
                  </p:cNvPr>
                  <p:cNvSpPr/>
                  <p:nvPr/>
                </p:nvSpPr>
                <p:spPr>
                  <a:xfrm>
                    <a:off x="77856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円: 塗りつぶしなし 768">
                    <a:extLst>
                      <a:ext uri="{FF2B5EF4-FFF2-40B4-BE49-F238E27FC236}">
                        <a16:creationId xmlns:a16="http://schemas.microsoft.com/office/drawing/2014/main" id="{E47CA121-A1FE-4AB5-A67F-BB12708BD089}"/>
                      </a:ext>
                    </a:extLst>
                  </p:cNvPr>
                  <p:cNvSpPr/>
                  <p:nvPr/>
                </p:nvSpPr>
                <p:spPr>
                  <a:xfrm>
                    <a:off x="77571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70" name="グループ化 769">
                    <a:extLst>
                      <a:ext uri="{FF2B5EF4-FFF2-40B4-BE49-F238E27FC236}">
                        <a16:creationId xmlns:a16="http://schemas.microsoft.com/office/drawing/2014/main" id="{E9FA7041-91F1-4807-9351-95765DDE052F}"/>
                      </a:ext>
                    </a:extLst>
                  </p:cNvPr>
                  <p:cNvGrpSpPr/>
                  <p:nvPr/>
                </p:nvGrpSpPr>
                <p:grpSpPr>
                  <a:xfrm>
                    <a:off x="7864631" y="1996870"/>
                    <a:ext cx="607946" cy="459705"/>
                    <a:chOff x="4463076" y="1996235"/>
                    <a:chExt cx="787405" cy="595405"/>
                  </a:xfrm>
                </p:grpSpPr>
                <p:sp>
                  <p:nvSpPr>
                    <p:cNvPr id="771" name="楕円 770">
                      <a:extLst>
                        <a:ext uri="{FF2B5EF4-FFF2-40B4-BE49-F238E27FC236}">
                          <a16:creationId xmlns:a16="http://schemas.microsoft.com/office/drawing/2014/main" id="{3A2C0671-319D-49F6-A6BD-6821F7ABE5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476" y="1996235"/>
                      <a:ext cx="615161" cy="5954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二等辺三角形 39">
                      <a:extLst>
                        <a:ext uri="{FF2B5EF4-FFF2-40B4-BE49-F238E27FC236}">
                          <a16:creationId xmlns:a16="http://schemas.microsoft.com/office/drawing/2014/main" id="{AFB84044-508F-47DF-BA31-8E34A7DEDF7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008046" y="2183766"/>
                      <a:ext cx="264528" cy="220342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3" name="フリーフォーム: 図形 772">
                      <a:extLst>
                        <a:ext uri="{FF2B5EF4-FFF2-40B4-BE49-F238E27FC236}">
                          <a16:creationId xmlns:a16="http://schemas.microsoft.com/office/drawing/2014/main" id="{AE3B9FD0-F764-46D2-8290-5A3EA9378A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3076" y="2047876"/>
                      <a:ext cx="662348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楕円 773">
                      <a:extLst>
                        <a:ext uri="{FF2B5EF4-FFF2-40B4-BE49-F238E27FC236}">
                          <a16:creationId xmlns:a16="http://schemas.microsoft.com/office/drawing/2014/main" id="{CA348A8A-AFA3-4EFC-B316-D47B8E3DCC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4314" y="2158853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5" name="楕円 774">
                      <a:extLst>
                        <a:ext uri="{FF2B5EF4-FFF2-40B4-BE49-F238E27FC236}">
                          <a16:creationId xmlns:a16="http://schemas.microsoft.com/office/drawing/2014/main" id="{4311CB94-B14C-4DE8-99D1-920C35A0E3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0906" y="2253115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6" name="二等辺三角形 39">
                      <a:extLst>
                        <a:ext uri="{FF2B5EF4-FFF2-40B4-BE49-F238E27FC236}">
                          <a16:creationId xmlns:a16="http://schemas.microsoft.com/office/drawing/2014/main" id="{C7320AE7-D809-40EA-8BE4-841D38D28E71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4661837" y="2348663"/>
                      <a:ext cx="142582" cy="110933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7" name="月 776">
                      <a:extLst>
                        <a:ext uri="{FF2B5EF4-FFF2-40B4-BE49-F238E27FC236}">
                          <a16:creationId xmlns:a16="http://schemas.microsoft.com/office/drawing/2014/main" id="{4433B0D6-3AA4-4335-8251-D0C59DCBD9D4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4656506" y="2274309"/>
                      <a:ext cx="45719" cy="170610"/>
                    </a:xfrm>
                    <a:prstGeom prst="moon">
                      <a:avLst>
                        <a:gd name="adj" fmla="val 6680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8" name="楕円 777">
                      <a:extLst>
                        <a:ext uri="{FF2B5EF4-FFF2-40B4-BE49-F238E27FC236}">
                          <a16:creationId xmlns:a16="http://schemas.microsoft.com/office/drawing/2014/main" id="{19B84D20-4090-4B27-896F-E14CA2D4F1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167686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楕円 778">
                      <a:extLst>
                        <a:ext uri="{FF2B5EF4-FFF2-40B4-BE49-F238E27FC236}">
                          <a16:creationId xmlns:a16="http://schemas.microsoft.com/office/drawing/2014/main" id="{F19A87C5-29FE-4724-8A97-C04A8CEB8E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258271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A0CAAF21-9AE5-4680-BA8E-8326CC65B8E3}"/>
                    </a:ext>
                  </a:extLst>
                </p:cNvPr>
                <p:cNvGrpSpPr/>
                <p:nvPr/>
              </p:nvGrpSpPr>
              <p:grpSpPr>
                <a:xfrm>
                  <a:off x="8310453" y="2456712"/>
                  <a:ext cx="824322" cy="824320"/>
                  <a:chOff x="8700157" y="1817832"/>
                  <a:chExt cx="824322" cy="824320"/>
                </a:xfrm>
              </p:grpSpPr>
              <p:sp>
                <p:nvSpPr>
                  <p:cNvPr id="750" name="楕円 749">
                    <a:extLst>
                      <a:ext uri="{FF2B5EF4-FFF2-40B4-BE49-F238E27FC236}">
                        <a16:creationId xmlns:a16="http://schemas.microsoft.com/office/drawing/2014/main" id="{54660D56-21D6-4B76-9597-CA448D19E390}"/>
                      </a:ext>
                    </a:extLst>
                  </p:cNvPr>
                  <p:cNvSpPr/>
                  <p:nvPr/>
                </p:nvSpPr>
                <p:spPr>
                  <a:xfrm>
                    <a:off x="8728598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円: 塗りつぶしなし 750">
                    <a:extLst>
                      <a:ext uri="{FF2B5EF4-FFF2-40B4-BE49-F238E27FC236}">
                        <a16:creationId xmlns:a16="http://schemas.microsoft.com/office/drawing/2014/main" id="{94AF56DC-7D73-4BD2-807B-C6E4547A2176}"/>
                      </a:ext>
                    </a:extLst>
                  </p:cNvPr>
                  <p:cNvSpPr/>
                  <p:nvPr/>
                </p:nvSpPr>
                <p:spPr>
                  <a:xfrm>
                    <a:off x="8700157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52" name="グループ化 751">
                    <a:extLst>
                      <a:ext uri="{FF2B5EF4-FFF2-40B4-BE49-F238E27FC236}">
                        <a16:creationId xmlns:a16="http://schemas.microsoft.com/office/drawing/2014/main" id="{548328D6-63C5-46C2-BB9A-B1488AAE47CC}"/>
                      </a:ext>
                    </a:extLst>
                  </p:cNvPr>
                  <p:cNvGrpSpPr/>
                  <p:nvPr/>
                </p:nvGrpSpPr>
                <p:grpSpPr>
                  <a:xfrm>
                    <a:off x="8828321" y="2047875"/>
                    <a:ext cx="567449" cy="397045"/>
                    <a:chOff x="5646298" y="2037662"/>
                    <a:chExt cx="969054" cy="611409"/>
                  </a:xfrm>
                </p:grpSpPr>
                <p:sp>
                  <p:nvSpPr>
                    <p:cNvPr id="753" name="フリーフォーム: 図形 752">
                      <a:extLst>
                        <a:ext uri="{FF2B5EF4-FFF2-40B4-BE49-F238E27FC236}">
                          <a16:creationId xmlns:a16="http://schemas.microsoft.com/office/drawing/2014/main" id="{9D2EB7AE-1A8B-479B-B971-EB268611F7B8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584481" y="2227194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4" name="フリーフォーム: 図形 753">
                      <a:extLst>
                        <a:ext uri="{FF2B5EF4-FFF2-40B4-BE49-F238E27FC236}">
                          <a16:creationId xmlns:a16="http://schemas.microsoft.com/office/drawing/2014/main" id="{A681EF68-1F47-464C-9B53-5B1DBC400919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55919" y="2312919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5" name="楕円 754">
                      <a:extLst>
                        <a:ext uri="{FF2B5EF4-FFF2-40B4-BE49-F238E27FC236}">
                          <a16:creationId xmlns:a16="http://schemas.microsoft.com/office/drawing/2014/main" id="{A643DFFE-6965-4F02-B43C-00F21B445F82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70536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6" name="フリーフォーム: 図形 755">
                      <a:extLst>
                        <a:ext uri="{FF2B5EF4-FFF2-40B4-BE49-F238E27FC236}">
                          <a16:creationId xmlns:a16="http://schemas.microsoft.com/office/drawing/2014/main" id="{5B063956-C1A9-40FA-8EB3-3EFDDA8E5B5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701336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7" name="楕円 756">
                      <a:extLst>
                        <a:ext uri="{FF2B5EF4-FFF2-40B4-BE49-F238E27FC236}">
                          <a16:creationId xmlns:a16="http://schemas.microsoft.com/office/drawing/2014/main" id="{1AE9055B-E8C8-4808-8E4C-14EDD114635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791980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8" name="フリーフォーム: 図形 757">
                      <a:extLst>
                        <a:ext uri="{FF2B5EF4-FFF2-40B4-BE49-F238E27FC236}">
                          <a16:creationId xmlns:a16="http://schemas.microsoft.com/office/drawing/2014/main" id="{C68567C7-358F-47EF-83ED-673C7CDC2E40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6357184" y="2165377"/>
                      <a:ext cx="258168" cy="381802"/>
                    </a:xfrm>
                    <a:custGeom>
                      <a:avLst/>
                      <a:gdLst>
                        <a:gd name="connsiteX0" fmla="*/ 54915 w 258168"/>
                        <a:gd name="connsiteY0" fmla="*/ 13600 h 381802"/>
                        <a:gd name="connsiteX1" fmla="*/ 29398 w 258168"/>
                        <a:gd name="connsiteY1" fmla="*/ 28361 h 381802"/>
                        <a:gd name="connsiteX2" fmla="*/ 21583 w 258168"/>
                        <a:gd name="connsiteY2" fmla="*/ 43458 h 381802"/>
                        <a:gd name="connsiteX3" fmla="*/ 19740 w 258168"/>
                        <a:gd name="connsiteY3" fmla="*/ 45474 h 381802"/>
                        <a:gd name="connsiteX4" fmla="*/ 0 w 258168"/>
                        <a:gd name="connsiteY4" fmla="*/ 206760 h 381802"/>
                        <a:gd name="connsiteX5" fmla="*/ 32320 w 258168"/>
                        <a:gd name="connsiteY5" fmla="*/ 381802 h 381802"/>
                        <a:gd name="connsiteX6" fmla="*/ 64640 w 258168"/>
                        <a:gd name="connsiteY6" fmla="*/ 206760 h 381802"/>
                        <a:gd name="connsiteX7" fmla="*/ 55174 w 258168"/>
                        <a:gd name="connsiteY7" fmla="*/ 82987 h 381802"/>
                        <a:gd name="connsiteX8" fmla="*/ 54013 w 258168"/>
                        <a:gd name="connsiteY8" fmla="*/ 78748 h 381802"/>
                        <a:gd name="connsiteX9" fmla="*/ 54915 w 258168"/>
                        <a:gd name="connsiteY9" fmla="*/ 79269 h 381802"/>
                        <a:gd name="connsiteX10" fmla="*/ 139105 w 258168"/>
                        <a:gd name="connsiteY10" fmla="*/ 92870 h 381802"/>
                        <a:gd name="connsiteX11" fmla="*/ 258168 w 258168"/>
                        <a:gd name="connsiteY11" fmla="*/ 46435 h 381802"/>
                        <a:gd name="connsiteX12" fmla="*/ 139105 w 258168"/>
                        <a:gd name="connsiteY12" fmla="*/ 0 h 381802"/>
                        <a:gd name="connsiteX13" fmla="*/ 54915 w 258168"/>
                        <a:gd name="connsiteY13" fmla="*/ 13600 h 3818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58168" h="381802">
                          <a:moveTo>
                            <a:pt x="54915" y="13600"/>
                          </a:moveTo>
                          <a:cubicBezTo>
                            <a:pt x="44142" y="17802"/>
                            <a:pt x="35423" y="22805"/>
                            <a:pt x="29398" y="28361"/>
                          </a:cubicBezTo>
                          <a:lnTo>
                            <a:pt x="21583" y="43458"/>
                          </a:lnTo>
                          <a:lnTo>
                            <a:pt x="19740" y="45474"/>
                          </a:lnTo>
                          <a:cubicBezTo>
                            <a:pt x="8140" y="72047"/>
                            <a:pt x="0" y="134255"/>
                            <a:pt x="0" y="206760"/>
                          </a:cubicBezTo>
                          <a:cubicBezTo>
                            <a:pt x="0" y="303433"/>
                            <a:pt x="14470" y="381802"/>
                            <a:pt x="32320" y="381802"/>
                          </a:cubicBezTo>
                          <a:cubicBezTo>
                            <a:pt x="50170" y="381802"/>
                            <a:pt x="64640" y="303433"/>
                            <a:pt x="64640" y="206760"/>
                          </a:cubicBezTo>
                          <a:cubicBezTo>
                            <a:pt x="64640" y="158424"/>
                            <a:pt x="61023" y="114663"/>
                            <a:pt x="55174" y="82987"/>
                          </a:cubicBezTo>
                          <a:lnTo>
                            <a:pt x="54013" y="78748"/>
                          </a:lnTo>
                          <a:lnTo>
                            <a:pt x="54915" y="79269"/>
                          </a:lnTo>
                          <a:cubicBezTo>
                            <a:pt x="76461" y="87672"/>
                            <a:pt x="106226" y="92870"/>
                            <a:pt x="139105" y="92870"/>
                          </a:cubicBezTo>
                          <a:cubicBezTo>
                            <a:pt x="204862" y="92870"/>
                            <a:pt x="258168" y="72080"/>
                            <a:pt x="258168" y="46435"/>
                          </a:cubicBezTo>
                          <a:cubicBezTo>
                            <a:pt x="258168" y="20790"/>
                            <a:pt x="204862" y="0"/>
                            <a:pt x="139105" y="0"/>
                          </a:cubicBezTo>
                          <a:cubicBezTo>
                            <a:pt x="106226" y="0"/>
                            <a:pt x="76461" y="5197"/>
                            <a:pt x="54915" y="1360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9" name="フリーフォーム: 図形 758">
                      <a:extLst>
                        <a:ext uri="{FF2B5EF4-FFF2-40B4-BE49-F238E27FC236}">
                          <a16:creationId xmlns:a16="http://schemas.microsoft.com/office/drawing/2014/main" id="{3A9AA04A-DEEB-4E4B-832F-16165D24A0BD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23929" y="2312918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53441 w 381802"/>
                        <a:gd name="connsiteY1" fmla="*/ 29398 h 258168"/>
                        <a:gd name="connsiteX2" fmla="*/ 338344 w 381802"/>
                        <a:gd name="connsiteY2" fmla="*/ 21582 h 258168"/>
                        <a:gd name="connsiteX3" fmla="*/ 336328 w 381802"/>
                        <a:gd name="connsiteY3" fmla="*/ 19739 h 258168"/>
                        <a:gd name="connsiteX4" fmla="*/ 175042 w 381802"/>
                        <a:gd name="connsiteY4" fmla="*/ 0 h 258168"/>
                        <a:gd name="connsiteX5" fmla="*/ 0 w 381802"/>
                        <a:gd name="connsiteY5" fmla="*/ 32320 h 258168"/>
                        <a:gd name="connsiteX6" fmla="*/ 175042 w 381802"/>
                        <a:gd name="connsiteY6" fmla="*/ 64640 h 258168"/>
                        <a:gd name="connsiteX7" fmla="*/ 298815 w 381802"/>
                        <a:gd name="connsiteY7" fmla="*/ 55173 h 258168"/>
                        <a:gd name="connsiteX8" fmla="*/ 303054 w 381802"/>
                        <a:gd name="connsiteY8" fmla="*/ 54013 h 258168"/>
                        <a:gd name="connsiteX9" fmla="*/ 302532 w 381802"/>
                        <a:gd name="connsiteY9" fmla="*/ 54914 h 258168"/>
                        <a:gd name="connsiteX10" fmla="*/ 288932 w 381802"/>
                        <a:gd name="connsiteY10" fmla="*/ 139104 h 258168"/>
                        <a:gd name="connsiteX11" fmla="*/ 335367 w 381802"/>
                        <a:gd name="connsiteY11" fmla="*/ 258168 h 258168"/>
                        <a:gd name="connsiteX12" fmla="*/ 381802 w 381802"/>
                        <a:gd name="connsiteY12" fmla="*/ 139104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64000" y="44141"/>
                            <a:pt x="358997" y="35423"/>
                            <a:pt x="353441" y="29398"/>
                          </a:cubicBezTo>
                          <a:lnTo>
                            <a:pt x="338344" y="21582"/>
                          </a:lnTo>
                          <a:lnTo>
                            <a:pt x="336328" y="19739"/>
                          </a:lnTo>
                          <a:cubicBezTo>
                            <a:pt x="309755" y="8139"/>
                            <a:pt x="247547" y="0"/>
                            <a:pt x="175042" y="0"/>
                          </a:cubicBezTo>
                          <a:cubicBezTo>
                            <a:pt x="78369" y="0"/>
                            <a:pt x="0" y="14470"/>
                            <a:pt x="0" y="32320"/>
                          </a:cubicBezTo>
                          <a:cubicBezTo>
                            <a:pt x="0" y="50170"/>
                            <a:pt x="78369" y="64640"/>
                            <a:pt x="175042" y="64640"/>
                          </a:cubicBezTo>
                          <a:cubicBezTo>
                            <a:pt x="223378" y="64640"/>
                            <a:pt x="267139" y="61022"/>
                            <a:pt x="298815" y="55173"/>
                          </a:cubicBezTo>
                          <a:lnTo>
                            <a:pt x="303054" y="54013"/>
                          </a:lnTo>
                          <a:lnTo>
                            <a:pt x="302532" y="54914"/>
                          </a:lnTo>
                          <a:cubicBezTo>
                            <a:pt x="294129" y="76460"/>
                            <a:pt x="288932" y="106226"/>
                            <a:pt x="288932" y="139104"/>
                          </a:cubicBezTo>
                          <a:cubicBezTo>
                            <a:pt x="288932" y="204862"/>
                            <a:pt x="309722" y="258168"/>
                            <a:pt x="335367" y="258168"/>
                          </a:cubicBezTo>
                          <a:cubicBezTo>
                            <a:pt x="361012" y="258168"/>
                            <a:pt x="381802" y="204862"/>
                            <a:pt x="381802" y="139104"/>
                          </a:cubicBezTo>
                          <a:cubicBezTo>
                            <a:pt x="381802" y="106226"/>
                            <a:pt x="376604" y="76460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0" name="楕円 759">
                      <a:extLst>
                        <a:ext uri="{FF2B5EF4-FFF2-40B4-BE49-F238E27FC236}">
                          <a16:creationId xmlns:a16="http://schemas.microsoft.com/office/drawing/2014/main" id="{F244315F-06FA-42A1-BEA6-14C5EE8C0D20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41033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1" name="フリーフォーム: 図形 760">
                      <a:extLst>
                        <a:ext uri="{FF2B5EF4-FFF2-40B4-BE49-F238E27FC236}">
                          <a16:creationId xmlns:a16="http://schemas.microsoft.com/office/drawing/2014/main" id="{935A01D3-C88E-4C92-9408-6CE0F47F16A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6342398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2" name="楕円 761">
                      <a:extLst>
                        <a:ext uri="{FF2B5EF4-FFF2-40B4-BE49-F238E27FC236}">
                          <a16:creationId xmlns:a16="http://schemas.microsoft.com/office/drawing/2014/main" id="{BD3B6118-F5AF-4E00-8384-CF30BEE045DC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121972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3" name="フリーフォーム: 図形 762">
                      <a:extLst>
                        <a:ext uri="{FF2B5EF4-FFF2-40B4-BE49-F238E27FC236}">
                          <a16:creationId xmlns:a16="http://schemas.microsoft.com/office/drawing/2014/main" id="{F395EE37-CA4F-43D3-91D9-29D6389B5C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2776" y="2047876"/>
                      <a:ext cx="517330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4" name="楕円 763">
                      <a:extLst>
                        <a:ext uri="{FF2B5EF4-FFF2-40B4-BE49-F238E27FC236}">
                          <a16:creationId xmlns:a16="http://schemas.microsoft.com/office/drawing/2014/main" id="{86D058D5-51C7-4E9E-AFE5-72DE75FC49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50874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5" name="楕円 764">
                      <a:extLst>
                        <a:ext uri="{FF2B5EF4-FFF2-40B4-BE49-F238E27FC236}">
                          <a16:creationId xmlns:a16="http://schemas.microsoft.com/office/drawing/2014/main" id="{55AE5BE2-576E-411F-AAC9-E09F1BD8FA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6143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6" name="楕円 765">
                      <a:extLst>
                        <a:ext uri="{FF2B5EF4-FFF2-40B4-BE49-F238E27FC236}">
                          <a16:creationId xmlns:a16="http://schemas.microsoft.com/office/drawing/2014/main" id="{53688C1B-B070-44C5-A0B4-3C761CD8FC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96182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7" name="楕円 766">
                      <a:extLst>
                        <a:ext uri="{FF2B5EF4-FFF2-40B4-BE49-F238E27FC236}">
                          <a16:creationId xmlns:a16="http://schemas.microsoft.com/office/drawing/2014/main" id="{1D556BB1-D656-4EC7-AD42-36167E7409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1451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745" name="テキスト ボックス 744">
                <a:extLst>
                  <a:ext uri="{FF2B5EF4-FFF2-40B4-BE49-F238E27FC236}">
                    <a16:creationId xmlns:a16="http://schemas.microsoft.com/office/drawing/2014/main" id="{25F40751-9280-493E-ACA7-2E521AA8F58D}"/>
                  </a:ext>
                </a:extLst>
              </p:cNvPr>
              <p:cNvSpPr txBox="1"/>
              <p:nvPr/>
            </p:nvSpPr>
            <p:spPr>
              <a:xfrm>
                <a:off x="3513551" y="3566299"/>
                <a:ext cx="798654" cy="20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3000</a:t>
                </a:r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円</a:t>
                </a:r>
              </a:p>
            </p:txBody>
          </p:sp>
          <p:sp>
            <p:nvSpPr>
              <p:cNvPr id="746" name="テキスト ボックス 745">
                <a:extLst>
                  <a:ext uri="{FF2B5EF4-FFF2-40B4-BE49-F238E27FC236}">
                    <a16:creationId xmlns:a16="http://schemas.microsoft.com/office/drawing/2014/main" id="{5AB8B083-C408-49BA-B03C-343395804904}"/>
                  </a:ext>
                </a:extLst>
              </p:cNvPr>
              <p:cNvSpPr txBox="1"/>
              <p:nvPr/>
            </p:nvSpPr>
            <p:spPr>
              <a:xfrm>
                <a:off x="3258033" y="3967032"/>
                <a:ext cx="2802504" cy="122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●この券では、指定の店舗にて魚介類のみ購入することができます。</a:t>
                </a:r>
              </a:p>
            </p:txBody>
          </p: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853CE498-7DC8-4190-87D6-285AF4C47640}"/>
                </a:ext>
              </a:extLst>
            </p:cNvPr>
            <p:cNvGrpSpPr/>
            <p:nvPr/>
          </p:nvGrpSpPr>
          <p:grpSpPr>
            <a:xfrm>
              <a:off x="3466965" y="2978117"/>
              <a:ext cx="2670146" cy="1283724"/>
              <a:chOff x="3079630" y="269371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22E3D218-4BC4-4810-836E-B932785B6EED}"/>
                  </a:ext>
                </a:extLst>
              </p:cNvPr>
              <p:cNvSpPr/>
              <p:nvPr/>
            </p:nvSpPr>
            <p:spPr>
              <a:xfrm>
                <a:off x="3079630" y="2693718"/>
                <a:ext cx="3140015" cy="1509622"/>
              </a:xfrm>
              <a:prstGeom prst="rect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BF77DF74-3D8D-4258-9F34-AED79CC6622D}"/>
                  </a:ext>
                </a:extLst>
              </p:cNvPr>
              <p:cNvSpPr/>
              <p:nvPr/>
            </p:nvSpPr>
            <p:spPr>
              <a:xfrm>
                <a:off x="3149837" y="2758750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テキスト ボックス 695">
                <a:extLst>
                  <a:ext uri="{FF2B5EF4-FFF2-40B4-BE49-F238E27FC236}">
                    <a16:creationId xmlns:a16="http://schemas.microsoft.com/office/drawing/2014/main" id="{8F52A7E2-7041-4B8D-8006-63FD75789578}"/>
                  </a:ext>
                </a:extLst>
              </p:cNvPr>
              <p:cNvSpPr txBox="1"/>
              <p:nvPr/>
            </p:nvSpPr>
            <p:spPr>
              <a:xfrm>
                <a:off x="3293382" y="2978742"/>
                <a:ext cx="1301750" cy="517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>
                      <a:solidFill>
                        <a:srgbClr val="002060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お魚券</a:t>
                </a:r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AC35C73C-2A44-4465-8AC1-524EAE1182F5}"/>
                  </a:ext>
                </a:extLst>
              </p:cNvPr>
              <p:cNvGrpSpPr/>
              <p:nvPr/>
            </p:nvGrpSpPr>
            <p:grpSpPr>
              <a:xfrm>
                <a:off x="4744683" y="2878651"/>
                <a:ext cx="1241416" cy="974047"/>
                <a:chOff x="7223835" y="1781659"/>
                <a:chExt cx="1910940" cy="1499373"/>
              </a:xfrm>
            </p:grpSpPr>
            <p:grpSp>
              <p:nvGrpSpPr>
                <p:cNvPr id="700" name="グループ化 699">
                  <a:extLst>
                    <a:ext uri="{FF2B5EF4-FFF2-40B4-BE49-F238E27FC236}">
                      <a16:creationId xmlns:a16="http://schemas.microsoft.com/office/drawing/2014/main" id="{68030AC7-0239-4365-80C2-6B055FE16A5E}"/>
                    </a:ext>
                  </a:extLst>
                </p:cNvPr>
                <p:cNvGrpSpPr/>
                <p:nvPr/>
              </p:nvGrpSpPr>
              <p:grpSpPr>
                <a:xfrm>
                  <a:off x="7223835" y="2456712"/>
                  <a:ext cx="824322" cy="824320"/>
                  <a:chOff x="6842782" y="1817832"/>
                  <a:chExt cx="824322" cy="824320"/>
                </a:xfrm>
              </p:grpSpPr>
              <p:sp>
                <p:nvSpPr>
                  <p:cNvPr id="733" name="楕円 732">
                    <a:extLst>
                      <a:ext uri="{FF2B5EF4-FFF2-40B4-BE49-F238E27FC236}">
                        <a16:creationId xmlns:a16="http://schemas.microsoft.com/office/drawing/2014/main" id="{69FE6578-D451-4C1B-AF2A-32F72F8E9D73}"/>
                      </a:ext>
                    </a:extLst>
                  </p:cNvPr>
                  <p:cNvSpPr/>
                  <p:nvPr/>
                </p:nvSpPr>
                <p:spPr>
                  <a:xfrm>
                    <a:off x="68712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円: 塗りつぶしなし 733">
                    <a:extLst>
                      <a:ext uri="{FF2B5EF4-FFF2-40B4-BE49-F238E27FC236}">
                        <a16:creationId xmlns:a16="http://schemas.microsoft.com/office/drawing/2014/main" id="{023A1C01-BBDD-466C-B1F6-4A9B85957A53}"/>
                      </a:ext>
                    </a:extLst>
                  </p:cNvPr>
                  <p:cNvSpPr/>
                  <p:nvPr/>
                </p:nvSpPr>
                <p:spPr>
                  <a:xfrm>
                    <a:off x="68427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31F81D52-7D99-49E1-8D7D-A467B12BFB2A}"/>
                      </a:ext>
                    </a:extLst>
                  </p:cNvPr>
                  <p:cNvGrpSpPr/>
                  <p:nvPr/>
                </p:nvGrpSpPr>
                <p:grpSpPr>
                  <a:xfrm>
                    <a:off x="6980605" y="1957245"/>
                    <a:ext cx="544270" cy="532198"/>
                    <a:chOff x="3754986" y="2171699"/>
                    <a:chExt cx="544270" cy="532198"/>
                  </a:xfrm>
                </p:grpSpPr>
                <p:sp>
                  <p:nvSpPr>
                    <p:cNvPr id="736" name="二等辺三角形 39">
                      <a:extLst>
                        <a:ext uri="{FF2B5EF4-FFF2-40B4-BE49-F238E27FC236}">
                          <a16:creationId xmlns:a16="http://schemas.microsoft.com/office/drawing/2014/main" id="{9772812F-3DB5-45C9-8E96-F7A8DD638F1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9310" y="2171699"/>
                      <a:ext cx="331690" cy="183060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7" name="楕円 121">
                      <a:extLst>
                        <a:ext uri="{FF2B5EF4-FFF2-40B4-BE49-F238E27FC236}">
                          <a16:creationId xmlns:a16="http://schemas.microsoft.com/office/drawing/2014/main" id="{DC700D2B-2756-45B4-B6C3-2B043FC9AF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4986" y="2244161"/>
                      <a:ext cx="544270" cy="459736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楕円 121">
                      <a:extLst>
                        <a:ext uri="{FF2B5EF4-FFF2-40B4-BE49-F238E27FC236}">
                          <a16:creationId xmlns:a16="http://schemas.microsoft.com/office/drawing/2014/main" id="{48A82A55-D56F-4AAE-9E3E-FDB6B8FEE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32" y="2318110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9" name="楕円 121">
                      <a:extLst>
                        <a:ext uri="{FF2B5EF4-FFF2-40B4-BE49-F238E27FC236}">
                          <a16:creationId xmlns:a16="http://schemas.microsoft.com/office/drawing/2014/main" id="{50C5E1E7-F4F1-4478-B735-51C8446B729F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892871" y="2313348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0" name="楕円 121">
                      <a:extLst>
                        <a:ext uri="{FF2B5EF4-FFF2-40B4-BE49-F238E27FC236}">
                          <a16:creationId xmlns:a16="http://schemas.microsoft.com/office/drawing/2014/main" id="{48562551-E271-4015-9F40-99BA8B4F85D8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4108855" y="2313349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9ADF9A24-7CCC-4680-9CDC-24435CA4A23A}"/>
                    </a:ext>
                  </a:extLst>
                </p:cNvPr>
                <p:cNvGrpSpPr/>
                <p:nvPr/>
              </p:nvGrpSpPr>
              <p:grpSpPr>
                <a:xfrm>
                  <a:off x="7767144" y="1781659"/>
                  <a:ext cx="824322" cy="824320"/>
                  <a:chOff x="7757182" y="1817832"/>
                  <a:chExt cx="824322" cy="824320"/>
                </a:xfrm>
              </p:grpSpPr>
              <p:sp>
                <p:nvSpPr>
                  <p:cNvPr id="721" name="楕円 720">
                    <a:extLst>
                      <a:ext uri="{FF2B5EF4-FFF2-40B4-BE49-F238E27FC236}">
                        <a16:creationId xmlns:a16="http://schemas.microsoft.com/office/drawing/2014/main" id="{4B86DD9E-C5F3-475C-A675-3FA85D76D11C}"/>
                      </a:ext>
                    </a:extLst>
                  </p:cNvPr>
                  <p:cNvSpPr/>
                  <p:nvPr/>
                </p:nvSpPr>
                <p:spPr>
                  <a:xfrm>
                    <a:off x="77856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円: 塗りつぶしなし 721">
                    <a:extLst>
                      <a:ext uri="{FF2B5EF4-FFF2-40B4-BE49-F238E27FC236}">
                        <a16:creationId xmlns:a16="http://schemas.microsoft.com/office/drawing/2014/main" id="{332672B4-58A6-40F4-AE63-A53592A55F84}"/>
                      </a:ext>
                    </a:extLst>
                  </p:cNvPr>
                  <p:cNvSpPr/>
                  <p:nvPr/>
                </p:nvSpPr>
                <p:spPr>
                  <a:xfrm>
                    <a:off x="77571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02148C2E-ABE6-498A-B66F-E556F09F5F78}"/>
                      </a:ext>
                    </a:extLst>
                  </p:cNvPr>
                  <p:cNvGrpSpPr/>
                  <p:nvPr/>
                </p:nvGrpSpPr>
                <p:grpSpPr>
                  <a:xfrm>
                    <a:off x="7864631" y="1996870"/>
                    <a:ext cx="607946" cy="459705"/>
                    <a:chOff x="4463076" y="1996235"/>
                    <a:chExt cx="787405" cy="595405"/>
                  </a:xfrm>
                </p:grpSpPr>
                <p:sp>
                  <p:nvSpPr>
                    <p:cNvPr id="724" name="楕円 723">
                      <a:extLst>
                        <a:ext uri="{FF2B5EF4-FFF2-40B4-BE49-F238E27FC236}">
                          <a16:creationId xmlns:a16="http://schemas.microsoft.com/office/drawing/2014/main" id="{C3FACBC5-D497-4E15-8950-2505373532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476" y="1996235"/>
                      <a:ext cx="615161" cy="5954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5" name="二等辺三角形 39">
                      <a:extLst>
                        <a:ext uri="{FF2B5EF4-FFF2-40B4-BE49-F238E27FC236}">
                          <a16:creationId xmlns:a16="http://schemas.microsoft.com/office/drawing/2014/main" id="{16AC349E-977E-49C0-8871-B1428377E2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008046" y="2183766"/>
                      <a:ext cx="264528" cy="220342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6" name="フリーフォーム: 図形 725">
                      <a:extLst>
                        <a:ext uri="{FF2B5EF4-FFF2-40B4-BE49-F238E27FC236}">
                          <a16:creationId xmlns:a16="http://schemas.microsoft.com/office/drawing/2014/main" id="{8DE0D7C0-0224-4066-A940-341B732144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3076" y="2047876"/>
                      <a:ext cx="662348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7" name="楕円 726">
                      <a:extLst>
                        <a:ext uri="{FF2B5EF4-FFF2-40B4-BE49-F238E27FC236}">
                          <a16:creationId xmlns:a16="http://schemas.microsoft.com/office/drawing/2014/main" id="{699EDE09-EA14-499B-B7C4-FC5AE2CDBE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4314" y="2158853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8" name="楕円 727">
                      <a:extLst>
                        <a:ext uri="{FF2B5EF4-FFF2-40B4-BE49-F238E27FC236}">
                          <a16:creationId xmlns:a16="http://schemas.microsoft.com/office/drawing/2014/main" id="{2C462574-470F-47FE-82B6-B0AAB82FD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0906" y="2253115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9" name="二等辺三角形 39">
                      <a:extLst>
                        <a:ext uri="{FF2B5EF4-FFF2-40B4-BE49-F238E27FC236}">
                          <a16:creationId xmlns:a16="http://schemas.microsoft.com/office/drawing/2014/main" id="{05C7BA36-0156-440F-8EDB-363656EF2356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4661837" y="2348663"/>
                      <a:ext cx="142582" cy="110933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0" name="月 729">
                      <a:extLst>
                        <a:ext uri="{FF2B5EF4-FFF2-40B4-BE49-F238E27FC236}">
                          <a16:creationId xmlns:a16="http://schemas.microsoft.com/office/drawing/2014/main" id="{8E5B8C19-BCFD-48C4-95DB-8D2136D01932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4656506" y="2274309"/>
                      <a:ext cx="45719" cy="170610"/>
                    </a:xfrm>
                    <a:prstGeom prst="moon">
                      <a:avLst>
                        <a:gd name="adj" fmla="val 6680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1" name="楕円 730">
                      <a:extLst>
                        <a:ext uri="{FF2B5EF4-FFF2-40B4-BE49-F238E27FC236}">
                          <a16:creationId xmlns:a16="http://schemas.microsoft.com/office/drawing/2014/main" id="{DEF38A55-29D0-4DA0-8F01-1E8CABE0F2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167686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2" name="楕円 731">
                      <a:extLst>
                        <a:ext uri="{FF2B5EF4-FFF2-40B4-BE49-F238E27FC236}">
                          <a16:creationId xmlns:a16="http://schemas.microsoft.com/office/drawing/2014/main" id="{12F2E3FB-C63F-4C10-8FF5-CEC464AC14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258271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45F959E4-3069-4A25-93A9-358EF701375D}"/>
                    </a:ext>
                  </a:extLst>
                </p:cNvPr>
                <p:cNvGrpSpPr/>
                <p:nvPr/>
              </p:nvGrpSpPr>
              <p:grpSpPr>
                <a:xfrm>
                  <a:off x="8310453" y="2456712"/>
                  <a:ext cx="824322" cy="824320"/>
                  <a:chOff x="8700157" y="1817832"/>
                  <a:chExt cx="824322" cy="824320"/>
                </a:xfrm>
              </p:grpSpPr>
              <p:sp>
                <p:nvSpPr>
                  <p:cNvPr id="703" name="楕円 702">
                    <a:extLst>
                      <a:ext uri="{FF2B5EF4-FFF2-40B4-BE49-F238E27FC236}">
                        <a16:creationId xmlns:a16="http://schemas.microsoft.com/office/drawing/2014/main" id="{16D4AE8B-7FA2-4D02-AEA2-2C5969D77B64}"/>
                      </a:ext>
                    </a:extLst>
                  </p:cNvPr>
                  <p:cNvSpPr/>
                  <p:nvPr/>
                </p:nvSpPr>
                <p:spPr>
                  <a:xfrm>
                    <a:off x="8728598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円: 塗りつぶしなし 703">
                    <a:extLst>
                      <a:ext uri="{FF2B5EF4-FFF2-40B4-BE49-F238E27FC236}">
                        <a16:creationId xmlns:a16="http://schemas.microsoft.com/office/drawing/2014/main" id="{27AF07B5-A8E1-4615-82EA-B24C2D3BFD25}"/>
                      </a:ext>
                    </a:extLst>
                  </p:cNvPr>
                  <p:cNvSpPr/>
                  <p:nvPr/>
                </p:nvSpPr>
                <p:spPr>
                  <a:xfrm>
                    <a:off x="8700157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8B857154-876C-48DC-8298-4F80BB4EB55E}"/>
                      </a:ext>
                    </a:extLst>
                  </p:cNvPr>
                  <p:cNvGrpSpPr/>
                  <p:nvPr/>
                </p:nvGrpSpPr>
                <p:grpSpPr>
                  <a:xfrm>
                    <a:off x="8828321" y="2047875"/>
                    <a:ext cx="567449" cy="397045"/>
                    <a:chOff x="5646298" y="2037662"/>
                    <a:chExt cx="969054" cy="611409"/>
                  </a:xfrm>
                </p:grpSpPr>
                <p:sp>
                  <p:nvSpPr>
                    <p:cNvPr id="706" name="フリーフォーム: 図形 705">
                      <a:extLst>
                        <a:ext uri="{FF2B5EF4-FFF2-40B4-BE49-F238E27FC236}">
                          <a16:creationId xmlns:a16="http://schemas.microsoft.com/office/drawing/2014/main" id="{56E5AD86-56A3-4A52-BF4C-CD9B412BD353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584481" y="2227194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7" name="フリーフォーム: 図形 706">
                      <a:extLst>
                        <a:ext uri="{FF2B5EF4-FFF2-40B4-BE49-F238E27FC236}">
                          <a16:creationId xmlns:a16="http://schemas.microsoft.com/office/drawing/2014/main" id="{CC1FD0DD-B2E8-4588-98CA-A31FD3BA8990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55919" y="2312919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8" name="楕円 707">
                      <a:extLst>
                        <a:ext uri="{FF2B5EF4-FFF2-40B4-BE49-F238E27FC236}">
                          <a16:creationId xmlns:a16="http://schemas.microsoft.com/office/drawing/2014/main" id="{611165AB-5F1E-4BD6-B543-D10F9C9E3C5B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70536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9" name="フリーフォーム: 図形 708">
                      <a:extLst>
                        <a:ext uri="{FF2B5EF4-FFF2-40B4-BE49-F238E27FC236}">
                          <a16:creationId xmlns:a16="http://schemas.microsoft.com/office/drawing/2014/main" id="{089609B4-595E-4E19-A017-5F9387B30DB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701336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0" name="楕円 709">
                      <a:extLst>
                        <a:ext uri="{FF2B5EF4-FFF2-40B4-BE49-F238E27FC236}">
                          <a16:creationId xmlns:a16="http://schemas.microsoft.com/office/drawing/2014/main" id="{85555EC3-3118-447E-BC46-55313602101C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791980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1" name="フリーフォーム: 図形 710">
                      <a:extLst>
                        <a:ext uri="{FF2B5EF4-FFF2-40B4-BE49-F238E27FC236}">
                          <a16:creationId xmlns:a16="http://schemas.microsoft.com/office/drawing/2014/main" id="{25CC4423-17CA-440F-B979-89F204E79DE0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6357184" y="2165377"/>
                      <a:ext cx="258168" cy="381802"/>
                    </a:xfrm>
                    <a:custGeom>
                      <a:avLst/>
                      <a:gdLst>
                        <a:gd name="connsiteX0" fmla="*/ 54915 w 258168"/>
                        <a:gd name="connsiteY0" fmla="*/ 13600 h 381802"/>
                        <a:gd name="connsiteX1" fmla="*/ 29398 w 258168"/>
                        <a:gd name="connsiteY1" fmla="*/ 28361 h 381802"/>
                        <a:gd name="connsiteX2" fmla="*/ 21583 w 258168"/>
                        <a:gd name="connsiteY2" fmla="*/ 43458 h 381802"/>
                        <a:gd name="connsiteX3" fmla="*/ 19740 w 258168"/>
                        <a:gd name="connsiteY3" fmla="*/ 45474 h 381802"/>
                        <a:gd name="connsiteX4" fmla="*/ 0 w 258168"/>
                        <a:gd name="connsiteY4" fmla="*/ 206760 h 381802"/>
                        <a:gd name="connsiteX5" fmla="*/ 32320 w 258168"/>
                        <a:gd name="connsiteY5" fmla="*/ 381802 h 381802"/>
                        <a:gd name="connsiteX6" fmla="*/ 64640 w 258168"/>
                        <a:gd name="connsiteY6" fmla="*/ 206760 h 381802"/>
                        <a:gd name="connsiteX7" fmla="*/ 55174 w 258168"/>
                        <a:gd name="connsiteY7" fmla="*/ 82987 h 381802"/>
                        <a:gd name="connsiteX8" fmla="*/ 54013 w 258168"/>
                        <a:gd name="connsiteY8" fmla="*/ 78748 h 381802"/>
                        <a:gd name="connsiteX9" fmla="*/ 54915 w 258168"/>
                        <a:gd name="connsiteY9" fmla="*/ 79269 h 381802"/>
                        <a:gd name="connsiteX10" fmla="*/ 139105 w 258168"/>
                        <a:gd name="connsiteY10" fmla="*/ 92870 h 381802"/>
                        <a:gd name="connsiteX11" fmla="*/ 258168 w 258168"/>
                        <a:gd name="connsiteY11" fmla="*/ 46435 h 381802"/>
                        <a:gd name="connsiteX12" fmla="*/ 139105 w 258168"/>
                        <a:gd name="connsiteY12" fmla="*/ 0 h 381802"/>
                        <a:gd name="connsiteX13" fmla="*/ 54915 w 258168"/>
                        <a:gd name="connsiteY13" fmla="*/ 13600 h 3818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58168" h="381802">
                          <a:moveTo>
                            <a:pt x="54915" y="13600"/>
                          </a:moveTo>
                          <a:cubicBezTo>
                            <a:pt x="44142" y="17802"/>
                            <a:pt x="35423" y="22805"/>
                            <a:pt x="29398" y="28361"/>
                          </a:cubicBezTo>
                          <a:lnTo>
                            <a:pt x="21583" y="43458"/>
                          </a:lnTo>
                          <a:lnTo>
                            <a:pt x="19740" y="45474"/>
                          </a:lnTo>
                          <a:cubicBezTo>
                            <a:pt x="8140" y="72047"/>
                            <a:pt x="0" y="134255"/>
                            <a:pt x="0" y="206760"/>
                          </a:cubicBezTo>
                          <a:cubicBezTo>
                            <a:pt x="0" y="303433"/>
                            <a:pt x="14470" y="381802"/>
                            <a:pt x="32320" y="381802"/>
                          </a:cubicBezTo>
                          <a:cubicBezTo>
                            <a:pt x="50170" y="381802"/>
                            <a:pt x="64640" y="303433"/>
                            <a:pt x="64640" y="206760"/>
                          </a:cubicBezTo>
                          <a:cubicBezTo>
                            <a:pt x="64640" y="158424"/>
                            <a:pt x="61023" y="114663"/>
                            <a:pt x="55174" y="82987"/>
                          </a:cubicBezTo>
                          <a:lnTo>
                            <a:pt x="54013" y="78748"/>
                          </a:lnTo>
                          <a:lnTo>
                            <a:pt x="54915" y="79269"/>
                          </a:lnTo>
                          <a:cubicBezTo>
                            <a:pt x="76461" y="87672"/>
                            <a:pt x="106226" y="92870"/>
                            <a:pt x="139105" y="92870"/>
                          </a:cubicBezTo>
                          <a:cubicBezTo>
                            <a:pt x="204862" y="92870"/>
                            <a:pt x="258168" y="72080"/>
                            <a:pt x="258168" y="46435"/>
                          </a:cubicBezTo>
                          <a:cubicBezTo>
                            <a:pt x="258168" y="20790"/>
                            <a:pt x="204862" y="0"/>
                            <a:pt x="139105" y="0"/>
                          </a:cubicBezTo>
                          <a:cubicBezTo>
                            <a:pt x="106226" y="0"/>
                            <a:pt x="76461" y="5197"/>
                            <a:pt x="54915" y="1360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2" name="フリーフォーム: 図形 711">
                      <a:extLst>
                        <a:ext uri="{FF2B5EF4-FFF2-40B4-BE49-F238E27FC236}">
                          <a16:creationId xmlns:a16="http://schemas.microsoft.com/office/drawing/2014/main" id="{AED807A9-A6EC-4867-B5FC-FD601C497F13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23929" y="2312918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53441 w 381802"/>
                        <a:gd name="connsiteY1" fmla="*/ 29398 h 258168"/>
                        <a:gd name="connsiteX2" fmla="*/ 338344 w 381802"/>
                        <a:gd name="connsiteY2" fmla="*/ 21582 h 258168"/>
                        <a:gd name="connsiteX3" fmla="*/ 336328 w 381802"/>
                        <a:gd name="connsiteY3" fmla="*/ 19739 h 258168"/>
                        <a:gd name="connsiteX4" fmla="*/ 175042 w 381802"/>
                        <a:gd name="connsiteY4" fmla="*/ 0 h 258168"/>
                        <a:gd name="connsiteX5" fmla="*/ 0 w 381802"/>
                        <a:gd name="connsiteY5" fmla="*/ 32320 h 258168"/>
                        <a:gd name="connsiteX6" fmla="*/ 175042 w 381802"/>
                        <a:gd name="connsiteY6" fmla="*/ 64640 h 258168"/>
                        <a:gd name="connsiteX7" fmla="*/ 298815 w 381802"/>
                        <a:gd name="connsiteY7" fmla="*/ 55173 h 258168"/>
                        <a:gd name="connsiteX8" fmla="*/ 303054 w 381802"/>
                        <a:gd name="connsiteY8" fmla="*/ 54013 h 258168"/>
                        <a:gd name="connsiteX9" fmla="*/ 302532 w 381802"/>
                        <a:gd name="connsiteY9" fmla="*/ 54914 h 258168"/>
                        <a:gd name="connsiteX10" fmla="*/ 288932 w 381802"/>
                        <a:gd name="connsiteY10" fmla="*/ 139104 h 258168"/>
                        <a:gd name="connsiteX11" fmla="*/ 335367 w 381802"/>
                        <a:gd name="connsiteY11" fmla="*/ 258168 h 258168"/>
                        <a:gd name="connsiteX12" fmla="*/ 381802 w 381802"/>
                        <a:gd name="connsiteY12" fmla="*/ 139104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64000" y="44141"/>
                            <a:pt x="358997" y="35423"/>
                            <a:pt x="353441" y="29398"/>
                          </a:cubicBezTo>
                          <a:lnTo>
                            <a:pt x="338344" y="21582"/>
                          </a:lnTo>
                          <a:lnTo>
                            <a:pt x="336328" y="19739"/>
                          </a:lnTo>
                          <a:cubicBezTo>
                            <a:pt x="309755" y="8139"/>
                            <a:pt x="247547" y="0"/>
                            <a:pt x="175042" y="0"/>
                          </a:cubicBezTo>
                          <a:cubicBezTo>
                            <a:pt x="78369" y="0"/>
                            <a:pt x="0" y="14470"/>
                            <a:pt x="0" y="32320"/>
                          </a:cubicBezTo>
                          <a:cubicBezTo>
                            <a:pt x="0" y="50170"/>
                            <a:pt x="78369" y="64640"/>
                            <a:pt x="175042" y="64640"/>
                          </a:cubicBezTo>
                          <a:cubicBezTo>
                            <a:pt x="223378" y="64640"/>
                            <a:pt x="267139" y="61022"/>
                            <a:pt x="298815" y="55173"/>
                          </a:cubicBezTo>
                          <a:lnTo>
                            <a:pt x="303054" y="54013"/>
                          </a:lnTo>
                          <a:lnTo>
                            <a:pt x="302532" y="54914"/>
                          </a:lnTo>
                          <a:cubicBezTo>
                            <a:pt x="294129" y="76460"/>
                            <a:pt x="288932" y="106226"/>
                            <a:pt x="288932" y="139104"/>
                          </a:cubicBezTo>
                          <a:cubicBezTo>
                            <a:pt x="288932" y="204862"/>
                            <a:pt x="309722" y="258168"/>
                            <a:pt x="335367" y="258168"/>
                          </a:cubicBezTo>
                          <a:cubicBezTo>
                            <a:pt x="361012" y="258168"/>
                            <a:pt x="381802" y="204862"/>
                            <a:pt x="381802" y="139104"/>
                          </a:cubicBezTo>
                          <a:cubicBezTo>
                            <a:pt x="381802" y="106226"/>
                            <a:pt x="376604" y="76460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3" name="楕円 712">
                      <a:extLst>
                        <a:ext uri="{FF2B5EF4-FFF2-40B4-BE49-F238E27FC236}">
                          <a16:creationId xmlns:a16="http://schemas.microsoft.com/office/drawing/2014/main" id="{15D9CEA4-2E92-4943-9EFB-13E22BEC7896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41033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4" name="フリーフォーム: 図形 713">
                      <a:extLst>
                        <a:ext uri="{FF2B5EF4-FFF2-40B4-BE49-F238E27FC236}">
                          <a16:creationId xmlns:a16="http://schemas.microsoft.com/office/drawing/2014/main" id="{7831B78D-8FC0-4766-829D-D506F1F12E0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6342398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5" name="楕円 714">
                      <a:extLst>
                        <a:ext uri="{FF2B5EF4-FFF2-40B4-BE49-F238E27FC236}">
                          <a16:creationId xmlns:a16="http://schemas.microsoft.com/office/drawing/2014/main" id="{E73D6714-DD3F-4675-93AE-226C719A72DC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121972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6" name="フリーフォーム: 図形 715">
                      <a:extLst>
                        <a:ext uri="{FF2B5EF4-FFF2-40B4-BE49-F238E27FC236}">
                          <a16:creationId xmlns:a16="http://schemas.microsoft.com/office/drawing/2014/main" id="{259D8BCB-F4F5-4701-8337-0591E5C821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2776" y="2047876"/>
                      <a:ext cx="517330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7" name="楕円 716">
                      <a:extLst>
                        <a:ext uri="{FF2B5EF4-FFF2-40B4-BE49-F238E27FC236}">
                          <a16:creationId xmlns:a16="http://schemas.microsoft.com/office/drawing/2014/main" id="{10DEF325-23E9-4C13-A050-548F0A9559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50874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8" name="楕円 717">
                      <a:extLst>
                        <a:ext uri="{FF2B5EF4-FFF2-40B4-BE49-F238E27FC236}">
                          <a16:creationId xmlns:a16="http://schemas.microsoft.com/office/drawing/2014/main" id="{DCD3EBFA-C4E9-495C-A71F-0966862DD4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6143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9" name="楕円 718">
                      <a:extLst>
                        <a:ext uri="{FF2B5EF4-FFF2-40B4-BE49-F238E27FC236}">
                          <a16:creationId xmlns:a16="http://schemas.microsoft.com/office/drawing/2014/main" id="{9E6D5692-196E-450B-A481-AA81E8149B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96182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0" name="楕円 719">
                      <a:extLst>
                        <a:ext uri="{FF2B5EF4-FFF2-40B4-BE49-F238E27FC236}">
                          <a16:creationId xmlns:a16="http://schemas.microsoft.com/office/drawing/2014/main" id="{8C1ED0A8-EF66-492E-9C5E-2E9A6DDB1E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1451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698" name="テキスト ボックス 697">
                <a:extLst>
                  <a:ext uri="{FF2B5EF4-FFF2-40B4-BE49-F238E27FC236}">
                    <a16:creationId xmlns:a16="http://schemas.microsoft.com/office/drawing/2014/main" id="{8A60A5CF-C149-499D-929C-9ECEEF67BEDD}"/>
                  </a:ext>
                </a:extLst>
              </p:cNvPr>
              <p:cNvSpPr txBox="1"/>
              <p:nvPr/>
            </p:nvSpPr>
            <p:spPr>
              <a:xfrm>
                <a:off x="3513551" y="3566299"/>
                <a:ext cx="798654" cy="20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3000</a:t>
                </a:r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円</a:t>
                </a:r>
              </a:p>
            </p:txBody>
          </p:sp>
          <p:sp>
            <p:nvSpPr>
              <p:cNvPr id="699" name="テキスト ボックス 698">
                <a:extLst>
                  <a:ext uri="{FF2B5EF4-FFF2-40B4-BE49-F238E27FC236}">
                    <a16:creationId xmlns:a16="http://schemas.microsoft.com/office/drawing/2014/main" id="{8868FD53-2567-4393-AF0D-E0953D361EEC}"/>
                  </a:ext>
                </a:extLst>
              </p:cNvPr>
              <p:cNvSpPr txBox="1"/>
              <p:nvPr/>
            </p:nvSpPr>
            <p:spPr>
              <a:xfrm>
                <a:off x="3258033" y="3967032"/>
                <a:ext cx="2802504" cy="122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●この券では、指定の店舗にて魚介類のみ購入することができます。</a:t>
                </a:r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E667E4E2-FD75-44BC-AE0C-C450774DB502}"/>
                </a:ext>
              </a:extLst>
            </p:cNvPr>
            <p:cNvGrpSpPr/>
            <p:nvPr/>
          </p:nvGrpSpPr>
          <p:grpSpPr>
            <a:xfrm rot="440489">
              <a:off x="3563763" y="3234920"/>
              <a:ext cx="2670146" cy="1283724"/>
              <a:chOff x="3079630" y="2693718"/>
              <a:chExt cx="3140015" cy="1509622"/>
            </a:xfrm>
            <a:effectLst>
              <a:outerShdw blurRad="38100" dist="63500" dir="2700000" algn="tl" rotWithShape="0">
                <a:prstClr val="black">
                  <a:alpha val="80000"/>
                </a:prstClr>
              </a:outerShdw>
            </a:effectLst>
          </p:grpSpPr>
          <p:sp>
            <p:nvSpPr>
              <p:cNvPr id="647" name="正方形/長方形 646">
                <a:extLst>
                  <a:ext uri="{FF2B5EF4-FFF2-40B4-BE49-F238E27FC236}">
                    <a16:creationId xmlns:a16="http://schemas.microsoft.com/office/drawing/2014/main" id="{B424230A-EC06-4281-B56C-25BEFD093B9C}"/>
                  </a:ext>
                </a:extLst>
              </p:cNvPr>
              <p:cNvSpPr/>
              <p:nvPr/>
            </p:nvSpPr>
            <p:spPr>
              <a:xfrm>
                <a:off x="3079630" y="2693718"/>
                <a:ext cx="3140015" cy="1509622"/>
              </a:xfrm>
              <a:prstGeom prst="rect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正方形/長方形 647">
                <a:extLst>
                  <a:ext uri="{FF2B5EF4-FFF2-40B4-BE49-F238E27FC236}">
                    <a16:creationId xmlns:a16="http://schemas.microsoft.com/office/drawing/2014/main" id="{899C9AB2-89ED-42FB-80A8-3CCADAE7A6D1}"/>
                  </a:ext>
                </a:extLst>
              </p:cNvPr>
              <p:cNvSpPr/>
              <p:nvPr/>
            </p:nvSpPr>
            <p:spPr>
              <a:xfrm>
                <a:off x="3149837" y="2758750"/>
                <a:ext cx="2999600" cy="1379558"/>
              </a:xfrm>
              <a:prstGeom prst="rect">
                <a:avLst/>
              </a:prstGeom>
              <a:pattFill prst="dkHorz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テキスト ボックス 648">
                <a:extLst>
                  <a:ext uri="{FF2B5EF4-FFF2-40B4-BE49-F238E27FC236}">
                    <a16:creationId xmlns:a16="http://schemas.microsoft.com/office/drawing/2014/main" id="{9F68F444-B39D-4BB8-8C02-41263C501F4C}"/>
                  </a:ext>
                </a:extLst>
              </p:cNvPr>
              <p:cNvSpPr txBox="1"/>
              <p:nvPr/>
            </p:nvSpPr>
            <p:spPr>
              <a:xfrm>
                <a:off x="3293382" y="2978742"/>
                <a:ext cx="1301750" cy="517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>
                      <a:solidFill>
                        <a:srgbClr val="002060"/>
                      </a:solidFill>
                    </a:ln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お魚券</a:t>
                </a:r>
              </a:p>
            </p:txBody>
          </p: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94FC70FC-2669-493A-9E22-C8670B713DB5}"/>
                  </a:ext>
                </a:extLst>
              </p:cNvPr>
              <p:cNvGrpSpPr/>
              <p:nvPr/>
            </p:nvGrpSpPr>
            <p:grpSpPr>
              <a:xfrm>
                <a:off x="4744683" y="2878651"/>
                <a:ext cx="1241416" cy="974047"/>
                <a:chOff x="7223835" y="1781659"/>
                <a:chExt cx="1910940" cy="1499373"/>
              </a:xfrm>
            </p:grpSpPr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958D4558-B829-4E97-99F9-D6D395349257}"/>
                    </a:ext>
                  </a:extLst>
                </p:cNvPr>
                <p:cNvGrpSpPr/>
                <p:nvPr/>
              </p:nvGrpSpPr>
              <p:grpSpPr>
                <a:xfrm>
                  <a:off x="7223835" y="2456712"/>
                  <a:ext cx="824322" cy="824320"/>
                  <a:chOff x="6842782" y="1817832"/>
                  <a:chExt cx="824322" cy="824320"/>
                </a:xfrm>
              </p:grpSpPr>
              <p:sp>
                <p:nvSpPr>
                  <p:cNvPr id="686" name="楕円 685">
                    <a:extLst>
                      <a:ext uri="{FF2B5EF4-FFF2-40B4-BE49-F238E27FC236}">
                        <a16:creationId xmlns:a16="http://schemas.microsoft.com/office/drawing/2014/main" id="{1B43E935-44E1-410F-8C64-1082706D6B29}"/>
                      </a:ext>
                    </a:extLst>
                  </p:cNvPr>
                  <p:cNvSpPr/>
                  <p:nvPr/>
                </p:nvSpPr>
                <p:spPr>
                  <a:xfrm>
                    <a:off x="68712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円: 塗りつぶしなし 686">
                    <a:extLst>
                      <a:ext uri="{FF2B5EF4-FFF2-40B4-BE49-F238E27FC236}">
                        <a16:creationId xmlns:a16="http://schemas.microsoft.com/office/drawing/2014/main" id="{536A5056-B9FC-4731-908D-6F43AE413E53}"/>
                      </a:ext>
                    </a:extLst>
                  </p:cNvPr>
                  <p:cNvSpPr/>
                  <p:nvPr/>
                </p:nvSpPr>
                <p:spPr>
                  <a:xfrm>
                    <a:off x="68427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688" name="グループ化 687">
                    <a:extLst>
                      <a:ext uri="{FF2B5EF4-FFF2-40B4-BE49-F238E27FC236}">
                        <a16:creationId xmlns:a16="http://schemas.microsoft.com/office/drawing/2014/main" id="{2F5D5C8D-CBD0-4C56-8CBD-D998E91BB215}"/>
                      </a:ext>
                    </a:extLst>
                  </p:cNvPr>
                  <p:cNvGrpSpPr/>
                  <p:nvPr/>
                </p:nvGrpSpPr>
                <p:grpSpPr>
                  <a:xfrm>
                    <a:off x="6980605" y="1957245"/>
                    <a:ext cx="544270" cy="532198"/>
                    <a:chOff x="3754986" y="2171699"/>
                    <a:chExt cx="544270" cy="532198"/>
                  </a:xfrm>
                </p:grpSpPr>
                <p:sp>
                  <p:nvSpPr>
                    <p:cNvPr id="689" name="二等辺三角形 39">
                      <a:extLst>
                        <a:ext uri="{FF2B5EF4-FFF2-40B4-BE49-F238E27FC236}">
                          <a16:creationId xmlns:a16="http://schemas.microsoft.com/office/drawing/2014/main" id="{D9DE3D1E-A1DF-4897-84EE-0D338137D30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859310" y="2171699"/>
                      <a:ext cx="331690" cy="183060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0" name="楕円 121">
                      <a:extLst>
                        <a:ext uri="{FF2B5EF4-FFF2-40B4-BE49-F238E27FC236}">
                          <a16:creationId xmlns:a16="http://schemas.microsoft.com/office/drawing/2014/main" id="{0AFF9658-FB03-4885-9D0E-66B6B46591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4986" y="2244161"/>
                      <a:ext cx="544270" cy="459736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1" name="楕円 121">
                      <a:extLst>
                        <a:ext uri="{FF2B5EF4-FFF2-40B4-BE49-F238E27FC236}">
                          <a16:creationId xmlns:a16="http://schemas.microsoft.com/office/drawing/2014/main" id="{6CA7AB88-0856-4E9E-A95D-7C8B515761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32" y="2318110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2" name="楕円 121">
                      <a:extLst>
                        <a:ext uri="{FF2B5EF4-FFF2-40B4-BE49-F238E27FC236}">
                          <a16:creationId xmlns:a16="http://schemas.microsoft.com/office/drawing/2014/main" id="{1D39EABE-1FC4-4661-B812-165F8FE6D63F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892871" y="2313348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3" name="楕円 121">
                      <a:extLst>
                        <a:ext uri="{FF2B5EF4-FFF2-40B4-BE49-F238E27FC236}">
                          <a16:creationId xmlns:a16="http://schemas.microsoft.com/office/drawing/2014/main" id="{21E68D5F-B48D-4C7D-BDD8-E2E9E5931FE6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4108855" y="2313349"/>
                      <a:ext cx="45720" cy="323670"/>
                    </a:xfrm>
                    <a:custGeom>
                      <a:avLst/>
                      <a:gdLst>
                        <a:gd name="connsiteX0" fmla="*/ 0 w 571660"/>
                        <a:gd name="connsiteY0" fmla="*/ 176213 h 352425"/>
                        <a:gd name="connsiteX1" fmla="*/ 285830 w 571660"/>
                        <a:gd name="connsiteY1" fmla="*/ 0 h 352425"/>
                        <a:gd name="connsiteX2" fmla="*/ 571660 w 571660"/>
                        <a:gd name="connsiteY2" fmla="*/ 176213 h 352425"/>
                        <a:gd name="connsiteX3" fmla="*/ 285830 w 571660"/>
                        <a:gd name="connsiteY3" fmla="*/ 352426 h 352425"/>
                        <a:gd name="connsiteX4" fmla="*/ 0 w 571660"/>
                        <a:gd name="connsiteY4" fmla="*/ 176213 h 352425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176213 h 352426"/>
                        <a:gd name="connsiteX1" fmla="*/ 285830 w 571660"/>
                        <a:gd name="connsiteY1" fmla="*/ 0 h 352426"/>
                        <a:gd name="connsiteX2" fmla="*/ 571660 w 571660"/>
                        <a:gd name="connsiteY2" fmla="*/ 176213 h 352426"/>
                        <a:gd name="connsiteX3" fmla="*/ 285830 w 571660"/>
                        <a:gd name="connsiteY3" fmla="*/ 352426 h 352426"/>
                        <a:gd name="connsiteX4" fmla="*/ 0 w 571660"/>
                        <a:gd name="connsiteY4" fmla="*/ 176213 h 352426"/>
                        <a:gd name="connsiteX0" fmla="*/ 0 w 571660"/>
                        <a:gd name="connsiteY0" fmla="*/ 352426 h 528639"/>
                        <a:gd name="connsiteX1" fmla="*/ 281068 w 571660"/>
                        <a:gd name="connsiteY1" fmla="*/ 0 h 528639"/>
                        <a:gd name="connsiteX2" fmla="*/ 571660 w 571660"/>
                        <a:gd name="connsiteY2" fmla="*/ 352426 h 528639"/>
                        <a:gd name="connsiteX3" fmla="*/ 285830 w 571660"/>
                        <a:gd name="connsiteY3" fmla="*/ 528639 h 528639"/>
                        <a:gd name="connsiteX4" fmla="*/ 0 w 571660"/>
                        <a:gd name="connsiteY4" fmla="*/ 352426 h 528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1660" h="528639">
                          <a:moveTo>
                            <a:pt x="0" y="352426"/>
                          </a:moveTo>
                          <a:cubicBezTo>
                            <a:pt x="0" y="255106"/>
                            <a:pt x="123208" y="0"/>
                            <a:pt x="281068" y="0"/>
                          </a:cubicBezTo>
                          <a:cubicBezTo>
                            <a:pt x="438928" y="0"/>
                            <a:pt x="571660" y="255106"/>
                            <a:pt x="571660" y="352426"/>
                          </a:cubicBezTo>
                          <a:cubicBezTo>
                            <a:pt x="571660" y="449746"/>
                            <a:pt x="443690" y="528639"/>
                            <a:pt x="285830" y="528639"/>
                          </a:cubicBezTo>
                          <a:cubicBezTo>
                            <a:pt x="127970" y="528639"/>
                            <a:pt x="0" y="449746"/>
                            <a:pt x="0" y="352426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DBEDD866-C3F0-45BB-9690-787881548B4D}"/>
                    </a:ext>
                  </a:extLst>
                </p:cNvPr>
                <p:cNvGrpSpPr/>
                <p:nvPr/>
              </p:nvGrpSpPr>
              <p:grpSpPr>
                <a:xfrm>
                  <a:off x="7767144" y="1781659"/>
                  <a:ext cx="824322" cy="824320"/>
                  <a:chOff x="7757182" y="1817832"/>
                  <a:chExt cx="824322" cy="824320"/>
                </a:xfrm>
              </p:grpSpPr>
              <p:sp>
                <p:nvSpPr>
                  <p:cNvPr id="674" name="楕円 673">
                    <a:extLst>
                      <a:ext uri="{FF2B5EF4-FFF2-40B4-BE49-F238E27FC236}">
                        <a16:creationId xmlns:a16="http://schemas.microsoft.com/office/drawing/2014/main" id="{3837588C-4DFB-4487-B854-266465038913}"/>
                      </a:ext>
                    </a:extLst>
                  </p:cNvPr>
                  <p:cNvSpPr/>
                  <p:nvPr/>
                </p:nvSpPr>
                <p:spPr>
                  <a:xfrm>
                    <a:off x="7785623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円: 塗りつぶしなし 674">
                    <a:extLst>
                      <a:ext uri="{FF2B5EF4-FFF2-40B4-BE49-F238E27FC236}">
                        <a16:creationId xmlns:a16="http://schemas.microsoft.com/office/drawing/2014/main" id="{721C9B0F-2E2D-49FF-A10C-2C29BF367019}"/>
                      </a:ext>
                    </a:extLst>
                  </p:cNvPr>
                  <p:cNvSpPr/>
                  <p:nvPr/>
                </p:nvSpPr>
                <p:spPr>
                  <a:xfrm>
                    <a:off x="7757182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676" name="グループ化 675">
                    <a:extLst>
                      <a:ext uri="{FF2B5EF4-FFF2-40B4-BE49-F238E27FC236}">
                        <a16:creationId xmlns:a16="http://schemas.microsoft.com/office/drawing/2014/main" id="{B1D3CFE6-0858-462F-800C-8897A5D63FF8}"/>
                      </a:ext>
                    </a:extLst>
                  </p:cNvPr>
                  <p:cNvGrpSpPr/>
                  <p:nvPr/>
                </p:nvGrpSpPr>
                <p:grpSpPr>
                  <a:xfrm>
                    <a:off x="7864631" y="1996870"/>
                    <a:ext cx="607946" cy="459705"/>
                    <a:chOff x="4463076" y="1996235"/>
                    <a:chExt cx="787405" cy="595405"/>
                  </a:xfrm>
                </p:grpSpPr>
                <p:sp>
                  <p:nvSpPr>
                    <p:cNvPr id="677" name="楕円 676">
                      <a:extLst>
                        <a:ext uri="{FF2B5EF4-FFF2-40B4-BE49-F238E27FC236}">
                          <a16:creationId xmlns:a16="http://schemas.microsoft.com/office/drawing/2014/main" id="{EBAD98AE-8AEF-4FCA-BB6F-CE3DF4F9DD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476" y="1996235"/>
                      <a:ext cx="615161" cy="5954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8" name="二等辺三角形 39">
                      <a:extLst>
                        <a:ext uri="{FF2B5EF4-FFF2-40B4-BE49-F238E27FC236}">
                          <a16:creationId xmlns:a16="http://schemas.microsoft.com/office/drawing/2014/main" id="{75CB7C8D-15C3-4C80-9C10-8A3B342B59C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008046" y="2183766"/>
                      <a:ext cx="264528" cy="220342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9" name="フリーフォーム: 図形 678">
                      <a:extLst>
                        <a:ext uri="{FF2B5EF4-FFF2-40B4-BE49-F238E27FC236}">
                          <a16:creationId xmlns:a16="http://schemas.microsoft.com/office/drawing/2014/main" id="{83F00066-71EC-4F04-A6DD-A40920F1E2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3076" y="2047876"/>
                      <a:ext cx="662348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0" name="楕円 679">
                      <a:extLst>
                        <a:ext uri="{FF2B5EF4-FFF2-40B4-BE49-F238E27FC236}">
                          <a16:creationId xmlns:a16="http://schemas.microsoft.com/office/drawing/2014/main" id="{D92CA384-9422-4630-B3D5-C0917D90D5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4314" y="2158853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1" name="楕円 680">
                      <a:extLst>
                        <a:ext uri="{FF2B5EF4-FFF2-40B4-BE49-F238E27FC236}">
                          <a16:creationId xmlns:a16="http://schemas.microsoft.com/office/drawing/2014/main" id="{50B1C4B0-E0BC-4283-AD3F-E0FFCE2B00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30906" y="2253115"/>
                      <a:ext cx="89633" cy="8963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2" name="二等辺三角形 39">
                      <a:extLst>
                        <a:ext uri="{FF2B5EF4-FFF2-40B4-BE49-F238E27FC236}">
                          <a16:creationId xmlns:a16="http://schemas.microsoft.com/office/drawing/2014/main" id="{D2A6CA96-C70B-40B9-A6EC-A2D9AE40D32E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4661837" y="2348663"/>
                      <a:ext cx="142582" cy="110933"/>
                    </a:xfrm>
                    <a:custGeom>
                      <a:avLst/>
                      <a:gdLst>
                        <a:gd name="connsiteX0" fmla="*/ 0 w 417133"/>
                        <a:gd name="connsiteY0" fmla="*/ 626270 h 626270"/>
                        <a:gd name="connsiteX1" fmla="*/ 208567 w 417133"/>
                        <a:gd name="connsiteY1" fmla="*/ 0 h 626270"/>
                        <a:gd name="connsiteX2" fmla="*/ 417133 w 417133"/>
                        <a:gd name="connsiteY2" fmla="*/ 626270 h 626270"/>
                        <a:gd name="connsiteX3" fmla="*/ 0 w 417133"/>
                        <a:gd name="connsiteY3" fmla="*/ 626270 h 626270"/>
                        <a:gd name="connsiteX0" fmla="*/ 0 w 417133"/>
                        <a:gd name="connsiteY0" fmla="*/ 626271 h 626271"/>
                        <a:gd name="connsiteX1" fmla="*/ 208567 w 417133"/>
                        <a:gd name="connsiteY1" fmla="*/ 1 h 626271"/>
                        <a:gd name="connsiteX2" fmla="*/ 417133 w 417133"/>
                        <a:gd name="connsiteY2" fmla="*/ 626271 h 626271"/>
                        <a:gd name="connsiteX3" fmla="*/ 0 w 417133"/>
                        <a:gd name="connsiteY3" fmla="*/ 626271 h 626271"/>
                        <a:gd name="connsiteX0" fmla="*/ 0 w 418149"/>
                        <a:gd name="connsiteY0" fmla="*/ 626271 h 655337"/>
                        <a:gd name="connsiteX1" fmla="*/ 208567 w 418149"/>
                        <a:gd name="connsiteY1" fmla="*/ 1 h 655337"/>
                        <a:gd name="connsiteX2" fmla="*/ 417133 w 418149"/>
                        <a:gd name="connsiteY2" fmla="*/ 626271 h 655337"/>
                        <a:gd name="connsiteX3" fmla="*/ 0 w 418149"/>
                        <a:gd name="connsiteY3" fmla="*/ 626271 h 655337"/>
                        <a:gd name="connsiteX0" fmla="*/ 1162 w 419311"/>
                        <a:gd name="connsiteY0" fmla="*/ 626271 h 677225"/>
                        <a:gd name="connsiteX1" fmla="*/ 209729 w 419311"/>
                        <a:gd name="connsiteY1" fmla="*/ 1 h 677225"/>
                        <a:gd name="connsiteX2" fmla="*/ 418295 w 419311"/>
                        <a:gd name="connsiteY2" fmla="*/ 626271 h 677225"/>
                        <a:gd name="connsiteX3" fmla="*/ 1162 w 419311"/>
                        <a:gd name="connsiteY3" fmla="*/ 626271 h 677225"/>
                        <a:gd name="connsiteX0" fmla="*/ 1525 w 419997"/>
                        <a:gd name="connsiteY0" fmla="*/ 626271 h 677225"/>
                        <a:gd name="connsiteX1" fmla="*/ 210092 w 419997"/>
                        <a:gd name="connsiteY1" fmla="*/ 1 h 677225"/>
                        <a:gd name="connsiteX2" fmla="*/ 418658 w 419997"/>
                        <a:gd name="connsiteY2" fmla="*/ 626271 h 677225"/>
                        <a:gd name="connsiteX3" fmla="*/ 1525 w 419997"/>
                        <a:gd name="connsiteY3" fmla="*/ 626271 h 677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19997" h="677225">
                          <a:moveTo>
                            <a:pt x="1525" y="626271"/>
                          </a:moveTo>
                          <a:cubicBezTo>
                            <a:pt x="-15746" y="555840"/>
                            <a:pt x="117362" y="-792"/>
                            <a:pt x="210092" y="1"/>
                          </a:cubicBezTo>
                          <a:cubicBezTo>
                            <a:pt x="302822" y="794"/>
                            <a:pt x="434723" y="560871"/>
                            <a:pt x="418658" y="626271"/>
                          </a:cubicBezTo>
                          <a:cubicBezTo>
                            <a:pt x="402593" y="691671"/>
                            <a:pt x="18796" y="696702"/>
                            <a:pt x="1525" y="62627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3" name="月 682">
                      <a:extLst>
                        <a:ext uri="{FF2B5EF4-FFF2-40B4-BE49-F238E27FC236}">
                          <a16:creationId xmlns:a16="http://schemas.microsoft.com/office/drawing/2014/main" id="{82C76439-4C23-472B-B3ED-4FC4D65F86F1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4656506" y="2274309"/>
                      <a:ext cx="45719" cy="170610"/>
                    </a:xfrm>
                    <a:prstGeom prst="moon">
                      <a:avLst>
                        <a:gd name="adj" fmla="val 66803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4" name="楕円 683">
                      <a:extLst>
                        <a:ext uri="{FF2B5EF4-FFF2-40B4-BE49-F238E27FC236}">
                          <a16:creationId xmlns:a16="http://schemas.microsoft.com/office/drawing/2014/main" id="{4E7D9380-C282-49FE-93ED-ADFFFC32B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167686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5" name="楕円 684">
                      <a:extLst>
                        <a:ext uri="{FF2B5EF4-FFF2-40B4-BE49-F238E27FC236}">
                          <a16:creationId xmlns:a16="http://schemas.microsoft.com/office/drawing/2014/main" id="{BC0D4678-4CAF-49C9-8706-26481653F9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44191" y="2258271"/>
                      <a:ext cx="45722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D86E4367-A027-44DA-9CF8-BEEF08C87546}"/>
                    </a:ext>
                  </a:extLst>
                </p:cNvPr>
                <p:cNvGrpSpPr/>
                <p:nvPr/>
              </p:nvGrpSpPr>
              <p:grpSpPr>
                <a:xfrm>
                  <a:off x="8310453" y="2456712"/>
                  <a:ext cx="824322" cy="824320"/>
                  <a:chOff x="8700157" y="1817832"/>
                  <a:chExt cx="824322" cy="824320"/>
                </a:xfrm>
              </p:grpSpPr>
              <p:sp>
                <p:nvSpPr>
                  <p:cNvPr id="656" name="楕円 655">
                    <a:extLst>
                      <a:ext uri="{FF2B5EF4-FFF2-40B4-BE49-F238E27FC236}">
                        <a16:creationId xmlns:a16="http://schemas.microsoft.com/office/drawing/2014/main" id="{FFAA12A5-8E1F-4F4F-9B66-EDD233D192AB}"/>
                      </a:ext>
                    </a:extLst>
                  </p:cNvPr>
                  <p:cNvSpPr/>
                  <p:nvPr/>
                </p:nvSpPr>
                <p:spPr>
                  <a:xfrm>
                    <a:off x="8728598" y="1846544"/>
                    <a:ext cx="766896" cy="766896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円: 塗りつぶしなし 656">
                    <a:extLst>
                      <a:ext uri="{FF2B5EF4-FFF2-40B4-BE49-F238E27FC236}">
                        <a16:creationId xmlns:a16="http://schemas.microsoft.com/office/drawing/2014/main" id="{E8D2E297-33D0-4908-8A00-D05E761B2173}"/>
                      </a:ext>
                    </a:extLst>
                  </p:cNvPr>
                  <p:cNvSpPr/>
                  <p:nvPr/>
                </p:nvSpPr>
                <p:spPr>
                  <a:xfrm>
                    <a:off x="8700157" y="1817832"/>
                    <a:ext cx="824322" cy="824320"/>
                  </a:xfrm>
                  <a:prstGeom prst="donut">
                    <a:avLst>
                      <a:gd name="adj" fmla="val 7709"/>
                    </a:avLst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658" name="グループ化 657">
                    <a:extLst>
                      <a:ext uri="{FF2B5EF4-FFF2-40B4-BE49-F238E27FC236}">
                        <a16:creationId xmlns:a16="http://schemas.microsoft.com/office/drawing/2014/main" id="{668413FA-470F-4F94-A5ED-C2F7610A93F5}"/>
                      </a:ext>
                    </a:extLst>
                  </p:cNvPr>
                  <p:cNvGrpSpPr/>
                  <p:nvPr/>
                </p:nvGrpSpPr>
                <p:grpSpPr>
                  <a:xfrm>
                    <a:off x="8828321" y="2047875"/>
                    <a:ext cx="567449" cy="397045"/>
                    <a:chOff x="5646298" y="2037662"/>
                    <a:chExt cx="969054" cy="611409"/>
                  </a:xfrm>
                </p:grpSpPr>
                <p:sp>
                  <p:nvSpPr>
                    <p:cNvPr id="659" name="フリーフォーム: 図形 658">
                      <a:extLst>
                        <a:ext uri="{FF2B5EF4-FFF2-40B4-BE49-F238E27FC236}">
                          <a16:creationId xmlns:a16="http://schemas.microsoft.com/office/drawing/2014/main" id="{A2FE8AB3-26AD-4375-8DB7-E9D20E09F567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584481" y="2227194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0" name="フリーフォーム: 図形 659">
                      <a:extLst>
                        <a:ext uri="{FF2B5EF4-FFF2-40B4-BE49-F238E27FC236}">
                          <a16:creationId xmlns:a16="http://schemas.microsoft.com/office/drawing/2014/main" id="{980194DB-4674-4283-B1B5-01CF75D1C02F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55919" y="2312919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81802 w 381802"/>
                        <a:gd name="connsiteY1" fmla="*/ 139104 h 258168"/>
                        <a:gd name="connsiteX2" fmla="*/ 335367 w 381802"/>
                        <a:gd name="connsiteY2" fmla="*/ 258168 h 258168"/>
                        <a:gd name="connsiteX3" fmla="*/ 288932 w 381802"/>
                        <a:gd name="connsiteY3" fmla="*/ 139104 h 258168"/>
                        <a:gd name="connsiteX4" fmla="*/ 302532 w 381802"/>
                        <a:gd name="connsiteY4" fmla="*/ 54914 h 258168"/>
                        <a:gd name="connsiteX5" fmla="*/ 303054 w 381802"/>
                        <a:gd name="connsiteY5" fmla="*/ 54013 h 258168"/>
                        <a:gd name="connsiteX6" fmla="*/ 298815 w 381802"/>
                        <a:gd name="connsiteY6" fmla="*/ 55173 h 258168"/>
                        <a:gd name="connsiteX7" fmla="*/ 175042 w 381802"/>
                        <a:gd name="connsiteY7" fmla="*/ 64640 h 258168"/>
                        <a:gd name="connsiteX8" fmla="*/ 0 w 381802"/>
                        <a:gd name="connsiteY8" fmla="*/ 32320 h 258168"/>
                        <a:gd name="connsiteX9" fmla="*/ 175042 w 381802"/>
                        <a:gd name="connsiteY9" fmla="*/ 0 h 258168"/>
                        <a:gd name="connsiteX10" fmla="*/ 336328 w 381802"/>
                        <a:gd name="connsiteY10" fmla="*/ 19739 h 258168"/>
                        <a:gd name="connsiteX11" fmla="*/ 338344 w 381802"/>
                        <a:gd name="connsiteY11" fmla="*/ 21582 h 258168"/>
                        <a:gd name="connsiteX12" fmla="*/ 353441 w 381802"/>
                        <a:gd name="connsiteY12" fmla="*/ 29398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76604" y="76460"/>
                            <a:pt x="381802" y="106226"/>
                            <a:pt x="381802" y="139104"/>
                          </a:cubicBezTo>
                          <a:cubicBezTo>
                            <a:pt x="381802" y="204862"/>
                            <a:pt x="361012" y="258168"/>
                            <a:pt x="335367" y="258168"/>
                          </a:cubicBezTo>
                          <a:cubicBezTo>
                            <a:pt x="309722" y="258168"/>
                            <a:pt x="288932" y="204862"/>
                            <a:pt x="288932" y="139104"/>
                          </a:cubicBezTo>
                          <a:cubicBezTo>
                            <a:pt x="288932" y="106226"/>
                            <a:pt x="294129" y="76460"/>
                            <a:pt x="302532" y="54914"/>
                          </a:cubicBezTo>
                          <a:lnTo>
                            <a:pt x="303054" y="54013"/>
                          </a:lnTo>
                          <a:lnTo>
                            <a:pt x="298815" y="55173"/>
                          </a:lnTo>
                          <a:cubicBezTo>
                            <a:pt x="267139" y="61022"/>
                            <a:pt x="223379" y="64640"/>
                            <a:pt x="175042" y="64640"/>
                          </a:cubicBezTo>
                          <a:cubicBezTo>
                            <a:pt x="78369" y="64640"/>
                            <a:pt x="0" y="50170"/>
                            <a:pt x="0" y="32320"/>
                          </a:cubicBezTo>
                          <a:cubicBezTo>
                            <a:pt x="0" y="14470"/>
                            <a:pt x="78369" y="0"/>
                            <a:pt x="175042" y="0"/>
                          </a:cubicBezTo>
                          <a:cubicBezTo>
                            <a:pt x="247547" y="0"/>
                            <a:pt x="309755" y="8139"/>
                            <a:pt x="336328" y="19739"/>
                          </a:cubicBezTo>
                          <a:lnTo>
                            <a:pt x="338344" y="21582"/>
                          </a:lnTo>
                          <a:lnTo>
                            <a:pt x="353441" y="29398"/>
                          </a:lnTo>
                          <a:cubicBezTo>
                            <a:pt x="358997" y="35423"/>
                            <a:pt x="364000" y="44141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1" name="楕円 660">
                      <a:extLst>
                        <a:ext uri="{FF2B5EF4-FFF2-40B4-BE49-F238E27FC236}">
                          <a16:creationId xmlns:a16="http://schemas.microsoft.com/office/drawing/2014/main" id="{D77785F4-0889-4FE4-B5A1-22260D01A64B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670536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2" name="フリーフォーム: 図形 661">
                      <a:extLst>
                        <a:ext uri="{FF2B5EF4-FFF2-40B4-BE49-F238E27FC236}">
                          <a16:creationId xmlns:a16="http://schemas.microsoft.com/office/drawing/2014/main" id="{6F8DF591-7897-4C13-BC3F-5FB505A61A2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701336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3" name="楕円 662">
                      <a:extLst>
                        <a:ext uri="{FF2B5EF4-FFF2-40B4-BE49-F238E27FC236}">
                          <a16:creationId xmlns:a16="http://schemas.microsoft.com/office/drawing/2014/main" id="{856155BD-0F6C-4FBA-942F-D2A67F4BD35C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5791980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4" name="フリーフォーム: 図形 663">
                      <a:extLst>
                        <a:ext uri="{FF2B5EF4-FFF2-40B4-BE49-F238E27FC236}">
                          <a16:creationId xmlns:a16="http://schemas.microsoft.com/office/drawing/2014/main" id="{19E2C488-8875-46E3-9B20-814CFFCA1A04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6357184" y="2165377"/>
                      <a:ext cx="258168" cy="381802"/>
                    </a:xfrm>
                    <a:custGeom>
                      <a:avLst/>
                      <a:gdLst>
                        <a:gd name="connsiteX0" fmla="*/ 54915 w 258168"/>
                        <a:gd name="connsiteY0" fmla="*/ 13600 h 381802"/>
                        <a:gd name="connsiteX1" fmla="*/ 29398 w 258168"/>
                        <a:gd name="connsiteY1" fmla="*/ 28361 h 381802"/>
                        <a:gd name="connsiteX2" fmla="*/ 21583 w 258168"/>
                        <a:gd name="connsiteY2" fmla="*/ 43458 h 381802"/>
                        <a:gd name="connsiteX3" fmla="*/ 19740 w 258168"/>
                        <a:gd name="connsiteY3" fmla="*/ 45474 h 381802"/>
                        <a:gd name="connsiteX4" fmla="*/ 0 w 258168"/>
                        <a:gd name="connsiteY4" fmla="*/ 206760 h 381802"/>
                        <a:gd name="connsiteX5" fmla="*/ 32320 w 258168"/>
                        <a:gd name="connsiteY5" fmla="*/ 381802 h 381802"/>
                        <a:gd name="connsiteX6" fmla="*/ 64640 w 258168"/>
                        <a:gd name="connsiteY6" fmla="*/ 206760 h 381802"/>
                        <a:gd name="connsiteX7" fmla="*/ 55174 w 258168"/>
                        <a:gd name="connsiteY7" fmla="*/ 82987 h 381802"/>
                        <a:gd name="connsiteX8" fmla="*/ 54013 w 258168"/>
                        <a:gd name="connsiteY8" fmla="*/ 78748 h 381802"/>
                        <a:gd name="connsiteX9" fmla="*/ 54915 w 258168"/>
                        <a:gd name="connsiteY9" fmla="*/ 79269 h 381802"/>
                        <a:gd name="connsiteX10" fmla="*/ 139105 w 258168"/>
                        <a:gd name="connsiteY10" fmla="*/ 92870 h 381802"/>
                        <a:gd name="connsiteX11" fmla="*/ 258168 w 258168"/>
                        <a:gd name="connsiteY11" fmla="*/ 46435 h 381802"/>
                        <a:gd name="connsiteX12" fmla="*/ 139105 w 258168"/>
                        <a:gd name="connsiteY12" fmla="*/ 0 h 381802"/>
                        <a:gd name="connsiteX13" fmla="*/ 54915 w 258168"/>
                        <a:gd name="connsiteY13" fmla="*/ 13600 h 3818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58168" h="381802">
                          <a:moveTo>
                            <a:pt x="54915" y="13600"/>
                          </a:moveTo>
                          <a:cubicBezTo>
                            <a:pt x="44142" y="17802"/>
                            <a:pt x="35423" y="22805"/>
                            <a:pt x="29398" y="28361"/>
                          </a:cubicBezTo>
                          <a:lnTo>
                            <a:pt x="21583" y="43458"/>
                          </a:lnTo>
                          <a:lnTo>
                            <a:pt x="19740" y="45474"/>
                          </a:lnTo>
                          <a:cubicBezTo>
                            <a:pt x="8140" y="72047"/>
                            <a:pt x="0" y="134255"/>
                            <a:pt x="0" y="206760"/>
                          </a:cubicBezTo>
                          <a:cubicBezTo>
                            <a:pt x="0" y="303433"/>
                            <a:pt x="14470" y="381802"/>
                            <a:pt x="32320" y="381802"/>
                          </a:cubicBezTo>
                          <a:cubicBezTo>
                            <a:pt x="50170" y="381802"/>
                            <a:pt x="64640" y="303433"/>
                            <a:pt x="64640" y="206760"/>
                          </a:cubicBezTo>
                          <a:cubicBezTo>
                            <a:pt x="64640" y="158424"/>
                            <a:pt x="61023" y="114663"/>
                            <a:pt x="55174" y="82987"/>
                          </a:cubicBezTo>
                          <a:lnTo>
                            <a:pt x="54013" y="78748"/>
                          </a:lnTo>
                          <a:lnTo>
                            <a:pt x="54915" y="79269"/>
                          </a:lnTo>
                          <a:cubicBezTo>
                            <a:pt x="76461" y="87672"/>
                            <a:pt x="106226" y="92870"/>
                            <a:pt x="139105" y="92870"/>
                          </a:cubicBezTo>
                          <a:cubicBezTo>
                            <a:pt x="204862" y="92870"/>
                            <a:pt x="258168" y="72080"/>
                            <a:pt x="258168" y="46435"/>
                          </a:cubicBezTo>
                          <a:cubicBezTo>
                            <a:pt x="258168" y="20790"/>
                            <a:pt x="204862" y="0"/>
                            <a:pt x="139105" y="0"/>
                          </a:cubicBezTo>
                          <a:cubicBezTo>
                            <a:pt x="106226" y="0"/>
                            <a:pt x="76461" y="5197"/>
                            <a:pt x="54915" y="1360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5" name="フリーフォーム: 図形 664">
                      <a:extLst>
                        <a:ext uri="{FF2B5EF4-FFF2-40B4-BE49-F238E27FC236}">
                          <a16:creationId xmlns:a16="http://schemas.microsoft.com/office/drawing/2014/main" id="{17D7487B-4376-40EE-9A9F-A7C275D61C19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23929" y="2312918"/>
                      <a:ext cx="381802" cy="258168"/>
                    </a:xfrm>
                    <a:custGeom>
                      <a:avLst/>
                      <a:gdLst>
                        <a:gd name="connsiteX0" fmla="*/ 368201 w 381802"/>
                        <a:gd name="connsiteY0" fmla="*/ 54914 h 258168"/>
                        <a:gd name="connsiteX1" fmla="*/ 353441 w 381802"/>
                        <a:gd name="connsiteY1" fmla="*/ 29398 h 258168"/>
                        <a:gd name="connsiteX2" fmla="*/ 338344 w 381802"/>
                        <a:gd name="connsiteY2" fmla="*/ 21582 h 258168"/>
                        <a:gd name="connsiteX3" fmla="*/ 336328 w 381802"/>
                        <a:gd name="connsiteY3" fmla="*/ 19739 h 258168"/>
                        <a:gd name="connsiteX4" fmla="*/ 175042 w 381802"/>
                        <a:gd name="connsiteY4" fmla="*/ 0 h 258168"/>
                        <a:gd name="connsiteX5" fmla="*/ 0 w 381802"/>
                        <a:gd name="connsiteY5" fmla="*/ 32320 h 258168"/>
                        <a:gd name="connsiteX6" fmla="*/ 175042 w 381802"/>
                        <a:gd name="connsiteY6" fmla="*/ 64640 h 258168"/>
                        <a:gd name="connsiteX7" fmla="*/ 298815 w 381802"/>
                        <a:gd name="connsiteY7" fmla="*/ 55173 h 258168"/>
                        <a:gd name="connsiteX8" fmla="*/ 303054 w 381802"/>
                        <a:gd name="connsiteY8" fmla="*/ 54013 h 258168"/>
                        <a:gd name="connsiteX9" fmla="*/ 302532 w 381802"/>
                        <a:gd name="connsiteY9" fmla="*/ 54914 h 258168"/>
                        <a:gd name="connsiteX10" fmla="*/ 288932 w 381802"/>
                        <a:gd name="connsiteY10" fmla="*/ 139104 h 258168"/>
                        <a:gd name="connsiteX11" fmla="*/ 335367 w 381802"/>
                        <a:gd name="connsiteY11" fmla="*/ 258168 h 258168"/>
                        <a:gd name="connsiteX12" fmla="*/ 381802 w 381802"/>
                        <a:gd name="connsiteY12" fmla="*/ 139104 h 258168"/>
                        <a:gd name="connsiteX13" fmla="*/ 368201 w 381802"/>
                        <a:gd name="connsiteY13" fmla="*/ 54914 h 2581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81802" h="258168">
                          <a:moveTo>
                            <a:pt x="368201" y="54914"/>
                          </a:moveTo>
                          <a:cubicBezTo>
                            <a:pt x="364000" y="44141"/>
                            <a:pt x="358997" y="35423"/>
                            <a:pt x="353441" y="29398"/>
                          </a:cubicBezTo>
                          <a:lnTo>
                            <a:pt x="338344" y="21582"/>
                          </a:lnTo>
                          <a:lnTo>
                            <a:pt x="336328" y="19739"/>
                          </a:lnTo>
                          <a:cubicBezTo>
                            <a:pt x="309755" y="8139"/>
                            <a:pt x="247547" y="0"/>
                            <a:pt x="175042" y="0"/>
                          </a:cubicBezTo>
                          <a:cubicBezTo>
                            <a:pt x="78369" y="0"/>
                            <a:pt x="0" y="14470"/>
                            <a:pt x="0" y="32320"/>
                          </a:cubicBezTo>
                          <a:cubicBezTo>
                            <a:pt x="0" y="50170"/>
                            <a:pt x="78369" y="64640"/>
                            <a:pt x="175042" y="64640"/>
                          </a:cubicBezTo>
                          <a:cubicBezTo>
                            <a:pt x="223378" y="64640"/>
                            <a:pt x="267139" y="61022"/>
                            <a:pt x="298815" y="55173"/>
                          </a:cubicBezTo>
                          <a:lnTo>
                            <a:pt x="303054" y="54013"/>
                          </a:lnTo>
                          <a:lnTo>
                            <a:pt x="302532" y="54914"/>
                          </a:lnTo>
                          <a:cubicBezTo>
                            <a:pt x="294129" y="76460"/>
                            <a:pt x="288932" y="106226"/>
                            <a:pt x="288932" y="139104"/>
                          </a:cubicBezTo>
                          <a:cubicBezTo>
                            <a:pt x="288932" y="204862"/>
                            <a:pt x="309722" y="258168"/>
                            <a:pt x="335367" y="258168"/>
                          </a:cubicBezTo>
                          <a:cubicBezTo>
                            <a:pt x="361012" y="258168"/>
                            <a:pt x="381802" y="204862"/>
                            <a:pt x="381802" y="139104"/>
                          </a:cubicBezTo>
                          <a:cubicBezTo>
                            <a:pt x="381802" y="106226"/>
                            <a:pt x="376604" y="76460"/>
                            <a:pt x="368201" y="5491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6" name="楕円 665">
                      <a:extLst>
                        <a:ext uri="{FF2B5EF4-FFF2-40B4-BE49-F238E27FC236}">
                          <a16:creationId xmlns:a16="http://schemas.microsoft.com/office/drawing/2014/main" id="{543D29F6-0CA4-4260-BCD7-F5ED092BEED3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241033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7" name="フリーフォーム: 図形 666">
                      <a:extLst>
                        <a:ext uri="{FF2B5EF4-FFF2-40B4-BE49-F238E27FC236}">
                          <a16:creationId xmlns:a16="http://schemas.microsoft.com/office/drawing/2014/main" id="{85E1439E-5090-4CFC-9107-B9E45B18DA6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6342398" y="2044813"/>
                      <a:ext cx="217918" cy="152400"/>
                    </a:xfrm>
                    <a:custGeom>
                      <a:avLst/>
                      <a:gdLst>
                        <a:gd name="connsiteX0" fmla="*/ 113784 w 217918"/>
                        <a:gd name="connsiteY0" fmla="*/ 0 h 152400"/>
                        <a:gd name="connsiteX1" fmla="*/ 194242 w 217918"/>
                        <a:gd name="connsiteY1" fmla="*/ 22319 h 152400"/>
                        <a:gd name="connsiteX2" fmla="*/ 215254 w 217918"/>
                        <a:gd name="connsiteY2" fmla="*/ 43190 h 152400"/>
                        <a:gd name="connsiteX3" fmla="*/ 156129 w 217918"/>
                        <a:gd name="connsiteY3" fmla="*/ 74179 h 152400"/>
                        <a:gd name="connsiteX4" fmla="*/ 217918 w 217918"/>
                        <a:gd name="connsiteY4" fmla="*/ 106565 h 152400"/>
                        <a:gd name="connsiteX5" fmla="*/ 194242 w 217918"/>
                        <a:gd name="connsiteY5" fmla="*/ 130082 h 152400"/>
                        <a:gd name="connsiteX6" fmla="*/ 113784 w 217918"/>
                        <a:gd name="connsiteY6" fmla="*/ 152400 h 152400"/>
                        <a:gd name="connsiteX7" fmla="*/ 0 w 217918"/>
                        <a:gd name="connsiteY7" fmla="*/ 76200 h 152400"/>
                        <a:gd name="connsiteX8" fmla="*/ 113784 w 217918"/>
                        <a:gd name="connsiteY8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7918" h="152400">
                          <a:moveTo>
                            <a:pt x="113784" y="0"/>
                          </a:moveTo>
                          <a:cubicBezTo>
                            <a:pt x="145205" y="0"/>
                            <a:pt x="173651" y="8529"/>
                            <a:pt x="194242" y="22319"/>
                          </a:cubicBezTo>
                          <a:lnTo>
                            <a:pt x="215254" y="43190"/>
                          </a:lnTo>
                          <a:lnTo>
                            <a:pt x="156129" y="74179"/>
                          </a:lnTo>
                          <a:lnTo>
                            <a:pt x="217918" y="106565"/>
                          </a:lnTo>
                          <a:lnTo>
                            <a:pt x="194242" y="130082"/>
                          </a:lnTo>
                          <a:cubicBezTo>
                            <a:pt x="173651" y="143871"/>
                            <a:pt x="145205" y="152400"/>
                            <a:pt x="113784" y="152400"/>
                          </a:cubicBezTo>
                          <a:cubicBezTo>
                            <a:pt x="50943" y="152400"/>
                            <a:pt x="0" y="118284"/>
                            <a:pt x="0" y="76200"/>
                          </a:cubicBezTo>
                          <a:cubicBezTo>
                            <a:pt x="0" y="34116"/>
                            <a:pt x="50943" y="0"/>
                            <a:pt x="11378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8" name="楕円 667">
                      <a:extLst>
                        <a:ext uri="{FF2B5EF4-FFF2-40B4-BE49-F238E27FC236}">
                          <a16:creationId xmlns:a16="http://schemas.microsoft.com/office/drawing/2014/main" id="{7A9CFBC8-60F2-458D-BCF7-16A8AF0177F4}"/>
                        </a:ext>
                      </a:extLst>
                    </p:cNvPr>
                    <p:cNvSpPr/>
                    <p:nvPr/>
                  </p:nvSpPr>
                  <p:spPr>
                    <a:xfrm rot="3600000" flipH="1">
                      <a:off x="6121972" y="2441710"/>
                      <a:ext cx="350083" cy="646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9" name="フリーフォーム: 図形 668">
                      <a:extLst>
                        <a:ext uri="{FF2B5EF4-FFF2-40B4-BE49-F238E27FC236}">
                          <a16:creationId xmlns:a16="http://schemas.microsoft.com/office/drawing/2014/main" id="{8E734E27-2413-4224-80E2-E29C6B44AA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2776" y="2047876"/>
                      <a:ext cx="517330" cy="492125"/>
                    </a:xfrm>
                    <a:custGeom>
                      <a:avLst/>
                      <a:gdLst>
                        <a:gd name="connsiteX0" fmla="*/ 331174 w 662348"/>
                        <a:gd name="connsiteY0" fmla="*/ 0 h 492125"/>
                        <a:gd name="connsiteX1" fmla="*/ 644202 w 662348"/>
                        <a:gd name="connsiteY1" fmla="*/ 191975 h 492125"/>
                        <a:gd name="connsiteX2" fmla="*/ 662348 w 662348"/>
                        <a:gd name="connsiteY2" fmla="*/ 246063 h 492125"/>
                        <a:gd name="connsiteX3" fmla="*/ 644202 w 662348"/>
                        <a:gd name="connsiteY3" fmla="*/ 300150 h 492125"/>
                        <a:gd name="connsiteX4" fmla="*/ 331174 w 662348"/>
                        <a:gd name="connsiteY4" fmla="*/ 492125 h 492125"/>
                        <a:gd name="connsiteX5" fmla="*/ 18146 w 662348"/>
                        <a:gd name="connsiteY5" fmla="*/ 300150 h 492125"/>
                        <a:gd name="connsiteX6" fmla="*/ 0 w 662348"/>
                        <a:gd name="connsiteY6" fmla="*/ 246063 h 492125"/>
                        <a:gd name="connsiteX7" fmla="*/ 18146 w 662348"/>
                        <a:gd name="connsiteY7" fmla="*/ 191975 h 492125"/>
                        <a:gd name="connsiteX8" fmla="*/ 331174 w 662348"/>
                        <a:gd name="connsiteY8" fmla="*/ 0 h 49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2348" h="492125">
                          <a:moveTo>
                            <a:pt x="331174" y="0"/>
                          </a:moveTo>
                          <a:cubicBezTo>
                            <a:pt x="471893" y="0"/>
                            <a:pt x="592629" y="79160"/>
                            <a:pt x="644202" y="191975"/>
                          </a:cubicBezTo>
                          <a:lnTo>
                            <a:pt x="662348" y="246063"/>
                          </a:lnTo>
                          <a:lnTo>
                            <a:pt x="644202" y="300150"/>
                          </a:lnTo>
                          <a:cubicBezTo>
                            <a:pt x="592629" y="412966"/>
                            <a:pt x="471893" y="492125"/>
                            <a:pt x="331174" y="492125"/>
                          </a:cubicBezTo>
                          <a:cubicBezTo>
                            <a:pt x="190455" y="492125"/>
                            <a:pt x="69720" y="412966"/>
                            <a:pt x="18146" y="300150"/>
                          </a:cubicBezTo>
                          <a:lnTo>
                            <a:pt x="0" y="246063"/>
                          </a:lnTo>
                          <a:lnTo>
                            <a:pt x="18146" y="191975"/>
                          </a:lnTo>
                          <a:cubicBezTo>
                            <a:pt x="69720" y="79160"/>
                            <a:pt x="190455" y="0"/>
                            <a:pt x="331174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0" name="楕円 669">
                      <a:extLst>
                        <a:ext uri="{FF2B5EF4-FFF2-40B4-BE49-F238E27FC236}">
                          <a16:creationId xmlns:a16="http://schemas.microsoft.com/office/drawing/2014/main" id="{F2F0C636-EBAB-430B-9762-DB8DC7CE3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50874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1" name="楕円 670">
                      <a:extLst>
                        <a:ext uri="{FF2B5EF4-FFF2-40B4-BE49-F238E27FC236}">
                          <a16:creationId xmlns:a16="http://schemas.microsoft.com/office/drawing/2014/main" id="{546F0C99-DD2F-415F-8EF5-FD98495A7A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6143" y="2037662"/>
                      <a:ext cx="111788" cy="1117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楕円 671">
                      <a:extLst>
                        <a:ext uri="{FF2B5EF4-FFF2-40B4-BE49-F238E27FC236}">
                          <a16:creationId xmlns:a16="http://schemas.microsoft.com/office/drawing/2014/main" id="{736A4D9F-E231-4F62-A391-EB3DB1AC86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96182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3" name="楕円 672">
                      <a:extLst>
                        <a:ext uri="{FF2B5EF4-FFF2-40B4-BE49-F238E27FC236}">
                          <a16:creationId xmlns:a16="http://schemas.microsoft.com/office/drawing/2014/main" id="{3770602D-5170-4D55-A468-76C53E51C3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1451" y="2065926"/>
                      <a:ext cx="54638" cy="546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651" name="テキスト ボックス 650">
                <a:extLst>
                  <a:ext uri="{FF2B5EF4-FFF2-40B4-BE49-F238E27FC236}">
                    <a16:creationId xmlns:a16="http://schemas.microsoft.com/office/drawing/2014/main" id="{33513E7A-7C9D-4341-8C24-8CB4080E2F48}"/>
                  </a:ext>
                </a:extLst>
              </p:cNvPr>
              <p:cNvSpPr txBox="1"/>
              <p:nvPr/>
            </p:nvSpPr>
            <p:spPr>
              <a:xfrm>
                <a:off x="3513551" y="3566299"/>
                <a:ext cx="798654" cy="20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3000</a:t>
                </a:r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円</a:t>
                </a:r>
              </a:p>
            </p:txBody>
          </p:sp>
          <p:sp>
            <p:nvSpPr>
              <p:cNvPr id="652" name="テキスト ボックス 651">
                <a:extLst>
                  <a:ext uri="{FF2B5EF4-FFF2-40B4-BE49-F238E27FC236}">
                    <a16:creationId xmlns:a16="http://schemas.microsoft.com/office/drawing/2014/main" id="{BB40AB1C-5A80-4944-AE73-A038E22E762E}"/>
                  </a:ext>
                </a:extLst>
              </p:cNvPr>
              <p:cNvSpPr txBox="1"/>
              <p:nvPr/>
            </p:nvSpPr>
            <p:spPr>
              <a:xfrm>
                <a:off x="3258033" y="3967032"/>
                <a:ext cx="2802504" cy="122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000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●この券では、指定の店舗にて魚介類のみ購入することができます。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184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HGP明朝B</vt:lpstr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pptxd53_お肉券とお魚券のイラスト</dc:title>
  <dc:subject>pptxd53_お肉券とお魚券のイラスト</dc:subject>
  <dc:creator>でじけろお</dc:creator>
  <cp:revision>1</cp:revision>
  <dcterms:created xsi:type="dcterms:W3CDTF">2018-05-20T00:31:01Z</dcterms:created>
  <dcterms:modified xsi:type="dcterms:W3CDTF">2020-03-28T16:55:32Z</dcterms:modified>
  <cp:version>1</cp:version>
</cp:coreProperties>
</file>