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68" d="100"/>
          <a:sy n="68" d="100"/>
        </p:scale>
        <p:origin x="72" y="15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Copyright©2020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A51404D5-CECA-401A-9B98-503FAB223C2C}"/>
              </a:ext>
            </a:extLst>
          </p:cNvPr>
          <p:cNvGrpSpPr/>
          <p:nvPr/>
        </p:nvGrpSpPr>
        <p:grpSpPr>
          <a:xfrm>
            <a:off x="1353345" y="937981"/>
            <a:ext cx="1349551" cy="2612920"/>
            <a:chOff x="585891" y="937981"/>
            <a:chExt cx="1349551" cy="2612920"/>
          </a:xfrm>
        </p:grpSpPr>
        <p:sp>
          <p:nvSpPr>
            <p:cNvPr id="3" name="フリーフォーム: 図形 2">
              <a:extLst>
                <a:ext uri="{FF2B5EF4-FFF2-40B4-BE49-F238E27FC236}">
                  <a16:creationId xmlns:a16="http://schemas.microsoft.com/office/drawing/2014/main" id="{A46AA67F-C0AB-4C54-A50E-E87BACAD885A}"/>
                </a:ext>
              </a:extLst>
            </p:cNvPr>
            <p:cNvSpPr/>
            <p:nvPr/>
          </p:nvSpPr>
          <p:spPr>
            <a:xfrm>
              <a:off x="1620444" y="1745472"/>
              <a:ext cx="111965" cy="168405"/>
            </a:xfrm>
            <a:custGeom>
              <a:avLst/>
              <a:gdLst>
                <a:gd name="connsiteX0" fmla="*/ 133718 w 168590"/>
                <a:gd name="connsiteY0" fmla="*/ 0 h 241869"/>
                <a:gd name="connsiteX1" fmla="*/ 145091 w 168590"/>
                <a:gd name="connsiteY1" fmla="*/ 28432 h 241869"/>
                <a:gd name="connsiteX2" fmla="*/ 168590 w 168590"/>
                <a:gd name="connsiteY2" fmla="*/ 156595 h 241869"/>
                <a:gd name="connsiteX3" fmla="*/ 84295 w 168590"/>
                <a:gd name="connsiteY3" fmla="*/ 241869 h 241869"/>
                <a:gd name="connsiteX4" fmla="*/ 0 w 168590"/>
                <a:gd name="connsiteY4" fmla="*/ 156595 h 241869"/>
                <a:gd name="connsiteX5" fmla="*/ 25880 w 168590"/>
                <a:gd name="connsiteY5" fmla="*/ 28432 h 241869"/>
                <a:gd name="connsiteX6" fmla="*/ 37274 w 168590"/>
                <a:gd name="connsiteY6" fmla="*/ 1638 h 241869"/>
                <a:gd name="connsiteX7" fmla="*/ 51484 w 168590"/>
                <a:gd name="connsiteY7" fmla="*/ 11330 h 241869"/>
                <a:gd name="connsiteX8" fmla="*/ 84295 w 168590"/>
                <a:gd name="connsiteY8" fmla="*/ 18031 h 241869"/>
                <a:gd name="connsiteX9" fmla="*/ 117107 w 168590"/>
                <a:gd name="connsiteY9" fmla="*/ 11330 h 241869"/>
                <a:gd name="connsiteX0" fmla="*/ 84295 w 175735"/>
                <a:gd name="connsiteY0" fmla="*/ 18031 h 241869"/>
                <a:gd name="connsiteX1" fmla="*/ 117107 w 175735"/>
                <a:gd name="connsiteY1" fmla="*/ 11330 h 241869"/>
                <a:gd name="connsiteX2" fmla="*/ 133718 w 175735"/>
                <a:gd name="connsiteY2" fmla="*/ 0 h 241869"/>
                <a:gd name="connsiteX3" fmla="*/ 145091 w 175735"/>
                <a:gd name="connsiteY3" fmla="*/ 28432 h 241869"/>
                <a:gd name="connsiteX4" fmla="*/ 168590 w 175735"/>
                <a:gd name="connsiteY4" fmla="*/ 156595 h 241869"/>
                <a:gd name="connsiteX5" fmla="*/ 84295 w 175735"/>
                <a:gd name="connsiteY5" fmla="*/ 241869 h 241869"/>
                <a:gd name="connsiteX6" fmla="*/ 0 w 175735"/>
                <a:gd name="connsiteY6" fmla="*/ 156595 h 241869"/>
                <a:gd name="connsiteX7" fmla="*/ 25880 w 175735"/>
                <a:gd name="connsiteY7" fmla="*/ 28432 h 241869"/>
                <a:gd name="connsiteX8" fmla="*/ 37274 w 175735"/>
                <a:gd name="connsiteY8" fmla="*/ 1638 h 241869"/>
                <a:gd name="connsiteX9" fmla="*/ 51484 w 175735"/>
                <a:gd name="connsiteY9" fmla="*/ 11330 h 241869"/>
                <a:gd name="connsiteX10" fmla="*/ 175735 w 175735"/>
                <a:gd name="connsiteY10" fmla="*/ 109471 h 241869"/>
                <a:gd name="connsiteX0" fmla="*/ 84295 w 168590"/>
                <a:gd name="connsiteY0" fmla="*/ 18031 h 241869"/>
                <a:gd name="connsiteX1" fmla="*/ 117107 w 168590"/>
                <a:gd name="connsiteY1" fmla="*/ 11330 h 241869"/>
                <a:gd name="connsiteX2" fmla="*/ 133718 w 168590"/>
                <a:gd name="connsiteY2" fmla="*/ 0 h 241869"/>
                <a:gd name="connsiteX3" fmla="*/ 145091 w 168590"/>
                <a:gd name="connsiteY3" fmla="*/ 28432 h 241869"/>
                <a:gd name="connsiteX4" fmla="*/ 168590 w 168590"/>
                <a:gd name="connsiteY4" fmla="*/ 156595 h 241869"/>
                <a:gd name="connsiteX5" fmla="*/ 84295 w 168590"/>
                <a:gd name="connsiteY5" fmla="*/ 241869 h 241869"/>
                <a:gd name="connsiteX6" fmla="*/ 0 w 168590"/>
                <a:gd name="connsiteY6" fmla="*/ 156595 h 241869"/>
                <a:gd name="connsiteX7" fmla="*/ 25880 w 168590"/>
                <a:gd name="connsiteY7" fmla="*/ 28432 h 241869"/>
                <a:gd name="connsiteX8" fmla="*/ 37274 w 168590"/>
                <a:gd name="connsiteY8" fmla="*/ 1638 h 241869"/>
                <a:gd name="connsiteX9" fmla="*/ 51484 w 168590"/>
                <a:gd name="connsiteY9" fmla="*/ 11330 h 241869"/>
                <a:gd name="connsiteX0" fmla="*/ 117107 w 168590"/>
                <a:gd name="connsiteY0" fmla="*/ 11330 h 241869"/>
                <a:gd name="connsiteX1" fmla="*/ 133718 w 168590"/>
                <a:gd name="connsiteY1" fmla="*/ 0 h 241869"/>
                <a:gd name="connsiteX2" fmla="*/ 145091 w 168590"/>
                <a:gd name="connsiteY2" fmla="*/ 28432 h 241869"/>
                <a:gd name="connsiteX3" fmla="*/ 168590 w 168590"/>
                <a:gd name="connsiteY3" fmla="*/ 156595 h 241869"/>
                <a:gd name="connsiteX4" fmla="*/ 84295 w 168590"/>
                <a:gd name="connsiteY4" fmla="*/ 241869 h 241869"/>
                <a:gd name="connsiteX5" fmla="*/ 0 w 168590"/>
                <a:gd name="connsiteY5" fmla="*/ 156595 h 241869"/>
                <a:gd name="connsiteX6" fmla="*/ 25880 w 168590"/>
                <a:gd name="connsiteY6" fmla="*/ 28432 h 241869"/>
                <a:gd name="connsiteX7" fmla="*/ 37274 w 168590"/>
                <a:gd name="connsiteY7" fmla="*/ 1638 h 241869"/>
                <a:gd name="connsiteX8" fmla="*/ 51484 w 168590"/>
                <a:gd name="connsiteY8" fmla="*/ 11330 h 241869"/>
                <a:gd name="connsiteX0" fmla="*/ 117107 w 168590"/>
                <a:gd name="connsiteY0" fmla="*/ 11330 h 241869"/>
                <a:gd name="connsiteX1" fmla="*/ 133718 w 168590"/>
                <a:gd name="connsiteY1" fmla="*/ 0 h 241869"/>
                <a:gd name="connsiteX2" fmla="*/ 145091 w 168590"/>
                <a:gd name="connsiteY2" fmla="*/ 28432 h 241869"/>
                <a:gd name="connsiteX3" fmla="*/ 168590 w 168590"/>
                <a:gd name="connsiteY3" fmla="*/ 156595 h 241869"/>
                <a:gd name="connsiteX4" fmla="*/ 84295 w 168590"/>
                <a:gd name="connsiteY4" fmla="*/ 241869 h 241869"/>
                <a:gd name="connsiteX5" fmla="*/ 0 w 168590"/>
                <a:gd name="connsiteY5" fmla="*/ 156595 h 241869"/>
                <a:gd name="connsiteX6" fmla="*/ 25880 w 168590"/>
                <a:gd name="connsiteY6" fmla="*/ 28432 h 241869"/>
                <a:gd name="connsiteX7" fmla="*/ 37274 w 168590"/>
                <a:gd name="connsiteY7" fmla="*/ 1638 h 241869"/>
                <a:gd name="connsiteX0" fmla="*/ 133718 w 168590"/>
                <a:gd name="connsiteY0" fmla="*/ 0 h 241869"/>
                <a:gd name="connsiteX1" fmla="*/ 145091 w 168590"/>
                <a:gd name="connsiteY1" fmla="*/ 28432 h 241869"/>
                <a:gd name="connsiteX2" fmla="*/ 168590 w 168590"/>
                <a:gd name="connsiteY2" fmla="*/ 156595 h 241869"/>
                <a:gd name="connsiteX3" fmla="*/ 84295 w 168590"/>
                <a:gd name="connsiteY3" fmla="*/ 241869 h 241869"/>
                <a:gd name="connsiteX4" fmla="*/ 0 w 168590"/>
                <a:gd name="connsiteY4" fmla="*/ 156595 h 241869"/>
                <a:gd name="connsiteX5" fmla="*/ 25880 w 168590"/>
                <a:gd name="connsiteY5" fmla="*/ 28432 h 241869"/>
                <a:gd name="connsiteX6" fmla="*/ 37274 w 168590"/>
                <a:gd name="connsiteY6" fmla="*/ 1638 h 2418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68590" h="241869">
                  <a:moveTo>
                    <a:pt x="133718" y="0"/>
                  </a:moveTo>
                  <a:lnTo>
                    <a:pt x="145091" y="28432"/>
                  </a:lnTo>
                  <a:cubicBezTo>
                    <a:pt x="159751" y="77796"/>
                    <a:pt x="168590" y="133047"/>
                    <a:pt x="168590" y="156595"/>
                  </a:cubicBezTo>
                  <a:cubicBezTo>
                    <a:pt x="168590" y="203691"/>
                    <a:pt x="130850" y="241869"/>
                    <a:pt x="84295" y="241869"/>
                  </a:cubicBezTo>
                  <a:cubicBezTo>
                    <a:pt x="37740" y="241869"/>
                    <a:pt x="0" y="203691"/>
                    <a:pt x="0" y="156595"/>
                  </a:cubicBezTo>
                  <a:cubicBezTo>
                    <a:pt x="0" y="133047"/>
                    <a:pt x="10031" y="77796"/>
                    <a:pt x="25880" y="28432"/>
                  </a:cubicBezTo>
                  <a:lnTo>
                    <a:pt x="37274" y="1638"/>
                  </a:lnTo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C2037429-2371-4E61-ADD5-A17A9DD55CB6}"/>
                </a:ext>
              </a:extLst>
            </p:cNvPr>
            <p:cNvSpPr/>
            <p:nvPr/>
          </p:nvSpPr>
          <p:spPr>
            <a:xfrm rot="21085184">
              <a:off x="1048262" y="1904816"/>
              <a:ext cx="629717" cy="308522"/>
            </a:xfrm>
            <a:custGeom>
              <a:avLst/>
              <a:gdLst>
                <a:gd name="connsiteX0" fmla="*/ 858141 w 858141"/>
                <a:gd name="connsiteY0" fmla="*/ 0 h 309197"/>
                <a:gd name="connsiteX1" fmla="*/ 837689 w 858141"/>
                <a:gd name="connsiteY1" fmla="*/ 42220 h 309197"/>
                <a:gd name="connsiteX2" fmla="*/ 389558 w 858141"/>
                <a:gd name="connsiteY2" fmla="*/ 309197 h 309197"/>
                <a:gd name="connsiteX3" fmla="*/ 7418 w 858141"/>
                <a:gd name="connsiteY3" fmla="*/ 131838 h 309197"/>
                <a:gd name="connsiteX4" fmla="*/ 0 w 858141"/>
                <a:gd name="connsiteY4" fmla="*/ 121764 h 309197"/>
                <a:gd name="connsiteX5" fmla="*/ 106698 w 858141"/>
                <a:gd name="connsiteY5" fmla="*/ 181691 h 309197"/>
                <a:gd name="connsiteX6" fmla="*/ 363464 w 858141"/>
                <a:gd name="connsiteY6" fmla="*/ 235331 h 309197"/>
                <a:gd name="connsiteX7" fmla="*/ 829907 w 858141"/>
                <a:gd name="connsiteY7" fmla="*/ 35408 h 309197"/>
                <a:gd name="connsiteX0" fmla="*/ 858141 w 858141"/>
                <a:gd name="connsiteY0" fmla="*/ 0 h 316526"/>
                <a:gd name="connsiteX1" fmla="*/ 837689 w 858141"/>
                <a:gd name="connsiteY1" fmla="*/ 42220 h 316526"/>
                <a:gd name="connsiteX2" fmla="*/ 359721 w 858141"/>
                <a:gd name="connsiteY2" fmla="*/ 316526 h 316526"/>
                <a:gd name="connsiteX3" fmla="*/ 7418 w 858141"/>
                <a:gd name="connsiteY3" fmla="*/ 131838 h 316526"/>
                <a:gd name="connsiteX4" fmla="*/ 0 w 858141"/>
                <a:gd name="connsiteY4" fmla="*/ 121764 h 316526"/>
                <a:gd name="connsiteX5" fmla="*/ 106698 w 858141"/>
                <a:gd name="connsiteY5" fmla="*/ 181691 h 316526"/>
                <a:gd name="connsiteX6" fmla="*/ 363464 w 858141"/>
                <a:gd name="connsiteY6" fmla="*/ 235331 h 316526"/>
                <a:gd name="connsiteX7" fmla="*/ 829907 w 858141"/>
                <a:gd name="connsiteY7" fmla="*/ 35408 h 316526"/>
                <a:gd name="connsiteX8" fmla="*/ 858141 w 858141"/>
                <a:gd name="connsiteY8" fmla="*/ 0 h 316526"/>
                <a:gd name="connsiteX0" fmla="*/ 858141 w 858141"/>
                <a:gd name="connsiteY0" fmla="*/ 0 h 316526"/>
                <a:gd name="connsiteX1" fmla="*/ 837689 w 858141"/>
                <a:gd name="connsiteY1" fmla="*/ 42220 h 316526"/>
                <a:gd name="connsiteX2" fmla="*/ 359721 w 858141"/>
                <a:gd name="connsiteY2" fmla="*/ 316526 h 316526"/>
                <a:gd name="connsiteX3" fmla="*/ 7418 w 858141"/>
                <a:gd name="connsiteY3" fmla="*/ 131838 h 316526"/>
                <a:gd name="connsiteX4" fmla="*/ 0 w 858141"/>
                <a:gd name="connsiteY4" fmla="*/ 121764 h 316526"/>
                <a:gd name="connsiteX5" fmla="*/ 106698 w 858141"/>
                <a:gd name="connsiteY5" fmla="*/ 181691 h 316526"/>
                <a:gd name="connsiteX6" fmla="*/ 363464 w 858141"/>
                <a:gd name="connsiteY6" fmla="*/ 235331 h 316526"/>
                <a:gd name="connsiteX7" fmla="*/ 829907 w 858141"/>
                <a:gd name="connsiteY7" fmla="*/ 35408 h 316526"/>
                <a:gd name="connsiteX8" fmla="*/ 858141 w 858141"/>
                <a:gd name="connsiteY8" fmla="*/ 0 h 316526"/>
                <a:gd name="connsiteX0" fmla="*/ 858141 w 858141"/>
                <a:gd name="connsiteY0" fmla="*/ 0 h 316582"/>
                <a:gd name="connsiteX1" fmla="*/ 837689 w 858141"/>
                <a:gd name="connsiteY1" fmla="*/ 42220 h 316582"/>
                <a:gd name="connsiteX2" fmla="*/ 359721 w 858141"/>
                <a:gd name="connsiteY2" fmla="*/ 316526 h 316582"/>
                <a:gd name="connsiteX3" fmla="*/ 7418 w 858141"/>
                <a:gd name="connsiteY3" fmla="*/ 131838 h 316582"/>
                <a:gd name="connsiteX4" fmla="*/ 0 w 858141"/>
                <a:gd name="connsiteY4" fmla="*/ 121764 h 316582"/>
                <a:gd name="connsiteX5" fmla="*/ 106698 w 858141"/>
                <a:gd name="connsiteY5" fmla="*/ 181691 h 316582"/>
                <a:gd name="connsiteX6" fmla="*/ 363464 w 858141"/>
                <a:gd name="connsiteY6" fmla="*/ 235331 h 316582"/>
                <a:gd name="connsiteX7" fmla="*/ 829907 w 858141"/>
                <a:gd name="connsiteY7" fmla="*/ 35408 h 316582"/>
                <a:gd name="connsiteX8" fmla="*/ 858141 w 858141"/>
                <a:gd name="connsiteY8" fmla="*/ 0 h 316582"/>
                <a:gd name="connsiteX0" fmla="*/ 858141 w 858141"/>
                <a:gd name="connsiteY0" fmla="*/ 0 h 316526"/>
                <a:gd name="connsiteX1" fmla="*/ 837689 w 858141"/>
                <a:gd name="connsiteY1" fmla="*/ 42220 h 316526"/>
                <a:gd name="connsiteX2" fmla="*/ 359721 w 858141"/>
                <a:gd name="connsiteY2" fmla="*/ 316526 h 316526"/>
                <a:gd name="connsiteX3" fmla="*/ 7418 w 858141"/>
                <a:gd name="connsiteY3" fmla="*/ 131838 h 316526"/>
                <a:gd name="connsiteX4" fmla="*/ 0 w 858141"/>
                <a:gd name="connsiteY4" fmla="*/ 121764 h 316526"/>
                <a:gd name="connsiteX5" fmla="*/ 106698 w 858141"/>
                <a:gd name="connsiteY5" fmla="*/ 181691 h 316526"/>
                <a:gd name="connsiteX6" fmla="*/ 363464 w 858141"/>
                <a:gd name="connsiteY6" fmla="*/ 235331 h 316526"/>
                <a:gd name="connsiteX7" fmla="*/ 829907 w 858141"/>
                <a:gd name="connsiteY7" fmla="*/ 35408 h 316526"/>
                <a:gd name="connsiteX8" fmla="*/ 858141 w 858141"/>
                <a:gd name="connsiteY8" fmla="*/ 0 h 316526"/>
                <a:gd name="connsiteX0" fmla="*/ 858141 w 858141"/>
                <a:gd name="connsiteY0" fmla="*/ 0 h 316526"/>
                <a:gd name="connsiteX1" fmla="*/ 837689 w 858141"/>
                <a:gd name="connsiteY1" fmla="*/ 42220 h 316526"/>
                <a:gd name="connsiteX2" fmla="*/ 418723 w 858141"/>
                <a:gd name="connsiteY2" fmla="*/ 316526 h 316526"/>
                <a:gd name="connsiteX3" fmla="*/ 7418 w 858141"/>
                <a:gd name="connsiteY3" fmla="*/ 131838 h 316526"/>
                <a:gd name="connsiteX4" fmla="*/ 0 w 858141"/>
                <a:gd name="connsiteY4" fmla="*/ 121764 h 316526"/>
                <a:gd name="connsiteX5" fmla="*/ 106698 w 858141"/>
                <a:gd name="connsiteY5" fmla="*/ 181691 h 316526"/>
                <a:gd name="connsiteX6" fmla="*/ 363464 w 858141"/>
                <a:gd name="connsiteY6" fmla="*/ 235331 h 316526"/>
                <a:gd name="connsiteX7" fmla="*/ 829907 w 858141"/>
                <a:gd name="connsiteY7" fmla="*/ 35408 h 316526"/>
                <a:gd name="connsiteX8" fmla="*/ 858141 w 858141"/>
                <a:gd name="connsiteY8" fmla="*/ 0 h 316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58141" h="316526">
                  <a:moveTo>
                    <a:pt x="858141" y="0"/>
                  </a:moveTo>
                  <a:lnTo>
                    <a:pt x="837689" y="42220"/>
                  </a:lnTo>
                  <a:cubicBezTo>
                    <a:pt x="740570" y="203295"/>
                    <a:pt x="572944" y="316524"/>
                    <a:pt x="418723" y="316526"/>
                  </a:cubicBezTo>
                  <a:cubicBezTo>
                    <a:pt x="264502" y="316528"/>
                    <a:pt x="105216" y="241420"/>
                    <a:pt x="7418" y="131838"/>
                  </a:cubicBezTo>
                  <a:lnTo>
                    <a:pt x="0" y="121764"/>
                  </a:lnTo>
                  <a:lnTo>
                    <a:pt x="106698" y="181691"/>
                  </a:lnTo>
                  <a:cubicBezTo>
                    <a:pt x="185618" y="216231"/>
                    <a:pt x="272385" y="235331"/>
                    <a:pt x="363464" y="235331"/>
                  </a:cubicBezTo>
                  <a:cubicBezTo>
                    <a:pt x="545622" y="235331"/>
                    <a:pt x="710534" y="158931"/>
                    <a:pt x="829907" y="35408"/>
                  </a:cubicBezTo>
                  <a:lnTo>
                    <a:pt x="858141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8B912D9E-B583-41AB-B0A9-5DE8FE6C2E50}"/>
                </a:ext>
              </a:extLst>
            </p:cNvPr>
            <p:cNvSpPr/>
            <p:nvPr/>
          </p:nvSpPr>
          <p:spPr>
            <a:xfrm>
              <a:off x="634402" y="937981"/>
              <a:ext cx="1080993" cy="1800525"/>
            </a:xfrm>
            <a:custGeom>
              <a:avLst/>
              <a:gdLst>
                <a:gd name="connsiteX0" fmla="*/ 448541 w 897082"/>
                <a:gd name="connsiteY0" fmla="*/ 0 h 1466720"/>
                <a:gd name="connsiteX1" fmla="*/ 897082 w 897082"/>
                <a:gd name="connsiteY1" fmla="*/ 448541 h 1466720"/>
                <a:gd name="connsiteX2" fmla="*/ 897082 w 897082"/>
                <a:gd name="connsiteY2" fmla="*/ 572384 h 1466720"/>
                <a:gd name="connsiteX3" fmla="*/ 623133 w 897082"/>
                <a:gd name="connsiteY3" fmla="*/ 985676 h 1466720"/>
                <a:gd name="connsiteX4" fmla="*/ 564119 w 897082"/>
                <a:gd name="connsiteY4" fmla="*/ 1003996 h 1466720"/>
                <a:gd name="connsiteX5" fmla="*/ 575827 w 897082"/>
                <a:gd name="connsiteY5" fmla="*/ 1118635 h 1466720"/>
                <a:gd name="connsiteX6" fmla="*/ 603105 w 897082"/>
                <a:gd name="connsiteY6" fmla="*/ 1118635 h 1466720"/>
                <a:gd name="connsiteX7" fmla="*/ 786798 w 897082"/>
                <a:gd name="connsiteY7" fmla="*/ 1292678 h 1466720"/>
                <a:gd name="connsiteX8" fmla="*/ 786797 w 897082"/>
                <a:gd name="connsiteY8" fmla="*/ 1466720 h 1466720"/>
                <a:gd name="connsiteX9" fmla="*/ 188668 w 897082"/>
                <a:gd name="connsiteY9" fmla="*/ 1466720 h 1466720"/>
                <a:gd name="connsiteX10" fmla="*/ 188668 w 897082"/>
                <a:gd name="connsiteY10" fmla="*/ 1292678 h 1466720"/>
                <a:gd name="connsiteX11" fmla="*/ 300860 w 897082"/>
                <a:gd name="connsiteY11" fmla="*/ 1132312 h 1466720"/>
                <a:gd name="connsiteX12" fmla="*/ 352270 w 897082"/>
                <a:gd name="connsiteY12" fmla="*/ 1122478 h 1466720"/>
                <a:gd name="connsiteX13" fmla="*/ 363516 w 897082"/>
                <a:gd name="connsiteY13" fmla="*/ 1012354 h 1466720"/>
                <a:gd name="connsiteX14" fmla="*/ 358144 w 897082"/>
                <a:gd name="connsiteY14" fmla="*/ 1011812 h 1466720"/>
                <a:gd name="connsiteX15" fmla="*/ 0 w 897082"/>
                <a:gd name="connsiteY15" fmla="*/ 572384 h 1466720"/>
                <a:gd name="connsiteX16" fmla="*/ 0 w 897082"/>
                <a:gd name="connsiteY16" fmla="*/ 448541 h 1466720"/>
                <a:gd name="connsiteX17" fmla="*/ 448541 w 897082"/>
                <a:gd name="connsiteY17" fmla="*/ 0 h 1466720"/>
                <a:gd name="connsiteX0" fmla="*/ 448541 w 897082"/>
                <a:gd name="connsiteY0" fmla="*/ 0 h 1466720"/>
                <a:gd name="connsiteX1" fmla="*/ 897082 w 897082"/>
                <a:gd name="connsiteY1" fmla="*/ 448541 h 1466720"/>
                <a:gd name="connsiteX2" fmla="*/ 897082 w 897082"/>
                <a:gd name="connsiteY2" fmla="*/ 572384 h 1466720"/>
                <a:gd name="connsiteX3" fmla="*/ 623133 w 897082"/>
                <a:gd name="connsiteY3" fmla="*/ 985676 h 1466720"/>
                <a:gd name="connsiteX4" fmla="*/ 564119 w 897082"/>
                <a:gd name="connsiteY4" fmla="*/ 1003996 h 1466720"/>
                <a:gd name="connsiteX5" fmla="*/ 575827 w 897082"/>
                <a:gd name="connsiteY5" fmla="*/ 1118635 h 1466720"/>
                <a:gd name="connsiteX6" fmla="*/ 603105 w 897082"/>
                <a:gd name="connsiteY6" fmla="*/ 1118635 h 1466720"/>
                <a:gd name="connsiteX7" fmla="*/ 786798 w 897082"/>
                <a:gd name="connsiteY7" fmla="*/ 1292678 h 1466720"/>
                <a:gd name="connsiteX8" fmla="*/ 786797 w 897082"/>
                <a:gd name="connsiteY8" fmla="*/ 1466720 h 1466720"/>
                <a:gd name="connsiteX9" fmla="*/ 188668 w 897082"/>
                <a:gd name="connsiteY9" fmla="*/ 1466720 h 1466720"/>
                <a:gd name="connsiteX10" fmla="*/ 188668 w 897082"/>
                <a:gd name="connsiteY10" fmla="*/ 1292678 h 1466720"/>
                <a:gd name="connsiteX11" fmla="*/ 300860 w 897082"/>
                <a:gd name="connsiteY11" fmla="*/ 1132312 h 1466720"/>
                <a:gd name="connsiteX12" fmla="*/ 352270 w 897082"/>
                <a:gd name="connsiteY12" fmla="*/ 1122478 h 1466720"/>
                <a:gd name="connsiteX13" fmla="*/ 363516 w 897082"/>
                <a:gd name="connsiteY13" fmla="*/ 1012354 h 1466720"/>
                <a:gd name="connsiteX14" fmla="*/ 358144 w 897082"/>
                <a:gd name="connsiteY14" fmla="*/ 1011812 h 1466720"/>
                <a:gd name="connsiteX15" fmla="*/ 0 w 897082"/>
                <a:gd name="connsiteY15" fmla="*/ 572384 h 1466720"/>
                <a:gd name="connsiteX16" fmla="*/ 448541 w 897082"/>
                <a:gd name="connsiteY16" fmla="*/ 0 h 1466720"/>
                <a:gd name="connsiteX0" fmla="*/ 448541 w 897082"/>
                <a:gd name="connsiteY0" fmla="*/ 0 h 1466720"/>
                <a:gd name="connsiteX1" fmla="*/ 897082 w 897082"/>
                <a:gd name="connsiteY1" fmla="*/ 572384 h 1466720"/>
                <a:gd name="connsiteX2" fmla="*/ 623133 w 897082"/>
                <a:gd name="connsiteY2" fmla="*/ 985676 h 1466720"/>
                <a:gd name="connsiteX3" fmla="*/ 564119 w 897082"/>
                <a:gd name="connsiteY3" fmla="*/ 1003996 h 1466720"/>
                <a:gd name="connsiteX4" fmla="*/ 575827 w 897082"/>
                <a:gd name="connsiteY4" fmla="*/ 1118635 h 1466720"/>
                <a:gd name="connsiteX5" fmla="*/ 603105 w 897082"/>
                <a:gd name="connsiteY5" fmla="*/ 1118635 h 1466720"/>
                <a:gd name="connsiteX6" fmla="*/ 786798 w 897082"/>
                <a:gd name="connsiteY6" fmla="*/ 1292678 h 1466720"/>
                <a:gd name="connsiteX7" fmla="*/ 786797 w 897082"/>
                <a:gd name="connsiteY7" fmla="*/ 1466720 h 1466720"/>
                <a:gd name="connsiteX8" fmla="*/ 188668 w 897082"/>
                <a:gd name="connsiteY8" fmla="*/ 1466720 h 1466720"/>
                <a:gd name="connsiteX9" fmla="*/ 188668 w 897082"/>
                <a:gd name="connsiteY9" fmla="*/ 1292678 h 1466720"/>
                <a:gd name="connsiteX10" fmla="*/ 300860 w 897082"/>
                <a:gd name="connsiteY10" fmla="*/ 1132312 h 1466720"/>
                <a:gd name="connsiteX11" fmla="*/ 352270 w 897082"/>
                <a:gd name="connsiteY11" fmla="*/ 1122478 h 1466720"/>
                <a:gd name="connsiteX12" fmla="*/ 363516 w 897082"/>
                <a:gd name="connsiteY12" fmla="*/ 1012354 h 1466720"/>
                <a:gd name="connsiteX13" fmla="*/ 358144 w 897082"/>
                <a:gd name="connsiteY13" fmla="*/ 1011812 h 1466720"/>
                <a:gd name="connsiteX14" fmla="*/ 0 w 897082"/>
                <a:gd name="connsiteY14" fmla="*/ 572384 h 1466720"/>
                <a:gd name="connsiteX15" fmla="*/ 448541 w 897082"/>
                <a:gd name="connsiteY15" fmla="*/ 0 h 1466720"/>
                <a:gd name="connsiteX0" fmla="*/ 448541 w 897082"/>
                <a:gd name="connsiteY0" fmla="*/ 30 h 1466750"/>
                <a:gd name="connsiteX1" fmla="*/ 897082 w 897082"/>
                <a:gd name="connsiteY1" fmla="*/ 572414 h 1466750"/>
                <a:gd name="connsiteX2" fmla="*/ 623133 w 897082"/>
                <a:gd name="connsiteY2" fmla="*/ 985706 h 1466750"/>
                <a:gd name="connsiteX3" fmla="*/ 564119 w 897082"/>
                <a:gd name="connsiteY3" fmla="*/ 1004026 h 1466750"/>
                <a:gd name="connsiteX4" fmla="*/ 575827 w 897082"/>
                <a:gd name="connsiteY4" fmla="*/ 1118665 h 1466750"/>
                <a:gd name="connsiteX5" fmla="*/ 603105 w 897082"/>
                <a:gd name="connsiteY5" fmla="*/ 1118665 h 1466750"/>
                <a:gd name="connsiteX6" fmla="*/ 786798 w 897082"/>
                <a:gd name="connsiteY6" fmla="*/ 1292708 h 1466750"/>
                <a:gd name="connsiteX7" fmla="*/ 786797 w 897082"/>
                <a:gd name="connsiteY7" fmla="*/ 1466750 h 1466750"/>
                <a:gd name="connsiteX8" fmla="*/ 188668 w 897082"/>
                <a:gd name="connsiteY8" fmla="*/ 1466750 h 1466750"/>
                <a:gd name="connsiteX9" fmla="*/ 188668 w 897082"/>
                <a:gd name="connsiteY9" fmla="*/ 1292708 h 1466750"/>
                <a:gd name="connsiteX10" fmla="*/ 300860 w 897082"/>
                <a:gd name="connsiteY10" fmla="*/ 1132342 h 1466750"/>
                <a:gd name="connsiteX11" fmla="*/ 352270 w 897082"/>
                <a:gd name="connsiteY11" fmla="*/ 1122508 h 1466750"/>
                <a:gd name="connsiteX12" fmla="*/ 363516 w 897082"/>
                <a:gd name="connsiteY12" fmla="*/ 1012384 h 1466750"/>
                <a:gd name="connsiteX13" fmla="*/ 358144 w 897082"/>
                <a:gd name="connsiteY13" fmla="*/ 1011842 h 1466750"/>
                <a:gd name="connsiteX14" fmla="*/ 0 w 897082"/>
                <a:gd name="connsiteY14" fmla="*/ 572414 h 1466750"/>
                <a:gd name="connsiteX15" fmla="*/ 448541 w 897082"/>
                <a:gd name="connsiteY15" fmla="*/ 30 h 1466750"/>
                <a:gd name="connsiteX0" fmla="*/ 448541 w 897082"/>
                <a:gd name="connsiteY0" fmla="*/ 28 h 1494417"/>
                <a:gd name="connsiteX1" fmla="*/ 897082 w 897082"/>
                <a:gd name="connsiteY1" fmla="*/ 600081 h 1494417"/>
                <a:gd name="connsiteX2" fmla="*/ 623133 w 897082"/>
                <a:gd name="connsiteY2" fmla="*/ 1013373 h 1494417"/>
                <a:gd name="connsiteX3" fmla="*/ 564119 w 897082"/>
                <a:gd name="connsiteY3" fmla="*/ 1031693 h 1494417"/>
                <a:gd name="connsiteX4" fmla="*/ 575827 w 897082"/>
                <a:gd name="connsiteY4" fmla="*/ 1146332 h 1494417"/>
                <a:gd name="connsiteX5" fmla="*/ 603105 w 897082"/>
                <a:gd name="connsiteY5" fmla="*/ 1146332 h 1494417"/>
                <a:gd name="connsiteX6" fmla="*/ 786798 w 897082"/>
                <a:gd name="connsiteY6" fmla="*/ 1320375 h 1494417"/>
                <a:gd name="connsiteX7" fmla="*/ 786797 w 897082"/>
                <a:gd name="connsiteY7" fmla="*/ 1494417 h 1494417"/>
                <a:gd name="connsiteX8" fmla="*/ 188668 w 897082"/>
                <a:gd name="connsiteY8" fmla="*/ 1494417 h 1494417"/>
                <a:gd name="connsiteX9" fmla="*/ 188668 w 897082"/>
                <a:gd name="connsiteY9" fmla="*/ 1320375 h 1494417"/>
                <a:gd name="connsiteX10" fmla="*/ 300860 w 897082"/>
                <a:gd name="connsiteY10" fmla="*/ 1160009 h 1494417"/>
                <a:gd name="connsiteX11" fmla="*/ 352270 w 897082"/>
                <a:gd name="connsiteY11" fmla="*/ 1150175 h 1494417"/>
                <a:gd name="connsiteX12" fmla="*/ 363516 w 897082"/>
                <a:gd name="connsiteY12" fmla="*/ 1040051 h 1494417"/>
                <a:gd name="connsiteX13" fmla="*/ 358144 w 897082"/>
                <a:gd name="connsiteY13" fmla="*/ 1039509 h 1494417"/>
                <a:gd name="connsiteX14" fmla="*/ 0 w 897082"/>
                <a:gd name="connsiteY14" fmla="*/ 600081 h 1494417"/>
                <a:gd name="connsiteX15" fmla="*/ 448541 w 897082"/>
                <a:gd name="connsiteY15" fmla="*/ 28 h 1494417"/>
                <a:gd name="connsiteX0" fmla="*/ 449076 w 897617"/>
                <a:gd name="connsiteY0" fmla="*/ 28 h 1494417"/>
                <a:gd name="connsiteX1" fmla="*/ 897617 w 897617"/>
                <a:gd name="connsiteY1" fmla="*/ 600081 h 1494417"/>
                <a:gd name="connsiteX2" fmla="*/ 623668 w 897617"/>
                <a:gd name="connsiteY2" fmla="*/ 1013373 h 1494417"/>
                <a:gd name="connsiteX3" fmla="*/ 564654 w 897617"/>
                <a:gd name="connsiteY3" fmla="*/ 1031693 h 1494417"/>
                <a:gd name="connsiteX4" fmla="*/ 576362 w 897617"/>
                <a:gd name="connsiteY4" fmla="*/ 1146332 h 1494417"/>
                <a:gd name="connsiteX5" fmla="*/ 603640 w 897617"/>
                <a:gd name="connsiteY5" fmla="*/ 1146332 h 1494417"/>
                <a:gd name="connsiteX6" fmla="*/ 787333 w 897617"/>
                <a:gd name="connsiteY6" fmla="*/ 1320375 h 1494417"/>
                <a:gd name="connsiteX7" fmla="*/ 787332 w 897617"/>
                <a:gd name="connsiteY7" fmla="*/ 1494417 h 1494417"/>
                <a:gd name="connsiteX8" fmla="*/ 189203 w 897617"/>
                <a:gd name="connsiteY8" fmla="*/ 1494417 h 1494417"/>
                <a:gd name="connsiteX9" fmla="*/ 189203 w 897617"/>
                <a:gd name="connsiteY9" fmla="*/ 1320375 h 1494417"/>
                <a:gd name="connsiteX10" fmla="*/ 301395 w 897617"/>
                <a:gd name="connsiteY10" fmla="*/ 1160009 h 1494417"/>
                <a:gd name="connsiteX11" fmla="*/ 352805 w 897617"/>
                <a:gd name="connsiteY11" fmla="*/ 1150175 h 1494417"/>
                <a:gd name="connsiteX12" fmla="*/ 364051 w 897617"/>
                <a:gd name="connsiteY12" fmla="*/ 1040051 h 1494417"/>
                <a:gd name="connsiteX13" fmla="*/ 358679 w 897617"/>
                <a:gd name="connsiteY13" fmla="*/ 1039509 h 1494417"/>
                <a:gd name="connsiteX14" fmla="*/ 535 w 897617"/>
                <a:gd name="connsiteY14" fmla="*/ 600081 h 1494417"/>
                <a:gd name="connsiteX15" fmla="*/ 449076 w 897617"/>
                <a:gd name="connsiteY15" fmla="*/ 28 h 1494417"/>
                <a:gd name="connsiteX0" fmla="*/ 449076 w 897617"/>
                <a:gd name="connsiteY0" fmla="*/ 3 h 1494392"/>
                <a:gd name="connsiteX1" fmla="*/ 897617 w 897617"/>
                <a:gd name="connsiteY1" fmla="*/ 600056 h 1494392"/>
                <a:gd name="connsiteX2" fmla="*/ 623668 w 897617"/>
                <a:gd name="connsiteY2" fmla="*/ 1013348 h 1494392"/>
                <a:gd name="connsiteX3" fmla="*/ 564654 w 897617"/>
                <a:gd name="connsiteY3" fmla="*/ 1031668 h 1494392"/>
                <a:gd name="connsiteX4" fmla="*/ 576362 w 897617"/>
                <a:gd name="connsiteY4" fmla="*/ 1146307 h 1494392"/>
                <a:gd name="connsiteX5" fmla="*/ 603640 w 897617"/>
                <a:gd name="connsiteY5" fmla="*/ 1146307 h 1494392"/>
                <a:gd name="connsiteX6" fmla="*/ 787333 w 897617"/>
                <a:gd name="connsiteY6" fmla="*/ 1320350 h 1494392"/>
                <a:gd name="connsiteX7" fmla="*/ 787332 w 897617"/>
                <a:gd name="connsiteY7" fmla="*/ 1494392 h 1494392"/>
                <a:gd name="connsiteX8" fmla="*/ 189203 w 897617"/>
                <a:gd name="connsiteY8" fmla="*/ 1494392 h 1494392"/>
                <a:gd name="connsiteX9" fmla="*/ 189203 w 897617"/>
                <a:gd name="connsiteY9" fmla="*/ 1320350 h 1494392"/>
                <a:gd name="connsiteX10" fmla="*/ 301395 w 897617"/>
                <a:gd name="connsiteY10" fmla="*/ 1159984 h 1494392"/>
                <a:gd name="connsiteX11" fmla="*/ 352805 w 897617"/>
                <a:gd name="connsiteY11" fmla="*/ 1150150 h 1494392"/>
                <a:gd name="connsiteX12" fmla="*/ 364051 w 897617"/>
                <a:gd name="connsiteY12" fmla="*/ 1040026 h 1494392"/>
                <a:gd name="connsiteX13" fmla="*/ 358679 w 897617"/>
                <a:gd name="connsiteY13" fmla="*/ 1039484 h 1494392"/>
                <a:gd name="connsiteX14" fmla="*/ 535 w 897617"/>
                <a:gd name="connsiteY14" fmla="*/ 607961 h 1494392"/>
                <a:gd name="connsiteX15" fmla="*/ 449076 w 897617"/>
                <a:gd name="connsiteY15" fmla="*/ 3 h 1494392"/>
                <a:gd name="connsiteX0" fmla="*/ 448594 w 897135"/>
                <a:gd name="connsiteY0" fmla="*/ 3 h 1494392"/>
                <a:gd name="connsiteX1" fmla="*/ 897135 w 897135"/>
                <a:gd name="connsiteY1" fmla="*/ 600056 h 1494392"/>
                <a:gd name="connsiteX2" fmla="*/ 623186 w 897135"/>
                <a:gd name="connsiteY2" fmla="*/ 1013348 h 1494392"/>
                <a:gd name="connsiteX3" fmla="*/ 564172 w 897135"/>
                <a:gd name="connsiteY3" fmla="*/ 1031668 h 1494392"/>
                <a:gd name="connsiteX4" fmla="*/ 575880 w 897135"/>
                <a:gd name="connsiteY4" fmla="*/ 1146307 h 1494392"/>
                <a:gd name="connsiteX5" fmla="*/ 603158 w 897135"/>
                <a:gd name="connsiteY5" fmla="*/ 1146307 h 1494392"/>
                <a:gd name="connsiteX6" fmla="*/ 786851 w 897135"/>
                <a:gd name="connsiteY6" fmla="*/ 1320350 h 1494392"/>
                <a:gd name="connsiteX7" fmla="*/ 786850 w 897135"/>
                <a:gd name="connsiteY7" fmla="*/ 1494392 h 1494392"/>
                <a:gd name="connsiteX8" fmla="*/ 188721 w 897135"/>
                <a:gd name="connsiteY8" fmla="*/ 1494392 h 1494392"/>
                <a:gd name="connsiteX9" fmla="*/ 188721 w 897135"/>
                <a:gd name="connsiteY9" fmla="*/ 1320350 h 1494392"/>
                <a:gd name="connsiteX10" fmla="*/ 300913 w 897135"/>
                <a:gd name="connsiteY10" fmla="*/ 1159984 h 1494392"/>
                <a:gd name="connsiteX11" fmla="*/ 352323 w 897135"/>
                <a:gd name="connsiteY11" fmla="*/ 1150150 h 1494392"/>
                <a:gd name="connsiteX12" fmla="*/ 363569 w 897135"/>
                <a:gd name="connsiteY12" fmla="*/ 1040026 h 1494392"/>
                <a:gd name="connsiteX13" fmla="*/ 358197 w 897135"/>
                <a:gd name="connsiteY13" fmla="*/ 1039484 h 1494392"/>
                <a:gd name="connsiteX14" fmla="*/ 53 w 897135"/>
                <a:gd name="connsiteY14" fmla="*/ 607961 h 1494392"/>
                <a:gd name="connsiteX15" fmla="*/ 448594 w 897135"/>
                <a:gd name="connsiteY15" fmla="*/ 3 h 1494392"/>
                <a:gd name="connsiteX0" fmla="*/ 448654 w 897195"/>
                <a:gd name="connsiteY0" fmla="*/ 3 h 1494392"/>
                <a:gd name="connsiteX1" fmla="*/ 897195 w 897195"/>
                <a:gd name="connsiteY1" fmla="*/ 600056 h 1494392"/>
                <a:gd name="connsiteX2" fmla="*/ 623246 w 897195"/>
                <a:gd name="connsiteY2" fmla="*/ 1013348 h 1494392"/>
                <a:gd name="connsiteX3" fmla="*/ 564232 w 897195"/>
                <a:gd name="connsiteY3" fmla="*/ 1031668 h 1494392"/>
                <a:gd name="connsiteX4" fmla="*/ 575940 w 897195"/>
                <a:gd name="connsiteY4" fmla="*/ 1146307 h 1494392"/>
                <a:gd name="connsiteX5" fmla="*/ 603218 w 897195"/>
                <a:gd name="connsiteY5" fmla="*/ 1146307 h 1494392"/>
                <a:gd name="connsiteX6" fmla="*/ 786911 w 897195"/>
                <a:gd name="connsiteY6" fmla="*/ 1320350 h 1494392"/>
                <a:gd name="connsiteX7" fmla="*/ 786910 w 897195"/>
                <a:gd name="connsiteY7" fmla="*/ 1494392 h 1494392"/>
                <a:gd name="connsiteX8" fmla="*/ 188781 w 897195"/>
                <a:gd name="connsiteY8" fmla="*/ 1494392 h 1494392"/>
                <a:gd name="connsiteX9" fmla="*/ 188781 w 897195"/>
                <a:gd name="connsiteY9" fmla="*/ 1320350 h 1494392"/>
                <a:gd name="connsiteX10" fmla="*/ 300973 w 897195"/>
                <a:gd name="connsiteY10" fmla="*/ 1159984 h 1494392"/>
                <a:gd name="connsiteX11" fmla="*/ 352383 w 897195"/>
                <a:gd name="connsiteY11" fmla="*/ 1150150 h 1494392"/>
                <a:gd name="connsiteX12" fmla="*/ 363629 w 897195"/>
                <a:gd name="connsiteY12" fmla="*/ 1040026 h 1494392"/>
                <a:gd name="connsiteX13" fmla="*/ 358257 w 897195"/>
                <a:gd name="connsiteY13" fmla="*/ 1039484 h 1494392"/>
                <a:gd name="connsiteX14" fmla="*/ 113 w 897195"/>
                <a:gd name="connsiteY14" fmla="*/ 607961 h 1494392"/>
                <a:gd name="connsiteX15" fmla="*/ 448654 w 897195"/>
                <a:gd name="connsiteY15" fmla="*/ 3 h 1494392"/>
                <a:gd name="connsiteX0" fmla="*/ 448644 w 897185"/>
                <a:gd name="connsiteY0" fmla="*/ 3 h 1494392"/>
                <a:gd name="connsiteX1" fmla="*/ 897185 w 897185"/>
                <a:gd name="connsiteY1" fmla="*/ 600056 h 1494392"/>
                <a:gd name="connsiteX2" fmla="*/ 623236 w 897185"/>
                <a:gd name="connsiteY2" fmla="*/ 1013348 h 1494392"/>
                <a:gd name="connsiteX3" fmla="*/ 564222 w 897185"/>
                <a:gd name="connsiteY3" fmla="*/ 1031668 h 1494392"/>
                <a:gd name="connsiteX4" fmla="*/ 575930 w 897185"/>
                <a:gd name="connsiteY4" fmla="*/ 1146307 h 1494392"/>
                <a:gd name="connsiteX5" fmla="*/ 603208 w 897185"/>
                <a:gd name="connsiteY5" fmla="*/ 1146307 h 1494392"/>
                <a:gd name="connsiteX6" fmla="*/ 786901 w 897185"/>
                <a:gd name="connsiteY6" fmla="*/ 1320350 h 1494392"/>
                <a:gd name="connsiteX7" fmla="*/ 786900 w 897185"/>
                <a:gd name="connsiteY7" fmla="*/ 1494392 h 1494392"/>
                <a:gd name="connsiteX8" fmla="*/ 188771 w 897185"/>
                <a:gd name="connsiteY8" fmla="*/ 1494392 h 1494392"/>
                <a:gd name="connsiteX9" fmla="*/ 188771 w 897185"/>
                <a:gd name="connsiteY9" fmla="*/ 1320350 h 1494392"/>
                <a:gd name="connsiteX10" fmla="*/ 300963 w 897185"/>
                <a:gd name="connsiteY10" fmla="*/ 1159984 h 1494392"/>
                <a:gd name="connsiteX11" fmla="*/ 352373 w 897185"/>
                <a:gd name="connsiteY11" fmla="*/ 1150150 h 1494392"/>
                <a:gd name="connsiteX12" fmla="*/ 363619 w 897185"/>
                <a:gd name="connsiteY12" fmla="*/ 1040026 h 1494392"/>
                <a:gd name="connsiteX13" fmla="*/ 358247 w 897185"/>
                <a:gd name="connsiteY13" fmla="*/ 1039484 h 1494392"/>
                <a:gd name="connsiteX14" fmla="*/ 103 w 897185"/>
                <a:gd name="connsiteY14" fmla="*/ 607961 h 1494392"/>
                <a:gd name="connsiteX15" fmla="*/ 448644 w 897185"/>
                <a:gd name="connsiteY15" fmla="*/ 3 h 1494392"/>
                <a:gd name="connsiteX0" fmla="*/ 448644 w 897198"/>
                <a:gd name="connsiteY0" fmla="*/ 3 h 1494392"/>
                <a:gd name="connsiteX1" fmla="*/ 897185 w 897198"/>
                <a:gd name="connsiteY1" fmla="*/ 600056 h 1494392"/>
                <a:gd name="connsiteX2" fmla="*/ 623236 w 897198"/>
                <a:gd name="connsiteY2" fmla="*/ 1013348 h 1494392"/>
                <a:gd name="connsiteX3" fmla="*/ 564222 w 897198"/>
                <a:gd name="connsiteY3" fmla="*/ 1031668 h 1494392"/>
                <a:gd name="connsiteX4" fmla="*/ 575930 w 897198"/>
                <a:gd name="connsiteY4" fmla="*/ 1146307 h 1494392"/>
                <a:gd name="connsiteX5" fmla="*/ 603208 w 897198"/>
                <a:gd name="connsiteY5" fmla="*/ 1146307 h 1494392"/>
                <a:gd name="connsiteX6" fmla="*/ 786901 w 897198"/>
                <a:gd name="connsiteY6" fmla="*/ 1320350 h 1494392"/>
                <a:gd name="connsiteX7" fmla="*/ 786900 w 897198"/>
                <a:gd name="connsiteY7" fmla="*/ 1494392 h 1494392"/>
                <a:gd name="connsiteX8" fmla="*/ 188771 w 897198"/>
                <a:gd name="connsiteY8" fmla="*/ 1494392 h 1494392"/>
                <a:gd name="connsiteX9" fmla="*/ 188771 w 897198"/>
                <a:gd name="connsiteY9" fmla="*/ 1320350 h 1494392"/>
                <a:gd name="connsiteX10" fmla="*/ 300963 w 897198"/>
                <a:gd name="connsiteY10" fmla="*/ 1159984 h 1494392"/>
                <a:gd name="connsiteX11" fmla="*/ 352373 w 897198"/>
                <a:gd name="connsiteY11" fmla="*/ 1150150 h 1494392"/>
                <a:gd name="connsiteX12" fmla="*/ 363619 w 897198"/>
                <a:gd name="connsiteY12" fmla="*/ 1040026 h 1494392"/>
                <a:gd name="connsiteX13" fmla="*/ 358247 w 897198"/>
                <a:gd name="connsiteY13" fmla="*/ 1039484 h 1494392"/>
                <a:gd name="connsiteX14" fmla="*/ 103 w 897198"/>
                <a:gd name="connsiteY14" fmla="*/ 607961 h 1494392"/>
                <a:gd name="connsiteX15" fmla="*/ 448644 w 897198"/>
                <a:gd name="connsiteY15" fmla="*/ 3 h 14943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897198" h="1494392">
                  <a:moveTo>
                    <a:pt x="448644" y="3"/>
                  </a:moveTo>
                  <a:cubicBezTo>
                    <a:pt x="748363" y="-1315"/>
                    <a:pt x="895756" y="423918"/>
                    <a:pt x="897185" y="600056"/>
                  </a:cubicBezTo>
                  <a:cubicBezTo>
                    <a:pt x="898614" y="776194"/>
                    <a:pt x="784224" y="945256"/>
                    <a:pt x="623236" y="1013348"/>
                  </a:cubicBezTo>
                  <a:lnTo>
                    <a:pt x="564222" y="1031668"/>
                  </a:lnTo>
                  <a:lnTo>
                    <a:pt x="575930" y="1146307"/>
                  </a:lnTo>
                  <a:lnTo>
                    <a:pt x="603208" y="1146307"/>
                  </a:lnTo>
                  <a:cubicBezTo>
                    <a:pt x="704659" y="1146307"/>
                    <a:pt x="786901" y="1224229"/>
                    <a:pt x="786901" y="1320350"/>
                  </a:cubicBezTo>
                  <a:cubicBezTo>
                    <a:pt x="786901" y="1378364"/>
                    <a:pt x="786900" y="1436378"/>
                    <a:pt x="786900" y="1494392"/>
                  </a:cubicBezTo>
                  <a:lnTo>
                    <a:pt x="188771" y="1494392"/>
                  </a:lnTo>
                  <a:lnTo>
                    <a:pt x="188771" y="1320350"/>
                  </a:lnTo>
                  <a:cubicBezTo>
                    <a:pt x="188771" y="1248259"/>
                    <a:pt x="235032" y="1186406"/>
                    <a:pt x="300963" y="1159984"/>
                  </a:cubicBezTo>
                  <a:lnTo>
                    <a:pt x="352373" y="1150150"/>
                  </a:lnTo>
                  <a:lnTo>
                    <a:pt x="363619" y="1040026"/>
                  </a:lnTo>
                  <a:lnTo>
                    <a:pt x="358247" y="1039484"/>
                  </a:lnTo>
                  <a:cubicBezTo>
                    <a:pt x="153855" y="997660"/>
                    <a:pt x="4747" y="897576"/>
                    <a:pt x="103" y="607961"/>
                  </a:cubicBezTo>
                  <a:cubicBezTo>
                    <a:pt x="-4541" y="318346"/>
                    <a:pt x="148925" y="1321"/>
                    <a:pt x="448644" y="3"/>
                  </a:cubicBez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FE2F6F3E-2CE5-469C-ABFA-1E5566395083}"/>
                </a:ext>
              </a:extLst>
            </p:cNvPr>
            <p:cNvGrpSpPr/>
            <p:nvPr/>
          </p:nvGrpSpPr>
          <p:grpSpPr>
            <a:xfrm flipH="1">
              <a:off x="1237638" y="1489571"/>
              <a:ext cx="191251" cy="406408"/>
              <a:chOff x="3234293" y="1489571"/>
              <a:chExt cx="245573" cy="406408"/>
            </a:xfrm>
          </p:grpSpPr>
          <p:sp>
            <p:nvSpPr>
              <p:cNvPr id="17" name="円/楕円 368">
                <a:extLst>
                  <a:ext uri="{FF2B5EF4-FFF2-40B4-BE49-F238E27FC236}">
                    <a16:creationId xmlns:a16="http://schemas.microsoft.com/office/drawing/2014/main" id="{16515B48-780A-4502-A4C8-004EC57421C6}"/>
                  </a:ext>
                </a:extLst>
              </p:cNvPr>
              <p:cNvSpPr/>
              <p:nvPr/>
            </p:nvSpPr>
            <p:spPr>
              <a:xfrm rot="900000" flipH="1">
                <a:off x="3234293" y="1489571"/>
                <a:ext cx="245573" cy="406408"/>
              </a:xfrm>
              <a:custGeom>
                <a:avLst/>
                <a:gdLst>
                  <a:gd name="connsiteX0" fmla="*/ 0 w 216246"/>
                  <a:gd name="connsiteY0" fmla="*/ 168522 h 337044"/>
                  <a:gd name="connsiteX1" fmla="*/ 108123 w 216246"/>
                  <a:gd name="connsiteY1" fmla="*/ 0 h 337044"/>
                  <a:gd name="connsiteX2" fmla="*/ 216246 w 216246"/>
                  <a:gd name="connsiteY2" fmla="*/ 168522 h 337044"/>
                  <a:gd name="connsiteX3" fmla="*/ 108123 w 216246"/>
                  <a:gd name="connsiteY3" fmla="*/ 337044 h 337044"/>
                  <a:gd name="connsiteX4" fmla="*/ 0 w 216246"/>
                  <a:gd name="connsiteY4" fmla="*/ 168522 h 337044"/>
                  <a:gd name="connsiteX0" fmla="*/ 0 w 227371"/>
                  <a:gd name="connsiteY0" fmla="*/ 170508 h 339030"/>
                  <a:gd name="connsiteX1" fmla="*/ 108123 w 227371"/>
                  <a:gd name="connsiteY1" fmla="*/ 1986 h 339030"/>
                  <a:gd name="connsiteX2" fmla="*/ 211667 w 227371"/>
                  <a:gd name="connsiteY2" fmla="*/ 83801 h 339030"/>
                  <a:gd name="connsiteX3" fmla="*/ 216246 w 227371"/>
                  <a:gd name="connsiteY3" fmla="*/ 170508 h 339030"/>
                  <a:gd name="connsiteX4" fmla="*/ 108123 w 227371"/>
                  <a:gd name="connsiteY4" fmla="*/ 339030 h 339030"/>
                  <a:gd name="connsiteX5" fmla="*/ 0 w 227371"/>
                  <a:gd name="connsiteY5" fmla="*/ 170508 h 339030"/>
                  <a:gd name="connsiteX0" fmla="*/ 216246 w 307686"/>
                  <a:gd name="connsiteY0" fmla="*/ 170508 h 339030"/>
                  <a:gd name="connsiteX1" fmla="*/ 108123 w 307686"/>
                  <a:gd name="connsiteY1" fmla="*/ 339030 h 339030"/>
                  <a:gd name="connsiteX2" fmla="*/ 0 w 307686"/>
                  <a:gd name="connsiteY2" fmla="*/ 170508 h 339030"/>
                  <a:gd name="connsiteX3" fmla="*/ 108123 w 307686"/>
                  <a:gd name="connsiteY3" fmla="*/ 1986 h 339030"/>
                  <a:gd name="connsiteX4" fmla="*/ 211667 w 307686"/>
                  <a:gd name="connsiteY4" fmla="*/ 83801 h 339030"/>
                  <a:gd name="connsiteX5" fmla="*/ 307686 w 307686"/>
                  <a:gd name="connsiteY5" fmla="*/ 261948 h 339030"/>
                  <a:gd name="connsiteX0" fmla="*/ 216246 w 216246"/>
                  <a:gd name="connsiteY0" fmla="*/ 170508 h 339030"/>
                  <a:gd name="connsiteX1" fmla="*/ 108123 w 216246"/>
                  <a:gd name="connsiteY1" fmla="*/ 339030 h 339030"/>
                  <a:gd name="connsiteX2" fmla="*/ 0 w 216246"/>
                  <a:gd name="connsiteY2" fmla="*/ 170508 h 339030"/>
                  <a:gd name="connsiteX3" fmla="*/ 108123 w 216246"/>
                  <a:gd name="connsiteY3" fmla="*/ 1986 h 339030"/>
                  <a:gd name="connsiteX4" fmla="*/ 211667 w 216246"/>
                  <a:gd name="connsiteY4" fmla="*/ 83801 h 339030"/>
                  <a:gd name="connsiteX0" fmla="*/ 108123 w 211667"/>
                  <a:gd name="connsiteY0" fmla="*/ 339030 h 339030"/>
                  <a:gd name="connsiteX1" fmla="*/ 0 w 211667"/>
                  <a:gd name="connsiteY1" fmla="*/ 170508 h 339030"/>
                  <a:gd name="connsiteX2" fmla="*/ 108123 w 211667"/>
                  <a:gd name="connsiteY2" fmla="*/ 1986 h 339030"/>
                  <a:gd name="connsiteX3" fmla="*/ 211667 w 211667"/>
                  <a:gd name="connsiteY3" fmla="*/ 83801 h 339030"/>
                  <a:gd name="connsiteX0" fmla="*/ 108123 w 211667"/>
                  <a:gd name="connsiteY0" fmla="*/ 340366 h 340366"/>
                  <a:gd name="connsiteX1" fmla="*/ 0 w 211667"/>
                  <a:gd name="connsiteY1" fmla="*/ 171844 h 340366"/>
                  <a:gd name="connsiteX2" fmla="*/ 108123 w 211667"/>
                  <a:gd name="connsiteY2" fmla="*/ 3322 h 340366"/>
                  <a:gd name="connsiteX3" fmla="*/ 211667 w 211667"/>
                  <a:gd name="connsiteY3" fmla="*/ 85137 h 340366"/>
                  <a:gd name="connsiteX0" fmla="*/ 108123 w 203820"/>
                  <a:gd name="connsiteY0" fmla="*/ 338586 h 338586"/>
                  <a:gd name="connsiteX1" fmla="*/ 0 w 203820"/>
                  <a:gd name="connsiteY1" fmla="*/ 170064 h 338586"/>
                  <a:gd name="connsiteX2" fmla="*/ 108123 w 203820"/>
                  <a:gd name="connsiteY2" fmla="*/ 1542 h 338586"/>
                  <a:gd name="connsiteX3" fmla="*/ 203820 w 203820"/>
                  <a:gd name="connsiteY3" fmla="*/ 103441 h 338586"/>
                  <a:gd name="connsiteX0" fmla="*/ 108123 w 203820"/>
                  <a:gd name="connsiteY0" fmla="*/ 337309 h 337309"/>
                  <a:gd name="connsiteX1" fmla="*/ 0 w 203820"/>
                  <a:gd name="connsiteY1" fmla="*/ 168787 h 337309"/>
                  <a:gd name="connsiteX2" fmla="*/ 108123 w 203820"/>
                  <a:gd name="connsiteY2" fmla="*/ 265 h 337309"/>
                  <a:gd name="connsiteX3" fmla="*/ 203820 w 203820"/>
                  <a:gd name="connsiteY3" fmla="*/ 102164 h 337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3820" h="337309">
                    <a:moveTo>
                      <a:pt x="108123" y="337309"/>
                    </a:moveTo>
                    <a:cubicBezTo>
                      <a:pt x="48408" y="337309"/>
                      <a:pt x="0" y="261859"/>
                      <a:pt x="0" y="168787"/>
                    </a:cubicBezTo>
                    <a:cubicBezTo>
                      <a:pt x="0" y="75715"/>
                      <a:pt x="49017" y="-5227"/>
                      <a:pt x="108123" y="265"/>
                    </a:cubicBezTo>
                    <a:cubicBezTo>
                      <a:pt x="167229" y="5757"/>
                      <a:pt x="195044" y="39575"/>
                      <a:pt x="203820" y="102164"/>
                    </a:cubicBezTo>
                  </a:path>
                </a:pathLst>
              </a:custGeom>
              <a:solidFill>
                <a:schemeClr val="accent2">
                  <a:lumMod val="20000"/>
                  <a:lumOff val="8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8" name="円/楕円 369">
                <a:extLst>
                  <a:ext uri="{FF2B5EF4-FFF2-40B4-BE49-F238E27FC236}">
                    <a16:creationId xmlns:a16="http://schemas.microsoft.com/office/drawing/2014/main" id="{80E38F64-FCA9-4709-B9C7-0BF6592B5B4C}"/>
                  </a:ext>
                </a:extLst>
              </p:cNvPr>
              <p:cNvSpPr/>
              <p:nvPr/>
            </p:nvSpPr>
            <p:spPr>
              <a:xfrm rot="900000" flipH="1">
                <a:off x="3287276" y="1560120"/>
                <a:ext cx="145381" cy="266390"/>
              </a:xfrm>
              <a:custGeom>
                <a:avLst/>
                <a:gdLst>
                  <a:gd name="connsiteX0" fmla="*/ 0 w 137951"/>
                  <a:gd name="connsiteY0" fmla="*/ 109765 h 219530"/>
                  <a:gd name="connsiteX1" fmla="*/ 68976 w 137951"/>
                  <a:gd name="connsiteY1" fmla="*/ 0 h 219530"/>
                  <a:gd name="connsiteX2" fmla="*/ 137952 w 137951"/>
                  <a:gd name="connsiteY2" fmla="*/ 109765 h 219530"/>
                  <a:gd name="connsiteX3" fmla="*/ 68976 w 137951"/>
                  <a:gd name="connsiteY3" fmla="*/ 219530 h 219530"/>
                  <a:gd name="connsiteX4" fmla="*/ 0 w 137951"/>
                  <a:gd name="connsiteY4" fmla="*/ 109765 h 219530"/>
                  <a:gd name="connsiteX0" fmla="*/ 0 w 137952"/>
                  <a:gd name="connsiteY0" fmla="*/ 109765 h 219530"/>
                  <a:gd name="connsiteX1" fmla="*/ 68976 w 137952"/>
                  <a:gd name="connsiteY1" fmla="*/ 0 h 219530"/>
                  <a:gd name="connsiteX2" fmla="*/ 137952 w 137952"/>
                  <a:gd name="connsiteY2" fmla="*/ 109765 h 219530"/>
                  <a:gd name="connsiteX3" fmla="*/ 68976 w 137952"/>
                  <a:gd name="connsiteY3" fmla="*/ 219530 h 219530"/>
                  <a:gd name="connsiteX4" fmla="*/ 0 w 137952"/>
                  <a:gd name="connsiteY4" fmla="*/ 109765 h 219530"/>
                  <a:gd name="connsiteX0" fmla="*/ 0 w 120663"/>
                  <a:gd name="connsiteY0" fmla="*/ 110869 h 221097"/>
                  <a:gd name="connsiteX1" fmla="*/ 68976 w 120663"/>
                  <a:gd name="connsiteY1" fmla="*/ 1104 h 221097"/>
                  <a:gd name="connsiteX2" fmla="*/ 120663 w 120663"/>
                  <a:gd name="connsiteY2" fmla="*/ 74187 h 221097"/>
                  <a:gd name="connsiteX3" fmla="*/ 68976 w 120663"/>
                  <a:gd name="connsiteY3" fmla="*/ 220634 h 221097"/>
                  <a:gd name="connsiteX4" fmla="*/ 0 w 120663"/>
                  <a:gd name="connsiteY4" fmla="*/ 110869 h 221097"/>
                  <a:gd name="connsiteX0" fmla="*/ 0 w 120663"/>
                  <a:gd name="connsiteY0" fmla="*/ 110869 h 221097"/>
                  <a:gd name="connsiteX1" fmla="*/ 68976 w 120663"/>
                  <a:gd name="connsiteY1" fmla="*/ 1104 h 221097"/>
                  <a:gd name="connsiteX2" fmla="*/ 120663 w 120663"/>
                  <a:gd name="connsiteY2" fmla="*/ 74187 h 221097"/>
                  <a:gd name="connsiteX3" fmla="*/ 68976 w 120663"/>
                  <a:gd name="connsiteY3" fmla="*/ 220634 h 221097"/>
                  <a:gd name="connsiteX4" fmla="*/ 0 w 120663"/>
                  <a:gd name="connsiteY4" fmla="*/ 110869 h 221097"/>
                  <a:gd name="connsiteX0" fmla="*/ 0 w 120663"/>
                  <a:gd name="connsiteY0" fmla="*/ 110869 h 221097"/>
                  <a:gd name="connsiteX1" fmla="*/ 68976 w 120663"/>
                  <a:gd name="connsiteY1" fmla="*/ 1104 h 221097"/>
                  <a:gd name="connsiteX2" fmla="*/ 120663 w 120663"/>
                  <a:gd name="connsiteY2" fmla="*/ 74187 h 221097"/>
                  <a:gd name="connsiteX3" fmla="*/ 68976 w 120663"/>
                  <a:gd name="connsiteY3" fmla="*/ 220634 h 221097"/>
                  <a:gd name="connsiteX4" fmla="*/ 0 w 120663"/>
                  <a:gd name="connsiteY4" fmla="*/ 110869 h 2210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0663" h="221097">
                    <a:moveTo>
                      <a:pt x="0" y="110869"/>
                    </a:moveTo>
                    <a:cubicBezTo>
                      <a:pt x="0" y="50247"/>
                      <a:pt x="48866" y="7218"/>
                      <a:pt x="68976" y="1104"/>
                    </a:cubicBezTo>
                    <a:cubicBezTo>
                      <a:pt x="89086" y="-5010"/>
                      <a:pt x="120663" y="13565"/>
                      <a:pt x="120663" y="74187"/>
                    </a:cubicBezTo>
                    <a:cubicBezTo>
                      <a:pt x="77082" y="150249"/>
                      <a:pt x="71181" y="180139"/>
                      <a:pt x="68976" y="220634"/>
                    </a:cubicBezTo>
                    <a:cubicBezTo>
                      <a:pt x="48866" y="226748"/>
                      <a:pt x="0" y="171491"/>
                      <a:pt x="0" y="110869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606BB54D-5ED8-4E86-A977-C0AB930DFA4A}"/>
                </a:ext>
              </a:extLst>
            </p:cNvPr>
            <p:cNvSpPr/>
            <p:nvPr/>
          </p:nvSpPr>
          <p:spPr>
            <a:xfrm>
              <a:off x="609462" y="2319116"/>
              <a:ext cx="1165334" cy="1230066"/>
            </a:xfrm>
            <a:custGeom>
              <a:avLst/>
              <a:gdLst>
                <a:gd name="connsiteX0" fmla="*/ 702404 w 1068476"/>
                <a:gd name="connsiteY0" fmla="*/ 0 h 1020925"/>
                <a:gd name="connsiteX1" fmla="*/ 763059 w 1068476"/>
                <a:gd name="connsiteY1" fmla="*/ 0 h 1020925"/>
                <a:gd name="connsiteX2" fmla="*/ 1068476 w 1068476"/>
                <a:gd name="connsiteY2" fmla="*/ 320391 h 1020925"/>
                <a:gd name="connsiteX3" fmla="*/ 1068476 w 1068476"/>
                <a:gd name="connsiteY3" fmla="*/ 1020925 h 1020925"/>
                <a:gd name="connsiteX4" fmla="*/ 139988 w 1068476"/>
                <a:gd name="connsiteY4" fmla="*/ 1020925 h 1020925"/>
                <a:gd name="connsiteX5" fmla="*/ 55941 w 1068476"/>
                <a:gd name="connsiteY5" fmla="*/ 706710 h 1020925"/>
                <a:gd name="connsiteX6" fmla="*/ 55941 w 1068476"/>
                <a:gd name="connsiteY6" fmla="*/ 285753 h 1020925"/>
                <a:gd name="connsiteX7" fmla="*/ 189768 w 1068476"/>
                <a:gd name="connsiteY7" fmla="*/ 138877 h 1020925"/>
                <a:gd name="connsiteX8" fmla="*/ 371719 w 1068476"/>
                <a:gd name="connsiteY8" fmla="*/ 10385 h 1020925"/>
                <a:gd name="connsiteX9" fmla="*/ 390924 w 1068476"/>
                <a:gd name="connsiteY9" fmla="*/ 7678 h 1020925"/>
                <a:gd name="connsiteX10" fmla="*/ 356988 w 1068476"/>
                <a:gd name="connsiteY10" fmla="*/ 72107 h 1020925"/>
                <a:gd name="connsiteX11" fmla="*/ 362948 w 1068476"/>
                <a:gd name="connsiteY11" fmla="*/ 186423 h 1020925"/>
                <a:gd name="connsiteX12" fmla="*/ 632972 w 1068476"/>
                <a:gd name="connsiteY12" fmla="*/ 86497 h 1020925"/>
                <a:gd name="connsiteX13" fmla="*/ 698289 w 1068476"/>
                <a:gd name="connsiteY13" fmla="*/ 7813 h 1020925"/>
                <a:gd name="connsiteX0" fmla="*/ 676999 w 1043071"/>
                <a:gd name="connsiteY0" fmla="*/ 0 h 1020925"/>
                <a:gd name="connsiteX1" fmla="*/ 737654 w 1043071"/>
                <a:gd name="connsiteY1" fmla="*/ 0 h 1020925"/>
                <a:gd name="connsiteX2" fmla="*/ 1043071 w 1043071"/>
                <a:gd name="connsiteY2" fmla="*/ 320391 h 1020925"/>
                <a:gd name="connsiteX3" fmla="*/ 1043071 w 1043071"/>
                <a:gd name="connsiteY3" fmla="*/ 1020925 h 1020925"/>
                <a:gd name="connsiteX4" fmla="*/ 114583 w 1043071"/>
                <a:gd name="connsiteY4" fmla="*/ 1020925 h 1020925"/>
                <a:gd name="connsiteX5" fmla="*/ 30536 w 1043071"/>
                <a:gd name="connsiteY5" fmla="*/ 706710 h 1020925"/>
                <a:gd name="connsiteX6" fmla="*/ 61493 w 1043071"/>
                <a:gd name="connsiteY6" fmla="*/ 340521 h 1020925"/>
                <a:gd name="connsiteX7" fmla="*/ 164363 w 1043071"/>
                <a:gd name="connsiteY7" fmla="*/ 138877 h 1020925"/>
                <a:gd name="connsiteX8" fmla="*/ 346314 w 1043071"/>
                <a:gd name="connsiteY8" fmla="*/ 10385 h 1020925"/>
                <a:gd name="connsiteX9" fmla="*/ 365519 w 1043071"/>
                <a:gd name="connsiteY9" fmla="*/ 7678 h 1020925"/>
                <a:gd name="connsiteX10" fmla="*/ 331583 w 1043071"/>
                <a:gd name="connsiteY10" fmla="*/ 72107 h 1020925"/>
                <a:gd name="connsiteX11" fmla="*/ 337543 w 1043071"/>
                <a:gd name="connsiteY11" fmla="*/ 186423 h 1020925"/>
                <a:gd name="connsiteX12" fmla="*/ 607567 w 1043071"/>
                <a:gd name="connsiteY12" fmla="*/ 86497 h 1020925"/>
                <a:gd name="connsiteX13" fmla="*/ 672884 w 1043071"/>
                <a:gd name="connsiteY13" fmla="*/ 7813 h 1020925"/>
                <a:gd name="connsiteX14" fmla="*/ 676999 w 1043071"/>
                <a:gd name="connsiteY14" fmla="*/ 0 h 1020925"/>
                <a:gd name="connsiteX0" fmla="*/ 650472 w 1016544"/>
                <a:gd name="connsiteY0" fmla="*/ 0 h 1020925"/>
                <a:gd name="connsiteX1" fmla="*/ 711127 w 1016544"/>
                <a:gd name="connsiteY1" fmla="*/ 0 h 1020925"/>
                <a:gd name="connsiteX2" fmla="*/ 1016544 w 1016544"/>
                <a:gd name="connsiteY2" fmla="*/ 320391 h 1020925"/>
                <a:gd name="connsiteX3" fmla="*/ 1016544 w 1016544"/>
                <a:gd name="connsiteY3" fmla="*/ 1020925 h 1020925"/>
                <a:gd name="connsiteX4" fmla="*/ 88056 w 1016544"/>
                <a:gd name="connsiteY4" fmla="*/ 1020925 h 1020925"/>
                <a:gd name="connsiteX5" fmla="*/ 4009 w 1016544"/>
                <a:gd name="connsiteY5" fmla="*/ 706710 h 1020925"/>
                <a:gd name="connsiteX6" fmla="*/ 34966 w 1016544"/>
                <a:gd name="connsiteY6" fmla="*/ 340521 h 1020925"/>
                <a:gd name="connsiteX7" fmla="*/ 137836 w 1016544"/>
                <a:gd name="connsiteY7" fmla="*/ 138877 h 1020925"/>
                <a:gd name="connsiteX8" fmla="*/ 319787 w 1016544"/>
                <a:gd name="connsiteY8" fmla="*/ 10385 h 1020925"/>
                <a:gd name="connsiteX9" fmla="*/ 338992 w 1016544"/>
                <a:gd name="connsiteY9" fmla="*/ 7678 h 1020925"/>
                <a:gd name="connsiteX10" fmla="*/ 305056 w 1016544"/>
                <a:gd name="connsiteY10" fmla="*/ 72107 h 1020925"/>
                <a:gd name="connsiteX11" fmla="*/ 311016 w 1016544"/>
                <a:gd name="connsiteY11" fmla="*/ 186423 h 1020925"/>
                <a:gd name="connsiteX12" fmla="*/ 581040 w 1016544"/>
                <a:gd name="connsiteY12" fmla="*/ 86497 h 1020925"/>
                <a:gd name="connsiteX13" fmla="*/ 646357 w 1016544"/>
                <a:gd name="connsiteY13" fmla="*/ 7813 h 1020925"/>
                <a:gd name="connsiteX14" fmla="*/ 650472 w 1016544"/>
                <a:gd name="connsiteY14" fmla="*/ 0 h 1020925"/>
                <a:gd name="connsiteX0" fmla="*/ 620748 w 986820"/>
                <a:gd name="connsiteY0" fmla="*/ 0 h 1020925"/>
                <a:gd name="connsiteX1" fmla="*/ 681403 w 986820"/>
                <a:gd name="connsiteY1" fmla="*/ 0 h 1020925"/>
                <a:gd name="connsiteX2" fmla="*/ 986820 w 986820"/>
                <a:gd name="connsiteY2" fmla="*/ 320391 h 1020925"/>
                <a:gd name="connsiteX3" fmla="*/ 986820 w 986820"/>
                <a:gd name="connsiteY3" fmla="*/ 1020925 h 1020925"/>
                <a:gd name="connsiteX4" fmla="*/ 58332 w 986820"/>
                <a:gd name="connsiteY4" fmla="*/ 1020925 h 1020925"/>
                <a:gd name="connsiteX5" fmla="*/ 19529 w 986820"/>
                <a:gd name="connsiteY5" fmla="*/ 704329 h 1020925"/>
                <a:gd name="connsiteX6" fmla="*/ 5242 w 986820"/>
                <a:gd name="connsiteY6" fmla="*/ 340521 h 1020925"/>
                <a:gd name="connsiteX7" fmla="*/ 108112 w 986820"/>
                <a:gd name="connsiteY7" fmla="*/ 138877 h 1020925"/>
                <a:gd name="connsiteX8" fmla="*/ 290063 w 986820"/>
                <a:gd name="connsiteY8" fmla="*/ 10385 h 1020925"/>
                <a:gd name="connsiteX9" fmla="*/ 309268 w 986820"/>
                <a:gd name="connsiteY9" fmla="*/ 7678 h 1020925"/>
                <a:gd name="connsiteX10" fmla="*/ 275332 w 986820"/>
                <a:gd name="connsiteY10" fmla="*/ 72107 h 1020925"/>
                <a:gd name="connsiteX11" fmla="*/ 281292 w 986820"/>
                <a:gd name="connsiteY11" fmla="*/ 186423 h 1020925"/>
                <a:gd name="connsiteX12" fmla="*/ 551316 w 986820"/>
                <a:gd name="connsiteY12" fmla="*/ 86497 h 1020925"/>
                <a:gd name="connsiteX13" fmla="*/ 616633 w 986820"/>
                <a:gd name="connsiteY13" fmla="*/ 7813 h 1020925"/>
                <a:gd name="connsiteX14" fmla="*/ 620748 w 986820"/>
                <a:gd name="connsiteY14" fmla="*/ 0 h 1020925"/>
                <a:gd name="connsiteX0" fmla="*/ 663135 w 1029207"/>
                <a:gd name="connsiteY0" fmla="*/ 0 h 1020925"/>
                <a:gd name="connsiteX1" fmla="*/ 723790 w 1029207"/>
                <a:gd name="connsiteY1" fmla="*/ 0 h 1020925"/>
                <a:gd name="connsiteX2" fmla="*/ 1029207 w 1029207"/>
                <a:gd name="connsiteY2" fmla="*/ 320391 h 1020925"/>
                <a:gd name="connsiteX3" fmla="*/ 1029207 w 1029207"/>
                <a:gd name="connsiteY3" fmla="*/ 1020925 h 1020925"/>
                <a:gd name="connsiteX4" fmla="*/ 100719 w 1029207"/>
                <a:gd name="connsiteY4" fmla="*/ 1020925 h 1020925"/>
                <a:gd name="connsiteX5" fmla="*/ 61916 w 1029207"/>
                <a:gd name="connsiteY5" fmla="*/ 704329 h 1020925"/>
                <a:gd name="connsiteX6" fmla="*/ 2386 w 1029207"/>
                <a:gd name="connsiteY6" fmla="*/ 433390 h 1020925"/>
                <a:gd name="connsiteX7" fmla="*/ 150499 w 1029207"/>
                <a:gd name="connsiteY7" fmla="*/ 138877 h 1020925"/>
                <a:gd name="connsiteX8" fmla="*/ 332450 w 1029207"/>
                <a:gd name="connsiteY8" fmla="*/ 10385 h 1020925"/>
                <a:gd name="connsiteX9" fmla="*/ 351655 w 1029207"/>
                <a:gd name="connsiteY9" fmla="*/ 7678 h 1020925"/>
                <a:gd name="connsiteX10" fmla="*/ 317719 w 1029207"/>
                <a:gd name="connsiteY10" fmla="*/ 72107 h 1020925"/>
                <a:gd name="connsiteX11" fmla="*/ 323679 w 1029207"/>
                <a:gd name="connsiteY11" fmla="*/ 186423 h 1020925"/>
                <a:gd name="connsiteX12" fmla="*/ 593703 w 1029207"/>
                <a:gd name="connsiteY12" fmla="*/ 86497 h 1020925"/>
                <a:gd name="connsiteX13" fmla="*/ 659020 w 1029207"/>
                <a:gd name="connsiteY13" fmla="*/ 7813 h 1020925"/>
                <a:gd name="connsiteX14" fmla="*/ 663135 w 1029207"/>
                <a:gd name="connsiteY14" fmla="*/ 0 h 1020925"/>
                <a:gd name="connsiteX0" fmla="*/ 676475 w 1042547"/>
                <a:gd name="connsiteY0" fmla="*/ 0 h 1020925"/>
                <a:gd name="connsiteX1" fmla="*/ 737130 w 1042547"/>
                <a:gd name="connsiteY1" fmla="*/ 0 h 1020925"/>
                <a:gd name="connsiteX2" fmla="*/ 1042547 w 1042547"/>
                <a:gd name="connsiteY2" fmla="*/ 320391 h 1020925"/>
                <a:gd name="connsiteX3" fmla="*/ 1042547 w 1042547"/>
                <a:gd name="connsiteY3" fmla="*/ 1020925 h 1020925"/>
                <a:gd name="connsiteX4" fmla="*/ 114059 w 1042547"/>
                <a:gd name="connsiteY4" fmla="*/ 1020925 h 1020925"/>
                <a:gd name="connsiteX5" fmla="*/ 75256 w 1042547"/>
                <a:gd name="connsiteY5" fmla="*/ 704329 h 1020925"/>
                <a:gd name="connsiteX6" fmla="*/ 15726 w 1042547"/>
                <a:gd name="connsiteY6" fmla="*/ 433390 h 1020925"/>
                <a:gd name="connsiteX7" fmla="*/ 163839 w 1042547"/>
                <a:gd name="connsiteY7" fmla="*/ 138877 h 1020925"/>
                <a:gd name="connsiteX8" fmla="*/ 345790 w 1042547"/>
                <a:gd name="connsiteY8" fmla="*/ 10385 h 1020925"/>
                <a:gd name="connsiteX9" fmla="*/ 364995 w 1042547"/>
                <a:gd name="connsiteY9" fmla="*/ 7678 h 1020925"/>
                <a:gd name="connsiteX10" fmla="*/ 331059 w 1042547"/>
                <a:gd name="connsiteY10" fmla="*/ 72107 h 1020925"/>
                <a:gd name="connsiteX11" fmla="*/ 337019 w 1042547"/>
                <a:gd name="connsiteY11" fmla="*/ 186423 h 1020925"/>
                <a:gd name="connsiteX12" fmla="*/ 607043 w 1042547"/>
                <a:gd name="connsiteY12" fmla="*/ 86497 h 1020925"/>
                <a:gd name="connsiteX13" fmla="*/ 672360 w 1042547"/>
                <a:gd name="connsiteY13" fmla="*/ 7813 h 1020925"/>
                <a:gd name="connsiteX14" fmla="*/ 676475 w 1042547"/>
                <a:gd name="connsiteY14" fmla="*/ 0 h 1020925"/>
                <a:gd name="connsiteX0" fmla="*/ 676475 w 1042547"/>
                <a:gd name="connsiteY0" fmla="*/ 0 h 1020925"/>
                <a:gd name="connsiteX1" fmla="*/ 737130 w 1042547"/>
                <a:gd name="connsiteY1" fmla="*/ 0 h 1020925"/>
                <a:gd name="connsiteX2" fmla="*/ 1042547 w 1042547"/>
                <a:gd name="connsiteY2" fmla="*/ 320391 h 1020925"/>
                <a:gd name="connsiteX3" fmla="*/ 1042547 w 1042547"/>
                <a:gd name="connsiteY3" fmla="*/ 1020925 h 1020925"/>
                <a:gd name="connsiteX4" fmla="*/ 114059 w 1042547"/>
                <a:gd name="connsiteY4" fmla="*/ 1020925 h 1020925"/>
                <a:gd name="connsiteX5" fmla="*/ 75256 w 1042547"/>
                <a:gd name="connsiteY5" fmla="*/ 704329 h 1020925"/>
                <a:gd name="connsiteX6" fmla="*/ 15726 w 1042547"/>
                <a:gd name="connsiteY6" fmla="*/ 433390 h 1020925"/>
                <a:gd name="connsiteX7" fmla="*/ 163839 w 1042547"/>
                <a:gd name="connsiteY7" fmla="*/ 138877 h 1020925"/>
                <a:gd name="connsiteX8" fmla="*/ 345790 w 1042547"/>
                <a:gd name="connsiteY8" fmla="*/ 10385 h 1020925"/>
                <a:gd name="connsiteX9" fmla="*/ 364995 w 1042547"/>
                <a:gd name="connsiteY9" fmla="*/ 7678 h 1020925"/>
                <a:gd name="connsiteX10" fmla="*/ 331059 w 1042547"/>
                <a:gd name="connsiteY10" fmla="*/ 72107 h 1020925"/>
                <a:gd name="connsiteX11" fmla="*/ 337019 w 1042547"/>
                <a:gd name="connsiteY11" fmla="*/ 186423 h 1020925"/>
                <a:gd name="connsiteX12" fmla="*/ 607043 w 1042547"/>
                <a:gd name="connsiteY12" fmla="*/ 86497 h 1020925"/>
                <a:gd name="connsiteX13" fmla="*/ 672360 w 1042547"/>
                <a:gd name="connsiteY13" fmla="*/ 7813 h 1020925"/>
                <a:gd name="connsiteX14" fmla="*/ 676475 w 1042547"/>
                <a:gd name="connsiteY14" fmla="*/ 0 h 1020925"/>
                <a:gd name="connsiteX0" fmla="*/ 660749 w 1026821"/>
                <a:gd name="connsiteY0" fmla="*/ 0 h 1020925"/>
                <a:gd name="connsiteX1" fmla="*/ 721404 w 1026821"/>
                <a:gd name="connsiteY1" fmla="*/ 0 h 1020925"/>
                <a:gd name="connsiteX2" fmla="*/ 1026821 w 1026821"/>
                <a:gd name="connsiteY2" fmla="*/ 320391 h 1020925"/>
                <a:gd name="connsiteX3" fmla="*/ 1026821 w 1026821"/>
                <a:gd name="connsiteY3" fmla="*/ 1020925 h 1020925"/>
                <a:gd name="connsiteX4" fmla="*/ 98333 w 1026821"/>
                <a:gd name="connsiteY4" fmla="*/ 1020925 h 1020925"/>
                <a:gd name="connsiteX5" fmla="*/ 0 w 1026821"/>
                <a:gd name="connsiteY5" fmla="*/ 433390 h 1020925"/>
                <a:gd name="connsiteX6" fmla="*/ 148113 w 1026821"/>
                <a:gd name="connsiteY6" fmla="*/ 138877 h 1020925"/>
                <a:gd name="connsiteX7" fmla="*/ 330064 w 1026821"/>
                <a:gd name="connsiteY7" fmla="*/ 10385 h 1020925"/>
                <a:gd name="connsiteX8" fmla="*/ 349269 w 1026821"/>
                <a:gd name="connsiteY8" fmla="*/ 7678 h 1020925"/>
                <a:gd name="connsiteX9" fmla="*/ 315333 w 1026821"/>
                <a:gd name="connsiteY9" fmla="*/ 72107 h 1020925"/>
                <a:gd name="connsiteX10" fmla="*/ 321293 w 1026821"/>
                <a:gd name="connsiteY10" fmla="*/ 186423 h 1020925"/>
                <a:gd name="connsiteX11" fmla="*/ 591317 w 1026821"/>
                <a:gd name="connsiteY11" fmla="*/ 86497 h 1020925"/>
                <a:gd name="connsiteX12" fmla="*/ 656634 w 1026821"/>
                <a:gd name="connsiteY12" fmla="*/ 7813 h 1020925"/>
                <a:gd name="connsiteX13" fmla="*/ 660749 w 1026821"/>
                <a:gd name="connsiteY13" fmla="*/ 0 h 1020925"/>
                <a:gd name="connsiteX0" fmla="*/ 679490 w 1045562"/>
                <a:gd name="connsiteY0" fmla="*/ 0 h 1020925"/>
                <a:gd name="connsiteX1" fmla="*/ 740145 w 1045562"/>
                <a:gd name="connsiteY1" fmla="*/ 0 h 1020925"/>
                <a:gd name="connsiteX2" fmla="*/ 1045562 w 1045562"/>
                <a:gd name="connsiteY2" fmla="*/ 320391 h 1020925"/>
                <a:gd name="connsiteX3" fmla="*/ 1045562 w 1045562"/>
                <a:gd name="connsiteY3" fmla="*/ 1020925 h 1020925"/>
                <a:gd name="connsiteX4" fmla="*/ 117074 w 1045562"/>
                <a:gd name="connsiteY4" fmla="*/ 1020925 h 1020925"/>
                <a:gd name="connsiteX5" fmla="*/ 18741 w 1045562"/>
                <a:gd name="connsiteY5" fmla="*/ 433390 h 1020925"/>
                <a:gd name="connsiteX6" fmla="*/ 166854 w 1045562"/>
                <a:gd name="connsiteY6" fmla="*/ 138877 h 1020925"/>
                <a:gd name="connsiteX7" fmla="*/ 348805 w 1045562"/>
                <a:gd name="connsiteY7" fmla="*/ 10385 h 1020925"/>
                <a:gd name="connsiteX8" fmla="*/ 368010 w 1045562"/>
                <a:gd name="connsiteY8" fmla="*/ 7678 h 1020925"/>
                <a:gd name="connsiteX9" fmla="*/ 334074 w 1045562"/>
                <a:gd name="connsiteY9" fmla="*/ 72107 h 1020925"/>
                <a:gd name="connsiteX10" fmla="*/ 340034 w 1045562"/>
                <a:gd name="connsiteY10" fmla="*/ 186423 h 1020925"/>
                <a:gd name="connsiteX11" fmla="*/ 610058 w 1045562"/>
                <a:gd name="connsiteY11" fmla="*/ 86497 h 1020925"/>
                <a:gd name="connsiteX12" fmla="*/ 675375 w 1045562"/>
                <a:gd name="connsiteY12" fmla="*/ 7813 h 1020925"/>
                <a:gd name="connsiteX13" fmla="*/ 679490 w 1045562"/>
                <a:gd name="connsiteY13" fmla="*/ 0 h 1020925"/>
                <a:gd name="connsiteX0" fmla="*/ 609226 w 975298"/>
                <a:gd name="connsiteY0" fmla="*/ 0 h 1020925"/>
                <a:gd name="connsiteX1" fmla="*/ 669881 w 975298"/>
                <a:gd name="connsiteY1" fmla="*/ 0 h 1020925"/>
                <a:gd name="connsiteX2" fmla="*/ 975298 w 975298"/>
                <a:gd name="connsiteY2" fmla="*/ 320391 h 1020925"/>
                <a:gd name="connsiteX3" fmla="*/ 975298 w 975298"/>
                <a:gd name="connsiteY3" fmla="*/ 1020925 h 1020925"/>
                <a:gd name="connsiteX4" fmla="*/ 46810 w 975298"/>
                <a:gd name="connsiteY4" fmla="*/ 1020925 h 1020925"/>
                <a:gd name="connsiteX5" fmla="*/ 34202 w 975298"/>
                <a:gd name="connsiteY5" fmla="*/ 397671 h 1020925"/>
                <a:gd name="connsiteX6" fmla="*/ 96590 w 975298"/>
                <a:gd name="connsiteY6" fmla="*/ 138877 h 1020925"/>
                <a:gd name="connsiteX7" fmla="*/ 278541 w 975298"/>
                <a:gd name="connsiteY7" fmla="*/ 10385 h 1020925"/>
                <a:gd name="connsiteX8" fmla="*/ 297746 w 975298"/>
                <a:gd name="connsiteY8" fmla="*/ 7678 h 1020925"/>
                <a:gd name="connsiteX9" fmla="*/ 263810 w 975298"/>
                <a:gd name="connsiteY9" fmla="*/ 72107 h 1020925"/>
                <a:gd name="connsiteX10" fmla="*/ 269770 w 975298"/>
                <a:gd name="connsiteY10" fmla="*/ 186423 h 1020925"/>
                <a:gd name="connsiteX11" fmla="*/ 539794 w 975298"/>
                <a:gd name="connsiteY11" fmla="*/ 86497 h 1020925"/>
                <a:gd name="connsiteX12" fmla="*/ 605111 w 975298"/>
                <a:gd name="connsiteY12" fmla="*/ 7813 h 1020925"/>
                <a:gd name="connsiteX13" fmla="*/ 609226 w 975298"/>
                <a:gd name="connsiteY13" fmla="*/ 0 h 1020925"/>
                <a:gd name="connsiteX0" fmla="*/ 587650 w 953722"/>
                <a:gd name="connsiteY0" fmla="*/ 0 h 1020925"/>
                <a:gd name="connsiteX1" fmla="*/ 648305 w 953722"/>
                <a:gd name="connsiteY1" fmla="*/ 0 h 1020925"/>
                <a:gd name="connsiteX2" fmla="*/ 953722 w 953722"/>
                <a:gd name="connsiteY2" fmla="*/ 320391 h 1020925"/>
                <a:gd name="connsiteX3" fmla="*/ 953722 w 953722"/>
                <a:gd name="connsiteY3" fmla="*/ 1020925 h 1020925"/>
                <a:gd name="connsiteX4" fmla="*/ 25234 w 953722"/>
                <a:gd name="connsiteY4" fmla="*/ 1020925 h 1020925"/>
                <a:gd name="connsiteX5" fmla="*/ 12626 w 953722"/>
                <a:gd name="connsiteY5" fmla="*/ 397671 h 1020925"/>
                <a:gd name="connsiteX6" fmla="*/ 75014 w 953722"/>
                <a:gd name="connsiteY6" fmla="*/ 138877 h 1020925"/>
                <a:gd name="connsiteX7" fmla="*/ 256965 w 953722"/>
                <a:gd name="connsiteY7" fmla="*/ 10385 h 1020925"/>
                <a:gd name="connsiteX8" fmla="*/ 276170 w 953722"/>
                <a:gd name="connsiteY8" fmla="*/ 7678 h 1020925"/>
                <a:gd name="connsiteX9" fmla="*/ 242234 w 953722"/>
                <a:gd name="connsiteY9" fmla="*/ 72107 h 1020925"/>
                <a:gd name="connsiteX10" fmla="*/ 248194 w 953722"/>
                <a:gd name="connsiteY10" fmla="*/ 186423 h 1020925"/>
                <a:gd name="connsiteX11" fmla="*/ 518218 w 953722"/>
                <a:gd name="connsiteY11" fmla="*/ 86497 h 1020925"/>
                <a:gd name="connsiteX12" fmla="*/ 583535 w 953722"/>
                <a:gd name="connsiteY12" fmla="*/ 7813 h 1020925"/>
                <a:gd name="connsiteX13" fmla="*/ 587650 w 953722"/>
                <a:gd name="connsiteY13" fmla="*/ 0 h 1020925"/>
                <a:gd name="connsiteX0" fmla="*/ 585192 w 951264"/>
                <a:gd name="connsiteY0" fmla="*/ 0 h 1020925"/>
                <a:gd name="connsiteX1" fmla="*/ 645847 w 951264"/>
                <a:gd name="connsiteY1" fmla="*/ 0 h 1020925"/>
                <a:gd name="connsiteX2" fmla="*/ 951264 w 951264"/>
                <a:gd name="connsiteY2" fmla="*/ 320391 h 1020925"/>
                <a:gd name="connsiteX3" fmla="*/ 951264 w 951264"/>
                <a:gd name="connsiteY3" fmla="*/ 1020925 h 1020925"/>
                <a:gd name="connsiteX4" fmla="*/ 22776 w 951264"/>
                <a:gd name="connsiteY4" fmla="*/ 1020925 h 1020925"/>
                <a:gd name="connsiteX5" fmla="*/ 10168 w 951264"/>
                <a:gd name="connsiteY5" fmla="*/ 397671 h 1020925"/>
                <a:gd name="connsiteX6" fmla="*/ 89224 w 951264"/>
                <a:gd name="connsiteY6" fmla="*/ 143639 h 1020925"/>
                <a:gd name="connsiteX7" fmla="*/ 254507 w 951264"/>
                <a:gd name="connsiteY7" fmla="*/ 10385 h 1020925"/>
                <a:gd name="connsiteX8" fmla="*/ 273712 w 951264"/>
                <a:gd name="connsiteY8" fmla="*/ 7678 h 1020925"/>
                <a:gd name="connsiteX9" fmla="*/ 239776 w 951264"/>
                <a:gd name="connsiteY9" fmla="*/ 72107 h 1020925"/>
                <a:gd name="connsiteX10" fmla="*/ 245736 w 951264"/>
                <a:gd name="connsiteY10" fmla="*/ 186423 h 1020925"/>
                <a:gd name="connsiteX11" fmla="*/ 515760 w 951264"/>
                <a:gd name="connsiteY11" fmla="*/ 86497 h 1020925"/>
                <a:gd name="connsiteX12" fmla="*/ 581077 w 951264"/>
                <a:gd name="connsiteY12" fmla="*/ 7813 h 1020925"/>
                <a:gd name="connsiteX13" fmla="*/ 585192 w 951264"/>
                <a:gd name="connsiteY13" fmla="*/ 0 h 1020925"/>
                <a:gd name="connsiteX0" fmla="*/ 585192 w 951264"/>
                <a:gd name="connsiteY0" fmla="*/ 0 h 1020925"/>
                <a:gd name="connsiteX1" fmla="*/ 645847 w 951264"/>
                <a:gd name="connsiteY1" fmla="*/ 0 h 1020925"/>
                <a:gd name="connsiteX2" fmla="*/ 951264 w 951264"/>
                <a:gd name="connsiteY2" fmla="*/ 320391 h 1020925"/>
                <a:gd name="connsiteX3" fmla="*/ 951264 w 951264"/>
                <a:gd name="connsiteY3" fmla="*/ 1020925 h 1020925"/>
                <a:gd name="connsiteX4" fmla="*/ 22776 w 951264"/>
                <a:gd name="connsiteY4" fmla="*/ 1020925 h 1020925"/>
                <a:gd name="connsiteX5" fmla="*/ 10168 w 951264"/>
                <a:gd name="connsiteY5" fmla="*/ 397671 h 1020925"/>
                <a:gd name="connsiteX6" fmla="*/ 89224 w 951264"/>
                <a:gd name="connsiteY6" fmla="*/ 143639 h 1020925"/>
                <a:gd name="connsiteX7" fmla="*/ 254507 w 951264"/>
                <a:gd name="connsiteY7" fmla="*/ 10385 h 1020925"/>
                <a:gd name="connsiteX8" fmla="*/ 273712 w 951264"/>
                <a:gd name="connsiteY8" fmla="*/ 7678 h 1020925"/>
                <a:gd name="connsiteX9" fmla="*/ 239776 w 951264"/>
                <a:gd name="connsiteY9" fmla="*/ 72107 h 1020925"/>
                <a:gd name="connsiteX10" fmla="*/ 245736 w 951264"/>
                <a:gd name="connsiteY10" fmla="*/ 186423 h 1020925"/>
                <a:gd name="connsiteX11" fmla="*/ 515760 w 951264"/>
                <a:gd name="connsiteY11" fmla="*/ 86497 h 1020925"/>
                <a:gd name="connsiteX12" fmla="*/ 581077 w 951264"/>
                <a:gd name="connsiteY12" fmla="*/ 7813 h 1020925"/>
                <a:gd name="connsiteX13" fmla="*/ 585192 w 951264"/>
                <a:gd name="connsiteY13" fmla="*/ 0 h 1020925"/>
                <a:gd name="connsiteX0" fmla="*/ 600765 w 966837"/>
                <a:gd name="connsiteY0" fmla="*/ 0 h 1020925"/>
                <a:gd name="connsiteX1" fmla="*/ 661420 w 966837"/>
                <a:gd name="connsiteY1" fmla="*/ 0 h 1020925"/>
                <a:gd name="connsiteX2" fmla="*/ 966837 w 966837"/>
                <a:gd name="connsiteY2" fmla="*/ 320391 h 1020925"/>
                <a:gd name="connsiteX3" fmla="*/ 966837 w 966837"/>
                <a:gd name="connsiteY3" fmla="*/ 1020925 h 1020925"/>
                <a:gd name="connsiteX4" fmla="*/ 15142 w 966837"/>
                <a:gd name="connsiteY4" fmla="*/ 1020925 h 1020925"/>
                <a:gd name="connsiteX5" fmla="*/ 25741 w 966837"/>
                <a:gd name="connsiteY5" fmla="*/ 397671 h 1020925"/>
                <a:gd name="connsiteX6" fmla="*/ 104797 w 966837"/>
                <a:gd name="connsiteY6" fmla="*/ 143639 h 1020925"/>
                <a:gd name="connsiteX7" fmla="*/ 270080 w 966837"/>
                <a:gd name="connsiteY7" fmla="*/ 10385 h 1020925"/>
                <a:gd name="connsiteX8" fmla="*/ 289285 w 966837"/>
                <a:gd name="connsiteY8" fmla="*/ 7678 h 1020925"/>
                <a:gd name="connsiteX9" fmla="*/ 255349 w 966837"/>
                <a:gd name="connsiteY9" fmla="*/ 72107 h 1020925"/>
                <a:gd name="connsiteX10" fmla="*/ 261309 w 966837"/>
                <a:gd name="connsiteY10" fmla="*/ 186423 h 1020925"/>
                <a:gd name="connsiteX11" fmla="*/ 531333 w 966837"/>
                <a:gd name="connsiteY11" fmla="*/ 86497 h 1020925"/>
                <a:gd name="connsiteX12" fmla="*/ 596650 w 966837"/>
                <a:gd name="connsiteY12" fmla="*/ 7813 h 1020925"/>
                <a:gd name="connsiteX13" fmla="*/ 600765 w 966837"/>
                <a:gd name="connsiteY13" fmla="*/ 0 h 1020925"/>
                <a:gd name="connsiteX0" fmla="*/ 585623 w 951695"/>
                <a:gd name="connsiteY0" fmla="*/ 0 h 1020925"/>
                <a:gd name="connsiteX1" fmla="*/ 646278 w 951695"/>
                <a:gd name="connsiteY1" fmla="*/ 0 h 1020925"/>
                <a:gd name="connsiteX2" fmla="*/ 951695 w 951695"/>
                <a:gd name="connsiteY2" fmla="*/ 320391 h 1020925"/>
                <a:gd name="connsiteX3" fmla="*/ 951695 w 951695"/>
                <a:gd name="connsiteY3" fmla="*/ 1020925 h 1020925"/>
                <a:gd name="connsiteX4" fmla="*/ 0 w 951695"/>
                <a:gd name="connsiteY4" fmla="*/ 1020925 h 1020925"/>
                <a:gd name="connsiteX5" fmla="*/ 10599 w 951695"/>
                <a:gd name="connsiteY5" fmla="*/ 397671 h 1020925"/>
                <a:gd name="connsiteX6" fmla="*/ 89655 w 951695"/>
                <a:gd name="connsiteY6" fmla="*/ 143639 h 1020925"/>
                <a:gd name="connsiteX7" fmla="*/ 254938 w 951695"/>
                <a:gd name="connsiteY7" fmla="*/ 10385 h 1020925"/>
                <a:gd name="connsiteX8" fmla="*/ 274143 w 951695"/>
                <a:gd name="connsiteY8" fmla="*/ 7678 h 1020925"/>
                <a:gd name="connsiteX9" fmla="*/ 240207 w 951695"/>
                <a:gd name="connsiteY9" fmla="*/ 72107 h 1020925"/>
                <a:gd name="connsiteX10" fmla="*/ 246167 w 951695"/>
                <a:gd name="connsiteY10" fmla="*/ 186423 h 1020925"/>
                <a:gd name="connsiteX11" fmla="*/ 516191 w 951695"/>
                <a:gd name="connsiteY11" fmla="*/ 86497 h 1020925"/>
                <a:gd name="connsiteX12" fmla="*/ 581508 w 951695"/>
                <a:gd name="connsiteY12" fmla="*/ 7813 h 1020925"/>
                <a:gd name="connsiteX13" fmla="*/ 585623 w 951695"/>
                <a:gd name="connsiteY13" fmla="*/ 0 h 1020925"/>
                <a:gd name="connsiteX0" fmla="*/ 581679 w 947751"/>
                <a:gd name="connsiteY0" fmla="*/ 0 h 1020925"/>
                <a:gd name="connsiteX1" fmla="*/ 642334 w 947751"/>
                <a:gd name="connsiteY1" fmla="*/ 0 h 1020925"/>
                <a:gd name="connsiteX2" fmla="*/ 947751 w 947751"/>
                <a:gd name="connsiteY2" fmla="*/ 320391 h 1020925"/>
                <a:gd name="connsiteX3" fmla="*/ 947751 w 947751"/>
                <a:gd name="connsiteY3" fmla="*/ 1020925 h 1020925"/>
                <a:gd name="connsiteX4" fmla="*/ 3792 w 947751"/>
                <a:gd name="connsiteY4" fmla="*/ 1020925 h 1020925"/>
                <a:gd name="connsiteX5" fmla="*/ 6655 w 947751"/>
                <a:gd name="connsiteY5" fmla="*/ 397671 h 1020925"/>
                <a:gd name="connsiteX6" fmla="*/ 85711 w 947751"/>
                <a:gd name="connsiteY6" fmla="*/ 143639 h 1020925"/>
                <a:gd name="connsiteX7" fmla="*/ 250994 w 947751"/>
                <a:gd name="connsiteY7" fmla="*/ 10385 h 1020925"/>
                <a:gd name="connsiteX8" fmla="*/ 270199 w 947751"/>
                <a:gd name="connsiteY8" fmla="*/ 7678 h 1020925"/>
                <a:gd name="connsiteX9" fmla="*/ 236263 w 947751"/>
                <a:gd name="connsiteY9" fmla="*/ 72107 h 1020925"/>
                <a:gd name="connsiteX10" fmla="*/ 242223 w 947751"/>
                <a:gd name="connsiteY10" fmla="*/ 186423 h 1020925"/>
                <a:gd name="connsiteX11" fmla="*/ 512247 w 947751"/>
                <a:gd name="connsiteY11" fmla="*/ 86497 h 1020925"/>
                <a:gd name="connsiteX12" fmla="*/ 577564 w 947751"/>
                <a:gd name="connsiteY12" fmla="*/ 7813 h 1020925"/>
                <a:gd name="connsiteX13" fmla="*/ 581679 w 947751"/>
                <a:gd name="connsiteY13" fmla="*/ 0 h 1020925"/>
                <a:gd name="connsiteX0" fmla="*/ 580366 w 946438"/>
                <a:gd name="connsiteY0" fmla="*/ 0 h 1020925"/>
                <a:gd name="connsiteX1" fmla="*/ 641021 w 946438"/>
                <a:gd name="connsiteY1" fmla="*/ 0 h 1020925"/>
                <a:gd name="connsiteX2" fmla="*/ 946438 w 946438"/>
                <a:gd name="connsiteY2" fmla="*/ 320391 h 1020925"/>
                <a:gd name="connsiteX3" fmla="*/ 946438 w 946438"/>
                <a:gd name="connsiteY3" fmla="*/ 1020925 h 1020925"/>
                <a:gd name="connsiteX4" fmla="*/ 6347 w 946438"/>
                <a:gd name="connsiteY4" fmla="*/ 1020925 h 1020925"/>
                <a:gd name="connsiteX5" fmla="*/ 5342 w 946438"/>
                <a:gd name="connsiteY5" fmla="*/ 397671 h 1020925"/>
                <a:gd name="connsiteX6" fmla="*/ 84398 w 946438"/>
                <a:gd name="connsiteY6" fmla="*/ 143639 h 1020925"/>
                <a:gd name="connsiteX7" fmla="*/ 249681 w 946438"/>
                <a:gd name="connsiteY7" fmla="*/ 10385 h 1020925"/>
                <a:gd name="connsiteX8" fmla="*/ 268886 w 946438"/>
                <a:gd name="connsiteY8" fmla="*/ 7678 h 1020925"/>
                <a:gd name="connsiteX9" fmla="*/ 234950 w 946438"/>
                <a:gd name="connsiteY9" fmla="*/ 72107 h 1020925"/>
                <a:gd name="connsiteX10" fmla="*/ 240910 w 946438"/>
                <a:gd name="connsiteY10" fmla="*/ 186423 h 1020925"/>
                <a:gd name="connsiteX11" fmla="*/ 510934 w 946438"/>
                <a:gd name="connsiteY11" fmla="*/ 86497 h 1020925"/>
                <a:gd name="connsiteX12" fmla="*/ 576251 w 946438"/>
                <a:gd name="connsiteY12" fmla="*/ 7813 h 1020925"/>
                <a:gd name="connsiteX13" fmla="*/ 580366 w 946438"/>
                <a:gd name="connsiteY13" fmla="*/ 0 h 1020925"/>
                <a:gd name="connsiteX0" fmla="*/ 580366 w 946438"/>
                <a:gd name="connsiteY0" fmla="*/ 0 h 1020925"/>
                <a:gd name="connsiteX1" fmla="*/ 641021 w 946438"/>
                <a:gd name="connsiteY1" fmla="*/ 0 h 1020925"/>
                <a:gd name="connsiteX2" fmla="*/ 946438 w 946438"/>
                <a:gd name="connsiteY2" fmla="*/ 320391 h 1020925"/>
                <a:gd name="connsiteX3" fmla="*/ 946438 w 946438"/>
                <a:gd name="connsiteY3" fmla="*/ 1020925 h 1020925"/>
                <a:gd name="connsiteX4" fmla="*/ 6347 w 946438"/>
                <a:gd name="connsiteY4" fmla="*/ 1020925 h 1020925"/>
                <a:gd name="connsiteX5" fmla="*/ 5342 w 946438"/>
                <a:gd name="connsiteY5" fmla="*/ 397671 h 1020925"/>
                <a:gd name="connsiteX6" fmla="*/ 84398 w 946438"/>
                <a:gd name="connsiteY6" fmla="*/ 143639 h 1020925"/>
                <a:gd name="connsiteX7" fmla="*/ 249681 w 946438"/>
                <a:gd name="connsiteY7" fmla="*/ 10385 h 1020925"/>
                <a:gd name="connsiteX8" fmla="*/ 268886 w 946438"/>
                <a:gd name="connsiteY8" fmla="*/ 7678 h 1020925"/>
                <a:gd name="connsiteX9" fmla="*/ 234950 w 946438"/>
                <a:gd name="connsiteY9" fmla="*/ 72107 h 1020925"/>
                <a:gd name="connsiteX10" fmla="*/ 510934 w 946438"/>
                <a:gd name="connsiteY10" fmla="*/ 86497 h 1020925"/>
                <a:gd name="connsiteX11" fmla="*/ 576251 w 946438"/>
                <a:gd name="connsiteY11" fmla="*/ 7813 h 1020925"/>
                <a:gd name="connsiteX12" fmla="*/ 580366 w 946438"/>
                <a:gd name="connsiteY12" fmla="*/ 0 h 1020925"/>
                <a:gd name="connsiteX0" fmla="*/ 580366 w 946438"/>
                <a:gd name="connsiteY0" fmla="*/ 0 h 1020925"/>
                <a:gd name="connsiteX1" fmla="*/ 641021 w 946438"/>
                <a:gd name="connsiteY1" fmla="*/ 0 h 1020925"/>
                <a:gd name="connsiteX2" fmla="*/ 946438 w 946438"/>
                <a:gd name="connsiteY2" fmla="*/ 320391 h 1020925"/>
                <a:gd name="connsiteX3" fmla="*/ 946438 w 946438"/>
                <a:gd name="connsiteY3" fmla="*/ 1020925 h 1020925"/>
                <a:gd name="connsiteX4" fmla="*/ 6347 w 946438"/>
                <a:gd name="connsiteY4" fmla="*/ 1020925 h 1020925"/>
                <a:gd name="connsiteX5" fmla="*/ 5342 w 946438"/>
                <a:gd name="connsiteY5" fmla="*/ 397671 h 1020925"/>
                <a:gd name="connsiteX6" fmla="*/ 84398 w 946438"/>
                <a:gd name="connsiteY6" fmla="*/ 143639 h 1020925"/>
                <a:gd name="connsiteX7" fmla="*/ 249681 w 946438"/>
                <a:gd name="connsiteY7" fmla="*/ 10385 h 1020925"/>
                <a:gd name="connsiteX8" fmla="*/ 268886 w 946438"/>
                <a:gd name="connsiteY8" fmla="*/ 7678 h 1020925"/>
                <a:gd name="connsiteX9" fmla="*/ 510934 w 946438"/>
                <a:gd name="connsiteY9" fmla="*/ 86497 h 1020925"/>
                <a:gd name="connsiteX10" fmla="*/ 576251 w 946438"/>
                <a:gd name="connsiteY10" fmla="*/ 7813 h 1020925"/>
                <a:gd name="connsiteX11" fmla="*/ 580366 w 946438"/>
                <a:gd name="connsiteY11" fmla="*/ 0 h 1020925"/>
                <a:gd name="connsiteX0" fmla="*/ 580366 w 946438"/>
                <a:gd name="connsiteY0" fmla="*/ 0 h 1020925"/>
                <a:gd name="connsiteX1" fmla="*/ 641021 w 946438"/>
                <a:gd name="connsiteY1" fmla="*/ 0 h 1020925"/>
                <a:gd name="connsiteX2" fmla="*/ 946438 w 946438"/>
                <a:gd name="connsiteY2" fmla="*/ 320391 h 1020925"/>
                <a:gd name="connsiteX3" fmla="*/ 946438 w 946438"/>
                <a:gd name="connsiteY3" fmla="*/ 1020925 h 1020925"/>
                <a:gd name="connsiteX4" fmla="*/ 6347 w 946438"/>
                <a:gd name="connsiteY4" fmla="*/ 1020925 h 1020925"/>
                <a:gd name="connsiteX5" fmla="*/ 5342 w 946438"/>
                <a:gd name="connsiteY5" fmla="*/ 397671 h 1020925"/>
                <a:gd name="connsiteX6" fmla="*/ 84398 w 946438"/>
                <a:gd name="connsiteY6" fmla="*/ 143639 h 1020925"/>
                <a:gd name="connsiteX7" fmla="*/ 249681 w 946438"/>
                <a:gd name="connsiteY7" fmla="*/ 10385 h 1020925"/>
                <a:gd name="connsiteX8" fmla="*/ 268886 w 946438"/>
                <a:gd name="connsiteY8" fmla="*/ 7678 h 1020925"/>
                <a:gd name="connsiteX9" fmla="*/ 576251 w 946438"/>
                <a:gd name="connsiteY9" fmla="*/ 7813 h 1020925"/>
                <a:gd name="connsiteX10" fmla="*/ 580366 w 946438"/>
                <a:gd name="connsiteY10" fmla="*/ 0 h 1020925"/>
                <a:gd name="connsiteX0" fmla="*/ 580366 w 946438"/>
                <a:gd name="connsiteY0" fmla="*/ 0 h 1020925"/>
                <a:gd name="connsiteX1" fmla="*/ 641021 w 946438"/>
                <a:gd name="connsiteY1" fmla="*/ 0 h 1020925"/>
                <a:gd name="connsiteX2" fmla="*/ 946438 w 946438"/>
                <a:gd name="connsiteY2" fmla="*/ 320391 h 1020925"/>
                <a:gd name="connsiteX3" fmla="*/ 946438 w 946438"/>
                <a:gd name="connsiteY3" fmla="*/ 1020925 h 1020925"/>
                <a:gd name="connsiteX4" fmla="*/ 6347 w 946438"/>
                <a:gd name="connsiteY4" fmla="*/ 1020925 h 1020925"/>
                <a:gd name="connsiteX5" fmla="*/ 5342 w 946438"/>
                <a:gd name="connsiteY5" fmla="*/ 397671 h 1020925"/>
                <a:gd name="connsiteX6" fmla="*/ 84398 w 946438"/>
                <a:gd name="connsiteY6" fmla="*/ 143639 h 1020925"/>
                <a:gd name="connsiteX7" fmla="*/ 249681 w 946438"/>
                <a:gd name="connsiteY7" fmla="*/ 10385 h 1020925"/>
                <a:gd name="connsiteX8" fmla="*/ 268886 w 946438"/>
                <a:gd name="connsiteY8" fmla="*/ 7678 h 1020925"/>
                <a:gd name="connsiteX9" fmla="*/ 580366 w 946438"/>
                <a:gd name="connsiteY9" fmla="*/ 0 h 1020925"/>
                <a:gd name="connsiteX0" fmla="*/ 268886 w 946438"/>
                <a:gd name="connsiteY0" fmla="*/ 7678 h 1020925"/>
                <a:gd name="connsiteX1" fmla="*/ 641021 w 946438"/>
                <a:gd name="connsiteY1" fmla="*/ 0 h 1020925"/>
                <a:gd name="connsiteX2" fmla="*/ 946438 w 946438"/>
                <a:gd name="connsiteY2" fmla="*/ 320391 h 1020925"/>
                <a:gd name="connsiteX3" fmla="*/ 946438 w 946438"/>
                <a:gd name="connsiteY3" fmla="*/ 1020925 h 1020925"/>
                <a:gd name="connsiteX4" fmla="*/ 6347 w 946438"/>
                <a:gd name="connsiteY4" fmla="*/ 1020925 h 1020925"/>
                <a:gd name="connsiteX5" fmla="*/ 5342 w 946438"/>
                <a:gd name="connsiteY5" fmla="*/ 397671 h 1020925"/>
                <a:gd name="connsiteX6" fmla="*/ 84398 w 946438"/>
                <a:gd name="connsiteY6" fmla="*/ 143639 h 1020925"/>
                <a:gd name="connsiteX7" fmla="*/ 249681 w 946438"/>
                <a:gd name="connsiteY7" fmla="*/ 10385 h 1020925"/>
                <a:gd name="connsiteX8" fmla="*/ 268886 w 946438"/>
                <a:gd name="connsiteY8" fmla="*/ 7678 h 1020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46438" h="1020925">
                  <a:moveTo>
                    <a:pt x="268886" y="7678"/>
                  </a:moveTo>
                  <a:lnTo>
                    <a:pt x="641021" y="0"/>
                  </a:lnTo>
                  <a:cubicBezTo>
                    <a:pt x="809698" y="0"/>
                    <a:pt x="946438" y="143444"/>
                    <a:pt x="946438" y="320391"/>
                  </a:cubicBezTo>
                  <a:lnTo>
                    <a:pt x="946438" y="1020925"/>
                  </a:lnTo>
                  <a:lnTo>
                    <a:pt x="6347" y="1020925"/>
                  </a:lnTo>
                  <a:cubicBezTo>
                    <a:pt x="7301" y="813174"/>
                    <a:pt x="-7667" y="543885"/>
                    <a:pt x="5342" y="397671"/>
                  </a:cubicBezTo>
                  <a:cubicBezTo>
                    <a:pt x="18351" y="251457"/>
                    <a:pt x="46056" y="215331"/>
                    <a:pt x="84398" y="143639"/>
                  </a:cubicBezTo>
                  <a:cubicBezTo>
                    <a:pt x="120391" y="76339"/>
                    <a:pt x="180844" y="30585"/>
                    <a:pt x="249681" y="10385"/>
                  </a:cubicBezTo>
                  <a:lnTo>
                    <a:pt x="268886" y="7678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191EE2C8-11A6-486D-8498-B74AFFFD3E2A}"/>
                </a:ext>
              </a:extLst>
            </p:cNvPr>
            <p:cNvSpPr/>
            <p:nvPr/>
          </p:nvSpPr>
          <p:spPr>
            <a:xfrm>
              <a:off x="944180" y="2251312"/>
              <a:ext cx="503620" cy="135608"/>
            </a:xfrm>
            <a:custGeom>
              <a:avLst/>
              <a:gdLst>
                <a:gd name="connsiteX0" fmla="*/ 56778 w 837032"/>
                <a:gd name="connsiteY0" fmla="*/ 0 h 135608"/>
                <a:gd name="connsiteX1" fmla="*/ 785238 w 837032"/>
                <a:gd name="connsiteY1" fmla="*/ 0 h 135608"/>
                <a:gd name="connsiteX2" fmla="*/ 837032 w 837032"/>
                <a:gd name="connsiteY2" fmla="*/ 99413 h 135608"/>
                <a:gd name="connsiteX3" fmla="*/ 670369 w 837032"/>
                <a:gd name="connsiteY3" fmla="*/ 123346 h 135608"/>
                <a:gd name="connsiteX4" fmla="*/ 385204 w 837032"/>
                <a:gd name="connsiteY4" fmla="*/ 135608 h 135608"/>
                <a:gd name="connsiteX5" fmla="*/ 100039 w 837032"/>
                <a:gd name="connsiteY5" fmla="*/ 123346 h 135608"/>
                <a:gd name="connsiteX6" fmla="*/ 0 w 837032"/>
                <a:gd name="connsiteY6" fmla="*/ 108980 h 1356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37032" h="135608">
                  <a:moveTo>
                    <a:pt x="56778" y="0"/>
                  </a:moveTo>
                  <a:lnTo>
                    <a:pt x="785238" y="0"/>
                  </a:lnTo>
                  <a:lnTo>
                    <a:pt x="837032" y="99413"/>
                  </a:lnTo>
                  <a:lnTo>
                    <a:pt x="670369" y="123346"/>
                  </a:lnTo>
                  <a:cubicBezTo>
                    <a:pt x="582720" y="131242"/>
                    <a:pt x="486356" y="135608"/>
                    <a:pt x="385204" y="135608"/>
                  </a:cubicBezTo>
                  <a:cubicBezTo>
                    <a:pt x="284052" y="135608"/>
                    <a:pt x="187688" y="131242"/>
                    <a:pt x="100039" y="123346"/>
                  </a:cubicBezTo>
                  <a:lnTo>
                    <a:pt x="0" y="10898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9" name="四角形: 上の 2 つの角を丸める 8">
              <a:extLst>
                <a:ext uri="{FF2B5EF4-FFF2-40B4-BE49-F238E27FC236}">
                  <a16:creationId xmlns:a16="http://schemas.microsoft.com/office/drawing/2014/main" id="{0D011D61-AB2D-4471-A271-30EF2FD9734A}"/>
                </a:ext>
              </a:extLst>
            </p:cNvPr>
            <p:cNvSpPr/>
            <p:nvPr/>
          </p:nvSpPr>
          <p:spPr>
            <a:xfrm>
              <a:off x="585891" y="3199162"/>
              <a:ext cx="1198681" cy="351739"/>
            </a:xfrm>
            <a:prstGeom prst="round2SameRect">
              <a:avLst>
                <a:gd name="adj1" fmla="val 15313"/>
                <a:gd name="adj2" fmla="val 0"/>
              </a:avLst>
            </a:prstGeom>
            <a:solidFill>
              <a:schemeClr val="accent1">
                <a:lumMod val="50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0" name="フリーフォーム: 図形 9">
              <a:extLst>
                <a:ext uri="{FF2B5EF4-FFF2-40B4-BE49-F238E27FC236}">
                  <a16:creationId xmlns:a16="http://schemas.microsoft.com/office/drawing/2014/main" id="{A0187402-92AC-4B67-B164-BE5D8AB839DA}"/>
                </a:ext>
              </a:extLst>
            </p:cNvPr>
            <p:cNvSpPr/>
            <p:nvPr/>
          </p:nvSpPr>
          <p:spPr>
            <a:xfrm>
              <a:off x="1429912" y="2425212"/>
              <a:ext cx="505530" cy="1124438"/>
            </a:xfrm>
            <a:custGeom>
              <a:avLst/>
              <a:gdLst>
                <a:gd name="connsiteX0" fmla="*/ 191365 w 505530"/>
                <a:gd name="connsiteY0" fmla="*/ 0 h 1157401"/>
                <a:gd name="connsiteX1" fmla="*/ 202797 w 505530"/>
                <a:gd name="connsiteY1" fmla="*/ 7700 h 1157401"/>
                <a:gd name="connsiteX2" fmla="*/ 210455 w 505530"/>
                <a:gd name="connsiteY2" fmla="*/ 0 h 1157401"/>
                <a:gd name="connsiteX3" fmla="*/ 210455 w 505530"/>
                <a:gd name="connsiteY3" fmla="*/ 12857 h 1157401"/>
                <a:gd name="connsiteX4" fmla="*/ 228370 w 505530"/>
                <a:gd name="connsiteY4" fmla="*/ 24923 h 1157401"/>
                <a:gd name="connsiteX5" fmla="*/ 405519 w 505530"/>
                <a:gd name="connsiteY5" fmla="*/ 374029 h 1157401"/>
                <a:gd name="connsiteX6" fmla="*/ 505530 w 505530"/>
                <a:gd name="connsiteY6" fmla="*/ 1157401 h 1157401"/>
                <a:gd name="connsiteX7" fmla="*/ 202797 w 505530"/>
                <a:gd name="connsiteY7" fmla="*/ 1152811 h 1157401"/>
                <a:gd name="connsiteX8" fmla="*/ 0 w 505530"/>
                <a:gd name="connsiteY8" fmla="*/ 1157401 h 1157401"/>
                <a:gd name="connsiteX9" fmla="*/ 66996 w 505530"/>
                <a:gd name="connsiteY9" fmla="*/ 374029 h 1157401"/>
                <a:gd name="connsiteX10" fmla="*/ 185666 w 505530"/>
                <a:gd name="connsiteY10" fmla="*/ 24923 h 1157401"/>
                <a:gd name="connsiteX11" fmla="*/ 191365 w 505530"/>
                <a:gd name="connsiteY11" fmla="*/ 19193 h 1157401"/>
                <a:gd name="connsiteX0" fmla="*/ 191365 w 505530"/>
                <a:gd name="connsiteY0" fmla="*/ 0 h 1157401"/>
                <a:gd name="connsiteX1" fmla="*/ 202797 w 505530"/>
                <a:gd name="connsiteY1" fmla="*/ 7700 h 1157401"/>
                <a:gd name="connsiteX2" fmla="*/ 210455 w 505530"/>
                <a:gd name="connsiteY2" fmla="*/ 0 h 1157401"/>
                <a:gd name="connsiteX3" fmla="*/ 210455 w 505530"/>
                <a:gd name="connsiteY3" fmla="*/ 12857 h 1157401"/>
                <a:gd name="connsiteX4" fmla="*/ 228370 w 505530"/>
                <a:gd name="connsiteY4" fmla="*/ 24923 h 1157401"/>
                <a:gd name="connsiteX5" fmla="*/ 405519 w 505530"/>
                <a:gd name="connsiteY5" fmla="*/ 374029 h 1157401"/>
                <a:gd name="connsiteX6" fmla="*/ 505530 w 505530"/>
                <a:gd name="connsiteY6" fmla="*/ 1157401 h 1157401"/>
                <a:gd name="connsiteX7" fmla="*/ 0 w 505530"/>
                <a:gd name="connsiteY7" fmla="*/ 1157401 h 1157401"/>
                <a:gd name="connsiteX8" fmla="*/ 66996 w 505530"/>
                <a:gd name="connsiteY8" fmla="*/ 374029 h 1157401"/>
                <a:gd name="connsiteX9" fmla="*/ 185666 w 505530"/>
                <a:gd name="connsiteY9" fmla="*/ 24923 h 1157401"/>
                <a:gd name="connsiteX10" fmla="*/ 191365 w 505530"/>
                <a:gd name="connsiteY10" fmla="*/ 19193 h 1157401"/>
                <a:gd name="connsiteX11" fmla="*/ 191365 w 505530"/>
                <a:gd name="connsiteY11" fmla="*/ 0 h 1157401"/>
                <a:gd name="connsiteX0" fmla="*/ 191365 w 505530"/>
                <a:gd name="connsiteY0" fmla="*/ 19193 h 1157401"/>
                <a:gd name="connsiteX1" fmla="*/ 202797 w 505530"/>
                <a:gd name="connsiteY1" fmla="*/ 7700 h 1157401"/>
                <a:gd name="connsiteX2" fmla="*/ 210455 w 505530"/>
                <a:gd name="connsiteY2" fmla="*/ 0 h 1157401"/>
                <a:gd name="connsiteX3" fmla="*/ 210455 w 505530"/>
                <a:gd name="connsiteY3" fmla="*/ 12857 h 1157401"/>
                <a:gd name="connsiteX4" fmla="*/ 228370 w 505530"/>
                <a:gd name="connsiteY4" fmla="*/ 24923 h 1157401"/>
                <a:gd name="connsiteX5" fmla="*/ 405519 w 505530"/>
                <a:gd name="connsiteY5" fmla="*/ 374029 h 1157401"/>
                <a:gd name="connsiteX6" fmla="*/ 505530 w 505530"/>
                <a:gd name="connsiteY6" fmla="*/ 1157401 h 1157401"/>
                <a:gd name="connsiteX7" fmla="*/ 0 w 505530"/>
                <a:gd name="connsiteY7" fmla="*/ 1157401 h 1157401"/>
                <a:gd name="connsiteX8" fmla="*/ 66996 w 505530"/>
                <a:gd name="connsiteY8" fmla="*/ 374029 h 1157401"/>
                <a:gd name="connsiteX9" fmla="*/ 185666 w 505530"/>
                <a:gd name="connsiteY9" fmla="*/ 24923 h 1157401"/>
                <a:gd name="connsiteX10" fmla="*/ 191365 w 505530"/>
                <a:gd name="connsiteY10" fmla="*/ 19193 h 1157401"/>
                <a:gd name="connsiteX0" fmla="*/ 185666 w 505530"/>
                <a:gd name="connsiteY0" fmla="*/ 24923 h 1157401"/>
                <a:gd name="connsiteX1" fmla="*/ 202797 w 505530"/>
                <a:gd name="connsiteY1" fmla="*/ 7700 h 1157401"/>
                <a:gd name="connsiteX2" fmla="*/ 210455 w 505530"/>
                <a:gd name="connsiteY2" fmla="*/ 0 h 1157401"/>
                <a:gd name="connsiteX3" fmla="*/ 210455 w 505530"/>
                <a:gd name="connsiteY3" fmla="*/ 12857 h 1157401"/>
                <a:gd name="connsiteX4" fmla="*/ 228370 w 505530"/>
                <a:gd name="connsiteY4" fmla="*/ 24923 h 1157401"/>
                <a:gd name="connsiteX5" fmla="*/ 405519 w 505530"/>
                <a:gd name="connsiteY5" fmla="*/ 374029 h 1157401"/>
                <a:gd name="connsiteX6" fmla="*/ 505530 w 505530"/>
                <a:gd name="connsiteY6" fmla="*/ 1157401 h 1157401"/>
                <a:gd name="connsiteX7" fmla="*/ 0 w 505530"/>
                <a:gd name="connsiteY7" fmla="*/ 1157401 h 1157401"/>
                <a:gd name="connsiteX8" fmla="*/ 66996 w 505530"/>
                <a:gd name="connsiteY8" fmla="*/ 374029 h 1157401"/>
                <a:gd name="connsiteX9" fmla="*/ 185666 w 505530"/>
                <a:gd name="connsiteY9" fmla="*/ 24923 h 1157401"/>
                <a:gd name="connsiteX0" fmla="*/ 185666 w 505530"/>
                <a:gd name="connsiteY0" fmla="*/ 24923 h 1157401"/>
                <a:gd name="connsiteX1" fmla="*/ 202797 w 505530"/>
                <a:gd name="connsiteY1" fmla="*/ 7700 h 1157401"/>
                <a:gd name="connsiteX2" fmla="*/ 210455 w 505530"/>
                <a:gd name="connsiteY2" fmla="*/ 0 h 1157401"/>
                <a:gd name="connsiteX3" fmla="*/ 228370 w 505530"/>
                <a:gd name="connsiteY3" fmla="*/ 24923 h 1157401"/>
                <a:gd name="connsiteX4" fmla="*/ 405519 w 505530"/>
                <a:gd name="connsiteY4" fmla="*/ 374029 h 1157401"/>
                <a:gd name="connsiteX5" fmla="*/ 505530 w 505530"/>
                <a:gd name="connsiteY5" fmla="*/ 1157401 h 1157401"/>
                <a:gd name="connsiteX6" fmla="*/ 0 w 505530"/>
                <a:gd name="connsiteY6" fmla="*/ 1157401 h 1157401"/>
                <a:gd name="connsiteX7" fmla="*/ 66996 w 505530"/>
                <a:gd name="connsiteY7" fmla="*/ 374029 h 1157401"/>
                <a:gd name="connsiteX8" fmla="*/ 185666 w 505530"/>
                <a:gd name="connsiteY8" fmla="*/ 24923 h 1157401"/>
                <a:gd name="connsiteX0" fmla="*/ 66996 w 505530"/>
                <a:gd name="connsiteY0" fmla="*/ 374029 h 1157401"/>
                <a:gd name="connsiteX1" fmla="*/ 202797 w 505530"/>
                <a:gd name="connsiteY1" fmla="*/ 7700 h 1157401"/>
                <a:gd name="connsiteX2" fmla="*/ 210455 w 505530"/>
                <a:gd name="connsiteY2" fmla="*/ 0 h 1157401"/>
                <a:gd name="connsiteX3" fmla="*/ 228370 w 505530"/>
                <a:gd name="connsiteY3" fmla="*/ 24923 h 1157401"/>
                <a:gd name="connsiteX4" fmla="*/ 405519 w 505530"/>
                <a:gd name="connsiteY4" fmla="*/ 374029 h 1157401"/>
                <a:gd name="connsiteX5" fmla="*/ 505530 w 505530"/>
                <a:gd name="connsiteY5" fmla="*/ 1157401 h 1157401"/>
                <a:gd name="connsiteX6" fmla="*/ 0 w 505530"/>
                <a:gd name="connsiteY6" fmla="*/ 1157401 h 1157401"/>
                <a:gd name="connsiteX7" fmla="*/ 66996 w 505530"/>
                <a:gd name="connsiteY7" fmla="*/ 374029 h 1157401"/>
                <a:gd name="connsiteX0" fmla="*/ 66996 w 505530"/>
                <a:gd name="connsiteY0" fmla="*/ 366329 h 1149701"/>
                <a:gd name="connsiteX1" fmla="*/ 202797 w 505530"/>
                <a:gd name="connsiteY1" fmla="*/ 0 h 1149701"/>
                <a:gd name="connsiteX2" fmla="*/ 228370 w 505530"/>
                <a:gd name="connsiteY2" fmla="*/ 17223 h 1149701"/>
                <a:gd name="connsiteX3" fmla="*/ 405519 w 505530"/>
                <a:gd name="connsiteY3" fmla="*/ 366329 h 1149701"/>
                <a:gd name="connsiteX4" fmla="*/ 505530 w 505530"/>
                <a:gd name="connsiteY4" fmla="*/ 1149701 h 1149701"/>
                <a:gd name="connsiteX5" fmla="*/ 0 w 505530"/>
                <a:gd name="connsiteY5" fmla="*/ 1149701 h 1149701"/>
                <a:gd name="connsiteX6" fmla="*/ 66996 w 505530"/>
                <a:gd name="connsiteY6" fmla="*/ 366329 h 1149701"/>
                <a:gd name="connsiteX0" fmla="*/ 66996 w 505530"/>
                <a:gd name="connsiteY0" fmla="*/ 349106 h 1132478"/>
                <a:gd name="connsiteX1" fmla="*/ 228370 w 505530"/>
                <a:gd name="connsiteY1" fmla="*/ 0 h 1132478"/>
                <a:gd name="connsiteX2" fmla="*/ 405519 w 505530"/>
                <a:gd name="connsiteY2" fmla="*/ 349106 h 1132478"/>
                <a:gd name="connsiteX3" fmla="*/ 505530 w 505530"/>
                <a:gd name="connsiteY3" fmla="*/ 1132478 h 1132478"/>
                <a:gd name="connsiteX4" fmla="*/ 0 w 505530"/>
                <a:gd name="connsiteY4" fmla="*/ 1132478 h 1132478"/>
                <a:gd name="connsiteX5" fmla="*/ 66996 w 505530"/>
                <a:gd name="connsiteY5" fmla="*/ 349106 h 1132478"/>
                <a:gd name="connsiteX0" fmla="*/ 66996 w 505530"/>
                <a:gd name="connsiteY0" fmla="*/ 357298 h 1140670"/>
                <a:gd name="connsiteX1" fmla="*/ 125838 w 505530"/>
                <a:gd name="connsiteY1" fmla="*/ 130542 h 1140670"/>
                <a:gd name="connsiteX2" fmla="*/ 228370 w 505530"/>
                <a:gd name="connsiteY2" fmla="*/ 8192 h 1140670"/>
                <a:gd name="connsiteX3" fmla="*/ 405519 w 505530"/>
                <a:gd name="connsiteY3" fmla="*/ 357298 h 1140670"/>
                <a:gd name="connsiteX4" fmla="*/ 505530 w 505530"/>
                <a:gd name="connsiteY4" fmla="*/ 1140670 h 1140670"/>
                <a:gd name="connsiteX5" fmla="*/ 0 w 505530"/>
                <a:gd name="connsiteY5" fmla="*/ 1140670 h 1140670"/>
                <a:gd name="connsiteX6" fmla="*/ 66996 w 505530"/>
                <a:gd name="connsiteY6" fmla="*/ 357298 h 1140670"/>
                <a:gd name="connsiteX0" fmla="*/ 125838 w 505530"/>
                <a:gd name="connsiteY0" fmla="*/ 130542 h 1140670"/>
                <a:gd name="connsiteX1" fmla="*/ 228370 w 505530"/>
                <a:gd name="connsiteY1" fmla="*/ 8192 h 1140670"/>
                <a:gd name="connsiteX2" fmla="*/ 405519 w 505530"/>
                <a:gd name="connsiteY2" fmla="*/ 357298 h 1140670"/>
                <a:gd name="connsiteX3" fmla="*/ 505530 w 505530"/>
                <a:gd name="connsiteY3" fmla="*/ 1140670 h 1140670"/>
                <a:gd name="connsiteX4" fmla="*/ 0 w 505530"/>
                <a:gd name="connsiteY4" fmla="*/ 1140670 h 1140670"/>
                <a:gd name="connsiteX5" fmla="*/ 66996 w 505530"/>
                <a:gd name="connsiteY5" fmla="*/ 357298 h 1140670"/>
                <a:gd name="connsiteX6" fmla="*/ 217278 w 505530"/>
                <a:gd name="connsiteY6" fmla="*/ 222897 h 1140670"/>
                <a:gd name="connsiteX0" fmla="*/ 228370 w 505530"/>
                <a:gd name="connsiteY0" fmla="*/ 0 h 1132478"/>
                <a:gd name="connsiteX1" fmla="*/ 405519 w 505530"/>
                <a:gd name="connsiteY1" fmla="*/ 349106 h 1132478"/>
                <a:gd name="connsiteX2" fmla="*/ 505530 w 505530"/>
                <a:gd name="connsiteY2" fmla="*/ 1132478 h 1132478"/>
                <a:gd name="connsiteX3" fmla="*/ 0 w 505530"/>
                <a:gd name="connsiteY3" fmla="*/ 1132478 h 1132478"/>
                <a:gd name="connsiteX4" fmla="*/ 66996 w 505530"/>
                <a:gd name="connsiteY4" fmla="*/ 349106 h 1132478"/>
                <a:gd name="connsiteX5" fmla="*/ 217278 w 505530"/>
                <a:gd name="connsiteY5" fmla="*/ 214705 h 1132478"/>
                <a:gd name="connsiteX0" fmla="*/ 228370 w 505530"/>
                <a:gd name="connsiteY0" fmla="*/ 0 h 1132478"/>
                <a:gd name="connsiteX1" fmla="*/ 405519 w 505530"/>
                <a:gd name="connsiteY1" fmla="*/ 349106 h 1132478"/>
                <a:gd name="connsiteX2" fmla="*/ 505530 w 505530"/>
                <a:gd name="connsiteY2" fmla="*/ 1132478 h 1132478"/>
                <a:gd name="connsiteX3" fmla="*/ 0 w 505530"/>
                <a:gd name="connsiteY3" fmla="*/ 1132478 h 1132478"/>
                <a:gd name="connsiteX4" fmla="*/ 66996 w 505530"/>
                <a:gd name="connsiteY4" fmla="*/ 349106 h 1132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05530" h="1132478">
                  <a:moveTo>
                    <a:pt x="228370" y="0"/>
                  </a:moveTo>
                  <a:cubicBezTo>
                    <a:pt x="337822" y="89344"/>
                    <a:pt x="405519" y="212772"/>
                    <a:pt x="405519" y="349106"/>
                  </a:cubicBezTo>
                  <a:cubicBezTo>
                    <a:pt x="453144" y="618168"/>
                    <a:pt x="505530" y="872941"/>
                    <a:pt x="505530" y="1132478"/>
                  </a:cubicBezTo>
                  <a:lnTo>
                    <a:pt x="0" y="1132478"/>
                  </a:lnTo>
                  <a:cubicBezTo>
                    <a:pt x="0" y="872941"/>
                    <a:pt x="35093" y="618168"/>
                    <a:pt x="66996" y="349106"/>
                  </a:cubicBezTo>
                </a:path>
              </a:pathLst>
            </a:custGeom>
            <a:solidFill>
              <a:schemeClr val="accent1">
                <a:lumMod val="75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 dirty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11" name="グループ化 10">
              <a:extLst>
                <a:ext uri="{FF2B5EF4-FFF2-40B4-BE49-F238E27FC236}">
                  <a16:creationId xmlns:a16="http://schemas.microsoft.com/office/drawing/2014/main" id="{D9B919A1-B1D1-4384-9F54-2970193836BE}"/>
                </a:ext>
              </a:extLst>
            </p:cNvPr>
            <p:cNvGrpSpPr/>
            <p:nvPr/>
          </p:nvGrpSpPr>
          <p:grpSpPr>
            <a:xfrm>
              <a:off x="1437409" y="1362075"/>
              <a:ext cx="214087" cy="285108"/>
              <a:chOff x="2342284" y="1362075"/>
              <a:chExt cx="214087" cy="285108"/>
            </a:xfrm>
          </p:grpSpPr>
          <p:sp>
            <p:nvSpPr>
              <p:cNvPr id="12" name="円/楕円 416">
                <a:extLst>
                  <a:ext uri="{FF2B5EF4-FFF2-40B4-BE49-F238E27FC236}">
                    <a16:creationId xmlns:a16="http://schemas.microsoft.com/office/drawing/2014/main" id="{A755E5AD-E9B6-4510-B05C-50C3CD21062F}"/>
                  </a:ext>
                </a:extLst>
              </p:cNvPr>
              <p:cNvSpPr/>
              <p:nvPr/>
            </p:nvSpPr>
            <p:spPr>
              <a:xfrm>
                <a:off x="2458918" y="1512771"/>
                <a:ext cx="62153" cy="134412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3" name="月 12">
                <a:extLst>
                  <a:ext uri="{FF2B5EF4-FFF2-40B4-BE49-F238E27FC236}">
                    <a16:creationId xmlns:a16="http://schemas.microsoft.com/office/drawing/2014/main" id="{CDC9157E-2A33-4525-94BB-FE4E7D18F343}"/>
                  </a:ext>
                </a:extLst>
              </p:cNvPr>
              <p:cNvSpPr/>
              <p:nvPr/>
            </p:nvSpPr>
            <p:spPr>
              <a:xfrm rot="5400000">
                <a:off x="2454866" y="1324151"/>
                <a:ext cx="63582" cy="139429"/>
              </a:xfrm>
              <a:prstGeom prst="moon">
                <a:avLst>
                  <a:gd name="adj" fmla="val 62051"/>
                </a:avLst>
              </a:prstGeom>
              <a:solidFill>
                <a:sysClr val="window" lastClr="FFFFFF">
                  <a:lumMod val="5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14" name="グループ化 13">
                <a:extLst>
                  <a:ext uri="{FF2B5EF4-FFF2-40B4-BE49-F238E27FC236}">
                    <a16:creationId xmlns:a16="http://schemas.microsoft.com/office/drawing/2014/main" id="{60D75897-06C9-4C3C-8716-19EB474DA57F}"/>
                  </a:ext>
                </a:extLst>
              </p:cNvPr>
              <p:cNvGrpSpPr/>
              <p:nvPr/>
            </p:nvGrpSpPr>
            <p:grpSpPr>
              <a:xfrm>
                <a:off x="2342284" y="1555536"/>
                <a:ext cx="93520" cy="89618"/>
                <a:chOff x="419854" y="787816"/>
                <a:chExt cx="226299" cy="132157"/>
              </a:xfrm>
            </p:grpSpPr>
            <p:sp>
              <p:nvSpPr>
                <p:cNvPr id="15" name="フリーフォーム: 図形 14">
                  <a:extLst>
                    <a:ext uri="{FF2B5EF4-FFF2-40B4-BE49-F238E27FC236}">
                      <a16:creationId xmlns:a16="http://schemas.microsoft.com/office/drawing/2014/main" id="{EB87E49E-F5D8-485C-A8B0-CB5D6520F14B}"/>
                    </a:ext>
                  </a:extLst>
                </p:cNvPr>
                <p:cNvSpPr/>
                <p:nvPr/>
              </p:nvSpPr>
              <p:spPr>
                <a:xfrm rot="900000">
                  <a:off x="419854" y="787816"/>
                  <a:ext cx="226299" cy="33138"/>
                </a:xfrm>
                <a:custGeom>
                  <a:avLst/>
                  <a:gdLst>
                    <a:gd name="connsiteX0" fmla="*/ 113149 w 226299"/>
                    <a:gd name="connsiteY0" fmla="*/ 0 h 33138"/>
                    <a:gd name="connsiteX1" fmla="*/ 178102 w 226299"/>
                    <a:gd name="connsiteY1" fmla="*/ 4764 h 33138"/>
                    <a:gd name="connsiteX2" fmla="*/ 226299 w 226299"/>
                    <a:gd name="connsiteY2" fmla="*/ 16569 h 33138"/>
                    <a:gd name="connsiteX3" fmla="*/ 178102 w 226299"/>
                    <a:gd name="connsiteY3" fmla="*/ 28374 h 33138"/>
                    <a:gd name="connsiteX4" fmla="*/ 113149 w 226299"/>
                    <a:gd name="connsiteY4" fmla="*/ 33138 h 33138"/>
                    <a:gd name="connsiteX5" fmla="*/ 48196 w 226299"/>
                    <a:gd name="connsiteY5" fmla="*/ 28374 h 33138"/>
                    <a:gd name="connsiteX6" fmla="*/ 0 w 226299"/>
                    <a:gd name="connsiteY6" fmla="*/ 16569 h 33138"/>
                    <a:gd name="connsiteX7" fmla="*/ 48196 w 226299"/>
                    <a:gd name="connsiteY7" fmla="*/ 4764 h 33138"/>
                    <a:gd name="connsiteX8" fmla="*/ 113149 w 226299"/>
                    <a:gd name="connsiteY8" fmla="*/ 0 h 331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26299" h="33138">
                      <a:moveTo>
                        <a:pt x="113149" y="0"/>
                      </a:moveTo>
                      <a:cubicBezTo>
                        <a:pt x="136189" y="0"/>
                        <a:pt x="158138" y="1696"/>
                        <a:pt x="178102" y="4764"/>
                      </a:cubicBezTo>
                      <a:lnTo>
                        <a:pt x="226299" y="16569"/>
                      </a:lnTo>
                      <a:lnTo>
                        <a:pt x="178102" y="28374"/>
                      </a:lnTo>
                      <a:cubicBezTo>
                        <a:pt x="158138" y="31442"/>
                        <a:pt x="136189" y="33138"/>
                        <a:pt x="113149" y="33138"/>
                      </a:cubicBezTo>
                      <a:cubicBezTo>
                        <a:pt x="90109" y="33138"/>
                        <a:pt x="68160" y="31442"/>
                        <a:pt x="48196" y="28374"/>
                      </a:cubicBezTo>
                      <a:lnTo>
                        <a:pt x="0" y="16569"/>
                      </a:lnTo>
                      <a:lnTo>
                        <a:pt x="48196" y="4764"/>
                      </a:lnTo>
                      <a:cubicBezTo>
                        <a:pt x="68160" y="1696"/>
                        <a:pt x="90109" y="0"/>
                        <a:pt x="113149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6" name="フリーフォーム: 図形 15">
                  <a:extLst>
                    <a:ext uri="{FF2B5EF4-FFF2-40B4-BE49-F238E27FC236}">
                      <a16:creationId xmlns:a16="http://schemas.microsoft.com/office/drawing/2014/main" id="{F5F47EF8-A399-4275-918B-9BF93FFE03F9}"/>
                    </a:ext>
                  </a:extLst>
                </p:cNvPr>
                <p:cNvSpPr/>
                <p:nvPr/>
              </p:nvSpPr>
              <p:spPr>
                <a:xfrm rot="20700000" flipV="1">
                  <a:off x="419854" y="886835"/>
                  <a:ext cx="226299" cy="33138"/>
                </a:xfrm>
                <a:custGeom>
                  <a:avLst/>
                  <a:gdLst>
                    <a:gd name="connsiteX0" fmla="*/ 113149 w 226299"/>
                    <a:gd name="connsiteY0" fmla="*/ 0 h 33138"/>
                    <a:gd name="connsiteX1" fmla="*/ 178102 w 226299"/>
                    <a:gd name="connsiteY1" fmla="*/ 4764 h 33138"/>
                    <a:gd name="connsiteX2" fmla="*/ 226299 w 226299"/>
                    <a:gd name="connsiteY2" fmla="*/ 16569 h 33138"/>
                    <a:gd name="connsiteX3" fmla="*/ 178102 w 226299"/>
                    <a:gd name="connsiteY3" fmla="*/ 28374 h 33138"/>
                    <a:gd name="connsiteX4" fmla="*/ 113149 w 226299"/>
                    <a:gd name="connsiteY4" fmla="*/ 33138 h 33138"/>
                    <a:gd name="connsiteX5" fmla="*/ 48196 w 226299"/>
                    <a:gd name="connsiteY5" fmla="*/ 28374 h 33138"/>
                    <a:gd name="connsiteX6" fmla="*/ 0 w 226299"/>
                    <a:gd name="connsiteY6" fmla="*/ 16569 h 33138"/>
                    <a:gd name="connsiteX7" fmla="*/ 48196 w 226299"/>
                    <a:gd name="connsiteY7" fmla="*/ 4764 h 33138"/>
                    <a:gd name="connsiteX8" fmla="*/ 113149 w 226299"/>
                    <a:gd name="connsiteY8" fmla="*/ 0 h 331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26299" h="33138">
                      <a:moveTo>
                        <a:pt x="113149" y="0"/>
                      </a:moveTo>
                      <a:cubicBezTo>
                        <a:pt x="136189" y="0"/>
                        <a:pt x="158138" y="1696"/>
                        <a:pt x="178102" y="4764"/>
                      </a:cubicBezTo>
                      <a:lnTo>
                        <a:pt x="226299" y="16569"/>
                      </a:lnTo>
                      <a:lnTo>
                        <a:pt x="178102" y="28374"/>
                      </a:lnTo>
                      <a:cubicBezTo>
                        <a:pt x="158138" y="31442"/>
                        <a:pt x="136189" y="33138"/>
                        <a:pt x="113149" y="33138"/>
                      </a:cubicBezTo>
                      <a:cubicBezTo>
                        <a:pt x="90109" y="33138"/>
                        <a:pt x="68160" y="31442"/>
                        <a:pt x="48196" y="28374"/>
                      </a:cubicBezTo>
                      <a:lnTo>
                        <a:pt x="0" y="16569"/>
                      </a:lnTo>
                      <a:lnTo>
                        <a:pt x="48196" y="4764"/>
                      </a:lnTo>
                      <a:cubicBezTo>
                        <a:pt x="68160" y="1696"/>
                        <a:pt x="90109" y="0"/>
                        <a:pt x="113149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</p:grpSp>
      <p:grpSp>
        <p:nvGrpSpPr>
          <p:cNvPr id="19" name="グループ化 18">
            <a:extLst>
              <a:ext uri="{FF2B5EF4-FFF2-40B4-BE49-F238E27FC236}">
                <a16:creationId xmlns:a16="http://schemas.microsoft.com/office/drawing/2014/main" id="{92A89AC5-F158-43B0-9D22-6D4593D30A03}"/>
              </a:ext>
            </a:extLst>
          </p:cNvPr>
          <p:cNvGrpSpPr/>
          <p:nvPr/>
        </p:nvGrpSpPr>
        <p:grpSpPr>
          <a:xfrm>
            <a:off x="4218316" y="3657600"/>
            <a:ext cx="1500063" cy="2784912"/>
            <a:chOff x="3519577" y="3657600"/>
            <a:chExt cx="1500063" cy="2784912"/>
          </a:xfrm>
        </p:grpSpPr>
        <p:sp>
          <p:nvSpPr>
            <p:cNvPr id="20" name="フリーフォーム: 図形 19">
              <a:extLst>
                <a:ext uri="{FF2B5EF4-FFF2-40B4-BE49-F238E27FC236}">
                  <a16:creationId xmlns:a16="http://schemas.microsoft.com/office/drawing/2014/main" id="{C0F2A749-8286-4349-8DEC-376DC23A272F}"/>
                </a:ext>
              </a:extLst>
            </p:cNvPr>
            <p:cNvSpPr/>
            <p:nvPr/>
          </p:nvSpPr>
          <p:spPr>
            <a:xfrm rot="20700000">
              <a:off x="4769720" y="4572810"/>
              <a:ext cx="147217" cy="221427"/>
            </a:xfrm>
            <a:custGeom>
              <a:avLst/>
              <a:gdLst>
                <a:gd name="connsiteX0" fmla="*/ 133718 w 168590"/>
                <a:gd name="connsiteY0" fmla="*/ 0 h 241869"/>
                <a:gd name="connsiteX1" fmla="*/ 145091 w 168590"/>
                <a:gd name="connsiteY1" fmla="*/ 28432 h 241869"/>
                <a:gd name="connsiteX2" fmla="*/ 168590 w 168590"/>
                <a:gd name="connsiteY2" fmla="*/ 156595 h 241869"/>
                <a:gd name="connsiteX3" fmla="*/ 84295 w 168590"/>
                <a:gd name="connsiteY3" fmla="*/ 241869 h 241869"/>
                <a:gd name="connsiteX4" fmla="*/ 0 w 168590"/>
                <a:gd name="connsiteY4" fmla="*/ 156595 h 241869"/>
                <a:gd name="connsiteX5" fmla="*/ 25880 w 168590"/>
                <a:gd name="connsiteY5" fmla="*/ 28432 h 241869"/>
                <a:gd name="connsiteX6" fmla="*/ 37274 w 168590"/>
                <a:gd name="connsiteY6" fmla="*/ 1638 h 241869"/>
                <a:gd name="connsiteX7" fmla="*/ 51484 w 168590"/>
                <a:gd name="connsiteY7" fmla="*/ 11330 h 241869"/>
                <a:gd name="connsiteX8" fmla="*/ 84295 w 168590"/>
                <a:gd name="connsiteY8" fmla="*/ 18031 h 241869"/>
                <a:gd name="connsiteX9" fmla="*/ 117107 w 168590"/>
                <a:gd name="connsiteY9" fmla="*/ 11330 h 241869"/>
                <a:gd name="connsiteX0" fmla="*/ 84295 w 175735"/>
                <a:gd name="connsiteY0" fmla="*/ 18031 h 241869"/>
                <a:gd name="connsiteX1" fmla="*/ 117107 w 175735"/>
                <a:gd name="connsiteY1" fmla="*/ 11330 h 241869"/>
                <a:gd name="connsiteX2" fmla="*/ 133718 w 175735"/>
                <a:gd name="connsiteY2" fmla="*/ 0 h 241869"/>
                <a:gd name="connsiteX3" fmla="*/ 145091 w 175735"/>
                <a:gd name="connsiteY3" fmla="*/ 28432 h 241869"/>
                <a:gd name="connsiteX4" fmla="*/ 168590 w 175735"/>
                <a:gd name="connsiteY4" fmla="*/ 156595 h 241869"/>
                <a:gd name="connsiteX5" fmla="*/ 84295 w 175735"/>
                <a:gd name="connsiteY5" fmla="*/ 241869 h 241869"/>
                <a:gd name="connsiteX6" fmla="*/ 0 w 175735"/>
                <a:gd name="connsiteY6" fmla="*/ 156595 h 241869"/>
                <a:gd name="connsiteX7" fmla="*/ 25880 w 175735"/>
                <a:gd name="connsiteY7" fmla="*/ 28432 h 241869"/>
                <a:gd name="connsiteX8" fmla="*/ 37274 w 175735"/>
                <a:gd name="connsiteY8" fmla="*/ 1638 h 241869"/>
                <a:gd name="connsiteX9" fmla="*/ 51484 w 175735"/>
                <a:gd name="connsiteY9" fmla="*/ 11330 h 241869"/>
                <a:gd name="connsiteX10" fmla="*/ 175735 w 175735"/>
                <a:gd name="connsiteY10" fmla="*/ 109471 h 241869"/>
                <a:gd name="connsiteX0" fmla="*/ 84295 w 168590"/>
                <a:gd name="connsiteY0" fmla="*/ 18031 h 241869"/>
                <a:gd name="connsiteX1" fmla="*/ 117107 w 168590"/>
                <a:gd name="connsiteY1" fmla="*/ 11330 h 241869"/>
                <a:gd name="connsiteX2" fmla="*/ 133718 w 168590"/>
                <a:gd name="connsiteY2" fmla="*/ 0 h 241869"/>
                <a:gd name="connsiteX3" fmla="*/ 145091 w 168590"/>
                <a:gd name="connsiteY3" fmla="*/ 28432 h 241869"/>
                <a:gd name="connsiteX4" fmla="*/ 168590 w 168590"/>
                <a:gd name="connsiteY4" fmla="*/ 156595 h 241869"/>
                <a:gd name="connsiteX5" fmla="*/ 84295 w 168590"/>
                <a:gd name="connsiteY5" fmla="*/ 241869 h 241869"/>
                <a:gd name="connsiteX6" fmla="*/ 0 w 168590"/>
                <a:gd name="connsiteY6" fmla="*/ 156595 h 241869"/>
                <a:gd name="connsiteX7" fmla="*/ 25880 w 168590"/>
                <a:gd name="connsiteY7" fmla="*/ 28432 h 241869"/>
                <a:gd name="connsiteX8" fmla="*/ 37274 w 168590"/>
                <a:gd name="connsiteY8" fmla="*/ 1638 h 241869"/>
                <a:gd name="connsiteX9" fmla="*/ 51484 w 168590"/>
                <a:gd name="connsiteY9" fmla="*/ 11330 h 241869"/>
                <a:gd name="connsiteX0" fmla="*/ 117107 w 168590"/>
                <a:gd name="connsiteY0" fmla="*/ 11330 h 241869"/>
                <a:gd name="connsiteX1" fmla="*/ 133718 w 168590"/>
                <a:gd name="connsiteY1" fmla="*/ 0 h 241869"/>
                <a:gd name="connsiteX2" fmla="*/ 145091 w 168590"/>
                <a:gd name="connsiteY2" fmla="*/ 28432 h 241869"/>
                <a:gd name="connsiteX3" fmla="*/ 168590 w 168590"/>
                <a:gd name="connsiteY3" fmla="*/ 156595 h 241869"/>
                <a:gd name="connsiteX4" fmla="*/ 84295 w 168590"/>
                <a:gd name="connsiteY4" fmla="*/ 241869 h 241869"/>
                <a:gd name="connsiteX5" fmla="*/ 0 w 168590"/>
                <a:gd name="connsiteY5" fmla="*/ 156595 h 241869"/>
                <a:gd name="connsiteX6" fmla="*/ 25880 w 168590"/>
                <a:gd name="connsiteY6" fmla="*/ 28432 h 241869"/>
                <a:gd name="connsiteX7" fmla="*/ 37274 w 168590"/>
                <a:gd name="connsiteY7" fmla="*/ 1638 h 241869"/>
                <a:gd name="connsiteX8" fmla="*/ 51484 w 168590"/>
                <a:gd name="connsiteY8" fmla="*/ 11330 h 241869"/>
                <a:gd name="connsiteX0" fmla="*/ 117107 w 168590"/>
                <a:gd name="connsiteY0" fmla="*/ 11330 h 241869"/>
                <a:gd name="connsiteX1" fmla="*/ 133718 w 168590"/>
                <a:gd name="connsiteY1" fmla="*/ 0 h 241869"/>
                <a:gd name="connsiteX2" fmla="*/ 145091 w 168590"/>
                <a:gd name="connsiteY2" fmla="*/ 28432 h 241869"/>
                <a:gd name="connsiteX3" fmla="*/ 168590 w 168590"/>
                <a:gd name="connsiteY3" fmla="*/ 156595 h 241869"/>
                <a:gd name="connsiteX4" fmla="*/ 84295 w 168590"/>
                <a:gd name="connsiteY4" fmla="*/ 241869 h 241869"/>
                <a:gd name="connsiteX5" fmla="*/ 0 w 168590"/>
                <a:gd name="connsiteY5" fmla="*/ 156595 h 241869"/>
                <a:gd name="connsiteX6" fmla="*/ 25880 w 168590"/>
                <a:gd name="connsiteY6" fmla="*/ 28432 h 241869"/>
                <a:gd name="connsiteX7" fmla="*/ 37274 w 168590"/>
                <a:gd name="connsiteY7" fmla="*/ 1638 h 241869"/>
                <a:gd name="connsiteX0" fmla="*/ 133718 w 168590"/>
                <a:gd name="connsiteY0" fmla="*/ 0 h 241869"/>
                <a:gd name="connsiteX1" fmla="*/ 145091 w 168590"/>
                <a:gd name="connsiteY1" fmla="*/ 28432 h 241869"/>
                <a:gd name="connsiteX2" fmla="*/ 168590 w 168590"/>
                <a:gd name="connsiteY2" fmla="*/ 156595 h 241869"/>
                <a:gd name="connsiteX3" fmla="*/ 84295 w 168590"/>
                <a:gd name="connsiteY3" fmla="*/ 241869 h 241869"/>
                <a:gd name="connsiteX4" fmla="*/ 0 w 168590"/>
                <a:gd name="connsiteY4" fmla="*/ 156595 h 241869"/>
                <a:gd name="connsiteX5" fmla="*/ 25880 w 168590"/>
                <a:gd name="connsiteY5" fmla="*/ 28432 h 241869"/>
                <a:gd name="connsiteX6" fmla="*/ 37274 w 168590"/>
                <a:gd name="connsiteY6" fmla="*/ 1638 h 2418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68590" h="241869">
                  <a:moveTo>
                    <a:pt x="133718" y="0"/>
                  </a:moveTo>
                  <a:lnTo>
                    <a:pt x="145091" y="28432"/>
                  </a:lnTo>
                  <a:cubicBezTo>
                    <a:pt x="159751" y="77796"/>
                    <a:pt x="168590" y="133047"/>
                    <a:pt x="168590" y="156595"/>
                  </a:cubicBezTo>
                  <a:cubicBezTo>
                    <a:pt x="168590" y="203691"/>
                    <a:pt x="130850" y="241869"/>
                    <a:pt x="84295" y="241869"/>
                  </a:cubicBezTo>
                  <a:cubicBezTo>
                    <a:pt x="37740" y="241869"/>
                    <a:pt x="0" y="203691"/>
                    <a:pt x="0" y="156595"/>
                  </a:cubicBezTo>
                  <a:cubicBezTo>
                    <a:pt x="0" y="133047"/>
                    <a:pt x="10031" y="77796"/>
                    <a:pt x="25880" y="28432"/>
                  </a:cubicBezTo>
                  <a:lnTo>
                    <a:pt x="37274" y="1638"/>
                  </a:lnTo>
                </a:path>
              </a:pathLst>
            </a:custGeom>
            <a:solidFill>
              <a:schemeClr val="accent2">
                <a:lumMod val="75000"/>
              </a:scheme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1" name="星: 10 pt 20">
              <a:extLst>
                <a:ext uri="{FF2B5EF4-FFF2-40B4-BE49-F238E27FC236}">
                  <a16:creationId xmlns:a16="http://schemas.microsoft.com/office/drawing/2014/main" id="{398B456D-E1F4-4EF5-AA2B-AF6BB92F1231}"/>
                </a:ext>
              </a:extLst>
            </p:cNvPr>
            <p:cNvSpPr/>
            <p:nvPr/>
          </p:nvSpPr>
          <p:spPr>
            <a:xfrm>
              <a:off x="4039448" y="3781396"/>
              <a:ext cx="914400" cy="627026"/>
            </a:xfrm>
            <a:prstGeom prst="star10">
              <a:avLst>
                <a:gd name="adj" fmla="val 34720"/>
                <a:gd name="hf" fmla="val 105146"/>
              </a:avLst>
            </a:prstGeom>
            <a:solidFill>
              <a:srgbClr val="C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2" name="フリーフォーム: 図形 21">
              <a:extLst>
                <a:ext uri="{FF2B5EF4-FFF2-40B4-BE49-F238E27FC236}">
                  <a16:creationId xmlns:a16="http://schemas.microsoft.com/office/drawing/2014/main" id="{3454BB08-60B3-45B2-807A-10D278F27C9D}"/>
                </a:ext>
              </a:extLst>
            </p:cNvPr>
            <p:cNvSpPr/>
            <p:nvPr/>
          </p:nvSpPr>
          <p:spPr>
            <a:xfrm>
              <a:off x="3787810" y="3858120"/>
              <a:ext cx="1080853" cy="1767184"/>
            </a:xfrm>
            <a:custGeom>
              <a:avLst/>
              <a:gdLst>
                <a:gd name="connsiteX0" fmla="*/ 448541 w 897082"/>
                <a:gd name="connsiteY0" fmla="*/ 0 h 1466720"/>
                <a:gd name="connsiteX1" fmla="*/ 897082 w 897082"/>
                <a:gd name="connsiteY1" fmla="*/ 448541 h 1466720"/>
                <a:gd name="connsiteX2" fmla="*/ 897082 w 897082"/>
                <a:gd name="connsiteY2" fmla="*/ 572384 h 1466720"/>
                <a:gd name="connsiteX3" fmla="*/ 623133 w 897082"/>
                <a:gd name="connsiteY3" fmla="*/ 985676 h 1466720"/>
                <a:gd name="connsiteX4" fmla="*/ 564119 w 897082"/>
                <a:gd name="connsiteY4" fmla="*/ 1003996 h 1466720"/>
                <a:gd name="connsiteX5" fmla="*/ 575827 w 897082"/>
                <a:gd name="connsiteY5" fmla="*/ 1118635 h 1466720"/>
                <a:gd name="connsiteX6" fmla="*/ 603105 w 897082"/>
                <a:gd name="connsiteY6" fmla="*/ 1118635 h 1466720"/>
                <a:gd name="connsiteX7" fmla="*/ 786798 w 897082"/>
                <a:gd name="connsiteY7" fmla="*/ 1292678 h 1466720"/>
                <a:gd name="connsiteX8" fmla="*/ 786797 w 897082"/>
                <a:gd name="connsiteY8" fmla="*/ 1466720 h 1466720"/>
                <a:gd name="connsiteX9" fmla="*/ 188668 w 897082"/>
                <a:gd name="connsiteY9" fmla="*/ 1466720 h 1466720"/>
                <a:gd name="connsiteX10" fmla="*/ 188668 w 897082"/>
                <a:gd name="connsiteY10" fmla="*/ 1292678 h 1466720"/>
                <a:gd name="connsiteX11" fmla="*/ 300860 w 897082"/>
                <a:gd name="connsiteY11" fmla="*/ 1132312 h 1466720"/>
                <a:gd name="connsiteX12" fmla="*/ 352270 w 897082"/>
                <a:gd name="connsiteY12" fmla="*/ 1122478 h 1466720"/>
                <a:gd name="connsiteX13" fmla="*/ 363516 w 897082"/>
                <a:gd name="connsiteY13" fmla="*/ 1012354 h 1466720"/>
                <a:gd name="connsiteX14" fmla="*/ 358144 w 897082"/>
                <a:gd name="connsiteY14" fmla="*/ 1011812 h 1466720"/>
                <a:gd name="connsiteX15" fmla="*/ 0 w 897082"/>
                <a:gd name="connsiteY15" fmla="*/ 572384 h 1466720"/>
                <a:gd name="connsiteX16" fmla="*/ 0 w 897082"/>
                <a:gd name="connsiteY16" fmla="*/ 448541 h 1466720"/>
                <a:gd name="connsiteX17" fmla="*/ 448541 w 897082"/>
                <a:gd name="connsiteY17" fmla="*/ 0 h 14667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897082" h="1466720">
                  <a:moveTo>
                    <a:pt x="448541" y="0"/>
                  </a:moveTo>
                  <a:cubicBezTo>
                    <a:pt x="696263" y="0"/>
                    <a:pt x="897082" y="200819"/>
                    <a:pt x="897082" y="448541"/>
                  </a:cubicBezTo>
                  <a:lnTo>
                    <a:pt x="897082" y="572384"/>
                  </a:lnTo>
                  <a:cubicBezTo>
                    <a:pt x="897082" y="758175"/>
                    <a:pt x="784121" y="917584"/>
                    <a:pt x="623133" y="985676"/>
                  </a:cubicBezTo>
                  <a:lnTo>
                    <a:pt x="564119" y="1003996"/>
                  </a:lnTo>
                  <a:lnTo>
                    <a:pt x="575827" y="1118635"/>
                  </a:lnTo>
                  <a:lnTo>
                    <a:pt x="603105" y="1118635"/>
                  </a:lnTo>
                  <a:cubicBezTo>
                    <a:pt x="704556" y="1118635"/>
                    <a:pt x="786798" y="1196557"/>
                    <a:pt x="786798" y="1292678"/>
                  </a:cubicBezTo>
                  <a:cubicBezTo>
                    <a:pt x="786798" y="1350692"/>
                    <a:pt x="786797" y="1408706"/>
                    <a:pt x="786797" y="1466720"/>
                  </a:cubicBezTo>
                  <a:lnTo>
                    <a:pt x="188668" y="1466720"/>
                  </a:lnTo>
                  <a:lnTo>
                    <a:pt x="188668" y="1292678"/>
                  </a:lnTo>
                  <a:cubicBezTo>
                    <a:pt x="188668" y="1220587"/>
                    <a:pt x="234929" y="1158734"/>
                    <a:pt x="300860" y="1132312"/>
                  </a:cubicBezTo>
                  <a:lnTo>
                    <a:pt x="352270" y="1122478"/>
                  </a:lnTo>
                  <a:lnTo>
                    <a:pt x="363516" y="1012354"/>
                  </a:lnTo>
                  <a:lnTo>
                    <a:pt x="358144" y="1011812"/>
                  </a:lnTo>
                  <a:cubicBezTo>
                    <a:pt x="153752" y="969988"/>
                    <a:pt x="0" y="789141"/>
                    <a:pt x="0" y="572384"/>
                  </a:cubicBezTo>
                  <a:lnTo>
                    <a:pt x="0" y="448541"/>
                  </a:lnTo>
                  <a:cubicBezTo>
                    <a:pt x="0" y="200819"/>
                    <a:pt x="200819" y="0"/>
                    <a:pt x="448541" y="0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 dirty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3" name="四角形: 上の 2 つの角を丸める 22">
              <a:extLst>
                <a:ext uri="{FF2B5EF4-FFF2-40B4-BE49-F238E27FC236}">
                  <a16:creationId xmlns:a16="http://schemas.microsoft.com/office/drawing/2014/main" id="{84E93961-18AC-42AB-9145-5C1934DA856D}"/>
                </a:ext>
              </a:extLst>
            </p:cNvPr>
            <p:cNvSpPr/>
            <p:nvPr/>
          </p:nvSpPr>
          <p:spPr>
            <a:xfrm>
              <a:off x="3794991" y="5186618"/>
              <a:ext cx="1165333" cy="1255894"/>
            </a:xfrm>
            <a:prstGeom prst="round2SameRect">
              <a:avLst>
                <a:gd name="adj1" fmla="val 33532"/>
                <a:gd name="adj2" fmla="val 0"/>
              </a:avLst>
            </a:prstGeom>
            <a:solidFill>
              <a:schemeClr val="accent4">
                <a:lumMod val="60000"/>
                <a:lumOff val="40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4" name="フリーフォーム: 図形 23">
              <a:extLst>
                <a:ext uri="{FF2B5EF4-FFF2-40B4-BE49-F238E27FC236}">
                  <a16:creationId xmlns:a16="http://schemas.microsoft.com/office/drawing/2014/main" id="{8966A141-9309-4C8E-A87D-FEB2C3B3FF51}"/>
                </a:ext>
              </a:extLst>
            </p:cNvPr>
            <p:cNvSpPr/>
            <p:nvPr/>
          </p:nvSpPr>
          <p:spPr>
            <a:xfrm>
              <a:off x="4611796" y="5352174"/>
              <a:ext cx="407844" cy="1090337"/>
            </a:xfrm>
            <a:custGeom>
              <a:avLst/>
              <a:gdLst>
                <a:gd name="connsiteX0" fmla="*/ 208000 w 329444"/>
                <a:gd name="connsiteY0" fmla="*/ 0 h 880741"/>
                <a:gd name="connsiteX1" fmla="*/ 228839 w 329444"/>
                <a:gd name="connsiteY1" fmla="*/ 4207 h 880741"/>
                <a:gd name="connsiteX2" fmla="*/ 329444 w 329444"/>
                <a:gd name="connsiteY2" fmla="*/ 155984 h 880741"/>
                <a:gd name="connsiteX3" fmla="*/ 329444 w 329444"/>
                <a:gd name="connsiteY3" fmla="*/ 880741 h 880741"/>
                <a:gd name="connsiteX4" fmla="*/ 0 w 329444"/>
                <a:gd name="connsiteY4" fmla="*/ 880741 h 880741"/>
                <a:gd name="connsiteX5" fmla="*/ 0 w 329444"/>
                <a:gd name="connsiteY5" fmla="*/ 155984 h 880741"/>
                <a:gd name="connsiteX6" fmla="*/ 12945 w 329444"/>
                <a:gd name="connsiteY6" fmla="*/ 91867 h 880741"/>
                <a:gd name="connsiteX7" fmla="*/ 28541 w 329444"/>
                <a:gd name="connsiteY7" fmla="*/ 68734 h 880741"/>
                <a:gd name="connsiteX8" fmla="*/ 208000 w 329444"/>
                <a:gd name="connsiteY8" fmla="*/ 68734 h 880741"/>
                <a:gd name="connsiteX0" fmla="*/ 208000 w 329444"/>
                <a:gd name="connsiteY0" fmla="*/ 68734 h 880741"/>
                <a:gd name="connsiteX1" fmla="*/ 208000 w 329444"/>
                <a:gd name="connsiteY1" fmla="*/ 0 h 880741"/>
                <a:gd name="connsiteX2" fmla="*/ 228839 w 329444"/>
                <a:gd name="connsiteY2" fmla="*/ 4207 h 880741"/>
                <a:gd name="connsiteX3" fmla="*/ 329444 w 329444"/>
                <a:gd name="connsiteY3" fmla="*/ 155984 h 880741"/>
                <a:gd name="connsiteX4" fmla="*/ 329444 w 329444"/>
                <a:gd name="connsiteY4" fmla="*/ 880741 h 880741"/>
                <a:gd name="connsiteX5" fmla="*/ 0 w 329444"/>
                <a:gd name="connsiteY5" fmla="*/ 880741 h 880741"/>
                <a:gd name="connsiteX6" fmla="*/ 0 w 329444"/>
                <a:gd name="connsiteY6" fmla="*/ 155984 h 880741"/>
                <a:gd name="connsiteX7" fmla="*/ 12945 w 329444"/>
                <a:gd name="connsiteY7" fmla="*/ 91867 h 880741"/>
                <a:gd name="connsiteX8" fmla="*/ 28541 w 329444"/>
                <a:gd name="connsiteY8" fmla="*/ 68734 h 880741"/>
                <a:gd name="connsiteX9" fmla="*/ 299440 w 329444"/>
                <a:gd name="connsiteY9" fmla="*/ 160174 h 880741"/>
                <a:gd name="connsiteX0" fmla="*/ 208000 w 329444"/>
                <a:gd name="connsiteY0" fmla="*/ 68734 h 880741"/>
                <a:gd name="connsiteX1" fmla="*/ 208000 w 329444"/>
                <a:gd name="connsiteY1" fmla="*/ 0 h 880741"/>
                <a:gd name="connsiteX2" fmla="*/ 228839 w 329444"/>
                <a:gd name="connsiteY2" fmla="*/ 4207 h 880741"/>
                <a:gd name="connsiteX3" fmla="*/ 329444 w 329444"/>
                <a:gd name="connsiteY3" fmla="*/ 155984 h 880741"/>
                <a:gd name="connsiteX4" fmla="*/ 329444 w 329444"/>
                <a:gd name="connsiteY4" fmla="*/ 880741 h 880741"/>
                <a:gd name="connsiteX5" fmla="*/ 0 w 329444"/>
                <a:gd name="connsiteY5" fmla="*/ 880741 h 880741"/>
                <a:gd name="connsiteX6" fmla="*/ 0 w 329444"/>
                <a:gd name="connsiteY6" fmla="*/ 155984 h 880741"/>
                <a:gd name="connsiteX7" fmla="*/ 12945 w 329444"/>
                <a:gd name="connsiteY7" fmla="*/ 91867 h 880741"/>
                <a:gd name="connsiteX8" fmla="*/ 28541 w 329444"/>
                <a:gd name="connsiteY8" fmla="*/ 68734 h 880741"/>
                <a:gd name="connsiteX0" fmla="*/ 208000 w 329444"/>
                <a:gd name="connsiteY0" fmla="*/ 0 h 880741"/>
                <a:gd name="connsiteX1" fmla="*/ 228839 w 329444"/>
                <a:gd name="connsiteY1" fmla="*/ 4207 h 880741"/>
                <a:gd name="connsiteX2" fmla="*/ 329444 w 329444"/>
                <a:gd name="connsiteY2" fmla="*/ 155984 h 880741"/>
                <a:gd name="connsiteX3" fmla="*/ 329444 w 329444"/>
                <a:gd name="connsiteY3" fmla="*/ 880741 h 880741"/>
                <a:gd name="connsiteX4" fmla="*/ 0 w 329444"/>
                <a:gd name="connsiteY4" fmla="*/ 880741 h 880741"/>
                <a:gd name="connsiteX5" fmla="*/ 0 w 329444"/>
                <a:gd name="connsiteY5" fmla="*/ 155984 h 880741"/>
                <a:gd name="connsiteX6" fmla="*/ 12945 w 329444"/>
                <a:gd name="connsiteY6" fmla="*/ 91867 h 880741"/>
                <a:gd name="connsiteX7" fmla="*/ 28541 w 329444"/>
                <a:gd name="connsiteY7" fmla="*/ 68734 h 880741"/>
                <a:gd name="connsiteX0" fmla="*/ 208000 w 329444"/>
                <a:gd name="connsiteY0" fmla="*/ 0 h 880741"/>
                <a:gd name="connsiteX1" fmla="*/ 228839 w 329444"/>
                <a:gd name="connsiteY1" fmla="*/ 4207 h 880741"/>
                <a:gd name="connsiteX2" fmla="*/ 329444 w 329444"/>
                <a:gd name="connsiteY2" fmla="*/ 155984 h 880741"/>
                <a:gd name="connsiteX3" fmla="*/ 329444 w 329444"/>
                <a:gd name="connsiteY3" fmla="*/ 880741 h 880741"/>
                <a:gd name="connsiteX4" fmla="*/ 0 w 329444"/>
                <a:gd name="connsiteY4" fmla="*/ 880741 h 880741"/>
                <a:gd name="connsiteX5" fmla="*/ 0 w 329444"/>
                <a:gd name="connsiteY5" fmla="*/ 155984 h 880741"/>
                <a:gd name="connsiteX6" fmla="*/ 12945 w 329444"/>
                <a:gd name="connsiteY6" fmla="*/ 91867 h 8807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29444" h="880741">
                  <a:moveTo>
                    <a:pt x="208000" y="0"/>
                  </a:moveTo>
                  <a:lnTo>
                    <a:pt x="228839" y="4207"/>
                  </a:lnTo>
                  <a:cubicBezTo>
                    <a:pt x="287960" y="29213"/>
                    <a:pt x="329444" y="87754"/>
                    <a:pt x="329444" y="155984"/>
                  </a:cubicBezTo>
                  <a:lnTo>
                    <a:pt x="329444" y="880741"/>
                  </a:lnTo>
                  <a:lnTo>
                    <a:pt x="0" y="880741"/>
                  </a:lnTo>
                  <a:lnTo>
                    <a:pt x="0" y="155984"/>
                  </a:lnTo>
                  <a:cubicBezTo>
                    <a:pt x="0" y="133241"/>
                    <a:pt x="4609" y="111574"/>
                    <a:pt x="12945" y="91867"/>
                  </a:cubicBezTo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5" name="フリーフォーム: 図形 24">
              <a:extLst>
                <a:ext uri="{FF2B5EF4-FFF2-40B4-BE49-F238E27FC236}">
                  <a16:creationId xmlns:a16="http://schemas.microsoft.com/office/drawing/2014/main" id="{BFA6605E-4EA4-4BA7-A54B-FD116846F3A9}"/>
                </a:ext>
              </a:extLst>
            </p:cNvPr>
            <p:cNvSpPr/>
            <p:nvPr/>
          </p:nvSpPr>
          <p:spPr>
            <a:xfrm>
              <a:off x="3519577" y="3657600"/>
              <a:ext cx="1195297" cy="1320506"/>
            </a:xfrm>
            <a:custGeom>
              <a:avLst/>
              <a:gdLst>
                <a:gd name="connsiteX0" fmla="*/ 698889 w 1180705"/>
                <a:gd name="connsiteY0" fmla="*/ 0 h 1318466"/>
                <a:gd name="connsiteX1" fmla="*/ 776922 w 1180705"/>
                <a:gd name="connsiteY1" fmla="*/ 97106 h 1318466"/>
                <a:gd name="connsiteX2" fmla="*/ 879775 w 1180705"/>
                <a:gd name="connsiteY2" fmla="*/ 21777 h 1318466"/>
                <a:gd name="connsiteX3" fmla="*/ 927661 w 1180705"/>
                <a:gd name="connsiteY3" fmla="*/ 134040 h 1318466"/>
                <a:gd name="connsiteX4" fmla="*/ 1048334 w 1180705"/>
                <a:gd name="connsiteY4" fmla="*/ 85623 h 1318466"/>
                <a:gd name="connsiteX5" fmla="*/ 1062815 w 1180705"/>
                <a:gd name="connsiteY5" fmla="*/ 205397 h 1318466"/>
                <a:gd name="connsiteX6" fmla="*/ 1180705 w 1180705"/>
                <a:gd name="connsiteY6" fmla="*/ 280764 h 1318466"/>
                <a:gd name="connsiteX7" fmla="*/ 1001056 w 1180705"/>
                <a:gd name="connsiteY7" fmla="*/ 293240 h 1318466"/>
                <a:gd name="connsiteX8" fmla="*/ 843128 w 1180705"/>
                <a:gd name="connsiteY8" fmla="*/ 964850 h 1318466"/>
                <a:gd name="connsiteX9" fmla="*/ 836545 w 1180705"/>
                <a:gd name="connsiteY9" fmla="*/ 1073767 h 1318466"/>
                <a:gd name="connsiteX10" fmla="*/ 839091 w 1180705"/>
                <a:gd name="connsiteY10" fmla="*/ 1102578 h 1318466"/>
                <a:gd name="connsiteX11" fmla="*/ 785254 w 1180705"/>
                <a:gd name="connsiteY11" fmla="*/ 1178085 h 1318466"/>
                <a:gd name="connsiteX12" fmla="*/ 716681 w 1180705"/>
                <a:gd name="connsiteY12" fmla="*/ 1302543 h 1318466"/>
                <a:gd name="connsiteX13" fmla="*/ 661384 w 1180705"/>
                <a:gd name="connsiteY13" fmla="*/ 1299642 h 1318466"/>
                <a:gd name="connsiteX14" fmla="*/ 388643 w 1180705"/>
                <a:gd name="connsiteY14" fmla="*/ 1313947 h 1318466"/>
                <a:gd name="connsiteX15" fmla="*/ 360662 w 1180705"/>
                <a:gd name="connsiteY15" fmla="*/ 1318466 h 1318466"/>
                <a:gd name="connsiteX16" fmla="*/ 342543 w 1180705"/>
                <a:gd name="connsiteY16" fmla="*/ 1304216 h 1318466"/>
                <a:gd name="connsiteX17" fmla="*/ 148412 w 1180705"/>
                <a:gd name="connsiteY17" fmla="*/ 938608 h 1318466"/>
                <a:gd name="connsiteX18" fmla="*/ 140189 w 1180705"/>
                <a:gd name="connsiteY18" fmla="*/ 846025 h 1318466"/>
                <a:gd name="connsiteX19" fmla="*/ 23814 w 1180705"/>
                <a:gd name="connsiteY19" fmla="*/ 804514 h 1318466"/>
                <a:gd name="connsiteX20" fmla="*/ 106191 w 1180705"/>
                <a:gd name="connsiteY20" fmla="*/ 710459 h 1318466"/>
                <a:gd name="connsiteX21" fmla="*/ 0 w 1180705"/>
                <a:gd name="connsiteY21" fmla="*/ 639102 h 1318466"/>
                <a:gd name="connsiteX22" fmla="*/ 106191 w 1180705"/>
                <a:gd name="connsiteY22" fmla="*/ 567745 h 1318466"/>
                <a:gd name="connsiteX23" fmla="*/ 23814 w 1180705"/>
                <a:gd name="connsiteY23" fmla="*/ 473690 h 1318466"/>
                <a:gd name="connsiteX24" fmla="*/ 146579 w 1180705"/>
                <a:gd name="connsiteY24" fmla="*/ 429900 h 1318466"/>
                <a:gd name="connsiteX25" fmla="*/ 93633 w 1180705"/>
                <a:gd name="connsiteY25" fmla="*/ 319551 h 1318466"/>
                <a:gd name="connsiteX26" fmla="*/ 224612 w 1180705"/>
                <a:gd name="connsiteY26" fmla="*/ 306308 h 1318466"/>
                <a:gd name="connsiteX27" fmla="*/ 204700 w 1180705"/>
                <a:gd name="connsiteY27" fmla="*/ 187189 h 1318466"/>
                <a:gd name="connsiteX28" fmla="*/ 334963 w 1180705"/>
                <a:gd name="connsiteY28" fmla="*/ 205397 h 1318466"/>
                <a:gd name="connsiteX29" fmla="*/ 349445 w 1180705"/>
                <a:gd name="connsiteY29" fmla="*/ 85623 h 1318466"/>
                <a:gd name="connsiteX30" fmla="*/ 470117 w 1180705"/>
                <a:gd name="connsiteY30" fmla="*/ 134040 h 1318466"/>
                <a:gd name="connsiteX31" fmla="*/ 518003 w 1180705"/>
                <a:gd name="connsiteY31" fmla="*/ 21777 h 1318466"/>
                <a:gd name="connsiteX32" fmla="*/ 620856 w 1180705"/>
                <a:gd name="connsiteY32" fmla="*/ 97106 h 1318466"/>
                <a:gd name="connsiteX0" fmla="*/ 698889 w 1062815"/>
                <a:gd name="connsiteY0" fmla="*/ 0 h 1318466"/>
                <a:gd name="connsiteX1" fmla="*/ 776922 w 1062815"/>
                <a:gd name="connsiteY1" fmla="*/ 97106 h 1318466"/>
                <a:gd name="connsiteX2" fmla="*/ 879775 w 1062815"/>
                <a:gd name="connsiteY2" fmla="*/ 21777 h 1318466"/>
                <a:gd name="connsiteX3" fmla="*/ 927661 w 1062815"/>
                <a:gd name="connsiteY3" fmla="*/ 134040 h 1318466"/>
                <a:gd name="connsiteX4" fmla="*/ 1048334 w 1062815"/>
                <a:gd name="connsiteY4" fmla="*/ 85623 h 1318466"/>
                <a:gd name="connsiteX5" fmla="*/ 1062815 w 1062815"/>
                <a:gd name="connsiteY5" fmla="*/ 205397 h 1318466"/>
                <a:gd name="connsiteX6" fmla="*/ 1001056 w 1062815"/>
                <a:gd name="connsiteY6" fmla="*/ 293240 h 1318466"/>
                <a:gd name="connsiteX7" fmla="*/ 843128 w 1062815"/>
                <a:gd name="connsiteY7" fmla="*/ 964850 h 1318466"/>
                <a:gd name="connsiteX8" fmla="*/ 836545 w 1062815"/>
                <a:gd name="connsiteY8" fmla="*/ 1073767 h 1318466"/>
                <a:gd name="connsiteX9" fmla="*/ 839091 w 1062815"/>
                <a:gd name="connsiteY9" fmla="*/ 1102578 h 1318466"/>
                <a:gd name="connsiteX10" fmla="*/ 785254 w 1062815"/>
                <a:gd name="connsiteY10" fmla="*/ 1178085 h 1318466"/>
                <a:gd name="connsiteX11" fmla="*/ 716681 w 1062815"/>
                <a:gd name="connsiteY11" fmla="*/ 1302543 h 1318466"/>
                <a:gd name="connsiteX12" fmla="*/ 661384 w 1062815"/>
                <a:gd name="connsiteY12" fmla="*/ 1299642 h 1318466"/>
                <a:gd name="connsiteX13" fmla="*/ 388643 w 1062815"/>
                <a:gd name="connsiteY13" fmla="*/ 1313947 h 1318466"/>
                <a:gd name="connsiteX14" fmla="*/ 360662 w 1062815"/>
                <a:gd name="connsiteY14" fmla="*/ 1318466 h 1318466"/>
                <a:gd name="connsiteX15" fmla="*/ 342543 w 1062815"/>
                <a:gd name="connsiteY15" fmla="*/ 1304216 h 1318466"/>
                <a:gd name="connsiteX16" fmla="*/ 148412 w 1062815"/>
                <a:gd name="connsiteY16" fmla="*/ 938608 h 1318466"/>
                <a:gd name="connsiteX17" fmla="*/ 140189 w 1062815"/>
                <a:gd name="connsiteY17" fmla="*/ 846025 h 1318466"/>
                <a:gd name="connsiteX18" fmla="*/ 23814 w 1062815"/>
                <a:gd name="connsiteY18" fmla="*/ 804514 h 1318466"/>
                <a:gd name="connsiteX19" fmla="*/ 106191 w 1062815"/>
                <a:gd name="connsiteY19" fmla="*/ 710459 h 1318466"/>
                <a:gd name="connsiteX20" fmla="*/ 0 w 1062815"/>
                <a:gd name="connsiteY20" fmla="*/ 639102 h 1318466"/>
                <a:gd name="connsiteX21" fmla="*/ 106191 w 1062815"/>
                <a:gd name="connsiteY21" fmla="*/ 567745 h 1318466"/>
                <a:gd name="connsiteX22" fmla="*/ 23814 w 1062815"/>
                <a:gd name="connsiteY22" fmla="*/ 473690 h 1318466"/>
                <a:gd name="connsiteX23" fmla="*/ 146579 w 1062815"/>
                <a:gd name="connsiteY23" fmla="*/ 429900 h 1318466"/>
                <a:gd name="connsiteX24" fmla="*/ 93633 w 1062815"/>
                <a:gd name="connsiteY24" fmla="*/ 319551 h 1318466"/>
                <a:gd name="connsiteX25" fmla="*/ 224612 w 1062815"/>
                <a:gd name="connsiteY25" fmla="*/ 306308 h 1318466"/>
                <a:gd name="connsiteX26" fmla="*/ 204700 w 1062815"/>
                <a:gd name="connsiteY26" fmla="*/ 187189 h 1318466"/>
                <a:gd name="connsiteX27" fmla="*/ 334963 w 1062815"/>
                <a:gd name="connsiteY27" fmla="*/ 205397 h 1318466"/>
                <a:gd name="connsiteX28" fmla="*/ 349445 w 1062815"/>
                <a:gd name="connsiteY28" fmla="*/ 85623 h 1318466"/>
                <a:gd name="connsiteX29" fmla="*/ 470117 w 1062815"/>
                <a:gd name="connsiteY29" fmla="*/ 134040 h 1318466"/>
                <a:gd name="connsiteX30" fmla="*/ 518003 w 1062815"/>
                <a:gd name="connsiteY30" fmla="*/ 21777 h 1318466"/>
                <a:gd name="connsiteX31" fmla="*/ 620856 w 1062815"/>
                <a:gd name="connsiteY31" fmla="*/ 97106 h 1318466"/>
                <a:gd name="connsiteX32" fmla="*/ 698889 w 1062815"/>
                <a:gd name="connsiteY32" fmla="*/ 0 h 1318466"/>
                <a:gd name="connsiteX0" fmla="*/ 698889 w 1062815"/>
                <a:gd name="connsiteY0" fmla="*/ 0 h 1318466"/>
                <a:gd name="connsiteX1" fmla="*/ 776922 w 1062815"/>
                <a:gd name="connsiteY1" fmla="*/ 97106 h 1318466"/>
                <a:gd name="connsiteX2" fmla="*/ 879775 w 1062815"/>
                <a:gd name="connsiteY2" fmla="*/ 21777 h 1318466"/>
                <a:gd name="connsiteX3" fmla="*/ 927661 w 1062815"/>
                <a:gd name="connsiteY3" fmla="*/ 134040 h 1318466"/>
                <a:gd name="connsiteX4" fmla="*/ 1048334 w 1062815"/>
                <a:gd name="connsiteY4" fmla="*/ 85623 h 1318466"/>
                <a:gd name="connsiteX5" fmla="*/ 1062815 w 1062815"/>
                <a:gd name="connsiteY5" fmla="*/ 205397 h 1318466"/>
                <a:gd name="connsiteX6" fmla="*/ 1036132 w 1062815"/>
                <a:gd name="connsiteY6" fmla="*/ 250373 h 1318466"/>
                <a:gd name="connsiteX7" fmla="*/ 1001056 w 1062815"/>
                <a:gd name="connsiteY7" fmla="*/ 293240 h 1318466"/>
                <a:gd name="connsiteX8" fmla="*/ 843128 w 1062815"/>
                <a:gd name="connsiteY8" fmla="*/ 964850 h 1318466"/>
                <a:gd name="connsiteX9" fmla="*/ 836545 w 1062815"/>
                <a:gd name="connsiteY9" fmla="*/ 1073767 h 1318466"/>
                <a:gd name="connsiteX10" fmla="*/ 839091 w 1062815"/>
                <a:gd name="connsiteY10" fmla="*/ 1102578 h 1318466"/>
                <a:gd name="connsiteX11" fmla="*/ 785254 w 1062815"/>
                <a:gd name="connsiteY11" fmla="*/ 1178085 h 1318466"/>
                <a:gd name="connsiteX12" fmla="*/ 716681 w 1062815"/>
                <a:gd name="connsiteY12" fmla="*/ 1302543 h 1318466"/>
                <a:gd name="connsiteX13" fmla="*/ 661384 w 1062815"/>
                <a:gd name="connsiteY13" fmla="*/ 1299642 h 1318466"/>
                <a:gd name="connsiteX14" fmla="*/ 388643 w 1062815"/>
                <a:gd name="connsiteY14" fmla="*/ 1313947 h 1318466"/>
                <a:gd name="connsiteX15" fmla="*/ 360662 w 1062815"/>
                <a:gd name="connsiteY15" fmla="*/ 1318466 h 1318466"/>
                <a:gd name="connsiteX16" fmla="*/ 342543 w 1062815"/>
                <a:gd name="connsiteY16" fmla="*/ 1304216 h 1318466"/>
                <a:gd name="connsiteX17" fmla="*/ 148412 w 1062815"/>
                <a:gd name="connsiteY17" fmla="*/ 938608 h 1318466"/>
                <a:gd name="connsiteX18" fmla="*/ 140189 w 1062815"/>
                <a:gd name="connsiteY18" fmla="*/ 846025 h 1318466"/>
                <a:gd name="connsiteX19" fmla="*/ 23814 w 1062815"/>
                <a:gd name="connsiteY19" fmla="*/ 804514 h 1318466"/>
                <a:gd name="connsiteX20" fmla="*/ 106191 w 1062815"/>
                <a:gd name="connsiteY20" fmla="*/ 710459 h 1318466"/>
                <a:gd name="connsiteX21" fmla="*/ 0 w 1062815"/>
                <a:gd name="connsiteY21" fmla="*/ 639102 h 1318466"/>
                <a:gd name="connsiteX22" fmla="*/ 106191 w 1062815"/>
                <a:gd name="connsiteY22" fmla="*/ 567745 h 1318466"/>
                <a:gd name="connsiteX23" fmla="*/ 23814 w 1062815"/>
                <a:gd name="connsiteY23" fmla="*/ 473690 h 1318466"/>
                <a:gd name="connsiteX24" fmla="*/ 146579 w 1062815"/>
                <a:gd name="connsiteY24" fmla="*/ 429900 h 1318466"/>
                <a:gd name="connsiteX25" fmla="*/ 93633 w 1062815"/>
                <a:gd name="connsiteY25" fmla="*/ 319551 h 1318466"/>
                <a:gd name="connsiteX26" fmla="*/ 224612 w 1062815"/>
                <a:gd name="connsiteY26" fmla="*/ 306308 h 1318466"/>
                <a:gd name="connsiteX27" fmla="*/ 204700 w 1062815"/>
                <a:gd name="connsiteY27" fmla="*/ 187189 h 1318466"/>
                <a:gd name="connsiteX28" fmla="*/ 334963 w 1062815"/>
                <a:gd name="connsiteY28" fmla="*/ 205397 h 1318466"/>
                <a:gd name="connsiteX29" fmla="*/ 349445 w 1062815"/>
                <a:gd name="connsiteY29" fmla="*/ 85623 h 1318466"/>
                <a:gd name="connsiteX30" fmla="*/ 470117 w 1062815"/>
                <a:gd name="connsiteY30" fmla="*/ 134040 h 1318466"/>
                <a:gd name="connsiteX31" fmla="*/ 518003 w 1062815"/>
                <a:gd name="connsiteY31" fmla="*/ 21777 h 1318466"/>
                <a:gd name="connsiteX32" fmla="*/ 620856 w 1062815"/>
                <a:gd name="connsiteY32" fmla="*/ 97106 h 1318466"/>
                <a:gd name="connsiteX33" fmla="*/ 698889 w 1062815"/>
                <a:gd name="connsiteY33" fmla="*/ 0 h 1318466"/>
                <a:gd name="connsiteX0" fmla="*/ 1036132 w 1119726"/>
                <a:gd name="connsiteY0" fmla="*/ 250373 h 1318466"/>
                <a:gd name="connsiteX1" fmla="*/ 1001056 w 1119726"/>
                <a:gd name="connsiteY1" fmla="*/ 293240 h 1318466"/>
                <a:gd name="connsiteX2" fmla="*/ 843128 w 1119726"/>
                <a:gd name="connsiteY2" fmla="*/ 964850 h 1318466"/>
                <a:gd name="connsiteX3" fmla="*/ 836545 w 1119726"/>
                <a:gd name="connsiteY3" fmla="*/ 1073767 h 1318466"/>
                <a:gd name="connsiteX4" fmla="*/ 839091 w 1119726"/>
                <a:gd name="connsiteY4" fmla="*/ 1102578 h 1318466"/>
                <a:gd name="connsiteX5" fmla="*/ 785254 w 1119726"/>
                <a:gd name="connsiteY5" fmla="*/ 1178085 h 1318466"/>
                <a:gd name="connsiteX6" fmla="*/ 716681 w 1119726"/>
                <a:gd name="connsiteY6" fmla="*/ 1302543 h 1318466"/>
                <a:gd name="connsiteX7" fmla="*/ 661384 w 1119726"/>
                <a:gd name="connsiteY7" fmla="*/ 1299642 h 1318466"/>
                <a:gd name="connsiteX8" fmla="*/ 388643 w 1119726"/>
                <a:gd name="connsiteY8" fmla="*/ 1313947 h 1318466"/>
                <a:gd name="connsiteX9" fmla="*/ 360662 w 1119726"/>
                <a:gd name="connsiteY9" fmla="*/ 1318466 h 1318466"/>
                <a:gd name="connsiteX10" fmla="*/ 342543 w 1119726"/>
                <a:gd name="connsiteY10" fmla="*/ 1304216 h 1318466"/>
                <a:gd name="connsiteX11" fmla="*/ 148412 w 1119726"/>
                <a:gd name="connsiteY11" fmla="*/ 938608 h 1318466"/>
                <a:gd name="connsiteX12" fmla="*/ 140189 w 1119726"/>
                <a:gd name="connsiteY12" fmla="*/ 846025 h 1318466"/>
                <a:gd name="connsiteX13" fmla="*/ 23814 w 1119726"/>
                <a:gd name="connsiteY13" fmla="*/ 804514 h 1318466"/>
                <a:gd name="connsiteX14" fmla="*/ 106191 w 1119726"/>
                <a:gd name="connsiteY14" fmla="*/ 710459 h 1318466"/>
                <a:gd name="connsiteX15" fmla="*/ 0 w 1119726"/>
                <a:gd name="connsiteY15" fmla="*/ 639102 h 1318466"/>
                <a:gd name="connsiteX16" fmla="*/ 106191 w 1119726"/>
                <a:gd name="connsiteY16" fmla="*/ 567745 h 1318466"/>
                <a:gd name="connsiteX17" fmla="*/ 23814 w 1119726"/>
                <a:gd name="connsiteY17" fmla="*/ 473690 h 1318466"/>
                <a:gd name="connsiteX18" fmla="*/ 146579 w 1119726"/>
                <a:gd name="connsiteY18" fmla="*/ 429900 h 1318466"/>
                <a:gd name="connsiteX19" fmla="*/ 93633 w 1119726"/>
                <a:gd name="connsiteY19" fmla="*/ 319551 h 1318466"/>
                <a:gd name="connsiteX20" fmla="*/ 224612 w 1119726"/>
                <a:gd name="connsiteY20" fmla="*/ 306308 h 1318466"/>
                <a:gd name="connsiteX21" fmla="*/ 204700 w 1119726"/>
                <a:gd name="connsiteY21" fmla="*/ 187189 h 1318466"/>
                <a:gd name="connsiteX22" fmla="*/ 334963 w 1119726"/>
                <a:gd name="connsiteY22" fmla="*/ 205397 h 1318466"/>
                <a:gd name="connsiteX23" fmla="*/ 349445 w 1119726"/>
                <a:gd name="connsiteY23" fmla="*/ 85623 h 1318466"/>
                <a:gd name="connsiteX24" fmla="*/ 470117 w 1119726"/>
                <a:gd name="connsiteY24" fmla="*/ 134040 h 1318466"/>
                <a:gd name="connsiteX25" fmla="*/ 518003 w 1119726"/>
                <a:gd name="connsiteY25" fmla="*/ 21777 h 1318466"/>
                <a:gd name="connsiteX26" fmla="*/ 620856 w 1119726"/>
                <a:gd name="connsiteY26" fmla="*/ 97106 h 1318466"/>
                <a:gd name="connsiteX27" fmla="*/ 698889 w 1119726"/>
                <a:gd name="connsiteY27" fmla="*/ 0 h 1318466"/>
                <a:gd name="connsiteX28" fmla="*/ 776922 w 1119726"/>
                <a:gd name="connsiteY28" fmla="*/ 97106 h 1318466"/>
                <a:gd name="connsiteX29" fmla="*/ 879775 w 1119726"/>
                <a:gd name="connsiteY29" fmla="*/ 21777 h 1318466"/>
                <a:gd name="connsiteX30" fmla="*/ 927661 w 1119726"/>
                <a:gd name="connsiteY30" fmla="*/ 134040 h 1318466"/>
                <a:gd name="connsiteX31" fmla="*/ 1048334 w 1119726"/>
                <a:gd name="connsiteY31" fmla="*/ 85623 h 1318466"/>
                <a:gd name="connsiteX32" fmla="*/ 1062815 w 1119726"/>
                <a:gd name="connsiteY32" fmla="*/ 205397 h 1318466"/>
                <a:gd name="connsiteX33" fmla="*/ 1119726 w 1119726"/>
                <a:gd name="connsiteY33" fmla="*/ 341813 h 1318466"/>
                <a:gd name="connsiteX0" fmla="*/ 1036132 w 1062815"/>
                <a:gd name="connsiteY0" fmla="*/ 250373 h 1318466"/>
                <a:gd name="connsiteX1" fmla="*/ 1001056 w 1062815"/>
                <a:gd name="connsiteY1" fmla="*/ 293240 h 1318466"/>
                <a:gd name="connsiteX2" fmla="*/ 843128 w 1062815"/>
                <a:gd name="connsiteY2" fmla="*/ 964850 h 1318466"/>
                <a:gd name="connsiteX3" fmla="*/ 836545 w 1062815"/>
                <a:gd name="connsiteY3" fmla="*/ 1073767 h 1318466"/>
                <a:gd name="connsiteX4" fmla="*/ 839091 w 1062815"/>
                <a:gd name="connsiteY4" fmla="*/ 1102578 h 1318466"/>
                <a:gd name="connsiteX5" fmla="*/ 785254 w 1062815"/>
                <a:gd name="connsiteY5" fmla="*/ 1178085 h 1318466"/>
                <a:gd name="connsiteX6" fmla="*/ 716681 w 1062815"/>
                <a:gd name="connsiteY6" fmla="*/ 1302543 h 1318466"/>
                <a:gd name="connsiteX7" fmla="*/ 661384 w 1062815"/>
                <a:gd name="connsiteY7" fmla="*/ 1299642 h 1318466"/>
                <a:gd name="connsiteX8" fmla="*/ 388643 w 1062815"/>
                <a:gd name="connsiteY8" fmla="*/ 1313947 h 1318466"/>
                <a:gd name="connsiteX9" fmla="*/ 360662 w 1062815"/>
                <a:gd name="connsiteY9" fmla="*/ 1318466 h 1318466"/>
                <a:gd name="connsiteX10" fmla="*/ 342543 w 1062815"/>
                <a:gd name="connsiteY10" fmla="*/ 1304216 h 1318466"/>
                <a:gd name="connsiteX11" fmla="*/ 148412 w 1062815"/>
                <a:gd name="connsiteY11" fmla="*/ 938608 h 1318466"/>
                <a:gd name="connsiteX12" fmla="*/ 140189 w 1062815"/>
                <a:gd name="connsiteY12" fmla="*/ 846025 h 1318466"/>
                <a:gd name="connsiteX13" fmla="*/ 23814 w 1062815"/>
                <a:gd name="connsiteY13" fmla="*/ 804514 h 1318466"/>
                <a:gd name="connsiteX14" fmla="*/ 106191 w 1062815"/>
                <a:gd name="connsiteY14" fmla="*/ 710459 h 1318466"/>
                <a:gd name="connsiteX15" fmla="*/ 0 w 1062815"/>
                <a:gd name="connsiteY15" fmla="*/ 639102 h 1318466"/>
                <a:gd name="connsiteX16" fmla="*/ 106191 w 1062815"/>
                <a:gd name="connsiteY16" fmla="*/ 567745 h 1318466"/>
                <a:gd name="connsiteX17" fmla="*/ 23814 w 1062815"/>
                <a:gd name="connsiteY17" fmla="*/ 473690 h 1318466"/>
                <a:gd name="connsiteX18" fmla="*/ 146579 w 1062815"/>
                <a:gd name="connsiteY18" fmla="*/ 429900 h 1318466"/>
                <a:gd name="connsiteX19" fmla="*/ 93633 w 1062815"/>
                <a:gd name="connsiteY19" fmla="*/ 319551 h 1318466"/>
                <a:gd name="connsiteX20" fmla="*/ 224612 w 1062815"/>
                <a:gd name="connsiteY20" fmla="*/ 306308 h 1318466"/>
                <a:gd name="connsiteX21" fmla="*/ 204700 w 1062815"/>
                <a:gd name="connsiteY21" fmla="*/ 187189 h 1318466"/>
                <a:gd name="connsiteX22" fmla="*/ 334963 w 1062815"/>
                <a:gd name="connsiteY22" fmla="*/ 205397 h 1318466"/>
                <a:gd name="connsiteX23" fmla="*/ 349445 w 1062815"/>
                <a:gd name="connsiteY23" fmla="*/ 85623 h 1318466"/>
                <a:gd name="connsiteX24" fmla="*/ 470117 w 1062815"/>
                <a:gd name="connsiteY24" fmla="*/ 134040 h 1318466"/>
                <a:gd name="connsiteX25" fmla="*/ 518003 w 1062815"/>
                <a:gd name="connsiteY25" fmla="*/ 21777 h 1318466"/>
                <a:gd name="connsiteX26" fmla="*/ 620856 w 1062815"/>
                <a:gd name="connsiteY26" fmla="*/ 97106 h 1318466"/>
                <a:gd name="connsiteX27" fmla="*/ 698889 w 1062815"/>
                <a:gd name="connsiteY27" fmla="*/ 0 h 1318466"/>
                <a:gd name="connsiteX28" fmla="*/ 776922 w 1062815"/>
                <a:gd name="connsiteY28" fmla="*/ 97106 h 1318466"/>
                <a:gd name="connsiteX29" fmla="*/ 879775 w 1062815"/>
                <a:gd name="connsiteY29" fmla="*/ 21777 h 1318466"/>
                <a:gd name="connsiteX30" fmla="*/ 927661 w 1062815"/>
                <a:gd name="connsiteY30" fmla="*/ 134040 h 1318466"/>
                <a:gd name="connsiteX31" fmla="*/ 1048334 w 1062815"/>
                <a:gd name="connsiteY31" fmla="*/ 85623 h 1318466"/>
                <a:gd name="connsiteX32" fmla="*/ 1062815 w 1062815"/>
                <a:gd name="connsiteY32" fmla="*/ 205397 h 1318466"/>
                <a:gd name="connsiteX0" fmla="*/ 1001056 w 1062815"/>
                <a:gd name="connsiteY0" fmla="*/ 293240 h 1318466"/>
                <a:gd name="connsiteX1" fmla="*/ 843128 w 1062815"/>
                <a:gd name="connsiteY1" fmla="*/ 964850 h 1318466"/>
                <a:gd name="connsiteX2" fmla="*/ 836545 w 1062815"/>
                <a:gd name="connsiteY2" fmla="*/ 1073767 h 1318466"/>
                <a:gd name="connsiteX3" fmla="*/ 839091 w 1062815"/>
                <a:gd name="connsiteY3" fmla="*/ 1102578 h 1318466"/>
                <a:gd name="connsiteX4" fmla="*/ 785254 w 1062815"/>
                <a:gd name="connsiteY4" fmla="*/ 1178085 h 1318466"/>
                <a:gd name="connsiteX5" fmla="*/ 716681 w 1062815"/>
                <a:gd name="connsiteY5" fmla="*/ 1302543 h 1318466"/>
                <a:gd name="connsiteX6" fmla="*/ 661384 w 1062815"/>
                <a:gd name="connsiteY6" fmla="*/ 1299642 h 1318466"/>
                <a:gd name="connsiteX7" fmla="*/ 388643 w 1062815"/>
                <a:gd name="connsiteY7" fmla="*/ 1313947 h 1318466"/>
                <a:gd name="connsiteX8" fmla="*/ 360662 w 1062815"/>
                <a:gd name="connsiteY8" fmla="*/ 1318466 h 1318466"/>
                <a:gd name="connsiteX9" fmla="*/ 342543 w 1062815"/>
                <a:gd name="connsiteY9" fmla="*/ 1304216 h 1318466"/>
                <a:gd name="connsiteX10" fmla="*/ 148412 w 1062815"/>
                <a:gd name="connsiteY10" fmla="*/ 938608 h 1318466"/>
                <a:gd name="connsiteX11" fmla="*/ 140189 w 1062815"/>
                <a:gd name="connsiteY11" fmla="*/ 846025 h 1318466"/>
                <a:gd name="connsiteX12" fmla="*/ 23814 w 1062815"/>
                <a:gd name="connsiteY12" fmla="*/ 804514 h 1318466"/>
                <a:gd name="connsiteX13" fmla="*/ 106191 w 1062815"/>
                <a:gd name="connsiteY13" fmla="*/ 710459 h 1318466"/>
                <a:gd name="connsiteX14" fmla="*/ 0 w 1062815"/>
                <a:gd name="connsiteY14" fmla="*/ 639102 h 1318466"/>
                <a:gd name="connsiteX15" fmla="*/ 106191 w 1062815"/>
                <a:gd name="connsiteY15" fmla="*/ 567745 h 1318466"/>
                <a:gd name="connsiteX16" fmla="*/ 23814 w 1062815"/>
                <a:gd name="connsiteY16" fmla="*/ 473690 h 1318466"/>
                <a:gd name="connsiteX17" fmla="*/ 146579 w 1062815"/>
                <a:gd name="connsiteY17" fmla="*/ 429900 h 1318466"/>
                <a:gd name="connsiteX18" fmla="*/ 93633 w 1062815"/>
                <a:gd name="connsiteY18" fmla="*/ 319551 h 1318466"/>
                <a:gd name="connsiteX19" fmla="*/ 224612 w 1062815"/>
                <a:gd name="connsiteY19" fmla="*/ 306308 h 1318466"/>
                <a:gd name="connsiteX20" fmla="*/ 204700 w 1062815"/>
                <a:gd name="connsiteY20" fmla="*/ 187189 h 1318466"/>
                <a:gd name="connsiteX21" fmla="*/ 334963 w 1062815"/>
                <a:gd name="connsiteY21" fmla="*/ 205397 h 1318466"/>
                <a:gd name="connsiteX22" fmla="*/ 349445 w 1062815"/>
                <a:gd name="connsiteY22" fmla="*/ 85623 h 1318466"/>
                <a:gd name="connsiteX23" fmla="*/ 470117 w 1062815"/>
                <a:gd name="connsiteY23" fmla="*/ 134040 h 1318466"/>
                <a:gd name="connsiteX24" fmla="*/ 518003 w 1062815"/>
                <a:gd name="connsiteY24" fmla="*/ 21777 h 1318466"/>
                <a:gd name="connsiteX25" fmla="*/ 620856 w 1062815"/>
                <a:gd name="connsiteY25" fmla="*/ 97106 h 1318466"/>
                <a:gd name="connsiteX26" fmla="*/ 698889 w 1062815"/>
                <a:gd name="connsiteY26" fmla="*/ 0 h 1318466"/>
                <a:gd name="connsiteX27" fmla="*/ 776922 w 1062815"/>
                <a:gd name="connsiteY27" fmla="*/ 97106 h 1318466"/>
                <a:gd name="connsiteX28" fmla="*/ 879775 w 1062815"/>
                <a:gd name="connsiteY28" fmla="*/ 21777 h 1318466"/>
                <a:gd name="connsiteX29" fmla="*/ 927661 w 1062815"/>
                <a:gd name="connsiteY29" fmla="*/ 134040 h 1318466"/>
                <a:gd name="connsiteX30" fmla="*/ 1048334 w 1062815"/>
                <a:gd name="connsiteY30" fmla="*/ 85623 h 1318466"/>
                <a:gd name="connsiteX31" fmla="*/ 1062815 w 1062815"/>
                <a:gd name="connsiteY31" fmla="*/ 205397 h 13184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062815" h="1318466">
                  <a:moveTo>
                    <a:pt x="1001056" y="293240"/>
                  </a:moveTo>
                  <a:cubicBezTo>
                    <a:pt x="888533" y="448597"/>
                    <a:pt x="863909" y="796832"/>
                    <a:pt x="843128" y="964850"/>
                  </a:cubicBezTo>
                  <a:cubicBezTo>
                    <a:pt x="837933" y="1006855"/>
                    <a:pt x="836075" y="1042425"/>
                    <a:pt x="836545" y="1073767"/>
                  </a:cubicBezTo>
                  <a:lnTo>
                    <a:pt x="839091" y="1102578"/>
                  </a:lnTo>
                  <a:lnTo>
                    <a:pt x="785254" y="1178085"/>
                  </a:lnTo>
                  <a:lnTo>
                    <a:pt x="716681" y="1302543"/>
                  </a:lnTo>
                  <a:lnTo>
                    <a:pt x="661384" y="1299642"/>
                  </a:lnTo>
                  <a:cubicBezTo>
                    <a:pt x="567957" y="1299642"/>
                    <a:pt x="476741" y="1304568"/>
                    <a:pt x="388643" y="1313947"/>
                  </a:cubicBezTo>
                  <a:lnTo>
                    <a:pt x="360662" y="1318466"/>
                  </a:lnTo>
                  <a:lnTo>
                    <a:pt x="342543" y="1304216"/>
                  </a:lnTo>
                  <a:cubicBezTo>
                    <a:pt x="244877" y="1212732"/>
                    <a:pt x="174755" y="1084721"/>
                    <a:pt x="148412" y="938608"/>
                  </a:cubicBezTo>
                  <a:lnTo>
                    <a:pt x="140189" y="846025"/>
                  </a:lnTo>
                  <a:lnTo>
                    <a:pt x="23814" y="804514"/>
                  </a:lnTo>
                  <a:lnTo>
                    <a:pt x="106191" y="710459"/>
                  </a:lnTo>
                  <a:lnTo>
                    <a:pt x="0" y="639102"/>
                  </a:lnTo>
                  <a:lnTo>
                    <a:pt x="106191" y="567745"/>
                  </a:lnTo>
                  <a:lnTo>
                    <a:pt x="23814" y="473690"/>
                  </a:lnTo>
                  <a:lnTo>
                    <a:pt x="146579" y="429900"/>
                  </a:lnTo>
                  <a:lnTo>
                    <a:pt x="93633" y="319551"/>
                  </a:lnTo>
                  <a:lnTo>
                    <a:pt x="224612" y="306308"/>
                  </a:lnTo>
                  <a:lnTo>
                    <a:pt x="204700" y="187189"/>
                  </a:lnTo>
                  <a:lnTo>
                    <a:pt x="334963" y="205397"/>
                  </a:lnTo>
                  <a:lnTo>
                    <a:pt x="349445" y="85623"/>
                  </a:lnTo>
                  <a:lnTo>
                    <a:pt x="470117" y="134040"/>
                  </a:lnTo>
                  <a:lnTo>
                    <a:pt x="518003" y="21777"/>
                  </a:lnTo>
                  <a:lnTo>
                    <a:pt x="620856" y="97106"/>
                  </a:lnTo>
                  <a:lnTo>
                    <a:pt x="698889" y="0"/>
                  </a:lnTo>
                  <a:lnTo>
                    <a:pt x="776922" y="97106"/>
                  </a:lnTo>
                  <a:lnTo>
                    <a:pt x="879775" y="21777"/>
                  </a:lnTo>
                  <a:lnTo>
                    <a:pt x="927661" y="134040"/>
                  </a:lnTo>
                  <a:lnTo>
                    <a:pt x="1048334" y="85623"/>
                  </a:lnTo>
                  <a:lnTo>
                    <a:pt x="1062815" y="205397"/>
                  </a:lnTo>
                </a:path>
              </a:pathLst>
            </a:custGeom>
            <a:solidFill>
              <a:srgbClr val="C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26" name="グループ化 25">
              <a:extLst>
                <a:ext uri="{FF2B5EF4-FFF2-40B4-BE49-F238E27FC236}">
                  <a16:creationId xmlns:a16="http://schemas.microsoft.com/office/drawing/2014/main" id="{3413B93A-8CA1-4003-BBC8-D1166E6D960F}"/>
                </a:ext>
              </a:extLst>
            </p:cNvPr>
            <p:cNvGrpSpPr/>
            <p:nvPr/>
          </p:nvGrpSpPr>
          <p:grpSpPr>
            <a:xfrm flipH="1">
              <a:off x="4375593" y="4376368"/>
              <a:ext cx="171842" cy="406408"/>
              <a:chOff x="6189534" y="4376368"/>
              <a:chExt cx="245573" cy="406408"/>
            </a:xfrm>
          </p:grpSpPr>
          <p:sp>
            <p:nvSpPr>
              <p:cNvPr id="29" name="円/楕円 368">
                <a:extLst>
                  <a:ext uri="{FF2B5EF4-FFF2-40B4-BE49-F238E27FC236}">
                    <a16:creationId xmlns:a16="http://schemas.microsoft.com/office/drawing/2014/main" id="{846C0298-ABE3-4259-B1EA-D6C58253B9F8}"/>
                  </a:ext>
                </a:extLst>
              </p:cNvPr>
              <p:cNvSpPr/>
              <p:nvPr/>
            </p:nvSpPr>
            <p:spPr>
              <a:xfrm rot="900000" flipH="1">
                <a:off x="6189534" y="4376368"/>
                <a:ext cx="245573" cy="406408"/>
              </a:xfrm>
              <a:custGeom>
                <a:avLst/>
                <a:gdLst>
                  <a:gd name="connsiteX0" fmla="*/ 0 w 216246"/>
                  <a:gd name="connsiteY0" fmla="*/ 168522 h 337044"/>
                  <a:gd name="connsiteX1" fmla="*/ 108123 w 216246"/>
                  <a:gd name="connsiteY1" fmla="*/ 0 h 337044"/>
                  <a:gd name="connsiteX2" fmla="*/ 216246 w 216246"/>
                  <a:gd name="connsiteY2" fmla="*/ 168522 h 337044"/>
                  <a:gd name="connsiteX3" fmla="*/ 108123 w 216246"/>
                  <a:gd name="connsiteY3" fmla="*/ 337044 h 337044"/>
                  <a:gd name="connsiteX4" fmla="*/ 0 w 216246"/>
                  <a:gd name="connsiteY4" fmla="*/ 168522 h 337044"/>
                  <a:gd name="connsiteX0" fmla="*/ 0 w 227371"/>
                  <a:gd name="connsiteY0" fmla="*/ 170508 h 339030"/>
                  <a:gd name="connsiteX1" fmla="*/ 108123 w 227371"/>
                  <a:gd name="connsiteY1" fmla="*/ 1986 h 339030"/>
                  <a:gd name="connsiteX2" fmla="*/ 211667 w 227371"/>
                  <a:gd name="connsiteY2" fmla="*/ 83801 h 339030"/>
                  <a:gd name="connsiteX3" fmla="*/ 216246 w 227371"/>
                  <a:gd name="connsiteY3" fmla="*/ 170508 h 339030"/>
                  <a:gd name="connsiteX4" fmla="*/ 108123 w 227371"/>
                  <a:gd name="connsiteY4" fmla="*/ 339030 h 339030"/>
                  <a:gd name="connsiteX5" fmla="*/ 0 w 227371"/>
                  <a:gd name="connsiteY5" fmla="*/ 170508 h 339030"/>
                  <a:gd name="connsiteX0" fmla="*/ 216246 w 307686"/>
                  <a:gd name="connsiteY0" fmla="*/ 170508 h 339030"/>
                  <a:gd name="connsiteX1" fmla="*/ 108123 w 307686"/>
                  <a:gd name="connsiteY1" fmla="*/ 339030 h 339030"/>
                  <a:gd name="connsiteX2" fmla="*/ 0 w 307686"/>
                  <a:gd name="connsiteY2" fmla="*/ 170508 h 339030"/>
                  <a:gd name="connsiteX3" fmla="*/ 108123 w 307686"/>
                  <a:gd name="connsiteY3" fmla="*/ 1986 h 339030"/>
                  <a:gd name="connsiteX4" fmla="*/ 211667 w 307686"/>
                  <a:gd name="connsiteY4" fmla="*/ 83801 h 339030"/>
                  <a:gd name="connsiteX5" fmla="*/ 307686 w 307686"/>
                  <a:gd name="connsiteY5" fmla="*/ 261948 h 339030"/>
                  <a:gd name="connsiteX0" fmla="*/ 216246 w 216246"/>
                  <a:gd name="connsiteY0" fmla="*/ 170508 h 339030"/>
                  <a:gd name="connsiteX1" fmla="*/ 108123 w 216246"/>
                  <a:gd name="connsiteY1" fmla="*/ 339030 h 339030"/>
                  <a:gd name="connsiteX2" fmla="*/ 0 w 216246"/>
                  <a:gd name="connsiteY2" fmla="*/ 170508 h 339030"/>
                  <a:gd name="connsiteX3" fmla="*/ 108123 w 216246"/>
                  <a:gd name="connsiteY3" fmla="*/ 1986 h 339030"/>
                  <a:gd name="connsiteX4" fmla="*/ 211667 w 216246"/>
                  <a:gd name="connsiteY4" fmla="*/ 83801 h 339030"/>
                  <a:gd name="connsiteX0" fmla="*/ 108123 w 211667"/>
                  <a:gd name="connsiteY0" fmla="*/ 339030 h 339030"/>
                  <a:gd name="connsiteX1" fmla="*/ 0 w 211667"/>
                  <a:gd name="connsiteY1" fmla="*/ 170508 h 339030"/>
                  <a:gd name="connsiteX2" fmla="*/ 108123 w 211667"/>
                  <a:gd name="connsiteY2" fmla="*/ 1986 h 339030"/>
                  <a:gd name="connsiteX3" fmla="*/ 211667 w 211667"/>
                  <a:gd name="connsiteY3" fmla="*/ 83801 h 339030"/>
                  <a:gd name="connsiteX0" fmla="*/ 108123 w 211667"/>
                  <a:gd name="connsiteY0" fmla="*/ 340366 h 340366"/>
                  <a:gd name="connsiteX1" fmla="*/ 0 w 211667"/>
                  <a:gd name="connsiteY1" fmla="*/ 171844 h 340366"/>
                  <a:gd name="connsiteX2" fmla="*/ 108123 w 211667"/>
                  <a:gd name="connsiteY2" fmla="*/ 3322 h 340366"/>
                  <a:gd name="connsiteX3" fmla="*/ 211667 w 211667"/>
                  <a:gd name="connsiteY3" fmla="*/ 85137 h 340366"/>
                  <a:gd name="connsiteX0" fmla="*/ 108123 w 203820"/>
                  <a:gd name="connsiteY0" fmla="*/ 338586 h 338586"/>
                  <a:gd name="connsiteX1" fmla="*/ 0 w 203820"/>
                  <a:gd name="connsiteY1" fmla="*/ 170064 h 338586"/>
                  <a:gd name="connsiteX2" fmla="*/ 108123 w 203820"/>
                  <a:gd name="connsiteY2" fmla="*/ 1542 h 338586"/>
                  <a:gd name="connsiteX3" fmla="*/ 203820 w 203820"/>
                  <a:gd name="connsiteY3" fmla="*/ 103441 h 338586"/>
                  <a:gd name="connsiteX0" fmla="*/ 108123 w 203820"/>
                  <a:gd name="connsiteY0" fmla="*/ 337309 h 337309"/>
                  <a:gd name="connsiteX1" fmla="*/ 0 w 203820"/>
                  <a:gd name="connsiteY1" fmla="*/ 168787 h 337309"/>
                  <a:gd name="connsiteX2" fmla="*/ 108123 w 203820"/>
                  <a:gd name="connsiteY2" fmla="*/ 265 h 337309"/>
                  <a:gd name="connsiteX3" fmla="*/ 203820 w 203820"/>
                  <a:gd name="connsiteY3" fmla="*/ 102164 h 337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3820" h="337309">
                    <a:moveTo>
                      <a:pt x="108123" y="337309"/>
                    </a:moveTo>
                    <a:cubicBezTo>
                      <a:pt x="48408" y="337309"/>
                      <a:pt x="0" y="261859"/>
                      <a:pt x="0" y="168787"/>
                    </a:cubicBezTo>
                    <a:cubicBezTo>
                      <a:pt x="0" y="75715"/>
                      <a:pt x="49017" y="-5227"/>
                      <a:pt x="108123" y="265"/>
                    </a:cubicBezTo>
                    <a:cubicBezTo>
                      <a:pt x="167229" y="5757"/>
                      <a:pt x="195044" y="39575"/>
                      <a:pt x="203820" y="102164"/>
                    </a:cubicBezTo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0" name="円/楕円 369">
                <a:extLst>
                  <a:ext uri="{FF2B5EF4-FFF2-40B4-BE49-F238E27FC236}">
                    <a16:creationId xmlns:a16="http://schemas.microsoft.com/office/drawing/2014/main" id="{868A4B81-D5E8-4A3E-8B87-5D50BAC0CCF6}"/>
                  </a:ext>
                </a:extLst>
              </p:cNvPr>
              <p:cNvSpPr/>
              <p:nvPr/>
            </p:nvSpPr>
            <p:spPr>
              <a:xfrm rot="900000" flipH="1">
                <a:off x="6242517" y="4446917"/>
                <a:ext cx="145381" cy="266390"/>
              </a:xfrm>
              <a:custGeom>
                <a:avLst/>
                <a:gdLst>
                  <a:gd name="connsiteX0" fmla="*/ 0 w 137951"/>
                  <a:gd name="connsiteY0" fmla="*/ 109765 h 219530"/>
                  <a:gd name="connsiteX1" fmla="*/ 68976 w 137951"/>
                  <a:gd name="connsiteY1" fmla="*/ 0 h 219530"/>
                  <a:gd name="connsiteX2" fmla="*/ 137952 w 137951"/>
                  <a:gd name="connsiteY2" fmla="*/ 109765 h 219530"/>
                  <a:gd name="connsiteX3" fmla="*/ 68976 w 137951"/>
                  <a:gd name="connsiteY3" fmla="*/ 219530 h 219530"/>
                  <a:gd name="connsiteX4" fmla="*/ 0 w 137951"/>
                  <a:gd name="connsiteY4" fmla="*/ 109765 h 219530"/>
                  <a:gd name="connsiteX0" fmla="*/ 0 w 137952"/>
                  <a:gd name="connsiteY0" fmla="*/ 109765 h 219530"/>
                  <a:gd name="connsiteX1" fmla="*/ 68976 w 137952"/>
                  <a:gd name="connsiteY1" fmla="*/ 0 h 219530"/>
                  <a:gd name="connsiteX2" fmla="*/ 137952 w 137952"/>
                  <a:gd name="connsiteY2" fmla="*/ 109765 h 219530"/>
                  <a:gd name="connsiteX3" fmla="*/ 68976 w 137952"/>
                  <a:gd name="connsiteY3" fmla="*/ 219530 h 219530"/>
                  <a:gd name="connsiteX4" fmla="*/ 0 w 137952"/>
                  <a:gd name="connsiteY4" fmla="*/ 109765 h 219530"/>
                  <a:gd name="connsiteX0" fmla="*/ 0 w 120663"/>
                  <a:gd name="connsiteY0" fmla="*/ 110869 h 221097"/>
                  <a:gd name="connsiteX1" fmla="*/ 68976 w 120663"/>
                  <a:gd name="connsiteY1" fmla="*/ 1104 h 221097"/>
                  <a:gd name="connsiteX2" fmla="*/ 120663 w 120663"/>
                  <a:gd name="connsiteY2" fmla="*/ 74187 h 221097"/>
                  <a:gd name="connsiteX3" fmla="*/ 68976 w 120663"/>
                  <a:gd name="connsiteY3" fmla="*/ 220634 h 221097"/>
                  <a:gd name="connsiteX4" fmla="*/ 0 w 120663"/>
                  <a:gd name="connsiteY4" fmla="*/ 110869 h 221097"/>
                  <a:gd name="connsiteX0" fmla="*/ 0 w 120663"/>
                  <a:gd name="connsiteY0" fmla="*/ 110869 h 221097"/>
                  <a:gd name="connsiteX1" fmla="*/ 68976 w 120663"/>
                  <a:gd name="connsiteY1" fmla="*/ 1104 h 221097"/>
                  <a:gd name="connsiteX2" fmla="*/ 120663 w 120663"/>
                  <a:gd name="connsiteY2" fmla="*/ 74187 h 221097"/>
                  <a:gd name="connsiteX3" fmla="*/ 68976 w 120663"/>
                  <a:gd name="connsiteY3" fmla="*/ 220634 h 221097"/>
                  <a:gd name="connsiteX4" fmla="*/ 0 w 120663"/>
                  <a:gd name="connsiteY4" fmla="*/ 110869 h 221097"/>
                  <a:gd name="connsiteX0" fmla="*/ 0 w 120663"/>
                  <a:gd name="connsiteY0" fmla="*/ 110869 h 221097"/>
                  <a:gd name="connsiteX1" fmla="*/ 68976 w 120663"/>
                  <a:gd name="connsiteY1" fmla="*/ 1104 h 221097"/>
                  <a:gd name="connsiteX2" fmla="*/ 120663 w 120663"/>
                  <a:gd name="connsiteY2" fmla="*/ 74187 h 221097"/>
                  <a:gd name="connsiteX3" fmla="*/ 68976 w 120663"/>
                  <a:gd name="connsiteY3" fmla="*/ 220634 h 221097"/>
                  <a:gd name="connsiteX4" fmla="*/ 0 w 120663"/>
                  <a:gd name="connsiteY4" fmla="*/ 110869 h 2210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0663" h="221097">
                    <a:moveTo>
                      <a:pt x="0" y="110869"/>
                    </a:moveTo>
                    <a:cubicBezTo>
                      <a:pt x="0" y="50247"/>
                      <a:pt x="48866" y="7218"/>
                      <a:pt x="68976" y="1104"/>
                    </a:cubicBezTo>
                    <a:cubicBezTo>
                      <a:pt x="89086" y="-5010"/>
                      <a:pt x="120663" y="13565"/>
                      <a:pt x="120663" y="74187"/>
                    </a:cubicBezTo>
                    <a:cubicBezTo>
                      <a:pt x="77082" y="150249"/>
                      <a:pt x="71181" y="180139"/>
                      <a:pt x="68976" y="220634"/>
                    </a:cubicBezTo>
                    <a:cubicBezTo>
                      <a:pt x="48866" y="226748"/>
                      <a:pt x="0" y="171491"/>
                      <a:pt x="0" y="110869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27" name="円/楕円 480">
              <a:extLst>
                <a:ext uri="{FF2B5EF4-FFF2-40B4-BE49-F238E27FC236}">
                  <a16:creationId xmlns:a16="http://schemas.microsoft.com/office/drawing/2014/main" id="{EAF8F10C-5E3A-495D-A7F3-8212E2281E9D}"/>
                </a:ext>
              </a:extLst>
            </p:cNvPr>
            <p:cNvSpPr/>
            <p:nvPr/>
          </p:nvSpPr>
          <p:spPr>
            <a:xfrm>
              <a:off x="4708271" y="4391888"/>
              <a:ext cx="99305" cy="83694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8" name="円/楕円 473">
              <a:extLst>
                <a:ext uri="{FF2B5EF4-FFF2-40B4-BE49-F238E27FC236}">
                  <a16:creationId xmlns:a16="http://schemas.microsoft.com/office/drawing/2014/main" id="{6A88093D-9890-40C2-9B15-BCDC9EC7B699}"/>
                </a:ext>
              </a:extLst>
            </p:cNvPr>
            <p:cNvSpPr/>
            <p:nvPr/>
          </p:nvSpPr>
          <p:spPr>
            <a:xfrm>
              <a:off x="4630927" y="4242385"/>
              <a:ext cx="192632" cy="65506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31" name="グループ化 30">
            <a:extLst>
              <a:ext uri="{FF2B5EF4-FFF2-40B4-BE49-F238E27FC236}">
                <a16:creationId xmlns:a16="http://schemas.microsoft.com/office/drawing/2014/main" id="{6BAA76E5-FF0C-4665-B78E-F4566558A8C6}"/>
              </a:ext>
            </a:extLst>
          </p:cNvPr>
          <p:cNvGrpSpPr/>
          <p:nvPr/>
        </p:nvGrpSpPr>
        <p:grpSpPr>
          <a:xfrm>
            <a:off x="4329381" y="937980"/>
            <a:ext cx="1353363" cy="2608932"/>
            <a:chOff x="3630642" y="937980"/>
            <a:chExt cx="1353363" cy="2608932"/>
          </a:xfrm>
        </p:grpSpPr>
        <p:sp>
          <p:nvSpPr>
            <p:cNvPr id="32" name="フリーフォーム: 図形 31">
              <a:extLst>
                <a:ext uri="{FF2B5EF4-FFF2-40B4-BE49-F238E27FC236}">
                  <a16:creationId xmlns:a16="http://schemas.microsoft.com/office/drawing/2014/main" id="{CEE1FA16-092F-4870-9FE9-601C963668F3}"/>
                </a:ext>
              </a:extLst>
            </p:cNvPr>
            <p:cNvSpPr/>
            <p:nvPr/>
          </p:nvSpPr>
          <p:spPr>
            <a:xfrm rot="21247903" flipH="1">
              <a:off x="4697362" y="1662664"/>
              <a:ext cx="169054" cy="194488"/>
            </a:xfrm>
            <a:custGeom>
              <a:avLst/>
              <a:gdLst>
                <a:gd name="connsiteX0" fmla="*/ 133718 w 168590"/>
                <a:gd name="connsiteY0" fmla="*/ 0 h 241869"/>
                <a:gd name="connsiteX1" fmla="*/ 145091 w 168590"/>
                <a:gd name="connsiteY1" fmla="*/ 28432 h 241869"/>
                <a:gd name="connsiteX2" fmla="*/ 168590 w 168590"/>
                <a:gd name="connsiteY2" fmla="*/ 156595 h 241869"/>
                <a:gd name="connsiteX3" fmla="*/ 84295 w 168590"/>
                <a:gd name="connsiteY3" fmla="*/ 241869 h 241869"/>
                <a:gd name="connsiteX4" fmla="*/ 0 w 168590"/>
                <a:gd name="connsiteY4" fmla="*/ 156595 h 241869"/>
                <a:gd name="connsiteX5" fmla="*/ 25880 w 168590"/>
                <a:gd name="connsiteY5" fmla="*/ 28432 h 241869"/>
                <a:gd name="connsiteX6" fmla="*/ 37274 w 168590"/>
                <a:gd name="connsiteY6" fmla="*/ 1638 h 241869"/>
                <a:gd name="connsiteX7" fmla="*/ 51484 w 168590"/>
                <a:gd name="connsiteY7" fmla="*/ 11330 h 241869"/>
                <a:gd name="connsiteX8" fmla="*/ 84295 w 168590"/>
                <a:gd name="connsiteY8" fmla="*/ 18031 h 241869"/>
                <a:gd name="connsiteX9" fmla="*/ 117107 w 168590"/>
                <a:gd name="connsiteY9" fmla="*/ 11330 h 241869"/>
                <a:gd name="connsiteX0" fmla="*/ 84295 w 175735"/>
                <a:gd name="connsiteY0" fmla="*/ 18031 h 241869"/>
                <a:gd name="connsiteX1" fmla="*/ 117107 w 175735"/>
                <a:gd name="connsiteY1" fmla="*/ 11330 h 241869"/>
                <a:gd name="connsiteX2" fmla="*/ 133718 w 175735"/>
                <a:gd name="connsiteY2" fmla="*/ 0 h 241869"/>
                <a:gd name="connsiteX3" fmla="*/ 145091 w 175735"/>
                <a:gd name="connsiteY3" fmla="*/ 28432 h 241869"/>
                <a:gd name="connsiteX4" fmla="*/ 168590 w 175735"/>
                <a:gd name="connsiteY4" fmla="*/ 156595 h 241869"/>
                <a:gd name="connsiteX5" fmla="*/ 84295 w 175735"/>
                <a:gd name="connsiteY5" fmla="*/ 241869 h 241869"/>
                <a:gd name="connsiteX6" fmla="*/ 0 w 175735"/>
                <a:gd name="connsiteY6" fmla="*/ 156595 h 241869"/>
                <a:gd name="connsiteX7" fmla="*/ 25880 w 175735"/>
                <a:gd name="connsiteY7" fmla="*/ 28432 h 241869"/>
                <a:gd name="connsiteX8" fmla="*/ 37274 w 175735"/>
                <a:gd name="connsiteY8" fmla="*/ 1638 h 241869"/>
                <a:gd name="connsiteX9" fmla="*/ 51484 w 175735"/>
                <a:gd name="connsiteY9" fmla="*/ 11330 h 241869"/>
                <a:gd name="connsiteX10" fmla="*/ 175735 w 175735"/>
                <a:gd name="connsiteY10" fmla="*/ 109471 h 241869"/>
                <a:gd name="connsiteX0" fmla="*/ 84295 w 168590"/>
                <a:gd name="connsiteY0" fmla="*/ 18031 h 241869"/>
                <a:gd name="connsiteX1" fmla="*/ 117107 w 168590"/>
                <a:gd name="connsiteY1" fmla="*/ 11330 h 241869"/>
                <a:gd name="connsiteX2" fmla="*/ 133718 w 168590"/>
                <a:gd name="connsiteY2" fmla="*/ 0 h 241869"/>
                <a:gd name="connsiteX3" fmla="*/ 145091 w 168590"/>
                <a:gd name="connsiteY3" fmla="*/ 28432 h 241869"/>
                <a:gd name="connsiteX4" fmla="*/ 168590 w 168590"/>
                <a:gd name="connsiteY4" fmla="*/ 156595 h 241869"/>
                <a:gd name="connsiteX5" fmla="*/ 84295 w 168590"/>
                <a:gd name="connsiteY5" fmla="*/ 241869 h 241869"/>
                <a:gd name="connsiteX6" fmla="*/ 0 w 168590"/>
                <a:gd name="connsiteY6" fmla="*/ 156595 h 241869"/>
                <a:gd name="connsiteX7" fmla="*/ 25880 w 168590"/>
                <a:gd name="connsiteY7" fmla="*/ 28432 h 241869"/>
                <a:gd name="connsiteX8" fmla="*/ 37274 w 168590"/>
                <a:gd name="connsiteY8" fmla="*/ 1638 h 241869"/>
                <a:gd name="connsiteX9" fmla="*/ 51484 w 168590"/>
                <a:gd name="connsiteY9" fmla="*/ 11330 h 241869"/>
                <a:gd name="connsiteX0" fmla="*/ 117107 w 168590"/>
                <a:gd name="connsiteY0" fmla="*/ 11330 h 241869"/>
                <a:gd name="connsiteX1" fmla="*/ 133718 w 168590"/>
                <a:gd name="connsiteY1" fmla="*/ 0 h 241869"/>
                <a:gd name="connsiteX2" fmla="*/ 145091 w 168590"/>
                <a:gd name="connsiteY2" fmla="*/ 28432 h 241869"/>
                <a:gd name="connsiteX3" fmla="*/ 168590 w 168590"/>
                <a:gd name="connsiteY3" fmla="*/ 156595 h 241869"/>
                <a:gd name="connsiteX4" fmla="*/ 84295 w 168590"/>
                <a:gd name="connsiteY4" fmla="*/ 241869 h 241869"/>
                <a:gd name="connsiteX5" fmla="*/ 0 w 168590"/>
                <a:gd name="connsiteY5" fmla="*/ 156595 h 241869"/>
                <a:gd name="connsiteX6" fmla="*/ 25880 w 168590"/>
                <a:gd name="connsiteY6" fmla="*/ 28432 h 241869"/>
                <a:gd name="connsiteX7" fmla="*/ 37274 w 168590"/>
                <a:gd name="connsiteY7" fmla="*/ 1638 h 241869"/>
                <a:gd name="connsiteX8" fmla="*/ 51484 w 168590"/>
                <a:gd name="connsiteY8" fmla="*/ 11330 h 241869"/>
                <a:gd name="connsiteX0" fmla="*/ 117107 w 168590"/>
                <a:gd name="connsiteY0" fmla="*/ 11330 h 241869"/>
                <a:gd name="connsiteX1" fmla="*/ 133718 w 168590"/>
                <a:gd name="connsiteY1" fmla="*/ 0 h 241869"/>
                <a:gd name="connsiteX2" fmla="*/ 145091 w 168590"/>
                <a:gd name="connsiteY2" fmla="*/ 28432 h 241869"/>
                <a:gd name="connsiteX3" fmla="*/ 168590 w 168590"/>
                <a:gd name="connsiteY3" fmla="*/ 156595 h 241869"/>
                <a:gd name="connsiteX4" fmla="*/ 84295 w 168590"/>
                <a:gd name="connsiteY4" fmla="*/ 241869 h 241869"/>
                <a:gd name="connsiteX5" fmla="*/ 0 w 168590"/>
                <a:gd name="connsiteY5" fmla="*/ 156595 h 241869"/>
                <a:gd name="connsiteX6" fmla="*/ 25880 w 168590"/>
                <a:gd name="connsiteY6" fmla="*/ 28432 h 241869"/>
                <a:gd name="connsiteX7" fmla="*/ 37274 w 168590"/>
                <a:gd name="connsiteY7" fmla="*/ 1638 h 241869"/>
                <a:gd name="connsiteX0" fmla="*/ 133718 w 168590"/>
                <a:gd name="connsiteY0" fmla="*/ 0 h 241869"/>
                <a:gd name="connsiteX1" fmla="*/ 145091 w 168590"/>
                <a:gd name="connsiteY1" fmla="*/ 28432 h 241869"/>
                <a:gd name="connsiteX2" fmla="*/ 168590 w 168590"/>
                <a:gd name="connsiteY2" fmla="*/ 156595 h 241869"/>
                <a:gd name="connsiteX3" fmla="*/ 84295 w 168590"/>
                <a:gd name="connsiteY3" fmla="*/ 241869 h 241869"/>
                <a:gd name="connsiteX4" fmla="*/ 0 w 168590"/>
                <a:gd name="connsiteY4" fmla="*/ 156595 h 241869"/>
                <a:gd name="connsiteX5" fmla="*/ 25880 w 168590"/>
                <a:gd name="connsiteY5" fmla="*/ 28432 h 241869"/>
                <a:gd name="connsiteX6" fmla="*/ 37274 w 168590"/>
                <a:gd name="connsiteY6" fmla="*/ 1638 h 241869"/>
                <a:gd name="connsiteX0" fmla="*/ 145091 w 168590"/>
                <a:gd name="connsiteY0" fmla="*/ 26794 h 240231"/>
                <a:gd name="connsiteX1" fmla="*/ 168590 w 168590"/>
                <a:gd name="connsiteY1" fmla="*/ 154957 h 240231"/>
                <a:gd name="connsiteX2" fmla="*/ 84295 w 168590"/>
                <a:gd name="connsiteY2" fmla="*/ 240231 h 240231"/>
                <a:gd name="connsiteX3" fmla="*/ 0 w 168590"/>
                <a:gd name="connsiteY3" fmla="*/ 154957 h 240231"/>
                <a:gd name="connsiteX4" fmla="*/ 25880 w 168590"/>
                <a:gd name="connsiteY4" fmla="*/ 26794 h 240231"/>
                <a:gd name="connsiteX5" fmla="*/ 37274 w 168590"/>
                <a:gd name="connsiteY5" fmla="*/ 0 h 240231"/>
                <a:gd name="connsiteX0" fmla="*/ 155298 w 173708"/>
                <a:gd name="connsiteY0" fmla="*/ 73814 h 240231"/>
                <a:gd name="connsiteX1" fmla="*/ 168590 w 173708"/>
                <a:gd name="connsiteY1" fmla="*/ 154957 h 240231"/>
                <a:gd name="connsiteX2" fmla="*/ 84295 w 173708"/>
                <a:gd name="connsiteY2" fmla="*/ 240231 h 240231"/>
                <a:gd name="connsiteX3" fmla="*/ 0 w 173708"/>
                <a:gd name="connsiteY3" fmla="*/ 154957 h 240231"/>
                <a:gd name="connsiteX4" fmla="*/ 25880 w 173708"/>
                <a:gd name="connsiteY4" fmla="*/ 26794 h 240231"/>
                <a:gd name="connsiteX5" fmla="*/ 37274 w 173708"/>
                <a:gd name="connsiteY5" fmla="*/ 0 h 240231"/>
                <a:gd name="connsiteX0" fmla="*/ 155298 w 173708"/>
                <a:gd name="connsiteY0" fmla="*/ 73814 h 240240"/>
                <a:gd name="connsiteX1" fmla="*/ 168590 w 173708"/>
                <a:gd name="connsiteY1" fmla="*/ 150682 h 240240"/>
                <a:gd name="connsiteX2" fmla="*/ 84295 w 173708"/>
                <a:gd name="connsiteY2" fmla="*/ 240231 h 240240"/>
                <a:gd name="connsiteX3" fmla="*/ 0 w 173708"/>
                <a:gd name="connsiteY3" fmla="*/ 154957 h 240240"/>
                <a:gd name="connsiteX4" fmla="*/ 25880 w 173708"/>
                <a:gd name="connsiteY4" fmla="*/ 26794 h 240240"/>
                <a:gd name="connsiteX5" fmla="*/ 37274 w 173708"/>
                <a:gd name="connsiteY5" fmla="*/ 0 h 240240"/>
                <a:gd name="connsiteX0" fmla="*/ 155298 w 171886"/>
                <a:gd name="connsiteY0" fmla="*/ 73814 h 240240"/>
                <a:gd name="connsiteX1" fmla="*/ 168590 w 171886"/>
                <a:gd name="connsiteY1" fmla="*/ 150682 h 240240"/>
                <a:gd name="connsiteX2" fmla="*/ 84295 w 171886"/>
                <a:gd name="connsiteY2" fmla="*/ 240231 h 240240"/>
                <a:gd name="connsiteX3" fmla="*/ 0 w 171886"/>
                <a:gd name="connsiteY3" fmla="*/ 154957 h 240240"/>
                <a:gd name="connsiteX4" fmla="*/ 25880 w 171886"/>
                <a:gd name="connsiteY4" fmla="*/ 26794 h 240240"/>
                <a:gd name="connsiteX5" fmla="*/ 37274 w 171886"/>
                <a:gd name="connsiteY5" fmla="*/ 0 h 240240"/>
                <a:gd name="connsiteX0" fmla="*/ 155298 w 171886"/>
                <a:gd name="connsiteY0" fmla="*/ 95187 h 261613"/>
                <a:gd name="connsiteX1" fmla="*/ 168590 w 171886"/>
                <a:gd name="connsiteY1" fmla="*/ 172055 h 261613"/>
                <a:gd name="connsiteX2" fmla="*/ 84295 w 171886"/>
                <a:gd name="connsiteY2" fmla="*/ 261604 h 261613"/>
                <a:gd name="connsiteX3" fmla="*/ 0 w 171886"/>
                <a:gd name="connsiteY3" fmla="*/ 176330 h 261613"/>
                <a:gd name="connsiteX4" fmla="*/ 25880 w 171886"/>
                <a:gd name="connsiteY4" fmla="*/ 48167 h 261613"/>
                <a:gd name="connsiteX5" fmla="*/ 50884 w 171886"/>
                <a:gd name="connsiteY5" fmla="*/ 0 h 2616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71886" h="261613">
                  <a:moveTo>
                    <a:pt x="155298" y="95187"/>
                  </a:moveTo>
                  <a:cubicBezTo>
                    <a:pt x="169958" y="144551"/>
                    <a:pt x="176286" y="142898"/>
                    <a:pt x="168590" y="172055"/>
                  </a:cubicBezTo>
                  <a:cubicBezTo>
                    <a:pt x="156756" y="216889"/>
                    <a:pt x="112393" y="260892"/>
                    <a:pt x="84295" y="261604"/>
                  </a:cubicBezTo>
                  <a:cubicBezTo>
                    <a:pt x="56197" y="262317"/>
                    <a:pt x="0" y="223426"/>
                    <a:pt x="0" y="176330"/>
                  </a:cubicBezTo>
                  <a:cubicBezTo>
                    <a:pt x="0" y="152782"/>
                    <a:pt x="10031" y="97531"/>
                    <a:pt x="25880" y="48167"/>
                  </a:cubicBezTo>
                  <a:lnTo>
                    <a:pt x="50884" y="0"/>
                  </a:lnTo>
                </a:path>
              </a:pathLst>
            </a:custGeom>
            <a:solidFill>
              <a:schemeClr val="accent2">
                <a:lumMod val="75000"/>
              </a:scheme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3" name="フリーフォーム: 図形 32">
              <a:extLst>
                <a:ext uri="{FF2B5EF4-FFF2-40B4-BE49-F238E27FC236}">
                  <a16:creationId xmlns:a16="http://schemas.microsoft.com/office/drawing/2014/main" id="{0B238D0B-8FF7-4888-9278-8224EF8DA9E4}"/>
                </a:ext>
              </a:extLst>
            </p:cNvPr>
            <p:cNvSpPr/>
            <p:nvPr/>
          </p:nvSpPr>
          <p:spPr>
            <a:xfrm>
              <a:off x="3735012" y="962520"/>
              <a:ext cx="1080853" cy="1767184"/>
            </a:xfrm>
            <a:custGeom>
              <a:avLst/>
              <a:gdLst>
                <a:gd name="connsiteX0" fmla="*/ 448541 w 897082"/>
                <a:gd name="connsiteY0" fmla="*/ 0 h 1466720"/>
                <a:gd name="connsiteX1" fmla="*/ 897082 w 897082"/>
                <a:gd name="connsiteY1" fmla="*/ 448541 h 1466720"/>
                <a:gd name="connsiteX2" fmla="*/ 897082 w 897082"/>
                <a:gd name="connsiteY2" fmla="*/ 572384 h 1466720"/>
                <a:gd name="connsiteX3" fmla="*/ 623133 w 897082"/>
                <a:gd name="connsiteY3" fmla="*/ 985676 h 1466720"/>
                <a:gd name="connsiteX4" fmla="*/ 564119 w 897082"/>
                <a:gd name="connsiteY4" fmla="*/ 1003996 h 1466720"/>
                <a:gd name="connsiteX5" fmla="*/ 575827 w 897082"/>
                <a:gd name="connsiteY5" fmla="*/ 1118635 h 1466720"/>
                <a:gd name="connsiteX6" fmla="*/ 603105 w 897082"/>
                <a:gd name="connsiteY6" fmla="*/ 1118635 h 1466720"/>
                <a:gd name="connsiteX7" fmla="*/ 786798 w 897082"/>
                <a:gd name="connsiteY7" fmla="*/ 1292678 h 1466720"/>
                <a:gd name="connsiteX8" fmla="*/ 786797 w 897082"/>
                <a:gd name="connsiteY8" fmla="*/ 1466720 h 1466720"/>
                <a:gd name="connsiteX9" fmla="*/ 188668 w 897082"/>
                <a:gd name="connsiteY9" fmla="*/ 1466720 h 1466720"/>
                <a:gd name="connsiteX10" fmla="*/ 188668 w 897082"/>
                <a:gd name="connsiteY10" fmla="*/ 1292678 h 1466720"/>
                <a:gd name="connsiteX11" fmla="*/ 300860 w 897082"/>
                <a:gd name="connsiteY11" fmla="*/ 1132312 h 1466720"/>
                <a:gd name="connsiteX12" fmla="*/ 352270 w 897082"/>
                <a:gd name="connsiteY12" fmla="*/ 1122478 h 1466720"/>
                <a:gd name="connsiteX13" fmla="*/ 363516 w 897082"/>
                <a:gd name="connsiteY13" fmla="*/ 1012354 h 1466720"/>
                <a:gd name="connsiteX14" fmla="*/ 358144 w 897082"/>
                <a:gd name="connsiteY14" fmla="*/ 1011812 h 1466720"/>
                <a:gd name="connsiteX15" fmla="*/ 0 w 897082"/>
                <a:gd name="connsiteY15" fmla="*/ 572384 h 1466720"/>
                <a:gd name="connsiteX16" fmla="*/ 0 w 897082"/>
                <a:gd name="connsiteY16" fmla="*/ 448541 h 1466720"/>
                <a:gd name="connsiteX17" fmla="*/ 448541 w 897082"/>
                <a:gd name="connsiteY17" fmla="*/ 0 h 14667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897082" h="1466720">
                  <a:moveTo>
                    <a:pt x="448541" y="0"/>
                  </a:moveTo>
                  <a:cubicBezTo>
                    <a:pt x="696263" y="0"/>
                    <a:pt x="897082" y="200819"/>
                    <a:pt x="897082" y="448541"/>
                  </a:cubicBezTo>
                  <a:lnTo>
                    <a:pt x="897082" y="572384"/>
                  </a:lnTo>
                  <a:cubicBezTo>
                    <a:pt x="897082" y="758175"/>
                    <a:pt x="784121" y="917584"/>
                    <a:pt x="623133" y="985676"/>
                  </a:cubicBezTo>
                  <a:lnTo>
                    <a:pt x="564119" y="1003996"/>
                  </a:lnTo>
                  <a:lnTo>
                    <a:pt x="575827" y="1118635"/>
                  </a:lnTo>
                  <a:lnTo>
                    <a:pt x="603105" y="1118635"/>
                  </a:lnTo>
                  <a:cubicBezTo>
                    <a:pt x="704556" y="1118635"/>
                    <a:pt x="786798" y="1196557"/>
                    <a:pt x="786798" y="1292678"/>
                  </a:cubicBezTo>
                  <a:cubicBezTo>
                    <a:pt x="786798" y="1350692"/>
                    <a:pt x="786797" y="1408706"/>
                    <a:pt x="786797" y="1466720"/>
                  </a:cubicBezTo>
                  <a:lnTo>
                    <a:pt x="188668" y="1466720"/>
                  </a:lnTo>
                  <a:lnTo>
                    <a:pt x="188668" y="1292678"/>
                  </a:lnTo>
                  <a:cubicBezTo>
                    <a:pt x="188668" y="1220587"/>
                    <a:pt x="234929" y="1158734"/>
                    <a:pt x="300860" y="1132312"/>
                  </a:cubicBezTo>
                  <a:lnTo>
                    <a:pt x="352270" y="1122478"/>
                  </a:lnTo>
                  <a:lnTo>
                    <a:pt x="363516" y="1012354"/>
                  </a:lnTo>
                  <a:lnTo>
                    <a:pt x="358144" y="1011812"/>
                  </a:lnTo>
                  <a:cubicBezTo>
                    <a:pt x="153752" y="969988"/>
                    <a:pt x="0" y="789141"/>
                    <a:pt x="0" y="572384"/>
                  </a:cubicBezTo>
                  <a:lnTo>
                    <a:pt x="0" y="448541"/>
                  </a:lnTo>
                  <a:cubicBezTo>
                    <a:pt x="0" y="200819"/>
                    <a:pt x="200819" y="0"/>
                    <a:pt x="448541" y="0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4" name="四角形: 上の 2 つの角を丸める 33">
              <a:extLst>
                <a:ext uri="{FF2B5EF4-FFF2-40B4-BE49-F238E27FC236}">
                  <a16:creationId xmlns:a16="http://schemas.microsoft.com/office/drawing/2014/main" id="{90348700-B833-4A5F-AB77-A9B37F63BA40}"/>
                </a:ext>
              </a:extLst>
            </p:cNvPr>
            <p:cNvSpPr/>
            <p:nvPr/>
          </p:nvSpPr>
          <p:spPr>
            <a:xfrm>
              <a:off x="3753893" y="2291018"/>
              <a:ext cx="1165333" cy="1255894"/>
            </a:xfrm>
            <a:prstGeom prst="round2SameRect">
              <a:avLst>
                <a:gd name="adj1" fmla="val 33532"/>
                <a:gd name="adj2" fmla="val 0"/>
              </a:avLst>
            </a:prstGeom>
            <a:solidFill>
              <a:schemeClr val="accent4">
                <a:lumMod val="75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5" name="フリーフォーム: 図形 34">
              <a:extLst>
                <a:ext uri="{FF2B5EF4-FFF2-40B4-BE49-F238E27FC236}">
                  <a16:creationId xmlns:a16="http://schemas.microsoft.com/office/drawing/2014/main" id="{20C2A32A-1041-4826-ADAA-BC979037FAE3}"/>
                </a:ext>
              </a:extLst>
            </p:cNvPr>
            <p:cNvSpPr/>
            <p:nvPr/>
          </p:nvSpPr>
          <p:spPr>
            <a:xfrm>
              <a:off x="4576161" y="2456574"/>
              <a:ext cx="407844" cy="1090337"/>
            </a:xfrm>
            <a:custGeom>
              <a:avLst/>
              <a:gdLst>
                <a:gd name="connsiteX0" fmla="*/ 208000 w 329444"/>
                <a:gd name="connsiteY0" fmla="*/ 0 h 880741"/>
                <a:gd name="connsiteX1" fmla="*/ 228839 w 329444"/>
                <a:gd name="connsiteY1" fmla="*/ 4207 h 880741"/>
                <a:gd name="connsiteX2" fmla="*/ 329444 w 329444"/>
                <a:gd name="connsiteY2" fmla="*/ 155984 h 880741"/>
                <a:gd name="connsiteX3" fmla="*/ 329444 w 329444"/>
                <a:gd name="connsiteY3" fmla="*/ 880741 h 880741"/>
                <a:gd name="connsiteX4" fmla="*/ 0 w 329444"/>
                <a:gd name="connsiteY4" fmla="*/ 880741 h 880741"/>
                <a:gd name="connsiteX5" fmla="*/ 0 w 329444"/>
                <a:gd name="connsiteY5" fmla="*/ 155984 h 880741"/>
                <a:gd name="connsiteX6" fmla="*/ 12945 w 329444"/>
                <a:gd name="connsiteY6" fmla="*/ 91867 h 880741"/>
                <a:gd name="connsiteX7" fmla="*/ 28541 w 329444"/>
                <a:gd name="connsiteY7" fmla="*/ 68734 h 880741"/>
                <a:gd name="connsiteX8" fmla="*/ 208000 w 329444"/>
                <a:gd name="connsiteY8" fmla="*/ 68734 h 880741"/>
                <a:gd name="connsiteX0" fmla="*/ 208000 w 329444"/>
                <a:gd name="connsiteY0" fmla="*/ 68734 h 880741"/>
                <a:gd name="connsiteX1" fmla="*/ 208000 w 329444"/>
                <a:gd name="connsiteY1" fmla="*/ 0 h 880741"/>
                <a:gd name="connsiteX2" fmla="*/ 228839 w 329444"/>
                <a:gd name="connsiteY2" fmla="*/ 4207 h 880741"/>
                <a:gd name="connsiteX3" fmla="*/ 329444 w 329444"/>
                <a:gd name="connsiteY3" fmla="*/ 155984 h 880741"/>
                <a:gd name="connsiteX4" fmla="*/ 329444 w 329444"/>
                <a:gd name="connsiteY4" fmla="*/ 880741 h 880741"/>
                <a:gd name="connsiteX5" fmla="*/ 0 w 329444"/>
                <a:gd name="connsiteY5" fmla="*/ 880741 h 880741"/>
                <a:gd name="connsiteX6" fmla="*/ 0 w 329444"/>
                <a:gd name="connsiteY6" fmla="*/ 155984 h 880741"/>
                <a:gd name="connsiteX7" fmla="*/ 12945 w 329444"/>
                <a:gd name="connsiteY7" fmla="*/ 91867 h 880741"/>
                <a:gd name="connsiteX8" fmla="*/ 28541 w 329444"/>
                <a:gd name="connsiteY8" fmla="*/ 68734 h 880741"/>
                <a:gd name="connsiteX9" fmla="*/ 299440 w 329444"/>
                <a:gd name="connsiteY9" fmla="*/ 160174 h 880741"/>
                <a:gd name="connsiteX0" fmla="*/ 208000 w 329444"/>
                <a:gd name="connsiteY0" fmla="*/ 68734 h 880741"/>
                <a:gd name="connsiteX1" fmla="*/ 208000 w 329444"/>
                <a:gd name="connsiteY1" fmla="*/ 0 h 880741"/>
                <a:gd name="connsiteX2" fmla="*/ 228839 w 329444"/>
                <a:gd name="connsiteY2" fmla="*/ 4207 h 880741"/>
                <a:gd name="connsiteX3" fmla="*/ 329444 w 329444"/>
                <a:gd name="connsiteY3" fmla="*/ 155984 h 880741"/>
                <a:gd name="connsiteX4" fmla="*/ 329444 w 329444"/>
                <a:gd name="connsiteY4" fmla="*/ 880741 h 880741"/>
                <a:gd name="connsiteX5" fmla="*/ 0 w 329444"/>
                <a:gd name="connsiteY5" fmla="*/ 880741 h 880741"/>
                <a:gd name="connsiteX6" fmla="*/ 0 w 329444"/>
                <a:gd name="connsiteY6" fmla="*/ 155984 h 880741"/>
                <a:gd name="connsiteX7" fmla="*/ 12945 w 329444"/>
                <a:gd name="connsiteY7" fmla="*/ 91867 h 880741"/>
                <a:gd name="connsiteX8" fmla="*/ 28541 w 329444"/>
                <a:gd name="connsiteY8" fmla="*/ 68734 h 880741"/>
                <a:gd name="connsiteX0" fmla="*/ 208000 w 329444"/>
                <a:gd name="connsiteY0" fmla="*/ 0 h 880741"/>
                <a:gd name="connsiteX1" fmla="*/ 228839 w 329444"/>
                <a:gd name="connsiteY1" fmla="*/ 4207 h 880741"/>
                <a:gd name="connsiteX2" fmla="*/ 329444 w 329444"/>
                <a:gd name="connsiteY2" fmla="*/ 155984 h 880741"/>
                <a:gd name="connsiteX3" fmla="*/ 329444 w 329444"/>
                <a:gd name="connsiteY3" fmla="*/ 880741 h 880741"/>
                <a:gd name="connsiteX4" fmla="*/ 0 w 329444"/>
                <a:gd name="connsiteY4" fmla="*/ 880741 h 880741"/>
                <a:gd name="connsiteX5" fmla="*/ 0 w 329444"/>
                <a:gd name="connsiteY5" fmla="*/ 155984 h 880741"/>
                <a:gd name="connsiteX6" fmla="*/ 12945 w 329444"/>
                <a:gd name="connsiteY6" fmla="*/ 91867 h 880741"/>
                <a:gd name="connsiteX7" fmla="*/ 28541 w 329444"/>
                <a:gd name="connsiteY7" fmla="*/ 68734 h 880741"/>
                <a:gd name="connsiteX0" fmla="*/ 208000 w 329444"/>
                <a:gd name="connsiteY0" fmla="*/ 0 h 880741"/>
                <a:gd name="connsiteX1" fmla="*/ 228839 w 329444"/>
                <a:gd name="connsiteY1" fmla="*/ 4207 h 880741"/>
                <a:gd name="connsiteX2" fmla="*/ 329444 w 329444"/>
                <a:gd name="connsiteY2" fmla="*/ 155984 h 880741"/>
                <a:gd name="connsiteX3" fmla="*/ 329444 w 329444"/>
                <a:gd name="connsiteY3" fmla="*/ 880741 h 880741"/>
                <a:gd name="connsiteX4" fmla="*/ 0 w 329444"/>
                <a:gd name="connsiteY4" fmla="*/ 880741 h 880741"/>
                <a:gd name="connsiteX5" fmla="*/ 0 w 329444"/>
                <a:gd name="connsiteY5" fmla="*/ 155984 h 880741"/>
                <a:gd name="connsiteX6" fmla="*/ 12945 w 329444"/>
                <a:gd name="connsiteY6" fmla="*/ 91867 h 8807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29444" h="880741">
                  <a:moveTo>
                    <a:pt x="208000" y="0"/>
                  </a:moveTo>
                  <a:lnTo>
                    <a:pt x="228839" y="4207"/>
                  </a:lnTo>
                  <a:cubicBezTo>
                    <a:pt x="287960" y="29213"/>
                    <a:pt x="329444" y="87754"/>
                    <a:pt x="329444" y="155984"/>
                  </a:cubicBezTo>
                  <a:lnTo>
                    <a:pt x="329444" y="880741"/>
                  </a:lnTo>
                  <a:lnTo>
                    <a:pt x="0" y="880741"/>
                  </a:lnTo>
                  <a:lnTo>
                    <a:pt x="0" y="155984"/>
                  </a:lnTo>
                  <a:cubicBezTo>
                    <a:pt x="0" y="133241"/>
                    <a:pt x="4609" y="111574"/>
                    <a:pt x="12945" y="91867"/>
                  </a:cubicBezTo>
                </a:path>
              </a:pathLst>
            </a:custGeom>
            <a:solidFill>
              <a:schemeClr val="accent4">
                <a:lumMod val="75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6" name="フリーフォーム: 図形 35">
              <a:extLst>
                <a:ext uri="{FF2B5EF4-FFF2-40B4-BE49-F238E27FC236}">
                  <a16:creationId xmlns:a16="http://schemas.microsoft.com/office/drawing/2014/main" id="{42A2783F-0812-471E-B334-2A961DBE194E}"/>
                </a:ext>
              </a:extLst>
            </p:cNvPr>
            <p:cNvSpPr/>
            <p:nvPr/>
          </p:nvSpPr>
          <p:spPr>
            <a:xfrm>
              <a:off x="4103528" y="2255671"/>
              <a:ext cx="389892" cy="70472"/>
            </a:xfrm>
            <a:custGeom>
              <a:avLst/>
              <a:gdLst>
                <a:gd name="connsiteX0" fmla="*/ 19762 w 604805"/>
                <a:gd name="connsiteY0" fmla="*/ 0 h 117984"/>
                <a:gd name="connsiteX1" fmla="*/ 585402 w 604805"/>
                <a:gd name="connsiteY1" fmla="*/ 0 h 117984"/>
                <a:gd name="connsiteX2" fmla="*/ 604805 w 604805"/>
                <a:gd name="connsiteY2" fmla="*/ 77614 h 117984"/>
                <a:gd name="connsiteX3" fmla="*/ 601989 w 604805"/>
                <a:gd name="connsiteY3" fmla="*/ 77614 h 117984"/>
                <a:gd name="connsiteX4" fmla="*/ 604446 w 604805"/>
                <a:gd name="connsiteY4" fmla="*/ 79177 h 117984"/>
                <a:gd name="connsiteX5" fmla="*/ 302223 w 604805"/>
                <a:gd name="connsiteY5" fmla="*/ 117984 h 117984"/>
                <a:gd name="connsiteX6" fmla="*/ 0 w 604805"/>
                <a:gd name="connsiteY6" fmla="*/ 79177 h 117984"/>
                <a:gd name="connsiteX7" fmla="*/ 2458 w 604805"/>
                <a:gd name="connsiteY7" fmla="*/ 77614 h 117984"/>
                <a:gd name="connsiteX8" fmla="*/ 358 w 604805"/>
                <a:gd name="connsiteY8" fmla="*/ 77614 h 117984"/>
                <a:gd name="connsiteX0" fmla="*/ 19762 w 604805"/>
                <a:gd name="connsiteY0" fmla="*/ 0 h 117984"/>
                <a:gd name="connsiteX1" fmla="*/ 585402 w 604805"/>
                <a:gd name="connsiteY1" fmla="*/ 0 h 117984"/>
                <a:gd name="connsiteX2" fmla="*/ 604805 w 604805"/>
                <a:gd name="connsiteY2" fmla="*/ 77614 h 117984"/>
                <a:gd name="connsiteX3" fmla="*/ 601989 w 604805"/>
                <a:gd name="connsiteY3" fmla="*/ 77614 h 117984"/>
                <a:gd name="connsiteX4" fmla="*/ 604446 w 604805"/>
                <a:gd name="connsiteY4" fmla="*/ 79177 h 117984"/>
                <a:gd name="connsiteX5" fmla="*/ 302223 w 604805"/>
                <a:gd name="connsiteY5" fmla="*/ 117984 h 117984"/>
                <a:gd name="connsiteX6" fmla="*/ 0 w 604805"/>
                <a:gd name="connsiteY6" fmla="*/ 79177 h 117984"/>
                <a:gd name="connsiteX7" fmla="*/ 358 w 604805"/>
                <a:gd name="connsiteY7" fmla="*/ 77614 h 117984"/>
                <a:gd name="connsiteX8" fmla="*/ 19762 w 604805"/>
                <a:gd name="connsiteY8" fmla="*/ 0 h 117984"/>
                <a:gd name="connsiteX0" fmla="*/ 19762 w 604805"/>
                <a:gd name="connsiteY0" fmla="*/ 0 h 117984"/>
                <a:gd name="connsiteX1" fmla="*/ 585402 w 604805"/>
                <a:gd name="connsiteY1" fmla="*/ 0 h 117984"/>
                <a:gd name="connsiteX2" fmla="*/ 604805 w 604805"/>
                <a:gd name="connsiteY2" fmla="*/ 77614 h 117984"/>
                <a:gd name="connsiteX3" fmla="*/ 604446 w 604805"/>
                <a:gd name="connsiteY3" fmla="*/ 79177 h 117984"/>
                <a:gd name="connsiteX4" fmla="*/ 302223 w 604805"/>
                <a:gd name="connsiteY4" fmla="*/ 117984 h 117984"/>
                <a:gd name="connsiteX5" fmla="*/ 0 w 604805"/>
                <a:gd name="connsiteY5" fmla="*/ 79177 h 117984"/>
                <a:gd name="connsiteX6" fmla="*/ 358 w 604805"/>
                <a:gd name="connsiteY6" fmla="*/ 77614 h 117984"/>
                <a:gd name="connsiteX7" fmla="*/ 19762 w 604805"/>
                <a:gd name="connsiteY7" fmla="*/ 0 h 117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04805" h="117984">
                  <a:moveTo>
                    <a:pt x="19762" y="0"/>
                  </a:moveTo>
                  <a:lnTo>
                    <a:pt x="585402" y="0"/>
                  </a:lnTo>
                  <a:lnTo>
                    <a:pt x="604805" y="77614"/>
                  </a:lnTo>
                  <a:cubicBezTo>
                    <a:pt x="604685" y="78135"/>
                    <a:pt x="604566" y="78656"/>
                    <a:pt x="604446" y="79177"/>
                  </a:cubicBezTo>
                  <a:cubicBezTo>
                    <a:pt x="604446" y="100610"/>
                    <a:pt x="469136" y="117984"/>
                    <a:pt x="302223" y="117984"/>
                  </a:cubicBezTo>
                  <a:cubicBezTo>
                    <a:pt x="135310" y="117984"/>
                    <a:pt x="0" y="100610"/>
                    <a:pt x="0" y="79177"/>
                  </a:cubicBezTo>
                  <a:cubicBezTo>
                    <a:pt x="119" y="78656"/>
                    <a:pt x="239" y="78135"/>
                    <a:pt x="358" y="77614"/>
                  </a:cubicBezTo>
                  <a:lnTo>
                    <a:pt x="19762" y="0"/>
                  </a:ln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7" name="フリーフォーム: 図形 36">
              <a:extLst>
                <a:ext uri="{FF2B5EF4-FFF2-40B4-BE49-F238E27FC236}">
                  <a16:creationId xmlns:a16="http://schemas.microsoft.com/office/drawing/2014/main" id="{258DF934-CD7A-40BA-BDF9-6FFE7645A0FB}"/>
                </a:ext>
              </a:extLst>
            </p:cNvPr>
            <p:cNvSpPr/>
            <p:nvPr/>
          </p:nvSpPr>
          <p:spPr>
            <a:xfrm>
              <a:off x="3630642" y="937980"/>
              <a:ext cx="945701" cy="1082833"/>
            </a:xfrm>
            <a:custGeom>
              <a:avLst/>
              <a:gdLst>
                <a:gd name="connsiteX0" fmla="*/ 620264 w 945701"/>
                <a:gd name="connsiteY0" fmla="*/ 0 h 1082833"/>
                <a:gd name="connsiteX1" fmla="*/ 861699 w 945701"/>
                <a:gd name="connsiteY1" fmla="*/ 45512 h 1082833"/>
                <a:gd name="connsiteX2" fmla="*/ 945701 w 945701"/>
                <a:gd name="connsiteY2" fmla="*/ 88084 h 1082833"/>
                <a:gd name="connsiteX3" fmla="*/ 906968 w 945701"/>
                <a:gd name="connsiteY3" fmla="*/ 217561 h 1082833"/>
                <a:gd name="connsiteX4" fmla="*/ 864961 w 945701"/>
                <a:gd name="connsiteY4" fmla="*/ 595065 h 1082833"/>
                <a:gd name="connsiteX5" fmla="*/ 875821 w 945701"/>
                <a:gd name="connsiteY5" fmla="*/ 790522 h 1082833"/>
                <a:gd name="connsiteX6" fmla="*/ 879067 w 945701"/>
                <a:gd name="connsiteY6" fmla="*/ 809494 h 1082833"/>
                <a:gd name="connsiteX7" fmla="*/ 845030 w 945701"/>
                <a:gd name="connsiteY7" fmla="*/ 948514 h 1082833"/>
                <a:gd name="connsiteX8" fmla="*/ 835010 w 945701"/>
                <a:gd name="connsiteY8" fmla="*/ 1074533 h 1082833"/>
                <a:gd name="connsiteX9" fmla="*/ 619421 w 945701"/>
                <a:gd name="connsiteY9" fmla="*/ 1064015 h 1082833"/>
                <a:gd name="connsiteX10" fmla="*/ 361143 w 945701"/>
                <a:gd name="connsiteY10" fmla="*/ 1076616 h 1082833"/>
                <a:gd name="connsiteX11" fmla="*/ 319766 w 945701"/>
                <a:gd name="connsiteY11" fmla="*/ 1082833 h 1082833"/>
                <a:gd name="connsiteX12" fmla="*/ 273469 w 945701"/>
                <a:gd name="connsiteY12" fmla="*/ 1059369 h 1082833"/>
                <a:gd name="connsiteX13" fmla="*/ 0 w 945701"/>
                <a:gd name="connsiteY13" fmla="*/ 579139 h 1082833"/>
                <a:gd name="connsiteX14" fmla="*/ 620264 w 945701"/>
                <a:gd name="connsiteY14" fmla="*/ 0 h 10828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945701" h="1082833">
                  <a:moveTo>
                    <a:pt x="620264" y="0"/>
                  </a:moveTo>
                  <a:cubicBezTo>
                    <a:pt x="705905" y="0"/>
                    <a:pt x="787492" y="16206"/>
                    <a:pt x="861699" y="45512"/>
                  </a:cubicBezTo>
                  <a:lnTo>
                    <a:pt x="945701" y="88084"/>
                  </a:lnTo>
                  <a:lnTo>
                    <a:pt x="906968" y="217561"/>
                  </a:lnTo>
                  <a:cubicBezTo>
                    <a:pt x="879919" y="333591"/>
                    <a:pt x="864961" y="461159"/>
                    <a:pt x="864961" y="595065"/>
                  </a:cubicBezTo>
                  <a:cubicBezTo>
                    <a:pt x="864961" y="662019"/>
                    <a:pt x="868701" y="727388"/>
                    <a:pt x="875821" y="790522"/>
                  </a:cubicBezTo>
                  <a:lnTo>
                    <a:pt x="879067" y="809494"/>
                  </a:lnTo>
                  <a:lnTo>
                    <a:pt x="845030" y="948514"/>
                  </a:lnTo>
                  <a:lnTo>
                    <a:pt x="835010" y="1074533"/>
                  </a:lnTo>
                  <a:lnTo>
                    <a:pt x="619421" y="1064015"/>
                  </a:lnTo>
                  <a:cubicBezTo>
                    <a:pt x="530948" y="1064015"/>
                    <a:pt x="444569" y="1068354"/>
                    <a:pt x="361143" y="1076616"/>
                  </a:cubicBezTo>
                  <a:lnTo>
                    <a:pt x="319766" y="1082833"/>
                  </a:lnTo>
                  <a:lnTo>
                    <a:pt x="273469" y="1059369"/>
                  </a:lnTo>
                  <a:cubicBezTo>
                    <a:pt x="108478" y="955294"/>
                    <a:pt x="0" y="779045"/>
                    <a:pt x="0" y="579139"/>
                  </a:cubicBezTo>
                  <a:cubicBezTo>
                    <a:pt x="0" y="259289"/>
                    <a:pt x="277702" y="0"/>
                    <a:pt x="620264" y="0"/>
                  </a:cubicBezTo>
                  <a:close/>
                </a:path>
              </a:pathLst>
            </a:custGeom>
            <a:pattFill prst="dkHorz">
              <a:fgClr>
                <a:sysClr val="window" lastClr="FFFFFF">
                  <a:lumMod val="65000"/>
                </a:sysClr>
              </a:fgClr>
              <a:bgClr>
                <a:schemeClr val="bg1">
                  <a:lumMod val="85000"/>
                </a:scheme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38" name="グループ化 37">
              <a:extLst>
                <a:ext uri="{FF2B5EF4-FFF2-40B4-BE49-F238E27FC236}">
                  <a16:creationId xmlns:a16="http://schemas.microsoft.com/office/drawing/2014/main" id="{77A60148-D57C-4AE7-83D6-BFB6FECE420F}"/>
                </a:ext>
              </a:extLst>
            </p:cNvPr>
            <p:cNvGrpSpPr/>
            <p:nvPr/>
          </p:nvGrpSpPr>
          <p:grpSpPr>
            <a:xfrm flipH="1">
              <a:off x="4393628" y="1489571"/>
              <a:ext cx="191251" cy="406408"/>
              <a:chOff x="3234293" y="1489571"/>
              <a:chExt cx="245573" cy="406408"/>
            </a:xfrm>
          </p:grpSpPr>
          <p:sp>
            <p:nvSpPr>
              <p:cNvPr id="47" name="円/楕円 368">
                <a:extLst>
                  <a:ext uri="{FF2B5EF4-FFF2-40B4-BE49-F238E27FC236}">
                    <a16:creationId xmlns:a16="http://schemas.microsoft.com/office/drawing/2014/main" id="{9F092F4E-B21F-4FC0-B35F-6442895D4063}"/>
                  </a:ext>
                </a:extLst>
              </p:cNvPr>
              <p:cNvSpPr/>
              <p:nvPr/>
            </p:nvSpPr>
            <p:spPr>
              <a:xfrm rot="900000" flipH="1">
                <a:off x="3234293" y="1489571"/>
                <a:ext cx="245573" cy="406408"/>
              </a:xfrm>
              <a:custGeom>
                <a:avLst/>
                <a:gdLst>
                  <a:gd name="connsiteX0" fmla="*/ 0 w 216246"/>
                  <a:gd name="connsiteY0" fmla="*/ 168522 h 337044"/>
                  <a:gd name="connsiteX1" fmla="*/ 108123 w 216246"/>
                  <a:gd name="connsiteY1" fmla="*/ 0 h 337044"/>
                  <a:gd name="connsiteX2" fmla="*/ 216246 w 216246"/>
                  <a:gd name="connsiteY2" fmla="*/ 168522 h 337044"/>
                  <a:gd name="connsiteX3" fmla="*/ 108123 w 216246"/>
                  <a:gd name="connsiteY3" fmla="*/ 337044 h 337044"/>
                  <a:gd name="connsiteX4" fmla="*/ 0 w 216246"/>
                  <a:gd name="connsiteY4" fmla="*/ 168522 h 337044"/>
                  <a:gd name="connsiteX0" fmla="*/ 0 w 227371"/>
                  <a:gd name="connsiteY0" fmla="*/ 170508 h 339030"/>
                  <a:gd name="connsiteX1" fmla="*/ 108123 w 227371"/>
                  <a:gd name="connsiteY1" fmla="*/ 1986 h 339030"/>
                  <a:gd name="connsiteX2" fmla="*/ 211667 w 227371"/>
                  <a:gd name="connsiteY2" fmla="*/ 83801 h 339030"/>
                  <a:gd name="connsiteX3" fmla="*/ 216246 w 227371"/>
                  <a:gd name="connsiteY3" fmla="*/ 170508 h 339030"/>
                  <a:gd name="connsiteX4" fmla="*/ 108123 w 227371"/>
                  <a:gd name="connsiteY4" fmla="*/ 339030 h 339030"/>
                  <a:gd name="connsiteX5" fmla="*/ 0 w 227371"/>
                  <a:gd name="connsiteY5" fmla="*/ 170508 h 339030"/>
                  <a:gd name="connsiteX0" fmla="*/ 216246 w 307686"/>
                  <a:gd name="connsiteY0" fmla="*/ 170508 h 339030"/>
                  <a:gd name="connsiteX1" fmla="*/ 108123 w 307686"/>
                  <a:gd name="connsiteY1" fmla="*/ 339030 h 339030"/>
                  <a:gd name="connsiteX2" fmla="*/ 0 w 307686"/>
                  <a:gd name="connsiteY2" fmla="*/ 170508 h 339030"/>
                  <a:gd name="connsiteX3" fmla="*/ 108123 w 307686"/>
                  <a:gd name="connsiteY3" fmla="*/ 1986 h 339030"/>
                  <a:gd name="connsiteX4" fmla="*/ 211667 w 307686"/>
                  <a:gd name="connsiteY4" fmla="*/ 83801 h 339030"/>
                  <a:gd name="connsiteX5" fmla="*/ 307686 w 307686"/>
                  <a:gd name="connsiteY5" fmla="*/ 261948 h 339030"/>
                  <a:gd name="connsiteX0" fmla="*/ 216246 w 216246"/>
                  <a:gd name="connsiteY0" fmla="*/ 170508 h 339030"/>
                  <a:gd name="connsiteX1" fmla="*/ 108123 w 216246"/>
                  <a:gd name="connsiteY1" fmla="*/ 339030 h 339030"/>
                  <a:gd name="connsiteX2" fmla="*/ 0 w 216246"/>
                  <a:gd name="connsiteY2" fmla="*/ 170508 h 339030"/>
                  <a:gd name="connsiteX3" fmla="*/ 108123 w 216246"/>
                  <a:gd name="connsiteY3" fmla="*/ 1986 h 339030"/>
                  <a:gd name="connsiteX4" fmla="*/ 211667 w 216246"/>
                  <a:gd name="connsiteY4" fmla="*/ 83801 h 339030"/>
                  <a:gd name="connsiteX0" fmla="*/ 108123 w 211667"/>
                  <a:gd name="connsiteY0" fmla="*/ 339030 h 339030"/>
                  <a:gd name="connsiteX1" fmla="*/ 0 w 211667"/>
                  <a:gd name="connsiteY1" fmla="*/ 170508 h 339030"/>
                  <a:gd name="connsiteX2" fmla="*/ 108123 w 211667"/>
                  <a:gd name="connsiteY2" fmla="*/ 1986 h 339030"/>
                  <a:gd name="connsiteX3" fmla="*/ 211667 w 211667"/>
                  <a:gd name="connsiteY3" fmla="*/ 83801 h 339030"/>
                  <a:gd name="connsiteX0" fmla="*/ 108123 w 211667"/>
                  <a:gd name="connsiteY0" fmla="*/ 340366 h 340366"/>
                  <a:gd name="connsiteX1" fmla="*/ 0 w 211667"/>
                  <a:gd name="connsiteY1" fmla="*/ 171844 h 340366"/>
                  <a:gd name="connsiteX2" fmla="*/ 108123 w 211667"/>
                  <a:gd name="connsiteY2" fmla="*/ 3322 h 340366"/>
                  <a:gd name="connsiteX3" fmla="*/ 211667 w 211667"/>
                  <a:gd name="connsiteY3" fmla="*/ 85137 h 340366"/>
                  <a:gd name="connsiteX0" fmla="*/ 108123 w 203820"/>
                  <a:gd name="connsiteY0" fmla="*/ 338586 h 338586"/>
                  <a:gd name="connsiteX1" fmla="*/ 0 w 203820"/>
                  <a:gd name="connsiteY1" fmla="*/ 170064 h 338586"/>
                  <a:gd name="connsiteX2" fmla="*/ 108123 w 203820"/>
                  <a:gd name="connsiteY2" fmla="*/ 1542 h 338586"/>
                  <a:gd name="connsiteX3" fmla="*/ 203820 w 203820"/>
                  <a:gd name="connsiteY3" fmla="*/ 103441 h 338586"/>
                  <a:gd name="connsiteX0" fmla="*/ 108123 w 203820"/>
                  <a:gd name="connsiteY0" fmla="*/ 337309 h 337309"/>
                  <a:gd name="connsiteX1" fmla="*/ 0 w 203820"/>
                  <a:gd name="connsiteY1" fmla="*/ 168787 h 337309"/>
                  <a:gd name="connsiteX2" fmla="*/ 108123 w 203820"/>
                  <a:gd name="connsiteY2" fmla="*/ 265 h 337309"/>
                  <a:gd name="connsiteX3" fmla="*/ 203820 w 203820"/>
                  <a:gd name="connsiteY3" fmla="*/ 102164 h 337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3820" h="337309">
                    <a:moveTo>
                      <a:pt x="108123" y="337309"/>
                    </a:moveTo>
                    <a:cubicBezTo>
                      <a:pt x="48408" y="337309"/>
                      <a:pt x="0" y="261859"/>
                      <a:pt x="0" y="168787"/>
                    </a:cubicBezTo>
                    <a:cubicBezTo>
                      <a:pt x="0" y="75715"/>
                      <a:pt x="49017" y="-5227"/>
                      <a:pt x="108123" y="265"/>
                    </a:cubicBezTo>
                    <a:cubicBezTo>
                      <a:pt x="167229" y="5757"/>
                      <a:pt x="195044" y="39575"/>
                      <a:pt x="203820" y="102164"/>
                    </a:cubicBezTo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8" name="円/楕円 369">
                <a:extLst>
                  <a:ext uri="{FF2B5EF4-FFF2-40B4-BE49-F238E27FC236}">
                    <a16:creationId xmlns:a16="http://schemas.microsoft.com/office/drawing/2014/main" id="{99BE5385-545D-402A-BC15-D1C70458410F}"/>
                  </a:ext>
                </a:extLst>
              </p:cNvPr>
              <p:cNvSpPr/>
              <p:nvPr/>
            </p:nvSpPr>
            <p:spPr>
              <a:xfrm rot="900000" flipH="1">
                <a:off x="3287276" y="1560120"/>
                <a:ext cx="145381" cy="266390"/>
              </a:xfrm>
              <a:custGeom>
                <a:avLst/>
                <a:gdLst>
                  <a:gd name="connsiteX0" fmla="*/ 0 w 137951"/>
                  <a:gd name="connsiteY0" fmla="*/ 109765 h 219530"/>
                  <a:gd name="connsiteX1" fmla="*/ 68976 w 137951"/>
                  <a:gd name="connsiteY1" fmla="*/ 0 h 219530"/>
                  <a:gd name="connsiteX2" fmla="*/ 137952 w 137951"/>
                  <a:gd name="connsiteY2" fmla="*/ 109765 h 219530"/>
                  <a:gd name="connsiteX3" fmla="*/ 68976 w 137951"/>
                  <a:gd name="connsiteY3" fmla="*/ 219530 h 219530"/>
                  <a:gd name="connsiteX4" fmla="*/ 0 w 137951"/>
                  <a:gd name="connsiteY4" fmla="*/ 109765 h 219530"/>
                  <a:gd name="connsiteX0" fmla="*/ 0 w 137952"/>
                  <a:gd name="connsiteY0" fmla="*/ 109765 h 219530"/>
                  <a:gd name="connsiteX1" fmla="*/ 68976 w 137952"/>
                  <a:gd name="connsiteY1" fmla="*/ 0 h 219530"/>
                  <a:gd name="connsiteX2" fmla="*/ 137952 w 137952"/>
                  <a:gd name="connsiteY2" fmla="*/ 109765 h 219530"/>
                  <a:gd name="connsiteX3" fmla="*/ 68976 w 137952"/>
                  <a:gd name="connsiteY3" fmla="*/ 219530 h 219530"/>
                  <a:gd name="connsiteX4" fmla="*/ 0 w 137952"/>
                  <a:gd name="connsiteY4" fmla="*/ 109765 h 219530"/>
                  <a:gd name="connsiteX0" fmla="*/ 0 w 120663"/>
                  <a:gd name="connsiteY0" fmla="*/ 110869 h 221097"/>
                  <a:gd name="connsiteX1" fmla="*/ 68976 w 120663"/>
                  <a:gd name="connsiteY1" fmla="*/ 1104 h 221097"/>
                  <a:gd name="connsiteX2" fmla="*/ 120663 w 120663"/>
                  <a:gd name="connsiteY2" fmla="*/ 74187 h 221097"/>
                  <a:gd name="connsiteX3" fmla="*/ 68976 w 120663"/>
                  <a:gd name="connsiteY3" fmla="*/ 220634 h 221097"/>
                  <a:gd name="connsiteX4" fmla="*/ 0 w 120663"/>
                  <a:gd name="connsiteY4" fmla="*/ 110869 h 221097"/>
                  <a:gd name="connsiteX0" fmla="*/ 0 w 120663"/>
                  <a:gd name="connsiteY0" fmla="*/ 110869 h 221097"/>
                  <a:gd name="connsiteX1" fmla="*/ 68976 w 120663"/>
                  <a:gd name="connsiteY1" fmla="*/ 1104 h 221097"/>
                  <a:gd name="connsiteX2" fmla="*/ 120663 w 120663"/>
                  <a:gd name="connsiteY2" fmla="*/ 74187 h 221097"/>
                  <a:gd name="connsiteX3" fmla="*/ 68976 w 120663"/>
                  <a:gd name="connsiteY3" fmla="*/ 220634 h 221097"/>
                  <a:gd name="connsiteX4" fmla="*/ 0 w 120663"/>
                  <a:gd name="connsiteY4" fmla="*/ 110869 h 221097"/>
                  <a:gd name="connsiteX0" fmla="*/ 0 w 120663"/>
                  <a:gd name="connsiteY0" fmla="*/ 110869 h 221097"/>
                  <a:gd name="connsiteX1" fmla="*/ 68976 w 120663"/>
                  <a:gd name="connsiteY1" fmla="*/ 1104 h 221097"/>
                  <a:gd name="connsiteX2" fmla="*/ 120663 w 120663"/>
                  <a:gd name="connsiteY2" fmla="*/ 74187 h 221097"/>
                  <a:gd name="connsiteX3" fmla="*/ 68976 w 120663"/>
                  <a:gd name="connsiteY3" fmla="*/ 220634 h 221097"/>
                  <a:gd name="connsiteX4" fmla="*/ 0 w 120663"/>
                  <a:gd name="connsiteY4" fmla="*/ 110869 h 2210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0663" h="221097">
                    <a:moveTo>
                      <a:pt x="0" y="110869"/>
                    </a:moveTo>
                    <a:cubicBezTo>
                      <a:pt x="0" y="50247"/>
                      <a:pt x="48866" y="7218"/>
                      <a:pt x="68976" y="1104"/>
                    </a:cubicBezTo>
                    <a:cubicBezTo>
                      <a:pt x="89086" y="-5010"/>
                      <a:pt x="120663" y="13565"/>
                      <a:pt x="120663" y="74187"/>
                    </a:cubicBezTo>
                    <a:cubicBezTo>
                      <a:pt x="77082" y="150249"/>
                      <a:pt x="71181" y="180139"/>
                      <a:pt x="68976" y="220634"/>
                    </a:cubicBezTo>
                    <a:cubicBezTo>
                      <a:pt x="48866" y="226748"/>
                      <a:pt x="0" y="171491"/>
                      <a:pt x="0" y="110869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39" name="円/楕円 27">
              <a:extLst>
                <a:ext uri="{FF2B5EF4-FFF2-40B4-BE49-F238E27FC236}">
                  <a16:creationId xmlns:a16="http://schemas.microsoft.com/office/drawing/2014/main" id="{E49EC9C1-632B-42F6-A672-BF8DC10B4AC3}"/>
                </a:ext>
              </a:extLst>
            </p:cNvPr>
            <p:cNvSpPr/>
            <p:nvPr/>
          </p:nvSpPr>
          <p:spPr>
            <a:xfrm rot="8100000">
              <a:off x="4566505" y="1867495"/>
              <a:ext cx="155903" cy="45934"/>
            </a:xfrm>
            <a:custGeom>
              <a:avLst/>
              <a:gdLst>
                <a:gd name="connsiteX0" fmla="*/ 0 w 3210417"/>
                <a:gd name="connsiteY0" fmla="*/ 346285 h 692570"/>
                <a:gd name="connsiteX1" fmla="*/ 1605209 w 3210417"/>
                <a:gd name="connsiteY1" fmla="*/ 0 h 692570"/>
                <a:gd name="connsiteX2" fmla="*/ 3210418 w 3210417"/>
                <a:gd name="connsiteY2" fmla="*/ 346285 h 692570"/>
                <a:gd name="connsiteX3" fmla="*/ 1605209 w 3210417"/>
                <a:gd name="connsiteY3" fmla="*/ 692570 h 692570"/>
                <a:gd name="connsiteX4" fmla="*/ 0 w 3210417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57559 h 403844"/>
                <a:gd name="connsiteX1" fmla="*/ 1605209 w 3210418"/>
                <a:gd name="connsiteY1" fmla="*/ 212924 h 403844"/>
                <a:gd name="connsiteX2" fmla="*/ 3210418 w 3210418"/>
                <a:gd name="connsiteY2" fmla="*/ 57559 h 403844"/>
                <a:gd name="connsiteX3" fmla="*/ 1605209 w 3210418"/>
                <a:gd name="connsiteY3" fmla="*/ 403844 h 403844"/>
                <a:gd name="connsiteX4" fmla="*/ 0 w 3210418"/>
                <a:gd name="connsiteY4" fmla="*/ 57559 h 403844"/>
                <a:gd name="connsiteX0" fmla="*/ 58 w 3210476"/>
                <a:gd name="connsiteY0" fmla="*/ 57559 h 403844"/>
                <a:gd name="connsiteX1" fmla="*/ 1605267 w 3210476"/>
                <a:gd name="connsiteY1" fmla="*/ 212924 h 403844"/>
                <a:gd name="connsiteX2" fmla="*/ 3210476 w 3210476"/>
                <a:gd name="connsiteY2" fmla="*/ 57559 h 403844"/>
                <a:gd name="connsiteX3" fmla="*/ 1605267 w 3210476"/>
                <a:gd name="connsiteY3" fmla="*/ 403844 h 403844"/>
                <a:gd name="connsiteX4" fmla="*/ 58 w 3210476"/>
                <a:gd name="connsiteY4" fmla="*/ 57559 h 403844"/>
                <a:gd name="connsiteX0" fmla="*/ 58 w 3210534"/>
                <a:gd name="connsiteY0" fmla="*/ 15401 h 361686"/>
                <a:gd name="connsiteX1" fmla="*/ 1605267 w 3210534"/>
                <a:gd name="connsiteY1" fmla="*/ 170766 h 361686"/>
                <a:gd name="connsiteX2" fmla="*/ 3210476 w 3210534"/>
                <a:gd name="connsiteY2" fmla="*/ 15401 h 361686"/>
                <a:gd name="connsiteX3" fmla="*/ 1605267 w 3210534"/>
                <a:gd name="connsiteY3" fmla="*/ 361686 h 361686"/>
                <a:gd name="connsiteX4" fmla="*/ 58 w 3210534"/>
                <a:gd name="connsiteY4" fmla="*/ 15401 h 361686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10476" h="366539">
                  <a:moveTo>
                    <a:pt x="58" y="20254"/>
                  </a:moveTo>
                  <a:cubicBezTo>
                    <a:pt x="7704" y="-55984"/>
                    <a:pt x="718735" y="175619"/>
                    <a:pt x="1605267" y="175619"/>
                  </a:cubicBezTo>
                  <a:cubicBezTo>
                    <a:pt x="2491799" y="175619"/>
                    <a:pt x="3210476" y="-70988"/>
                    <a:pt x="3210476" y="20254"/>
                  </a:cubicBezTo>
                  <a:cubicBezTo>
                    <a:pt x="3210476" y="111496"/>
                    <a:pt x="2491799" y="366539"/>
                    <a:pt x="1605267" y="366539"/>
                  </a:cubicBezTo>
                  <a:cubicBezTo>
                    <a:pt x="718735" y="366539"/>
                    <a:pt x="-7588" y="96492"/>
                    <a:pt x="58" y="20254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40" name="グループ化 39">
              <a:extLst>
                <a:ext uri="{FF2B5EF4-FFF2-40B4-BE49-F238E27FC236}">
                  <a16:creationId xmlns:a16="http://schemas.microsoft.com/office/drawing/2014/main" id="{B75C44E4-EB56-4E97-A31A-DE697DEB94B0}"/>
                </a:ext>
              </a:extLst>
            </p:cNvPr>
            <p:cNvGrpSpPr/>
            <p:nvPr/>
          </p:nvGrpSpPr>
          <p:grpSpPr>
            <a:xfrm>
              <a:off x="4613327" y="1313808"/>
              <a:ext cx="175906" cy="284853"/>
              <a:chOff x="4631670" y="1313808"/>
              <a:chExt cx="214828" cy="284853"/>
            </a:xfrm>
          </p:grpSpPr>
          <p:sp>
            <p:nvSpPr>
              <p:cNvPr id="41" name="月 40">
                <a:extLst>
                  <a:ext uri="{FF2B5EF4-FFF2-40B4-BE49-F238E27FC236}">
                    <a16:creationId xmlns:a16="http://schemas.microsoft.com/office/drawing/2014/main" id="{48C96A37-5EDC-4513-B60F-278305371574}"/>
                  </a:ext>
                </a:extLst>
              </p:cNvPr>
              <p:cNvSpPr/>
              <p:nvPr/>
            </p:nvSpPr>
            <p:spPr>
              <a:xfrm rot="5400000">
                <a:off x="4712676" y="1232802"/>
                <a:ext cx="52815" cy="214828"/>
              </a:xfrm>
              <a:prstGeom prst="moon">
                <a:avLst>
                  <a:gd name="adj" fmla="val 87500"/>
                </a:avLst>
              </a:prstGeom>
              <a:solidFill>
                <a:sysClr val="window" lastClr="FFFFFF">
                  <a:lumMod val="5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42" name="グループ化 41">
                <a:extLst>
                  <a:ext uri="{FF2B5EF4-FFF2-40B4-BE49-F238E27FC236}">
                    <a16:creationId xmlns:a16="http://schemas.microsoft.com/office/drawing/2014/main" id="{101C617C-86A0-491C-A6C3-017506285CAC}"/>
                  </a:ext>
                </a:extLst>
              </p:cNvPr>
              <p:cNvGrpSpPr/>
              <p:nvPr/>
            </p:nvGrpSpPr>
            <p:grpSpPr>
              <a:xfrm>
                <a:off x="4637946" y="1464510"/>
                <a:ext cx="193196" cy="134151"/>
                <a:chOff x="6859261" y="1152026"/>
                <a:chExt cx="251152" cy="163412"/>
              </a:xfrm>
            </p:grpSpPr>
            <p:grpSp>
              <p:nvGrpSpPr>
                <p:cNvPr id="43" name="グループ化 42">
                  <a:extLst>
                    <a:ext uri="{FF2B5EF4-FFF2-40B4-BE49-F238E27FC236}">
                      <a16:creationId xmlns:a16="http://schemas.microsoft.com/office/drawing/2014/main" id="{19ABA350-1627-40CF-A793-6F1BFE6F4D45}"/>
                    </a:ext>
                  </a:extLst>
                </p:cNvPr>
                <p:cNvGrpSpPr/>
                <p:nvPr/>
              </p:nvGrpSpPr>
              <p:grpSpPr>
                <a:xfrm>
                  <a:off x="6859261" y="1152026"/>
                  <a:ext cx="251152" cy="163412"/>
                  <a:chOff x="6140438" y="1161048"/>
                  <a:chExt cx="386744" cy="251033"/>
                </a:xfrm>
              </p:grpSpPr>
              <p:sp>
                <p:nvSpPr>
                  <p:cNvPr id="45" name="フリーフォーム: 図形 44">
                    <a:extLst>
                      <a:ext uri="{FF2B5EF4-FFF2-40B4-BE49-F238E27FC236}">
                        <a16:creationId xmlns:a16="http://schemas.microsoft.com/office/drawing/2014/main" id="{5AE0BA6E-BBAD-45CE-A7A1-3764F0DE8759}"/>
                      </a:ext>
                    </a:extLst>
                  </p:cNvPr>
                  <p:cNvSpPr/>
                  <p:nvPr/>
                </p:nvSpPr>
                <p:spPr>
                  <a:xfrm>
                    <a:off x="6145376" y="1174740"/>
                    <a:ext cx="376868" cy="237341"/>
                  </a:xfrm>
                  <a:custGeom>
                    <a:avLst/>
                    <a:gdLst>
                      <a:gd name="connsiteX0" fmla="*/ 193372 w 386744"/>
                      <a:gd name="connsiteY0" fmla="*/ 0 h 265707"/>
                      <a:gd name="connsiteX1" fmla="*/ 385763 w 386744"/>
                      <a:gd name="connsiteY1" fmla="*/ 125092 h 265707"/>
                      <a:gd name="connsiteX2" fmla="*/ 386744 w 386744"/>
                      <a:gd name="connsiteY2" fmla="*/ 132854 h 265707"/>
                      <a:gd name="connsiteX3" fmla="*/ 385763 w 386744"/>
                      <a:gd name="connsiteY3" fmla="*/ 140615 h 265707"/>
                      <a:gd name="connsiteX4" fmla="*/ 193372 w 386744"/>
                      <a:gd name="connsiteY4" fmla="*/ 265707 h 265707"/>
                      <a:gd name="connsiteX5" fmla="*/ 981 w 386744"/>
                      <a:gd name="connsiteY5" fmla="*/ 140615 h 265707"/>
                      <a:gd name="connsiteX6" fmla="*/ 0 w 386744"/>
                      <a:gd name="connsiteY6" fmla="*/ 132854 h 265707"/>
                      <a:gd name="connsiteX7" fmla="*/ 981 w 386744"/>
                      <a:gd name="connsiteY7" fmla="*/ 125092 h 265707"/>
                      <a:gd name="connsiteX8" fmla="*/ 193372 w 386744"/>
                      <a:gd name="connsiteY8" fmla="*/ 0 h 26570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386744" h="265707">
                        <a:moveTo>
                          <a:pt x="193372" y="0"/>
                        </a:moveTo>
                        <a:cubicBezTo>
                          <a:pt x="288273" y="0"/>
                          <a:pt x="367452" y="53703"/>
                          <a:pt x="385763" y="125092"/>
                        </a:cubicBezTo>
                        <a:lnTo>
                          <a:pt x="386744" y="132854"/>
                        </a:lnTo>
                        <a:lnTo>
                          <a:pt x="385763" y="140615"/>
                        </a:lnTo>
                        <a:cubicBezTo>
                          <a:pt x="367452" y="212005"/>
                          <a:pt x="288273" y="265707"/>
                          <a:pt x="193372" y="265707"/>
                        </a:cubicBezTo>
                        <a:cubicBezTo>
                          <a:pt x="98472" y="265707"/>
                          <a:pt x="19293" y="212005"/>
                          <a:pt x="981" y="140615"/>
                        </a:cubicBezTo>
                        <a:lnTo>
                          <a:pt x="0" y="132854"/>
                        </a:lnTo>
                        <a:lnTo>
                          <a:pt x="981" y="125092"/>
                        </a:lnTo>
                        <a:cubicBezTo>
                          <a:pt x="19293" y="53703"/>
                          <a:pt x="98472" y="0"/>
                          <a:pt x="193372" y="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6" name="フリーフォーム: 図形 45">
                    <a:extLst>
                      <a:ext uri="{FF2B5EF4-FFF2-40B4-BE49-F238E27FC236}">
                        <a16:creationId xmlns:a16="http://schemas.microsoft.com/office/drawing/2014/main" id="{E3EECB2A-4C55-42FC-9CF8-2BF132CD0DDB}"/>
                      </a:ext>
                    </a:extLst>
                  </p:cNvPr>
                  <p:cNvSpPr/>
                  <p:nvPr/>
                </p:nvSpPr>
                <p:spPr>
                  <a:xfrm>
                    <a:off x="6140438" y="1161048"/>
                    <a:ext cx="386744" cy="170387"/>
                  </a:xfrm>
                  <a:custGeom>
                    <a:avLst/>
                    <a:gdLst>
                      <a:gd name="connsiteX0" fmla="*/ 193372 w 386744"/>
                      <a:gd name="connsiteY0" fmla="*/ 0 h 153095"/>
                      <a:gd name="connsiteX1" fmla="*/ 385763 w 386744"/>
                      <a:gd name="connsiteY1" fmla="*/ 125092 h 153095"/>
                      <a:gd name="connsiteX2" fmla="*/ 386744 w 386744"/>
                      <a:gd name="connsiteY2" fmla="*/ 132854 h 153095"/>
                      <a:gd name="connsiteX3" fmla="*/ 385763 w 386744"/>
                      <a:gd name="connsiteY3" fmla="*/ 140615 h 153095"/>
                      <a:gd name="connsiteX4" fmla="*/ 379622 w 386744"/>
                      <a:gd name="connsiteY4" fmla="*/ 153095 h 153095"/>
                      <a:gd name="connsiteX5" fmla="*/ 361323 w 386744"/>
                      <a:gd name="connsiteY5" fmla="*/ 115911 h 153095"/>
                      <a:gd name="connsiteX6" fmla="*/ 193372 w 386744"/>
                      <a:gd name="connsiteY6" fmla="*/ 40482 h 153095"/>
                      <a:gd name="connsiteX7" fmla="*/ 25422 w 386744"/>
                      <a:gd name="connsiteY7" fmla="*/ 115911 h 153095"/>
                      <a:gd name="connsiteX8" fmla="*/ 7123 w 386744"/>
                      <a:gd name="connsiteY8" fmla="*/ 153095 h 153095"/>
                      <a:gd name="connsiteX9" fmla="*/ 981 w 386744"/>
                      <a:gd name="connsiteY9" fmla="*/ 140615 h 153095"/>
                      <a:gd name="connsiteX10" fmla="*/ 0 w 386744"/>
                      <a:gd name="connsiteY10" fmla="*/ 132854 h 153095"/>
                      <a:gd name="connsiteX11" fmla="*/ 981 w 386744"/>
                      <a:gd name="connsiteY11" fmla="*/ 125092 h 153095"/>
                      <a:gd name="connsiteX12" fmla="*/ 193372 w 386744"/>
                      <a:gd name="connsiteY12" fmla="*/ 0 h 15309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386744" h="153095">
                        <a:moveTo>
                          <a:pt x="193372" y="0"/>
                        </a:moveTo>
                        <a:cubicBezTo>
                          <a:pt x="288273" y="0"/>
                          <a:pt x="367452" y="53703"/>
                          <a:pt x="385763" y="125092"/>
                        </a:cubicBezTo>
                        <a:lnTo>
                          <a:pt x="386744" y="132854"/>
                        </a:lnTo>
                        <a:lnTo>
                          <a:pt x="385763" y="140615"/>
                        </a:lnTo>
                        <a:lnTo>
                          <a:pt x="379622" y="153095"/>
                        </a:lnTo>
                        <a:lnTo>
                          <a:pt x="361323" y="115911"/>
                        </a:lnTo>
                        <a:cubicBezTo>
                          <a:pt x="326880" y="70690"/>
                          <a:pt x="264548" y="40482"/>
                          <a:pt x="193372" y="40482"/>
                        </a:cubicBezTo>
                        <a:cubicBezTo>
                          <a:pt x="122197" y="40482"/>
                          <a:pt x="59865" y="70690"/>
                          <a:pt x="25422" y="115911"/>
                        </a:cubicBezTo>
                        <a:lnTo>
                          <a:pt x="7123" y="153095"/>
                        </a:lnTo>
                        <a:lnTo>
                          <a:pt x="981" y="140615"/>
                        </a:lnTo>
                        <a:lnTo>
                          <a:pt x="0" y="132854"/>
                        </a:lnTo>
                        <a:lnTo>
                          <a:pt x="981" y="125092"/>
                        </a:lnTo>
                        <a:cubicBezTo>
                          <a:pt x="19293" y="53703"/>
                          <a:pt x="98472" y="0"/>
                          <a:pt x="193372" y="0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44" name="楕円 43">
                  <a:extLst>
                    <a:ext uri="{FF2B5EF4-FFF2-40B4-BE49-F238E27FC236}">
                      <a16:creationId xmlns:a16="http://schemas.microsoft.com/office/drawing/2014/main" id="{F2296F81-A5F6-4E09-9BEC-B5868438154B}"/>
                    </a:ext>
                  </a:extLst>
                </p:cNvPr>
                <p:cNvSpPr/>
                <p:nvPr/>
              </p:nvSpPr>
              <p:spPr>
                <a:xfrm>
                  <a:off x="6999149" y="1177268"/>
                  <a:ext cx="72585" cy="122642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</p:grpSp>
      <p:grpSp>
        <p:nvGrpSpPr>
          <p:cNvPr id="49" name="グループ化 48">
            <a:extLst>
              <a:ext uri="{FF2B5EF4-FFF2-40B4-BE49-F238E27FC236}">
                <a16:creationId xmlns:a16="http://schemas.microsoft.com/office/drawing/2014/main" id="{54B4FB80-7ADB-4601-A591-B5E6509CDCA5}"/>
              </a:ext>
            </a:extLst>
          </p:cNvPr>
          <p:cNvGrpSpPr/>
          <p:nvPr/>
        </p:nvGrpSpPr>
        <p:grpSpPr>
          <a:xfrm>
            <a:off x="1204322" y="3694919"/>
            <a:ext cx="1413699" cy="2747593"/>
            <a:chOff x="436868" y="3694919"/>
            <a:chExt cx="1413699" cy="2747593"/>
          </a:xfrm>
        </p:grpSpPr>
        <p:sp>
          <p:nvSpPr>
            <p:cNvPr id="50" name="円/楕円 449">
              <a:extLst>
                <a:ext uri="{FF2B5EF4-FFF2-40B4-BE49-F238E27FC236}">
                  <a16:creationId xmlns:a16="http://schemas.microsoft.com/office/drawing/2014/main" id="{6E2428E2-2EA3-43ED-95CF-1EB45E9C72A3}"/>
                </a:ext>
              </a:extLst>
            </p:cNvPr>
            <p:cNvSpPr/>
            <p:nvPr/>
          </p:nvSpPr>
          <p:spPr>
            <a:xfrm>
              <a:off x="1573897" y="4582797"/>
              <a:ext cx="191216" cy="158915"/>
            </a:xfrm>
            <a:prstGeom prst="ellipse">
              <a:avLst/>
            </a:prstGeom>
            <a:solidFill>
              <a:srgbClr val="ED7D31">
                <a:lumMod val="7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1" name="フリーフォーム: 図形 50">
              <a:extLst>
                <a:ext uri="{FF2B5EF4-FFF2-40B4-BE49-F238E27FC236}">
                  <a16:creationId xmlns:a16="http://schemas.microsoft.com/office/drawing/2014/main" id="{73C3E3D2-7FAE-4AAE-BDF5-93EA959A1DCB}"/>
                </a:ext>
              </a:extLst>
            </p:cNvPr>
            <p:cNvSpPr/>
            <p:nvPr/>
          </p:nvSpPr>
          <p:spPr>
            <a:xfrm>
              <a:off x="901818" y="3694919"/>
              <a:ext cx="942680" cy="577640"/>
            </a:xfrm>
            <a:custGeom>
              <a:avLst/>
              <a:gdLst>
                <a:gd name="connsiteX0" fmla="*/ 561805 w 998117"/>
                <a:gd name="connsiteY0" fmla="*/ 738 h 573505"/>
                <a:gd name="connsiteX1" fmla="*/ 614877 w 998117"/>
                <a:gd name="connsiteY1" fmla="*/ 76794 h 573505"/>
                <a:gd name="connsiteX2" fmla="*/ 651886 w 998117"/>
                <a:gd name="connsiteY2" fmla="*/ 77595 h 573505"/>
                <a:gd name="connsiteX3" fmla="*/ 669258 w 998117"/>
                <a:gd name="connsiteY3" fmla="*/ 88309 h 573505"/>
                <a:gd name="connsiteX4" fmla="*/ 682937 w 998117"/>
                <a:gd name="connsiteY4" fmla="*/ 82742 h 573505"/>
                <a:gd name="connsiteX5" fmla="*/ 751465 w 998117"/>
                <a:gd name="connsiteY5" fmla="*/ 109956 h 573505"/>
                <a:gd name="connsiteX6" fmla="*/ 753080 w 998117"/>
                <a:gd name="connsiteY6" fmla="*/ 109959 h 573505"/>
                <a:gd name="connsiteX7" fmla="*/ 840201 w 998117"/>
                <a:gd name="connsiteY7" fmla="*/ 106917 h 573505"/>
                <a:gd name="connsiteX8" fmla="*/ 883636 w 998117"/>
                <a:gd name="connsiteY8" fmla="*/ 194043 h 573505"/>
                <a:gd name="connsiteX9" fmla="*/ 883673 w 998117"/>
                <a:gd name="connsiteY9" fmla="*/ 194055 h 573505"/>
                <a:gd name="connsiteX10" fmla="*/ 916774 w 998117"/>
                <a:gd name="connsiteY10" fmla="*/ 204827 h 573505"/>
                <a:gd name="connsiteX11" fmla="*/ 927989 w 998117"/>
                <a:gd name="connsiteY11" fmla="*/ 281736 h 573505"/>
                <a:gd name="connsiteX12" fmla="*/ 928608 w 998117"/>
                <a:gd name="connsiteY12" fmla="*/ 281925 h 573505"/>
                <a:gd name="connsiteX13" fmla="*/ 955824 w 998117"/>
                <a:gd name="connsiteY13" fmla="*/ 290232 h 573505"/>
                <a:gd name="connsiteX14" fmla="*/ 973220 w 998117"/>
                <a:gd name="connsiteY14" fmla="*/ 308418 h 573505"/>
                <a:gd name="connsiteX15" fmla="*/ 975666 w 998117"/>
                <a:gd name="connsiteY15" fmla="*/ 334501 h 573505"/>
                <a:gd name="connsiteX16" fmla="*/ 960623 w 998117"/>
                <a:gd name="connsiteY16" fmla="*/ 359294 h 573505"/>
                <a:gd name="connsiteX17" fmla="*/ 960174 w 998117"/>
                <a:gd name="connsiteY17" fmla="*/ 360035 h 573505"/>
                <a:gd name="connsiteX18" fmla="*/ 997671 w 998117"/>
                <a:gd name="connsiteY18" fmla="*/ 398497 h 573505"/>
                <a:gd name="connsiteX19" fmla="*/ 996448 w 998117"/>
                <a:gd name="connsiteY19" fmla="*/ 416653 h 573505"/>
                <a:gd name="connsiteX20" fmla="*/ 951144 w 998117"/>
                <a:gd name="connsiteY20" fmla="*/ 462432 h 573505"/>
                <a:gd name="connsiteX21" fmla="*/ 951057 w 998117"/>
                <a:gd name="connsiteY21" fmla="*/ 462641 h 573505"/>
                <a:gd name="connsiteX22" fmla="*/ 938682 w 998117"/>
                <a:gd name="connsiteY22" fmla="*/ 492519 h 573505"/>
                <a:gd name="connsiteX23" fmla="*/ 909805 w 998117"/>
                <a:gd name="connsiteY23" fmla="*/ 516681 h 573505"/>
                <a:gd name="connsiteX24" fmla="*/ 852793 w 998117"/>
                <a:gd name="connsiteY24" fmla="*/ 530025 h 573505"/>
                <a:gd name="connsiteX25" fmla="*/ 769890 w 998117"/>
                <a:gd name="connsiteY25" fmla="*/ 566355 h 573505"/>
                <a:gd name="connsiteX26" fmla="*/ 677701 w 998117"/>
                <a:gd name="connsiteY26" fmla="*/ 524932 h 573505"/>
                <a:gd name="connsiteX27" fmla="*/ 606954 w 998117"/>
                <a:gd name="connsiteY27" fmla="*/ 520216 h 573505"/>
                <a:gd name="connsiteX28" fmla="*/ 578955 w 998117"/>
                <a:gd name="connsiteY28" fmla="*/ 447123 h 573505"/>
                <a:gd name="connsiteX29" fmla="*/ 575269 w 998117"/>
                <a:gd name="connsiteY29" fmla="*/ 446513 h 573505"/>
                <a:gd name="connsiteX30" fmla="*/ 557930 w 998117"/>
                <a:gd name="connsiteY30" fmla="*/ 461065 h 573505"/>
                <a:gd name="connsiteX31" fmla="*/ 464109 w 998117"/>
                <a:gd name="connsiteY31" fmla="*/ 435083 h 573505"/>
                <a:gd name="connsiteX32" fmla="*/ 464075 w 998117"/>
                <a:gd name="connsiteY32" fmla="*/ 435103 h 573505"/>
                <a:gd name="connsiteX33" fmla="*/ 433928 w 998117"/>
                <a:gd name="connsiteY33" fmla="*/ 452506 h 573505"/>
                <a:gd name="connsiteX34" fmla="*/ 421185 w 998117"/>
                <a:gd name="connsiteY34" fmla="*/ 453687 h 573505"/>
                <a:gd name="connsiteX35" fmla="*/ 420029 w 998117"/>
                <a:gd name="connsiteY35" fmla="*/ 460685 h 573505"/>
                <a:gd name="connsiteX36" fmla="*/ 403261 w 998117"/>
                <a:gd name="connsiteY36" fmla="*/ 490884 h 573505"/>
                <a:gd name="connsiteX37" fmla="*/ 325412 w 998117"/>
                <a:gd name="connsiteY37" fmla="*/ 499011 h 573505"/>
                <a:gd name="connsiteX38" fmla="*/ 269780 w 998117"/>
                <a:gd name="connsiteY38" fmla="*/ 570611 h 573505"/>
                <a:gd name="connsiteX39" fmla="*/ 187982 w 998117"/>
                <a:gd name="connsiteY39" fmla="*/ 526907 h 573505"/>
                <a:gd name="connsiteX40" fmla="*/ 66474 w 998117"/>
                <a:gd name="connsiteY40" fmla="*/ 483726 h 573505"/>
                <a:gd name="connsiteX41" fmla="*/ 13049 w 998117"/>
                <a:gd name="connsiteY41" fmla="*/ 435673 h 573505"/>
                <a:gd name="connsiteX42" fmla="*/ 24465 w 998117"/>
                <a:gd name="connsiteY42" fmla="*/ 370811 h 573505"/>
                <a:gd name="connsiteX43" fmla="*/ 359 w 998117"/>
                <a:gd name="connsiteY43" fmla="*/ 304263 h 573505"/>
                <a:gd name="connsiteX44" fmla="*/ 44382 w 998117"/>
                <a:gd name="connsiteY44" fmla="*/ 245114 h 573505"/>
                <a:gd name="connsiteX45" fmla="*/ 44804 w 998117"/>
                <a:gd name="connsiteY45" fmla="*/ 243555 h 573505"/>
                <a:gd name="connsiteX46" fmla="*/ 64414 w 998117"/>
                <a:gd name="connsiteY46" fmla="*/ 158616 h 573505"/>
                <a:gd name="connsiteX47" fmla="*/ 159813 w 998117"/>
                <a:gd name="connsiteY47" fmla="*/ 139210 h 573505"/>
                <a:gd name="connsiteX48" fmla="*/ 159834 w 998117"/>
                <a:gd name="connsiteY48" fmla="*/ 139177 h 573505"/>
                <a:gd name="connsiteX49" fmla="*/ 178806 w 998117"/>
                <a:gd name="connsiteY49" fmla="*/ 109992 h 573505"/>
                <a:gd name="connsiteX50" fmla="*/ 238009 w 998117"/>
                <a:gd name="connsiteY50" fmla="*/ 102325 h 573505"/>
                <a:gd name="connsiteX51" fmla="*/ 254744 w 998117"/>
                <a:gd name="connsiteY51" fmla="*/ 117899 h 573505"/>
                <a:gd name="connsiteX52" fmla="*/ 263404 w 998117"/>
                <a:gd name="connsiteY52" fmla="*/ 101509 h 573505"/>
                <a:gd name="connsiteX53" fmla="*/ 355858 w 998117"/>
                <a:gd name="connsiteY53" fmla="*/ 60679 h 573505"/>
                <a:gd name="connsiteX54" fmla="*/ 406681 w 998117"/>
                <a:gd name="connsiteY54" fmla="*/ 11239 h 573505"/>
                <a:gd name="connsiteX55" fmla="*/ 479746 w 998117"/>
                <a:gd name="connsiteY55" fmla="*/ 39311 h 573505"/>
                <a:gd name="connsiteX56" fmla="*/ 561805 w 998117"/>
                <a:gd name="connsiteY56" fmla="*/ 738 h 5735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</a:cxnLst>
              <a:rect l="l" t="t" r="r" b="b"/>
              <a:pathLst>
                <a:path w="998117" h="573505">
                  <a:moveTo>
                    <a:pt x="561805" y="738"/>
                  </a:moveTo>
                  <a:cubicBezTo>
                    <a:pt x="594320" y="5808"/>
                    <a:pt x="615500" y="36154"/>
                    <a:pt x="614877" y="76794"/>
                  </a:cubicBezTo>
                  <a:cubicBezTo>
                    <a:pt x="628208" y="73861"/>
                    <a:pt x="640708" y="74300"/>
                    <a:pt x="651886" y="77595"/>
                  </a:cubicBezTo>
                  <a:lnTo>
                    <a:pt x="669258" y="88309"/>
                  </a:lnTo>
                  <a:lnTo>
                    <a:pt x="682937" y="82742"/>
                  </a:lnTo>
                  <a:cubicBezTo>
                    <a:pt x="713943" y="77309"/>
                    <a:pt x="742398" y="88608"/>
                    <a:pt x="751465" y="109956"/>
                  </a:cubicBezTo>
                  <a:cubicBezTo>
                    <a:pt x="752006" y="109953"/>
                    <a:pt x="752539" y="109963"/>
                    <a:pt x="753080" y="109959"/>
                  </a:cubicBezTo>
                  <a:cubicBezTo>
                    <a:pt x="782107" y="98988"/>
                    <a:pt x="814047" y="97877"/>
                    <a:pt x="840201" y="106917"/>
                  </a:cubicBezTo>
                  <a:cubicBezTo>
                    <a:pt x="881510" y="121205"/>
                    <a:pt x="899583" y="157473"/>
                    <a:pt x="883636" y="194043"/>
                  </a:cubicBezTo>
                  <a:lnTo>
                    <a:pt x="883673" y="194055"/>
                  </a:lnTo>
                  <a:lnTo>
                    <a:pt x="916774" y="204827"/>
                  </a:lnTo>
                  <a:cubicBezTo>
                    <a:pt x="943610" y="221395"/>
                    <a:pt x="950489" y="253243"/>
                    <a:pt x="927989" y="281736"/>
                  </a:cubicBezTo>
                  <a:lnTo>
                    <a:pt x="928608" y="281925"/>
                  </a:lnTo>
                  <a:lnTo>
                    <a:pt x="955824" y="290232"/>
                  </a:lnTo>
                  <a:cubicBezTo>
                    <a:pt x="963592" y="294814"/>
                    <a:pt x="969621" y="301010"/>
                    <a:pt x="973220" y="308418"/>
                  </a:cubicBezTo>
                  <a:cubicBezTo>
                    <a:pt x="977184" y="316570"/>
                    <a:pt x="977919" y="325581"/>
                    <a:pt x="975666" y="334501"/>
                  </a:cubicBezTo>
                  <a:lnTo>
                    <a:pt x="960623" y="359294"/>
                  </a:lnTo>
                  <a:lnTo>
                    <a:pt x="960174" y="360035"/>
                  </a:lnTo>
                  <a:cubicBezTo>
                    <a:pt x="981482" y="366538"/>
                    <a:pt x="995093" y="381096"/>
                    <a:pt x="997671" y="398497"/>
                  </a:cubicBezTo>
                  <a:cubicBezTo>
                    <a:pt x="998531" y="404297"/>
                    <a:pt x="998164" y="410414"/>
                    <a:pt x="996448" y="416653"/>
                  </a:cubicBezTo>
                  <a:cubicBezTo>
                    <a:pt x="991222" y="435669"/>
                    <a:pt x="974217" y="452856"/>
                    <a:pt x="951144" y="462432"/>
                  </a:cubicBezTo>
                  <a:lnTo>
                    <a:pt x="951057" y="462641"/>
                  </a:lnTo>
                  <a:lnTo>
                    <a:pt x="938682" y="492519"/>
                  </a:lnTo>
                  <a:cubicBezTo>
                    <a:pt x="931576" y="501846"/>
                    <a:pt x="921733" y="510186"/>
                    <a:pt x="909805" y="516681"/>
                  </a:cubicBezTo>
                  <a:cubicBezTo>
                    <a:pt x="892491" y="526117"/>
                    <a:pt x="872213" y="530867"/>
                    <a:pt x="852793" y="530025"/>
                  </a:cubicBezTo>
                  <a:cubicBezTo>
                    <a:pt x="831948" y="550469"/>
                    <a:pt x="801409" y="563848"/>
                    <a:pt x="769890" y="566355"/>
                  </a:cubicBezTo>
                  <a:cubicBezTo>
                    <a:pt x="727988" y="569688"/>
                    <a:pt x="691552" y="553317"/>
                    <a:pt x="677701" y="524932"/>
                  </a:cubicBezTo>
                  <a:cubicBezTo>
                    <a:pt x="652740" y="531467"/>
                    <a:pt x="626945" y="529742"/>
                    <a:pt x="606954" y="520216"/>
                  </a:cubicBezTo>
                  <a:cubicBezTo>
                    <a:pt x="576576" y="505745"/>
                    <a:pt x="565233" y="476122"/>
                    <a:pt x="578955" y="447123"/>
                  </a:cubicBezTo>
                  <a:lnTo>
                    <a:pt x="575269" y="446513"/>
                  </a:lnTo>
                  <a:lnTo>
                    <a:pt x="557930" y="461065"/>
                  </a:lnTo>
                  <a:cubicBezTo>
                    <a:pt x="519679" y="482220"/>
                    <a:pt x="480630" y="471397"/>
                    <a:pt x="464109" y="435083"/>
                  </a:cubicBezTo>
                  <a:lnTo>
                    <a:pt x="464075" y="435103"/>
                  </a:lnTo>
                  <a:lnTo>
                    <a:pt x="433928" y="452506"/>
                  </a:lnTo>
                  <a:lnTo>
                    <a:pt x="421185" y="453687"/>
                  </a:lnTo>
                  <a:lnTo>
                    <a:pt x="420029" y="460685"/>
                  </a:lnTo>
                  <a:cubicBezTo>
                    <a:pt x="416128" y="472134"/>
                    <a:pt x="410449" y="482462"/>
                    <a:pt x="403261" y="490884"/>
                  </a:cubicBezTo>
                  <a:cubicBezTo>
                    <a:pt x="381420" y="516481"/>
                    <a:pt x="349871" y="519771"/>
                    <a:pt x="325412" y="499011"/>
                  </a:cubicBezTo>
                  <a:cubicBezTo>
                    <a:pt x="317502" y="534669"/>
                    <a:pt x="296321" y="561927"/>
                    <a:pt x="269780" y="570611"/>
                  </a:cubicBezTo>
                  <a:cubicBezTo>
                    <a:pt x="238504" y="580843"/>
                    <a:pt x="205862" y="563407"/>
                    <a:pt x="187982" y="526907"/>
                  </a:cubicBezTo>
                  <a:cubicBezTo>
                    <a:pt x="145779" y="561552"/>
                    <a:pt x="90967" y="542078"/>
                    <a:pt x="66474" y="483726"/>
                  </a:cubicBezTo>
                  <a:cubicBezTo>
                    <a:pt x="42413" y="487561"/>
                    <a:pt x="19821" y="467245"/>
                    <a:pt x="13049" y="435673"/>
                  </a:cubicBezTo>
                  <a:cubicBezTo>
                    <a:pt x="8144" y="412831"/>
                    <a:pt x="12480" y="388179"/>
                    <a:pt x="24465" y="370811"/>
                  </a:cubicBezTo>
                  <a:cubicBezTo>
                    <a:pt x="7461" y="357187"/>
                    <a:pt x="-2008" y="331044"/>
                    <a:pt x="359" y="304263"/>
                  </a:cubicBezTo>
                  <a:cubicBezTo>
                    <a:pt x="3136" y="272908"/>
                    <a:pt x="21415" y="248347"/>
                    <a:pt x="44382" y="245114"/>
                  </a:cubicBezTo>
                  <a:cubicBezTo>
                    <a:pt x="44519" y="244591"/>
                    <a:pt x="44667" y="244079"/>
                    <a:pt x="44804" y="243555"/>
                  </a:cubicBezTo>
                  <a:cubicBezTo>
                    <a:pt x="41719" y="212677"/>
                    <a:pt x="48912" y="181538"/>
                    <a:pt x="64414" y="158616"/>
                  </a:cubicBezTo>
                  <a:cubicBezTo>
                    <a:pt x="88907" y="122411"/>
                    <a:pt x="128616" y="114342"/>
                    <a:pt x="159813" y="139210"/>
                  </a:cubicBezTo>
                  <a:lnTo>
                    <a:pt x="159834" y="139177"/>
                  </a:lnTo>
                  <a:lnTo>
                    <a:pt x="178806" y="109992"/>
                  </a:lnTo>
                  <a:cubicBezTo>
                    <a:pt x="196017" y="93767"/>
                    <a:pt x="218626" y="90610"/>
                    <a:pt x="238009" y="102325"/>
                  </a:cubicBezTo>
                  <a:lnTo>
                    <a:pt x="254744" y="117899"/>
                  </a:lnTo>
                  <a:lnTo>
                    <a:pt x="263404" y="101509"/>
                  </a:lnTo>
                  <a:cubicBezTo>
                    <a:pt x="288952" y="68129"/>
                    <a:pt x="325492" y="51991"/>
                    <a:pt x="355858" y="60679"/>
                  </a:cubicBezTo>
                  <a:cubicBezTo>
                    <a:pt x="367694" y="37752"/>
                    <a:pt x="386230" y="19729"/>
                    <a:pt x="406681" y="11239"/>
                  </a:cubicBezTo>
                  <a:cubicBezTo>
                    <a:pt x="437757" y="-1665"/>
                    <a:pt x="467366" y="9715"/>
                    <a:pt x="479746" y="39311"/>
                  </a:cubicBezTo>
                  <a:cubicBezTo>
                    <a:pt x="502971" y="11122"/>
                    <a:pt x="534212" y="-3563"/>
                    <a:pt x="561805" y="738"/>
                  </a:cubicBezTo>
                  <a:close/>
                </a:path>
              </a:pathLst>
            </a:custGeom>
            <a:solidFill>
              <a:srgbClr val="ED7D31">
                <a:lumMod val="5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2" name="フリーフォーム: 図形 51">
              <a:extLst>
                <a:ext uri="{FF2B5EF4-FFF2-40B4-BE49-F238E27FC236}">
                  <a16:creationId xmlns:a16="http://schemas.microsoft.com/office/drawing/2014/main" id="{901018D8-98A4-4150-85B5-DC3BB86FE773}"/>
                </a:ext>
              </a:extLst>
            </p:cNvPr>
            <p:cNvSpPr/>
            <p:nvPr/>
          </p:nvSpPr>
          <p:spPr>
            <a:xfrm>
              <a:off x="621871" y="3858120"/>
              <a:ext cx="1080853" cy="1767184"/>
            </a:xfrm>
            <a:custGeom>
              <a:avLst/>
              <a:gdLst>
                <a:gd name="connsiteX0" fmla="*/ 448541 w 897082"/>
                <a:gd name="connsiteY0" fmla="*/ 0 h 1466720"/>
                <a:gd name="connsiteX1" fmla="*/ 897082 w 897082"/>
                <a:gd name="connsiteY1" fmla="*/ 448541 h 1466720"/>
                <a:gd name="connsiteX2" fmla="*/ 897082 w 897082"/>
                <a:gd name="connsiteY2" fmla="*/ 572384 h 1466720"/>
                <a:gd name="connsiteX3" fmla="*/ 623133 w 897082"/>
                <a:gd name="connsiteY3" fmla="*/ 985676 h 1466720"/>
                <a:gd name="connsiteX4" fmla="*/ 564119 w 897082"/>
                <a:gd name="connsiteY4" fmla="*/ 1003996 h 1466720"/>
                <a:gd name="connsiteX5" fmla="*/ 575827 w 897082"/>
                <a:gd name="connsiteY5" fmla="*/ 1118635 h 1466720"/>
                <a:gd name="connsiteX6" fmla="*/ 603105 w 897082"/>
                <a:gd name="connsiteY6" fmla="*/ 1118635 h 1466720"/>
                <a:gd name="connsiteX7" fmla="*/ 786798 w 897082"/>
                <a:gd name="connsiteY7" fmla="*/ 1292678 h 1466720"/>
                <a:gd name="connsiteX8" fmla="*/ 786797 w 897082"/>
                <a:gd name="connsiteY8" fmla="*/ 1466720 h 1466720"/>
                <a:gd name="connsiteX9" fmla="*/ 188668 w 897082"/>
                <a:gd name="connsiteY9" fmla="*/ 1466720 h 1466720"/>
                <a:gd name="connsiteX10" fmla="*/ 188668 w 897082"/>
                <a:gd name="connsiteY10" fmla="*/ 1292678 h 1466720"/>
                <a:gd name="connsiteX11" fmla="*/ 300860 w 897082"/>
                <a:gd name="connsiteY11" fmla="*/ 1132312 h 1466720"/>
                <a:gd name="connsiteX12" fmla="*/ 352270 w 897082"/>
                <a:gd name="connsiteY12" fmla="*/ 1122478 h 1466720"/>
                <a:gd name="connsiteX13" fmla="*/ 363516 w 897082"/>
                <a:gd name="connsiteY13" fmla="*/ 1012354 h 1466720"/>
                <a:gd name="connsiteX14" fmla="*/ 358144 w 897082"/>
                <a:gd name="connsiteY14" fmla="*/ 1011812 h 1466720"/>
                <a:gd name="connsiteX15" fmla="*/ 0 w 897082"/>
                <a:gd name="connsiteY15" fmla="*/ 572384 h 1466720"/>
                <a:gd name="connsiteX16" fmla="*/ 0 w 897082"/>
                <a:gd name="connsiteY16" fmla="*/ 448541 h 1466720"/>
                <a:gd name="connsiteX17" fmla="*/ 448541 w 897082"/>
                <a:gd name="connsiteY17" fmla="*/ 0 h 14667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897082" h="1466720">
                  <a:moveTo>
                    <a:pt x="448541" y="0"/>
                  </a:moveTo>
                  <a:cubicBezTo>
                    <a:pt x="696263" y="0"/>
                    <a:pt x="897082" y="200819"/>
                    <a:pt x="897082" y="448541"/>
                  </a:cubicBezTo>
                  <a:lnTo>
                    <a:pt x="897082" y="572384"/>
                  </a:lnTo>
                  <a:cubicBezTo>
                    <a:pt x="897082" y="758175"/>
                    <a:pt x="784121" y="917584"/>
                    <a:pt x="623133" y="985676"/>
                  </a:cubicBezTo>
                  <a:lnTo>
                    <a:pt x="564119" y="1003996"/>
                  </a:lnTo>
                  <a:lnTo>
                    <a:pt x="575827" y="1118635"/>
                  </a:lnTo>
                  <a:lnTo>
                    <a:pt x="603105" y="1118635"/>
                  </a:lnTo>
                  <a:cubicBezTo>
                    <a:pt x="704556" y="1118635"/>
                    <a:pt x="786798" y="1196557"/>
                    <a:pt x="786798" y="1292678"/>
                  </a:cubicBezTo>
                  <a:cubicBezTo>
                    <a:pt x="786798" y="1350692"/>
                    <a:pt x="786797" y="1408706"/>
                    <a:pt x="786797" y="1466720"/>
                  </a:cubicBezTo>
                  <a:lnTo>
                    <a:pt x="188668" y="1466720"/>
                  </a:lnTo>
                  <a:lnTo>
                    <a:pt x="188668" y="1292678"/>
                  </a:lnTo>
                  <a:cubicBezTo>
                    <a:pt x="188668" y="1220587"/>
                    <a:pt x="234929" y="1158734"/>
                    <a:pt x="300860" y="1132312"/>
                  </a:cubicBezTo>
                  <a:lnTo>
                    <a:pt x="352270" y="1122478"/>
                  </a:lnTo>
                  <a:lnTo>
                    <a:pt x="363516" y="1012354"/>
                  </a:lnTo>
                  <a:lnTo>
                    <a:pt x="358144" y="1011812"/>
                  </a:lnTo>
                  <a:cubicBezTo>
                    <a:pt x="153752" y="969988"/>
                    <a:pt x="0" y="789141"/>
                    <a:pt x="0" y="572384"/>
                  </a:cubicBezTo>
                  <a:lnTo>
                    <a:pt x="0" y="448541"/>
                  </a:lnTo>
                  <a:cubicBezTo>
                    <a:pt x="0" y="200819"/>
                    <a:pt x="200819" y="0"/>
                    <a:pt x="448541" y="0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53" name="グループ化 52">
              <a:extLst>
                <a:ext uri="{FF2B5EF4-FFF2-40B4-BE49-F238E27FC236}">
                  <a16:creationId xmlns:a16="http://schemas.microsoft.com/office/drawing/2014/main" id="{C92A438C-97F7-4A5A-A55C-C6D1B00550EF}"/>
                </a:ext>
              </a:extLst>
            </p:cNvPr>
            <p:cNvGrpSpPr/>
            <p:nvPr/>
          </p:nvGrpSpPr>
          <p:grpSpPr>
            <a:xfrm>
              <a:off x="1502288" y="4217359"/>
              <a:ext cx="196076" cy="383651"/>
              <a:chOff x="2282120" y="4217359"/>
              <a:chExt cx="217029" cy="383651"/>
            </a:xfrm>
          </p:grpSpPr>
          <p:sp>
            <p:nvSpPr>
              <p:cNvPr id="61" name="円/楕円 457">
                <a:extLst>
                  <a:ext uri="{FF2B5EF4-FFF2-40B4-BE49-F238E27FC236}">
                    <a16:creationId xmlns:a16="http://schemas.microsoft.com/office/drawing/2014/main" id="{14738E67-7392-4DDF-84CD-405A5DEE3C40}"/>
                  </a:ext>
                </a:extLst>
              </p:cNvPr>
              <p:cNvSpPr/>
              <p:nvPr/>
            </p:nvSpPr>
            <p:spPr>
              <a:xfrm>
                <a:off x="2361398" y="4309147"/>
                <a:ext cx="133883" cy="291863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2" name="円/楕円 459">
                <a:extLst>
                  <a:ext uri="{FF2B5EF4-FFF2-40B4-BE49-F238E27FC236}">
                    <a16:creationId xmlns:a16="http://schemas.microsoft.com/office/drawing/2014/main" id="{62B247C6-24C5-471E-B4AA-BD62A9B7234A}"/>
                  </a:ext>
                </a:extLst>
              </p:cNvPr>
              <p:cNvSpPr/>
              <p:nvPr/>
            </p:nvSpPr>
            <p:spPr>
              <a:xfrm>
                <a:off x="2410783" y="4379356"/>
                <a:ext cx="85733" cy="15388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3" name="アーチ 62">
                <a:extLst>
                  <a:ext uri="{FF2B5EF4-FFF2-40B4-BE49-F238E27FC236}">
                    <a16:creationId xmlns:a16="http://schemas.microsoft.com/office/drawing/2014/main" id="{3073C5AE-F3DB-4638-8D04-C9E0A561A8F0}"/>
                  </a:ext>
                </a:extLst>
              </p:cNvPr>
              <p:cNvSpPr/>
              <p:nvPr/>
            </p:nvSpPr>
            <p:spPr>
              <a:xfrm>
                <a:off x="2282120" y="4217359"/>
                <a:ext cx="217029" cy="169689"/>
              </a:xfrm>
              <a:prstGeom prst="blockArc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4" name="フリーフォーム: 図形 63">
                <a:extLst>
                  <a:ext uri="{FF2B5EF4-FFF2-40B4-BE49-F238E27FC236}">
                    <a16:creationId xmlns:a16="http://schemas.microsoft.com/office/drawing/2014/main" id="{70B747A5-5FA7-41FF-ACB4-0EE75A73BACA}"/>
                  </a:ext>
                </a:extLst>
              </p:cNvPr>
              <p:cNvSpPr/>
              <p:nvPr/>
            </p:nvSpPr>
            <p:spPr>
              <a:xfrm>
                <a:off x="2372924" y="4307808"/>
                <a:ext cx="110832" cy="68870"/>
              </a:xfrm>
              <a:custGeom>
                <a:avLst/>
                <a:gdLst>
                  <a:gd name="connsiteX0" fmla="*/ 87069 w 174138"/>
                  <a:gd name="connsiteY0" fmla="*/ 0 h 68870"/>
                  <a:gd name="connsiteX1" fmla="*/ 161442 w 174138"/>
                  <a:gd name="connsiteY1" fmla="*/ 42743 h 68870"/>
                  <a:gd name="connsiteX2" fmla="*/ 174138 w 174138"/>
                  <a:gd name="connsiteY2" fmla="*/ 68870 h 68870"/>
                  <a:gd name="connsiteX3" fmla="*/ 87069 w 174138"/>
                  <a:gd name="connsiteY3" fmla="*/ 56462 h 68870"/>
                  <a:gd name="connsiteX4" fmla="*/ 0 w 174138"/>
                  <a:gd name="connsiteY4" fmla="*/ 68870 h 68870"/>
                  <a:gd name="connsiteX5" fmla="*/ 12696 w 174138"/>
                  <a:gd name="connsiteY5" fmla="*/ 42743 h 68870"/>
                  <a:gd name="connsiteX6" fmla="*/ 87069 w 174138"/>
                  <a:gd name="connsiteY6" fmla="*/ 0 h 688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74138" h="68870">
                    <a:moveTo>
                      <a:pt x="87069" y="0"/>
                    </a:moveTo>
                    <a:cubicBezTo>
                      <a:pt x="116114" y="0"/>
                      <a:pt x="142408" y="16334"/>
                      <a:pt x="161442" y="42743"/>
                    </a:cubicBezTo>
                    <a:lnTo>
                      <a:pt x="174138" y="68870"/>
                    </a:lnTo>
                    <a:lnTo>
                      <a:pt x="87069" y="56462"/>
                    </a:lnTo>
                    <a:lnTo>
                      <a:pt x="0" y="68870"/>
                    </a:lnTo>
                    <a:lnTo>
                      <a:pt x="12696" y="42743"/>
                    </a:lnTo>
                    <a:cubicBezTo>
                      <a:pt x="31730" y="16334"/>
                      <a:pt x="58025" y="0"/>
                      <a:pt x="87069" y="0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54" name="四角形: 上の 2 つの角を丸める 53">
              <a:extLst>
                <a:ext uri="{FF2B5EF4-FFF2-40B4-BE49-F238E27FC236}">
                  <a16:creationId xmlns:a16="http://schemas.microsoft.com/office/drawing/2014/main" id="{7A7727C3-244A-4F84-A928-AE7525928C98}"/>
                </a:ext>
              </a:extLst>
            </p:cNvPr>
            <p:cNvSpPr/>
            <p:nvPr/>
          </p:nvSpPr>
          <p:spPr>
            <a:xfrm>
              <a:off x="634402" y="5186618"/>
              <a:ext cx="1165333" cy="1255894"/>
            </a:xfrm>
            <a:prstGeom prst="round2SameRect">
              <a:avLst>
                <a:gd name="adj1" fmla="val 33532"/>
                <a:gd name="adj2" fmla="val 0"/>
              </a:avLst>
            </a:prstGeom>
            <a:solidFill>
              <a:srgbClr val="FF0000"/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5" name="フリーフォーム: 図形 54">
              <a:extLst>
                <a:ext uri="{FF2B5EF4-FFF2-40B4-BE49-F238E27FC236}">
                  <a16:creationId xmlns:a16="http://schemas.microsoft.com/office/drawing/2014/main" id="{C5E99615-2302-45BC-8C76-1CE64C1C298F}"/>
                </a:ext>
              </a:extLst>
            </p:cNvPr>
            <p:cNvSpPr/>
            <p:nvPr/>
          </p:nvSpPr>
          <p:spPr>
            <a:xfrm flipH="1">
              <a:off x="1522601" y="5845896"/>
              <a:ext cx="277134" cy="596616"/>
            </a:xfrm>
            <a:custGeom>
              <a:avLst/>
              <a:gdLst>
                <a:gd name="connsiteX0" fmla="*/ 0 w 205505"/>
                <a:gd name="connsiteY0" fmla="*/ 0 h 485500"/>
                <a:gd name="connsiteX1" fmla="*/ 205505 w 205505"/>
                <a:gd name="connsiteY1" fmla="*/ 0 h 485500"/>
                <a:gd name="connsiteX2" fmla="*/ 205505 w 205505"/>
                <a:gd name="connsiteY2" fmla="*/ 485500 h 485500"/>
                <a:gd name="connsiteX3" fmla="*/ 0 w 205505"/>
                <a:gd name="connsiteY3" fmla="*/ 485500 h 485500"/>
                <a:gd name="connsiteX4" fmla="*/ 0 w 205505"/>
                <a:gd name="connsiteY4" fmla="*/ 0 h 485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5505" h="485500">
                  <a:moveTo>
                    <a:pt x="0" y="0"/>
                  </a:moveTo>
                  <a:lnTo>
                    <a:pt x="205505" y="0"/>
                  </a:lnTo>
                  <a:lnTo>
                    <a:pt x="205505" y="485500"/>
                  </a:lnTo>
                  <a:lnTo>
                    <a:pt x="0" y="4855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 dirty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6" name="四角形: 上の 2 つの角を丸める 55">
              <a:extLst>
                <a:ext uri="{FF2B5EF4-FFF2-40B4-BE49-F238E27FC236}">
                  <a16:creationId xmlns:a16="http://schemas.microsoft.com/office/drawing/2014/main" id="{EC82EC5A-250D-4100-8B2B-9F78BB260005}"/>
                </a:ext>
              </a:extLst>
            </p:cNvPr>
            <p:cNvSpPr/>
            <p:nvPr/>
          </p:nvSpPr>
          <p:spPr>
            <a:xfrm>
              <a:off x="1453635" y="5336729"/>
              <a:ext cx="396932" cy="596616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002060"/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7" name="フリーフォーム: 図形 56">
              <a:extLst>
                <a:ext uri="{FF2B5EF4-FFF2-40B4-BE49-F238E27FC236}">
                  <a16:creationId xmlns:a16="http://schemas.microsoft.com/office/drawing/2014/main" id="{E8EFB106-09AB-47D4-B457-9D9B5D524385}"/>
                </a:ext>
              </a:extLst>
            </p:cNvPr>
            <p:cNvSpPr/>
            <p:nvPr/>
          </p:nvSpPr>
          <p:spPr>
            <a:xfrm>
              <a:off x="436868" y="3707904"/>
              <a:ext cx="1292425" cy="1359884"/>
            </a:xfrm>
            <a:custGeom>
              <a:avLst/>
              <a:gdLst>
                <a:gd name="connsiteX0" fmla="*/ 595327 w 1292425"/>
                <a:gd name="connsiteY0" fmla="*/ 648 h 1359884"/>
                <a:gd name="connsiteX1" fmla="*/ 651858 w 1292425"/>
                <a:gd name="connsiteY1" fmla="*/ 45138 h 1359884"/>
                <a:gd name="connsiteX2" fmla="*/ 730771 w 1292425"/>
                <a:gd name="connsiteY2" fmla="*/ 1487 h 1359884"/>
                <a:gd name="connsiteX3" fmla="*/ 733592 w 1292425"/>
                <a:gd name="connsiteY3" fmla="*/ 3249 h 1359884"/>
                <a:gd name="connsiteX4" fmla="*/ 788784 w 1292425"/>
                <a:gd name="connsiteY4" fmla="*/ 13887 h 1359884"/>
                <a:gd name="connsiteX5" fmla="*/ 828241 w 1292425"/>
                <a:gd name="connsiteY5" fmla="*/ 60628 h 1359884"/>
                <a:gd name="connsiteX6" fmla="*/ 991717 w 1292425"/>
                <a:gd name="connsiteY6" fmla="*/ 128074 h 1359884"/>
                <a:gd name="connsiteX7" fmla="*/ 1177961 w 1292425"/>
                <a:gd name="connsiteY7" fmla="*/ 171222 h 1359884"/>
                <a:gd name="connsiteX8" fmla="*/ 1210710 w 1292425"/>
                <a:gd name="connsiteY8" fmla="*/ 259022 h 1359884"/>
                <a:gd name="connsiteX9" fmla="*/ 1213200 w 1292425"/>
                <a:gd name="connsiteY9" fmla="*/ 278527 h 1359884"/>
                <a:gd name="connsiteX10" fmla="*/ 1237101 w 1292425"/>
                <a:gd name="connsiteY10" fmla="*/ 283856 h 1359884"/>
                <a:gd name="connsiteX11" fmla="*/ 1289845 w 1292425"/>
                <a:gd name="connsiteY11" fmla="*/ 340136 h 1359884"/>
                <a:gd name="connsiteX12" fmla="*/ 1194761 w 1292425"/>
                <a:gd name="connsiteY12" fmla="*/ 465192 h 1359884"/>
                <a:gd name="connsiteX13" fmla="*/ 1146103 w 1292425"/>
                <a:gd name="connsiteY13" fmla="*/ 470404 h 1359884"/>
                <a:gd name="connsiteX14" fmla="*/ 1137077 w 1292425"/>
                <a:gd name="connsiteY14" fmla="*/ 468392 h 1359884"/>
                <a:gd name="connsiteX15" fmla="*/ 1116567 w 1292425"/>
                <a:gd name="connsiteY15" fmla="*/ 492948 h 1359884"/>
                <a:gd name="connsiteX16" fmla="*/ 1053738 w 1292425"/>
                <a:gd name="connsiteY16" fmla="*/ 526790 h 1359884"/>
                <a:gd name="connsiteX17" fmla="*/ 1044672 w 1292425"/>
                <a:gd name="connsiteY17" fmla="*/ 527761 h 1359884"/>
                <a:gd name="connsiteX18" fmla="*/ 1044840 w 1292425"/>
                <a:gd name="connsiteY18" fmla="*/ 552658 h 1359884"/>
                <a:gd name="connsiteX19" fmla="*/ 984053 w 1292425"/>
                <a:gd name="connsiteY19" fmla="*/ 625287 h 1359884"/>
                <a:gd name="connsiteX20" fmla="*/ 972666 w 1292425"/>
                <a:gd name="connsiteY20" fmla="*/ 629813 h 1359884"/>
                <a:gd name="connsiteX21" fmla="*/ 973142 w 1292425"/>
                <a:gd name="connsiteY21" fmla="*/ 630649 h 1359884"/>
                <a:gd name="connsiteX22" fmla="*/ 878058 w 1292425"/>
                <a:gd name="connsiteY22" fmla="*/ 755705 h 1359884"/>
                <a:gd name="connsiteX23" fmla="*/ 876715 w 1292425"/>
                <a:gd name="connsiteY23" fmla="*/ 755849 h 1359884"/>
                <a:gd name="connsiteX24" fmla="*/ 861446 w 1292425"/>
                <a:gd name="connsiteY24" fmla="*/ 804668 h 1359884"/>
                <a:gd name="connsiteX25" fmla="*/ 845630 w 1292425"/>
                <a:gd name="connsiteY25" fmla="*/ 882459 h 1359884"/>
                <a:gd name="connsiteX26" fmla="*/ 848632 w 1292425"/>
                <a:gd name="connsiteY26" fmla="*/ 1127943 h 1359884"/>
                <a:gd name="connsiteX27" fmla="*/ 878108 w 1292425"/>
                <a:gd name="connsiteY27" fmla="*/ 1236982 h 1359884"/>
                <a:gd name="connsiteX28" fmla="*/ 871035 w 1292425"/>
                <a:gd name="connsiteY28" fmla="*/ 1231813 h 1359884"/>
                <a:gd name="connsiteX29" fmla="*/ 741173 w 1292425"/>
                <a:gd name="connsiteY29" fmla="*/ 1299258 h 1359884"/>
                <a:gd name="connsiteX30" fmla="*/ 709829 w 1292425"/>
                <a:gd name="connsiteY30" fmla="*/ 1346000 h 1359884"/>
                <a:gd name="connsiteX31" fmla="*/ 683122 w 1292425"/>
                <a:gd name="connsiteY31" fmla="*/ 1359074 h 1359884"/>
                <a:gd name="connsiteX32" fmla="*/ 665985 w 1292425"/>
                <a:gd name="connsiteY32" fmla="*/ 1356638 h 1359884"/>
                <a:gd name="connsiteX33" fmla="*/ 663744 w 1292425"/>
                <a:gd name="connsiteY33" fmla="*/ 1358399 h 1359884"/>
                <a:gd name="connsiteX34" fmla="*/ 601055 w 1292425"/>
                <a:gd name="connsiteY34" fmla="*/ 1314748 h 1359884"/>
                <a:gd name="connsiteX35" fmla="*/ 538368 w 1292425"/>
                <a:gd name="connsiteY35" fmla="*/ 1358399 h 1359884"/>
                <a:gd name="connsiteX36" fmla="*/ 536127 w 1292425"/>
                <a:gd name="connsiteY36" fmla="*/ 1356638 h 1359884"/>
                <a:gd name="connsiteX37" fmla="*/ 492283 w 1292425"/>
                <a:gd name="connsiteY37" fmla="*/ 1346000 h 1359884"/>
                <a:gd name="connsiteX38" fmla="*/ 460939 w 1292425"/>
                <a:gd name="connsiteY38" fmla="*/ 1299258 h 1359884"/>
                <a:gd name="connsiteX39" fmla="*/ 331077 w 1292425"/>
                <a:gd name="connsiteY39" fmla="*/ 1231813 h 1359884"/>
                <a:gd name="connsiteX40" fmla="*/ 183127 w 1292425"/>
                <a:gd name="connsiteY40" fmla="*/ 1188665 h 1359884"/>
                <a:gd name="connsiteX41" fmla="*/ 152714 w 1292425"/>
                <a:gd name="connsiteY41" fmla="*/ 999797 h 1359884"/>
                <a:gd name="connsiteX42" fmla="*/ 152062 w 1292425"/>
                <a:gd name="connsiteY42" fmla="*/ 996331 h 1359884"/>
                <a:gd name="connsiteX43" fmla="*/ 91264 w 1292425"/>
                <a:gd name="connsiteY43" fmla="*/ 913762 h 1359884"/>
                <a:gd name="connsiteX44" fmla="*/ 86879 w 1292425"/>
                <a:gd name="connsiteY44" fmla="*/ 885048 h 1359884"/>
                <a:gd name="connsiteX45" fmla="*/ 64969 w 1292425"/>
                <a:gd name="connsiteY45" fmla="*/ 870221 h 1359884"/>
                <a:gd name="connsiteX46" fmla="*/ 25477 w 1292425"/>
                <a:gd name="connsiteY46" fmla="*/ 787274 h 1359884"/>
                <a:gd name="connsiteX47" fmla="*/ 47763 w 1292425"/>
                <a:gd name="connsiteY47" fmla="*/ 643049 h 1359884"/>
                <a:gd name="connsiteX48" fmla="*/ 702 w 1292425"/>
                <a:gd name="connsiteY48" fmla="*/ 495078 h 1359884"/>
                <a:gd name="connsiteX49" fmla="*/ 86647 w 1292425"/>
                <a:gd name="connsiteY49" fmla="*/ 363556 h 1359884"/>
                <a:gd name="connsiteX50" fmla="*/ 87470 w 1292425"/>
                <a:gd name="connsiteY50" fmla="*/ 360090 h 1359884"/>
                <a:gd name="connsiteX51" fmla="*/ 125753 w 1292425"/>
                <a:gd name="connsiteY51" fmla="*/ 171222 h 1359884"/>
                <a:gd name="connsiteX52" fmla="*/ 311997 w 1292425"/>
                <a:gd name="connsiteY52" fmla="*/ 128074 h 1359884"/>
                <a:gd name="connsiteX53" fmla="*/ 475473 w 1292425"/>
                <a:gd name="connsiteY53" fmla="*/ 60628 h 1359884"/>
                <a:gd name="connsiteX54" fmla="*/ 514930 w 1292425"/>
                <a:gd name="connsiteY54" fmla="*/ 13887 h 1359884"/>
                <a:gd name="connsiteX55" fmla="*/ 548549 w 1292425"/>
                <a:gd name="connsiteY55" fmla="*/ 812 h 1359884"/>
                <a:gd name="connsiteX56" fmla="*/ 570122 w 1292425"/>
                <a:gd name="connsiteY56" fmla="*/ 3249 h 1359884"/>
                <a:gd name="connsiteX57" fmla="*/ 572944 w 1292425"/>
                <a:gd name="connsiteY57" fmla="*/ 1487 h 1359884"/>
                <a:gd name="connsiteX58" fmla="*/ 595327 w 1292425"/>
                <a:gd name="connsiteY58" fmla="*/ 648 h 13598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</a:cxnLst>
              <a:rect l="l" t="t" r="r" b="b"/>
              <a:pathLst>
                <a:path w="1292425" h="1359884">
                  <a:moveTo>
                    <a:pt x="595327" y="648"/>
                  </a:moveTo>
                  <a:cubicBezTo>
                    <a:pt x="617353" y="3882"/>
                    <a:pt x="637778" y="19177"/>
                    <a:pt x="651858" y="45138"/>
                  </a:cubicBezTo>
                  <a:cubicBezTo>
                    <a:pt x="670629" y="10523"/>
                    <a:pt x="700684" y="-5130"/>
                    <a:pt x="730771" y="1487"/>
                  </a:cubicBezTo>
                  <a:cubicBezTo>
                    <a:pt x="731787" y="1709"/>
                    <a:pt x="732797" y="1957"/>
                    <a:pt x="733592" y="3249"/>
                  </a:cubicBezTo>
                  <a:cubicBezTo>
                    <a:pt x="751768" y="-2005"/>
                    <a:pt x="770883" y="1936"/>
                    <a:pt x="788784" y="13887"/>
                  </a:cubicBezTo>
                  <a:lnTo>
                    <a:pt x="828241" y="60628"/>
                  </a:lnTo>
                  <a:cubicBezTo>
                    <a:pt x="882065" y="3564"/>
                    <a:pt x="958977" y="32389"/>
                    <a:pt x="991717" y="128074"/>
                  </a:cubicBezTo>
                  <a:cubicBezTo>
                    <a:pt x="1052620" y="72777"/>
                    <a:pt x="1130145" y="90720"/>
                    <a:pt x="1177961" y="171222"/>
                  </a:cubicBezTo>
                  <a:cubicBezTo>
                    <a:pt x="1193093" y="196706"/>
                    <a:pt x="1204169" y="226758"/>
                    <a:pt x="1210710" y="259022"/>
                  </a:cubicBezTo>
                  <a:lnTo>
                    <a:pt x="1213200" y="278527"/>
                  </a:lnTo>
                  <a:lnTo>
                    <a:pt x="1237101" y="283856"/>
                  </a:lnTo>
                  <a:cubicBezTo>
                    <a:pt x="1263318" y="294851"/>
                    <a:pt x="1282970" y="314480"/>
                    <a:pt x="1289845" y="340136"/>
                  </a:cubicBezTo>
                  <a:cubicBezTo>
                    <a:pt x="1303594" y="391448"/>
                    <a:pt x="1261023" y="447437"/>
                    <a:pt x="1194761" y="465192"/>
                  </a:cubicBezTo>
                  <a:cubicBezTo>
                    <a:pt x="1178195" y="469630"/>
                    <a:pt x="1161717" y="471259"/>
                    <a:pt x="1146103" y="470404"/>
                  </a:cubicBezTo>
                  <a:lnTo>
                    <a:pt x="1137077" y="468392"/>
                  </a:lnTo>
                  <a:lnTo>
                    <a:pt x="1116567" y="492948"/>
                  </a:lnTo>
                  <a:cubicBezTo>
                    <a:pt x="1100103" y="508097"/>
                    <a:pt x="1078586" y="520132"/>
                    <a:pt x="1053738" y="526790"/>
                  </a:cubicBezTo>
                  <a:lnTo>
                    <a:pt x="1044672" y="527761"/>
                  </a:lnTo>
                  <a:lnTo>
                    <a:pt x="1044840" y="552658"/>
                  </a:lnTo>
                  <a:cubicBezTo>
                    <a:pt x="1037881" y="581328"/>
                    <a:pt x="1015683" y="608084"/>
                    <a:pt x="984053" y="625287"/>
                  </a:cubicBezTo>
                  <a:lnTo>
                    <a:pt x="972666" y="629813"/>
                  </a:lnTo>
                  <a:lnTo>
                    <a:pt x="973142" y="630649"/>
                  </a:lnTo>
                  <a:cubicBezTo>
                    <a:pt x="986891" y="681961"/>
                    <a:pt x="944320" y="737950"/>
                    <a:pt x="878058" y="755705"/>
                  </a:cubicBezTo>
                  <a:lnTo>
                    <a:pt x="876715" y="755849"/>
                  </a:lnTo>
                  <a:lnTo>
                    <a:pt x="861446" y="804668"/>
                  </a:lnTo>
                  <a:cubicBezTo>
                    <a:pt x="854938" y="829941"/>
                    <a:pt x="849633" y="855901"/>
                    <a:pt x="845630" y="882459"/>
                  </a:cubicBezTo>
                  <a:cubicBezTo>
                    <a:pt x="832819" y="967444"/>
                    <a:pt x="834543" y="1050506"/>
                    <a:pt x="848632" y="1127943"/>
                  </a:cubicBezTo>
                  <a:lnTo>
                    <a:pt x="878108" y="1236982"/>
                  </a:lnTo>
                  <a:lnTo>
                    <a:pt x="871035" y="1231813"/>
                  </a:lnTo>
                  <a:cubicBezTo>
                    <a:pt x="845028" y="1327498"/>
                    <a:pt x="783928" y="1356323"/>
                    <a:pt x="741173" y="1299258"/>
                  </a:cubicBezTo>
                  <a:lnTo>
                    <a:pt x="709829" y="1346000"/>
                  </a:lnTo>
                  <a:cubicBezTo>
                    <a:pt x="701170" y="1353276"/>
                    <a:pt x="692155" y="1357582"/>
                    <a:pt x="683122" y="1359074"/>
                  </a:cubicBezTo>
                  <a:cubicBezTo>
                    <a:pt x="677317" y="1360033"/>
                    <a:pt x="671506" y="1359830"/>
                    <a:pt x="665985" y="1356638"/>
                  </a:cubicBezTo>
                  <a:cubicBezTo>
                    <a:pt x="665354" y="1357929"/>
                    <a:pt x="664550" y="1358177"/>
                    <a:pt x="663744" y="1358399"/>
                  </a:cubicBezTo>
                  <a:cubicBezTo>
                    <a:pt x="639843" y="1365017"/>
                    <a:pt x="615968" y="1349363"/>
                    <a:pt x="601055" y="1314748"/>
                  </a:cubicBezTo>
                  <a:cubicBezTo>
                    <a:pt x="586144" y="1349363"/>
                    <a:pt x="562268" y="1365017"/>
                    <a:pt x="538368" y="1358399"/>
                  </a:cubicBezTo>
                  <a:cubicBezTo>
                    <a:pt x="537561" y="1358177"/>
                    <a:pt x="536758" y="1357929"/>
                    <a:pt x="536127" y="1356638"/>
                  </a:cubicBezTo>
                  <a:cubicBezTo>
                    <a:pt x="521688" y="1361891"/>
                    <a:pt x="506504" y="1357950"/>
                    <a:pt x="492283" y="1346000"/>
                  </a:cubicBezTo>
                  <a:lnTo>
                    <a:pt x="460939" y="1299258"/>
                  </a:lnTo>
                  <a:cubicBezTo>
                    <a:pt x="418183" y="1356323"/>
                    <a:pt x="357084" y="1327498"/>
                    <a:pt x="331077" y="1231813"/>
                  </a:cubicBezTo>
                  <a:cubicBezTo>
                    <a:pt x="282696" y="1287109"/>
                    <a:pt x="221112" y="1269167"/>
                    <a:pt x="183127" y="1188665"/>
                  </a:cubicBezTo>
                  <a:cubicBezTo>
                    <a:pt x="159087" y="1137696"/>
                    <a:pt x="147931" y="1068455"/>
                    <a:pt x="152714" y="999797"/>
                  </a:cubicBezTo>
                  <a:cubicBezTo>
                    <a:pt x="152503" y="998633"/>
                    <a:pt x="152274" y="997495"/>
                    <a:pt x="152062" y="996331"/>
                  </a:cubicBezTo>
                  <a:cubicBezTo>
                    <a:pt x="125347" y="990940"/>
                    <a:pt x="102723" y="958873"/>
                    <a:pt x="91264" y="913762"/>
                  </a:cubicBezTo>
                  <a:lnTo>
                    <a:pt x="86879" y="885048"/>
                  </a:lnTo>
                  <a:lnTo>
                    <a:pt x="64969" y="870221"/>
                  </a:lnTo>
                  <a:cubicBezTo>
                    <a:pt x="46419" y="851219"/>
                    <a:pt x="32087" y="822375"/>
                    <a:pt x="25477" y="787274"/>
                  </a:cubicBezTo>
                  <a:cubicBezTo>
                    <a:pt x="15901" y="736483"/>
                    <a:pt x="24366" y="681668"/>
                    <a:pt x="47763" y="643049"/>
                  </a:cubicBezTo>
                  <a:cubicBezTo>
                    <a:pt x="14567" y="612756"/>
                    <a:pt x="-3920" y="554625"/>
                    <a:pt x="702" y="495078"/>
                  </a:cubicBezTo>
                  <a:cubicBezTo>
                    <a:pt x="6124" y="425356"/>
                    <a:pt x="41808" y="370743"/>
                    <a:pt x="86647" y="363556"/>
                  </a:cubicBezTo>
                  <a:cubicBezTo>
                    <a:pt x="86914" y="362392"/>
                    <a:pt x="87203" y="361253"/>
                    <a:pt x="87470" y="360090"/>
                  </a:cubicBezTo>
                  <a:cubicBezTo>
                    <a:pt x="81448" y="291431"/>
                    <a:pt x="95490" y="222190"/>
                    <a:pt x="125753" y="171222"/>
                  </a:cubicBezTo>
                  <a:cubicBezTo>
                    <a:pt x="173571" y="90720"/>
                    <a:pt x="251094" y="72777"/>
                    <a:pt x="311997" y="128074"/>
                  </a:cubicBezTo>
                  <a:cubicBezTo>
                    <a:pt x="344737" y="32389"/>
                    <a:pt x="421651" y="3564"/>
                    <a:pt x="475473" y="60628"/>
                  </a:cubicBezTo>
                  <a:lnTo>
                    <a:pt x="514930" y="13887"/>
                  </a:lnTo>
                  <a:cubicBezTo>
                    <a:pt x="525829" y="6611"/>
                    <a:pt x="537178" y="2304"/>
                    <a:pt x="548549" y="812"/>
                  </a:cubicBezTo>
                  <a:cubicBezTo>
                    <a:pt x="555857" y="-147"/>
                    <a:pt x="563173" y="56"/>
                    <a:pt x="570122" y="3249"/>
                  </a:cubicBezTo>
                  <a:cubicBezTo>
                    <a:pt x="570917" y="1957"/>
                    <a:pt x="571929" y="1709"/>
                    <a:pt x="572944" y="1487"/>
                  </a:cubicBezTo>
                  <a:cubicBezTo>
                    <a:pt x="580465" y="-168"/>
                    <a:pt x="587985" y="-430"/>
                    <a:pt x="595327" y="648"/>
                  </a:cubicBezTo>
                  <a:close/>
                </a:path>
              </a:pathLst>
            </a:custGeom>
            <a:solidFill>
              <a:srgbClr val="ED7D31">
                <a:lumMod val="5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58" name="グループ化 57">
              <a:extLst>
                <a:ext uri="{FF2B5EF4-FFF2-40B4-BE49-F238E27FC236}">
                  <a16:creationId xmlns:a16="http://schemas.microsoft.com/office/drawing/2014/main" id="{D4E66165-7554-4903-99BA-CEC24C65409B}"/>
                </a:ext>
              </a:extLst>
            </p:cNvPr>
            <p:cNvGrpSpPr/>
            <p:nvPr/>
          </p:nvGrpSpPr>
          <p:grpSpPr>
            <a:xfrm flipH="1">
              <a:off x="1178247" y="4376368"/>
              <a:ext cx="171842" cy="406408"/>
              <a:chOff x="3221638" y="4376368"/>
              <a:chExt cx="245573" cy="406408"/>
            </a:xfrm>
          </p:grpSpPr>
          <p:sp>
            <p:nvSpPr>
              <p:cNvPr id="59" name="円/楕円 368">
                <a:extLst>
                  <a:ext uri="{FF2B5EF4-FFF2-40B4-BE49-F238E27FC236}">
                    <a16:creationId xmlns:a16="http://schemas.microsoft.com/office/drawing/2014/main" id="{7C158CAC-4844-4B59-A175-71E579093083}"/>
                  </a:ext>
                </a:extLst>
              </p:cNvPr>
              <p:cNvSpPr/>
              <p:nvPr/>
            </p:nvSpPr>
            <p:spPr>
              <a:xfrm rot="900000" flipH="1">
                <a:off x="3221638" y="4376368"/>
                <a:ext cx="245573" cy="406408"/>
              </a:xfrm>
              <a:custGeom>
                <a:avLst/>
                <a:gdLst>
                  <a:gd name="connsiteX0" fmla="*/ 0 w 216246"/>
                  <a:gd name="connsiteY0" fmla="*/ 168522 h 337044"/>
                  <a:gd name="connsiteX1" fmla="*/ 108123 w 216246"/>
                  <a:gd name="connsiteY1" fmla="*/ 0 h 337044"/>
                  <a:gd name="connsiteX2" fmla="*/ 216246 w 216246"/>
                  <a:gd name="connsiteY2" fmla="*/ 168522 h 337044"/>
                  <a:gd name="connsiteX3" fmla="*/ 108123 w 216246"/>
                  <a:gd name="connsiteY3" fmla="*/ 337044 h 337044"/>
                  <a:gd name="connsiteX4" fmla="*/ 0 w 216246"/>
                  <a:gd name="connsiteY4" fmla="*/ 168522 h 337044"/>
                  <a:gd name="connsiteX0" fmla="*/ 0 w 227371"/>
                  <a:gd name="connsiteY0" fmla="*/ 170508 h 339030"/>
                  <a:gd name="connsiteX1" fmla="*/ 108123 w 227371"/>
                  <a:gd name="connsiteY1" fmla="*/ 1986 h 339030"/>
                  <a:gd name="connsiteX2" fmla="*/ 211667 w 227371"/>
                  <a:gd name="connsiteY2" fmla="*/ 83801 h 339030"/>
                  <a:gd name="connsiteX3" fmla="*/ 216246 w 227371"/>
                  <a:gd name="connsiteY3" fmla="*/ 170508 h 339030"/>
                  <a:gd name="connsiteX4" fmla="*/ 108123 w 227371"/>
                  <a:gd name="connsiteY4" fmla="*/ 339030 h 339030"/>
                  <a:gd name="connsiteX5" fmla="*/ 0 w 227371"/>
                  <a:gd name="connsiteY5" fmla="*/ 170508 h 339030"/>
                  <a:gd name="connsiteX0" fmla="*/ 216246 w 307686"/>
                  <a:gd name="connsiteY0" fmla="*/ 170508 h 339030"/>
                  <a:gd name="connsiteX1" fmla="*/ 108123 w 307686"/>
                  <a:gd name="connsiteY1" fmla="*/ 339030 h 339030"/>
                  <a:gd name="connsiteX2" fmla="*/ 0 w 307686"/>
                  <a:gd name="connsiteY2" fmla="*/ 170508 h 339030"/>
                  <a:gd name="connsiteX3" fmla="*/ 108123 w 307686"/>
                  <a:gd name="connsiteY3" fmla="*/ 1986 h 339030"/>
                  <a:gd name="connsiteX4" fmla="*/ 211667 w 307686"/>
                  <a:gd name="connsiteY4" fmla="*/ 83801 h 339030"/>
                  <a:gd name="connsiteX5" fmla="*/ 307686 w 307686"/>
                  <a:gd name="connsiteY5" fmla="*/ 261948 h 339030"/>
                  <a:gd name="connsiteX0" fmla="*/ 216246 w 216246"/>
                  <a:gd name="connsiteY0" fmla="*/ 170508 h 339030"/>
                  <a:gd name="connsiteX1" fmla="*/ 108123 w 216246"/>
                  <a:gd name="connsiteY1" fmla="*/ 339030 h 339030"/>
                  <a:gd name="connsiteX2" fmla="*/ 0 w 216246"/>
                  <a:gd name="connsiteY2" fmla="*/ 170508 h 339030"/>
                  <a:gd name="connsiteX3" fmla="*/ 108123 w 216246"/>
                  <a:gd name="connsiteY3" fmla="*/ 1986 h 339030"/>
                  <a:gd name="connsiteX4" fmla="*/ 211667 w 216246"/>
                  <a:gd name="connsiteY4" fmla="*/ 83801 h 339030"/>
                  <a:gd name="connsiteX0" fmla="*/ 108123 w 211667"/>
                  <a:gd name="connsiteY0" fmla="*/ 339030 h 339030"/>
                  <a:gd name="connsiteX1" fmla="*/ 0 w 211667"/>
                  <a:gd name="connsiteY1" fmla="*/ 170508 h 339030"/>
                  <a:gd name="connsiteX2" fmla="*/ 108123 w 211667"/>
                  <a:gd name="connsiteY2" fmla="*/ 1986 h 339030"/>
                  <a:gd name="connsiteX3" fmla="*/ 211667 w 211667"/>
                  <a:gd name="connsiteY3" fmla="*/ 83801 h 339030"/>
                  <a:gd name="connsiteX0" fmla="*/ 108123 w 211667"/>
                  <a:gd name="connsiteY0" fmla="*/ 340366 h 340366"/>
                  <a:gd name="connsiteX1" fmla="*/ 0 w 211667"/>
                  <a:gd name="connsiteY1" fmla="*/ 171844 h 340366"/>
                  <a:gd name="connsiteX2" fmla="*/ 108123 w 211667"/>
                  <a:gd name="connsiteY2" fmla="*/ 3322 h 340366"/>
                  <a:gd name="connsiteX3" fmla="*/ 211667 w 211667"/>
                  <a:gd name="connsiteY3" fmla="*/ 85137 h 340366"/>
                  <a:gd name="connsiteX0" fmla="*/ 108123 w 203820"/>
                  <a:gd name="connsiteY0" fmla="*/ 338586 h 338586"/>
                  <a:gd name="connsiteX1" fmla="*/ 0 w 203820"/>
                  <a:gd name="connsiteY1" fmla="*/ 170064 h 338586"/>
                  <a:gd name="connsiteX2" fmla="*/ 108123 w 203820"/>
                  <a:gd name="connsiteY2" fmla="*/ 1542 h 338586"/>
                  <a:gd name="connsiteX3" fmla="*/ 203820 w 203820"/>
                  <a:gd name="connsiteY3" fmla="*/ 103441 h 338586"/>
                  <a:gd name="connsiteX0" fmla="*/ 108123 w 203820"/>
                  <a:gd name="connsiteY0" fmla="*/ 337309 h 337309"/>
                  <a:gd name="connsiteX1" fmla="*/ 0 w 203820"/>
                  <a:gd name="connsiteY1" fmla="*/ 168787 h 337309"/>
                  <a:gd name="connsiteX2" fmla="*/ 108123 w 203820"/>
                  <a:gd name="connsiteY2" fmla="*/ 265 h 337309"/>
                  <a:gd name="connsiteX3" fmla="*/ 203820 w 203820"/>
                  <a:gd name="connsiteY3" fmla="*/ 102164 h 337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3820" h="337309">
                    <a:moveTo>
                      <a:pt x="108123" y="337309"/>
                    </a:moveTo>
                    <a:cubicBezTo>
                      <a:pt x="48408" y="337309"/>
                      <a:pt x="0" y="261859"/>
                      <a:pt x="0" y="168787"/>
                    </a:cubicBezTo>
                    <a:cubicBezTo>
                      <a:pt x="0" y="75715"/>
                      <a:pt x="49017" y="-5227"/>
                      <a:pt x="108123" y="265"/>
                    </a:cubicBezTo>
                    <a:cubicBezTo>
                      <a:pt x="167229" y="5757"/>
                      <a:pt x="195044" y="39575"/>
                      <a:pt x="203820" y="102164"/>
                    </a:cubicBezTo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0" name="円/楕円 369">
                <a:extLst>
                  <a:ext uri="{FF2B5EF4-FFF2-40B4-BE49-F238E27FC236}">
                    <a16:creationId xmlns:a16="http://schemas.microsoft.com/office/drawing/2014/main" id="{3AF9A6C7-E842-430D-A00B-CB0E36B68EAF}"/>
                  </a:ext>
                </a:extLst>
              </p:cNvPr>
              <p:cNvSpPr/>
              <p:nvPr/>
            </p:nvSpPr>
            <p:spPr>
              <a:xfrm rot="900000" flipH="1">
                <a:off x="3274621" y="4446917"/>
                <a:ext cx="145381" cy="266390"/>
              </a:xfrm>
              <a:custGeom>
                <a:avLst/>
                <a:gdLst>
                  <a:gd name="connsiteX0" fmla="*/ 0 w 137951"/>
                  <a:gd name="connsiteY0" fmla="*/ 109765 h 219530"/>
                  <a:gd name="connsiteX1" fmla="*/ 68976 w 137951"/>
                  <a:gd name="connsiteY1" fmla="*/ 0 h 219530"/>
                  <a:gd name="connsiteX2" fmla="*/ 137952 w 137951"/>
                  <a:gd name="connsiteY2" fmla="*/ 109765 h 219530"/>
                  <a:gd name="connsiteX3" fmla="*/ 68976 w 137951"/>
                  <a:gd name="connsiteY3" fmla="*/ 219530 h 219530"/>
                  <a:gd name="connsiteX4" fmla="*/ 0 w 137951"/>
                  <a:gd name="connsiteY4" fmla="*/ 109765 h 219530"/>
                  <a:gd name="connsiteX0" fmla="*/ 0 w 137952"/>
                  <a:gd name="connsiteY0" fmla="*/ 109765 h 219530"/>
                  <a:gd name="connsiteX1" fmla="*/ 68976 w 137952"/>
                  <a:gd name="connsiteY1" fmla="*/ 0 h 219530"/>
                  <a:gd name="connsiteX2" fmla="*/ 137952 w 137952"/>
                  <a:gd name="connsiteY2" fmla="*/ 109765 h 219530"/>
                  <a:gd name="connsiteX3" fmla="*/ 68976 w 137952"/>
                  <a:gd name="connsiteY3" fmla="*/ 219530 h 219530"/>
                  <a:gd name="connsiteX4" fmla="*/ 0 w 137952"/>
                  <a:gd name="connsiteY4" fmla="*/ 109765 h 219530"/>
                  <a:gd name="connsiteX0" fmla="*/ 0 w 120663"/>
                  <a:gd name="connsiteY0" fmla="*/ 110869 h 221097"/>
                  <a:gd name="connsiteX1" fmla="*/ 68976 w 120663"/>
                  <a:gd name="connsiteY1" fmla="*/ 1104 h 221097"/>
                  <a:gd name="connsiteX2" fmla="*/ 120663 w 120663"/>
                  <a:gd name="connsiteY2" fmla="*/ 74187 h 221097"/>
                  <a:gd name="connsiteX3" fmla="*/ 68976 w 120663"/>
                  <a:gd name="connsiteY3" fmla="*/ 220634 h 221097"/>
                  <a:gd name="connsiteX4" fmla="*/ 0 w 120663"/>
                  <a:gd name="connsiteY4" fmla="*/ 110869 h 221097"/>
                  <a:gd name="connsiteX0" fmla="*/ 0 w 120663"/>
                  <a:gd name="connsiteY0" fmla="*/ 110869 h 221097"/>
                  <a:gd name="connsiteX1" fmla="*/ 68976 w 120663"/>
                  <a:gd name="connsiteY1" fmla="*/ 1104 h 221097"/>
                  <a:gd name="connsiteX2" fmla="*/ 120663 w 120663"/>
                  <a:gd name="connsiteY2" fmla="*/ 74187 h 221097"/>
                  <a:gd name="connsiteX3" fmla="*/ 68976 w 120663"/>
                  <a:gd name="connsiteY3" fmla="*/ 220634 h 221097"/>
                  <a:gd name="connsiteX4" fmla="*/ 0 w 120663"/>
                  <a:gd name="connsiteY4" fmla="*/ 110869 h 221097"/>
                  <a:gd name="connsiteX0" fmla="*/ 0 w 120663"/>
                  <a:gd name="connsiteY0" fmla="*/ 110869 h 221097"/>
                  <a:gd name="connsiteX1" fmla="*/ 68976 w 120663"/>
                  <a:gd name="connsiteY1" fmla="*/ 1104 h 221097"/>
                  <a:gd name="connsiteX2" fmla="*/ 120663 w 120663"/>
                  <a:gd name="connsiteY2" fmla="*/ 74187 h 221097"/>
                  <a:gd name="connsiteX3" fmla="*/ 68976 w 120663"/>
                  <a:gd name="connsiteY3" fmla="*/ 220634 h 221097"/>
                  <a:gd name="connsiteX4" fmla="*/ 0 w 120663"/>
                  <a:gd name="connsiteY4" fmla="*/ 110869 h 2210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0663" h="221097">
                    <a:moveTo>
                      <a:pt x="0" y="110869"/>
                    </a:moveTo>
                    <a:cubicBezTo>
                      <a:pt x="0" y="50247"/>
                      <a:pt x="48866" y="7218"/>
                      <a:pt x="68976" y="1104"/>
                    </a:cubicBezTo>
                    <a:cubicBezTo>
                      <a:pt x="89086" y="-5010"/>
                      <a:pt x="120663" y="13565"/>
                      <a:pt x="120663" y="74187"/>
                    </a:cubicBezTo>
                    <a:cubicBezTo>
                      <a:pt x="77082" y="150249"/>
                      <a:pt x="71181" y="180139"/>
                      <a:pt x="68976" y="220634"/>
                    </a:cubicBezTo>
                    <a:cubicBezTo>
                      <a:pt x="48866" y="226748"/>
                      <a:pt x="0" y="171491"/>
                      <a:pt x="0" y="110869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65" name="グループ化 64">
            <a:extLst>
              <a:ext uri="{FF2B5EF4-FFF2-40B4-BE49-F238E27FC236}">
                <a16:creationId xmlns:a16="http://schemas.microsoft.com/office/drawing/2014/main" id="{52FFD38F-6964-4038-B1CA-3B308D900399}"/>
              </a:ext>
            </a:extLst>
          </p:cNvPr>
          <p:cNvGrpSpPr/>
          <p:nvPr/>
        </p:nvGrpSpPr>
        <p:grpSpPr>
          <a:xfrm>
            <a:off x="7182032" y="838200"/>
            <a:ext cx="1415767" cy="2708712"/>
            <a:chOff x="6554642" y="838200"/>
            <a:chExt cx="1415767" cy="2708712"/>
          </a:xfrm>
        </p:grpSpPr>
        <p:sp>
          <p:nvSpPr>
            <p:cNvPr id="66" name="フリーフォーム: 図形 65">
              <a:extLst>
                <a:ext uri="{FF2B5EF4-FFF2-40B4-BE49-F238E27FC236}">
                  <a16:creationId xmlns:a16="http://schemas.microsoft.com/office/drawing/2014/main" id="{6D964FBA-E2C7-4EB8-BE61-C692EA1712E1}"/>
                </a:ext>
              </a:extLst>
            </p:cNvPr>
            <p:cNvSpPr/>
            <p:nvPr/>
          </p:nvSpPr>
          <p:spPr>
            <a:xfrm rot="21247903" flipH="1">
              <a:off x="7657894" y="1662664"/>
              <a:ext cx="169054" cy="194488"/>
            </a:xfrm>
            <a:custGeom>
              <a:avLst/>
              <a:gdLst>
                <a:gd name="connsiteX0" fmla="*/ 133718 w 168590"/>
                <a:gd name="connsiteY0" fmla="*/ 0 h 241869"/>
                <a:gd name="connsiteX1" fmla="*/ 145091 w 168590"/>
                <a:gd name="connsiteY1" fmla="*/ 28432 h 241869"/>
                <a:gd name="connsiteX2" fmla="*/ 168590 w 168590"/>
                <a:gd name="connsiteY2" fmla="*/ 156595 h 241869"/>
                <a:gd name="connsiteX3" fmla="*/ 84295 w 168590"/>
                <a:gd name="connsiteY3" fmla="*/ 241869 h 241869"/>
                <a:gd name="connsiteX4" fmla="*/ 0 w 168590"/>
                <a:gd name="connsiteY4" fmla="*/ 156595 h 241869"/>
                <a:gd name="connsiteX5" fmla="*/ 25880 w 168590"/>
                <a:gd name="connsiteY5" fmla="*/ 28432 h 241869"/>
                <a:gd name="connsiteX6" fmla="*/ 37274 w 168590"/>
                <a:gd name="connsiteY6" fmla="*/ 1638 h 241869"/>
                <a:gd name="connsiteX7" fmla="*/ 51484 w 168590"/>
                <a:gd name="connsiteY7" fmla="*/ 11330 h 241869"/>
                <a:gd name="connsiteX8" fmla="*/ 84295 w 168590"/>
                <a:gd name="connsiteY8" fmla="*/ 18031 h 241869"/>
                <a:gd name="connsiteX9" fmla="*/ 117107 w 168590"/>
                <a:gd name="connsiteY9" fmla="*/ 11330 h 241869"/>
                <a:gd name="connsiteX0" fmla="*/ 84295 w 175735"/>
                <a:gd name="connsiteY0" fmla="*/ 18031 h 241869"/>
                <a:gd name="connsiteX1" fmla="*/ 117107 w 175735"/>
                <a:gd name="connsiteY1" fmla="*/ 11330 h 241869"/>
                <a:gd name="connsiteX2" fmla="*/ 133718 w 175735"/>
                <a:gd name="connsiteY2" fmla="*/ 0 h 241869"/>
                <a:gd name="connsiteX3" fmla="*/ 145091 w 175735"/>
                <a:gd name="connsiteY3" fmla="*/ 28432 h 241869"/>
                <a:gd name="connsiteX4" fmla="*/ 168590 w 175735"/>
                <a:gd name="connsiteY4" fmla="*/ 156595 h 241869"/>
                <a:gd name="connsiteX5" fmla="*/ 84295 w 175735"/>
                <a:gd name="connsiteY5" fmla="*/ 241869 h 241869"/>
                <a:gd name="connsiteX6" fmla="*/ 0 w 175735"/>
                <a:gd name="connsiteY6" fmla="*/ 156595 h 241869"/>
                <a:gd name="connsiteX7" fmla="*/ 25880 w 175735"/>
                <a:gd name="connsiteY7" fmla="*/ 28432 h 241869"/>
                <a:gd name="connsiteX8" fmla="*/ 37274 w 175735"/>
                <a:gd name="connsiteY8" fmla="*/ 1638 h 241869"/>
                <a:gd name="connsiteX9" fmla="*/ 51484 w 175735"/>
                <a:gd name="connsiteY9" fmla="*/ 11330 h 241869"/>
                <a:gd name="connsiteX10" fmla="*/ 175735 w 175735"/>
                <a:gd name="connsiteY10" fmla="*/ 109471 h 241869"/>
                <a:gd name="connsiteX0" fmla="*/ 84295 w 168590"/>
                <a:gd name="connsiteY0" fmla="*/ 18031 h 241869"/>
                <a:gd name="connsiteX1" fmla="*/ 117107 w 168590"/>
                <a:gd name="connsiteY1" fmla="*/ 11330 h 241869"/>
                <a:gd name="connsiteX2" fmla="*/ 133718 w 168590"/>
                <a:gd name="connsiteY2" fmla="*/ 0 h 241869"/>
                <a:gd name="connsiteX3" fmla="*/ 145091 w 168590"/>
                <a:gd name="connsiteY3" fmla="*/ 28432 h 241869"/>
                <a:gd name="connsiteX4" fmla="*/ 168590 w 168590"/>
                <a:gd name="connsiteY4" fmla="*/ 156595 h 241869"/>
                <a:gd name="connsiteX5" fmla="*/ 84295 w 168590"/>
                <a:gd name="connsiteY5" fmla="*/ 241869 h 241869"/>
                <a:gd name="connsiteX6" fmla="*/ 0 w 168590"/>
                <a:gd name="connsiteY6" fmla="*/ 156595 h 241869"/>
                <a:gd name="connsiteX7" fmla="*/ 25880 w 168590"/>
                <a:gd name="connsiteY7" fmla="*/ 28432 h 241869"/>
                <a:gd name="connsiteX8" fmla="*/ 37274 w 168590"/>
                <a:gd name="connsiteY8" fmla="*/ 1638 h 241869"/>
                <a:gd name="connsiteX9" fmla="*/ 51484 w 168590"/>
                <a:gd name="connsiteY9" fmla="*/ 11330 h 241869"/>
                <a:gd name="connsiteX0" fmla="*/ 117107 w 168590"/>
                <a:gd name="connsiteY0" fmla="*/ 11330 h 241869"/>
                <a:gd name="connsiteX1" fmla="*/ 133718 w 168590"/>
                <a:gd name="connsiteY1" fmla="*/ 0 h 241869"/>
                <a:gd name="connsiteX2" fmla="*/ 145091 w 168590"/>
                <a:gd name="connsiteY2" fmla="*/ 28432 h 241869"/>
                <a:gd name="connsiteX3" fmla="*/ 168590 w 168590"/>
                <a:gd name="connsiteY3" fmla="*/ 156595 h 241869"/>
                <a:gd name="connsiteX4" fmla="*/ 84295 w 168590"/>
                <a:gd name="connsiteY4" fmla="*/ 241869 h 241869"/>
                <a:gd name="connsiteX5" fmla="*/ 0 w 168590"/>
                <a:gd name="connsiteY5" fmla="*/ 156595 h 241869"/>
                <a:gd name="connsiteX6" fmla="*/ 25880 w 168590"/>
                <a:gd name="connsiteY6" fmla="*/ 28432 h 241869"/>
                <a:gd name="connsiteX7" fmla="*/ 37274 w 168590"/>
                <a:gd name="connsiteY7" fmla="*/ 1638 h 241869"/>
                <a:gd name="connsiteX8" fmla="*/ 51484 w 168590"/>
                <a:gd name="connsiteY8" fmla="*/ 11330 h 241869"/>
                <a:gd name="connsiteX0" fmla="*/ 117107 w 168590"/>
                <a:gd name="connsiteY0" fmla="*/ 11330 h 241869"/>
                <a:gd name="connsiteX1" fmla="*/ 133718 w 168590"/>
                <a:gd name="connsiteY1" fmla="*/ 0 h 241869"/>
                <a:gd name="connsiteX2" fmla="*/ 145091 w 168590"/>
                <a:gd name="connsiteY2" fmla="*/ 28432 h 241869"/>
                <a:gd name="connsiteX3" fmla="*/ 168590 w 168590"/>
                <a:gd name="connsiteY3" fmla="*/ 156595 h 241869"/>
                <a:gd name="connsiteX4" fmla="*/ 84295 w 168590"/>
                <a:gd name="connsiteY4" fmla="*/ 241869 h 241869"/>
                <a:gd name="connsiteX5" fmla="*/ 0 w 168590"/>
                <a:gd name="connsiteY5" fmla="*/ 156595 h 241869"/>
                <a:gd name="connsiteX6" fmla="*/ 25880 w 168590"/>
                <a:gd name="connsiteY6" fmla="*/ 28432 h 241869"/>
                <a:gd name="connsiteX7" fmla="*/ 37274 w 168590"/>
                <a:gd name="connsiteY7" fmla="*/ 1638 h 241869"/>
                <a:gd name="connsiteX0" fmla="*/ 133718 w 168590"/>
                <a:gd name="connsiteY0" fmla="*/ 0 h 241869"/>
                <a:gd name="connsiteX1" fmla="*/ 145091 w 168590"/>
                <a:gd name="connsiteY1" fmla="*/ 28432 h 241869"/>
                <a:gd name="connsiteX2" fmla="*/ 168590 w 168590"/>
                <a:gd name="connsiteY2" fmla="*/ 156595 h 241869"/>
                <a:gd name="connsiteX3" fmla="*/ 84295 w 168590"/>
                <a:gd name="connsiteY3" fmla="*/ 241869 h 241869"/>
                <a:gd name="connsiteX4" fmla="*/ 0 w 168590"/>
                <a:gd name="connsiteY4" fmla="*/ 156595 h 241869"/>
                <a:gd name="connsiteX5" fmla="*/ 25880 w 168590"/>
                <a:gd name="connsiteY5" fmla="*/ 28432 h 241869"/>
                <a:gd name="connsiteX6" fmla="*/ 37274 w 168590"/>
                <a:gd name="connsiteY6" fmla="*/ 1638 h 241869"/>
                <a:gd name="connsiteX0" fmla="*/ 145091 w 168590"/>
                <a:gd name="connsiteY0" fmla="*/ 26794 h 240231"/>
                <a:gd name="connsiteX1" fmla="*/ 168590 w 168590"/>
                <a:gd name="connsiteY1" fmla="*/ 154957 h 240231"/>
                <a:gd name="connsiteX2" fmla="*/ 84295 w 168590"/>
                <a:gd name="connsiteY2" fmla="*/ 240231 h 240231"/>
                <a:gd name="connsiteX3" fmla="*/ 0 w 168590"/>
                <a:gd name="connsiteY3" fmla="*/ 154957 h 240231"/>
                <a:gd name="connsiteX4" fmla="*/ 25880 w 168590"/>
                <a:gd name="connsiteY4" fmla="*/ 26794 h 240231"/>
                <a:gd name="connsiteX5" fmla="*/ 37274 w 168590"/>
                <a:gd name="connsiteY5" fmla="*/ 0 h 240231"/>
                <a:gd name="connsiteX0" fmla="*/ 155298 w 173708"/>
                <a:gd name="connsiteY0" fmla="*/ 73814 h 240231"/>
                <a:gd name="connsiteX1" fmla="*/ 168590 w 173708"/>
                <a:gd name="connsiteY1" fmla="*/ 154957 h 240231"/>
                <a:gd name="connsiteX2" fmla="*/ 84295 w 173708"/>
                <a:gd name="connsiteY2" fmla="*/ 240231 h 240231"/>
                <a:gd name="connsiteX3" fmla="*/ 0 w 173708"/>
                <a:gd name="connsiteY3" fmla="*/ 154957 h 240231"/>
                <a:gd name="connsiteX4" fmla="*/ 25880 w 173708"/>
                <a:gd name="connsiteY4" fmla="*/ 26794 h 240231"/>
                <a:gd name="connsiteX5" fmla="*/ 37274 w 173708"/>
                <a:gd name="connsiteY5" fmla="*/ 0 h 240231"/>
                <a:gd name="connsiteX0" fmla="*/ 155298 w 173708"/>
                <a:gd name="connsiteY0" fmla="*/ 73814 h 240240"/>
                <a:gd name="connsiteX1" fmla="*/ 168590 w 173708"/>
                <a:gd name="connsiteY1" fmla="*/ 150682 h 240240"/>
                <a:gd name="connsiteX2" fmla="*/ 84295 w 173708"/>
                <a:gd name="connsiteY2" fmla="*/ 240231 h 240240"/>
                <a:gd name="connsiteX3" fmla="*/ 0 w 173708"/>
                <a:gd name="connsiteY3" fmla="*/ 154957 h 240240"/>
                <a:gd name="connsiteX4" fmla="*/ 25880 w 173708"/>
                <a:gd name="connsiteY4" fmla="*/ 26794 h 240240"/>
                <a:gd name="connsiteX5" fmla="*/ 37274 w 173708"/>
                <a:gd name="connsiteY5" fmla="*/ 0 h 240240"/>
                <a:gd name="connsiteX0" fmla="*/ 155298 w 171886"/>
                <a:gd name="connsiteY0" fmla="*/ 73814 h 240240"/>
                <a:gd name="connsiteX1" fmla="*/ 168590 w 171886"/>
                <a:gd name="connsiteY1" fmla="*/ 150682 h 240240"/>
                <a:gd name="connsiteX2" fmla="*/ 84295 w 171886"/>
                <a:gd name="connsiteY2" fmla="*/ 240231 h 240240"/>
                <a:gd name="connsiteX3" fmla="*/ 0 w 171886"/>
                <a:gd name="connsiteY3" fmla="*/ 154957 h 240240"/>
                <a:gd name="connsiteX4" fmla="*/ 25880 w 171886"/>
                <a:gd name="connsiteY4" fmla="*/ 26794 h 240240"/>
                <a:gd name="connsiteX5" fmla="*/ 37274 w 171886"/>
                <a:gd name="connsiteY5" fmla="*/ 0 h 240240"/>
                <a:gd name="connsiteX0" fmla="*/ 155298 w 171886"/>
                <a:gd name="connsiteY0" fmla="*/ 95187 h 261613"/>
                <a:gd name="connsiteX1" fmla="*/ 168590 w 171886"/>
                <a:gd name="connsiteY1" fmla="*/ 172055 h 261613"/>
                <a:gd name="connsiteX2" fmla="*/ 84295 w 171886"/>
                <a:gd name="connsiteY2" fmla="*/ 261604 h 261613"/>
                <a:gd name="connsiteX3" fmla="*/ 0 w 171886"/>
                <a:gd name="connsiteY3" fmla="*/ 176330 h 261613"/>
                <a:gd name="connsiteX4" fmla="*/ 25880 w 171886"/>
                <a:gd name="connsiteY4" fmla="*/ 48167 h 261613"/>
                <a:gd name="connsiteX5" fmla="*/ 50884 w 171886"/>
                <a:gd name="connsiteY5" fmla="*/ 0 h 2616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71886" h="261613">
                  <a:moveTo>
                    <a:pt x="155298" y="95187"/>
                  </a:moveTo>
                  <a:cubicBezTo>
                    <a:pt x="169958" y="144551"/>
                    <a:pt x="176286" y="142898"/>
                    <a:pt x="168590" y="172055"/>
                  </a:cubicBezTo>
                  <a:cubicBezTo>
                    <a:pt x="156756" y="216889"/>
                    <a:pt x="112393" y="260892"/>
                    <a:pt x="84295" y="261604"/>
                  </a:cubicBezTo>
                  <a:cubicBezTo>
                    <a:pt x="56197" y="262317"/>
                    <a:pt x="0" y="223426"/>
                    <a:pt x="0" y="176330"/>
                  </a:cubicBezTo>
                  <a:cubicBezTo>
                    <a:pt x="0" y="152782"/>
                    <a:pt x="10031" y="97531"/>
                    <a:pt x="25880" y="48167"/>
                  </a:cubicBezTo>
                  <a:lnTo>
                    <a:pt x="50884" y="0"/>
                  </a:lnTo>
                </a:path>
              </a:pathLst>
            </a:custGeom>
            <a:solidFill>
              <a:schemeClr val="accent2">
                <a:lumMod val="75000"/>
              </a:scheme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7" name="楕円 66">
              <a:extLst>
                <a:ext uri="{FF2B5EF4-FFF2-40B4-BE49-F238E27FC236}">
                  <a16:creationId xmlns:a16="http://schemas.microsoft.com/office/drawing/2014/main" id="{B138FC8B-8697-4AD1-B828-04D5927EB008}"/>
                </a:ext>
              </a:extLst>
            </p:cNvPr>
            <p:cNvSpPr/>
            <p:nvPr/>
          </p:nvSpPr>
          <p:spPr>
            <a:xfrm rot="1261692">
              <a:off x="7011674" y="853951"/>
              <a:ext cx="805837" cy="549198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8" name="フリーフォーム: 図形 67">
              <a:extLst>
                <a:ext uri="{FF2B5EF4-FFF2-40B4-BE49-F238E27FC236}">
                  <a16:creationId xmlns:a16="http://schemas.microsoft.com/office/drawing/2014/main" id="{80E97065-78F6-41CB-9DA7-A3D86CE3FDBA}"/>
                </a:ext>
              </a:extLst>
            </p:cNvPr>
            <p:cNvSpPr/>
            <p:nvPr/>
          </p:nvSpPr>
          <p:spPr>
            <a:xfrm>
              <a:off x="6702745" y="962520"/>
              <a:ext cx="1080853" cy="1767184"/>
            </a:xfrm>
            <a:custGeom>
              <a:avLst/>
              <a:gdLst>
                <a:gd name="connsiteX0" fmla="*/ 448541 w 897082"/>
                <a:gd name="connsiteY0" fmla="*/ 0 h 1466720"/>
                <a:gd name="connsiteX1" fmla="*/ 897082 w 897082"/>
                <a:gd name="connsiteY1" fmla="*/ 448541 h 1466720"/>
                <a:gd name="connsiteX2" fmla="*/ 897082 w 897082"/>
                <a:gd name="connsiteY2" fmla="*/ 572384 h 1466720"/>
                <a:gd name="connsiteX3" fmla="*/ 623133 w 897082"/>
                <a:gd name="connsiteY3" fmla="*/ 985676 h 1466720"/>
                <a:gd name="connsiteX4" fmla="*/ 564119 w 897082"/>
                <a:gd name="connsiteY4" fmla="*/ 1003996 h 1466720"/>
                <a:gd name="connsiteX5" fmla="*/ 575827 w 897082"/>
                <a:gd name="connsiteY5" fmla="*/ 1118635 h 1466720"/>
                <a:gd name="connsiteX6" fmla="*/ 603105 w 897082"/>
                <a:gd name="connsiteY6" fmla="*/ 1118635 h 1466720"/>
                <a:gd name="connsiteX7" fmla="*/ 786798 w 897082"/>
                <a:gd name="connsiteY7" fmla="*/ 1292678 h 1466720"/>
                <a:gd name="connsiteX8" fmla="*/ 786797 w 897082"/>
                <a:gd name="connsiteY8" fmla="*/ 1466720 h 1466720"/>
                <a:gd name="connsiteX9" fmla="*/ 188668 w 897082"/>
                <a:gd name="connsiteY9" fmla="*/ 1466720 h 1466720"/>
                <a:gd name="connsiteX10" fmla="*/ 188668 w 897082"/>
                <a:gd name="connsiteY10" fmla="*/ 1292678 h 1466720"/>
                <a:gd name="connsiteX11" fmla="*/ 300860 w 897082"/>
                <a:gd name="connsiteY11" fmla="*/ 1132312 h 1466720"/>
                <a:gd name="connsiteX12" fmla="*/ 352270 w 897082"/>
                <a:gd name="connsiteY12" fmla="*/ 1122478 h 1466720"/>
                <a:gd name="connsiteX13" fmla="*/ 363516 w 897082"/>
                <a:gd name="connsiteY13" fmla="*/ 1012354 h 1466720"/>
                <a:gd name="connsiteX14" fmla="*/ 358144 w 897082"/>
                <a:gd name="connsiteY14" fmla="*/ 1011812 h 1466720"/>
                <a:gd name="connsiteX15" fmla="*/ 0 w 897082"/>
                <a:gd name="connsiteY15" fmla="*/ 572384 h 1466720"/>
                <a:gd name="connsiteX16" fmla="*/ 0 w 897082"/>
                <a:gd name="connsiteY16" fmla="*/ 448541 h 1466720"/>
                <a:gd name="connsiteX17" fmla="*/ 448541 w 897082"/>
                <a:gd name="connsiteY17" fmla="*/ 0 h 14667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897082" h="1466720">
                  <a:moveTo>
                    <a:pt x="448541" y="0"/>
                  </a:moveTo>
                  <a:cubicBezTo>
                    <a:pt x="696263" y="0"/>
                    <a:pt x="897082" y="200819"/>
                    <a:pt x="897082" y="448541"/>
                  </a:cubicBezTo>
                  <a:lnTo>
                    <a:pt x="897082" y="572384"/>
                  </a:lnTo>
                  <a:cubicBezTo>
                    <a:pt x="897082" y="758175"/>
                    <a:pt x="784121" y="917584"/>
                    <a:pt x="623133" y="985676"/>
                  </a:cubicBezTo>
                  <a:lnTo>
                    <a:pt x="564119" y="1003996"/>
                  </a:lnTo>
                  <a:lnTo>
                    <a:pt x="575827" y="1118635"/>
                  </a:lnTo>
                  <a:lnTo>
                    <a:pt x="603105" y="1118635"/>
                  </a:lnTo>
                  <a:cubicBezTo>
                    <a:pt x="704556" y="1118635"/>
                    <a:pt x="786798" y="1196557"/>
                    <a:pt x="786798" y="1292678"/>
                  </a:cubicBezTo>
                  <a:cubicBezTo>
                    <a:pt x="786798" y="1350692"/>
                    <a:pt x="786797" y="1408706"/>
                    <a:pt x="786797" y="1466720"/>
                  </a:cubicBezTo>
                  <a:lnTo>
                    <a:pt x="188668" y="1466720"/>
                  </a:lnTo>
                  <a:lnTo>
                    <a:pt x="188668" y="1292678"/>
                  </a:lnTo>
                  <a:cubicBezTo>
                    <a:pt x="188668" y="1220587"/>
                    <a:pt x="234929" y="1158734"/>
                    <a:pt x="300860" y="1132312"/>
                  </a:cubicBezTo>
                  <a:lnTo>
                    <a:pt x="352270" y="1122478"/>
                  </a:lnTo>
                  <a:lnTo>
                    <a:pt x="363516" y="1012354"/>
                  </a:lnTo>
                  <a:lnTo>
                    <a:pt x="358144" y="1011812"/>
                  </a:lnTo>
                  <a:cubicBezTo>
                    <a:pt x="153752" y="969988"/>
                    <a:pt x="0" y="789141"/>
                    <a:pt x="0" y="572384"/>
                  </a:cubicBezTo>
                  <a:lnTo>
                    <a:pt x="0" y="448541"/>
                  </a:lnTo>
                  <a:cubicBezTo>
                    <a:pt x="0" y="200819"/>
                    <a:pt x="200819" y="0"/>
                    <a:pt x="448541" y="0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9" name="四角形: 上の 2 つの角を丸める 68">
              <a:extLst>
                <a:ext uri="{FF2B5EF4-FFF2-40B4-BE49-F238E27FC236}">
                  <a16:creationId xmlns:a16="http://schemas.microsoft.com/office/drawing/2014/main" id="{D2D16D9D-F9FC-4253-B665-6BDC9F7BFA82}"/>
                </a:ext>
              </a:extLst>
            </p:cNvPr>
            <p:cNvSpPr/>
            <p:nvPr/>
          </p:nvSpPr>
          <p:spPr>
            <a:xfrm>
              <a:off x="6765418" y="2324100"/>
              <a:ext cx="1165333" cy="1222812"/>
            </a:xfrm>
            <a:prstGeom prst="round2SameRect">
              <a:avLst>
                <a:gd name="adj1" fmla="val 33532"/>
                <a:gd name="adj2" fmla="val 0"/>
              </a:avLst>
            </a:prstGeom>
            <a:pattFill prst="lgConfetti">
              <a:fgClr>
                <a:schemeClr val="accent3">
                  <a:lumMod val="50000"/>
                </a:schemeClr>
              </a:fgClr>
              <a:bgClr>
                <a:schemeClr val="bg1">
                  <a:lumMod val="65000"/>
                </a:schemeClr>
              </a:bgClr>
            </a:patt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0" name="フリーフォーム: 図形 69">
              <a:extLst>
                <a:ext uri="{FF2B5EF4-FFF2-40B4-BE49-F238E27FC236}">
                  <a16:creationId xmlns:a16="http://schemas.microsoft.com/office/drawing/2014/main" id="{CDF5FEE4-071B-4325-B691-B483B0A0CE7F}"/>
                </a:ext>
              </a:extLst>
            </p:cNvPr>
            <p:cNvSpPr/>
            <p:nvPr/>
          </p:nvSpPr>
          <p:spPr>
            <a:xfrm>
              <a:off x="7562565" y="2456574"/>
              <a:ext cx="407844" cy="1090337"/>
            </a:xfrm>
            <a:custGeom>
              <a:avLst/>
              <a:gdLst>
                <a:gd name="connsiteX0" fmla="*/ 208000 w 329444"/>
                <a:gd name="connsiteY0" fmla="*/ 0 h 880741"/>
                <a:gd name="connsiteX1" fmla="*/ 228839 w 329444"/>
                <a:gd name="connsiteY1" fmla="*/ 4207 h 880741"/>
                <a:gd name="connsiteX2" fmla="*/ 329444 w 329444"/>
                <a:gd name="connsiteY2" fmla="*/ 155984 h 880741"/>
                <a:gd name="connsiteX3" fmla="*/ 329444 w 329444"/>
                <a:gd name="connsiteY3" fmla="*/ 880741 h 880741"/>
                <a:gd name="connsiteX4" fmla="*/ 0 w 329444"/>
                <a:gd name="connsiteY4" fmla="*/ 880741 h 880741"/>
                <a:gd name="connsiteX5" fmla="*/ 0 w 329444"/>
                <a:gd name="connsiteY5" fmla="*/ 155984 h 880741"/>
                <a:gd name="connsiteX6" fmla="*/ 12945 w 329444"/>
                <a:gd name="connsiteY6" fmla="*/ 91867 h 880741"/>
                <a:gd name="connsiteX7" fmla="*/ 28541 w 329444"/>
                <a:gd name="connsiteY7" fmla="*/ 68734 h 880741"/>
                <a:gd name="connsiteX8" fmla="*/ 208000 w 329444"/>
                <a:gd name="connsiteY8" fmla="*/ 68734 h 880741"/>
                <a:gd name="connsiteX0" fmla="*/ 208000 w 329444"/>
                <a:gd name="connsiteY0" fmla="*/ 68734 h 880741"/>
                <a:gd name="connsiteX1" fmla="*/ 208000 w 329444"/>
                <a:gd name="connsiteY1" fmla="*/ 0 h 880741"/>
                <a:gd name="connsiteX2" fmla="*/ 228839 w 329444"/>
                <a:gd name="connsiteY2" fmla="*/ 4207 h 880741"/>
                <a:gd name="connsiteX3" fmla="*/ 329444 w 329444"/>
                <a:gd name="connsiteY3" fmla="*/ 155984 h 880741"/>
                <a:gd name="connsiteX4" fmla="*/ 329444 w 329444"/>
                <a:gd name="connsiteY4" fmla="*/ 880741 h 880741"/>
                <a:gd name="connsiteX5" fmla="*/ 0 w 329444"/>
                <a:gd name="connsiteY5" fmla="*/ 880741 h 880741"/>
                <a:gd name="connsiteX6" fmla="*/ 0 w 329444"/>
                <a:gd name="connsiteY6" fmla="*/ 155984 h 880741"/>
                <a:gd name="connsiteX7" fmla="*/ 12945 w 329444"/>
                <a:gd name="connsiteY7" fmla="*/ 91867 h 880741"/>
                <a:gd name="connsiteX8" fmla="*/ 28541 w 329444"/>
                <a:gd name="connsiteY8" fmla="*/ 68734 h 880741"/>
                <a:gd name="connsiteX9" fmla="*/ 299440 w 329444"/>
                <a:gd name="connsiteY9" fmla="*/ 160174 h 880741"/>
                <a:gd name="connsiteX0" fmla="*/ 208000 w 329444"/>
                <a:gd name="connsiteY0" fmla="*/ 68734 h 880741"/>
                <a:gd name="connsiteX1" fmla="*/ 208000 w 329444"/>
                <a:gd name="connsiteY1" fmla="*/ 0 h 880741"/>
                <a:gd name="connsiteX2" fmla="*/ 228839 w 329444"/>
                <a:gd name="connsiteY2" fmla="*/ 4207 h 880741"/>
                <a:gd name="connsiteX3" fmla="*/ 329444 w 329444"/>
                <a:gd name="connsiteY3" fmla="*/ 155984 h 880741"/>
                <a:gd name="connsiteX4" fmla="*/ 329444 w 329444"/>
                <a:gd name="connsiteY4" fmla="*/ 880741 h 880741"/>
                <a:gd name="connsiteX5" fmla="*/ 0 w 329444"/>
                <a:gd name="connsiteY5" fmla="*/ 880741 h 880741"/>
                <a:gd name="connsiteX6" fmla="*/ 0 w 329444"/>
                <a:gd name="connsiteY6" fmla="*/ 155984 h 880741"/>
                <a:gd name="connsiteX7" fmla="*/ 12945 w 329444"/>
                <a:gd name="connsiteY7" fmla="*/ 91867 h 880741"/>
                <a:gd name="connsiteX8" fmla="*/ 28541 w 329444"/>
                <a:gd name="connsiteY8" fmla="*/ 68734 h 880741"/>
                <a:gd name="connsiteX0" fmla="*/ 208000 w 329444"/>
                <a:gd name="connsiteY0" fmla="*/ 0 h 880741"/>
                <a:gd name="connsiteX1" fmla="*/ 228839 w 329444"/>
                <a:gd name="connsiteY1" fmla="*/ 4207 h 880741"/>
                <a:gd name="connsiteX2" fmla="*/ 329444 w 329444"/>
                <a:gd name="connsiteY2" fmla="*/ 155984 h 880741"/>
                <a:gd name="connsiteX3" fmla="*/ 329444 w 329444"/>
                <a:gd name="connsiteY3" fmla="*/ 880741 h 880741"/>
                <a:gd name="connsiteX4" fmla="*/ 0 w 329444"/>
                <a:gd name="connsiteY4" fmla="*/ 880741 h 880741"/>
                <a:gd name="connsiteX5" fmla="*/ 0 w 329444"/>
                <a:gd name="connsiteY5" fmla="*/ 155984 h 880741"/>
                <a:gd name="connsiteX6" fmla="*/ 12945 w 329444"/>
                <a:gd name="connsiteY6" fmla="*/ 91867 h 880741"/>
                <a:gd name="connsiteX7" fmla="*/ 28541 w 329444"/>
                <a:gd name="connsiteY7" fmla="*/ 68734 h 880741"/>
                <a:gd name="connsiteX0" fmla="*/ 208000 w 329444"/>
                <a:gd name="connsiteY0" fmla="*/ 0 h 880741"/>
                <a:gd name="connsiteX1" fmla="*/ 228839 w 329444"/>
                <a:gd name="connsiteY1" fmla="*/ 4207 h 880741"/>
                <a:gd name="connsiteX2" fmla="*/ 329444 w 329444"/>
                <a:gd name="connsiteY2" fmla="*/ 155984 h 880741"/>
                <a:gd name="connsiteX3" fmla="*/ 329444 w 329444"/>
                <a:gd name="connsiteY3" fmla="*/ 880741 h 880741"/>
                <a:gd name="connsiteX4" fmla="*/ 0 w 329444"/>
                <a:gd name="connsiteY4" fmla="*/ 880741 h 880741"/>
                <a:gd name="connsiteX5" fmla="*/ 0 w 329444"/>
                <a:gd name="connsiteY5" fmla="*/ 155984 h 880741"/>
                <a:gd name="connsiteX6" fmla="*/ 12945 w 329444"/>
                <a:gd name="connsiteY6" fmla="*/ 91867 h 8807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29444" h="880741">
                  <a:moveTo>
                    <a:pt x="208000" y="0"/>
                  </a:moveTo>
                  <a:lnTo>
                    <a:pt x="228839" y="4207"/>
                  </a:lnTo>
                  <a:cubicBezTo>
                    <a:pt x="287960" y="29213"/>
                    <a:pt x="329444" y="87754"/>
                    <a:pt x="329444" y="155984"/>
                  </a:cubicBezTo>
                  <a:lnTo>
                    <a:pt x="329444" y="880741"/>
                  </a:lnTo>
                  <a:lnTo>
                    <a:pt x="0" y="880741"/>
                  </a:lnTo>
                  <a:lnTo>
                    <a:pt x="0" y="155984"/>
                  </a:lnTo>
                  <a:cubicBezTo>
                    <a:pt x="0" y="133241"/>
                    <a:pt x="4609" y="111574"/>
                    <a:pt x="12945" y="91867"/>
                  </a:cubicBezTo>
                </a:path>
              </a:pathLst>
            </a:custGeom>
            <a:pattFill prst="lgConfetti">
              <a:fgClr>
                <a:schemeClr val="accent3">
                  <a:lumMod val="50000"/>
                </a:schemeClr>
              </a:fgClr>
              <a:bgClr>
                <a:schemeClr val="bg1">
                  <a:lumMod val="65000"/>
                </a:schemeClr>
              </a:bgClr>
            </a:patt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1" name="フリーフォーム: 図形 70">
              <a:extLst>
                <a:ext uri="{FF2B5EF4-FFF2-40B4-BE49-F238E27FC236}">
                  <a16:creationId xmlns:a16="http://schemas.microsoft.com/office/drawing/2014/main" id="{6F25BA6F-F689-4741-B498-8DE5B5B16B89}"/>
                </a:ext>
              </a:extLst>
            </p:cNvPr>
            <p:cNvSpPr/>
            <p:nvPr/>
          </p:nvSpPr>
          <p:spPr>
            <a:xfrm flipH="1">
              <a:off x="6554642" y="838200"/>
              <a:ext cx="1052231" cy="1211175"/>
            </a:xfrm>
            <a:custGeom>
              <a:avLst/>
              <a:gdLst>
                <a:gd name="connsiteX0" fmla="*/ 294863 w 1052231"/>
                <a:gd name="connsiteY0" fmla="*/ 0 h 1211175"/>
                <a:gd name="connsiteX1" fmla="*/ 21306 w 1052231"/>
                <a:gd name="connsiteY1" fmla="*/ 83560 h 1211175"/>
                <a:gd name="connsiteX2" fmla="*/ 0 w 1052231"/>
                <a:gd name="connsiteY2" fmla="*/ 101139 h 1211175"/>
                <a:gd name="connsiteX3" fmla="*/ 14843 w 1052231"/>
                <a:gd name="connsiteY3" fmla="*/ 132807 h 1211175"/>
                <a:gd name="connsiteX4" fmla="*/ 137602 w 1052231"/>
                <a:gd name="connsiteY4" fmla="*/ 721594 h 1211175"/>
                <a:gd name="connsiteX5" fmla="*/ 143615 w 1052231"/>
                <a:gd name="connsiteY5" fmla="*/ 875837 h 1211175"/>
                <a:gd name="connsiteX6" fmla="*/ 327803 w 1052231"/>
                <a:gd name="connsiteY6" fmla="*/ 1211175 h 1211175"/>
                <a:gd name="connsiteX7" fmla="*/ 770574 w 1052231"/>
                <a:gd name="connsiteY7" fmla="*/ 1211175 h 1211175"/>
                <a:gd name="connsiteX8" fmla="*/ 786875 w 1052231"/>
                <a:gd name="connsiteY8" fmla="*/ 1199450 h 1211175"/>
                <a:gd name="connsiteX9" fmla="*/ 950259 w 1052231"/>
                <a:gd name="connsiteY9" fmla="*/ 1001399 h 1211175"/>
                <a:gd name="connsiteX10" fmla="*/ 1013620 w 1052231"/>
                <a:gd name="connsiteY10" fmla="*/ 415117 h 1211175"/>
                <a:gd name="connsiteX11" fmla="*/ 1002138 w 1052231"/>
                <a:gd name="connsiteY11" fmla="*/ 392429 h 1211175"/>
                <a:gd name="connsiteX12" fmla="*/ 987279 w 1052231"/>
                <a:gd name="connsiteY12" fmla="*/ 344559 h 1211175"/>
                <a:gd name="connsiteX13" fmla="*/ 566788 w 1052231"/>
                <a:gd name="connsiteY13" fmla="*/ 65839 h 1211175"/>
                <a:gd name="connsiteX14" fmla="*/ 540630 w 1052231"/>
                <a:gd name="connsiteY14" fmla="*/ 68475 h 1211175"/>
                <a:gd name="connsiteX15" fmla="*/ 485310 w 1052231"/>
                <a:gd name="connsiteY15" fmla="*/ 38450 h 1211175"/>
                <a:gd name="connsiteX16" fmla="*/ 294863 w 1052231"/>
                <a:gd name="connsiteY16" fmla="*/ 0 h 12111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052231" h="1211175">
                  <a:moveTo>
                    <a:pt x="294863" y="0"/>
                  </a:moveTo>
                  <a:cubicBezTo>
                    <a:pt x="193531" y="0"/>
                    <a:pt x="99395" y="30805"/>
                    <a:pt x="21306" y="83560"/>
                  </a:cubicBezTo>
                  <a:lnTo>
                    <a:pt x="0" y="101139"/>
                  </a:lnTo>
                  <a:lnTo>
                    <a:pt x="14843" y="132807"/>
                  </a:lnTo>
                  <a:cubicBezTo>
                    <a:pt x="75968" y="290870"/>
                    <a:pt x="119605" y="494157"/>
                    <a:pt x="137602" y="721594"/>
                  </a:cubicBezTo>
                  <a:lnTo>
                    <a:pt x="143615" y="875837"/>
                  </a:lnTo>
                  <a:lnTo>
                    <a:pt x="327803" y="1211175"/>
                  </a:lnTo>
                  <a:lnTo>
                    <a:pt x="770574" y="1211175"/>
                  </a:lnTo>
                  <a:lnTo>
                    <a:pt x="786875" y="1199450"/>
                  </a:lnTo>
                  <a:cubicBezTo>
                    <a:pt x="849472" y="1145724"/>
                    <a:pt x="905351" y="1079183"/>
                    <a:pt x="950259" y="1001399"/>
                  </a:cubicBezTo>
                  <a:cubicBezTo>
                    <a:pt x="1062530" y="806940"/>
                    <a:pt x="1079664" y="588234"/>
                    <a:pt x="1013620" y="415117"/>
                  </a:cubicBezTo>
                  <a:lnTo>
                    <a:pt x="1002138" y="392429"/>
                  </a:lnTo>
                  <a:lnTo>
                    <a:pt x="987279" y="344559"/>
                  </a:lnTo>
                  <a:cubicBezTo>
                    <a:pt x="918000" y="180767"/>
                    <a:pt x="755815" y="65839"/>
                    <a:pt x="566788" y="65839"/>
                  </a:cubicBezTo>
                  <a:lnTo>
                    <a:pt x="540630" y="68475"/>
                  </a:lnTo>
                  <a:lnTo>
                    <a:pt x="485310" y="38450"/>
                  </a:lnTo>
                  <a:cubicBezTo>
                    <a:pt x="426774" y="13691"/>
                    <a:pt x="362418" y="0"/>
                    <a:pt x="294863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2" name="四角形: 上の 2 つの角を丸める 71">
              <a:extLst>
                <a:ext uri="{FF2B5EF4-FFF2-40B4-BE49-F238E27FC236}">
                  <a16:creationId xmlns:a16="http://schemas.microsoft.com/office/drawing/2014/main" id="{C6E2813E-A2EE-43A6-8A13-C9411A462F8E}"/>
                </a:ext>
              </a:extLst>
            </p:cNvPr>
            <p:cNvSpPr/>
            <p:nvPr/>
          </p:nvSpPr>
          <p:spPr>
            <a:xfrm>
              <a:off x="7580414" y="1441963"/>
              <a:ext cx="290210" cy="306443"/>
            </a:xfrm>
            <a:prstGeom prst="round2SameRect">
              <a:avLst>
                <a:gd name="adj1" fmla="val 17823"/>
                <a:gd name="adj2" fmla="val 42965"/>
              </a:avLst>
            </a:prstGeom>
            <a:solidFill>
              <a:srgbClr val="00B0F0">
                <a:alpha val="2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3" name="フリーフォーム: 図形 72">
              <a:extLst>
                <a:ext uri="{FF2B5EF4-FFF2-40B4-BE49-F238E27FC236}">
                  <a16:creationId xmlns:a16="http://schemas.microsoft.com/office/drawing/2014/main" id="{6E88D7B5-DE6B-45FE-B2D2-3881B4D53388}"/>
                </a:ext>
              </a:extLst>
            </p:cNvPr>
            <p:cNvSpPr/>
            <p:nvPr/>
          </p:nvSpPr>
          <p:spPr>
            <a:xfrm>
              <a:off x="7389657" y="1423059"/>
              <a:ext cx="487769" cy="326366"/>
            </a:xfrm>
            <a:custGeom>
              <a:avLst/>
              <a:gdLst>
                <a:gd name="connsiteX0" fmla="*/ 238319 w 490491"/>
                <a:gd name="connsiteY0" fmla="*/ 36157 h 339968"/>
                <a:gd name="connsiteX1" fmla="*/ 224172 w 490491"/>
                <a:gd name="connsiteY1" fmla="*/ 81910 h 339968"/>
                <a:gd name="connsiteX2" fmla="*/ 226553 w 490491"/>
                <a:gd name="connsiteY2" fmla="*/ 191196 h 339968"/>
                <a:gd name="connsiteX3" fmla="*/ 284956 w 490491"/>
                <a:gd name="connsiteY3" fmla="*/ 303812 h 339968"/>
                <a:gd name="connsiteX4" fmla="*/ 391340 w 490491"/>
                <a:gd name="connsiteY4" fmla="*/ 303812 h 339968"/>
                <a:gd name="connsiteX5" fmla="*/ 468792 w 490491"/>
                <a:gd name="connsiteY5" fmla="*/ 188814 h 339968"/>
                <a:gd name="connsiteX6" fmla="*/ 468792 w 490491"/>
                <a:gd name="connsiteY6" fmla="*/ 81910 h 339968"/>
                <a:gd name="connsiteX7" fmla="*/ 437977 w 490491"/>
                <a:gd name="connsiteY7" fmla="*/ 36157 h 339968"/>
                <a:gd name="connsiteX8" fmla="*/ 224945 w 490491"/>
                <a:gd name="connsiteY8" fmla="*/ 0 h 339968"/>
                <a:gd name="connsiteX9" fmla="*/ 451351 w 490491"/>
                <a:gd name="connsiteY9" fmla="*/ 0 h 339968"/>
                <a:gd name="connsiteX10" fmla="*/ 490491 w 490491"/>
                <a:gd name="connsiteY10" fmla="*/ 58114 h 339968"/>
                <a:gd name="connsiteX11" fmla="*/ 490491 w 490491"/>
                <a:gd name="connsiteY11" fmla="*/ 193901 h 339968"/>
                <a:gd name="connsiteX12" fmla="*/ 392114 w 490491"/>
                <a:gd name="connsiteY12" fmla="*/ 339968 h 339968"/>
                <a:gd name="connsiteX13" fmla="*/ 284182 w 490491"/>
                <a:gd name="connsiteY13" fmla="*/ 339968 h 339968"/>
                <a:gd name="connsiteX14" fmla="*/ 185804 w 490491"/>
                <a:gd name="connsiteY14" fmla="*/ 193901 h 339968"/>
                <a:gd name="connsiteX15" fmla="*/ 185804 w 490491"/>
                <a:gd name="connsiteY15" fmla="*/ 113916 h 339968"/>
                <a:gd name="connsiteX16" fmla="*/ 7620 w 490491"/>
                <a:gd name="connsiteY16" fmla="*/ 113916 h 339968"/>
                <a:gd name="connsiteX17" fmla="*/ 0 w 490491"/>
                <a:gd name="connsiteY17" fmla="*/ 106296 h 339968"/>
                <a:gd name="connsiteX18" fmla="*/ 0 w 490491"/>
                <a:gd name="connsiteY18" fmla="*/ 75817 h 339968"/>
                <a:gd name="connsiteX19" fmla="*/ 7620 w 490491"/>
                <a:gd name="connsiteY19" fmla="*/ 68197 h 339968"/>
                <a:gd name="connsiteX20" fmla="*/ 185804 w 490491"/>
                <a:gd name="connsiteY20" fmla="*/ 68197 h 339968"/>
                <a:gd name="connsiteX21" fmla="*/ 185804 w 490491"/>
                <a:gd name="connsiteY21" fmla="*/ 58114 h 339968"/>
                <a:gd name="connsiteX22" fmla="*/ 190861 w 490491"/>
                <a:gd name="connsiteY22" fmla="*/ 16774 h 3399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90491" h="339968">
                  <a:moveTo>
                    <a:pt x="238319" y="36157"/>
                  </a:moveTo>
                  <a:cubicBezTo>
                    <a:pt x="221300" y="36157"/>
                    <a:pt x="224172" y="56641"/>
                    <a:pt x="224172" y="81910"/>
                  </a:cubicBezTo>
                  <a:lnTo>
                    <a:pt x="226553" y="191196"/>
                  </a:lnTo>
                  <a:cubicBezTo>
                    <a:pt x="226553" y="254707"/>
                    <a:pt x="242180" y="303812"/>
                    <a:pt x="284956" y="303812"/>
                  </a:cubicBezTo>
                  <a:lnTo>
                    <a:pt x="391340" y="303812"/>
                  </a:lnTo>
                  <a:cubicBezTo>
                    <a:pt x="434115" y="303812"/>
                    <a:pt x="468792" y="252325"/>
                    <a:pt x="468792" y="188814"/>
                  </a:cubicBezTo>
                  <a:lnTo>
                    <a:pt x="468792" y="81910"/>
                  </a:lnTo>
                  <a:cubicBezTo>
                    <a:pt x="468792" y="56641"/>
                    <a:pt x="454996" y="36157"/>
                    <a:pt x="437977" y="36157"/>
                  </a:cubicBezTo>
                  <a:close/>
                  <a:moveTo>
                    <a:pt x="224945" y="0"/>
                  </a:moveTo>
                  <a:lnTo>
                    <a:pt x="451351" y="0"/>
                  </a:lnTo>
                  <a:cubicBezTo>
                    <a:pt x="472968" y="0"/>
                    <a:pt x="490491" y="26018"/>
                    <a:pt x="490491" y="58114"/>
                  </a:cubicBezTo>
                  <a:lnTo>
                    <a:pt x="490491" y="193901"/>
                  </a:lnTo>
                  <a:cubicBezTo>
                    <a:pt x="490491" y="274572"/>
                    <a:pt x="446446" y="339968"/>
                    <a:pt x="392114" y="339968"/>
                  </a:cubicBezTo>
                  <a:lnTo>
                    <a:pt x="284182" y="339968"/>
                  </a:lnTo>
                  <a:cubicBezTo>
                    <a:pt x="229850" y="339968"/>
                    <a:pt x="185804" y="274572"/>
                    <a:pt x="185804" y="193901"/>
                  </a:cubicBezTo>
                  <a:lnTo>
                    <a:pt x="185804" y="113916"/>
                  </a:lnTo>
                  <a:lnTo>
                    <a:pt x="7620" y="113916"/>
                  </a:lnTo>
                  <a:cubicBezTo>
                    <a:pt x="3412" y="113916"/>
                    <a:pt x="0" y="110504"/>
                    <a:pt x="0" y="106296"/>
                  </a:cubicBezTo>
                  <a:lnTo>
                    <a:pt x="0" y="75817"/>
                  </a:lnTo>
                  <a:cubicBezTo>
                    <a:pt x="0" y="71609"/>
                    <a:pt x="3412" y="68197"/>
                    <a:pt x="7620" y="68197"/>
                  </a:cubicBezTo>
                  <a:lnTo>
                    <a:pt x="185804" y="68197"/>
                  </a:lnTo>
                  <a:lnTo>
                    <a:pt x="185804" y="58114"/>
                  </a:lnTo>
                  <a:lnTo>
                    <a:pt x="190861" y="16774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74" name="グループ化 73">
              <a:extLst>
                <a:ext uri="{FF2B5EF4-FFF2-40B4-BE49-F238E27FC236}">
                  <a16:creationId xmlns:a16="http://schemas.microsoft.com/office/drawing/2014/main" id="{FAC975B3-B174-4FF1-B5BB-FE31B3CF6401}"/>
                </a:ext>
              </a:extLst>
            </p:cNvPr>
            <p:cNvGrpSpPr/>
            <p:nvPr/>
          </p:nvGrpSpPr>
          <p:grpSpPr>
            <a:xfrm>
              <a:off x="7625461" y="1265070"/>
              <a:ext cx="136557" cy="335266"/>
              <a:chOff x="7486949" y="1265070"/>
              <a:chExt cx="198800" cy="335266"/>
            </a:xfrm>
          </p:grpSpPr>
          <p:sp>
            <p:nvSpPr>
              <p:cNvPr id="80" name="月 79">
                <a:extLst>
                  <a:ext uri="{FF2B5EF4-FFF2-40B4-BE49-F238E27FC236}">
                    <a16:creationId xmlns:a16="http://schemas.microsoft.com/office/drawing/2014/main" id="{DD85C4C6-DDFB-4F5D-BD0B-3F061F7E72B0}"/>
                  </a:ext>
                </a:extLst>
              </p:cNvPr>
              <p:cNvSpPr/>
              <p:nvPr/>
            </p:nvSpPr>
            <p:spPr>
              <a:xfrm rot="5400000">
                <a:off x="7539688" y="1212331"/>
                <a:ext cx="56815" cy="162294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1" name="円/楕円 549">
                <a:extLst>
                  <a:ext uri="{FF2B5EF4-FFF2-40B4-BE49-F238E27FC236}">
                    <a16:creationId xmlns:a16="http://schemas.microsoft.com/office/drawing/2014/main" id="{5D6EA412-57A1-43A1-BCB6-869B7B5B3775}"/>
                  </a:ext>
                </a:extLst>
              </p:cNvPr>
              <p:cNvSpPr/>
              <p:nvPr/>
            </p:nvSpPr>
            <p:spPr>
              <a:xfrm>
                <a:off x="7623713" y="1472864"/>
                <a:ext cx="62036" cy="127472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75" name="グループ化 74">
              <a:extLst>
                <a:ext uri="{FF2B5EF4-FFF2-40B4-BE49-F238E27FC236}">
                  <a16:creationId xmlns:a16="http://schemas.microsoft.com/office/drawing/2014/main" id="{E7102598-EB8F-4321-BDFC-B21F4FCDA2D7}"/>
                </a:ext>
              </a:extLst>
            </p:cNvPr>
            <p:cNvGrpSpPr/>
            <p:nvPr/>
          </p:nvGrpSpPr>
          <p:grpSpPr>
            <a:xfrm flipH="1">
              <a:off x="7351524" y="1480768"/>
              <a:ext cx="171842" cy="406408"/>
              <a:chOff x="9052237" y="1480768"/>
              <a:chExt cx="245573" cy="406408"/>
            </a:xfrm>
          </p:grpSpPr>
          <p:sp>
            <p:nvSpPr>
              <p:cNvPr id="78" name="円/楕円 368">
                <a:extLst>
                  <a:ext uri="{FF2B5EF4-FFF2-40B4-BE49-F238E27FC236}">
                    <a16:creationId xmlns:a16="http://schemas.microsoft.com/office/drawing/2014/main" id="{C21ACCE2-CD86-4364-B762-9D47F3EB03BC}"/>
                  </a:ext>
                </a:extLst>
              </p:cNvPr>
              <p:cNvSpPr/>
              <p:nvPr/>
            </p:nvSpPr>
            <p:spPr>
              <a:xfrm rot="900000" flipH="1">
                <a:off x="9052237" y="1480768"/>
                <a:ext cx="245573" cy="406408"/>
              </a:xfrm>
              <a:custGeom>
                <a:avLst/>
                <a:gdLst>
                  <a:gd name="connsiteX0" fmla="*/ 0 w 216246"/>
                  <a:gd name="connsiteY0" fmla="*/ 168522 h 337044"/>
                  <a:gd name="connsiteX1" fmla="*/ 108123 w 216246"/>
                  <a:gd name="connsiteY1" fmla="*/ 0 h 337044"/>
                  <a:gd name="connsiteX2" fmla="*/ 216246 w 216246"/>
                  <a:gd name="connsiteY2" fmla="*/ 168522 h 337044"/>
                  <a:gd name="connsiteX3" fmla="*/ 108123 w 216246"/>
                  <a:gd name="connsiteY3" fmla="*/ 337044 h 337044"/>
                  <a:gd name="connsiteX4" fmla="*/ 0 w 216246"/>
                  <a:gd name="connsiteY4" fmla="*/ 168522 h 337044"/>
                  <a:gd name="connsiteX0" fmla="*/ 0 w 227371"/>
                  <a:gd name="connsiteY0" fmla="*/ 170508 h 339030"/>
                  <a:gd name="connsiteX1" fmla="*/ 108123 w 227371"/>
                  <a:gd name="connsiteY1" fmla="*/ 1986 h 339030"/>
                  <a:gd name="connsiteX2" fmla="*/ 211667 w 227371"/>
                  <a:gd name="connsiteY2" fmla="*/ 83801 h 339030"/>
                  <a:gd name="connsiteX3" fmla="*/ 216246 w 227371"/>
                  <a:gd name="connsiteY3" fmla="*/ 170508 h 339030"/>
                  <a:gd name="connsiteX4" fmla="*/ 108123 w 227371"/>
                  <a:gd name="connsiteY4" fmla="*/ 339030 h 339030"/>
                  <a:gd name="connsiteX5" fmla="*/ 0 w 227371"/>
                  <a:gd name="connsiteY5" fmla="*/ 170508 h 339030"/>
                  <a:gd name="connsiteX0" fmla="*/ 216246 w 307686"/>
                  <a:gd name="connsiteY0" fmla="*/ 170508 h 339030"/>
                  <a:gd name="connsiteX1" fmla="*/ 108123 w 307686"/>
                  <a:gd name="connsiteY1" fmla="*/ 339030 h 339030"/>
                  <a:gd name="connsiteX2" fmla="*/ 0 w 307686"/>
                  <a:gd name="connsiteY2" fmla="*/ 170508 h 339030"/>
                  <a:gd name="connsiteX3" fmla="*/ 108123 w 307686"/>
                  <a:gd name="connsiteY3" fmla="*/ 1986 h 339030"/>
                  <a:gd name="connsiteX4" fmla="*/ 211667 w 307686"/>
                  <a:gd name="connsiteY4" fmla="*/ 83801 h 339030"/>
                  <a:gd name="connsiteX5" fmla="*/ 307686 w 307686"/>
                  <a:gd name="connsiteY5" fmla="*/ 261948 h 339030"/>
                  <a:gd name="connsiteX0" fmla="*/ 216246 w 216246"/>
                  <a:gd name="connsiteY0" fmla="*/ 170508 h 339030"/>
                  <a:gd name="connsiteX1" fmla="*/ 108123 w 216246"/>
                  <a:gd name="connsiteY1" fmla="*/ 339030 h 339030"/>
                  <a:gd name="connsiteX2" fmla="*/ 0 w 216246"/>
                  <a:gd name="connsiteY2" fmla="*/ 170508 h 339030"/>
                  <a:gd name="connsiteX3" fmla="*/ 108123 w 216246"/>
                  <a:gd name="connsiteY3" fmla="*/ 1986 h 339030"/>
                  <a:gd name="connsiteX4" fmla="*/ 211667 w 216246"/>
                  <a:gd name="connsiteY4" fmla="*/ 83801 h 339030"/>
                  <a:gd name="connsiteX0" fmla="*/ 108123 w 211667"/>
                  <a:gd name="connsiteY0" fmla="*/ 339030 h 339030"/>
                  <a:gd name="connsiteX1" fmla="*/ 0 w 211667"/>
                  <a:gd name="connsiteY1" fmla="*/ 170508 h 339030"/>
                  <a:gd name="connsiteX2" fmla="*/ 108123 w 211667"/>
                  <a:gd name="connsiteY2" fmla="*/ 1986 h 339030"/>
                  <a:gd name="connsiteX3" fmla="*/ 211667 w 211667"/>
                  <a:gd name="connsiteY3" fmla="*/ 83801 h 339030"/>
                  <a:gd name="connsiteX0" fmla="*/ 108123 w 211667"/>
                  <a:gd name="connsiteY0" fmla="*/ 340366 h 340366"/>
                  <a:gd name="connsiteX1" fmla="*/ 0 w 211667"/>
                  <a:gd name="connsiteY1" fmla="*/ 171844 h 340366"/>
                  <a:gd name="connsiteX2" fmla="*/ 108123 w 211667"/>
                  <a:gd name="connsiteY2" fmla="*/ 3322 h 340366"/>
                  <a:gd name="connsiteX3" fmla="*/ 211667 w 211667"/>
                  <a:gd name="connsiteY3" fmla="*/ 85137 h 340366"/>
                  <a:gd name="connsiteX0" fmla="*/ 108123 w 203820"/>
                  <a:gd name="connsiteY0" fmla="*/ 338586 h 338586"/>
                  <a:gd name="connsiteX1" fmla="*/ 0 w 203820"/>
                  <a:gd name="connsiteY1" fmla="*/ 170064 h 338586"/>
                  <a:gd name="connsiteX2" fmla="*/ 108123 w 203820"/>
                  <a:gd name="connsiteY2" fmla="*/ 1542 h 338586"/>
                  <a:gd name="connsiteX3" fmla="*/ 203820 w 203820"/>
                  <a:gd name="connsiteY3" fmla="*/ 103441 h 338586"/>
                  <a:gd name="connsiteX0" fmla="*/ 108123 w 203820"/>
                  <a:gd name="connsiteY0" fmla="*/ 337309 h 337309"/>
                  <a:gd name="connsiteX1" fmla="*/ 0 w 203820"/>
                  <a:gd name="connsiteY1" fmla="*/ 168787 h 337309"/>
                  <a:gd name="connsiteX2" fmla="*/ 108123 w 203820"/>
                  <a:gd name="connsiteY2" fmla="*/ 265 h 337309"/>
                  <a:gd name="connsiteX3" fmla="*/ 203820 w 203820"/>
                  <a:gd name="connsiteY3" fmla="*/ 102164 h 337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3820" h="337309">
                    <a:moveTo>
                      <a:pt x="108123" y="337309"/>
                    </a:moveTo>
                    <a:cubicBezTo>
                      <a:pt x="48408" y="337309"/>
                      <a:pt x="0" y="261859"/>
                      <a:pt x="0" y="168787"/>
                    </a:cubicBezTo>
                    <a:cubicBezTo>
                      <a:pt x="0" y="75715"/>
                      <a:pt x="49017" y="-5227"/>
                      <a:pt x="108123" y="265"/>
                    </a:cubicBezTo>
                    <a:cubicBezTo>
                      <a:pt x="167229" y="5757"/>
                      <a:pt x="195044" y="39575"/>
                      <a:pt x="203820" y="102164"/>
                    </a:cubicBezTo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9" name="円/楕円 369">
                <a:extLst>
                  <a:ext uri="{FF2B5EF4-FFF2-40B4-BE49-F238E27FC236}">
                    <a16:creationId xmlns:a16="http://schemas.microsoft.com/office/drawing/2014/main" id="{16D8DA2C-42D8-4D38-8FE9-E0B6FF173753}"/>
                  </a:ext>
                </a:extLst>
              </p:cNvPr>
              <p:cNvSpPr/>
              <p:nvPr/>
            </p:nvSpPr>
            <p:spPr>
              <a:xfrm rot="900000" flipH="1">
                <a:off x="9105220" y="1551317"/>
                <a:ext cx="145381" cy="266390"/>
              </a:xfrm>
              <a:custGeom>
                <a:avLst/>
                <a:gdLst>
                  <a:gd name="connsiteX0" fmla="*/ 0 w 137951"/>
                  <a:gd name="connsiteY0" fmla="*/ 109765 h 219530"/>
                  <a:gd name="connsiteX1" fmla="*/ 68976 w 137951"/>
                  <a:gd name="connsiteY1" fmla="*/ 0 h 219530"/>
                  <a:gd name="connsiteX2" fmla="*/ 137952 w 137951"/>
                  <a:gd name="connsiteY2" fmla="*/ 109765 h 219530"/>
                  <a:gd name="connsiteX3" fmla="*/ 68976 w 137951"/>
                  <a:gd name="connsiteY3" fmla="*/ 219530 h 219530"/>
                  <a:gd name="connsiteX4" fmla="*/ 0 w 137951"/>
                  <a:gd name="connsiteY4" fmla="*/ 109765 h 219530"/>
                  <a:gd name="connsiteX0" fmla="*/ 0 w 137952"/>
                  <a:gd name="connsiteY0" fmla="*/ 109765 h 219530"/>
                  <a:gd name="connsiteX1" fmla="*/ 68976 w 137952"/>
                  <a:gd name="connsiteY1" fmla="*/ 0 h 219530"/>
                  <a:gd name="connsiteX2" fmla="*/ 137952 w 137952"/>
                  <a:gd name="connsiteY2" fmla="*/ 109765 h 219530"/>
                  <a:gd name="connsiteX3" fmla="*/ 68976 w 137952"/>
                  <a:gd name="connsiteY3" fmla="*/ 219530 h 219530"/>
                  <a:gd name="connsiteX4" fmla="*/ 0 w 137952"/>
                  <a:gd name="connsiteY4" fmla="*/ 109765 h 219530"/>
                  <a:gd name="connsiteX0" fmla="*/ 0 w 120663"/>
                  <a:gd name="connsiteY0" fmla="*/ 110869 h 221097"/>
                  <a:gd name="connsiteX1" fmla="*/ 68976 w 120663"/>
                  <a:gd name="connsiteY1" fmla="*/ 1104 h 221097"/>
                  <a:gd name="connsiteX2" fmla="*/ 120663 w 120663"/>
                  <a:gd name="connsiteY2" fmla="*/ 74187 h 221097"/>
                  <a:gd name="connsiteX3" fmla="*/ 68976 w 120663"/>
                  <a:gd name="connsiteY3" fmla="*/ 220634 h 221097"/>
                  <a:gd name="connsiteX4" fmla="*/ 0 w 120663"/>
                  <a:gd name="connsiteY4" fmla="*/ 110869 h 221097"/>
                  <a:gd name="connsiteX0" fmla="*/ 0 w 120663"/>
                  <a:gd name="connsiteY0" fmla="*/ 110869 h 221097"/>
                  <a:gd name="connsiteX1" fmla="*/ 68976 w 120663"/>
                  <a:gd name="connsiteY1" fmla="*/ 1104 h 221097"/>
                  <a:gd name="connsiteX2" fmla="*/ 120663 w 120663"/>
                  <a:gd name="connsiteY2" fmla="*/ 74187 h 221097"/>
                  <a:gd name="connsiteX3" fmla="*/ 68976 w 120663"/>
                  <a:gd name="connsiteY3" fmla="*/ 220634 h 221097"/>
                  <a:gd name="connsiteX4" fmla="*/ 0 w 120663"/>
                  <a:gd name="connsiteY4" fmla="*/ 110869 h 221097"/>
                  <a:gd name="connsiteX0" fmla="*/ 0 w 120663"/>
                  <a:gd name="connsiteY0" fmla="*/ 110869 h 221097"/>
                  <a:gd name="connsiteX1" fmla="*/ 68976 w 120663"/>
                  <a:gd name="connsiteY1" fmla="*/ 1104 h 221097"/>
                  <a:gd name="connsiteX2" fmla="*/ 120663 w 120663"/>
                  <a:gd name="connsiteY2" fmla="*/ 74187 h 221097"/>
                  <a:gd name="connsiteX3" fmla="*/ 68976 w 120663"/>
                  <a:gd name="connsiteY3" fmla="*/ 220634 h 221097"/>
                  <a:gd name="connsiteX4" fmla="*/ 0 w 120663"/>
                  <a:gd name="connsiteY4" fmla="*/ 110869 h 2210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0663" h="221097">
                    <a:moveTo>
                      <a:pt x="0" y="110869"/>
                    </a:moveTo>
                    <a:cubicBezTo>
                      <a:pt x="0" y="50247"/>
                      <a:pt x="48866" y="7218"/>
                      <a:pt x="68976" y="1104"/>
                    </a:cubicBezTo>
                    <a:cubicBezTo>
                      <a:pt x="89086" y="-5010"/>
                      <a:pt x="120663" y="13565"/>
                      <a:pt x="120663" y="74187"/>
                    </a:cubicBezTo>
                    <a:cubicBezTo>
                      <a:pt x="77082" y="150249"/>
                      <a:pt x="71181" y="180139"/>
                      <a:pt x="68976" y="220634"/>
                    </a:cubicBezTo>
                    <a:cubicBezTo>
                      <a:pt x="48866" y="226748"/>
                      <a:pt x="0" y="171491"/>
                      <a:pt x="0" y="110869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76" name="フリーフォーム: 図形 75">
              <a:extLst>
                <a:ext uri="{FF2B5EF4-FFF2-40B4-BE49-F238E27FC236}">
                  <a16:creationId xmlns:a16="http://schemas.microsoft.com/office/drawing/2014/main" id="{486BA09A-51CD-458B-A77E-AFB97CF6121C}"/>
                </a:ext>
              </a:extLst>
            </p:cNvPr>
            <p:cNvSpPr/>
            <p:nvPr/>
          </p:nvSpPr>
          <p:spPr>
            <a:xfrm>
              <a:off x="7091014" y="2241550"/>
              <a:ext cx="357381" cy="118901"/>
            </a:xfrm>
            <a:custGeom>
              <a:avLst/>
              <a:gdLst>
                <a:gd name="connsiteX0" fmla="*/ 26809 w 625682"/>
                <a:gd name="connsiteY0" fmla="*/ 0 h 139454"/>
                <a:gd name="connsiteX1" fmla="*/ 599502 w 625682"/>
                <a:gd name="connsiteY1" fmla="*/ 0 h 139454"/>
                <a:gd name="connsiteX2" fmla="*/ 625682 w 625682"/>
                <a:gd name="connsiteY2" fmla="*/ 104722 h 139454"/>
                <a:gd name="connsiteX3" fmla="*/ 504046 w 625682"/>
                <a:gd name="connsiteY3" fmla="*/ 129077 h 139454"/>
                <a:gd name="connsiteX4" fmla="*/ 330963 w 625682"/>
                <a:gd name="connsiteY4" fmla="*/ 139454 h 139454"/>
                <a:gd name="connsiteX5" fmla="*/ 282160 w 625682"/>
                <a:gd name="connsiteY5" fmla="*/ 139454 h 139454"/>
                <a:gd name="connsiteX6" fmla="*/ 109077 w 625682"/>
                <a:gd name="connsiteY6" fmla="*/ 129077 h 139454"/>
                <a:gd name="connsiteX7" fmla="*/ 0 w 625682"/>
                <a:gd name="connsiteY7" fmla="*/ 107237 h 1394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25682" h="139454">
                  <a:moveTo>
                    <a:pt x="26809" y="0"/>
                  </a:moveTo>
                  <a:lnTo>
                    <a:pt x="599502" y="0"/>
                  </a:lnTo>
                  <a:lnTo>
                    <a:pt x="625682" y="104722"/>
                  </a:lnTo>
                  <a:lnTo>
                    <a:pt x="504046" y="129077"/>
                  </a:lnTo>
                  <a:lnTo>
                    <a:pt x="330963" y="139454"/>
                  </a:lnTo>
                  <a:lnTo>
                    <a:pt x="282160" y="139454"/>
                  </a:lnTo>
                  <a:lnTo>
                    <a:pt x="109077" y="129077"/>
                  </a:lnTo>
                  <a:lnTo>
                    <a:pt x="0" y="107237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7" name="フリーフォーム: 図形 76">
              <a:extLst>
                <a:ext uri="{FF2B5EF4-FFF2-40B4-BE49-F238E27FC236}">
                  <a16:creationId xmlns:a16="http://schemas.microsoft.com/office/drawing/2014/main" id="{1D2A0382-D0B5-45EE-A9EF-1CEE6E8DEE2A}"/>
                </a:ext>
              </a:extLst>
            </p:cNvPr>
            <p:cNvSpPr/>
            <p:nvPr/>
          </p:nvSpPr>
          <p:spPr>
            <a:xfrm>
              <a:off x="7034056" y="2266950"/>
              <a:ext cx="538976" cy="118901"/>
            </a:xfrm>
            <a:custGeom>
              <a:avLst/>
              <a:gdLst>
                <a:gd name="connsiteX0" fmla="*/ 26809 w 625682"/>
                <a:gd name="connsiteY0" fmla="*/ 0 h 139454"/>
                <a:gd name="connsiteX1" fmla="*/ 599502 w 625682"/>
                <a:gd name="connsiteY1" fmla="*/ 0 h 139454"/>
                <a:gd name="connsiteX2" fmla="*/ 625682 w 625682"/>
                <a:gd name="connsiteY2" fmla="*/ 104722 h 139454"/>
                <a:gd name="connsiteX3" fmla="*/ 504046 w 625682"/>
                <a:gd name="connsiteY3" fmla="*/ 129077 h 139454"/>
                <a:gd name="connsiteX4" fmla="*/ 330963 w 625682"/>
                <a:gd name="connsiteY4" fmla="*/ 139454 h 139454"/>
                <a:gd name="connsiteX5" fmla="*/ 282160 w 625682"/>
                <a:gd name="connsiteY5" fmla="*/ 139454 h 139454"/>
                <a:gd name="connsiteX6" fmla="*/ 109077 w 625682"/>
                <a:gd name="connsiteY6" fmla="*/ 129077 h 139454"/>
                <a:gd name="connsiteX7" fmla="*/ 0 w 625682"/>
                <a:gd name="connsiteY7" fmla="*/ 107237 h 1394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25682" h="139454">
                  <a:moveTo>
                    <a:pt x="26809" y="0"/>
                  </a:moveTo>
                  <a:lnTo>
                    <a:pt x="599502" y="0"/>
                  </a:lnTo>
                  <a:lnTo>
                    <a:pt x="625682" y="104722"/>
                  </a:lnTo>
                  <a:lnTo>
                    <a:pt x="504046" y="129077"/>
                  </a:lnTo>
                  <a:lnTo>
                    <a:pt x="330963" y="139454"/>
                  </a:lnTo>
                  <a:lnTo>
                    <a:pt x="282160" y="139454"/>
                  </a:lnTo>
                  <a:lnTo>
                    <a:pt x="109077" y="129077"/>
                  </a:lnTo>
                  <a:lnTo>
                    <a:pt x="0" y="107237"/>
                  </a:lnTo>
                  <a:close/>
                </a:path>
              </a:pathLst>
            </a:custGeom>
            <a:pattFill prst="lgConfetti">
              <a:fgClr>
                <a:schemeClr val="tx1">
                  <a:lumMod val="65000"/>
                  <a:lumOff val="35000"/>
                </a:schemeClr>
              </a:fgClr>
              <a:bgClr>
                <a:schemeClr val="tx1">
                  <a:lumMod val="95000"/>
                  <a:lumOff val="5000"/>
                </a:scheme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82" name="グループ化 81">
            <a:extLst>
              <a:ext uri="{FF2B5EF4-FFF2-40B4-BE49-F238E27FC236}">
                <a16:creationId xmlns:a16="http://schemas.microsoft.com/office/drawing/2014/main" id="{DC7FD8D0-74EC-4011-9C61-B0589A5F257B}"/>
              </a:ext>
            </a:extLst>
          </p:cNvPr>
          <p:cNvGrpSpPr/>
          <p:nvPr/>
        </p:nvGrpSpPr>
        <p:grpSpPr>
          <a:xfrm>
            <a:off x="7237306" y="3738565"/>
            <a:ext cx="1351611" cy="2711567"/>
            <a:chOff x="6619875" y="3738565"/>
            <a:chExt cx="1351611" cy="2711567"/>
          </a:xfrm>
        </p:grpSpPr>
        <p:sp>
          <p:nvSpPr>
            <p:cNvPr id="83" name="フリーフォーム: 図形 82">
              <a:extLst>
                <a:ext uri="{FF2B5EF4-FFF2-40B4-BE49-F238E27FC236}">
                  <a16:creationId xmlns:a16="http://schemas.microsoft.com/office/drawing/2014/main" id="{9A63193C-CFCF-44AD-AF46-74DB929047F6}"/>
                </a:ext>
              </a:extLst>
            </p:cNvPr>
            <p:cNvSpPr/>
            <p:nvPr/>
          </p:nvSpPr>
          <p:spPr>
            <a:xfrm rot="20700000" flipH="1">
              <a:off x="7730360" y="4529404"/>
              <a:ext cx="147217" cy="219927"/>
            </a:xfrm>
            <a:custGeom>
              <a:avLst/>
              <a:gdLst>
                <a:gd name="connsiteX0" fmla="*/ 133718 w 168590"/>
                <a:gd name="connsiteY0" fmla="*/ 0 h 241869"/>
                <a:gd name="connsiteX1" fmla="*/ 145091 w 168590"/>
                <a:gd name="connsiteY1" fmla="*/ 28432 h 241869"/>
                <a:gd name="connsiteX2" fmla="*/ 168590 w 168590"/>
                <a:gd name="connsiteY2" fmla="*/ 156595 h 241869"/>
                <a:gd name="connsiteX3" fmla="*/ 84295 w 168590"/>
                <a:gd name="connsiteY3" fmla="*/ 241869 h 241869"/>
                <a:gd name="connsiteX4" fmla="*/ 0 w 168590"/>
                <a:gd name="connsiteY4" fmla="*/ 156595 h 241869"/>
                <a:gd name="connsiteX5" fmla="*/ 25880 w 168590"/>
                <a:gd name="connsiteY5" fmla="*/ 28432 h 241869"/>
                <a:gd name="connsiteX6" fmla="*/ 37274 w 168590"/>
                <a:gd name="connsiteY6" fmla="*/ 1638 h 241869"/>
                <a:gd name="connsiteX7" fmla="*/ 51484 w 168590"/>
                <a:gd name="connsiteY7" fmla="*/ 11330 h 241869"/>
                <a:gd name="connsiteX8" fmla="*/ 84295 w 168590"/>
                <a:gd name="connsiteY8" fmla="*/ 18031 h 241869"/>
                <a:gd name="connsiteX9" fmla="*/ 117107 w 168590"/>
                <a:gd name="connsiteY9" fmla="*/ 11330 h 241869"/>
                <a:gd name="connsiteX0" fmla="*/ 84295 w 175735"/>
                <a:gd name="connsiteY0" fmla="*/ 18031 h 241869"/>
                <a:gd name="connsiteX1" fmla="*/ 117107 w 175735"/>
                <a:gd name="connsiteY1" fmla="*/ 11330 h 241869"/>
                <a:gd name="connsiteX2" fmla="*/ 133718 w 175735"/>
                <a:gd name="connsiteY2" fmla="*/ 0 h 241869"/>
                <a:gd name="connsiteX3" fmla="*/ 145091 w 175735"/>
                <a:gd name="connsiteY3" fmla="*/ 28432 h 241869"/>
                <a:gd name="connsiteX4" fmla="*/ 168590 w 175735"/>
                <a:gd name="connsiteY4" fmla="*/ 156595 h 241869"/>
                <a:gd name="connsiteX5" fmla="*/ 84295 w 175735"/>
                <a:gd name="connsiteY5" fmla="*/ 241869 h 241869"/>
                <a:gd name="connsiteX6" fmla="*/ 0 w 175735"/>
                <a:gd name="connsiteY6" fmla="*/ 156595 h 241869"/>
                <a:gd name="connsiteX7" fmla="*/ 25880 w 175735"/>
                <a:gd name="connsiteY7" fmla="*/ 28432 h 241869"/>
                <a:gd name="connsiteX8" fmla="*/ 37274 w 175735"/>
                <a:gd name="connsiteY8" fmla="*/ 1638 h 241869"/>
                <a:gd name="connsiteX9" fmla="*/ 51484 w 175735"/>
                <a:gd name="connsiteY9" fmla="*/ 11330 h 241869"/>
                <a:gd name="connsiteX10" fmla="*/ 175735 w 175735"/>
                <a:gd name="connsiteY10" fmla="*/ 109471 h 241869"/>
                <a:gd name="connsiteX0" fmla="*/ 84295 w 168590"/>
                <a:gd name="connsiteY0" fmla="*/ 18031 h 241869"/>
                <a:gd name="connsiteX1" fmla="*/ 117107 w 168590"/>
                <a:gd name="connsiteY1" fmla="*/ 11330 h 241869"/>
                <a:gd name="connsiteX2" fmla="*/ 133718 w 168590"/>
                <a:gd name="connsiteY2" fmla="*/ 0 h 241869"/>
                <a:gd name="connsiteX3" fmla="*/ 145091 w 168590"/>
                <a:gd name="connsiteY3" fmla="*/ 28432 h 241869"/>
                <a:gd name="connsiteX4" fmla="*/ 168590 w 168590"/>
                <a:gd name="connsiteY4" fmla="*/ 156595 h 241869"/>
                <a:gd name="connsiteX5" fmla="*/ 84295 w 168590"/>
                <a:gd name="connsiteY5" fmla="*/ 241869 h 241869"/>
                <a:gd name="connsiteX6" fmla="*/ 0 w 168590"/>
                <a:gd name="connsiteY6" fmla="*/ 156595 h 241869"/>
                <a:gd name="connsiteX7" fmla="*/ 25880 w 168590"/>
                <a:gd name="connsiteY7" fmla="*/ 28432 h 241869"/>
                <a:gd name="connsiteX8" fmla="*/ 37274 w 168590"/>
                <a:gd name="connsiteY8" fmla="*/ 1638 h 241869"/>
                <a:gd name="connsiteX9" fmla="*/ 51484 w 168590"/>
                <a:gd name="connsiteY9" fmla="*/ 11330 h 241869"/>
                <a:gd name="connsiteX0" fmla="*/ 117107 w 168590"/>
                <a:gd name="connsiteY0" fmla="*/ 11330 h 241869"/>
                <a:gd name="connsiteX1" fmla="*/ 133718 w 168590"/>
                <a:gd name="connsiteY1" fmla="*/ 0 h 241869"/>
                <a:gd name="connsiteX2" fmla="*/ 145091 w 168590"/>
                <a:gd name="connsiteY2" fmla="*/ 28432 h 241869"/>
                <a:gd name="connsiteX3" fmla="*/ 168590 w 168590"/>
                <a:gd name="connsiteY3" fmla="*/ 156595 h 241869"/>
                <a:gd name="connsiteX4" fmla="*/ 84295 w 168590"/>
                <a:gd name="connsiteY4" fmla="*/ 241869 h 241869"/>
                <a:gd name="connsiteX5" fmla="*/ 0 w 168590"/>
                <a:gd name="connsiteY5" fmla="*/ 156595 h 241869"/>
                <a:gd name="connsiteX6" fmla="*/ 25880 w 168590"/>
                <a:gd name="connsiteY6" fmla="*/ 28432 h 241869"/>
                <a:gd name="connsiteX7" fmla="*/ 37274 w 168590"/>
                <a:gd name="connsiteY7" fmla="*/ 1638 h 241869"/>
                <a:gd name="connsiteX8" fmla="*/ 51484 w 168590"/>
                <a:gd name="connsiteY8" fmla="*/ 11330 h 241869"/>
                <a:gd name="connsiteX0" fmla="*/ 117107 w 168590"/>
                <a:gd name="connsiteY0" fmla="*/ 11330 h 241869"/>
                <a:gd name="connsiteX1" fmla="*/ 133718 w 168590"/>
                <a:gd name="connsiteY1" fmla="*/ 0 h 241869"/>
                <a:gd name="connsiteX2" fmla="*/ 145091 w 168590"/>
                <a:gd name="connsiteY2" fmla="*/ 28432 h 241869"/>
                <a:gd name="connsiteX3" fmla="*/ 168590 w 168590"/>
                <a:gd name="connsiteY3" fmla="*/ 156595 h 241869"/>
                <a:gd name="connsiteX4" fmla="*/ 84295 w 168590"/>
                <a:gd name="connsiteY4" fmla="*/ 241869 h 241869"/>
                <a:gd name="connsiteX5" fmla="*/ 0 w 168590"/>
                <a:gd name="connsiteY5" fmla="*/ 156595 h 241869"/>
                <a:gd name="connsiteX6" fmla="*/ 25880 w 168590"/>
                <a:gd name="connsiteY6" fmla="*/ 28432 h 241869"/>
                <a:gd name="connsiteX7" fmla="*/ 37274 w 168590"/>
                <a:gd name="connsiteY7" fmla="*/ 1638 h 241869"/>
                <a:gd name="connsiteX0" fmla="*/ 133718 w 168590"/>
                <a:gd name="connsiteY0" fmla="*/ 0 h 241869"/>
                <a:gd name="connsiteX1" fmla="*/ 145091 w 168590"/>
                <a:gd name="connsiteY1" fmla="*/ 28432 h 241869"/>
                <a:gd name="connsiteX2" fmla="*/ 168590 w 168590"/>
                <a:gd name="connsiteY2" fmla="*/ 156595 h 241869"/>
                <a:gd name="connsiteX3" fmla="*/ 84295 w 168590"/>
                <a:gd name="connsiteY3" fmla="*/ 241869 h 241869"/>
                <a:gd name="connsiteX4" fmla="*/ 0 w 168590"/>
                <a:gd name="connsiteY4" fmla="*/ 156595 h 241869"/>
                <a:gd name="connsiteX5" fmla="*/ 25880 w 168590"/>
                <a:gd name="connsiteY5" fmla="*/ 28432 h 241869"/>
                <a:gd name="connsiteX6" fmla="*/ 37274 w 168590"/>
                <a:gd name="connsiteY6" fmla="*/ 1638 h 241869"/>
                <a:gd name="connsiteX0" fmla="*/ 145091 w 168590"/>
                <a:gd name="connsiteY0" fmla="*/ 26794 h 240231"/>
                <a:gd name="connsiteX1" fmla="*/ 168590 w 168590"/>
                <a:gd name="connsiteY1" fmla="*/ 154957 h 240231"/>
                <a:gd name="connsiteX2" fmla="*/ 84295 w 168590"/>
                <a:gd name="connsiteY2" fmla="*/ 240231 h 240231"/>
                <a:gd name="connsiteX3" fmla="*/ 0 w 168590"/>
                <a:gd name="connsiteY3" fmla="*/ 154957 h 240231"/>
                <a:gd name="connsiteX4" fmla="*/ 25880 w 168590"/>
                <a:gd name="connsiteY4" fmla="*/ 26794 h 240231"/>
                <a:gd name="connsiteX5" fmla="*/ 37274 w 168590"/>
                <a:gd name="connsiteY5" fmla="*/ 0 h 2402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8590" h="240231">
                  <a:moveTo>
                    <a:pt x="145091" y="26794"/>
                  </a:moveTo>
                  <a:cubicBezTo>
                    <a:pt x="159751" y="76158"/>
                    <a:pt x="168590" y="131409"/>
                    <a:pt x="168590" y="154957"/>
                  </a:cubicBezTo>
                  <a:cubicBezTo>
                    <a:pt x="168590" y="202053"/>
                    <a:pt x="130850" y="240231"/>
                    <a:pt x="84295" y="240231"/>
                  </a:cubicBezTo>
                  <a:cubicBezTo>
                    <a:pt x="37740" y="240231"/>
                    <a:pt x="0" y="202053"/>
                    <a:pt x="0" y="154957"/>
                  </a:cubicBezTo>
                  <a:cubicBezTo>
                    <a:pt x="0" y="131409"/>
                    <a:pt x="10031" y="76158"/>
                    <a:pt x="25880" y="26794"/>
                  </a:cubicBezTo>
                  <a:lnTo>
                    <a:pt x="37274" y="0"/>
                  </a:lnTo>
                </a:path>
              </a:pathLst>
            </a:custGeom>
            <a:solidFill>
              <a:schemeClr val="accent2">
                <a:lumMod val="75000"/>
              </a:scheme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4" name="月 83">
              <a:extLst>
                <a:ext uri="{FF2B5EF4-FFF2-40B4-BE49-F238E27FC236}">
                  <a16:creationId xmlns:a16="http://schemas.microsoft.com/office/drawing/2014/main" id="{E3D92EC5-0BA2-4427-BCD2-2ED806CBBC35}"/>
                </a:ext>
              </a:extLst>
            </p:cNvPr>
            <p:cNvSpPr/>
            <p:nvPr/>
          </p:nvSpPr>
          <p:spPr>
            <a:xfrm rot="18000000" flipH="1">
              <a:off x="7392681" y="3574396"/>
              <a:ext cx="392210" cy="765401"/>
            </a:xfrm>
            <a:prstGeom prst="moon">
              <a:avLst>
                <a:gd name="adj" fmla="val 80533"/>
              </a:avLst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85" name="フリーフォーム: 図形 84">
              <a:extLst>
                <a:ext uri="{FF2B5EF4-FFF2-40B4-BE49-F238E27FC236}">
                  <a16:creationId xmlns:a16="http://schemas.microsoft.com/office/drawing/2014/main" id="{5578683F-4400-4BC6-A72C-0D64A06588F1}"/>
                </a:ext>
              </a:extLst>
            </p:cNvPr>
            <p:cNvSpPr/>
            <p:nvPr/>
          </p:nvSpPr>
          <p:spPr>
            <a:xfrm>
              <a:off x="6746539" y="3843338"/>
              <a:ext cx="1084028" cy="1789585"/>
            </a:xfrm>
            <a:custGeom>
              <a:avLst/>
              <a:gdLst>
                <a:gd name="connsiteX0" fmla="*/ 448541 w 897082"/>
                <a:gd name="connsiteY0" fmla="*/ 0 h 1466720"/>
                <a:gd name="connsiteX1" fmla="*/ 897082 w 897082"/>
                <a:gd name="connsiteY1" fmla="*/ 448541 h 1466720"/>
                <a:gd name="connsiteX2" fmla="*/ 897082 w 897082"/>
                <a:gd name="connsiteY2" fmla="*/ 572384 h 1466720"/>
                <a:gd name="connsiteX3" fmla="*/ 623133 w 897082"/>
                <a:gd name="connsiteY3" fmla="*/ 985676 h 1466720"/>
                <a:gd name="connsiteX4" fmla="*/ 564119 w 897082"/>
                <a:gd name="connsiteY4" fmla="*/ 1003996 h 1466720"/>
                <a:gd name="connsiteX5" fmla="*/ 575827 w 897082"/>
                <a:gd name="connsiteY5" fmla="*/ 1118635 h 1466720"/>
                <a:gd name="connsiteX6" fmla="*/ 603105 w 897082"/>
                <a:gd name="connsiteY6" fmla="*/ 1118635 h 1466720"/>
                <a:gd name="connsiteX7" fmla="*/ 786798 w 897082"/>
                <a:gd name="connsiteY7" fmla="*/ 1292678 h 1466720"/>
                <a:gd name="connsiteX8" fmla="*/ 786797 w 897082"/>
                <a:gd name="connsiteY8" fmla="*/ 1466720 h 1466720"/>
                <a:gd name="connsiteX9" fmla="*/ 188668 w 897082"/>
                <a:gd name="connsiteY9" fmla="*/ 1466720 h 1466720"/>
                <a:gd name="connsiteX10" fmla="*/ 188668 w 897082"/>
                <a:gd name="connsiteY10" fmla="*/ 1292678 h 1466720"/>
                <a:gd name="connsiteX11" fmla="*/ 300860 w 897082"/>
                <a:gd name="connsiteY11" fmla="*/ 1132312 h 1466720"/>
                <a:gd name="connsiteX12" fmla="*/ 352270 w 897082"/>
                <a:gd name="connsiteY12" fmla="*/ 1122478 h 1466720"/>
                <a:gd name="connsiteX13" fmla="*/ 363516 w 897082"/>
                <a:gd name="connsiteY13" fmla="*/ 1012354 h 1466720"/>
                <a:gd name="connsiteX14" fmla="*/ 358144 w 897082"/>
                <a:gd name="connsiteY14" fmla="*/ 1011812 h 1466720"/>
                <a:gd name="connsiteX15" fmla="*/ 0 w 897082"/>
                <a:gd name="connsiteY15" fmla="*/ 572384 h 1466720"/>
                <a:gd name="connsiteX16" fmla="*/ 0 w 897082"/>
                <a:gd name="connsiteY16" fmla="*/ 448541 h 1466720"/>
                <a:gd name="connsiteX17" fmla="*/ 448541 w 897082"/>
                <a:gd name="connsiteY17" fmla="*/ 0 h 1466720"/>
                <a:gd name="connsiteX0" fmla="*/ 448541 w 897082"/>
                <a:gd name="connsiteY0" fmla="*/ 0 h 1466720"/>
                <a:gd name="connsiteX1" fmla="*/ 897082 w 897082"/>
                <a:gd name="connsiteY1" fmla="*/ 448541 h 1466720"/>
                <a:gd name="connsiteX2" fmla="*/ 897082 w 897082"/>
                <a:gd name="connsiteY2" fmla="*/ 572384 h 1466720"/>
                <a:gd name="connsiteX3" fmla="*/ 623133 w 897082"/>
                <a:gd name="connsiteY3" fmla="*/ 985676 h 1466720"/>
                <a:gd name="connsiteX4" fmla="*/ 564119 w 897082"/>
                <a:gd name="connsiteY4" fmla="*/ 1003996 h 1466720"/>
                <a:gd name="connsiteX5" fmla="*/ 575827 w 897082"/>
                <a:gd name="connsiteY5" fmla="*/ 1118635 h 1466720"/>
                <a:gd name="connsiteX6" fmla="*/ 603105 w 897082"/>
                <a:gd name="connsiteY6" fmla="*/ 1118635 h 1466720"/>
                <a:gd name="connsiteX7" fmla="*/ 786798 w 897082"/>
                <a:gd name="connsiteY7" fmla="*/ 1292678 h 1466720"/>
                <a:gd name="connsiteX8" fmla="*/ 786797 w 897082"/>
                <a:gd name="connsiteY8" fmla="*/ 1466720 h 1466720"/>
                <a:gd name="connsiteX9" fmla="*/ 188668 w 897082"/>
                <a:gd name="connsiteY9" fmla="*/ 1466720 h 1466720"/>
                <a:gd name="connsiteX10" fmla="*/ 188668 w 897082"/>
                <a:gd name="connsiteY10" fmla="*/ 1292678 h 1466720"/>
                <a:gd name="connsiteX11" fmla="*/ 300860 w 897082"/>
                <a:gd name="connsiteY11" fmla="*/ 1132312 h 1466720"/>
                <a:gd name="connsiteX12" fmla="*/ 352270 w 897082"/>
                <a:gd name="connsiteY12" fmla="*/ 1122478 h 1466720"/>
                <a:gd name="connsiteX13" fmla="*/ 363516 w 897082"/>
                <a:gd name="connsiteY13" fmla="*/ 1012354 h 1466720"/>
                <a:gd name="connsiteX14" fmla="*/ 358144 w 897082"/>
                <a:gd name="connsiteY14" fmla="*/ 1011812 h 1466720"/>
                <a:gd name="connsiteX15" fmla="*/ 0 w 897082"/>
                <a:gd name="connsiteY15" fmla="*/ 572384 h 1466720"/>
                <a:gd name="connsiteX16" fmla="*/ 0 w 897082"/>
                <a:gd name="connsiteY16" fmla="*/ 448541 h 1466720"/>
                <a:gd name="connsiteX17" fmla="*/ 448541 w 897082"/>
                <a:gd name="connsiteY17" fmla="*/ 0 h 1466720"/>
                <a:gd name="connsiteX0" fmla="*/ 448541 w 897082"/>
                <a:gd name="connsiteY0" fmla="*/ 0 h 1466720"/>
                <a:gd name="connsiteX1" fmla="*/ 897082 w 897082"/>
                <a:gd name="connsiteY1" fmla="*/ 448541 h 1466720"/>
                <a:gd name="connsiteX2" fmla="*/ 897082 w 897082"/>
                <a:gd name="connsiteY2" fmla="*/ 572384 h 1466720"/>
                <a:gd name="connsiteX3" fmla="*/ 623133 w 897082"/>
                <a:gd name="connsiteY3" fmla="*/ 985676 h 1466720"/>
                <a:gd name="connsiteX4" fmla="*/ 564119 w 897082"/>
                <a:gd name="connsiteY4" fmla="*/ 1003996 h 1466720"/>
                <a:gd name="connsiteX5" fmla="*/ 575827 w 897082"/>
                <a:gd name="connsiteY5" fmla="*/ 1118635 h 1466720"/>
                <a:gd name="connsiteX6" fmla="*/ 603105 w 897082"/>
                <a:gd name="connsiteY6" fmla="*/ 1118635 h 1466720"/>
                <a:gd name="connsiteX7" fmla="*/ 786798 w 897082"/>
                <a:gd name="connsiteY7" fmla="*/ 1292678 h 1466720"/>
                <a:gd name="connsiteX8" fmla="*/ 786797 w 897082"/>
                <a:gd name="connsiteY8" fmla="*/ 1466720 h 1466720"/>
                <a:gd name="connsiteX9" fmla="*/ 188668 w 897082"/>
                <a:gd name="connsiteY9" fmla="*/ 1466720 h 1466720"/>
                <a:gd name="connsiteX10" fmla="*/ 188668 w 897082"/>
                <a:gd name="connsiteY10" fmla="*/ 1292678 h 1466720"/>
                <a:gd name="connsiteX11" fmla="*/ 300860 w 897082"/>
                <a:gd name="connsiteY11" fmla="*/ 1132312 h 1466720"/>
                <a:gd name="connsiteX12" fmla="*/ 352270 w 897082"/>
                <a:gd name="connsiteY12" fmla="*/ 1122478 h 1466720"/>
                <a:gd name="connsiteX13" fmla="*/ 363516 w 897082"/>
                <a:gd name="connsiteY13" fmla="*/ 1012354 h 1466720"/>
                <a:gd name="connsiteX14" fmla="*/ 300828 w 897082"/>
                <a:gd name="connsiteY14" fmla="*/ 992048 h 1466720"/>
                <a:gd name="connsiteX15" fmla="*/ 0 w 897082"/>
                <a:gd name="connsiteY15" fmla="*/ 572384 h 1466720"/>
                <a:gd name="connsiteX16" fmla="*/ 0 w 897082"/>
                <a:gd name="connsiteY16" fmla="*/ 448541 h 1466720"/>
                <a:gd name="connsiteX17" fmla="*/ 448541 w 897082"/>
                <a:gd name="connsiteY17" fmla="*/ 0 h 1466720"/>
                <a:gd name="connsiteX0" fmla="*/ 448541 w 897082"/>
                <a:gd name="connsiteY0" fmla="*/ 0 h 1466720"/>
                <a:gd name="connsiteX1" fmla="*/ 897082 w 897082"/>
                <a:gd name="connsiteY1" fmla="*/ 448541 h 1466720"/>
                <a:gd name="connsiteX2" fmla="*/ 897082 w 897082"/>
                <a:gd name="connsiteY2" fmla="*/ 572384 h 1466720"/>
                <a:gd name="connsiteX3" fmla="*/ 623133 w 897082"/>
                <a:gd name="connsiteY3" fmla="*/ 985676 h 1466720"/>
                <a:gd name="connsiteX4" fmla="*/ 564119 w 897082"/>
                <a:gd name="connsiteY4" fmla="*/ 1003996 h 1466720"/>
                <a:gd name="connsiteX5" fmla="*/ 575827 w 897082"/>
                <a:gd name="connsiteY5" fmla="*/ 1118635 h 1466720"/>
                <a:gd name="connsiteX6" fmla="*/ 603105 w 897082"/>
                <a:gd name="connsiteY6" fmla="*/ 1118635 h 1466720"/>
                <a:gd name="connsiteX7" fmla="*/ 786798 w 897082"/>
                <a:gd name="connsiteY7" fmla="*/ 1292678 h 1466720"/>
                <a:gd name="connsiteX8" fmla="*/ 786797 w 897082"/>
                <a:gd name="connsiteY8" fmla="*/ 1466720 h 1466720"/>
                <a:gd name="connsiteX9" fmla="*/ 188668 w 897082"/>
                <a:gd name="connsiteY9" fmla="*/ 1466720 h 1466720"/>
                <a:gd name="connsiteX10" fmla="*/ 188668 w 897082"/>
                <a:gd name="connsiteY10" fmla="*/ 1292678 h 1466720"/>
                <a:gd name="connsiteX11" fmla="*/ 300860 w 897082"/>
                <a:gd name="connsiteY11" fmla="*/ 1132312 h 1466720"/>
                <a:gd name="connsiteX12" fmla="*/ 352270 w 897082"/>
                <a:gd name="connsiteY12" fmla="*/ 1122478 h 1466720"/>
                <a:gd name="connsiteX13" fmla="*/ 363516 w 897082"/>
                <a:gd name="connsiteY13" fmla="*/ 1012354 h 1466720"/>
                <a:gd name="connsiteX14" fmla="*/ 300828 w 897082"/>
                <a:gd name="connsiteY14" fmla="*/ 992048 h 1466720"/>
                <a:gd name="connsiteX15" fmla="*/ 0 w 897082"/>
                <a:gd name="connsiteY15" fmla="*/ 572384 h 1466720"/>
                <a:gd name="connsiteX16" fmla="*/ 0 w 897082"/>
                <a:gd name="connsiteY16" fmla="*/ 448541 h 1466720"/>
                <a:gd name="connsiteX17" fmla="*/ 448541 w 897082"/>
                <a:gd name="connsiteY17" fmla="*/ 0 h 1466720"/>
                <a:gd name="connsiteX0" fmla="*/ 448541 w 897082"/>
                <a:gd name="connsiteY0" fmla="*/ 0 h 1466720"/>
                <a:gd name="connsiteX1" fmla="*/ 897082 w 897082"/>
                <a:gd name="connsiteY1" fmla="*/ 448541 h 1466720"/>
                <a:gd name="connsiteX2" fmla="*/ 897082 w 897082"/>
                <a:gd name="connsiteY2" fmla="*/ 572384 h 1466720"/>
                <a:gd name="connsiteX3" fmla="*/ 623133 w 897082"/>
                <a:gd name="connsiteY3" fmla="*/ 985676 h 1466720"/>
                <a:gd name="connsiteX4" fmla="*/ 564119 w 897082"/>
                <a:gd name="connsiteY4" fmla="*/ 1003996 h 1466720"/>
                <a:gd name="connsiteX5" fmla="*/ 575827 w 897082"/>
                <a:gd name="connsiteY5" fmla="*/ 1118635 h 1466720"/>
                <a:gd name="connsiteX6" fmla="*/ 603105 w 897082"/>
                <a:gd name="connsiteY6" fmla="*/ 1118635 h 1466720"/>
                <a:gd name="connsiteX7" fmla="*/ 786798 w 897082"/>
                <a:gd name="connsiteY7" fmla="*/ 1292678 h 1466720"/>
                <a:gd name="connsiteX8" fmla="*/ 786797 w 897082"/>
                <a:gd name="connsiteY8" fmla="*/ 1466720 h 1466720"/>
                <a:gd name="connsiteX9" fmla="*/ 188668 w 897082"/>
                <a:gd name="connsiteY9" fmla="*/ 1466720 h 1466720"/>
                <a:gd name="connsiteX10" fmla="*/ 188668 w 897082"/>
                <a:gd name="connsiteY10" fmla="*/ 1292678 h 1466720"/>
                <a:gd name="connsiteX11" fmla="*/ 300860 w 897082"/>
                <a:gd name="connsiteY11" fmla="*/ 1132312 h 1466720"/>
                <a:gd name="connsiteX12" fmla="*/ 352270 w 897082"/>
                <a:gd name="connsiteY12" fmla="*/ 1122478 h 1466720"/>
                <a:gd name="connsiteX13" fmla="*/ 363516 w 897082"/>
                <a:gd name="connsiteY13" fmla="*/ 1012354 h 1466720"/>
                <a:gd name="connsiteX14" fmla="*/ 300828 w 897082"/>
                <a:gd name="connsiteY14" fmla="*/ 992048 h 1466720"/>
                <a:gd name="connsiteX15" fmla="*/ 0 w 897082"/>
                <a:gd name="connsiteY15" fmla="*/ 572384 h 1466720"/>
                <a:gd name="connsiteX16" fmla="*/ 0 w 897082"/>
                <a:gd name="connsiteY16" fmla="*/ 448541 h 1466720"/>
                <a:gd name="connsiteX17" fmla="*/ 448541 w 897082"/>
                <a:gd name="connsiteY17" fmla="*/ 0 h 1466720"/>
                <a:gd name="connsiteX0" fmla="*/ 448541 w 897082"/>
                <a:gd name="connsiteY0" fmla="*/ 0 h 1466720"/>
                <a:gd name="connsiteX1" fmla="*/ 897082 w 897082"/>
                <a:gd name="connsiteY1" fmla="*/ 448541 h 1466720"/>
                <a:gd name="connsiteX2" fmla="*/ 897082 w 897082"/>
                <a:gd name="connsiteY2" fmla="*/ 572384 h 1466720"/>
                <a:gd name="connsiteX3" fmla="*/ 623133 w 897082"/>
                <a:gd name="connsiteY3" fmla="*/ 985676 h 1466720"/>
                <a:gd name="connsiteX4" fmla="*/ 564119 w 897082"/>
                <a:gd name="connsiteY4" fmla="*/ 1003996 h 1466720"/>
                <a:gd name="connsiteX5" fmla="*/ 575827 w 897082"/>
                <a:gd name="connsiteY5" fmla="*/ 1118635 h 1466720"/>
                <a:gd name="connsiteX6" fmla="*/ 603105 w 897082"/>
                <a:gd name="connsiteY6" fmla="*/ 1118635 h 1466720"/>
                <a:gd name="connsiteX7" fmla="*/ 786798 w 897082"/>
                <a:gd name="connsiteY7" fmla="*/ 1292678 h 1466720"/>
                <a:gd name="connsiteX8" fmla="*/ 786797 w 897082"/>
                <a:gd name="connsiteY8" fmla="*/ 1466720 h 1466720"/>
                <a:gd name="connsiteX9" fmla="*/ 188668 w 897082"/>
                <a:gd name="connsiteY9" fmla="*/ 1466720 h 1466720"/>
                <a:gd name="connsiteX10" fmla="*/ 188668 w 897082"/>
                <a:gd name="connsiteY10" fmla="*/ 1292678 h 1466720"/>
                <a:gd name="connsiteX11" fmla="*/ 300860 w 897082"/>
                <a:gd name="connsiteY11" fmla="*/ 1132312 h 1466720"/>
                <a:gd name="connsiteX12" fmla="*/ 352270 w 897082"/>
                <a:gd name="connsiteY12" fmla="*/ 1122478 h 1466720"/>
                <a:gd name="connsiteX13" fmla="*/ 363516 w 897082"/>
                <a:gd name="connsiteY13" fmla="*/ 1012354 h 1466720"/>
                <a:gd name="connsiteX14" fmla="*/ 300828 w 897082"/>
                <a:gd name="connsiteY14" fmla="*/ 992048 h 1466720"/>
                <a:gd name="connsiteX15" fmla="*/ 0 w 897082"/>
                <a:gd name="connsiteY15" fmla="*/ 572384 h 1466720"/>
                <a:gd name="connsiteX16" fmla="*/ 0 w 897082"/>
                <a:gd name="connsiteY16" fmla="*/ 448541 h 1466720"/>
                <a:gd name="connsiteX17" fmla="*/ 448541 w 897082"/>
                <a:gd name="connsiteY17" fmla="*/ 0 h 1466720"/>
                <a:gd name="connsiteX0" fmla="*/ 448541 w 897082"/>
                <a:gd name="connsiteY0" fmla="*/ 0 h 1466720"/>
                <a:gd name="connsiteX1" fmla="*/ 897082 w 897082"/>
                <a:gd name="connsiteY1" fmla="*/ 448541 h 1466720"/>
                <a:gd name="connsiteX2" fmla="*/ 897082 w 897082"/>
                <a:gd name="connsiteY2" fmla="*/ 572384 h 1466720"/>
                <a:gd name="connsiteX3" fmla="*/ 623133 w 897082"/>
                <a:gd name="connsiteY3" fmla="*/ 985676 h 1466720"/>
                <a:gd name="connsiteX4" fmla="*/ 564119 w 897082"/>
                <a:gd name="connsiteY4" fmla="*/ 1003996 h 1466720"/>
                <a:gd name="connsiteX5" fmla="*/ 575827 w 897082"/>
                <a:gd name="connsiteY5" fmla="*/ 1118635 h 1466720"/>
                <a:gd name="connsiteX6" fmla="*/ 603105 w 897082"/>
                <a:gd name="connsiteY6" fmla="*/ 1118635 h 1466720"/>
                <a:gd name="connsiteX7" fmla="*/ 786798 w 897082"/>
                <a:gd name="connsiteY7" fmla="*/ 1292678 h 1466720"/>
                <a:gd name="connsiteX8" fmla="*/ 786797 w 897082"/>
                <a:gd name="connsiteY8" fmla="*/ 1466720 h 1466720"/>
                <a:gd name="connsiteX9" fmla="*/ 188668 w 897082"/>
                <a:gd name="connsiteY9" fmla="*/ 1466720 h 1466720"/>
                <a:gd name="connsiteX10" fmla="*/ 188668 w 897082"/>
                <a:gd name="connsiteY10" fmla="*/ 1292678 h 1466720"/>
                <a:gd name="connsiteX11" fmla="*/ 300860 w 897082"/>
                <a:gd name="connsiteY11" fmla="*/ 1132312 h 1466720"/>
                <a:gd name="connsiteX12" fmla="*/ 352270 w 897082"/>
                <a:gd name="connsiteY12" fmla="*/ 1122478 h 1466720"/>
                <a:gd name="connsiteX13" fmla="*/ 363516 w 897082"/>
                <a:gd name="connsiteY13" fmla="*/ 1012354 h 1466720"/>
                <a:gd name="connsiteX14" fmla="*/ 275135 w 897082"/>
                <a:gd name="connsiteY14" fmla="*/ 982166 h 1466720"/>
                <a:gd name="connsiteX15" fmla="*/ 0 w 897082"/>
                <a:gd name="connsiteY15" fmla="*/ 572384 h 1466720"/>
                <a:gd name="connsiteX16" fmla="*/ 0 w 897082"/>
                <a:gd name="connsiteY16" fmla="*/ 448541 h 1466720"/>
                <a:gd name="connsiteX17" fmla="*/ 448541 w 897082"/>
                <a:gd name="connsiteY17" fmla="*/ 0 h 1466720"/>
                <a:gd name="connsiteX0" fmla="*/ 448541 w 897082"/>
                <a:gd name="connsiteY0" fmla="*/ 0 h 1466720"/>
                <a:gd name="connsiteX1" fmla="*/ 897082 w 897082"/>
                <a:gd name="connsiteY1" fmla="*/ 448541 h 1466720"/>
                <a:gd name="connsiteX2" fmla="*/ 897082 w 897082"/>
                <a:gd name="connsiteY2" fmla="*/ 572384 h 1466720"/>
                <a:gd name="connsiteX3" fmla="*/ 623133 w 897082"/>
                <a:gd name="connsiteY3" fmla="*/ 985676 h 1466720"/>
                <a:gd name="connsiteX4" fmla="*/ 564119 w 897082"/>
                <a:gd name="connsiteY4" fmla="*/ 1003996 h 1466720"/>
                <a:gd name="connsiteX5" fmla="*/ 575827 w 897082"/>
                <a:gd name="connsiteY5" fmla="*/ 1118635 h 1466720"/>
                <a:gd name="connsiteX6" fmla="*/ 603105 w 897082"/>
                <a:gd name="connsiteY6" fmla="*/ 1118635 h 1466720"/>
                <a:gd name="connsiteX7" fmla="*/ 786798 w 897082"/>
                <a:gd name="connsiteY7" fmla="*/ 1292678 h 1466720"/>
                <a:gd name="connsiteX8" fmla="*/ 786797 w 897082"/>
                <a:gd name="connsiteY8" fmla="*/ 1466720 h 1466720"/>
                <a:gd name="connsiteX9" fmla="*/ 188668 w 897082"/>
                <a:gd name="connsiteY9" fmla="*/ 1466720 h 1466720"/>
                <a:gd name="connsiteX10" fmla="*/ 188668 w 897082"/>
                <a:gd name="connsiteY10" fmla="*/ 1292678 h 1466720"/>
                <a:gd name="connsiteX11" fmla="*/ 300860 w 897082"/>
                <a:gd name="connsiteY11" fmla="*/ 1132312 h 1466720"/>
                <a:gd name="connsiteX12" fmla="*/ 352270 w 897082"/>
                <a:gd name="connsiteY12" fmla="*/ 1122478 h 1466720"/>
                <a:gd name="connsiteX13" fmla="*/ 363516 w 897082"/>
                <a:gd name="connsiteY13" fmla="*/ 1012354 h 1466720"/>
                <a:gd name="connsiteX14" fmla="*/ 275135 w 897082"/>
                <a:gd name="connsiteY14" fmla="*/ 982166 h 1466720"/>
                <a:gd name="connsiteX15" fmla="*/ 0 w 897082"/>
                <a:gd name="connsiteY15" fmla="*/ 572384 h 1466720"/>
                <a:gd name="connsiteX16" fmla="*/ 0 w 897082"/>
                <a:gd name="connsiteY16" fmla="*/ 448541 h 1466720"/>
                <a:gd name="connsiteX17" fmla="*/ 448541 w 897082"/>
                <a:gd name="connsiteY17" fmla="*/ 0 h 1466720"/>
                <a:gd name="connsiteX0" fmla="*/ 448541 w 897082"/>
                <a:gd name="connsiteY0" fmla="*/ 0 h 1466720"/>
                <a:gd name="connsiteX1" fmla="*/ 897082 w 897082"/>
                <a:gd name="connsiteY1" fmla="*/ 448541 h 1466720"/>
                <a:gd name="connsiteX2" fmla="*/ 897082 w 897082"/>
                <a:gd name="connsiteY2" fmla="*/ 572384 h 1466720"/>
                <a:gd name="connsiteX3" fmla="*/ 623133 w 897082"/>
                <a:gd name="connsiteY3" fmla="*/ 985676 h 1466720"/>
                <a:gd name="connsiteX4" fmla="*/ 564119 w 897082"/>
                <a:gd name="connsiteY4" fmla="*/ 1003996 h 1466720"/>
                <a:gd name="connsiteX5" fmla="*/ 575827 w 897082"/>
                <a:gd name="connsiteY5" fmla="*/ 1118635 h 1466720"/>
                <a:gd name="connsiteX6" fmla="*/ 603105 w 897082"/>
                <a:gd name="connsiteY6" fmla="*/ 1118635 h 1466720"/>
                <a:gd name="connsiteX7" fmla="*/ 786798 w 897082"/>
                <a:gd name="connsiteY7" fmla="*/ 1292678 h 1466720"/>
                <a:gd name="connsiteX8" fmla="*/ 786797 w 897082"/>
                <a:gd name="connsiteY8" fmla="*/ 1466720 h 1466720"/>
                <a:gd name="connsiteX9" fmla="*/ 188668 w 897082"/>
                <a:gd name="connsiteY9" fmla="*/ 1466720 h 1466720"/>
                <a:gd name="connsiteX10" fmla="*/ 188668 w 897082"/>
                <a:gd name="connsiteY10" fmla="*/ 1292678 h 1466720"/>
                <a:gd name="connsiteX11" fmla="*/ 300860 w 897082"/>
                <a:gd name="connsiteY11" fmla="*/ 1132312 h 1466720"/>
                <a:gd name="connsiteX12" fmla="*/ 352270 w 897082"/>
                <a:gd name="connsiteY12" fmla="*/ 1122478 h 1466720"/>
                <a:gd name="connsiteX13" fmla="*/ 363516 w 897082"/>
                <a:gd name="connsiteY13" fmla="*/ 1012354 h 1466720"/>
                <a:gd name="connsiteX14" fmla="*/ 275135 w 897082"/>
                <a:gd name="connsiteY14" fmla="*/ 960426 h 1466720"/>
                <a:gd name="connsiteX15" fmla="*/ 0 w 897082"/>
                <a:gd name="connsiteY15" fmla="*/ 572384 h 1466720"/>
                <a:gd name="connsiteX16" fmla="*/ 0 w 897082"/>
                <a:gd name="connsiteY16" fmla="*/ 448541 h 1466720"/>
                <a:gd name="connsiteX17" fmla="*/ 448541 w 897082"/>
                <a:gd name="connsiteY17" fmla="*/ 0 h 1466720"/>
                <a:gd name="connsiteX0" fmla="*/ 448541 w 897082"/>
                <a:gd name="connsiteY0" fmla="*/ 0 h 1466720"/>
                <a:gd name="connsiteX1" fmla="*/ 897082 w 897082"/>
                <a:gd name="connsiteY1" fmla="*/ 448541 h 1466720"/>
                <a:gd name="connsiteX2" fmla="*/ 897082 w 897082"/>
                <a:gd name="connsiteY2" fmla="*/ 572384 h 1466720"/>
                <a:gd name="connsiteX3" fmla="*/ 623133 w 897082"/>
                <a:gd name="connsiteY3" fmla="*/ 985676 h 1466720"/>
                <a:gd name="connsiteX4" fmla="*/ 564119 w 897082"/>
                <a:gd name="connsiteY4" fmla="*/ 1003996 h 1466720"/>
                <a:gd name="connsiteX5" fmla="*/ 575827 w 897082"/>
                <a:gd name="connsiteY5" fmla="*/ 1118635 h 1466720"/>
                <a:gd name="connsiteX6" fmla="*/ 603105 w 897082"/>
                <a:gd name="connsiteY6" fmla="*/ 1118635 h 1466720"/>
                <a:gd name="connsiteX7" fmla="*/ 786798 w 897082"/>
                <a:gd name="connsiteY7" fmla="*/ 1292678 h 1466720"/>
                <a:gd name="connsiteX8" fmla="*/ 786797 w 897082"/>
                <a:gd name="connsiteY8" fmla="*/ 1466720 h 1466720"/>
                <a:gd name="connsiteX9" fmla="*/ 188668 w 897082"/>
                <a:gd name="connsiteY9" fmla="*/ 1466720 h 1466720"/>
                <a:gd name="connsiteX10" fmla="*/ 188668 w 897082"/>
                <a:gd name="connsiteY10" fmla="*/ 1292678 h 1466720"/>
                <a:gd name="connsiteX11" fmla="*/ 300860 w 897082"/>
                <a:gd name="connsiteY11" fmla="*/ 1132312 h 1466720"/>
                <a:gd name="connsiteX12" fmla="*/ 352270 w 897082"/>
                <a:gd name="connsiteY12" fmla="*/ 1122478 h 1466720"/>
                <a:gd name="connsiteX13" fmla="*/ 363516 w 897082"/>
                <a:gd name="connsiteY13" fmla="*/ 1012354 h 1466720"/>
                <a:gd name="connsiteX14" fmla="*/ 275135 w 897082"/>
                <a:gd name="connsiteY14" fmla="*/ 960426 h 1466720"/>
                <a:gd name="connsiteX15" fmla="*/ 0 w 897082"/>
                <a:gd name="connsiteY15" fmla="*/ 572384 h 1466720"/>
                <a:gd name="connsiteX16" fmla="*/ 0 w 897082"/>
                <a:gd name="connsiteY16" fmla="*/ 448541 h 1466720"/>
                <a:gd name="connsiteX17" fmla="*/ 448541 w 897082"/>
                <a:gd name="connsiteY17" fmla="*/ 0 h 1466720"/>
                <a:gd name="connsiteX0" fmla="*/ 448541 w 897082"/>
                <a:gd name="connsiteY0" fmla="*/ 0 h 1466720"/>
                <a:gd name="connsiteX1" fmla="*/ 897082 w 897082"/>
                <a:gd name="connsiteY1" fmla="*/ 448541 h 1466720"/>
                <a:gd name="connsiteX2" fmla="*/ 897082 w 897082"/>
                <a:gd name="connsiteY2" fmla="*/ 572384 h 1466720"/>
                <a:gd name="connsiteX3" fmla="*/ 623133 w 897082"/>
                <a:gd name="connsiteY3" fmla="*/ 985676 h 1466720"/>
                <a:gd name="connsiteX4" fmla="*/ 564119 w 897082"/>
                <a:gd name="connsiteY4" fmla="*/ 1003996 h 1466720"/>
                <a:gd name="connsiteX5" fmla="*/ 575827 w 897082"/>
                <a:gd name="connsiteY5" fmla="*/ 1118635 h 1466720"/>
                <a:gd name="connsiteX6" fmla="*/ 603105 w 897082"/>
                <a:gd name="connsiteY6" fmla="*/ 1118635 h 1466720"/>
                <a:gd name="connsiteX7" fmla="*/ 786798 w 897082"/>
                <a:gd name="connsiteY7" fmla="*/ 1292678 h 1466720"/>
                <a:gd name="connsiteX8" fmla="*/ 786797 w 897082"/>
                <a:gd name="connsiteY8" fmla="*/ 1466720 h 1466720"/>
                <a:gd name="connsiteX9" fmla="*/ 188668 w 897082"/>
                <a:gd name="connsiteY9" fmla="*/ 1466720 h 1466720"/>
                <a:gd name="connsiteX10" fmla="*/ 188668 w 897082"/>
                <a:gd name="connsiteY10" fmla="*/ 1292678 h 1466720"/>
                <a:gd name="connsiteX11" fmla="*/ 300860 w 897082"/>
                <a:gd name="connsiteY11" fmla="*/ 1132312 h 1466720"/>
                <a:gd name="connsiteX12" fmla="*/ 352270 w 897082"/>
                <a:gd name="connsiteY12" fmla="*/ 1122478 h 1466720"/>
                <a:gd name="connsiteX13" fmla="*/ 363516 w 897082"/>
                <a:gd name="connsiteY13" fmla="*/ 1012354 h 1466720"/>
                <a:gd name="connsiteX14" fmla="*/ 275135 w 897082"/>
                <a:gd name="connsiteY14" fmla="*/ 960426 h 1466720"/>
                <a:gd name="connsiteX15" fmla="*/ 0 w 897082"/>
                <a:gd name="connsiteY15" fmla="*/ 572384 h 1466720"/>
                <a:gd name="connsiteX16" fmla="*/ 0 w 897082"/>
                <a:gd name="connsiteY16" fmla="*/ 448541 h 1466720"/>
                <a:gd name="connsiteX17" fmla="*/ 448541 w 897082"/>
                <a:gd name="connsiteY17" fmla="*/ 0 h 1466720"/>
                <a:gd name="connsiteX0" fmla="*/ 448541 w 897082"/>
                <a:gd name="connsiteY0" fmla="*/ 0 h 1466720"/>
                <a:gd name="connsiteX1" fmla="*/ 897082 w 897082"/>
                <a:gd name="connsiteY1" fmla="*/ 448541 h 1466720"/>
                <a:gd name="connsiteX2" fmla="*/ 897082 w 897082"/>
                <a:gd name="connsiteY2" fmla="*/ 572384 h 1466720"/>
                <a:gd name="connsiteX3" fmla="*/ 623133 w 897082"/>
                <a:gd name="connsiteY3" fmla="*/ 985676 h 1466720"/>
                <a:gd name="connsiteX4" fmla="*/ 564119 w 897082"/>
                <a:gd name="connsiteY4" fmla="*/ 1003996 h 1466720"/>
                <a:gd name="connsiteX5" fmla="*/ 575827 w 897082"/>
                <a:gd name="connsiteY5" fmla="*/ 1118635 h 1466720"/>
                <a:gd name="connsiteX6" fmla="*/ 603105 w 897082"/>
                <a:gd name="connsiteY6" fmla="*/ 1118635 h 1466720"/>
                <a:gd name="connsiteX7" fmla="*/ 786798 w 897082"/>
                <a:gd name="connsiteY7" fmla="*/ 1292678 h 1466720"/>
                <a:gd name="connsiteX8" fmla="*/ 786797 w 897082"/>
                <a:gd name="connsiteY8" fmla="*/ 1466720 h 1466720"/>
                <a:gd name="connsiteX9" fmla="*/ 188668 w 897082"/>
                <a:gd name="connsiteY9" fmla="*/ 1466720 h 1466720"/>
                <a:gd name="connsiteX10" fmla="*/ 188668 w 897082"/>
                <a:gd name="connsiteY10" fmla="*/ 1292678 h 1466720"/>
                <a:gd name="connsiteX11" fmla="*/ 300860 w 897082"/>
                <a:gd name="connsiteY11" fmla="*/ 1132312 h 1466720"/>
                <a:gd name="connsiteX12" fmla="*/ 352270 w 897082"/>
                <a:gd name="connsiteY12" fmla="*/ 1122478 h 1466720"/>
                <a:gd name="connsiteX13" fmla="*/ 363516 w 897082"/>
                <a:gd name="connsiteY13" fmla="*/ 1012354 h 1466720"/>
                <a:gd name="connsiteX14" fmla="*/ 275135 w 897082"/>
                <a:gd name="connsiteY14" fmla="*/ 960426 h 1466720"/>
                <a:gd name="connsiteX15" fmla="*/ 0 w 897082"/>
                <a:gd name="connsiteY15" fmla="*/ 572384 h 1466720"/>
                <a:gd name="connsiteX16" fmla="*/ 0 w 897082"/>
                <a:gd name="connsiteY16" fmla="*/ 448541 h 1466720"/>
                <a:gd name="connsiteX17" fmla="*/ 448541 w 897082"/>
                <a:gd name="connsiteY17" fmla="*/ 0 h 1466720"/>
                <a:gd name="connsiteX0" fmla="*/ 451176 w 899717"/>
                <a:gd name="connsiteY0" fmla="*/ 0 h 1466720"/>
                <a:gd name="connsiteX1" fmla="*/ 899717 w 899717"/>
                <a:gd name="connsiteY1" fmla="*/ 448541 h 1466720"/>
                <a:gd name="connsiteX2" fmla="*/ 899717 w 899717"/>
                <a:gd name="connsiteY2" fmla="*/ 572384 h 1466720"/>
                <a:gd name="connsiteX3" fmla="*/ 625768 w 899717"/>
                <a:gd name="connsiteY3" fmla="*/ 985676 h 1466720"/>
                <a:gd name="connsiteX4" fmla="*/ 566754 w 899717"/>
                <a:gd name="connsiteY4" fmla="*/ 1003996 h 1466720"/>
                <a:gd name="connsiteX5" fmla="*/ 578462 w 899717"/>
                <a:gd name="connsiteY5" fmla="*/ 1118635 h 1466720"/>
                <a:gd name="connsiteX6" fmla="*/ 605740 w 899717"/>
                <a:gd name="connsiteY6" fmla="*/ 1118635 h 1466720"/>
                <a:gd name="connsiteX7" fmla="*/ 789433 w 899717"/>
                <a:gd name="connsiteY7" fmla="*/ 1292678 h 1466720"/>
                <a:gd name="connsiteX8" fmla="*/ 789432 w 899717"/>
                <a:gd name="connsiteY8" fmla="*/ 1466720 h 1466720"/>
                <a:gd name="connsiteX9" fmla="*/ 191303 w 899717"/>
                <a:gd name="connsiteY9" fmla="*/ 1466720 h 1466720"/>
                <a:gd name="connsiteX10" fmla="*/ 191303 w 899717"/>
                <a:gd name="connsiteY10" fmla="*/ 1292678 h 1466720"/>
                <a:gd name="connsiteX11" fmla="*/ 303495 w 899717"/>
                <a:gd name="connsiteY11" fmla="*/ 1132312 h 1466720"/>
                <a:gd name="connsiteX12" fmla="*/ 354905 w 899717"/>
                <a:gd name="connsiteY12" fmla="*/ 1122478 h 1466720"/>
                <a:gd name="connsiteX13" fmla="*/ 366151 w 899717"/>
                <a:gd name="connsiteY13" fmla="*/ 1012354 h 1466720"/>
                <a:gd name="connsiteX14" fmla="*/ 277770 w 899717"/>
                <a:gd name="connsiteY14" fmla="*/ 960426 h 1466720"/>
                <a:gd name="connsiteX15" fmla="*/ 2635 w 899717"/>
                <a:gd name="connsiteY15" fmla="*/ 572384 h 1466720"/>
                <a:gd name="connsiteX16" fmla="*/ 2635 w 899717"/>
                <a:gd name="connsiteY16" fmla="*/ 448541 h 1466720"/>
                <a:gd name="connsiteX17" fmla="*/ 451176 w 899717"/>
                <a:gd name="connsiteY17" fmla="*/ 0 h 1466720"/>
                <a:gd name="connsiteX0" fmla="*/ 451176 w 899717"/>
                <a:gd name="connsiteY0" fmla="*/ 0 h 1466720"/>
                <a:gd name="connsiteX1" fmla="*/ 899717 w 899717"/>
                <a:gd name="connsiteY1" fmla="*/ 448541 h 1466720"/>
                <a:gd name="connsiteX2" fmla="*/ 899717 w 899717"/>
                <a:gd name="connsiteY2" fmla="*/ 572384 h 1466720"/>
                <a:gd name="connsiteX3" fmla="*/ 625768 w 899717"/>
                <a:gd name="connsiteY3" fmla="*/ 985676 h 1466720"/>
                <a:gd name="connsiteX4" fmla="*/ 566754 w 899717"/>
                <a:gd name="connsiteY4" fmla="*/ 1003996 h 1466720"/>
                <a:gd name="connsiteX5" fmla="*/ 578462 w 899717"/>
                <a:gd name="connsiteY5" fmla="*/ 1118635 h 1466720"/>
                <a:gd name="connsiteX6" fmla="*/ 605740 w 899717"/>
                <a:gd name="connsiteY6" fmla="*/ 1118635 h 1466720"/>
                <a:gd name="connsiteX7" fmla="*/ 789433 w 899717"/>
                <a:gd name="connsiteY7" fmla="*/ 1292678 h 1466720"/>
                <a:gd name="connsiteX8" fmla="*/ 789432 w 899717"/>
                <a:gd name="connsiteY8" fmla="*/ 1466720 h 1466720"/>
                <a:gd name="connsiteX9" fmla="*/ 191303 w 899717"/>
                <a:gd name="connsiteY9" fmla="*/ 1466720 h 1466720"/>
                <a:gd name="connsiteX10" fmla="*/ 191303 w 899717"/>
                <a:gd name="connsiteY10" fmla="*/ 1292678 h 1466720"/>
                <a:gd name="connsiteX11" fmla="*/ 303495 w 899717"/>
                <a:gd name="connsiteY11" fmla="*/ 1132312 h 1466720"/>
                <a:gd name="connsiteX12" fmla="*/ 354905 w 899717"/>
                <a:gd name="connsiteY12" fmla="*/ 1122478 h 1466720"/>
                <a:gd name="connsiteX13" fmla="*/ 366151 w 899717"/>
                <a:gd name="connsiteY13" fmla="*/ 1012354 h 1466720"/>
                <a:gd name="connsiteX14" fmla="*/ 277770 w 899717"/>
                <a:gd name="connsiteY14" fmla="*/ 960426 h 1466720"/>
                <a:gd name="connsiteX15" fmla="*/ 2635 w 899717"/>
                <a:gd name="connsiteY15" fmla="*/ 572384 h 1466720"/>
                <a:gd name="connsiteX16" fmla="*/ 2635 w 899717"/>
                <a:gd name="connsiteY16" fmla="*/ 448541 h 1466720"/>
                <a:gd name="connsiteX17" fmla="*/ 451176 w 899717"/>
                <a:gd name="connsiteY17" fmla="*/ 0 h 1466720"/>
                <a:gd name="connsiteX0" fmla="*/ 451176 w 899717"/>
                <a:gd name="connsiteY0" fmla="*/ 0 h 1466720"/>
                <a:gd name="connsiteX1" fmla="*/ 899717 w 899717"/>
                <a:gd name="connsiteY1" fmla="*/ 448541 h 1466720"/>
                <a:gd name="connsiteX2" fmla="*/ 899717 w 899717"/>
                <a:gd name="connsiteY2" fmla="*/ 572384 h 1466720"/>
                <a:gd name="connsiteX3" fmla="*/ 625768 w 899717"/>
                <a:gd name="connsiteY3" fmla="*/ 985676 h 1466720"/>
                <a:gd name="connsiteX4" fmla="*/ 566754 w 899717"/>
                <a:gd name="connsiteY4" fmla="*/ 1003996 h 1466720"/>
                <a:gd name="connsiteX5" fmla="*/ 578462 w 899717"/>
                <a:gd name="connsiteY5" fmla="*/ 1118635 h 1466720"/>
                <a:gd name="connsiteX6" fmla="*/ 605740 w 899717"/>
                <a:gd name="connsiteY6" fmla="*/ 1118635 h 1466720"/>
                <a:gd name="connsiteX7" fmla="*/ 789433 w 899717"/>
                <a:gd name="connsiteY7" fmla="*/ 1292678 h 1466720"/>
                <a:gd name="connsiteX8" fmla="*/ 789432 w 899717"/>
                <a:gd name="connsiteY8" fmla="*/ 1466720 h 1466720"/>
                <a:gd name="connsiteX9" fmla="*/ 191303 w 899717"/>
                <a:gd name="connsiteY9" fmla="*/ 1466720 h 1466720"/>
                <a:gd name="connsiteX10" fmla="*/ 191303 w 899717"/>
                <a:gd name="connsiteY10" fmla="*/ 1292678 h 1466720"/>
                <a:gd name="connsiteX11" fmla="*/ 303495 w 899717"/>
                <a:gd name="connsiteY11" fmla="*/ 1132312 h 1466720"/>
                <a:gd name="connsiteX12" fmla="*/ 354905 w 899717"/>
                <a:gd name="connsiteY12" fmla="*/ 1122478 h 1466720"/>
                <a:gd name="connsiteX13" fmla="*/ 366151 w 899717"/>
                <a:gd name="connsiteY13" fmla="*/ 1012354 h 1466720"/>
                <a:gd name="connsiteX14" fmla="*/ 235607 w 899717"/>
                <a:gd name="connsiteY14" fmla="*/ 941980 h 1466720"/>
                <a:gd name="connsiteX15" fmla="*/ 2635 w 899717"/>
                <a:gd name="connsiteY15" fmla="*/ 572384 h 1466720"/>
                <a:gd name="connsiteX16" fmla="*/ 2635 w 899717"/>
                <a:gd name="connsiteY16" fmla="*/ 448541 h 1466720"/>
                <a:gd name="connsiteX17" fmla="*/ 451176 w 899717"/>
                <a:gd name="connsiteY17" fmla="*/ 0 h 1466720"/>
                <a:gd name="connsiteX0" fmla="*/ 451176 w 899717"/>
                <a:gd name="connsiteY0" fmla="*/ 0 h 1466720"/>
                <a:gd name="connsiteX1" fmla="*/ 899717 w 899717"/>
                <a:gd name="connsiteY1" fmla="*/ 448541 h 1466720"/>
                <a:gd name="connsiteX2" fmla="*/ 899717 w 899717"/>
                <a:gd name="connsiteY2" fmla="*/ 572384 h 1466720"/>
                <a:gd name="connsiteX3" fmla="*/ 625768 w 899717"/>
                <a:gd name="connsiteY3" fmla="*/ 985676 h 1466720"/>
                <a:gd name="connsiteX4" fmla="*/ 566754 w 899717"/>
                <a:gd name="connsiteY4" fmla="*/ 1003996 h 1466720"/>
                <a:gd name="connsiteX5" fmla="*/ 578462 w 899717"/>
                <a:gd name="connsiteY5" fmla="*/ 1118635 h 1466720"/>
                <a:gd name="connsiteX6" fmla="*/ 605740 w 899717"/>
                <a:gd name="connsiteY6" fmla="*/ 1118635 h 1466720"/>
                <a:gd name="connsiteX7" fmla="*/ 789433 w 899717"/>
                <a:gd name="connsiteY7" fmla="*/ 1292678 h 1466720"/>
                <a:gd name="connsiteX8" fmla="*/ 789432 w 899717"/>
                <a:gd name="connsiteY8" fmla="*/ 1466720 h 1466720"/>
                <a:gd name="connsiteX9" fmla="*/ 191303 w 899717"/>
                <a:gd name="connsiteY9" fmla="*/ 1466720 h 1466720"/>
                <a:gd name="connsiteX10" fmla="*/ 191303 w 899717"/>
                <a:gd name="connsiteY10" fmla="*/ 1292678 h 1466720"/>
                <a:gd name="connsiteX11" fmla="*/ 303495 w 899717"/>
                <a:gd name="connsiteY11" fmla="*/ 1132312 h 1466720"/>
                <a:gd name="connsiteX12" fmla="*/ 354905 w 899717"/>
                <a:gd name="connsiteY12" fmla="*/ 1122478 h 1466720"/>
                <a:gd name="connsiteX13" fmla="*/ 366151 w 899717"/>
                <a:gd name="connsiteY13" fmla="*/ 1012354 h 1466720"/>
                <a:gd name="connsiteX14" fmla="*/ 235607 w 899717"/>
                <a:gd name="connsiteY14" fmla="*/ 941980 h 1466720"/>
                <a:gd name="connsiteX15" fmla="*/ 2635 w 899717"/>
                <a:gd name="connsiteY15" fmla="*/ 572384 h 1466720"/>
                <a:gd name="connsiteX16" fmla="*/ 2635 w 899717"/>
                <a:gd name="connsiteY16" fmla="*/ 448541 h 1466720"/>
                <a:gd name="connsiteX17" fmla="*/ 451176 w 899717"/>
                <a:gd name="connsiteY17" fmla="*/ 0 h 1466720"/>
                <a:gd name="connsiteX0" fmla="*/ 451176 w 899717"/>
                <a:gd name="connsiteY0" fmla="*/ 0 h 1466720"/>
                <a:gd name="connsiteX1" fmla="*/ 899717 w 899717"/>
                <a:gd name="connsiteY1" fmla="*/ 448541 h 1466720"/>
                <a:gd name="connsiteX2" fmla="*/ 899717 w 899717"/>
                <a:gd name="connsiteY2" fmla="*/ 572384 h 1466720"/>
                <a:gd name="connsiteX3" fmla="*/ 625768 w 899717"/>
                <a:gd name="connsiteY3" fmla="*/ 985676 h 1466720"/>
                <a:gd name="connsiteX4" fmla="*/ 566754 w 899717"/>
                <a:gd name="connsiteY4" fmla="*/ 1003996 h 1466720"/>
                <a:gd name="connsiteX5" fmla="*/ 578462 w 899717"/>
                <a:gd name="connsiteY5" fmla="*/ 1118635 h 1466720"/>
                <a:gd name="connsiteX6" fmla="*/ 605740 w 899717"/>
                <a:gd name="connsiteY6" fmla="*/ 1118635 h 1466720"/>
                <a:gd name="connsiteX7" fmla="*/ 789433 w 899717"/>
                <a:gd name="connsiteY7" fmla="*/ 1292678 h 1466720"/>
                <a:gd name="connsiteX8" fmla="*/ 789432 w 899717"/>
                <a:gd name="connsiteY8" fmla="*/ 1466720 h 1466720"/>
                <a:gd name="connsiteX9" fmla="*/ 191303 w 899717"/>
                <a:gd name="connsiteY9" fmla="*/ 1466720 h 1466720"/>
                <a:gd name="connsiteX10" fmla="*/ 191303 w 899717"/>
                <a:gd name="connsiteY10" fmla="*/ 1292678 h 1466720"/>
                <a:gd name="connsiteX11" fmla="*/ 303495 w 899717"/>
                <a:gd name="connsiteY11" fmla="*/ 1132312 h 1466720"/>
                <a:gd name="connsiteX12" fmla="*/ 354905 w 899717"/>
                <a:gd name="connsiteY12" fmla="*/ 1122478 h 1466720"/>
                <a:gd name="connsiteX13" fmla="*/ 366151 w 899717"/>
                <a:gd name="connsiteY13" fmla="*/ 1012354 h 1466720"/>
                <a:gd name="connsiteX14" fmla="*/ 235607 w 899717"/>
                <a:gd name="connsiteY14" fmla="*/ 941980 h 1466720"/>
                <a:gd name="connsiteX15" fmla="*/ 2635 w 899717"/>
                <a:gd name="connsiteY15" fmla="*/ 572384 h 1466720"/>
                <a:gd name="connsiteX16" fmla="*/ 2635 w 899717"/>
                <a:gd name="connsiteY16" fmla="*/ 448541 h 1466720"/>
                <a:gd name="connsiteX17" fmla="*/ 451176 w 899717"/>
                <a:gd name="connsiteY17" fmla="*/ 0 h 1466720"/>
                <a:gd name="connsiteX0" fmla="*/ 451176 w 899717"/>
                <a:gd name="connsiteY0" fmla="*/ 0 h 1466720"/>
                <a:gd name="connsiteX1" fmla="*/ 899717 w 899717"/>
                <a:gd name="connsiteY1" fmla="*/ 448541 h 1466720"/>
                <a:gd name="connsiteX2" fmla="*/ 899717 w 899717"/>
                <a:gd name="connsiteY2" fmla="*/ 572384 h 1466720"/>
                <a:gd name="connsiteX3" fmla="*/ 645531 w 899717"/>
                <a:gd name="connsiteY3" fmla="*/ 938243 h 1466720"/>
                <a:gd name="connsiteX4" fmla="*/ 566754 w 899717"/>
                <a:gd name="connsiteY4" fmla="*/ 1003996 h 1466720"/>
                <a:gd name="connsiteX5" fmla="*/ 578462 w 899717"/>
                <a:gd name="connsiteY5" fmla="*/ 1118635 h 1466720"/>
                <a:gd name="connsiteX6" fmla="*/ 605740 w 899717"/>
                <a:gd name="connsiteY6" fmla="*/ 1118635 h 1466720"/>
                <a:gd name="connsiteX7" fmla="*/ 789433 w 899717"/>
                <a:gd name="connsiteY7" fmla="*/ 1292678 h 1466720"/>
                <a:gd name="connsiteX8" fmla="*/ 789432 w 899717"/>
                <a:gd name="connsiteY8" fmla="*/ 1466720 h 1466720"/>
                <a:gd name="connsiteX9" fmla="*/ 191303 w 899717"/>
                <a:gd name="connsiteY9" fmla="*/ 1466720 h 1466720"/>
                <a:gd name="connsiteX10" fmla="*/ 191303 w 899717"/>
                <a:gd name="connsiteY10" fmla="*/ 1292678 h 1466720"/>
                <a:gd name="connsiteX11" fmla="*/ 303495 w 899717"/>
                <a:gd name="connsiteY11" fmla="*/ 1132312 h 1466720"/>
                <a:gd name="connsiteX12" fmla="*/ 354905 w 899717"/>
                <a:gd name="connsiteY12" fmla="*/ 1122478 h 1466720"/>
                <a:gd name="connsiteX13" fmla="*/ 366151 w 899717"/>
                <a:gd name="connsiteY13" fmla="*/ 1012354 h 1466720"/>
                <a:gd name="connsiteX14" fmla="*/ 235607 w 899717"/>
                <a:gd name="connsiteY14" fmla="*/ 941980 h 1466720"/>
                <a:gd name="connsiteX15" fmla="*/ 2635 w 899717"/>
                <a:gd name="connsiteY15" fmla="*/ 572384 h 1466720"/>
                <a:gd name="connsiteX16" fmla="*/ 2635 w 899717"/>
                <a:gd name="connsiteY16" fmla="*/ 448541 h 1466720"/>
                <a:gd name="connsiteX17" fmla="*/ 451176 w 899717"/>
                <a:gd name="connsiteY17" fmla="*/ 0 h 1466720"/>
                <a:gd name="connsiteX0" fmla="*/ 451176 w 899717"/>
                <a:gd name="connsiteY0" fmla="*/ 0 h 1466720"/>
                <a:gd name="connsiteX1" fmla="*/ 899717 w 899717"/>
                <a:gd name="connsiteY1" fmla="*/ 448541 h 1466720"/>
                <a:gd name="connsiteX2" fmla="*/ 899717 w 899717"/>
                <a:gd name="connsiteY2" fmla="*/ 572384 h 1466720"/>
                <a:gd name="connsiteX3" fmla="*/ 645531 w 899717"/>
                <a:gd name="connsiteY3" fmla="*/ 938243 h 1466720"/>
                <a:gd name="connsiteX4" fmla="*/ 566754 w 899717"/>
                <a:gd name="connsiteY4" fmla="*/ 1003996 h 1466720"/>
                <a:gd name="connsiteX5" fmla="*/ 578462 w 899717"/>
                <a:gd name="connsiteY5" fmla="*/ 1118635 h 1466720"/>
                <a:gd name="connsiteX6" fmla="*/ 605740 w 899717"/>
                <a:gd name="connsiteY6" fmla="*/ 1118635 h 1466720"/>
                <a:gd name="connsiteX7" fmla="*/ 789433 w 899717"/>
                <a:gd name="connsiteY7" fmla="*/ 1292678 h 1466720"/>
                <a:gd name="connsiteX8" fmla="*/ 789432 w 899717"/>
                <a:gd name="connsiteY8" fmla="*/ 1466720 h 1466720"/>
                <a:gd name="connsiteX9" fmla="*/ 191303 w 899717"/>
                <a:gd name="connsiteY9" fmla="*/ 1466720 h 1466720"/>
                <a:gd name="connsiteX10" fmla="*/ 191303 w 899717"/>
                <a:gd name="connsiteY10" fmla="*/ 1292678 h 1466720"/>
                <a:gd name="connsiteX11" fmla="*/ 303495 w 899717"/>
                <a:gd name="connsiteY11" fmla="*/ 1132312 h 1466720"/>
                <a:gd name="connsiteX12" fmla="*/ 354905 w 899717"/>
                <a:gd name="connsiteY12" fmla="*/ 1122478 h 1466720"/>
                <a:gd name="connsiteX13" fmla="*/ 366151 w 899717"/>
                <a:gd name="connsiteY13" fmla="*/ 1012354 h 1466720"/>
                <a:gd name="connsiteX14" fmla="*/ 235607 w 899717"/>
                <a:gd name="connsiteY14" fmla="*/ 941980 h 1466720"/>
                <a:gd name="connsiteX15" fmla="*/ 2635 w 899717"/>
                <a:gd name="connsiteY15" fmla="*/ 572384 h 1466720"/>
                <a:gd name="connsiteX16" fmla="*/ 2635 w 899717"/>
                <a:gd name="connsiteY16" fmla="*/ 448541 h 1466720"/>
                <a:gd name="connsiteX17" fmla="*/ 451176 w 899717"/>
                <a:gd name="connsiteY17" fmla="*/ 0 h 1466720"/>
                <a:gd name="connsiteX0" fmla="*/ 451176 w 899717"/>
                <a:gd name="connsiteY0" fmla="*/ 0 h 1466720"/>
                <a:gd name="connsiteX1" fmla="*/ 899717 w 899717"/>
                <a:gd name="connsiteY1" fmla="*/ 448541 h 1466720"/>
                <a:gd name="connsiteX2" fmla="*/ 899717 w 899717"/>
                <a:gd name="connsiteY2" fmla="*/ 572384 h 1466720"/>
                <a:gd name="connsiteX3" fmla="*/ 645531 w 899717"/>
                <a:gd name="connsiteY3" fmla="*/ 938243 h 1466720"/>
                <a:gd name="connsiteX4" fmla="*/ 566754 w 899717"/>
                <a:gd name="connsiteY4" fmla="*/ 1003996 h 1466720"/>
                <a:gd name="connsiteX5" fmla="*/ 578462 w 899717"/>
                <a:gd name="connsiteY5" fmla="*/ 1118635 h 1466720"/>
                <a:gd name="connsiteX6" fmla="*/ 605740 w 899717"/>
                <a:gd name="connsiteY6" fmla="*/ 1118635 h 1466720"/>
                <a:gd name="connsiteX7" fmla="*/ 789433 w 899717"/>
                <a:gd name="connsiteY7" fmla="*/ 1292678 h 1466720"/>
                <a:gd name="connsiteX8" fmla="*/ 789432 w 899717"/>
                <a:gd name="connsiteY8" fmla="*/ 1466720 h 1466720"/>
                <a:gd name="connsiteX9" fmla="*/ 191303 w 899717"/>
                <a:gd name="connsiteY9" fmla="*/ 1466720 h 1466720"/>
                <a:gd name="connsiteX10" fmla="*/ 191303 w 899717"/>
                <a:gd name="connsiteY10" fmla="*/ 1292678 h 1466720"/>
                <a:gd name="connsiteX11" fmla="*/ 303495 w 899717"/>
                <a:gd name="connsiteY11" fmla="*/ 1132312 h 1466720"/>
                <a:gd name="connsiteX12" fmla="*/ 354905 w 899717"/>
                <a:gd name="connsiteY12" fmla="*/ 1122478 h 1466720"/>
                <a:gd name="connsiteX13" fmla="*/ 366151 w 899717"/>
                <a:gd name="connsiteY13" fmla="*/ 1012354 h 1466720"/>
                <a:gd name="connsiteX14" fmla="*/ 205961 w 899717"/>
                <a:gd name="connsiteY14" fmla="*/ 965400 h 1466720"/>
                <a:gd name="connsiteX15" fmla="*/ 2635 w 899717"/>
                <a:gd name="connsiteY15" fmla="*/ 572384 h 1466720"/>
                <a:gd name="connsiteX16" fmla="*/ 2635 w 899717"/>
                <a:gd name="connsiteY16" fmla="*/ 448541 h 1466720"/>
                <a:gd name="connsiteX17" fmla="*/ 451176 w 899717"/>
                <a:gd name="connsiteY17" fmla="*/ 0 h 1466720"/>
                <a:gd name="connsiteX0" fmla="*/ 451176 w 899717"/>
                <a:gd name="connsiteY0" fmla="*/ 0 h 1466720"/>
                <a:gd name="connsiteX1" fmla="*/ 899717 w 899717"/>
                <a:gd name="connsiteY1" fmla="*/ 448541 h 1466720"/>
                <a:gd name="connsiteX2" fmla="*/ 899717 w 899717"/>
                <a:gd name="connsiteY2" fmla="*/ 572384 h 1466720"/>
                <a:gd name="connsiteX3" fmla="*/ 645531 w 899717"/>
                <a:gd name="connsiteY3" fmla="*/ 938243 h 1466720"/>
                <a:gd name="connsiteX4" fmla="*/ 566754 w 899717"/>
                <a:gd name="connsiteY4" fmla="*/ 1003996 h 1466720"/>
                <a:gd name="connsiteX5" fmla="*/ 578462 w 899717"/>
                <a:gd name="connsiteY5" fmla="*/ 1118635 h 1466720"/>
                <a:gd name="connsiteX6" fmla="*/ 605740 w 899717"/>
                <a:gd name="connsiteY6" fmla="*/ 1118635 h 1466720"/>
                <a:gd name="connsiteX7" fmla="*/ 789433 w 899717"/>
                <a:gd name="connsiteY7" fmla="*/ 1292678 h 1466720"/>
                <a:gd name="connsiteX8" fmla="*/ 789432 w 899717"/>
                <a:gd name="connsiteY8" fmla="*/ 1466720 h 1466720"/>
                <a:gd name="connsiteX9" fmla="*/ 191303 w 899717"/>
                <a:gd name="connsiteY9" fmla="*/ 1466720 h 1466720"/>
                <a:gd name="connsiteX10" fmla="*/ 191303 w 899717"/>
                <a:gd name="connsiteY10" fmla="*/ 1292678 h 1466720"/>
                <a:gd name="connsiteX11" fmla="*/ 303495 w 899717"/>
                <a:gd name="connsiteY11" fmla="*/ 1132312 h 1466720"/>
                <a:gd name="connsiteX12" fmla="*/ 354905 w 899717"/>
                <a:gd name="connsiteY12" fmla="*/ 1122478 h 1466720"/>
                <a:gd name="connsiteX13" fmla="*/ 366151 w 899717"/>
                <a:gd name="connsiteY13" fmla="*/ 1012354 h 1466720"/>
                <a:gd name="connsiteX14" fmla="*/ 205961 w 899717"/>
                <a:gd name="connsiteY14" fmla="*/ 965400 h 1466720"/>
                <a:gd name="connsiteX15" fmla="*/ 2635 w 899717"/>
                <a:gd name="connsiteY15" fmla="*/ 572384 h 1466720"/>
                <a:gd name="connsiteX16" fmla="*/ 2635 w 899717"/>
                <a:gd name="connsiteY16" fmla="*/ 448541 h 1466720"/>
                <a:gd name="connsiteX17" fmla="*/ 451176 w 899717"/>
                <a:gd name="connsiteY17" fmla="*/ 0 h 1466720"/>
                <a:gd name="connsiteX0" fmla="*/ 451176 w 899717"/>
                <a:gd name="connsiteY0" fmla="*/ 0 h 1466720"/>
                <a:gd name="connsiteX1" fmla="*/ 899717 w 899717"/>
                <a:gd name="connsiteY1" fmla="*/ 448541 h 1466720"/>
                <a:gd name="connsiteX2" fmla="*/ 899717 w 899717"/>
                <a:gd name="connsiteY2" fmla="*/ 572384 h 1466720"/>
                <a:gd name="connsiteX3" fmla="*/ 645531 w 899717"/>
                <a:gd name="connsiteY3" fmla="*/ 938243 h 1466720"/>
                <a:gd name="connsiteX4" fmla="*/ 566754 w 899717"/>
                <a:gd name="connsiteY4" fmla="*/ 1003996 h 1466720"/>
                <a:gd name="connsiteX5" fmla="*/ 578462 w 899717"/>
                <a:gd name="connsiteY5" fmla="*/ 1118635 h 1466720"/>
                <a:gd name="connsiteX6" fmla="*/ 605740 w 899717"/>
                <a:gd name="connsiteY6" fmla="*/ 1118635 h 1466720"/>
                <a:gd name="connsiteX7" fmla="*/ 789433 w 899717"/>
                <a:gd name="connsiteY7" fmla="*/ 1292678 h 1466720"/>
                <a:gd name="connsiteX8" fmla="*/ 789432 w 899717"/>
                <a:gd name="connsiteY8" fmla="*/ 1466720 h 1466720"/>
                <a:gd name="connsiteX9" fmla="*/ 191303 w 899717"/>
                <a:gd name="connsiteY9" fmla="*/ 1466720 h 1466720"/>
                <a:gd name="connsiteX10" fmla="*/ 191303 w 899717"/>
                <a:gd name="connsiteY10" fmla="*/ 1292678 h 1466720"/>
                <a:gd name="connsiteX11" fmla="*/ 303495 w 899717"/>
                <a:gd name="connsiteY11" fmla="*/ 1132312 h 1466720"/>
                <a:gd name="connsiteX12" fmla="*/ 354905 w 899717"/>
                <a:gd name="connsiteY12" fmla="*/ 1122478 h 1466720"/>
                <a:gd name="connsiteX13" fmla="*/ 366151 w 899717"/>
                <a:gd name="connsiteY13" fmla="*/ 1012354 h 1466720"/>
                <a:gd name="connsiteX14" fmla="*/ 205961 w 899717"/>
                <a:gd name="connsiteY14" fmla="*/ 965400 h 1466720"/>
                <a:gd name="connsiteX15" fmla="*/ 2635 w 899717"/>
                <a:gd name="connsiteY15" fmla="*/ 572384 h 1466720"/>
                <a:gd name="connsiteX16" fmla="*/ 2635 w 899717"/>
                <a:gd name="connsiteY16" fmla="*/ 448541 h 1466720"/>
                <a:gd name="connsiteX17" fmla="*/ 451176 w 899717"/>
                <a:gd name="connsiteY17" fmla="*/ 0 h 1466720"/>
                <a:gd name="connsiteX0" fmla="*/ 451176 w 899717"/>
                <a:gd name="connsiteY0" fmla="*/ 0 h 1466720"/>
                <a:gd name="connsiteX1" fmla="*/ 899717 w 899717"/>
                <a:gd name="connsiteY1" fmla="*/ 448541 h 1466720"/>
                <a:gd name="connsiteX2" fmla="*/ 899717 w 899717"/>
                <a:gd name="connsiteY2" fmla="*/ 572384 h 1466720"/>
                <a:gd name="connsiteX3" fmla="*/ 702846 w 899717"/>
                <a:gd name="connsiteY3" fmla="*/ 953856 h 1466720"/>
                <a:gd name="connsiteX4" fmla="*/ 566754 w 899717"/>
                <a:gd name="connsiteY4" fmla="*/ 1003996 h 1466720"/>
                <a:gd name="connsiteX5" fmla="*/ 578462 w 899717"/>
                <a:gd name="connsiteY5" fmla="*/ 1118635 h 1466720"/>
                <a:gd name="connsiteX6" fmla="*/ 605740 w 899717"/>
                <a:gd name="connsiteY6" fmla="*/ 1118635 h 1466720"/>
                <a:gd name="connsiteX7" fmla="*/ 789433 w 899717"/>
                <a:gd name="connsiteY7" fmla="*/ 1292678 h 1466720"/>
                <a:gd name="connsiteX8" fmla="*/ 789432 w 899717"/>
                <a:gd name="connsiteY8" fmla="*/ 1466720 h 1466720"/>
                <a:gd name="connsiteX9" fmla="*/ 191303 w 899717"/>
                <a:gd name="connsiteY9" fmla="*/ 1466720 h 1466720"/>
                <a:gd name="connsiteX10" fmla="*/ 191303 w 899717"/>
                <a:gd name="connsiteY10" fmla="*/ 1292678 h 1466720"/>
                <a:gd name="connsiteX11" fmla="*/ 303495 w 899717"/>
                <a:gd name="connsiteY11" fmla="*/ 1132312 h 1466720"/>
                <a:gd name="connsiteX12" fmla="*/ 354905 w 899717"/>
                <a:gd name="connsiteY12" fmla="*/ 1122478 h 1466720"/>
                <a:gd name="connsiteX13" fmla="*/ 366151 w 899717"/>
                <a:gd name="connsiteY13" fmla="*/ 1012354 h 1466720"/>
                <a:gd name="connsiteX14" fmla="*/ 205961 w 899717"/>
                <a:gd name="connsiteY14" fmla="*/ 965400 h 1466720"/>
                <a:gd name="connsiteX15" fmla="*/ 2635 w 899717"/>
                <a:gd name="connsiteY15" fmla="*/ 572384 h 1466720"/>
                <a:gd name="connsiteX16" fmla="*/ 2635 w 899717"/>
                <a:gd name="connsiteY16" fmla="*/ 448541 h 1466720"/>
                <a:gd name="connsiteX17" fmla="*/ 451176 w 899717"/>
                <a:gd name="connsiteY17" fmla="*/ 0 h 1466720"/>
                <a:gd name="connsiteX0" fmla="*/ 451176 w 899717"/>
                <a:gd name="connsiteY0" fmla="*/ 0 h 1466720"/>
                <a:gd name="connsiteX1" fmla="*/ 899717 w 899717"/>
                <a:gd name="connsiteY1" fmla="*/ 448541 h 1466720"/>
                <a:gd name="connsiteX2" fmla="*/ 899717 w 899717"/>
                <a:gd name="connsiteY2" fmla="*/ 572384 h 1466720"/>
                <a:gd name="connsiteX3" fmla="*/ 702846 w 899717"/>
                <a:gd name="connsiteY3" fmla="*/ 953856 h 1466720"/>
                <a:gd name="connsiteX4" fmla="*/ 566754 w 899717"/>
                <a:gd name="connsiteY4" fmla="*/ 1003996 h 1466720"/>
                <a:gd name="connsiteX5" fmla="*/ 578462 w 899717"/>
                <a:gd name="connsiteY5" fmla="*/ 1118635 h 1466720"/>
                <a:gd name="connsiteX6" fmla="*/ 605740 w 899717"/>
                <a:gd name="connsiteY6" fmla="*/ 1118635 h 1466720"/>
                <a:gd name="connsiteX7" fmla="*/ 789433 w 899717"/>
                <a:gd name="connsiteY7" fmla="*/ 1292678 h 1466720"/>
                <a:gd name="connsiteX8" fmla="*/ 789432 w 899717"/>
                <a:gd name="connsiteY8" fmla="*/ 1466720 h 1466720"/>
                <a:gd name="connsiteX9" fmla="*/ 191303 w 899717"/>
                <a:gd name="connsiteY9" fmla="*/ 1466720 h 1466720"/>
                <a:gd name="connsiteX10" fmla="*/ 191303 w 899717"/>
                <a:gd name="connsiteY10" fmla="*/ 1292678 h 1466720"/>
                <a:gd name="connsiteX11" fmla="*/ 303495 w 899717"/>
                <a:gd name="connsiteY11" fmla="*/ 1132312 h 1466720"/>
                <a:gd name="connsiteX12" fmla="*/ 354905 w 899717"/>
                <a:gd name="connsiteY12" fmla="*/ 1122478 h 1466720"/>
                <a:gd name="connsiteX13" fmla="*/ 366151 w 899717"/>
                <a:gd name="connsiteY13" fmla="*/ 1012354 h 1466720"/>
                <a:gd name="connsiteX14" fmla="*/ 205961 w 899717"/>
                <a:gd name="connsiteY14" fmla="*/ 965400 h 1466720"/>
                <a:gd name="connsiteX15" fmla="*/ 2635 w 899717"/>
                <a:gd name="connsiteY15" fmla="*/ 572384 h 1466720"/>
                <a:gd name="connsiteX16" fmla="*/ 2635 w 899717"/>
                <a:gd name="connsiteY16" fmla="*/ 448541 h 1466720"/>
                <a:gd name="connsiteX17" fmla="*/ 451176 w 899717"/>
                <a:gd name="connsiteY17" fmla="*/ 0 h 1466720"/>
                <a:gd name="connsiteX0" fmla="*/ 451176 w 899717"/>
                <a:gd name="connsiteY0" fmla="*/ 0 h 1466720"/>
                <a:gd name="connsiteX1" fmla="*/ 899717 w 899717"/>
                <a:gd name="connsiteY1" fmla="*/ 448541 h 1466720"/>
                <a:gd name="connsiteX2" fmla="*/ 899717 w 899717"/>
                <a:gd name="connsiteY2" fmla="*/ 572384 h 1466720"/>
                <a:gd name="connsiteX3" fmla="*/ 702846 w 899717"/>
                <a:gd name="connsiteY3" fmla="*/ 953856 h 1466720"/>
                <a:gd name="connsiteX4" fmla="*/ 566754 w 899717"/>
                <a:gd name="connsiteY4" fmla="*/ 1003996 h 1466720"/>
                <a:gd name="connsiteX5" fmla="*/ 578462 w 899717"/>
                <a:gd name="connsiteY5" fmla="*/ 1118635 h 1466720"/>
                <a:gd name="connsiteX6" fmla="*/ 605740 w 899717"/>
                <a:gd name="connsiteY6" fmla="*/ 1118635 h 1466720"/>
                <a:gd name="connsiteX7" fmla="*/ 789433 w 899717"/>
                <a:gd name="connsiteY7" fmla="*/ 1292678 h 1466720"/>
                <a:gd name="connsiteX8" fmla="*/ 789432 w 899717"/>
                <a:gd name="connsiteY8" fmla="*/ 1466720 h 1466720"/>
                <a:gd name="connsiteX9" fmla="*/ 191303 w 899717"/>
                <a:gd name="connsiteY9" fmla="*/ 1466720 h 1466720"/>
                <a:gd name="connsiteX10" fmla="*/ 191303 w 899717"/>
                <a:gd name="connsiteY10" fmla="*/ 1292678 h 1466720"/>
                <a:gd name="connsiteX11" fmla="*/ 303495 w 899717"/>
                <a:gd name="connsiteY11" fmla="*/ 1132312 h 1466720"/>
                <a:gd name="connsiteX12" fmla="*/ 354905 w 899717"/>
                <a:gd name="connsiteY12" fmla="*/ 1122478 h 1466720"/>
                <a:gd name="connsiteX13" fmla="*/ 366151 w 899717"/>
                <a:gd name="connsiteY13" fmla="*/ 1012354 h 1466720"/>
                <a:gd name="connsiteX14" fmla="*/ 205961 w 899717"/>
                <a:gd name="connsiteY14" fmla="*/ 965400 h 1466720"/>
                <a:gd name="connsiteX15" fmla="*/ 2635 w 899717"/>
                <a:gd name="connsiteY15" fmla="*/ 572384 h 1466720"/>
                <a:gd name="connsiteX16" fmla="*/ 2635 w 899717"/>
                <a:gd name="connsiteY16" fmla="*/ 448541 h 1466720"/>
                <a:gd name="connsiteX17" fmla="*/ 451176 w 899717"/>
                <a:gd name="connsiteY17" fmla="*/ 0 h 1466720"/>
                <a:gd name="connsiteX0" fmla="*/ 451176 w 899717"/>
                <a:gd name="connsiteY0" fmla="*/ 0 h 1466720"/>
                <a:gd name="connsiteX1" fmla="*/ 899717 w 899717"/>
                <a:gd name="connsiteY1" fmla="*/ 448541 h 1466720"/>
                <a:gd name="connsiteX2" fmla="*/ 899717 w 899717"/>
                <a:gd name="connsiteY2" fmla="*/ 572384 h 1466720"/>
                <a:gd name="connsiteX3" fmla="*/ 714704 w 899717"/>
                <a:gd name="connsiteY3" fmla="*/ 965567 h 1466720"/>
                <a:gd name="connsiteX4" fmla="*/ 566754 w 899717"/>
                <a:gd name="connsiteY4" fmla="*/ 1003996 h 1466720"/>
                <a:gd name="connsiteX5" fmla="*/ 578462 w 899717"/>
                <a:gd name="connsiteY5" fmla="*/ 1118635 h 1466720"/>
                <a:gd name="connsiteX6" fmla="*/ 605740 w 899717"/>
                <a:gd name="connsiteY6" fmla="*/ 1118635 h 1466720"/>
                <a:gd name="connsiteX7" fmla="*/ 789433 w 899717"/>
                <a:gd name="connsiteY7" fmla="*/ 1292678 h 1466720"/>
                <a:gd name="connsiteX8" fmla="*/ 789432 w 899717"/>
                <a:gd name="connsiteY8" fmla="*/ 1466720 h 1466720"/>
                <a:gd name="connsiteX9" fmla="*/ 191303 w 899717"/>
                <a:gd name="connsiteY9" fmla="*/ 1466720 h 1466720"/>
                <a:gd name="connsiteX10" fmla="*/ 191303 w 899717"/>
                <a:gd name="connsiteY10" fmla="*/ 1292678 h 1466720"/>
                <a:gd name="connsiteX11" fmla="*/ 303495 w 899717"/>
                <a:gd name="connsiteY11" fmla="*/ 1132312 h 1466720"/>
                <a:gd name="connsiteX12" fmla="*/ 354905 w 899717"/>
                <a:gd name="connsiteY12" fmla="*/ 1122478 h 1466720"/>
                <a:gd name="connsiteX13" fmla="*/ 366151 w 899717"/>
                <a:gd name="connsiteY13" fmla="*/ 1012354 h 1466720"/>
                <a:gd name="connsiteX14" fmla="*/ 205961 w 899717"/>
                <a:gd name="connsiteY14" fmla="*/ 965400 h 1466720"/>
                <a:gd name="connsiteX15" fmla="*/ 2635 w 899717"/>
                <a:gd name="connsiteY15" fmla="*/ 572384 h 1466720"/>
                <a:gd name="connsiteX16" fmla="*/ 2635 w 899717"/>
                <a:gd name="connsiteY16" fmla="*/ 448541 h 1466720"/>
                <a:gd name="connsiteX17" fmla="*/ 451176 w 899717"/>
                <a:gd name="connsiteY17" fmla="*/ 0 h 1466720"/>
                <a:gd name="connsiteX0" fmla="*/ 451176 w 899717"/>
                <a:gd name="connsiteY0" fmla="*/ 0 h 1466720"/>
                <a:gd name="connsiteX1" fmla="*/ 899717 w 899717"/>
                <a:gd name="connsiteY1" fmla="*/ 448541 h 1466720"/>
                <a:gd name="connsiteX2" fmla="*/ 899717 w 899717"/>
                <a:gd name="connsiteY2" fmla="*/ 572384 h 1466720"/>
                <a:gd name="connsiteX3" fmla="*/ 714704 w 899717"/>
                <a:gd name="connsiteY3" fmla="*/ 965567 h 1466720"/>
                <a:gd name="connsiteX4" fmla="*/ 566754 w 899717"/>
                <a:gd name="connsiteY4" fmla="*/ 1003996 h 1466720"/>
                <a:gd name="connsiteX5" fmla="*/ 578462 w 899717"/>
                <a:gd name="connsiteY5" fmla="*/ 1118635 h 1466720"/>
                <a:gd name="connsiteX6" fmla="*/ 605740 w 899717"/>
                <a:gd name="connsiteY6" fmla="*/ 1118635 h 1466720"/>
                <a:gd name="connsiteX7" fmla="*/ 789433 w 899717"/>
                <a:gd name="connsiteY7" fmla="*/ 1292678 h 1466720"/>
                <a:gd name="connsiteX8" fmla="*/ 789432 w 899717"/>
                <a:gd name="connsiteY8" fmla="*/ 1466720 h 1466720"/>
                <a:gd name="connsiteX9" fmla="*/ 191303 w 899717"/>
                <a:gd name="connsiteY9" fmla="*/ 1466720 h 1466720"/>
                <a:gd name="connsiteX10" fmla="*/ 191303 w 899717"/>
                <a:gd name="connsiteY10" fmla="*/ 1292678 h 1466720"/>
                <a:gd name="connsiteX11" fmla="*/ 303495 w 899717"/>
                <a:gd name="connsiteY11" fmla="*/ 1132312 h 1466720"/>
                <a:gd name="connsiteX12" fmla="*/ 354905 w 899717"/>
                <a:gd name="connsiteY12" fmla="*/ 1122478 h 1466720"/>
                <a:gd name="connsiteX13" fmla="*/ 366151 w 899717"/>
                <a:gd name="connsiteY13" fmla="*/ 1012354 h 1466720"/>
                <a:gd name="connsiteX14" fmla="*/ 205961 w 899717"/>
                <a:gd name="connsiteY14" fmla="*/ 965400 h 1466720"/>
                <a:gd name="connsiteX15" fmla="*/ 2635 w 899717"/>
                <a:gd name="connsiteY15" fmla="*/ 572384 h 1466720"/>
                <a:gd name="connsiteX16" fmla="*/ 2635 w 899717"/>
                <a:gd name="connsiteY16" fmla="*/ 448541 h 1466720"/>
                <a:gd name="connsiteX17" fmla="*/ 451176 w 899717"/>
                <a:gd name="connsiteY17" fmla="*/ 0 h 14667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899717" h="1466720">
                  <a:moveTo>
                    <a:pt x="451176" y="0"/>
                  </a:moveTo>
                  <a:cubicBezTo>
                    <a:pt x="698898" y="0"/>
                    <a:pt x="899717" y="200819"/>
                    <a:pt x="899717" y="448541"/>
                  </a:cubicBezTo>
                  <a:lnTo>
                    <a:pt x="899717" y="572384"/>
                  </a:lnTo>
                  <a:cubicBezTo>
                    <a:pt x="899717" y="758175"/>
                    <a:pt x="788395" y="923737"/>
                    <a:pt x="714704" y="965567"/>
                  </a:cubicBezTo>
                  <a:cubicBezTo>
                    <a:pt x="641013" y="1007397"/>
                    <a:pt x="600918" y="993787"/>
                    <a:pt x="566754" y="1003996"/>
                  </a:cubicBezTo>
                  <a:lnTo>
                    <a:pt x="578462" y="1118635"/>
                  </a:lnTo>
                  <a:lnTo>
                    <a:pt x="605740" y="1118635"/>
                  </a:lnTo>
                  <a:cubicBezTo>
                    <a:pt x="707191" y="1118635"/>
                    <a:pt x="789433" y="1196557"/>
                    <a:pt x="789433" y="1292678"/>
                  </a:cubicBezTo>
                  <a:cubicBezTo>
                    <a:pt x="789433" y="1350692"/>
                    <a:pt x="789432" y="1408706"/>
                    <a:pt x="789432" y="1466720"/>
                  </a:cubicBezTo>
                  <a:lnTo>
                    <a:pt x="191303" y="1466720"/>
                  </a:lnTo>
                  <a:lnTo>
                    <a:pt x="191303" y="1292678"/>
                  </a:lnTo>
                  <a:cubicBezTo>
                    <a:pt x="191303" y="1220587"/>
                    <a:pt x="237564" y="1158734"/>
                    <a:pt x="303495" y="1132312"/>
                  </a:cubicBezTo>
                  <a:lnTo>
                    <a:pt x="354905" y="1122478"/>
                  </a:lnTo>
                  <a:lnTo>
                    <a:pt x="366151" y="1012354"/>
                  </a:lnTo>
                  <a:cubicBezTo>
                    <a:pt x="336691" y="1002291"/>
                    <a:pt x="298360" y="1011102"/>
                    <a:pt x="205961" y="965400"/>
                  </a:cubicBezTo>
                  <a:cubicBezTo>
                    <a:pt x="113562" y="919698"/>
                    <a:pt x="16468" y="824715"/>
                    <a:pt x="2635" y="572384"/>
                  </a:cubicBezTo>
                  <a:cubicBezTo>
                    <a:pt x="-3294" y="527150"/>
                    <a:pt x="2635" y="489822"/>
                    <a:pt x="2635" y="448541"/>
                  </a:cubicBezTo>
                  <a:cubicBezTo>
                    <a:pt x="2635" y="200819"/>
                    <a:pt x="203454" y="0"/>
                    <a:pt x="451176" y="0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86" name="グループ化 85">
              <a:extLst>
                <a:ext uri="{FF2B5EF4-FFF2-40B4-BE49-F238E27FC236}">
                  <a16:creationId xmlns:a16="http://schemas.microsoft.com/office/drawing/2014/main" id="{D35BB587-DA02-4A6C-AAB6-85B7D2F947C4}"/>
                </a:ext>
              </a:extLst>
            </p:cNvPr>
            <p:cNvGrpSpPr/>
            <p:nvPr/>
          </p:nvGrpSpPr>
          <p:grpSpPr>
            <a:xfrm>
              <a:off x="6765418" y="5227320"/>
              <a:ext cx="1204991" cy="1222812"/>
              <a:chOff x="6765418" y="5227320"/>
              <a:chExt cx="1204991" cy="1222812"/>
            </a:xfrm>
          </p:grpSpPr>
          <p:sp>
            <p:nvSpPr>
              <p:cNvPr id="97" name="四角形: 上の 2 つの角を丸める 96">
                <a:extLst>
                  <a:ext uri="{FF2B5EF4-FFF2-40B4-BE49-F238E27FC236}">
                    <a16:creationId xmlns:a16="http://schemas.microsoft.com/office/drawing/2014/main" id="{F27C1395-735B-447A-8766-E75C1E1892A2}"/>
                  </a:ext>
                </a:extLst>
              </p:cNvPr>
              <p:cNvSpPr/>
              <p:nvPr/>
            </p:nvSpPr>
            <p:spPr>
              <a:xfrm>
                <a:off x="6765418" y="5227320"/>
                <a:ext cx="1165333" cy="1222812"/>
              </a:xfrm>
              <a:prstGeom prst="round2SameRect">
                <a:avLst>
                  <a:gd name="adj1" fmla="val 33532"/>
                  <a:gd name="adj2" fmla="val 0"/>
                </a:avLst>
              </a:prstGeom>
              <a:solidFill>
                <a:srgbClr val="00206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8" name="フリーフォーム: 図形 97">
                <a:extLst>
                  <a:ext uri="{FF2B5EF4-FFF2-40B4-BE49-F238E27FC236}">
                    <a16:creationId xmlns:a16="http://schemas.microsoft.com/office/drawing/2014/main" id="{DF3106AD-E7EE-452B-8C4A-116C1A0E22EE}"/>
                  </a:ext>
                </a:extLst>
              </p:cNvPr>
              <p:cNvSpPr/>
              <p:nvPr/>
            </p:nvSpPr>
            <p:spPr>
              <a:xfrm>
                <a:off x="7562565" y="5359794"/>
                <a:ext cx="407844" cy="1090337"/>
              </a:xfrm>
              <a:custGeom>
                <a:avLst/>
                <a:gdLst>
                  <a:gd name="connsiteX0" fmla="*/ 208000 w 329444"/>
                  <a:gd name="connsiteY0" fmla="*/ 0 h 880741"/>
                  <a:gd name="connsiteX1" fmla="*/ 228839 w 329444"/>
                  <a:gd name="connsiteY1" fmla="*/ 4207 h 880741"/>
                  <a:gd name="connsiteX2" fmla="*/ 329444 w 329444"/>
                  <a:gd name="connsiteY2" fmla="*/ 155984 h 880741"/>
                  <a:gd name="connsiteX3" fmla="*/ 329444 w 329444"/>
                  <a:gd name="connsiteY3" fmla="*/ 880741 h 880741"/>
                  <a:gd name="connsiteX4" fmla="*/ 0 w 329444"/>
                  <a:gd name="connsiteY4" fmla="*/ 880741 h 880741"/>
                  <a:gd name="connsiteX5" fmla="*/ 0 w 329444"/>
                  <a:gd name="connsiteY5" fmla="*/ 155984 h 880741"/>
                  <a:gd name="connsiteX6" fmla="*/ 12945 w 329444"/>
                  <a:gd name="connsiteY6" fmla="*/ 91867 h 880741"/>
                  <a:gd name="connsiteX7" fmla="*/ 28541 w 329444"/>
                  <a:gd name="connsiteY7" fmla="*/ 68734 h 880741"/>
                  <a:gd name="connsiteX8" fmla="*/ 208000 w 329444"/>
                  <a:gd name="connsiteY8" fmla="*/ 68734 h 880741"/>
                  <a:gd name="connsiteX0" fmla="*/ 208000 w 329444"/>
                  <a:gd name="connsiteY0" fmla="*/ 68734 h 880741"/>
                  <a:gd name="connsiteX1" fmla="*/ 208000 w 329444"/>
                  <a:gd name="connsiteY1" fmla="*/ 0 h 880741"/>
                  <a:gd name="connsiteX2" fmla="*/ 228839 w 329444"/>
                  <a:gd name="connsiteY2" fmla="*/ 4207 h 880741"/>
                  <a:gd name="connsiteX3" fmla="*/ 329444 w 329444"/>
                  <a:gd name="connsiteY3" fmla="*/ 155984 h 880741"/>
                  <a:gd name="connsiteX4" fmla="*/ 329444 w 329444"/>
                  <a:gd name="connsiteY4" fmla="*/ 880741 h 880741"/>
                  <a:gd name="connsiteX5" fmla="*/ 0 w 329444"/>
                  <a:gd name="connsiteY5" fmla="*/ 880741 h 880741"/>
                  <a:gd name="connsiteX6" fmla="*/ 0 w 329444"/>
                  <a:gd name="connsiteY6" fmla="*/ 155984 h 880741"/>
                  <a:gd name="connsiteX7" fmla="*/ 12945 w 329444"/>
                  <a:gd name="connsiteY7" fmla="*/ 91867 h 880741"/>
                  <a:gd name="connsiteX8" fmla="*/ 28541 w 329444"/>
                  <a:gd name="connsiteY8" fmla="*/ 68734 h 880741"/>
                  <a:gd name="connsiteX9" fmla="*/ 299440 w 329444"/>
                  <a:gd name="connsiteY9" fmla="*/ 160174 h 880741"/>
                  <a:gd name="connsiteX0" fmla="*/ 208000 w 329444"/>
                  <a:gd name="connsiteY0" fmla="*/ 68734 h 880741"/>
                  <a:gd name="connsiteX1" fmla="*/ 208000 w 329444"/>
                  <a:gd name="connsiteY1" fmla="*/ 0 h 880741"/>
                  <a:gd name="connsiteX2" fmla="*/ 228839 w 329444"/>
                  <a:gd name="connsiteY2" fmla="*/ 4207 h 880741"/>
                  <a:gd name="connsiteX3" fmla="*/ 329444 w 329444"/>
                  <a:gd name="connsiteY3" fmla="*/ 155984 h 880741"/>
                  <a:gd name="connsiteX4" fmla="*/ 329444 w 329444"/>
                  <a:gd name="connsiteY4" fmla="*/ 880741 h 880741"/>
                  <a:gd name="connsiteX5" fmla="*/ 0 w 329444"/>
                  <a:gd name="connsiteY5" fmla="*/ 880741 h 880741"/>
                  <a:gd name="connsiteX6" fmla="*/ 0 w 329444"/>
                  <a:gd name="connsiteY6" fmla="*/ 155984 h 880741"/>
                  <a:gd name="connsiteX7" fmla="*/ 12945 w 329444"/>
                  <a:gd name="connsiteY7" fmla="*/ 91867 h 880741"/>
                  <a:gd name="connsiteX8" fmla="*/ 28541 w 329444"/>
                  <a:gd name="connsiteY8" fmla="*/ 68734 h 880741"/>
                  <a:gd name="connsiteX0" fmla="*/ 208000 w 329444"/>
                  <a:gd name="connsiteY0" fmla="*/ 0 h 880741"/>
                  <a:gd name="connsiteX1" fmla="*/ 228839 w 329444"/>
                  <a:gd name="connsiteY1" fmla="*/ 4207 h 880741"/>
                  <a:gd name="connsiteX2" fmla="*/ 329444 w 329444"/>
                  <a:gd name="connsiteY2" fmla="*/ 155984 h 880741"/>
                  <a:gd name="connsiteX3" fmla="*/ 329444 w 329444"/>
                  <a:gd name="connsiteY3" fmla="*/ 880741 h 880741"/>
                  <a:gd name="connsiteX4" fmla="*/ 0 w 329444"/>
                  <a:gd name="connsiteY4" fmla="*/ 880741 h 880741"/>
                  <a:gd name="connsiteX5" fmla="*/ 0 w 329444"/>
                  <a:gd name="connsiteY5" fmla="*/ 155984 h 880741"/>
                  <a:gd name="connsiteX6" fmla="*/ 12945 w 329444"/>
                  <a:gd name="connsiteY6" fmla="*/ 91867 h 880741"/>
                  <a:gd name="connsiteX7" fmla="*/ 28541 w 329444"/>
                  <a:gd name="connsiteY7" fmla="*/ 68734 h 880741"/>
                  <a:gd name="connsiteX0" fmla="*/ 208000 w 329444"/>
                  <a:gd name="connsiteY0" fmla="*/ 0 h 880741"/>
                  <a:gd name="connsiteX1" fmla="*/ 228839 w 329444"/>
                  <a:gd name="connsiteY1" fmla="*/ 4207 h 880741"/>
                  <a:gd name="connsiteX2" fmla="*/ 329444 w 329444"/>
                  <a:gd name="connsiteY2" fmla="*/ 155984 h 880741"/>
                  <a:gd name="connsiteX3" fmla="*/ 329444 w 329444"/>
                  <a:gd name="connsiteY3" fmla="*/ 880741 h 880741"/>
                  <a:gd name="connsiteX4" fmla="*/ 0 w 329444"/>
                  <a:gd name="connsiteY4" fmla="*/ 880741 h 880741"/>
                  <a:gd name="connsiteX5" fmla="*/ 0 w 329444"/>
                  <a:gd name="connsiteY5" fmla="*/ 155984 h 880741"/>
                  <a:gd name="connsiteX6" fmla="*/ 12945 w 329444"/>
                  <a:gd name="connsiteY6" fmla="*/ 91867 h 8807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29444" h="880741">
                    <a:moveTo>
                      <a:pt x="208000" y="0"/>
                    </a:moveTo>
                    <a:lnTo>
                      <a:pt x="228839" y="4207"/>
                    </a:lnTo>
                    <a:cubicBezTo>
                      <a:pt x="287960" y="29213"/>
                      <a:pt x="329444" y="87754"/>
                      <a:pt x="329444" y="155984"/>
                    </a:cubicBezTo>
                    <a:lnTo>
                      <a:pt x="329444" y="880741"/>
                    </a:lnTo>
                    <a:lnTo>
                      <a:pt x="0" y="880741"/>
                    </a:lnTo>
                    <a:lnTo>
                      <a:pt x="0" y="155984"/>
                    </a:lnTo>
                    <a:cubicBezTo>
                      <a:pt x="0" y="133241"/>
                      <a:pt x="4609" y="111574"/>
                      <a:pt x="12945" y="91867"/>
                    </a:cubicBezTo>
                  </a:path>
                </a:pathLst>
              </a:custGeom>
              <a:solidFill>
                <a:srgbClr val="00206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87" name="フリーフォーム: 図形 86">
              <a:extLst>
                <a:ext uri="{FF2B5EF4-FFF2-40B4-BE49-F238E27FC236}">
                  <a16:creationId xmlns:a16="http://schemas.microsoft.com/office/drawing/2014/main" id="{8AB0D3F8-A339-4BE3-9DB6-331AC0A9E0DD}"/>
                </a:ext>
              </a:extLst>
            </p:cNvPr>
            <p:cNvSpPr/>
            <p:nvPr/>
          </p:nvSpPr>
          <p:spPr>
            <a:xfrm>
              <a:off x="6619875" y="3738565"/>
              <a:ext cx="970793" cy="1193352"/>
            </a:xfrm>
            <a:custGeom>
              <a:avLst/>
              <a:gdLst>
                <a:gd name="connsiteX0" fmla="*/ 591845 w 946114"/>
                <a:gd name="connsiteY0" fmla="*/ 0 h 1196503"/>
                <a:gd name="connsiteX1" fmla="*/ 920819 w 946114"/>
                <a:gd name="connsiteY1" fmla="*/ 98707 h 1196503"/>
                <a:gd name="connsiteX2" fmla="*/ 946114 w 946114"/>
                <a:gd name="connsiteY2" fmla="*/ 119207 h 1196503"/>
                <a:gd name="connsiteX3" fmla="*/ 875987 w 946114"/>
                <a:gd name="connsiteY3" fmla="*/ 258525 h 1196503"/>
                <a:gd name="connsiteX4" fmla="*/ 775499 w 946114"/>
                <a:gd name="connsiteY4" fmla="*/ 797754 h 1196503"/>
                <a:gd name="connsiteX5" fmla="*/ 772583 w 946114"/>
                <a:gd name="connsiteY5" fmla="*/ 927709 h 1196503"/>
                <a:gd name="connsiteX6" fmla="*/ 774503 w 946114"/>
                <a:gd name="connsiteY6" fmla="*/ 1017488 h 1196503"/>
                <a:gd name="connsiteX7" fmla="*/ 765383 w 946114"/>
                <a:gd name="connsiteY7" fmla="*/ 1027431 h 1196503"/>
                <a:gd name="connsiteX8" fmla="*/ 694888 w 946114"/>
                <a:gd name="connsiteY8" fmla="*/ 1131439 h 1196503"/>
                <a:gd name="connsiteX9" fmla="*/ 675984 w 946114"/>
                <a:gd name="connsiteY9" fmla="*/ 1170420 h 1196503"/>
                <a:gd name="connsiteX10" fmla="*/ 594007 w 946114"/>
                <a:gd name="connsiteY10" fmla="*/ 1166813 h 1196503"/>
                <a:gd name="connsiteX11" fmla="*/ 327092 w 946114"/>
                <a:gd name="connsiteY11" fmla="*/ 1178555 h 1196503"/>
                <a:gd name="connsiteX12" fmla="*/ 194600 w 946114"/>
                <a:gd name="connsiteY12" fmla="*/ 1196503 h 1196503"/>
                <a:gd name="connsiteX13" fmla="*/ 179919 w 946114"/>
                <a:gd name="connsiteY13" fmla="*/ 1185702 h 1196503"/>
                <a:gd name="connsiteX14" fmla="*/ 3457 w 946114"/>
                <a:gd name="connsiteY14" fmla="*/ 737536 h 1196503"/>
                <a:gd name="connsiteX15" fmla="*/ 3457 w 946114"/>
                <a:gd name="connsiteY15" fmla="*/ 577960 h 1196503"/>
                <a:gd name="connsiteX16" fmla="*/ 591845 w 946114"/>
                <a:gd name="connsiteY16" fmla="*/ 0 h 1196503"/>
                <a:gd name="connsiteX0" fmla="*/ 591845 w 946114"/>
                <a:gd name="connsiteY0" fmla="*/ 0 h 1196503"/>
                <a:gd name="connsiteX1" fmla="*/ 920819 w 946114"/>
                <a:gd name="connsiteY1" fmla="*/ 98707 h 1196503"/>
                <a:gd name="connsiteX2" fmla="*/ 946114 w 946114"/>
                <a:gd name="connsiteY2" fmla="*/ 119207 h 1196503"/>
                <a:gd name="connsiteX3" fmla="*/ 875987 w 946114"/>
                <a:gd name="connsiteY3" fmla="*/ 258525 h 1196503"/>
                <a:gd name="connsiteX4" fmla="*/ 775499 w 946114"/>
                <a:gd name="connsiteY4" fmla="*/ 797754 h 1196503"/>
                <a:gd name="connsiteX5" fmla="*/ 772583 w 946114"/>
                <a:gd name="connsiteY5" fmla="*/ 927709 h 1196503"/>
                <a:gd name="connsiteX6" fmla="*/ 774503 w 946114"/>
                <a:gd name="connsiteY6" fmla="*/ 1017488 h 1196503"/>
                <a:gd name="connsiteX7" fmla="*/ 765383 w 946114"/>
                <a:gd name="connsiteY7" fmla="*/ 1027431 h 1196503"/>
                <a:gd name="connsiteX8" fmla="*/ 694888 w 946114"/>
                <a:gd name="connsiteY8" fmla="*/ 1131439 h 1196503"/>
                <a:gd name="connsiteX9" fmla="*/ 675984 w 946114"/>
                <a:gd name="connsiteY9" fmla="*/ 1170420 h 1196503"/>
                <a:gd name="connsiteX10" fmla="*/ 594007 w 946114"/>
                <a:gd name="connsiteY10" fmla="*/ 1166813 h 1196503"/>
                <a:gd name="connsiteX11" fmla="*/ 194600 w 946114"/>
                <a:gd name="connsiteY11" fmla="*/ 1196503 h 1196503"/>
                <a:gd name="connsiteX12" fmla="*/ 179919 w 946114"/>
                <a:gd name="connsiteY12" fmla="*/ 1185702 h 1196503"/>
                <a:gd name="connsiteX13" fmla="*/ 3457 w 946114"/>
                <a:gd name="connsiteY13" fmla="*/ 737536 h 1196503"/>
                <a:gd name="connsiteX14" fmla="*/ 3457 w 946114"/>
                <a:gd name="connsiteY14" fmla="*/ 577960 h 1196503"/>
                <a:gd name="connsiteX15" fmla="*/ 591845 w 946114"/>
                <a:gd name="connsiteY15" fmla="*/ 0 h 1196503"/>
                <a:gd name="connsiteX0" fmla="*/ 591845 w 946114"/>
                <a:gd name="connsiteY0" fmla="*/ 0 h 1196503"/>
                <a:gd name="connsiteX1" fmla="*/ 920819 w 946114"/>
                <a:gd name="connsiteY1" fmla="*/ 98707 h 1196503"/>
                <a:gd name="connsiteX2" fmla="*/ 946114 w 946114"/>
                <a:gd name="connsiteY2" fmla="*/ 119207 h 1196503"/>
                <a:gd name="connsiteX3" fmla="*/ 875987 w 946114"/>
                <a:gd name="connsiteY3" fmla="*/ 258525 h 1196503"/>
                <a:gd name="connsiteX4" fmla="*/ 775499 w 946114"/>
                <a:gd name="connsiteY4" fmla="*/ 797754 h 1196503"/>
                <a:gd name="connsiteX5" fmla="*/ 772583 w 946114"/>
                <a:gd name="connsiteY5" fmla="*/ 927709 h 1196503"/>
                <a:gd name="connsiteX6" fmla="*/ 774503 w 946114"/>
                <a:gd name="connsiteY6" fmla="*/ 1017488 h 1196503"/>
                <a:gd name="connsiteX7" fmla="*/ 765383 w 946114"/>
                <a:gd name="connsiteY7" fmla="*/ 1027431 h 1196503"/>
                <a:gd name="connsiteX8" fmla="*/ 694888 w 946114"/>
                <a:gd name="connsiteY8" fmla="*/ 1131439 h 1196503"/>
                <a:gd name="connsiteX9" fmla="*/ 675984 w 946114"/>
                <a:gd name="connsiteY9" fmla="*/ 1170420 h 1196503"/>
                <a:gd name="connsiteX10" fmla="*/ 194600 w 946114"/>
                <a:gd name="connsiteY10" fmla="*/ 1196503 h 1196503"/>
                <a:gd name="connsiteX11" fmla="*/ 179919 w 946114"/>
                <a:gd name="connsiteY11" fmla="*/ 1185702 h 1196503"/>
                <a:gd name="connsiteX12" fmla="*/ 3457 w 946114"/>
                <a:gd name="connsiteY12" fmla="*/ 737536 h 1196503"/>
                <a:gd name="connsiteX13" fmla="*/ 3457 w 946114"/>
                <a:gd name="connsiteY13" fmla="*/ 577960 h 1196503"/>
                <a:gd name="connsiteX14" fmla="*/ 591845 w 946114"/>
                <a:gd name="connsiteY14" fmla="*/ 0 h 1196503"/>
                <a:gd name="connsiteX0" fmla="*/ 591845 w 946114"/>
                <a:gd name="connsiteY0" fmla="*/ 0 h 1185702"/>
                <a:gd name="connsiteX1" fmla="*/ 920819 w 946114"/>
                <a:gd name="connsiteY1" fmla="*/ 98707 h 1185702"/>
                <a:gd name="connsiteX2" fmla="*/ 946114 w 946114"/>
                <a:gd name="connsiteY2" fmla="*/ 119207 h 1185702"/>
                <a:gd name="connsiteX3" fmla="*/ 875987 w 946114"/>
                <a:gd name="connsiteY3" fmla="*/ 258525 h 1185702"/>
                <a:gd name="connsiteX4" fmla="*/ 775499 w 946114"/>
                <a:gd name="connsiteY4" fmla="*/ 797754 h 1185702"/>
                <a:gd name="connsiteX5" fmla="*/ 772583 w 946114"/>
                <a:gd name="connsiteY5" fmla="*/ 927709 h 1185702"/>
                <a:gd name="connsiteX6" fmla="*/ 774503 w 946114"/>
                <a:gd name="connsiteY6" fmla="*/ 1017488 h 1185702"/>
                <a:gd name="connsiteX7" fmla="*/ 765383 w 946114"/>
                <a:gd name="connsiteY7" fmla="*/ 1027431 h 1185702"/>
                <a:gd name="connsiteX8" fmla="*/ 694888 w 946114"/>
                <a:gd name="connsiteY8" fmla="*/ 1131439 h 1185702"/>
                <a:gd name="connsiteX9" fmla="*/ 675984 w 946114"/>
                <a:gd name="connsiteY9" fmla="*/ 1170420 h 1185702"/>
                <a:gd name="connsiteX10" fmla="*/ 179919 w 946114"/>
                <a:gd name="connsiteY10" fmla="*/ 1185702 h 1185702"/>
                <a:gd name="connsiteX11" fmla="*/ 3457 w 946114"/>
                <a:gd name="connsiteY11" fmla="*/ 737536 h 1185702"/>
                <a:gd name="connsiteX12" fmla="*/ 3457 w 946114"/>
                <a:gd name="connsiteY12" fmla="*/ 577960 h 1185702"/>
                <a:gd name="connsiteX13" fmla="*/ 591845 w 946114"/>
                <a:gd name="connsiteY13" fmla="*/ 0 h 1185702"/>
                <a:gd name="connsiteX0" fmla="*/ 591845 w 946114"/>
                <a:gd name="connsiteY0" fmla="*/ 0 h 1199989"/>
                <a:gd name="connsiteX1" fmla="*/ 920819 w 946114"/>
                <a:gd name="connsiteY1" fmla="*/ 98707 h 1199989"/>
                <a:gd name="connsiteX2" fmla="*/ 946114 w 946114"/>
                <a:gd name="connsiteY2" fmla="*/ 119207 h 1199989"/>
                <a:gd name="connsiteX3" fmla="*/ 875987 w 946114"/>
                <a:gd name="connsiteY3" fmla="*/ 258525 h 1199989"/>
                <a:gd name="connsiteX4" fmla="*/ 775499 w 946114"/>
                <a:gd name="connsiteY4" fmla="*/ 797754 h 1199989"/>
                <a:gd name="connsiteX5" fmla="*/ 772583 w 946114"/>
                <a:gd name="connsiteY5" fmla="*/ 927709 h 1199989"/>
                <a:gd name="connsiteX6" fmla="*/ 774503 w 946114"/>
                <a:gd name="connsiteY6" fmla="*/ 1017488 h 1199989"/>
                <a:gd name="connsiteX7" fmla="*/ 765383 w 946114"/>
                <a:gd name="connsiteY7" fmla="*/ 1027431 h 1199989"/>
                <a:gd name="connsiteX8" fmla="*/ 694888 w 946114"/>
                <a:gd name="connsiteY8" fmla="*/ 1131439 h 1199989"/>
                <a:gd name="connsiteX9" fmla="*/ 675984 w 946114"/>
                <a:gd name="connsiteY9" fmla="*/ 1170420 h 1199989"/>
                <a:gd name="connsiteX10" fmla="*/ 221692 w 946114"/>
                <a:gd name="connsiteY10" fmla="*/ 1199989 h 1199989"/>
                <a:gd name="connsiteX11" fmla="*/ 3457 w 946114"/>
                <a:gd name="connsiteY11" fmla="*/ 737536 h 1199989"/>
                <a:gd name="connsiteX12" fmla="*/ 3457 w 946114"/>
                <a:gd name="connsiteY12" fmla="*/ 577960 h 1199989"/>
                <a:gd name="connsiteX13" fmla="*/ 591845 w 946114"/>
                <a:gd name="connsiteY13" fmla="*/ 0 h 1199989"/>
                <a:gd name="connsiteX0" fmla="*/ 591845 w 946114"/>
                <a:gd name="connsiteY0" fmla="*/ 0 h 1190464"/>
                <a:gd name="connsiteX1" fmla="*/ 920819 w 946114"/>
                <a:gd name="connsiteY1" fmla="*/ 98707 h 1190464"/>
                <a:gd name="connsiteX2" fmla="*/ 946114 w 946114"/>
                <a:gd name="connsiteY2" fmla="*/ 119207 h 1190464"/>
                <a:gd name="connsiteX3" fmla="*/ 875987 w 946114"/>
                <a:gd name="connsiteY3" fmla="*/ 258525 h 1190464"/>
                <a:gd name="connsiteX4" fmla="*/ 775499 w 946114"/>
                <a:gd name="connsiteY4" fmla="*/ 797754 h 1190464"/>
                <a:gd name="connsiteX5" fmla="*/ 772583 w 946114"/>
                <a:gd name="connsiteY5" fmla="*/ 927709 h 1190464"/>
                <a:gd name="connsiteX6" fmla="*/ 774503 w 946114"/>
                <a:gd name="connsiteY6" fmla="*/ 1017488 h 1190464"/>
                <a:gd name="connsiteX7" fmla="*/ 765383 w 946114"/>
                <a:gd name="connsiteY7" fmla="*/ 1027431 h 1190464"/>
                <a:gd name="connsiteX8" fmla="*/ 694888 w 946114"/>
                <a:gd name="connsiteY8" fmla="*/ 1131439 h 1190464"/>
                <a:gd name="connsiteX9" fmla="*/ 675984 w 946114"/>
                <a:gd name="connsiteY9" fmla="*/ 1170420 h 1190464"/>
                <a:gd name="connsiteX10" fmla="*/ 217051 w 946114"/>
                <a:gd name="connsiteY10" fmla="*/ 1190464 h 1190464"/>
                <a:gd name="connsiteX11" fmla="*/ 3457 w 946114"/>
                <a:gd name="connsiteY11" fmla="*/ 737536 h 1190464"/>
                <a:gd name="connsiteX12" fmla="*/ 3457 w 946114"/>
                <a:gd name="connsiteY12" fmla="*/ 577960 h 1190464"/>
                <a:gd name="connsiteX13" fmla="*/ 591845 w 946114"/>
                <a:gd name="connsiteY13" fmla="*/ 0 h 1190464"/>
                <a:gd name="connsiteX0" fmla="*/ 591845 w 946114"/>
                <a:gd name="connsiteY0" fmla="*/ 0 h 1190464"/>
                <a:gd name="connsiteX1" fmla="*/ 920819 w 946114"/>
                <a:gd name="connsiteY1" fmla="*/ 98707 h 1190464"/>
                <a:gd name="connsiteX2" fmla="*/ 946114 w 946114"/>
                <a:gd name="connsiteY2" fmla="*/ 119207 h 1190464"/>
                <a:gd name="connsiteX3" fmla="*/ 875987 w 946114"/>
                <a:gd name="connsiteY3" fmla="*/ 258525 h 1190464"/>
                <a:gd name="connsiteX4" fmla="*/ 775499 w 946114"/>
                <a:gd name="connsiteY4" fmla="*/ 797754 h 1190464"/>
                <a:gd name="connsiteX5" fmla="*/ 772583 w 946114"/>
                <a:gd name="connsiteY5" fmla="*/ 927709 h 1190464"/>
                <a:gd name="connsiteX6" fmla="*/ 774503 w 946114"/>
                <a:gd name="connsiteY6" fmla="*/ 1017488 h 1190464"/>
                <a:gd name="connsiteX7" fmla="*/ 765383 w 946114"/>
                <a:gd name="connsiteY7" fmla="*/ 1027431 h 1190464"/>
                <a:gd name="connsiteX8" fmla="*/ 694888 w 946114"/>
                <a:gd name="connsiteY8" fmla="*/ 1131439 h 1190464"/>
                <a:gd name="connsiteX9" fmla="*/ 675984 w 946114"/>
                <a:gd name="connsiteY9" fmla="*/ 1179945 h 1190464"/>
                <a:gd name="connsiteX10" fmla="*/ 217051 w 946114"/>
                <a:gd name="connsiteY10" fmla="*/ 1190464 h 1190464"/>
                <a:gd name="connsiteX11" fmla="*/ 3457 w 946114"/>
                <a:gd name="connsiteY11" fmla="*/ 737536 h 1190464"/>
                <a:gd name="connsiteX12" fmla="*/ 3457 w 946114"/>
                <a:gd name="connsiteY12" fmla="*/ 577960 h 1190464"/>
                <a:gd name="connsiteX13" fmla="*/ 591845 w 946114"/>
                <a:gd name="connsiteY13" fmla="*/ 0 h 1190464"/>
                <a:gd name="connsiteX0" fmla="*/ 591845 w 946114"/>
                <a:gd name="connsiteY0" fmla="*/ 0 h 1190464"/>
                <a:gd name="connsiteX1" fmla="*/ 920819 w 946114"/>
                <a:gd name="connsiteY1" fmla="*/ 98707 h 1190464"/>
                <a:gd name="connsiteX2" fmla="*/ 946114 w 946114"/>
                <a:gd name="connsiteY2" fmla="*/ 119207 h 1190464"/>
                <a:gd name="connsiteX3" fmla="*/ 875987 w 946114"/>
                <a:gd name="connsiteY3" fmla="*/ 258525 h 1190464"/>
                <a:gd name="connsiteX4" fmla="*/ 775499 w 946114"/>
                <a:gd name="connsiteY4" fmla="*/ 797754 h 1190464"/>
                <a:gd name="connsiteX5" fmla="*/ 772583 w 946114"/>
                <a:gd name="connsiteY5" fmla="*/ 927709 h 1190464"/>
                <a:gd name="connsiteX6" fmla="*/ 774503 w 946114"/>
                <a:gd name="connsiteY6" fmla="*/ 1017488 h 1190464"/>
                <a:gd name="connsiteX7" fmla="*/ 765383 w 946114"/>
                <a:gd name="connsiteY7" fmla="*/ 1027431 h 1190464"/>
                <a:gd name="connsiteX8" fmla="*/ 694888 w 946114"/>
                <a:gd name="connsiteY8" fmla="*/ 1131439 h 1190464"/>
                <a:gd name="connsiteX9" fmla="*/ 675984 w 946114"/>
                <a:gd name="connsiteY9" fmla="*/ 1170420 h 1190464"/>
                <a:gd name="connsiteX10" fmla="*/ 217051 w 946114"/>
                <a:gd name="connsiteY10" fmla="*/ 1190464 h 1190464"/>
                <a:gd name="connsiteX11" fmla="*/ 3457 w 946114"/>
                <a:gd name="connsiteY11" fmla="*/ 737536 h 1190464"/>
                <a:gd name="connsiteX12" fmla="*/ 3457 w 946114"/>
                <a:gd name="connsiteY12" fmla="*/ 577960 h 1190464"/>
                <a:gd name="connsiteX13" fmla="*/ 591845 w 946114"/>
                <a:gd name="connsiteY13" fmla="*/ 0 h 1190464"/>
                <a:gd name="connsiteX0" fmla="*/ 591845 w 946114"/>
                <a:gd name="connsiteY0" fmla="*/ 0 h 1190464"/>
                <a:gd name="connsiteX1" fmla="*/ 920819 w 946114"/>
                <a:gd name="connsiteY1" fmla="*/ 98707 h 1190464"/>
                <a:gd name="connsiteX2" fmla="*/ 946114 w 946114"/>
                <a:gd name="connsiteY2" fmla="*/ 119207 h 1190464"/>
                <a:gd name="connsiteX3" fmla="*/ 875987 w 946114"/>
                <a:gd name="connsiteY3" fmla="*/ 258525 h 1190464"/>
                <a:gd name="connsiteX4" fmla="*/ 775499 w 946114"/>
                <a:gd name="connsiteY4" fmla="*/ 797754 h 1190464"/>
                <a:gd name="connsiteX5" fmla="*/ 772583 w 946114"/>
                <a:gd name="connsiteY5" fmla="*/ 927709 h 1190464"/>
                <a:gd name="connsiteX6" fmla="*/ 774503 w 946114"/>
                <a:gd name="connsiteY6" fmla="*/ 1017488 h 1190464"/>
                <a:gd name="connsiteX7" fmla="*/ 765383 w 946114"/>
                <a:gd name="connsiteY7" fmla="*/ 1027431 h 1190464"/>
                <a:gd name="connsiteX8" fmla="*/ 694888 w 946114"/>
                <a:gd name="connsiteY8" fmla="*/ 1131439 h 1190464"/>
                <a:gd name="connsiteX9" fmla="*/ 675984 w 946114"/>
                <a:gd name="connsiteY9" fmla="*/ 1175183 h 1190464"/>
                <a:gd name="connsiteX10" fmla="*/ 217051 w 946114"/>
                <a:gd name="connsiteY10" fmla="*/ 1190464 h 1190464"/>
                <a:gd name="connsiteX11" fmla="*/ 3457 w 946114"/>
                <a:gd name="connsiteY11" fmla="*/ 737536 h 1190464"/>
                <a:gd name="connsiteX12" fmla="*/ 3457 w 946114"/>
                <a:gd name="connsiteY12" fmla="*/ 577960 h 1190464"/>
                <a:gd name="connsiteX13" fmla="*/ 591845 w 946114"/>
                <a:gd name="connsiteY13" fmla="*/ 0 h 1190464"/>
                <a:gd name="connsiteX0" fmla="*/ 591845 w 946114"/>
                <a:gd name="connsiteY0" fmla="*/ 0 h 1190464"/>
                <a:gd name="connsiteX1" fmla="*/ 920819 w 946114"/>
                <a:gd name="connsiteY1" fmla="*/ 98707 h 1190464"/>
                <a:gd name="connsiteX2" fmla="*/ 946114 w 946114"/>
                <a:gd name="connsiteY2" fmla="*/ 119207 h 1190464"/>
                <a:gd name="connsiteX3" fmla="*/ 875987 w 946114"/>
                <a:gd name="connsiteY3" fmla="*/ 258525 h 1190464"/>
                <a:gd name="connsiteX4" fmla="*/ 775499 w 946114"/>
                <a:gd name="connsiteY4" fmla="*/ 797754 h 1190464"/>
                <a:gd name="connsiteX5" fmla="*/ 772583 w 946114"/>
                <a:gd name="connsiteY5" fmla="*/ 927709 h 1190464"/>
                <a:gd name="connsiteX6" fmla="*/ 774503 w 946114"/>
                <a:gd name="connsiteY6" fmla="*/ 1017488 h 1190464"/>
                <a:gd name="connsiteX7" fmla="*/ 765383 w 946114"/>
                <a:gd name="connsiteY7" fmla="*/ 1027431 h 1190464"/>
                <a:gd name="connsiteX8" fmla="*/ 694888 w 946114"/>
                <a:gd name="connsiteY8" fmla="*/ 1131439 h 1190464"/>
                <a:gd name="connsiteX9" fmla="*/ 217051 w 946114"/>
                <a:gd name="connsiteY9" fmla="*/ 1190464 h 1190464"/>
                <a:gd name="connsiteX10" fmla="*/ 3457 w 946114"/>
                <a:gd name="connsiteY10" fmla="*/ 737536 h 1190464"/>
                <a:gd name="connsiteX11" fmla="*/ 3457 w 946114"/>
                <a:gd name="connsiteY11" fmla="*/ 577960 h 1190464"/>
                <a:gd name="connsiteX12" fmla="*/ 591845 w 946114"/>
                <a:gd name="connsiteY12" fmla="*/ 0 h 1190464"/>
                <a:gd name="connsiteX0" fmla="*/ 591845 w 946114"/>
                <a:gd name="connsiteY0" fmla="*/ 0 h 1198114"/>
                <a:gd name="connsiteX1" fmla="*/ 920819 w 946114"/>
                <a:gd name="connsiteY1" fmla="*/ 98707 h 1198114"/>
                <a:gd name="connsiteX2" fmla="*/ 946114 w 946114"/>
                <a:gd name="connsiteY2" fmla="*/ 119207 h 1198114"/>
                <a:gd name="connsiteX3" fmla="*/ 875987 w 946114"/>
                <a:gd name="connsiteY3" fmla="*/ 258525 h 1198114"/>
                <a:gd name="connsiteX4" fmla="*/ 775499 w 946114"/>
                <a:gd name="connsiteY4" fmla="*/ 797754 h 1198114"/>
                <a:gd name="connsiteX5" fmla="*/ 772583 w 946114"/>
                <a:gd name="connsiteY5" fmla="*/ 927709 h 1198114"/>
                <a:gd name="connsiteX6" fmla="*/ 774503 w 946114"/>
                <a:gd name="connsiteY6" fmla="*/ 1017488 h 1198114"/>
                <a:gd name="connsiteX7" fmla="*/ 765383 w 946114"/>
                <a:gd name="connsiteY7" fmla="*/ 1027431 h 1198114"/>
                <a:gd name="connsiteX8" fmla="*/ 690246 w 946114"/>
                <a:gd name="connsiteY8" fmla="*/ 1198114 h 1198114"/>
                <a:gd name="connsiteX9" fmla="*/ 217051 w 946114"/>
                <a:gd name="connsiteY9" fmla="*/ 1190464 h 1198114"/>
                <a:gd name="connsiteX10" fmla="*/ 3457 w 946114"/>
                <a:gd name="connsiteY10" fmla="*/ 737536 h 1198114"/>
                <a:gd name="connsiteX11" fmla="*/ 3457 w 946114"/>
                <a:gd name="connsiteY11" fmla="*/ 577960 h 1198114"/>
                <a:gd name="connsiteX12" fmla="*/ 591845 w 946114"/>
                <a:gd name="connsiteY12" fmla="*/ 0 h 1198114"/>
                <a:gd name="connsiteX0" fmla="*/ 591845 w 946114"/>
                <a:gd name="connsiteY0" fmla="*/ 0 h 1193352"/>
                <a:gd name="connsiteX1" fmla="*/ 920819 w 946114"/>
                <a:gd name="connsiteY1" fmla="*/ 98707 h 1193352"/>
                <a:gd name="connsiteX2" fmla="*/ 946114 w 946114"/>
                <a:gd name="connsiteY2" fmla="*/ 119207 h 1193352"/>
                <a:gd name="connsiteX3" fmla="*/ 875987 w 946114"/>
                <a:gd name="connsiteY3" fmla="*/ 258525 h 1193352"/>
                <a:gd name="connsiteX4" fmla="*/ 775499 w 946114"/>
                <a:gd name="connsiteY4" fmla="*/ 797754 h 1193352"/>
                <a:gd name="connsiteX5" fmla="*/ 772583 w 946114"/>
                <a:gd name="connsiteY5" fmla="*/ 927709 h 1193352"/>
                <a:gd name="connsiteX6" fmla="*/ 774503 w 946114"/>
                <a:gd name="connsiteY6" fmla="*/ 1017488 h 1193352"/>
                <a:gd name="connsiteX7" fmla="*/ 765383 w 946114"/>
                <a:gd name="connsiteY7" fmla="*/ 1027431 h 1193352"/>
                <a:gd name="connsiteX8" fmla="*/ 676322 w 946114"/>
                <a:gd name="connsiteY8" fmla="*/ 1193352 h 1193352"/>
                <a:gd name="connsiteX9" fmla="*/ 217051 w 946114"/>
                <a:gd name="connsiteY9" fmla="*/ 1190464 h 1193352"/>
                <a:gd name="connsiteX10" fmla="*/ 3457 w 946114"/>
                <a:gd name="connsiteY10" fmla="*/ 737536 h 1193352"/>
                <a:gd name="connsiteX11" fmla="*/ 3457 w 946114"/>
                <a:gd name="connsiteY11" fmla="*/ 577960 h 1193352"/>
                <a:gd name="connsiteX12" fmla="*/ 591845 w 946114"/>
                <a:gd name="connsiteY12" fmla="*/ 0 h 11933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946114" h="1193352">
                  <a:moveTo>
                    <a:pt x="591845" y="0"/>
                  </a:moveTo>
                  <a:cubicBezTo>
                    <a:pt x="713705" y="0"/>
                    <a:pt x="826912" y="36389"/>
                    <a:pt x="920819" y="98707"/>
                  </a:cubicBezTo>
                  <a:lnTo>
                    <a:pt x="946114" y="119207"/>
                  </a:lnTo>
                  <a:lnTo>
                    <a:pt x="875987" y="258525"/>
                  </a:lnTo>
                  <a:cubicBezTo>
                    <a:pt x="812544" y="412451"/>
                    <a:pt x="775499" y="598012"/>
                    <a:pt x="775499" y="797754"/>
                  </a:cubicBezTo>
                  <a:cubicBezTo>
                    <a:pt x="775499" y="842135"/>
                    <a:pt x="773555" y="884391"/>
                    <a:pt x="772583" y="927709"/>
                  </a:cubicBezTo>
                  <a:lnTo>
                    <a:pt x="774503" y="1017488"/>
                  </a:lnTo>
                  <a:lnTo>
                    <a:pt x="765383" y="1027431"/>
                  </a:lnTo>
                  <a:cubicBezTo>
                    <a:pt x="740006" y="1059522"/>
                    <a:pt x="697787" y="1156175"/>
                    <a:pt x="676322" y="1193352"/>
                  </a:cubicBezTo>
                  <a:lnTo>
                    <a:pt x="217051" y="1190464"/>
                  </a:lnTo>
                  <a:cubicBezTo>
                    <a:pt x="129244" y="1115958"/>
                    <a:pt x="17066" y="981389"/>
                    <a:pt x="3457" y="737536"/>
                  </a:cubicBezTo>
                  <a:cubicBezTo>
                    <a:pt x="-4321" y="679251"/>
                    <a:pt x="3457" y="631152"/>
                    <a:pt x="3457" y="577960"/>
                  </a:cubicBezTo>
                  <a:cubicBezTo>
                    <a:pt x="3457" y="258762"/>
                    <a:pt x="266888" y="0"/>
                    <a:pt x="591845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88" name="グループ化 87">
              <a:extLst>
                <a:ext uri="{FF2B5EF4-FFF2-40B4-BE49-F238E27FC236}">
                  <a16:creationId xmlns:a16="http://schemas.microsoft.com/office/drawing/2014/main" id="{EE98ABD6-562F-4F1C-97DE-18DA60799E2A}"/>
                </a:ext>
              </a:extLst>
            </p:cNvPr>
            <p:cNvGrpSpPr/>
            <p:nvPr/>
          </p:nvGrpSpPr>
          <p:grpSpPr>
            <a:xfrm flipH="1">
              <a:off x="7301351" y="4354321"/>
              <a:ext cx="171842" cy="406408"/>
              <a:chOff x="9151438" y="4383987"/>
              <a:chExt cx="245573" cy="406408"/>
            </a:xfrm>
          </p:grpSpPr>
          <p:sp>
            <p:nvSpPr>
              <p:cNvPr id="95" name="円/楕円 368">
                <a:extLst>
                  <a:ext uri="{FF2B5EF4-FFF2-40B4-BE49-F238E27FC236}">
                    <a16:creationId xmlns:a16="http://schemas.microsoft.com/office/drawing/2014/main" id="{16DF844A-0FCA-410E-8405-B305F6F6D58D}"/>
                  </a:ext>
                </a:extLst>
              </p:cNvPr>
              <p:cNvSpPr/>
              <p:nvPr/>
            </p:nvSpPr>
            <p:spPr>
              <a:xfrm rot="900000" flipH="1">
                <a:off x="9151438" y="4383987"/>
                <a:ext cx="245573" cy="406408"/>
              </a:xfrm>
              <a:custGeom>
                <a:avLst/>
                <a:gdLst>
                  <a:gd name="connsiteX0" fmla="*/ 0 w 216246"/>
                  <a:gd name="connsiteY0" fmla="*/ 168522 h 337044"/>
                  <a:gd name="connsiteX1" fmla="*/ 108123 w 216246"/>
                  <a:gd name="connsiteY1" fmla="*/ 0 h 337044"/>
                  <a:gd name="connsiteX2" fmla="*/ 216246 w 216246"/>
                  <a:gd name="connsiteY2" fmla="*/ 168522 h 337044"/>
                  <a:gd name="connsiteX3" fmla="*/ 108123 w 216246"/>
                  <a:gd name="connsiteY3" fmla="*/ 337044 h 337044"/>
                  <a:gd name="connsiteX4" fmla="*/ 0 w 216246"/>
                  <a:gd name="connsiteY4" fmla="*/ 168522 h 337044"/>
                  <a:gd name="connsiteX0" fmla="*/ 0 w 227371"/>
                  <a:gd name="connsiteY0" fmla="*/ 170508 h 339030"/>
                  <a:gd name="connsiteX1" fmla="*/ 108123 w 227371"/>
                  <a:gd name="connsiteY1" fmla="*/ 1986 h 339030"/>
                  <a:gd name="connsiteX2" fmla="*/ 211667 w 227371"/>
                  <a:gd name="connsiteY2" fmla="*/ 83801 h 339030"/>
                  <a:gd name="connsiteX3" fmla="*/ 216246 w 227371"/>
                  <a:gd name="connsiteY3" fmla="*/ 170508 h 339030"/>
                  <a:gd name="connsiteX4" fmla="*/ 108123 w 227371"/>
                  <a:gd name="connsiteY4" fmla="*/ 339030 h 339030"/>
                  <a:gd name="connsiteX5" fmla="*/ 0 w 227371"/>
                  <a:gd name="connsiteY5" fmla="*/ 170508 h 339030"/>
                  <a:gd name="connsiteX0" fmla="*/ 216246 w 307686"/>
                  <a:gd name="connsiteY0" fmla="*/ 170508 h 339030"/>
                  <a:gd name="connsiteX1" fmla="*/ 108123 w 307686"/>
                  <a:gd name="connsiteY1" fmla="*/ 339030 h 339030"/>
                  <a:gd name="connsiteX2" fmla="*/ 0 w 307686"/>
                  <a:gd name="connsiteY2" fmla="*/ 170508 h 339030"/>
                  <a:gd name="connsiteX3" fmla="*/ 108123 w 307686"/>
                  <a:gd name="connsiteY3" fmla="*/ 1986 h 339030"/>
                  <a:gd name="connsiteX4" fmla="*/ 211667 w 307686"/>
                  <a:gd name="connsiteY4" fmla="*/ 83801 h 339030"/>
                  <a:gd name="connsiteX5" fmla="*/ 307686 w 307686"/>
                  <a:gd name="connsiteY5" fmla="*/ 261948 h 339030"/>
                  <a:gd name="connsiteX0" fmla="*/ 216246 w 216246"/>
                  <a:gd name="connsiteY0" fmla="*/ 170508 h 339030"/>
                  <a:gd name="connsiteX1" fmla="*/ 108123 w 216246"/>
                  <a:gd name="connsiteY1" fmla="*/ 339030 h 339030"/>
                  <a:gd name="connsiteX2" fmla="*/ 0 w 216246"/>
                  <a:gd name="connsiteY2" fmla="*/ 170508 h 339030"/>
                  <a:gd name="connsiteX3" fmla="*/ 108123 w 216246"/>
                  <a:gd name="connsiteY3" fmla="*/ 1986 h 339030"/>
                  <a:gd name="connsiteX4" fmla="*/ 211667 w 216246"/>
                  <a:gd name="connsiteY4" fmla="*/ 83801 h 339030"/>
                  <a:gd name="connsiteX0" fmla="*/ 108123 w 211667"/>
                  <a:gd name="connsiteY0" fmla="*/ 339030 h 339030"/>
                  <a:gd name="connsiteX1" fmla="*/ 0 w 211667"/>
                  <a:gd name="connsiteY1" fmla="*/ 170508 h 339030"/>
                  <a:gd name="connsiteX2" fmla="*/ 108123 w 211667"/>
                  <a:gd name="connsiteY2" fmla="*/ 1986 h 339030"/>
                  <a:gd name="connsiteX3" fmla="*/ 211667 w 211667"/>
                  <a:gd name="connsiteY3" fmla="*/ 83801 h 339030"/>
                  <a:gd name="connsiteX0" fmla="*/ 108123 w 211667"/>
                  <a:gd name="connsiteY0" fmla="*/ 340366 h 340366"/>
                  <a:gd name="connsiteX1" fmla="*/ 0 w 211667"/>
                  <a:gd name="connsiteY1" fmla="*/ 171844 h 340366"/>
                  <a:gd name="connsiteX2" fmla="*/ 108123 w 211667"/>
                  <a:gd name="connsiteY2" fmla="*/ 3322 h 340366"/>
                  <a:gd name="connsiteX3" fmla="*/ 211667 w 211667"/>
                  <a:gd name="connsiteY3" fmla="*/ 85137 h 340366"/>
                  <a:gd name="connsiteX0" fmla="*/ 108123 w 203820"/>
                  <a:gd name="connsiteY0" fmla="*/ 338586 h 338586"/>
                  <a:gd name="connsiteX1" fmla="*/ 0 w 203820"/>
                  <a:gd name="connsiteY1" fmla="*/ 170064 h 338586"/>
                  <a:gd name="connsiteX2" fmla="*/ 108123 w 203820"/>
                  <a:gd name="connsiteY2" fmla="*/ 1542 h 338586"/>
                  <a:gd name="connsiteX3" fmla="*/ 203820 w 203820"/>
                  <a:gd name="connsiteY3" fmla="*/ 103441 h 338586"/>
                  <a:gd name="connsiteX0" fmla="*/ 108123 w 203820"/>
                  <a:gd name="connsiteY0" fmla="*/ 337309 h 337309"/>
                  <a:gd name="connsiteX1" fmla="*/ 0 w 203820"/>
                  <a:gd name="connsiteY1" fmla="*/ 168787 h 337309"/>
                  <a:gd name="connsiteX2" fmla="*/ 108123 w 203820"/>
                  <a:gd name="connsiteY2" fmla="*/ 265 h 337309"/>
                  <a:gd name="connsiteX3" fmla="*/ 203820 w 203820"/>
                  <a:gd name="connsiteY3" fmla="*/ 102164 h 337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3820" h="337309">
                    <a:moveTo>
                      <a:pt x="108123" y="337309"/>
                    </a:moveTo>
                    <a:cubicBezTo>
                      <a:pt x="48408" y="337309"/>
                      <a:pt x="0" y="261859"/>
                      <a:pt x="0" y="168787"/>
                    </a:cubicBezTo>
                    <a:cubicBezTo>
                      <a:pt x="0" y="75715"/>
                      <a:pt x="49017" y="-5227"/>
                      <a:pt x="108123" y="265"/>
                    </a:cubicBezTo>
                    <a:cubicBezTo>
                      <a:pt x="167229" y="5757"/>
                      <a:pt x="195044" y="39575"/>
                      <a:pt x="203820" y="102164"/>
                    </a:cubicBezTo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6" name="円/楕円 369">
                <a:extLst>
                  <a:ext uri="{FF2B5EF4-FFF2-40B4-BE49-F238E27FC236}">
                    <a16:creationId xmlns:a16="http://schemas.microsoft.com/office/drawing/2014/main" id="{DFF62005-BF98-478A-9BA5-64DACE489266}"/>
                  </a:ext>
                </a:extLst>
              </p:cNvPr>
              <p:cNvSpPr/>
              <p:nvPr/>
            </p:nvSpPr>
            <p:spPr>
              <a:xfrm rot="900000" flipH="1">
                <a:off x="9204421" y="4454536"/>
                <a:ext cx="145381" cy="266390"/>
              </a:xfrm>
              <a:custGeom>
                <a:avLst/>
                <a:gdLst>
                  <a:gd name="connsiteX0" fmla="*/ 0 w 137951"/>
                  <a:gd name="connsiteY0" fmla="*/ 109765 h 219530"/>
                  <a:gd name="connsiteX1" fmla="*/ 68976 w 137951"/>
                  <a:gd name="connsiteY1" fmla="*/ 0 h 219530"/>
                  <a:gd name="connsiteX2" fmla="*/ 137952 w 137951"/>
                  <a:gd name="connsiteY2" fmla="*/ 109765 h 219530"/>
                  <a:gd name="connsiteX3" fmla="*/ 68976 w 137951"/>
                  <a:gd name="connsiteY3" fmla="*/ 219530 h 219530"/>
                  <a:gd name="connsiteX4" fmla="*/ 0 w 137951"/>
                  <a:gd name="connsiteY4" fmla="*/ 109765 h 219530"/>
                  <a:gd name="connsiteX0" fmla="*/ 0 w 137952"/>
                  <a:gd name="connsiteY0" fmla="*/ 109765 h 219530"/>
                  <a:gd name="connsiteX1" fmla="*/ 68976 w 137952"/>
                  <a:gd name="connsiteY1" fmla="*/ 0 h 219530"/>
                  <a:gd name="connsiteX2" fmla="*/ 137952 w 137952"/>
                  <a:gd name="connsiteY2" fmla="*/ 109765 h 219530"/>
                  <a:gd name="connsiteX3" fmla="*/ 68976 w 137952"/>
                  <a:gd name="connsiteY3" fmla="*/ 219530 h 219530"/>
                  <a:gd name="connsiteX4" fmla="*/ 0 w 137952"/>
                  <a:gd name="connsiteY4" fmla="*/ 109765 h 219530"/>
                  <a:gd name="connsiteX0" fmla="*/ 0 w 120663"/>
                  <a:gd name="connsiteY0" fmla="*/ 110869 h 221097"/>
                  <a:gd name="connsiteX1" fmla="*/ 68976 w 120663"/>
                  <a:gd name="connsiteY1" fmla="*/ 1104 h 221097"/>
                  <a:gd name="connsiteX2" fmla="*/ 120663 w 120663"/>
                  <a:gd name="connsiteY2" fmla="*/ 74187 h 221097"/>
                  <a:gd name="connsiteX3" fmla="*/ 68976 w 120663"/>
                  <a:gd name="connsiteY3" fmla="*/ 220634 h 221097"/>
                  <a:gd name="connsiteX4" fmla="*/ 0 w 120663"/>
                  <a:gd name="connsiteY4" fmla="*/ 110869 h 221097"/>
                  <a:gd name="connsiteX0" fmla="*/ 0 w 120663"/>
                  <a:gd name="connsiteY0" fmla="*/ 110869 h 221097"/>
                  <a:gd name="connsiteX1" fmla="*/ 68976 w 120663"/>
                  <a:gd name="connsiteY1" fmla="*/ 1104 h 221097"/>
                  <a:gd name="connsiteX2" fmla="*/ 120663 w 120663"/>
                  <a:gd name="connsiteY2" fmla="*/ 74187 h 221097"/>
                  <a:gd name="connsiteX3" fmla="*/ 68976 w 120663"/>
                  <a:gd name="connsiteY3" fmla="*/ 220634 h 221097"/>
                  <a:gd name="connsiteX4" fmla="*/ 0 w 120663"/>
                  <a:gd name="connsiteY4" fmla="*/ 110869 h 221097"/>
                  <a:gd name="connsiteX0" fmla="*/ 0 w 120663"/>
                  <a:gd name="connsiteY0" fmla="*/ 110869 h 221097"/>
                  <a:gd name="connsiteX1" fmla="*/ 68976 w 120663"/>
                  <a:gd name="connsiteY1" fmla="*/ 1104 h 221097"/>
                  <a:gd name="connsiteX2" fmla="*/ 120663 w 120663"/>
                  <a:gd name="connsiteY2" fmla="*/ 74187 h 221097"/>
                  <a:gd name="connsiteX3" fmla="*/ 68976 w 120663"/>
                  <a:gd name="connsiteY3" fmla="*/ 220634 h 221097"/>
                  <a:gd name="connsiteX4" fmla="*/ 0 w 120663"/>
                  <a:gd name="connsiteY4" fmla="*/ 110869 h 2210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0663" h="221097">
                    <a:moveTo>
                      <a:pt x="0" y="110869"/>
                    </a:moveTo>
                    <a:cubicBezTo>
                      <a:pt x="0" y="50247"/>
                      <a:pt x="48866" y="7218"/>
                      <a:pt x="68976" y="1104"/>
                    </a:cubicBezTo>
                    <a:cubicBezTo>
                      <a:pt x="89086" y="-5010"/>
                      <a:pt x="120663" y="13565"/>
                      <a:pt x="120663" y="74187"/>
                    </a:cubicBezTo>
                    <a:cubicBezTo>
                      <a:pt x="77082" y="150249"/>
                      <a:pt x="71181" y="180139"/>
                      <a:pt x="68976" y="220634"/>
                    </a:cubicBezTo>
                    <a:cubicBezTo>
                      <a:pt x="48866" y="226748"/>
                      <a:pt x="0" y="171491"/>
                      <a:pt x="0" y="110869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89" name="グループ化 88">
              <a:extLst>
                <a:ext uri="{FF2B5EF4-FFF2-40B4-BE49-F238E27FC236}">
                  <a16:creationId xmlns:a16="http://schemas.microsoft.com/office/drawing/2014/main" id="{A46B3ED5-FC3D-4DD1-BAD4-C98EE5311F41}"/>
                </a:ext>
              </a:extLst>
            </p:cNvPr>
            <p:cNvGrpSpPr/>
            <p:nvPr/>
          </p:nvGrpSpPr>
          <p:grpSpPr>
            <a:xfrm>
              <a:off x="7614932" y="4183246"/>
              <a:ext cx="194837" cy="316293"/>
              <a:chOff x="8015451" y="4140368"/>
              <a:chExt cx="308247" cy="316293"/>
            </a:xfrm>
          </p:grpSpPr>
          <p:sp>
            <p:nvSpPr>
              <p:cNvPr id="92" name="月 91">
                <a:extLst>
                  <a:ext uri="{FF2B5EF4-FFF2-40B4-BE49-F238E27FC236}">
                    <a16:creationId xmlns:a16="http://schemas.microsoft.com/office/drawing/2014/main" id="{07856CE1-1DED-4ABB-BA6A-1D58F27FFB4A}"/>
                  </a:ext>
                </a:extLst>
              </p:cNvPr>
              <p:cNvSpPr/>
              <p:nvPr/>
            </p:nvSpPr>
            <p:spPr>
              <a:xfrm rot="5400000">
                <a:off x="8121942" y="4033877"/>
                <a:ext cx="95266" cy="308247"/>
              </a:xfrm>
              <a:prstGeom prst="moon">
                <a:avLst>
                  <a:gd name="adj" fmla="val 87500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3" name="円/楕円 480">
                <a:extLst>
                  <a:ext uri="{FF2B5EF4-FFF2-40B4-BE49-F238E27FC236}">
                    <a16:creationId xmlns:a16="http://schemas.microsoft.com/office/drawing/2014/main" id="{C34B2C6A-DB84-4D0C-A208-E9B55FF06D0C}"/>
                  </a:ext>
                </a:extLst>
              </p:cNvPr>
              <p:cNvSpPr/>
              <p:nvPr/>
            </p:nvSpPr>
            <p:spPr>
              <a:xfrm>
                <a:off x="8164329" y="4279589"/>
                <a:ext cx="139284" cy="177072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4" name="円/楕円 480">
                <a:extLst>
                  <a:ext uri="{FF2B5EF4-FFF2-40B4-BE49-F238E27FC236}">
                    <a16:creationId xmlns:a16="http://schemas.microsoft.com/office/drawing/2014/main" id="{5F0FF639-4B1E-457A-A76C-3B5F61820790}"/>
                  </a:ext>
                </a:extLst>
              </p:cNvPr>
              <p:cNvSpPr/>
              <p:nvPr/>
            </p:nvSpPr>
            <p:spPr>
              <a:xfrm>
                <a:off x="8204016" y="4311404"/>
                <a:ext cx="59909" cy="69486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90" name="フリーフォーム: 図形 89">
              <a:extLst>
                <a:ext uri="{FF2B5EF4-FFF2-40B4-BE49-F238E27FC236}">
                  <a16:creationId xmlns:a16="http://schemas.microsoft.com/office/drawing/2014/main" id="{42609556-CB73-4905-A297-1B747E711211}"/>
                </a:ext>
              </a:extLst>
            </p:cNvPr>
            <p:cNvSpPr/>
            <p:nvPr/>
          </p:nvSpPr>
          <p:spPr>
            <a:xfrm>
              <a:off x="7124490" y="5144770"/>
              <a:ext cx="357381" cy="118901"/>
            </a:xfrm>
            <a:custGeom>
              <a:avLst/>
              <a:gdLst>
                <a:gd name="connsiteX0" fmla="*/ 26809 w 625682"/>
                <a:gd name="connsiteY0" fmla="*/ 0 h 139454"/>
                <a:gd name="connsiteX1" fmla="*/ 599502 w 625682"/>
                <a:gd name="connsiteY1" fmla="*/ 0 h 139454"/>
                <a:gd name="connsiteX2" fmla="*/ 625682 w 625682"/>
                <a:gd name="connsiteY2" fmla="*/ 104722 h 139454"/>
                <a:gd name="connsiteX3" fmla="*/ 504046 w 625682"/>
                <a:gd name="connsiteY3" fmla="*/ 129077 h 139454"/>
                <a:gd name="connsiteX4" fmla="*/ 330963 w 625682"/>
                <a:gd name="connsiteY4" fmla="*/ 139454 h 139454"/>
                <a:gd name="connsiteX5" fmla="*/ 282160 w 625682"/>
                <a:gd name="connsiteY5" fmla="*/ 139454 h 139454"/>
                <a:gd name="connsiteX6" fmla="*/ 109077 w 625682"/>
                <a:gd name="connsiteY6" fmla="*/ 129077 h 139454"/>
                <a:gd name="connsiteX7" fmla="*/ 0 w 625682"/>
                <a:gd name="connsiteY7" fmla="*/ 107237 h 1394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25682" h="139454">
                  <a:moveTo>
                    <a:pt x="26809" y="0"/>
                  </a:moveTo>
                  <a:lnTo>
                    <a:pt x="599502" y="0"/>
                  </a:lnTo>
                  <a:lnTo>
                    <a:pt x="625682" y="104722"/>
                  </a:lnTo>
                  <a:lnTo>
                    <a:pt x="504046" y="129077"/>
                  </a:lnTo>
                  <a:lnTo>
                    <a:pt x="330963" y="139454"/>
                  </a:lnTo>
                  <a:lnTo>
                    <a:pt x="282160" y="139454"/>
                  </a:lnTo>
                  <a:lnTo>
                    <a:pt x="109077" y="129077"/>
                  </a:lnTo>
                  <a:lnTo>
                    <a:pt x="0" y="107237"/>
                  </a:lnTo>
                  <a:close/>
                </a:path>
              </a:pathLst>
            </a:custGeom>
            <a:solidFill>
              <a:srgbClr val="CCEC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91" name="フリーフォーム: 図形 90">
              <a:extLst>
                <a:ext uri="{FF2B5EF4-FFF2-40B4-BE49-F238E27FC236}">
                  <a16:creationId xmlns:a16="http://schemas.microsoft.com/office/drawing/2014/main" id="{CCABD33B-FC35-450A-9BAB-842784BBEBEC}"/>
                </a:ext>
              </a:extLst>
            </p:cNvPr>
            <p:cNvSpPr/>
            <p:nvPr/>
          </p:nvSpPr>
          <p:spPr>
            <a:xfrm>
              <a:off x="7067532" y="5170170"/>
              <a:ext cx="538976" cy="118901"/>
            </a:xfrm>
            <a:custGeom>
              <a:avLst/>
              <a:gdLst>
                <a:gd name="connsiteX0" fmla="*/ 26809 w 625682"/>
                <a:gd name="connsiteY0" fmla="*/ 0 h 139454"/>
                <a:gd name="connsiteX1" fmla="*/ 599502 w 625682"/>
                <a:gd name="connsiteY1" fmla="*/ 0 h 139454"/>
                <a:gd name="connsiteX2" fmla="*/ 625682 w 625682"/>
                <a:gd name="connsiteY2" fmla="*/ 104722 h 139454"/>
                <a:gd name="connsiteX3" fmla="*/ 504046 w 625682"/>
                <a:gd name="connsiteY3" fmla="*/ 129077 h 139454"/>
                <a:gd name="connsiteX4" fmla="*/ 330963 w 625682"/>
                <a:gd name="connsiteY4" fmla="*/ 139454 h 139454"/>
                <a:gd name="connsiteX5" fmla="*/ 282160 w 625682"/>
                <a:gd name="connsiteY5" fmla="*/ 139454 h 139454"/>
                <a:gd name="connsiteX6" fmla="*/ 109077 w 625682"/>
                <a:gd name="connsiteY6" fmla="*/ 129077 h 139454"/>
                <a:gd name="connsiteX7" fmla="*/ 0 w 625682"/>
                <a:gd name="connsiteY7" fmla="*/ 107237 h 1394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25682" h="139454">
                  <a:moveTo>
                    <a:pt x="26809" y="0"/>
                  </a:moveTo>
                  <a:lnTo>
                    <a:pt x="599502" y="0"/>
                  </a:lnTo>
                  <a:lnTo>
                    <a:pt x="625682" y="104722"/>
                  </a:lnTo>
                  <a:lnTo>
                    <a:pt x="504046" y="129077"/>
                  </a:lnTo>
                  <a:lnTo>
                    <a:pt x="330963" y="139454"/>
                  </a:lnTo>
                  <a:lnTo>
                    <a:pt x="282160" y="139454"/>
                  </a:lnTo>
                  <a:lnTo>
                    <a:pt x="109077" y="129077"/>
                  </a:lnTo>
                  <a:lnTo>
                    <a:pt x="0" y="107237"/>
                  </a:lnTo>
                  <a:close/>
                </a:path>
              </a:pathLst>
            </a:custGeom>
            <a:solidFill>
              <a:srgbClr val="002060"/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7BAD9C6D-30F1-4122-AC4F-7C718E806EB5}"/>
              </a:ext>
            </a:extLst>
          </p:cNvPr>
          <p:cNvGrpSpPr/>
          <p:nvPr/>
        </p:nvGrpSpPr>
        <p:grpSpPr>
          <a:xfrm>
            <a:off x="1353345" y="937981"/>
            <a:ext cx="1349551" cy="2612920"/>
            <a:chOff x="585891" y="937981"/>
            <a:chExt cx="1349551" cy="2612920"/>
          </a:xfrm>
        </p:grpSpPr>
        <p:sp>
          <p:nvSpPr>
            <p:cNvPr id="3" name="フリーフォーム: 図形 2">
              <a:extLst>
                <a:ext uri="{FF2B5EF4-FFF2-40B4-BE49-F238E27FC236}">
                  <a16:creationId xmlns:a16="http://schemas.microsoft.com/office/drawing/2014/main" id="{CBB389F1-5FB3-48CF-974A-4A8B2ABEA17C}"/>
                </a:ext>
              </a:extLst>
            </p:cNvPr>
            <p:cNvSpPr/>
            <p:nvPr/>
          </p:nvSpPr>
          <p:spPr>
            <a:xfrm>
              <a:off x="1620444" y="1745472"/>
              <a:ext cx="111965" cy="168405"/>
            </a:xfrm>
            <a:custGeom>
              <a:avLst/>
              <a:gdLst>
                <a:gd name="connsiteX0" fmla="*/ 133718 w 168590"/>
                <a:gd name="connsiteY0" fmla="*/ 0 h 241869"/>
                <a:gd name="connsiteX1" fmla="*/ 145091 w 168590"/>
                <a:gd name="connsiteY1" fmla="*/ 28432 h 241869"/>
                <a:gd name="connsiteX2" fmla="*/ 168590 w 168590"/>
                <a:gd name="connsiteY2" fmla="*/ 156595 h 241869"/>
                <a:gd name="connsiteX3" fmla="*/ 84295 w 168590"/>
                <a:gd name="connsiteY3" fmla="*/ 241869 h 241869"/>
                <a:gd name="connsiteX4" fmla="*/ 0 w 168590"/>
                <a:gd name="connsiteY4" fmla="*/ 156595 h 241869"/>
                <a:gd name="connsiteX5" fmla="*/ 25880 w 168590"/>
                <a:gd name="connsiteY5" fmla="*/ 28432 h 241869"/>
                <a:gd name="connsiteX6" fmla="*/ 37274 w 168590"/>
                <a:gd name="connsiteY6" fmla="*/ 1638 h 241869"/>
                <a:gd name="connsiteX7" fmla="*/ 51484 w 168590"/>
                <a:gd name="connsiteY7" fmla="*/ 11330 h 241869"/>
                <a:gd name="connsiteX8" fmla="*/ 84295 w 168590"/>
                <a:gd name="connsiteY8" fmla="*/ 18031 h 241869"/>
                <a:gd name="connsiteX9" fmla="*/ 117107 w 168590"/>
                <a:gd name="connsiteY9" fmla="*/ 11330 h 241869"/>
                <a:gd name="connsiteX0" fmla="*/ 84295 w 175735"/>
                <a:gd name="connsiteY0" fmla="*/ 18031 h 241869"/>
                <a:gd name="connsiteX1" fmla="*/ 117107 w 175735"/>
                <a:gd name="connsiteY1" fmla="*/ 11330 h 241869"/>
                <a:gd name="connsiteX2" fmla="*/ 133718 w 175735"/>
                <a:gd name="connsiteY2" fmla="*/ 0 h 241869"/>
                <a:gd name="connsiteX3" fmla="*/ 145091 w 175735"/>
                <a:gd name="connsiteY3" fmla="*/ 28432 h 241869"/>
                <a:gd name="connsiteX4" fmla="*/ 168590 w 175735"/>
                <a:gd name="connsiteY4" fmla="*/ 156595 h 241869"/>
                <a:gd name="connsiteX5" fmla="*/ 84295 w 175735"/>
                <a:gd name="connsiteY5" fmla="*/ 241869 h 241869"/>
                <a:gd name="connsiteX6" fmla="*/ 0 w 175735"/>
                <a:gd name="connsiteY6" fmla="*/ 156595 h 241869"/>
                <a:gd name="connsiteX7" fmla="*/ 25880 w 175735"/>
                <a:gd name="connsiteY7" fmla="*/ 28432 h 241869"/>
                <a:gd name="connsiteX8" fmla="*/ 37274 w 175735"/>
                <a:gd name="connsiteY8" fmla="*/ 1638 h 241869"/>
                <a:gd name="connsiteX9" fmla="*/ 51484 w 175735"/>
                <a:gd name="connsiteY9" fmla="*/ 11330 h 241869"/>
                <a:gd name="connsiteX10" fmla="*/ 175735 w 175735"/>
                <a:gd name="connsiteY10" fmla="*/ 109471 h 241869"/>
                <a:gd name="connsiteX0" fmla="*/ 84295 w 168590"/>
                <a:gd name="connsiteY0" fmla="*/ 18031 h 241869"/>
                <a:gd name="connsiteX1" fmla="*/ 117107 w 168590"/>
                <a:gd name="connsiteY1" fmla="*/ 11330 h 241869"/>
                <a:gd name="connsiteX2" fmla="*/ 133718 w 168590"/>
                <a:gd name="connsiteY2" fmla="*/ 0 h 241869"/>
                <a:gd name="connsiteX3" fmla="*/ 145091 w 168590"/>
                <a:gd name="connsiteY3" fmla="*/ 28432 h 241869"/>
                <a:gd name="connsiteX4" fmla="*/ 168590 w 168590"/>
                <a:gd name="connsiteY4" fmla="*/ 156595 h 241869"/>
                <a:gd name="connsiteX5" fmla="*/ 84295 w 168590"/>
                <a:gd name="connsiteY5" fmla="*/ 241869 h 241869"/>
                <a:gd name="connsiteX6" fmla="*/ 0 w 168590"/>
                <a:gd name="connsiteY6" fmla="*/ 156595 h 241869"/>
                <a:gd name="connsiteX7" fmla="*/ 25880 w 168590"/>
                <a:gd name="connsiteY7" fmla="*/ 28432 h 241869"/>
                <a:gd name="connsiteX8" fmla="*/ 37274 w 168590"/>
                <a:gd name="connsiteY8" fmla="*/ 1638 h 241869"/>
                <a:gd name="connsiteX9" fmla="*/ 51484 w 168590"/>
                <a:gd name="connsiteY9" fmla="*/ 11330 h 241869"/>
                <a:gd name="connsiteX0" fmla="*/ 117107 w 168590"/>
                <a:gd name="connsiteY0" fmla="*/ 11330 h 241869"/>
                <a:gd name="connsiteX1" fmla="*/ 133718 w 168590"/>
                <a:gd name="connsiteY1" fmla="*/ 0 h 241869"/>
                <a:gd name="connsiteX2" fmla="*/ 145091 w 168590"/>
                <a:gd name="connsiteY2" fmla="*/ 28432 h 241869"/>
                <a:gd name="connsiteX3" fmla="*/ 168590 w 168590"/>
                <a:gd name="connsiteY3" fmla="*/ 156595 h 241869"/>
                <a:gd name="connsiteX4" fmla="*/ 84295 w 168590"/>
                <a:gd name="connsiteY4" fmla="*/ 241869 h 241869"/>
                <a:gd name="connsiteX5" fmla="*/ 0 w 168590"/>
                <a:gd name="connsiteY5" fmla="*/ 156595 h 241869"/>
                <a:gd name="connsiteX6" fmla="*/ 25880 w 168590"/>
                <a:gd name="connsiteY6" fmla="*/ 28432 h 241869"/>
                <a:gd name="connsiteX7" fmla="*/ 37274 w 168590"/>
                <a:gd name="connsiteY7" fmla="*/ 1638 h 241869"/>
                <a:gd name="connsiteX8" fmla="*/ 51484 w 168590"/>
                <a:gd name="connsiteY8" fmla="*/ 11330 h 241869"/>
                <a:gd name="connsiteX0" fmla="*/ 117107 w 168590"/>
                <a:gd name="connsiteY0" fmla="*/ 11330 h 241869"/>
                <a:gd name="connsiteX1" fmla="*/ 133718 w 168590"/>
                <a:gd name="connsiteY1" fmla="*/ 0 h 241869"/>
                <a:gd name="connsiteX2" fmla="*/ 145091 w 168590"/>
                <a:gd name="connsiteY2" fmla="*/ 28432 h 241869"/>
                <a:gd name="connsiteX3" fmla="*/ 168590 w 168590"/>
                <a:gd name="connsiteY3" fmla="*/ 156595 h 241869"/>
                <a:gd name="connsiteX4" fmla="*/ 84295 w 168590"/>
                <a:gd name="connsiteY4" fmla="*/ 241869 h 241869"/>
                <a:gd name="connsiteX5" fmla="*/ 0 w 168590"/>
                <a:gd name="connsiteY5" fmla="*/ 156595 h 241869"/>
                <a:gd name="connsiteX6" fmla="*/ 25880 w 168590"/>
                <a:gd name="connsiteY6" fmla="*/ 28432 h 241869"/>
                <a:gd name="connsiteX7" fmla="*/ 37274 w 168590"/>
                <a:gd name="connsiteY7" fmla="*/ 1638 h 241869"/>
                <a:gd name="connsiteX0" fmla="*/ 133718 w 168590"/>
                <a:gd name="connsiteY0" fmla="*/ 0 h 241869"/>
                <a:gd name="connsiteX1" fmla="*/ 145091 w 168590"/>
                <a:gd name="connsiteY1" fmla="*/ 28432 h 241869"/>
                <a:gd name="connsiteX2" fmla="*/ 168590 w 168590"/>
                <a:gd name="connsiteY2" fmla="*/ 156595 h 241869"/>
                <a:gd name="connsiteX3" fmla="*/ 84295 w 168590"/>
                <a:gd name="connsiteY3" fmla="*/ 241869 h 241869"/>
                <a:gd name="connsiteX4" fmla="*/ 0 w 168590"/>
                <a:gd name="connsiteY4" fmla="*/ 156595 h 241869"/>
                <a:gd name="connsiteX5" fmla="*/ 25880 w 168590"/>
                <a:gd name="connsiteY5" fmla="*/ 28432 h 241869"/>
                <a:gd name="connsiteX6" fmla="*/ 37274 w 168590"/>
                <a:gd name="connsiteY6" fmla="*/ 1638 h 2418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68590" h="241869">
                  <a:moveTo>
                    <a:pt x="133718" y="0"/>
                  </a:moveTo>
                  <a:lnTo>
                    <a:pt x="145091" y="28432"/>
                  </a:lnTo>
                  <a:cubicBezTo>
                    <a:pt x="159751" y="77796"/>
                    <a:pt x="168590" y="133047"/>
                    <a:pt x="168590" y="156595"/>
                  </a:cubicBezTo>
                  <a:cubicBezTo>
                    <a:pt x="168590" y="203691"/>
                    <a:pt x="130850" y="241869"/>
                    <a:pt x="84295" y="241869"/>
                  </a:cubicBezTo>
                  <a:cubicBezTo>
                    <a:pt x="37740" y="241869"/>
                    <a:pt x="0" y="203691"/>
                    <a:pt x="0" y="156595"/>
                  </a:cubicBezTo>
                  <a:cubicBezTo>
                    <a:pt x="0" y="133047"/>
                    <a:pt x="10031" y="77796"/>
                    <a:pt x="25880" y="28432"/>
                  </a:cubicBezTo>
                  <a:lnTo>
                    <a:pt x="37274" y="1638"/>
                  </a:lnTo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6DDC3C19-C55F-4B81-9376-3A80935BBD19}"/>
                </a:ext>
              </a:extLst>
            </p:cNvPr>
            <p:cNvSpPr/>
            <p:nvPr/>
          </p:nvSpPr>
          <p:spPr>
            <a:xfrm rot="21085184">
              <a:off x="1048262" y="1904816"/>
              <a:ext cx="629717" cy="308522"/>
            </a:xfrm>
            <a:custGeom>
              <a:avLst/>
              <a:gdLst>
                <a:gd name="connsiteX0" fmla="*/ 858141 w 858141"/>
                <a:gd name="connsiteY0" fmla="*/ 0 h 309197"/>
                <a:gd name="connsiteX1" fmla="*/ 837689 w 858141"/>
                <a:gd name="connsiteY1" fmla="*/ 42220 h 309197"/>
                <a:gd name="connsiteX2" fmla="*/ 389558 w 858141"/>
                <a:gd name="connsiteY2" fmla="*/ 309197 h 309197"/>
                <a:gd name="connsiteX3" fmla="*/ 7418 w 858141"/>
                <a:gd name="connsiteY3" fmla="*/ 131838 h 309197"/>
                <a:gd name="connsiteX4" fmla="*/ 0 w 858141"/>
                <a:gd name="connsiteY4" fmla="*/ 121764 h 309197"/>
                <a:gd name="connsiteX5" fmla="*/ 106698 w 858141"/>
                <a:gd name="connsiteY5" fmla="*/ 181691 h 309197"/>
                <a:gd name="connsiteX6" fmla="*/ 363464 w 858141"/>
                <a:gd name="connsiteY6" fmla="*/ 235331 h 309197"/>
                <a:gd name="connsiteX7" fmla="*/ 829907 w 858141"/>
                <a:gd name="connsiteY7" fmla="*/ 35408 h 309197"/>
                <a:gd name="connsiteX0" fmla="*/ 858141 w 858141"/>
                <a:gd name="connsiteY0" fmla="*/ 0 h 316526"/>
                <a:gd name="connsiteX1" fmla="*/ 837689 w 858141"/>
                <a:gd name="connsiteY1" fmla="*/ 42220 h 316526"/>
                <a:gd name="connsiteX2" fmla="*/ 359721 w 858141"/>
                <a:gd name="connsiteY2" fmla="*/ 316526 h 316526"/>
                <a:gd name="connsiteX3" fmla="*/ 7418 w 858141"/>
                <a:gd name="connsiteY3" fmla="*/ 131838 h 316526"/>
                <a:gd name="connsiteX4" fmla="*/ 0 w 858141"/>
                <a:gd name="connsiteY4" fmla="*/ 121764 h 316526"/>
                <a:gd name="connsiteX5" fmla="*/ 106698 w 858141"/>
                <a:gd name="connsiteY5" fmla="*/ 181691 h 316526"/>
                <a:gd name="connsiteX6" fmla="*/ 363464 w 858141"/>
                <a:gd name="connsiteY6" fmla="*/ 235331 h 316526"/>
                <a:gd name="connsiteX7" fmla="*/ 829907 w 858141"/>
                <a:gd name="connsiteY7" fmla="*/ 35408 h 316526"/>
                <a:gd name="connsiteX8" fmla="*/ 858141 w 858141"/>
                <a:gd name="connsiteY8" fmla="*/ 0 h 316526"/>
                <a:gd name="connsiteX0" fmla="*/ 858141 w 858141"/>
                <a:gd name="connsiteY0" fmla="*/ 0 h 316526"/>
                <a:gd name="connsiteX1" fmla="*/ 837689 w 858141"/>
                <a:gd name="connsiteY1" fmla="*/ 42220 h 316526"/>
                <a:gd name="connsiteX2" fmla="*/ 359721 w 858141"/>
                <a:gd name="connsiteY2" fmla="*/ 316526 h 316526"/>
                <a:gd name="connsiteX3" fmla="*/ 7418 w 858141"/>
                <a:gd name="connsiteY3" fmla="*/ 131838 h 316526"/>
                <a:gd name="connsiteX4" fmla="*/ 0 w 858141"/>
                <a:gd name="connsiteY4" fmla="*/ 121764 h 316526"/>
                <a:gd name="connsiteX5" fmla="*/ 106698 w 858141"/>
                <a:gd name="connsiteY5" fmla="*/ 181691 h 316526"/>
                <a:gd name="connsiteX6" fmla="*/ 363464 w 858141"/>
                <a:gd name="connsiteY6" fmla="*/ 235331 h 316526"/>
                <a:gd name="connsiteX7" fmla="*/ 829907 w 858141"/>
                <a:gd name="connsiteY7" fmla="*/ 35408 h 316526"/>
                <a:gd name="connsiteX8" fmla="*/ 858141 w 858141"/>
                <a:gd name="connsiteY8" fmla="*/ 0 h 316526"/>
                <a:gd name="connsiteX0" fmla="*/ 858141 w 858141"/>
                <a:gd name="connsiteY0" fmla="*/ 0 h 316582"/>
                <a:gd name="connsiteX1" fmla="*/ 837689 w 858141"/>
                <a:gd name="connsiteY1" fmla="*/ 42220 h 316582"/>
                <a:gd name="connsiteX2" fmla="*/ 359721 w 858141"/>
                <a:gd name="connsiteY2" fmla="*/ 316526 h 316582"/>
                <a:gd name="connsiteX3" fmla="*/ 7418 w 858141"/>
                <a:gd name="connsiteY3" fmla="*/ 131838 h 316582"/>
                <a:gd name="connsiteX4" fmla="*/ 0 w 858141"/>
                <a:gd name="connsiteY4" fmla="*/ 121764 h 316582"/>
                <a:gd name="connsiteX5" fmla="*/ 106698 w 858141"/>
                <a:gd name="connsiteY5" fmla="*/ 181691 h 316582"/>
                <a:gd name="connsiteX6" fmla="*/ 363464 w 858141"/>
                <a:gd name="connsiteY6" fmla="*/ 235331 h 316582"/>
                <a:gd name="connsiteX7" fmla="*/ 829907 w 858141"/>
                <a:gd name="connsiteY7" fmla="*/ 35408 h 316582"/>
                <a:gd name="connsiteX8" fmla="*/ 858141 w 858141"/>
                <a:gd name="connsiteY8" fmla="*/ 0 h 316582"/>
                <a:gd name="connsiteX0" fmla="*/ 858141 w 858141"/>
                <a:gd name="connsiteY0" fmla="*/ 0 h 316526"/>
                <a:gd name="connsiteX1" fmla="*/ 837689 w 858141"/>
                <a:gd name="connsiteY1" fmla="*/ 42220 h 316526"/>
                <a:gd name="connsiteX2" fmla="*/ 359721 w 858141"/>
                <a:gd name="connsiteY2" fmla="*/ 316526 h 316526"/>
                <a:gd name="connsiteX3" fmla="*/ 7418 w 858141"/>
                <a:gd name="connsiteY3" fmla="*/ 131838 h 316526"/>
                <a:gd name="connsiteX4" fmla="*/ 0 w 858141"/>
                <a:gd name="connsiteY4" fmla="*/ 121764 h 316526"/>
                <a:gd name="connsiteX5" fmla="*/ 106698 w 858141"/>
                <a:gd name="connsiteY5" fmla="*/ 181691 h 316526"/>
                <a:gd name="connsiteX6" fmla="*/ 363464 w 858141"/>
                <a:gd name="connsiteY6" fmla="*/ 235331 h 316526"/>
                <a:gd name="connsiteX7" fmla="*/ 829907 w 858141"/>
                <a:gd name="connsiteY7" fmla="*/ 35408 h 316526"/>
                <a:gd name="connsiteX8" fmla="*/ 858141 w 858141"/>
                <a:gd name="connsiteY8" fmla="*/ 0 h 316526"/>
                <a:gd name="connsiteX0" fmla="*/ 858141 w 858141"/>
                <a:gd name="connsiteY0" fmla="*/ 0 h 316526"/>
                <a:gd name="connsiteX1" fmla="*/ 837689 w 858141"/>
                <a:gd name="connsiteY1" fmla="*/ 42220 h 316526"/>
                <a:gd name="connsiteX2" fmla="*/ 418723 w 858141"/>
                <a:gd name="connsiteY2" fmla="*/ 316526 h 316526"/>
                <a:gd name="connsiteX3" fmla="*/ 7418 w 858141"/>
                <a:gd name="connsiteY3" fmla="*/ 131838 h 316526"/>
                <a:gd name="connsiteX4" fmla="*/ 0 w 858141"/>
                <a:gd name="connsiteY4" fmla="*/ 121764 h 316526"/>
                <a:gd name="connsiteX5" fmla="*/ 106698 w 858141"/>
                <a:gd name="connsiteY5" fmla="*/ 181691 h 316526"/>
                <a:gd name="connsiteX6" fmla="*/ 363464 w 858141"/>
                <a:gd name="connsiteY6" fmla="*/ 235331 h 316526"/>
                <a:gd name="connsiteX7" fmla="*/ 829907 w 858141"/>
                <a:gd name="connsiteY7" fmla="*/ 35408 h 316526"/>
                <a:gd name="connsiteX8" fmla="*/ 858141 w 858141"/>
                <a:gd name="connsiteY8" fmla="*/ 0 h 316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58141" h="316526">
                  <a:moveTo>
                    <a:pt x="858141" y="0"/>
                  </a:moveTo>
                  <a:lnTo>
                    <a:pt x="837689" y="42220"/>
                  </a:lnTo>
                  <a:cubicBezTo>
                    <a:pt x="740570" y="203295"/>
                    <a:pt x="572944" y="316524"/>
                    <a:pt x="418723" y="316526"/>
                  </a:cubicBezTo>
                  <a:cubicBezTo>
                    <a:pt x="264502" y="316528"/>
                    <a:pt x="105216" y="241420"/>
                    <a:pt x="7418" y="131838"/>
                  </a:cubicBezTo>
                  <a:lnTo>
                    <a:pt x="0" y="121764"/>
                  </a:lnTo>
                  <a:lnTo>
                    <a:pt x="106698" y="181691"/>
                  </a:lnTo>
                  <a:cubicBezTo>
                    <a:pt x="185618" y="216231"/>
                    <a:pt x="272385" y="235331"/>
                    <a:pt x="363464" y="235331"/>
                  </a:cubicBezTo>
                  <a:cubicBezTo>
                    <a:pt x="545622" y="235331"/>
                    <a:pt x="710534" y="158931"/>
                    <a:pt x="829907" y="35408"/>
                  </a:cubicBezTo>
                  <a:lnTo>
                    <a:pt x="858141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21AF5A73-FEE5-4FD0-92F7-4536C0DB8D31}"/>
                </a:ext>
              </a:extLst>
            </p:cNvPr>
            <p:cNvSpPr/>
            <p:nvPr/>
          </p:nvSpPr>
          <p:spPr>
            <a:xfrm>
              <a:off x="634402" y="937981"/>
              <a:ext cx="1080993" cy="1800525"/>
            </a:xfrm>
            <a:custGeom>
              <a:avLst/>
              <a:gdLst>
                <a:gd name="connsiteX0" fmla="*/ 448541 w 897082"/>
                <a:gd name="connsiteY0" fmla="*/ 0 h 1466720"/>
                <a:gd name="connsiteX1" fmla="*/ 897082 w 897082"/>
                <a:gd name="connsiteY1" fmla="*/ 448541 h 1466720"/>
                <a:gd name="connsiteX2" fmla="*/ 897082 w 897082"/>
                <a:gd name="connsiteY2" fmla="*/ 572384 h 1466720"/>
                <a:gd name="connsiteX3" fmla="*/ 623133 w 897082"/>
                <a:gd name="connsiteY3" fmla="*/ 985676 h 1466720"/>
                <a:gd name="connsiteX4" fmla="*/ 564119 w 897082"/>
                <a:gd name="connsiteY4" fmla="*/ 1003996 h 1466720"/>
                <a:gd name="connsiteX5" fmla="*/ 575827 w 897082"/>
                <a:gd name="connsiteY5" fmla="*/ 1118635 h 1466720"/>
                <a:gd name="connsiteX6" fmla="*/ 603105 w 897082"/>
                <a:gd name="connsiteY6" fmla="*/ 1118635 h 1466720"/>
                <a:gd name="connsiteX7" fmla="*/ 786798 w 897082"/>
                <a:gd name="connsiteY7" fmla="*/ 1292678 h 1466720"/>
                <a:gd name="connsiteX8" fmla="*/ 786797 w 897082"/>
                <a:gd name="connsiteY8" fmla="*/ 1466720 h 1466720"/>
                <a:gd name="connsiteX9" fmla="*/ 188668 w 897082"/>
                <a:gd name="connsiteY9" fmla="*/ 1466720 h 1466720"/>
                <a:gd name="connsiteX10" fmla="*/ 188668 w 897082"/>
                <a:gd name="connsiteY10" fmla="*/ 1292678 h 1466720"/>
                <a:gd name="connsiteX11" fmla="*/ 300860 w 897082"/>
                <a:gd name="connsiteY11" fmla="*/ 1132312 h 1466720"/>
                <a:gd name="connsiteX12" fmla="*/ 352270 w 897082"/>
                <a:gd name="connsiteY12" fmla="*/ 1122478 h 1466720"/>
                <a:gd name="connsiteX13" fmla="*/ 363516 w 897082"/>
                <a:gd name="connsiteY13" fmla="*/ 1012354 h 1466720"/>
                <a:gd name="connsiteX14" fmla="*/ 358144 w 897082"/>
                <a:gd name="connsiteY14" fmla="*/ 1011812 h 1466720"/>
                <a:gd name="connsiteX15" fmla="*/ 0 w 897082"/>
                <a:gd name="connsiteY15" fmla="*/ 572384 h 1466720"/>
                <a:gd name="connsiteX16" fmla="*/ 0 w 897082"/>
                <a:gd name="connsiteY16" fmla="*/ 448541 h 1466720"/>
                <a:gd name="connsiteX17" fmla="*/ 448541 w 897082"/>
                <a:gd name="connsiteY17" fmla="*/ 0 h 1466720"/>
                <a:gd name="connsiteX0" fmla="*/ 448541 w 897082"/>
                <a:gd name="connsiteY0" fmla="*/ 0 h 1466720"/>
                <a:gd name="connsiteX1" fmla="*/ 897082 w 897082"/>
                <a:gd name="connsiteY1" fmla="*/ 448541 h 1466720"/>
                <a:gd name="connsiteX2" fmla="*/ 897082 w 897082"/>
                <a:gd name="connsiteY2" fmla="*/ 572384 h 1466720"/>
                <a:gd name="connsiteX3" fmla="*/ 623133 w 897082"/>
                <a:gd name="connsiteY3" fmla="*/ 985676 h 1466720"/>
                <a:gd name="connsiteX4" fmla="*/ 564119 w 897082"/>
                <a:gd name="connsiteY4" fmla="*/ 1003996 h 1466720"/>
                <a:gd name="connsiteX5" fmla="*/ 575827 w 897082"/>
                <a:gd name="connsiteY5" fmla="*/ 1118635 h 1466720"/>
                <a:gd name="connsiteX6" fmla="*/ 603105 w 897082"/>
                <a:gd name="connsiteY6" fmla="*/ 1118635 h 1466720"/>
                <a:gd name="connsiteX7" fmla="*/ 786798 w 897082"/>
                <a:gd name="connsiteY7" fmla="*/ 1292678 h 1466720"/>
                <a:gd name="connsiteX8" fmla="*/ 786797 w 897082"/>
                <a:gd name="connsiteY8" fmla="*/ 1466720 h 1466720"/>
                <a:gd name="connsiteX9" fmla="*/ 188668 w 897082"/>
                <a:gd name="connsiteY9" fmla="*/ 1466720 h 1466720"/>
                <a:gd name="connsiteX10" fmla="*/ 188668 w 897082"/>
                <a:gd name="connsiteY10" fmla="*/ 1292678 h 1466720"/>
                <a:gd name="connsiteX11" fmla="*/ 300860 w 897082"/>
                <a:gd name="connsiteY11" fmla="*/ 1132312 h 1466720"/>
                <a:gd name="connsiteX12" fmla="*/ 352270 w 897082"/>
                <a:gd name="connsiteY12" fmla="*/ 1122478 h 1466720"/>
                <a:gd name="connsiteX13" fmla="*/ 363516 w 897082"/>
                <a:gd name="connsiteY13" fmla="*/ 1012354 h 1466720"/>
                <a:gd name="connsiteX14" fmla="*/ 358144 w 897082"/>
                <a:gd name="connsiteY14" fmla="*/ 1011812 h 1466720"/>
                <a:gd name="connsiteX15" fmla="*/ 0 w 897082"/>
                <a:gd name="connsiteY15" fmla="*/ 572384 h 1466720"/>
                <a:gd name="connsiteX16" fmla="*/ 448541 w 897082"/>
                <a:gd name="connsiteY16" fmla="*/ 0 h 1466720"/>
                <a:gd name="connsiteX0" fmla="*/ 448541 w 897082"/>
                <a:gd name="connsiteY0" fmla="*/ 0 h 1466720"/>
                <a:gd name="connsiteX1" fmla="*/ 897082 w 897082"/>
                <a:gd name="connsiteY1" fmla="*/ 572384 h 1466720"/>
                <a:gd name="connsiteX2" fmla="*/ 623133 w 897082"/>
                <a:gd name="connsiteY2" fmla="*/ 985676 h 1466720"/>
                <a:gd name="connsiteX3" fmla="*/ 564119 w 897082"/>
                <a:gd name="connsiteY3" fmla="*/ 1003996 h 1466720"/>
                <a:gd name="connsiteX4" fmla="*/ 575827 w 897082"/>
                <a:gd name="connsiteY4" fmla="*/ 1118635 h 1466720"/>
                <a:gd name="connsiteX5" fmla="*/ 603105 w 897082"/>
                <a:gd name="connsiteY5" fmla="*/ 1118635 h 1466720"/>
                <a:gd name="connsiteX6" fmla="*/ 786798 w 897082"/>
                <a:gd name="connsiteY6" fmla="*/ 1292678 h 1466720"/>
                <a:gd name="connsiteX7" fmla="*/ 786797 w 897082"/>
                <a:gd name="connsiteY7" fmla="*/ 1466720 h 1466720"/>
                <a:gd name="connsiteX8" fmla="*/ 188668 w 897082"/>
                <a:gd name="connsiteY8" fmla="*/ 1466720 h 1466720"/>
                <a:gd name="connsiteX9" fmla="*/ 188668 w 897082"/>
                <a:gd name="connsiteY9" fmla="*/ 1292678 h 1466720"/>
                <a:gd name="connsiteX10" fmla="*/ 300860 w 897082"/>
                <a:gd name="connsiteY10" fmla="*/ 1132312 h 1466720"/>
                <a:gd name="connsiteX11" fmla="*/ 352270 w 897082"/>
                <a:gd name="connsiteY11" fmla="*/ 1122478 h 1466720"/>
                <a:gd name="connsiteX12" fmla="*/ 363516 w 897082"/>
                <a:gd name="connsiteY12" fmla="*/ 1012354 h 1466720"/>
                <a:gd name="connsiteX13" fmla="*/ 358144 w 897082"/>
                <a:gd name="connsiteY13" fmla="*/ 1011812 h 1466720"/>
                <a:gd name="connsiteX14" fmla="*/ 0 w 897082"/>
                <a:gd name="connsiteY14" fmla="*/ 572384 h 1466720"/>
                <a:gd name="connsiteX15" fmla="*/ 448541 w 897082"/>
                <a:gd name="connsiteY15" fmla="*/ 0 h 1466720"/>
                <a:gd name="connsiteX0" fmla="*/ 448541 w 897082"/>
                <a:gd name="connsiteY0" fmla="*/ 30 h 1466750"/>
                <a:gd name="connsiteX1" fmla="*/ 897082 w 897082"/>
                <a:gd name="connsiteY1" fmla="*/ 572414 h 1466750"/>
                <a:gd name="connsiteX2" fmla="*/ 623133 w 897082"/>
                <a:gd name="connsiteY2" fmla="*/ 985706 h 1466750"/>
                <a:gd name="connsiteX3" fmla="*/ 564119 w 897082"/>
                <a:gd name="connsiteY3" fmla="*/ 1004026 h 1466750"/>
                <a:gd name="connsiteX4" fmla="*/ 575827 w 897082"/>
                <a:gd name="connsiteY4" fmla="*/ 1118665 h 1466750"/>
                <a:gd name="connsiteX5" fmla="*/ 603105 w 897082"/>
                <a:gd name="connsiteY5" fmla="*/ 1118665 h 1466750"/>
                <a:gd name="connsiteX6" fmla="*/ 786798 w 897082"/>
                <a:gd name="connsiteY6" fmla="*/ 1292708 h 1466750"/>
                <a:gd name="connsiteX7" fmla="*/ 786797 w 897082"/>
                <a:gd name="connsiteY7" fmla="*/ 1466750 h 1466750"/>
                <a:gd name="connsiteX8" fmla="*/ 188668 w 897082"/>
                <a:gd name="connsiteY8" fmla="*/ 1466750 h 1466750"/>
                <a:gd name="connsiteX9" fmla="*/ 188668 w 897082"/>
                <a:gd name="connsiteY9" fmla="*/ 1292708 h 1466750"/>
                <a:gd name="connsiteX10" fmla="*/ 300860 w 897082"/>
                <a:gd name="connsiteY10" fmla="*/ 1132342 h 1466750"/>
                <a:gd name="connsiteX11" fmla="*/ 352270 w 897082"/>
                <a:gd name="connsiteY11" fmla="*/ 1122508 h 1466750"/>
                <a:gd name="connsiteX12" fmla="*/ 363516 w 897082"/>
                <a:gd name="connsiteY12" fmla="*/ 1012384 h 1466750"/>
                <a:gd name="connsiteX13" fmla="*/ 358144 w 897082"/>
                <a:gd name="connsiteY13" fmla="*/ 1011842 h 1466750"/>
                <a:gd name="connsiteX14" fmla="*/ 0 w 897082"/>
                <a:gd name="connsiteY14" fmla="*/ 572414 h 1466750"/>
                <a:gd name="connsiteX15" fmla="*/ 448541 w 897082"/>
                <a:gd name="connsiteY15" fmla="*/ 30 h 1466750"/>
                <a:gd name="connsiteX0" fmla="*/ 448541 w 897082"/>
                <a:gd name="connsiteY0" fmla="*/ 28 h 1494417"/>
                <a:gd name="connsiteX1" fmla="*/ 897082 w 897082"/>
                <a:gd name="connsiteY1" fmla="*/ 600081 h 1494417"/>
                <a:gd name="connsiteX2" fmla="*/ 623133 w 897082"/>
                <a:gd name="connsiteY2" fmla="*/ 1013373 h 1494417"/>
                <a:gd name="connsiteX3" fmla="*/ 564119 w 897082"/>
                <a:gd name="connsiteY3" fmla="*/ 1031693 h 1494417"/>
                <a:gd name="connsiteX4" fmla="*/ 575827 w 897082"/>
                <a:gd name="connsiteY4" fmla="*/ 1146332 h 1494417"/>
                <a:gd name="connsiteX5" fmla="*/ 603105 w 897082"/>
                <a:gd name="connsiteY5" fmla="*/ 1146332 h 1494417"/>
                <a:gd name="connsiteX6" fmla="*/ 786798 w 897082"/>
                <a:gd name="connsiteY6" fmla="*/ 1320375 h 1494417"/>
                <a:gd name="connsiteX7" fmla="*/ 786797 w 897082"/>
                <a:gd name="connsiteY7" fmla="*/ 1494417 h 1494417"/>
                <a:gd name="connsiteX8" fmla="*/ 188668 w 897082"/>
                <a:gd name="connsiteY8" fmla="*/ 1494417 h 1494417"/>
                <a:gd name="connsiteX9" fmla="*/ 188668 w 897082"/>
                <a:gd name="connsiteY9" fmla="*/ 1320375 h 1494417"/>
                <a:gd name="connsiteX10" fmla="*/ 300860 w 897082"/>
                <a:gd name="connsiteY10" fmla="*/ 1160009 h 1494417"/>
                <a:gd name="connsiteX11" fmla="*/ 352270 w 897082"/>
                <a:gd name="connsiteY11" fmla="*/ 1150175 h 1494417"/>
                <a:gd name="connsiteX12" fmla="*/ 363516 w 897082"/>
                <a:gd name="connsiteY12" fmla="*/ 1040051 h 1494417"/>
                <a:gd name="connsiteX13" fmla="*/ 358144 w 897082"/>
                <a:gd name="connsiteY13" fmla="*/ 1039509 h 1494417"/>
                <a:gd name="connsiteX14" fmla="*/ 0 w 897082"/>
                <a:gd name="connsiteY14" fmla="*/ 600081 h 1494417"/>
                <a:gd name="connsiteX15" fmla="*/ 448541 w 897082"/>
                <a:gd name="connsiteY15" fmla="*/ 28 h 1494417"/>
                <a:gd name="connsiteX0" fmla="*/ 449076 w 897617"/>
                <a:gd name="connsiteY0" fmla="*/ 28 h 1494417"/>
                <a:gd name="connsiteX1" fmla="*/ 897617 w 897617"/>
                <a:gd name="connsiteY1" fmla="*/ 600081 h 1494417"/>
                <a:gd name="connsiteX2" fmla="*/ 623668 w 897617"/>
                <a:gd name="connsiteY2" fmla="*/ 1013373 h 1494417"/>
                <a:gd name="connsiteX3" fmla="*/ 564654 w 897617"/>
                <a:gd name="connsiteY3" fmla="*/ 1031693 h 1494417"/>
                <a:gd name="connsiteX4" fmla="*/ 576362 w 897617"/>
                <a:gd name="connsiteY4" fmla="*/ 1146332 h 1494417"/>
                <a:gd name="connsiteX5" fmla="*/ 603640 w 897617"/>
                <a:gd name="connsiteY5" fmla="*/ 1146332 h 1494417"/>
                <a:gd name="connsiteX6" fmla="*/ 787333 w 897617"/>
                <a:gd name="connsiteY6" fmla="*/ 1320375 h 1494417"/>
                <a:gd name="connsiteX7" fmla="*/ 787332 w 897617"/>
                <a:gd name="connsiteY7" fmla="*/ 1494417 h 1494417"/>
                <a:gd name="connsiteX8" fmla="*/ 189203 w 897617"/>
                <a:gd name="connsiteY8" fmla="*/ 1494417 h 1494417"/>
                <a:gd name="connsiteX9" fmla="*/ 189203 w 897617"/>
                <a:gd name="connsiteY9" fmla="*/ 1320375 h 1494417"/>
                <a:gd name="connsiteX10" fmla="*/ 301395 w 897617"/>
                <a:gd name="connsiteY10" fmla="*/ 1160009 h 1494417"/>
                <a:gd name="connsiteX11" fmla="*/ 352805 w 897617"/>
                <a:gd name="connsiteY11" fmla="*/ 1150175 h 1494417"/>
                <a:gd name="connsiteX12" fmla="*/ 364051 w 897617"/>
                <a:gd name="connsiteY12" fmla="*/ 1040051 h 1494417"/>
                <a:gd name="connsiteX13" fmla="*/ 358679 w 897617"/>
                <a:gd name="connsiteY13" fmla="*/ 1039509 h 1494417"/>
                <a:gd name="connsiteX14" fmla="*/ 535 w 897617"/>
                <a:gd name="connsiteY14" fmla="*/ 600081 h 1494417"/>
                <a:gd name="connsiteX15" fmla="*/ 449076 w 897617"/>
                <a:gd name="connsiteY15" fmla="*/ 28 h 1494417"/>
                <a:gd name="connsiteX0" fmla="*/ 449076 w 897617"/>
                <a:gd name="connsiteY0" fmla="*/ 3 h 1494392"/>
                <a:gd name="connsiteX1" fmla="*/ 897617 w 897617"/>
                <a:gd name="connsiteY1" fmla="*/ 600056 h 1494392"/>
                <a:gd name="connsiteX2" fmla="*/ 623668 w 897617"/>
                <a:gd name="connsiteY2" fmla="*/ 1013348 h 1494392"/>
                <a:gd name="connsiteX3" fmla="*/ 564654 w 897617"/>
                <a:gd name="connsiteY3" fmla="*/ 1031668 h 1494392"/>
                <a:gd name="connsiteX4" fmla="*/ 576362 w 897617"/>
                <a:gd name="connsiteY4" fmla="*/ 1146307 h 1494392"/>
                <a:gd name="connsiteX5" fmla="*/ 603640 w 897617"/>
                <a:gd name="connsiteY5" fmla="*/ 1146307 h 1494392"/>
                <a:gd name="connsiteX6" fmla="*/ 787333 w 897617"/>
                <a:gd name="connsiteY6" fmla="*/ 1320350 h 1494392"/>
                <a:gd name="connsiteX7" fmla="*/ 787332 w 897617"/>
                <a:gd name="connsiteY7" fmla="*/ 1494392 h 1494392"/>
                <a:gd name="connsiteX8" fmla="*/ 189203 w 897617"/>
                <a:gd name="connsiteY8" fmla="*/ 1494392 h 1494392"/>
                <a:gd name="connsiteX9" fmla="*/ 189203 w 897617"/>
                <a:gd name="connsiteY9" fmla="*/ 1320350 h 1494392"/>
                <a:gd name="connsiteX10" fmla="*/ 301395 w 897617"/>
                <a:gd name="connsiteY10" fmla="*/ 1159984 h 1494392"/>
                <a:gd name="connsiteX11" fmla="*/ 352805 w 897617"/>
                <a:gd name="connsiteY11" fmla="*/ 1150150 h 1494392"/>
                <a:gd name="connsiteX12" fmla="*/ 364051 w 897617"/>
                <a:gd name="connsiteY12" fmla="*/ 1040026 h 1494392"/>
                <a:gd name="connsiteX13" fmla="*/ 358679 w 897617"/>
                <a:gd name="connsiteY13" fmla="*/ 1039484 h 1494392"/>
                <a:gd name="connsiteX14" fmla="*/ 535 w 897617"/>
                <a:gd name="connsiteY14" fmla="*/ 607961 h 1494392"/>
                <a:gd name="connsiteX15" fmla="*/ 449076 w 897617"/>
                <a:gd name="connsiteY15" fmla="*/ 3 h 1494392"/>
                <a:gd name="connsiteX0" fmla="*/ 448594 w 897135"/>
                <a:gd name="connsiteY0" fmla="*/ 3 h 1494392"/>
                <a:gd name="connsiteX1" fmla="*/ 897135 w 897135"/>
                <a:gd name="connsiteY1" fmla="*/ 600056 h 1494392"/>
                <a:gd name="connsiteX2" fmla="*/ 623186 w 897135"/>
                <a:gd name="connsiteY2" fmla="*/ 1013348 h 1494392"/>
                <a:gd name="connsiteX3" fmla="*/ 564172 w 897135"/>
                <a:gd name="connsiteY3" fmla="*/ 1031668 h 1494392"/>
                <a:gd name="connsiteX4" fmla="*/ 575880 w 897135"/>
                <a:gd name="connsiteY4" fmla="*/ 1146307 h 1494392"/>
                <a:gd name="connsiteX5" fmla="*/ 603158 w 897135"/>
                <a:gd name="connsiteY5" fmla="*/ 1146307 h 1494392"/>
                <a:gd name="connsiteX6" fmla="*/ 786851 w 897135"/>
                <a:gd name="connsiteY6" fmla="*/ 1320350 h 1494392"/>
                <a:gd name="connsiteX7" fmla="*/ 786850 w 897135"/>
                <a:gd name="connsiteY7" fmla="*/ 1494392 h 1494392"/>
                <a:gd name="connsiteX8" fmla="*/ 188721 w 897135"/>
                <a:gd name="connsiteY8" fmla="*/ 1494392 h 1494392"/>
                <a:gd name="connsiteX9" fmla="*/ 188721 w 897135"/>
                <a:gd name="connsiteY9" fmla="*/ 1320350 h 1494392"/>
                <a:gd name="connsiteX10" fmla="*/ 300913 w 897135"/>
                <a:gd name="connsiteY10" fmla="*/ 1159984 h 1494392"/>
                <a:gd name="connsiteX11" fmla="*/ 352323 w 897135"/>
                <a:gd name="connsiteY11" fmla="*/ 1150150 h 1494392"/>
                <a:gd name="connsiteX12" fmla="*/ 363569 w 897135"/>
                <a:gd name="connsiteY12" fmla="*/ 1040026 h 1494392"/>
                <a:gd name="connsiteX13" fmla="*/ 358197 w 897135"/>
                <a:gd name="connsiteY13" fmla="*/ 1039484 h 1494392"/>
                <a:gd name="connsiteX14" fmla="*/ 53 w 897135"/>
                <a:gd name="connsiteY14" fmla="*/ 607961 h 1494392"/>
                <a:gd name="connsiteX15" fmla="*/ 448594 w 897135"/>
                <a:gd name="connsiteY15" fmla="*/ 3 h 1494392"/>
                <a:gd name="connsiteX0" fmla="*/ 448654 w 897195"/>
                <a:gd name="connsiteY0" fmla="*/ 3 h 1494392"/>
                <a:gd name="connsiteX1" fmla="*/ 897195 w 897195"/>
                <a:gd name="connsiteY1" fmla="*/ 600056 h 1494392"/>
                <a:gd name="connsiteX2" fmla="*/ 623246 w 897195"/>
                <a:gd name="connsiteY2" fmla="*/ 1013348 h 1494392"/>
                <a:gd name="connsiteX3" fmla="*/ 564232 w 897195"/>
                <a:gd name="connsiteY3" fmla="*/ 1031668 h 1494392"/>
                <a:gd name="connsiteX4" fmla="*/ 575940 w 897195"/>
                <a:gd name="connsiteY4" fmla="*/ 1146307 h 1494392"/>
                <a:gd name="connsiteX5" fmla="*/ 603218 w 897195"/>
                <a:gd name="connsiteY5" fmla="*/ 1146307 h 1494392"/>
                <a:gd name="connsiteX6" fmla="*/ 786911 w 897195"/>
                <a:gd name="connsiteY6" fmla="*/ 1320350 h 1494392"/>
                <a:gd name="connsiteX7" fmla="*/ 786910 w 897195"/>
                <a:gd name="connsiteY7" fmla="*/ 1494392 h 1494392"/>
                <a:gd name="connsiteX8" fmla="*/ 188781 w 897195"/>
                <a:gd name="connsiteY8" fmla="*/ 1494392 h 1494392"/>
                <a:gd name="connsiteX9" fmla="*/ 188781 w 897195"/>
                <a:gd name="connsiteY9" fmla="*/ 1320350 h 1494392"/>
                <a:gd name="connsiteX10" fmla="*/ 300973 w 897195"/>
                <a:gd name="connsiteY10" fmla="*/ 1159984 h 1494392"/>
                <a:gd name="connsiteX11" fmla="*/ 352383 w 897195"/>
                <a:gd name="connsiteY11" fmla="*/ 1150150 h 1494392"/>
                <a:gd name="connsiteX12" fmla="*/ 363629 w 897195"/>
                <a:gd name="connsiteY12" fmla="*/ 1040026 h 1494392"/>
                <a:gd name="connsiteX13" fmla="*/ 358257 w 897195"/>
                <a:gd name="connsiteY13" fmla="*/ 1039484 h 1494392"/>
                <a:gd name="connsiteX14" fmla="*/ 113 w 897195"/>
                <a:gd name="connsiteY14" fmla="*/ 607961 h 1494392"/>
                <a:gd name="connsiteX15" fmla="*/ 448654 w 897195"/>
                <a:gd name="connsiteY15" fmla="*/ 3 h 1494392"/>
                <a:gd name="connsiteX0" fmla="*/ 448644 w 897185"/>
                <a:gd name="connsiteY0" fmla="*/ 3 h 1494392"/>
                <a:gd name="connsiteX1" fmla="*/ 897185 w 897185"/>
                <a:gd name="connsiteY1" fmla="*/ 600056 h 1494392"/>
                <a:gd name="connsiteX2" fmla="*/ 623236 w 897185"/>
                <a:gd name="connsiteY2" fmla="*/ 1013348 h 1494392"/>
                <a:gd name="connsiteX3" fmla="*/ 564222 w 897185"/>
                <a:gd name="connsiteY3" fmla="*/ 1031668 h 1494392"/>
                <a:gd name="connsiteX4" fmla="*/ 575930 w 897185"/>
                <a:gd name="connsiteY4" fmla="*/ 1146307 h 1494392"/>
                <a:gd name="connsiteX5" fmla="*/ 603208 w 897185"/>
                <a:gd name="connsiteY5" fmla="*/ 1146307 h 1494392"/>
                <a:gd name="connsiteX6" fmla="*/ 786901 w 897185"/>
                <a:gd name="connsiteY6" fmla="*/ 1320350 h 1494392"/>
                <a:gd name="connsiteX7" fmla="*/ 786900 w 897185"/>
                <a:gd name="connsiteY7" fmla="*/ 1494392 h 1494392"/>
                <a:gd name="connsiteX8" fmla="*/ 188771 w 897185"/>
                <a:gd name="connsiteY8" fmla="*/ 1494392 h 1494392"/>
                <a:gd name="connsiteX9" fmla="*/ 188771 w 897185"/>
                <a:gd name="connsiteY9" fmla="*/ 1320350 h 1494392"/>
                <a:gd name="connsiteX10" fmla="*/ 300963 w 897185"/>
                <a:gd name="connsiteY10" fmla="*/ 1159984 h 1494392"/>
                <a:gd name="connsiteX11" fmla="*/ 352373 w 897185"/>
                <a:gd name="connsiteY11" fmla="*/ 1150150 h 1494392"/>
                <a:gd name="connsiteX12" fmla="*/ 363619 w 897185"/>
                <a:gd name="connsiteY12" fmla="*/ 1040026 h 1494392"/>
                <a:gd name="connsiteX13" fmla="*/ 358247 w 897185"/>
                <a:gd name="connsiteY13" fmla="*/ 1039484 h 1494392"/>
                <a:gd name="connsiteX14" fmla="*/ 103 w 897185"/>
                <a:gd name="connsiteY14" fmla="*/ 607961 h 1494392"/>
                <a:gd name="connsiteX15" fmla="*/ 448644 w 897185"/>
                <a:gd name="connsiteY15" fmla="*/ 3 h 1494392"/>
                <a:gd name="connsiteX0" fmla="*/ 448644 w 897198"/>
                <a:gd name="connsiteY0" fmla="*/ 3 h 1494392"/>
                <a:gd name="connsiteX1" fmla="*/ 897185 w 897198"/>
                <a:gd name="connsiteY1" fmla="*/ 600056 h 1494392"/>
                <a:gd name="connsiteX2" fmla="*/ 623236 w 897198"/>
                <a:gd name="connsiteY2" fmla="*/ 1013348 h 1494392"/>
                <a:gd name="connsiteX3" fmla="*/ 564222 w 897198"/>
                <a:gd name="connsiteY3" fmla="*/ 1031668 h 1494392"/>
                <a:gd name="connsiteX4" fmla="*/ 575930 w 897198"/>
                <a:gd name="connsiteY4" fmla="*/ 1146307 h 1494392"/>
                <a:gd name="connsiteX5" fmla="*/ 603208 w 897198"/>
                <a:gd name="connsiteY5" fmla="*/ 1146307 h 1494392"/>
                <a:gd name="connsiteX6" fmla="*/ 786901 w 897198"/>
                <a:gd name="connsiteY6" fmla="*/ 1320350 h 1494392"/>
                <a:gd name="connsiteX7" fmla="*/ 786900 w 897198"/>
                <a:gd name="connsiteY7" fmla="*/ 1494392 h 1494392"/>
                <a:gd name="connsiteX8" fmla="*/ 188771 w 897198"/>
                <a:gd name="connsiteY8" fmla="*/ 1494392 h 1494392"/>
                <a:gd name="connsiteX9" fmla="*/ 188771 w 897198"/>
                <a:gd name="connsiteY9" fmla="*/ 1320350 h 1494392"/>
                <a:gd name="connsiteX10" fmla="*/ 300963 w 897198"/>
                <a:gd name="connsiteY10" fmla="*/ 1159984 h 1494392"/>
                <a:gd name="connsiteX11" fmla="*/ 352373 w 897198"/>
                <a:gd name="connsiteY11" fmla="*/ 1150150 h 1494392"/>
                <a:gd name="connsiteX12" fmla="*/ 363619 w 897198"/>
                <a:gd name="connsiteY12" fmla="*/ 1040026 h 1494392"/>
                <a:gd name="connsiteX13" fmla="*/ 358247 w 897198"/>
                <a:gd name="connsiteY13" fmla="*/ 1039484 h 1494392"/>
                <a:gd name="connsiteX14" fmla="*/ 103 w 897198"/>
                <a:gd name="connsiteY14" fmla="*/ 607961 h 1494392"/>
                <a:gd name="connsiteX15" fmla="*/ 448644 w 897198"/>
                <a:gd name="connsiteY15" fmla="*/ 3 h 14943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897198" h="1494392">
                  <a:moveTo>
                    <a:pt x="448644" y="3"/>
                  </a:moveTo>
                  <a:cubicBezTo>
                    <a:pt x="748363" y="-1315"/>
                    <a:pt x="895756" y="423918"/>
                    <a:pt x="897185" y="600056"/>
                  </a:cubicBezTo>
                  <a:cubicBezTo>
                    <a:pt x="898614" y="776194"/>
                    <a:pt x="784224" y="945256"/>
                    <a:pt x="623236" y="1013348"/>
                  </a:cubicBezTo>
                  <a:lnTo>
                    <a:pt x="564222" y="1031668"/>
                  </a:lnTo>
                  <a:lnTo>
                    <a:pt x="575930" y="1146307"/>
                  </a:lnTo>
                  <a:lnTo>
                    <a:pt x="603208" y="1146307"/>
                  </a:lnTo>
                  <a:cubicBezTo>
                    <a:pt x="704659" y="1146307"/>
                    <a:pt x="786901" y="1224229"/>
                    <a:pt x="786901" y="1320350"/>
                  </a:cubicBezTo>
                  <a:cubicBezTo>
                    <a:pt x="786901" y="1378364"/>
                    <a:pt x="786900" y="1436378"/>
                    <a:pt x="786900" y="1494392"/>
                  </a:cubicBezTo>
                  <a:lnTo>
                    <a:pt x="188771" y="1494392"/>
                  </a:lnTo>
                  <a:lnTo>
                    <a:pt x="188771" y="1320350"/>
                  </a:lnTo>
                  <a:cubicBezTo>
                    <a:pt x="188771" y="1248259"/>
                    <a:pt x="235032" y="1186406"/>
                    <a:pt x="300963" y="1159984"/>
                  </a:cubicBezTo>
                  <a:lnTo>
                    <a:pt x="352373" y="1150150"/>
                  </a:lnTo>
                  <a:lnTo>
                    <a:pt x="363619" y="1040026"/>
                  </a:lnTo>
                  <a:lnTo>
                    <a:pt x="358247" y="1039484"/>
                  </a:lnTo>
                  <a:cubicBezTo>
                    <a:pt x="153855" y="997660"/>
                    <a:pt x="4747" y="897576"/>
                    <a:pt x="103" y="607961"/>
                  </a:cubicBezTo>
                  <a:cubicBezTo>
                    <a:pt x="-4541" y="318346"/>
                    <a:pt x="148925" y="1321"/>
                    <a:pt x="448644" y="3"/>
                  </a:cubicBez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9DDB228B-2559-450E-B9A0-BCA3F13EA805}"/>
                </a:ext>
              </a:extLst>
            </p:cNvPr>
            <p:cNvGrpSpPr/>
            <p:nvPr/>
          </p:nvGrpSpPr>
          <p:grpSpPr>
            <a:xfrm flipH="1">
              <a:off x="1237638" y="1489571"/>
              <a:ext cx="191251" cy="406408"/>
              <a:chOff x="3234293" y="1489571"/>
              <a:chExt cx="245573" cy="406408"/>
            </a:xfrm>
          </p:grpSpPr>
          <p:sp>
            <p:nvSpPr>
              <p:cNvPr id="17" name="円/楕円 368">
                <a:extLst>
                  <a:ext uri="{FF2B5EF4-FFF2-40B4-BE49-F238E27FC236}">
                    <a16:creationId xmlns:a16="http://schemas.microsoft.com/office/drawing/2014/main" id="{696A70D9-5CE4-437A-93E2-8F473FD5BFA3}"/>
                  </a:ext>
                </a:extLst>
              </p:cNvPr>
              <p:cNvSpPr/>
              <p:nvPr/>
            </p:nvSpPr>
            <p:spPr>
              <a:xfrm rot="900000" flipH="1">
                <a:off x="3234293" y="1489571"/>
                <a:ext cx="245573" cy="406408"/>
              </a:xfrm>
              <a:custGeom>
                <a:avLst/>
                <a:gdLst>
                  <a:gd name="connsiteX0" fmla="*/ 0 w 216246"/>
                  <a:gd name="connsiteY0" fmla="*/ 168522 h 337044"/>
                  <a:gd name="connsiteX1" fmla="*/ 108123 w 216246"/>
                  <a:gd name="connsiteY1" fmla="*/ 0 h 337044"/>
                  <a:gd name="connsiteX2" fmla="*/ 216246 w 216246"/>
                  <a:gd name="connsiteY2" fmla="*/ 168522 h 337044"/>
                  <a:gd name="connsiteX3" fmla="*/ 108123 w 216246"/>
                  <a:gd name="connsiteY3" fmla="*/ 337044 h 337044"/>
                  <a:gd name="connsiteX4" fmla="*/ 0 w 216246"/>
                  <a:gd name="connsiteY4" fmla="*/ 168522 h 337044"/>
                  <a:gd name="connsiteX0" fmla="*/ 0 w 227371"/>
                  <a:gd name="connsiteY0" fmla="*/ 170508 h 339030"/>
                  <a:gd name="connsiteX1" fmla="*/ 108123 w 227371"/>
                  <a:gd name="connsiteY1" fmla="*/ 1986 h 339030"/>
                  <a:gd name="connsiteX2" fmla="*/ 211667 w 227371"/>
                  <a:gd name="connsiteY2" fmla="*/ 83801 h 339030"/>
                  <a:gd name="connsiteX3" fmla="*/ 216246 w 227371"/>
                  <a:gd name="connsiteY3" fmla="*/ 170508 h 339030"/>
                  <a:gd name="connsiteX4" fmla="*/ 108123 w 227371"/>
                  <a:gd name="connsiteY4" fmla="*/ 339030 h 339030"/>
                  <a:gd name="connsiteX5" fmla="*/ 0 w 227371"/>
                  <a:gd name="connsiteY5" fmla="*/ 170508 h 339030"/>
                  <a:gd name="connsiteX0" fmla="*/ 216246 w 307686"/>
                  <a:gd name="connsiteY0" fmla="*/ 170508 h 339030"/>
                  <a:gd name="connsiteX1" fmla="*/ 108123 w 307686"/>
                  <a:gd name="connsiteY1" fmla="*/ 339030 h 339030"/>
                  <a:gd name="connsiteX2" fmla="*/ 0 w 307686"/>
                  <a:gd name="connsiteY2" fmla="*/ 170508 h 339030"/>
                  <a:gd name="connsiteX3" fmla="*/ 108123 w 307686"/>
                  <a:gd name="connsiteY3" fmla="*/ 1986 h 339030"/>
                  <a:gd name="connsiteX4" fmla="*/ 211667 w 307686"/>
                  <a:gd name="connsiteY4" fmla="*/ 83801 h 339030"/>
                  <a:gd name="connsiteX5" fmla="*/ 307686 w 307686"/>
                  <a:gd name="connsiteY5" fmla="*/ 261948 h 339030"/>
                  <a:gd name="connsiteX0" fmla="*/ 216246 w 216246"/>
                  <a:gd name="connsiteY0" fmla="*/ 170508 h 339030"/>
                  <a:gd name="connsiteX1" fmla="*/ 108123 w 216246"/>
                  <a:gd name="connsiteY1" fmla="*/ 339030 h 339030"/>
                  <a:gd name="connsiteX2" fmla="*/ 0 w 216246"/>
                  <a:gd name="connsiteY2" fmla="*/ 170508 h 339030"/>
                  <a:gd name="connsiteX3" fmla="*/ 108123 w 216246"/>
                  <a:gd name="connsiteY3" fmla="*/ 1986 h 339030"/>
                  <a:gd name="connsiteX4" fmla="*/ 211667 w 216246"/>
                  <a:gd name="connsiteY4" fmla="*/ 83801 h 339030"/>
                  <a:gd name="connsiteX0" fmla="*/ 108123 w 211667"/>
                  <a:gd name="connsiteY0" fmla="*/ 339030 h 339030"/>
                  <a:gd name="connsiteX1" fmla="*/ 0 w 211667"/>
                  <a:gd name="connsiteY1" fmla="*/ 170508 h 339030"/>
                  <a:gd name="connsiteX2" fmla="*/ 108123 w 211667"/>
                  <a:gd name="connsiteY2" fmla="*/ 1986 h 339030"/>
                  <a:gd name="connsiteX3" fmla="*/ 211667 w 211667"/>
                  <a:gd name="connsiteY3" fmla="*/ 83801 h 339030"/>
                  <a:gd name="connsiteX0" fmla="*/ 108123 w 211667"/>
                  <a:gd name="connsiteY0" fmla="*/ 340366 h 340366"/>
                  <a:gd name="connsiteX1" fmla="*/ 0 w 211667"/>
                  <a:gd name="connsiteY1" fmla="*/ 171844 h 340366"/>
                  <a:gd name="connsiteX2" fmla="*/ 108123 w 211667"/>
                  <a:gd name="connsiteY2" fmla="*/ 3322 h 340366"/>
                  <a:gd name="connsiteX3" fmla="*/ 211667 w 211667"/>
                  <a:gd name="connsiteY3" fmla="*/ 85137 h 340366"/>
                  <a:gd name="connsiteX0" fmla="*/ 108123 w 203820"/>
                  <a:gd name="connsiteY0" fmla="*/ 338586 h 338586"/>
                  <a:gd name="connsiteX1" fmla="*/ 0 w 203820"/>
                  <a:gd name="connsiteY1" fmla="*/ 170064 h 338586"/>
                  <a:gd name="connsiteX2" fmla="*/ 108123 w 203820"/>
                  <a:gd name="connsiteY2" fmla="*/ 1542 h 338586"/>
                  <a:gd name="connsiteX3" fmla="*/ 203820 w 203820"/>
                  <a:gd name="connsiteY3" fmla="*/ 103441 h 338586"/>
                  <a:gd name="connsiteX0" fmla="*/ 108123 w 203820"/>
                  <a:gd name="connsiteY0" fmla="*/ 337309 h 337309"/>
                  <a:gd name="connsiteX1" fmla="*/ 0 w 203820"/>
                  <a:gd name="connsiteY1" fmla="*/ 168787 h 337309"/>
                  <a:gd name="connsiteX2" fmla="*/ 108123 w 203820"/>
                  <a:gd name="connsiteY2" fmla="*/ 265 h 337309"/>
                  <a:gd name="connsiteX3" fmla="*/ 203820 w 203820"/>
                  <a:gd name="connsiteY3" fmla="*/ 102164 h 337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3820" h="337309">
                    <a:moveTo>
                      <a:pt x="108123" y="337309"/>
                    </a:moveTo>
                    <a:cubicBezTo>
                      <a:pt x="48408" y="337309"/>
                      <a:pt x="0" y="261859"/>
                      <a:pt x="0" y="168787"/>
                    </a:cubicBezTo>
                    <a:cubicBezTo>
                      <a:pt x="0" y="75715"/>
                      <a:pt x="49017" y="-5227"/>
                      <a:pt x="108123" y="265"/>
                    </a:cubicBezTo>
                    <a:cubicBezTo>
                      <a:pt x="167229" y="5757"/>
                      <a:pt x="195044" y="39575"/>
                      <a:pt x="203820" y="102164"/>
                    </a:cubicBezTo>
                  </a:path>
                </a:pathLst>
              </a:custGeom>
              <a:solidFill>
                <a:schemeClr val="accent2">
                  <a:lumMod val="20000"/>
                  <a:lumOff val="8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8" name="円/楕円 369">
                <a:extLst>
                  <a:ext uri="{FF2B5EF4-FFF2-40B4-BE49-F238E27FC236}">
                    <a16:creationId xmlns:a16="http://schemas.microsoft.com/office/drawing/2014/main" id="{5C23198A-B3C0-4F7E-84BA-38A7D4686CED}"/>
                  </a:ext>
                </a:extLst>
              </p:cNvPr>
              <p:cNvSpPr/>
              <p:nvPr/>
            </p:nvSpPr>
            <p:spPr>
              <a:xfrm rot="900000" flipH="1">
                <a:off x="3287276" y="1560120"/>
                <a:ext cx="145381" cy="266390"/>
              </a:xfrm>
              <a:custGeom>
                <a:avLst/>
                <a:gdLst>
                  <a:gd name="connsiteX0" fmla="*/ 0 w 137951"/>
                  <a:gd name="connsiteY0" fmla="*/ 109765 h 219530"/>
                  <a:gd name="connsiteX1" fmla="*/ 68976 w 137951"/>
                  <a:gd name="connsiteY1" fmla="*/ 0 h 219530"/>
                  <a:gd name="connsiteX2" fmla="*/ 137952 w 137951"/>
                  <a:gd name="connsiteY2" fmla="*/ 109765 h 219530"/>
                  <a:gd name="connsiteX3" fmla="*/ 68976 w 137951"/>
                  <a:gd name="connsiteY3" fmla="*/ 219530 h 219530"/>
                  <a:gd name="connsiteX4" fmla="*/ 0 w 137951"/>
                  <a:gd name="connsiteY4" fmla="*/ 109765 h 219530"/>
                  <a:gd name="connsiteX0" fmla="*/ 0 w 137952"/>
                  <a:gd name="connsiteY0" fmla="*/ 109765 h 219530"/>
                  <a:gd name="connsiteX1" fmla="*/ 68976 w 137952"/>
                  <a:gd name="connsiteY1" fmla="*/ 0 h 219530"/>
                  <a:gd name="connsiteX2" fmla="*/ 137952 w 137952"/>
                  <a:gd name="connsiteY2" fmla="*/ 109765 h 219530"/>
                  <a:gd name="connsiteX3" fmla="*/ 68976 w 137952"/>
                  <a:gd name="connsiteY3" fmla="*/ 219530 h 219530"/>
                  <a:gd name="connsiteX4" fmla="*/ 0 w 137952"/>
                  <a:gd name="connsiteY4" fmla="*/ 109765 h 219530"/>
                  <a:gd name="connsiteX0" fmla="*/ 0 w 120663"/>
                  <a:gd name="connsiteY0" fmla="*/ 110869 h 221097"/>
                  <a:gd name="connsiteX1" fmla="*/ 68976 w 120663"/>
                  <a:gd name="connsiteY1" fmla="*/ 1104 h 221097"/>
                  <a:gd name="connsiteX2" fmla="*/ 120663 w 120663"/>
                  <a:gd name="connsiteY2" fmla="*/ 74187 h 221097"/>
                  <a:gd name="connsiteX3" fmla="*/ 68976 w 120663"/>
                  <a:gd name="connsiteY3" fmla="*/ 220634 h 221097"/>
                  <a:gd name="connsiteX4" fmla="*/ 0 w 120663"/>
                  <a:gd name="connsiteY4" fmla="*/ 110869 h 221097"/>
                  <a:gd name="connsiteX0" fmla="*/ 0 w 120663"/>
                  <a:gd name="connsiteY0" fmla="*/ 110869 h 221097"/>
                  <a:gd name="connsiteX1" fmla="*/ 68976 w 120663"/>
                  <a:gd name="connsiteY1" fmla="*/ 1104 h 221097"/>
                  <a:gd name="connsiteX2" fmla="*/ 120663 w 120663"/>
                  <a:gd name="connsiteY2" fmla="*/ 74187 h 221097"/>
                  <a:gd name="connsiteX3" fmla="*/ 68976 w 120663"/>
                  <a:gd name="connsiteY3" fmla="*/ 220634 h 221097"/>
                  <a:gd name="connsiteX4" fmla="*/ 0 w 120663"/>
                  <a:gd name="connsiteY4" fmla="*/ 110869 h 221097"/>
                  <a:gd name="connsiteX0" fmla="*/ 0 w 120663"/>
                  <a:gd name="connsiteY0" fmla="*/ 110869 h 221097"/>
                  <a:gd name="connsiteX1" fmla="*/ 68976 w 120663"/>
                  <a:gd name="connsiteY1" fmla="*/ 1104 h 221097"/>
                  <a:gd name="connsiteX2" fmla="*/ 120663 w 120663"/>
                  <a:gd name="connsiteY2" fmla="*/ 74187 h 221097"/>
                  <a:gd name="connsiteX3" fmla="*/ 68976 w 120663"/>
                  <a:gd name="connsiteY3" fmla="*/ 220634 h 221097"/>
                  <a:gd name="connsiteX4" fmla="*/ 0 w 120663"/>
                  <a:gd name="connsiteY4" fmla="*/ 110869 h 2210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0663" h="221097">
                    <a:moveTo>
                      <a:pt x="0" y="110869"/>
                    </a:moveTo>
                    <a:cubicBezTo>
                      <a:pt x="0" y="50247"/>
                      <a:pt x="48866" y="7218"/>
                      <a:pt x="68976" y="1104"/>
                    </a:cubicBezTo>
                    <a:cubicBezTo>
                      <a:pt x="89086" y="-5010"/>
                      <a:pt x="120663" y="13565"/>
                      <a:pt x="120663" y="74187"/>
                    </a:cubicBezTo>
                    <a:cubicBezTo>
                      <a:pt x="77082" y="150249"/>
                      <a:pt x="71181" y="180139"/>
                      <a:pt x="68976" y="220634"/>
                    </a:cubicBezTo>
                    <a:cubicBezTo>
                      <a:pt x="48866" y="226748"/>
                      <a:pt x="0" y="171491"/>
                      <a:pt x="0" y="110869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71AF7163-9917-455E-8FCF-A898835CB51C}"/>
                </a:ext>
              </a:extLst>
            </p:cNvPr>
            <p:cNvSpPr/>
            <p:nvPr/>
          </p:nvSpPr>
          <p:spPr>
            <a:xfrm>
              <a:off x="609462" y="2319116"/>
              <a:ext cx="1165334" cy="1230066"/>
            </a:xfrm>
            <a:custGeom>
              <a:avLst/>
              <a:gdLst>
                <a:gd name="connsiteX0" fmla="*/ 702404 w 1068476"/>
                <a:gd name="connsiteY0" fmla="*/ 0 h 1020925"/>
                <a:gd name="connsiteX1" fmla="*/ 763059 w 1068476"/>
                <a:gd name="connsiteY1" fmla="*/ 0 h 1020925"/>
                <a:gd name="connsiteX2" fmla="*/ 1068476 w 1068476"/>
                <a:gd name="connsiteY2" fmla="*/ 320391 h 1020925"/>
                <a:gd name="connsiteX3" fmla="*/ 1068476 w 1068476"/>
                <a:gd name="connsiteY3" fmla="*/ 1020925 h 1020925"/>
                <a:gd name="connsiteX4" fmla="*/ 139988 w 1068476"/>
                <a:gd name="connsiteY4" fmla="*/ 1020925 h 1020925"/>
                <a:gd name="connsiteX5" fmla="*/ 55941 w 1068476"/>
                <a:gd name="connsiteY5" fmla="*/ 706710 h 1020925"/>
                <a:gd name="connsiteX6" fmla="*/ 55941 w 1068476"/>
                <a:gd name="connsiteY6" fmla="*/ 285753 h 1020925"/>
                <a:gd name="connsiteX7" fmla="*/ 189768 w 1068476"/>
                <a:gd name="connsiteY7" fmla="*/ 138877 h 1020925"/>
                <a:gd name="connsiteX8" fmla="*/ 371719 w 1068476"/>
                <a:gd name="connsiteY8" fmla="*/ 10385 h 1020925"/>
                <a:gd name="connsiteX9" fmla="*/ 390924 w 1068476"/>
                <a:gd name="connsiteY9" fmla="*/ 7678 h 1020925"/>
                <a:gd name="connsiteX10" fmla="*/ 356988 w 1068476"/>
                <a:gd name="connsiteY10" fmla="*/ 72107 h 1020925"/>
                <a:gd name="connsiteX11" fmla="*/ 362948 w 1068476"/>
                <a:gd name="connsiteY11" fmla="*/ 186423 h 1020925"/>
                <a:gd name="connsiteX12" fmla="*/ 632972 w 1068476"/>
                <a:gd name="connsiteY12" fmla="*/ 86497 h 1020925"/>
                <a:gd name="connsiteX13" fmla="*/ 698289 w 1068476"/>
                <a:gd name="connsiteY13" fmla="*/ 7813 h 1020925"/>
                <a:gd name="connsiteX0" fmla="*/ 676999 w 1043071"/>
                <a:gd name="connsiteY0" fmla="*/ 0 h 1020925"/>
                <a:gd name="connsiteX1" fmla="*/ 737654 w 1043071"/>
                <a:gd name="connsiteY1" fmla="*/ 0 h 1020925"/>
                <a:gd name="connsiteX2" fmla="*/ 1043071 w 1043071"/>
                <a:gd name="connsiteY2" fmla="*/ 320391 h 1020925"/>
                <a:gd name="connsiteX3" fmla="*/ 1043071 w 1043071"/>
                <a:gd name="connsiteY3" fmla="*/ 1020925 h 1020925"/>
                <a:gd name="connsiteX4" fmla="*/ 114583 w 1043071"/>
                <a:gd name="connsiteY4" fmla="*/ 1020925 h 1020925"/>
                <a:gd name="connsiteX5" fmla="*/ 30536 w 1043071"/>
                <a:gd name="connsiteY5" fmla="*/ 706710 h 1020925"/>
                <a:gd name="connsiteX6" fmla="*/ 61493 w 1043071"/>
                <a:gd name="connsiteY6" fmla="*/ 340521 h 1020925"/>
                <a:gd name="connsiteX7" fmla="*/ 164363 w 1043071"/>
                <a:gd name="connsiteY7" fmla="*/ 138877 h 1020925"/>
                <a:gd name="connsiteX8" fmla="*/ 346314 w 1043071"/>
                <a:gd name="connsiteY8" fmla="*/ 10385 h 1020925"/>
                <a:gd name="connsiteX9" fmla="*/ 365519 w 1043071"/>
                <a:gd name="connsiteY9" fmla="*/ 7678 h 1020925"/>
                <a:gd name="connsiteX10" fmla="*/ 331583 w 1043071"/>
                <a:gd name="connsiteY10" fmla="*/ 72107 h 1020925"/>
                <a:gd name="connsiteX11" fmla="*/ 337543 w 1043071"/>
                <a:gd name="connsiteY11" fmla="*/ 186423 h 1020925"/>
                <a:gd name="connsiteX12" fmla="*/ 607567 w 1043071"/>
                <a:gd name="connsiteY12" fmla="*/ 86497 h 1020925"/>
                <a:gd name="connsiteX13" fmla="*/ 672884 w 1043071"/>
                <a:gd name="connsiteY13" fmla="*/ 7813 h 1020925"/>
                <a:gd name="connsiteX14" fmla="*/ 676999 w 1043071"/>
                <a:gd name="connsiteY14" fmla="*/ 0 h 1020925"/>
                <a:gd name="connsiteX0" fmla="*/ 650472 w 1016544"/>
                <a:gd name="connsiteY0" fmla="*/ 0 h 1020925"/>
                <a:gd name="connsiteX1" fmla="*/ 711127 w 1016544"/>
                <a:gd name="connsiteY1" fmla="*/ 0 h 1020925"/>
                <a:gd name="connsiteX2" fmla="*/ 1016544 w 1016544"/>
                <a:gd name="connsiteY2" fmla="*/ 320391 h 1020925"/>
                <a:gd name="connsiteX3" fmla="*/ 1016544 w 1016544"/>
                <a:gd name="connsiteY3" fmla="*/ 1020925 h 1020925"/>
                <a:gd name="connsiteX4" fmla="*/ 88056 w 1016544"/>
                <a:gd name="connsiteY4" fmla="*/ 1020925 h 1020925"/>
                <a:gd name="connsiteX5" fmla="*/ 4009 w 1016544"/>
                <a:gd name="connsiteY5" fmla="*/ 706710 h 1020925"/>
                <a:gd name="connsiteX6" fmla="*/ 34966 w 1016544"/>
                <a:gd name="connsiteY6" fmla="*/ 340521 h 1020925"/>
                <a:gd name="connsiteX7" fmla="*/ 137836 w 1016544"/>
                <a:gd name="connsiteY7" fmla="*/ 138877 h 1020925"/>
                <a:gd name="connsiteX8" fmla="*/ 319787 w 1016544"/>
                <a:gd name="connsiteY8" fmla="*/ 10385 h 1020925"/>
                <a:gd name="connsiteX9" fmla="*/ 338992 w 1016544"/>
                <a:gd name="connsiteY9" fmla="*/ 7678 h 1020925"/>
                <a:gd name="connsiteX10" fmla="*/ 305056 w 1016544"/>
                <a:gd name="connsiteY10" fmla="*/ 72107 h 1020925"/>
                <a:gd name="connsiteX11" fmla="*/ 311016 w 1016544"/>
                <a:gd name="connsiteY11" fmla="*/ 186423 h 1020925"/>
                <a:gd name="connsiteX12" fmla="*/ 581040 w 1016544"/>
                <a:gd name="connsiteY12" fmla="*/ 86497 h 1020925"/>
                <a:gd name="connsiteX13" fmla="*/ 646357 w 1016544"/>
                <a:gd name="connsiteY13" fmla="*/ 7813 h 1020925"/>
                <a:gd name="connsiteX14" fmla="*/ 650472 w 1016544"/>
                <a:gd name="connsiteY14" fmla="*/ 0 h 1020925"/>
                <a:gd name="connsiteX0" fmla="*/ 620748 w 986820"/>
                <a:gd name="connsiteY0" fmla="*/ 0 h 1020925"/>
                <a:gd name="connsiteX1" fmla="*/ 681403 w 986820"/>
                <a:gd name="connsiteY1" fmla="*/ 0 h 1020925"/>
                <a:gd name="connsiteX2" fmla="*/ 986820 w 986820"/>
                <a:gd name="connsiteY2" fmla="*/ 320391 h 1020925"/>
                <a:gd name="connsiteX3" fmla="*/ 986820 w 986820"/>
                <a:gd name="connsiteY3" fmla="*/ 1020925 h 1020925"/>
                <a:gd name="connsiteX4" fmla="*/ 58332 w 986820"/>
                <a:gd name="connsiteY4" fmla="*/ 1020925 h 1020925"/>
                <a:gd name="connsiteX5" fmla="*/ 19529 w 986820"/>
                <a:gd name="connsiteY5" fmla="*/ 704329 h 1020925"/>
                <a:gd name="connsiteX6" fmla="*/ 5242 w 986820"/>
                <a:gd name="connsiteY6" fmla="*/ 340521 h 1020925"/>
                <a:gd name="connsiteX7" fmla="*/ 108112 w 986820"/>
                <a:gd name="connsiteY7" fmla="*/ 138877 h 1020925"/>
                <a:gd name="connsiteX8" fmla="*/ 290063 w 986820"/>
                <a:gd name="connsiteY8" fmla="*/ 10385 h 1020925"/>
                <a:gd name="connsiteX9" fmla="*/ 309268 w 986820"/>
                <a:gd name="connsiteY9" fmla="*/ 7678 h 1020925"/>
                <a:gd name="connsiteX10" fmla="*/ 275332 w 986820"/>
                <a:gd name="connsiteY10" fmla="*/ 72107 h 1020925"/>
                <a:gd name="connsiteX11" fmla="*/ 281292 w 986820"/>
                <a:gd name="connsiteY11" fmla="*/ 186423 h 1020925"/>
                <a:gd name="connsiteX12" fmla="*/ 551316 w 986820"/>
                <a:gd name="connsiteY12" fmla="*/ 86497 h 1020925"/>
                <a:gd name="connsiteX13" fmla="*/ 616633 w 986820"/>
                <a:gd name="connsiteY13" fmla="*/ 7813 h 1020925"/>
                <a:gd name="connsiteX14" fmla="*/ 620748 w 986820"/>
                <a:gd name="connsiteY14" fmla="*/ 0 h 1020925"/>
                <a:gd name="connsiteX0" fmla="*/ 663135 w 1029207"/>
                <a:gd name="connsiteY0" fmla="*/ 0 h 1020925"/>
                <a:gd name="connsiteX1" fmla="*/ 723790 w 1029207"/>
                <a:gd name="connsiteY1" fmla="*/ 0 h 1020925"/>
                <a:gd name="connsiteX2" fmla="*/ 1029207 w 1029207"/>
                <a:gd name="connsiteY2" fmla="*/ 320391 h 1020925"/>
                <a:gd name="connsiteX3" fmla="*/ 1029207 w 1029207"/>
                <a:gd name="connsiteY3" fmla="*/ 1020925 h 1020925"/>
                <a:gd name="connsiteX4" fmla="*/ 100719 w 1029207"/>
                <a:gd name="connsiteY4" fmla="*/ 1020925 h 1020925"/>
                <a:gd name="connsiteX5" fmla="*/ 61916 w 1029207"/>
                <a:gd name="connsiteY5" fmla="*/ 704329 h 1020925"/>
                <a:gd name="connsiteX6" fmla="*/ 2386 w 1029207"/>
                <a:gd name="connsiteY6" fmla="*/ 433390 h 1020925"/>
                <a:gd name="connsiteX7" fmla="*/ 150499 w 1029207"/>
                <a:gd name="connsiteY7" fmla="*/ 138877 h 1020925"/>
                <a:gd name="connsiteX8" fmla="*/ 332450 w 1029207"/>
                <a:gd name="connsiteY8" fmla="*/ 10385 h 1020925"/>
                <a:gd name="connsiteX9" fmla="*/ 351655 w 1029207"/>
                <a:gd name="connsiteY9" fmla="*/ 7678 h 1020925"/>
                <a:gd name="connsiteX10" fmla="*/ 317719 w 1029207"/>
                <a:gd name="connsiteY10" fmla="*/ 72107 h 1020925"/>
                <a:gd name="connsiteX11" fmla="*/ 323679 w 1029207"/>
                <a:gd name="connsiteY11" fmla="*/ 186423 h 1020925"/>
                <a:gd name="connsiteX12" fmla="*/ 593703 w 1029207"/>
                <a:gd name="connsiteY12" fmla="*/ 86497 h 1020925"/>
                <a:gd name="connsiteX13" fmla="*/ 659020 w 1029207"/>
                <a:gd name="connsiteY13" fmla="*/ 7813 h 1020925"/>
                <a:gd name="connsiteX14" fmla="*/ 663135 w 1029207"/>
                <a:gd name="connsiteY14" fmla="*/ 0 h 1020925"/>
                <a:gd name="connsiteX0" fmla="*/ 676475 w 1042547"/>
                <a:gd name="connsiteY0" fmla="*/ 0 h 1020925"/>
                <a:gd name="connsiteX1" fmla="*/ 737130 w 1042547"/>
                <a:gd name="connsiteY1" fmla="*/ 0 h 1020925"/>
                <a:gd name="connsiteX2" fmla="*/ 1042547 w 1042547"/>
                <a:gd name="connsiteY2" fmla="*/ 320391 h 1020925"/>
                <a:gd name="connsiteX3" fmla="*/ 1042547 w 1042547"/>
                <a:gd name="connsiteY3" fmla="*/ 1020925 h 1020925"/>
                <a:gd name="connsiteX4" fmla="*/ 114059 w 1042547"/>
                <a:gd name="connsiteY4" fmla="*/ 1020925 h 1020925"/>
                <a:gd name="connsiteX5" fmla="*/ 75256 w 1042547"/>
                <a:gd name="connsiteY5" fmla="*/ 704329 h 1020925"/>
                <a:gd name="connsiteX6" fmla="*/ 15726 w 1042547"/>
                <a:gd name="connsiteY6" fmla="*/ 433390 h 1020925"/>
                <a:gd name="connsiteX7" fmla="*/ 163839 w 1042547"/>
                <a:gd name="connsiteY7" fmla="*/ 138877 h 1020925"/>
                <a:gd name="connsiteX8" fmla="*/ 345790 w 1042547"/>
                <a:gd name="connsiteY8" fmla="*/ 10385 h 1020925"/>
                <a:gd name="connsiteX9" fmla="*/ 364995 w 1042547"/>
                <a:gd name="connsiteY9" fmla="*/ 7678 h 1020925"/>
                <a:gd name="connsiteX10" fmla="*/ 331059 w 1042547"/>
                <a:gd name="connsiteY10" fmla="*/ 72107 h 1020925"/>
                <a:gd name="connsiteX11" fmla="*/ 337019 w 1042547"/>
                <a:gd name="connsiteY11" fmla="*/ 186423 h 1020925"/>
                <a:gd name="connsiteX12" fmla="*/ 607043 w 1042547"/>
                <a:gd name="connsiteY12" fmla="*/ 86497 h 1020925"/>
                <a:gd name="connsiteX13" fmla="*/ 672360 w 1042547"/>
                <a:gd name="connsiteY13" fmla="*/ 7813 h 1020925"/>
                <a:gd name="connsiteX14" fmla="*/ 676475 w 1042547"/>
                <a:gd name="connsiteY14" fmla="*/ 0 h 1020925"/>
                <a:gd name="connsiteX0" fmla="*/ 676475 w 1042547"/>
                <a:gd name="connsiteY0" fmla="*/ 0 h 1020925"/>
                <a:gd name="connsiteX1" fmla="*/ 737130 w 1042547"/>
                <a:gd name="connsiteY1" fmla="*/ 0 h 1020925"/>
                <a:gd name="connsiteX2" fmla="*/ 1042547 w 1042547"/>
                <a:gd name="connsiteY2" fmla="*/ 320391 h 1020925"/>
                <a:gd name="connsiteX3" fmla="*/ 1042547 w 1042547"/>
                <a:gd name="connsiteY3" fmla="*/ 1020925 h 1020925"/>
                <a:gd name="connsiteX4" fmla="*/ 114059 w 1042547"/>
                <a:gd name="connsiteY4" fmla="*/ 1020925 h 1020925"/>
                <a:gd name="connsiteX5" fmla="*/ 75256 w 1042547"/>
                <a:gd name="connsiteY5" fmla="*/ 704329 h 1020925"/>
                <a:gd name="connsiteX6" fmla="*/ 15726 w 1042547"/>
                <a:gd name="connsiteY6" fmla="*/ 433390 h 1020925"/>
                <a:gd name="connsiteX7" fmla="*/ 163839 w 1042547"/>
                <a:gd name="connsiteY7" fmla="*/ 138877 h 1020925"/>
                <a:gd name="connsiteX8" fmla="*/ 345790 w 1042547"/>
                <a:gd name="connsiteY8" fmla="*/ 10385 h 1020925"/>
                <a:gd name="connsiteX9" fmla="*/ 364995 w 1042547"/>
                <a:gd name="connsiteY9" fmla="*/ 7678 h 1020925"/>
                <a:gd name="connsiteX10" fmla="*/ 331059 w 1042547"/>
                <a:gd name="connsiteY10" fmla="*/ 72107 h 1020925"/>
                <a:gd name="connsiteX11" fmla="*/ 337019 w 1042547"/>
                <a:gd name="connsiteY11" fmla="*/ 186423 h 1020925"/>
                <a:gd name="connsiteX12" fmla="*/ 607043 w 1042547"/>
                <a:gd name="connsiteY12" fmla="*/ 86497 h 1020925"/>
                <a:gd name="connsiteX13" fmla="*/ 672360 w 1042547"/>
                <a:gd name="connsiteY13" fmla="*/ 7813 h 1020925"/>
                <a:gd name="connsiteX14" fmla="*/ 676475 w 1042547"/>
                <a:gd name="connsiteY14" fmla="*/ 0 h 1020925"/>
                <a:gd name="connsiteX0" fmla="*/ 660749 w 1026821"/>
                <a:gd name="connsiteY0" fmla="*/ 0 h 1020925"/>
                <a:gd name="connsiteX1" fmla="*/ 721404 w 1026821"/>
                <a:gd name="connsiteY1" fmla="*/ 0 h 1020925"/>
                <a:gd name="connsiteX2" fmla="*/ 1026821 w 1026821"/>
                <a:gd name="connsiteY2" fmla="*/ 320391 h 1020925"/>
                <a:gd name="connsiteX3" fmla="*/ 1026821 w 1026821"/>
                <a:gd name="connsiteY3" fmla="*/ 1020925 h 1020925"/>
                <a:gd name="connsiteX4" fmla="*/ 98333 w 1026821"/>
                <a:gd name="connsiteY4" fmla="*/ 1020925 h 1020925"/>
                <a:gd name="connsiteX5" fmla="*/ 0 w 1026821"/>
                <a:gd name="connsiteY5" fmla="*/ 433390 h 1020925"/>
                <a:gd name="connsiteX6" fmla="*/ 148113 w 1026821"/>
                <a:gd name="connsiteY6" fmla="*/ 138877 h 1020925"/>
                <a:gd name="connsiteX7" fmla="*/ 330064 w 1026821"/>
                <a:gd name="connsiteY7" fmla="*/ 10385 h 1020925"/>
                <a:gd name="connsiteX8" fmla="*/ 349269 w 1026821"/>
                <a:gd name="connsiteY8" fmla="*/ 7678 h 1020925"/>
                <a:gd name="connsiteX9" fmla="*/ 315333 w 1026821"/>
                <a:gd name="connsiteY9" fmla="*/ 72107 h 1020925"/>
                <a:gd name="connsiteX10" fmla="*/ 321293 w 1026821"/>
                <a:gd name="connsiteY10" fmla="*/ 186423 h 1020925"/>
                <a:gd name="connsiteX11" fmla="*/ 591317 w 1026821"/>
                <a:gd name="connsiteY11" fmla="*/ 86497 h 1020925"/>
                <a:gd name="connsiteX12" fmla="*/ 656634 w 1026821"/>
                <a:gd name="connsiteY12" fmla="*/ 7813 h 1020925"/>
                <a:gd name="connsiteX13" fmla="*/ 660749 w 1026821"/>
                <a:gd name="connsiteY13" fmla="*/ 0 h 1020925"/>
                <a:gd name="connsiteX0" fmla="*/ 679490 w 1045562"/>
                <a:gd name="connsiteY0" fmla="*/ 0 h 1020925"/>
                <a:gd name="connsiteX1" fmla="*/ 740145 w 1045562"/>
                <a:gd name="connsiteY1" fmla="*/ 0 h 1020925"/>
                <a:gd name="connsiteX2" fmla="*/ 1045562 w 1045562"/>
                <a:gd name="connsiteY2" fmla="*/ 320391 h 1020925"/>
                <a:gd name="connsiteX3" fmla="*/ 1045562 w 1045562"/>
                <a:gd name="connsiteY3" fmla="*/ 1020925 h 1020925"/>
                <a:gd name="connsiteX4" fmla="*/ 117074 w 1045562"/>
                <a:gd name="connsiteY4" fmla="*/ 1020925 h 1020925"/>
                <a:gd name="connsiteX5" fmla="*/ 18741 w 1045562"/>
                <a:gd name="connsiteY5" fmla="*/ 433390 h 1020925"/>
                <a:gd name="connsiteX6" fmla="*/ 166854 w 1045562"/>
                <a:gd name="connsiteY6" fmla="*/ 138877 h 1020925"/>
                <a:gd name="connsiteX7" fmla="*/ 348805 w 1045562"/>
                <a:gd name="connsiteY7" fmla="*/ 10385 h 1020925"/>
                <a:gd name="connsiteX8" fmla="*/ 368010 w 1045562"/>
                <a:gd name="connsiteY8" fmla="*/ 7678 h 1020925"/>
                <a:gd name="connsiteX9" fmla="*/ 334074 w 1045562"/>
                <a:gd name="connsiteY9" fmla="*/ 72107 h 1020925"/>
                <a:gd name="connsiteX10" fmla="*/ 340034 w 1045562"/>
                <a:gd name="connsiteY10" fmla="*/ 186423 h 1020925"/>
                <a:gd name="connsiteX11" fmla="*/ 610058 w 1045562"/>
                <a:gd name="connsiteY11" fmla="*/ 86497 h 1020925"/>
                <a:gd name="connsiteX12" fmla="*/ 675375 w 1045562"/>
                <a:gd name="connsiteY12" fmla="*/ 7813 h 1020925"/>
                <a:gd name="connsiteX13" fmla="*/ 679490 w 1045562"/>
                <a:gd name="connsiteY13" fmla="*/ 0 h 1020925"/>
                <a:gd name="connsiteX0" fmla="*/ 609226 w 975298"/>
                <a:gd name="connsiteY0" fmla="*/ 0 h 1020925"/>
                <a:gd name="connsiteX1" fmla="*/ 669881 w 975298"/>
                <a:gd name="connsiteY1" fmla="*/ 0 h 1020925"/>
                <a:gd name="connsiteX2" fmla="*/ 975298 w 975298"/>
                <a:gd name="connsiteY2" fmla="*/ 320391 h 1020925"/>
                <a:gd name="connsiteX3" fmla="*/ 975298 w 975298"/>
                <a:gd name="connsiteY3" fmla="*/ 1020925 h 1020925"/>
                <a:gd name="connsiteX4" fmla="*/ 46810 w 975298"/>
                <a:gd name="connsiteY4" fmla="*/ 1020925 h 1020925"/>
                <a:gd name="connsiteX5" fmla="*/ 34202 w 975298"/>
                <a:gd name="connsiteY5" fmla="*/ 397671 h 1020925"/>
                <a:gd name="connsiteX6" fmla="*/ 96590 w 975298"/>
                <a:gd name="connsiteY6" fmla="*/ 138877 h 1020925"/>
                <a:gd name="connsiteX7" fmla="*/ 278541 w 975298"/>
                <a:gd name="connsiteY7" fmla="*/ 10385 h 1020925"/>
                <a:gd name="connsiteX8" fmla="*/ 297746 w 975298"/>
                <a:gd name="connsiteY8" fmla="*/ 7678 h 1020925"/>
                <a:gd name="connsiteX9" fmla="*/ 263810 w 975298"/>
                <a:gd name="connsiteY9" fmla="*/ 72107 h 1020925"/>
                <a:gd name="connsiteX10" fmla="*/ 269770 w 975298"/>
                <a:gd name="connsiteY10" fmla="*/ 186423 h 1020925"/>
                <a:gd name="connsiteX11" fmla="*/ 539794 w 975298"/>
                <a:gd name="connsiteY11" fmla="*/ 86497 h 1020925"/>
                <a:gd name="connsiteX12" fmla="*/ 605111 w 975298"/>
                <a:gd name="connsiteY12" fmla="*/ 7813 h 1020925"/>
                <a:gd name="connsiteX13" fmla="*/ 609226 w 975298"/>
                <a:gd name="connsiteY13" fmla="*/ 0 h 1020925"/>
                <a:gd name="connsiteX0" fmla="*/ 587650 w 953722"/>
                <a:gd name="connsiteY0" fmla="*/ 0 h 1020925"/>
                <a:gd name="connsiteX1" fmla="*/ 648305 w 953722"/>
                <a:gd name="connsiteY1" fmla="*/ 0 h 1020925"/>
                <a:gd name="connsiteX2" fmla="*/ 953722 w 953722"/>
                <a:gd name="connsiteY2" fmla="*/ 320391 h 1020925"/>
                <a:gd name="connsiteX3" fmla="*/ 953722 w 953722"/>
                <a:gd name="connsiteY3" fmla="*/ 1020925 h 1020925"/>
                <a:gd name="connsiteX4" fmla="*/ 25234 w 953722"/>
                <a:gd name="connsiteY4" fmla="*/ 1020925 h 1020925"/>
                <a:gd name="connsiteX5" fmla="*/ 12626 w 953722"/>
                <a:gd name="connsiteY5" fmla="*/ 397671 h 1020925"/>
                <a:gd name="connsiteX6" fmla="*/ 75014 w 953722"/>
                <a:gd name="connsiteY6" fmla="*/ 138877 h 1020925"/>
                <a:gd name="connsiteX7" fmla="*/ 256965 w 953722"/>
                <a:gd name="connsiteY7" fmla="*/ 10385 h 1020925"/>
                <a:gd name="connsiteX8" fmla="*/ 276170 w 953722"/>
                <a:gd name="connsiteY8" fmla="*/ 7678 h 1020925"/>
                <a:gd name="connsiteX9" fmla="*/ 242234 w 953722"/>
                <a:gd name="connsiteY9" fmla="*/ 72107 h 1020925"/>
                <a:gd name="connsiteX10" fmla="*/ 248194 w 953722"/>
                <a:gd name="connsiteY10" fmla="*/ 186423 h 1020925"/>
                <a:gd name="connsiteX11" fmla="*/ 518218 w 953722"/>
                <a:gd name="connsiteY11" fmla="*/ 86497 h 1020925"/>
                <a:gd name="connsiteX12" fmla="*/ 583535 w 953722"/>
                <a:gd name="connsiteY12" fmla="*/ 7813 h 1020925"/>
                <a:gd name="connsiteX13" fmla="*/ 587650 w 953722"/>
                <a:gd name="connsiteY13" fmla="*/ 0 h 1020925"/>
                <a:gd name="connsiteX0" fmla="*/ 585192 w 951264"/>
                <a:gd name="connsiteY0" fmla="*/ 0 h 1020925"/>
                <a:gd name="connsiteX1" fmla="*/ 645847 w 951264"/>
                <a:gd name="connsiteY1" fmla="*/ 0 h 1020925"/>
                <a:gd name="connsiteX2" fmla="*/ 951264 w 951264"/>
                <a:gd name="connsiteY2" fmla="*/ 320391 h 1020925"/>
                <a:gd name="connsiteX3" fmla="*/ 951264 w 951264"/>
                <a:gd name="connsiteY3" fmla="*/ 1020925 h 1020925"/>
                <a:gd name="connsiteX4" fmla="*/ 22776 w 951264"/>
                <a:gd name="connsiteY4" fmla="*/ 1020925 h 1020925"/>
                <a:gd name="connsiteX5" fmla="*/ 10168 w 951264"/>
                <a:gd name="connsiteY5" fmla="*/ 397671 h 1020925"/>
                <a:gd name="connsiteX6" fmla="*/ 89224 w 951264"/>
                <a:gd name="connsiteY6" fmla="*/ 143639 h 1020925"/>
                <a:gd name="connsiteX7" fmla="*/ 254507 w 951264"/>
                <a:gd name="connsiteY7" fmla="*/ 10385 h 1020925"/>
                <a:gd name="connsiteX8" fmla="*/ 273712 w 951264"/>
                <a:gd name="connsiteY8" fmla="*/ 7678 h 1020925"/>
                <a:gd name="connsiteX9" fmla="*/ 239776 w 951264"/>
                <a:gd name="connsiteY9" fmla="*/ 72107 h 1020925"/>
                <a:gd name="connsiteX10" fmla="*/ 245736 w 951264"/>
                <a:gd name="connsiteY10" fmla="*/ 186423 h 1020925"/>
                <a:gd name="connsiteX11" fmla="*/ 515760 w 951264"/>
                <a:gd name="connsiteY11" fmla="*/ 86497 h 1020925"/>
                <a:gd name="connsiteX12" fmla="*/ 581077 w 951264"/>
                <a:gd name="connsiteY12" fmla="*/ 7813 h 1020925"/>
                <a:gd name="connsiteX13" fmla="*/ 585192 w 951264"/>
                <a:gd name="connsiteY13" fmla="*/ 0 h 1020925"/>
                <a:gd name="connsiteX0" fmla="*/ 585192 w 951264"/>
                <a:gd name="connsiteY0" fmla="*/ 0 h 1020925"/>
                <a:gd name="connsiteX1" fmla="*/ 645847 w 951264"/>
                <a:gd name="connsiteY1" fmla="*/ 0 h 1020925"/>
                <a:gd name="connsiteX2" fmla="*/ 951264 w 951264"/>
                <a:gd name="connsiteY2" fmla="*/ 320391 h 1020925"/>
                <a:gd name="connsiteX3" fmla="*/ 951264 w 951264"/>
                <a:gd name="connsiteY3" fmla="*/ 1020925 h 1020925"/>
                <a:gd name="connsiteX4" fmla="*/ 22776 w 951264"/>
                <a:gd name="connsiteY4" fmla="*/ 1020925 h 1020925"/>
                <a:gd name="connsiteX5" fmla="*/ 10168 w 951264"/>
                <a:gd name="connsiteY5" fmla="*/ 397671 h 1020925"/>
                <a:gd name="connsiteX6" fmla="*/ 89224 w 951264"/>
                <a:gd name="connsiteY6" fmla="*/ 143639 h 1020925"/>
                <a:gd name="connsiteX7" fmla="*/ 254507 w 951264"/>
                <a:gd name="connsiteY7" fmla="*/ 10385 h 1020925"/>
                <a:gd name="connsiteX8" fmla="*/ 273712 w 951264"/>
                <a:gd name="connsiteY8" fmla="*/ 7678 h 1020925"/>
                <a:gd name="connsiteX9" fmla="*/ 239776 w 951264"/>
                <a:gd name="connsiteY9" fmla="*/ 72107 h 1020925"/>
                <a:gd name="connsiteX10" fmla="*/ 245736 w 951264"/>
                <a:gd name="connsiteY10" fmla="*/ 186423 h 1020925"/>
                <a:gd name="connsiteX11" fmla="*/ 515760 w 951264"/>
                <a:gd name="connsiteY11" fmla="*/ 86497 h 1020925"/>
                <a:gd name="connsiteX12" fmla="*/ 581077 w 951264"/>
                <a:gd name="connsiteY12" fmla="*/ 7813 h 1020925"/>
                <a:gd name="connsiteX13" fmla="*/ 585192 w 951264"/>
                <a:gd name="connsiteY13" fmla="*/ 0 h 1020925"/>
                <a:gd name="connsiteX0" fmla="*/ 600765 w 966837"/>
                <a:gd name="connsiteY0" fmla="*/ 0 h 1020925"/>
                <a:gd name="connsiteX1" fmla="*/ 661420 w 966837"/>
                <a:gd name="connsiteY1" fmla="*/ 0 h 1020925"/>
                <a:gd name="connsiteX2" fmla="*/ 966837 w 966837"/>
                <a:gd name="connsiteY2" fmla="*/ 320391 h 1020925"/>
                <a:gd name="connsiteX3" fmla="*/ 966837 w 966837"/>
                <a:gd name="connsiteY3" fmla="*/ 1020925 h 1020925"/>
                <a:gd name="connsiteX4" fmla="*/ 15142 w 966837"/>
                <a:gd name="connsiteY4" fmla="*/ 1020925 h 1020925"/>
                <a:gd name="connsiteX5" fmla="*/ 25741 w 966837"/>
                <a:gd name="connsiteY5" fmla="*/ 397671 h 1020925"/>
                <a:gd name="connsiteX6" fmla="*/ 104797 w 966837"/>
                <a:gd name="connsiteY6" fmla="*/ 143639 h 1020925"/>
                <a:gd name="connsiteX7" fmla="*/ 270080 w 966837"/>
                <a:gd name="connsiteY7" fmla="*/ 10385 h 1020925"/>
                <a:gd name="connsiteX8" fmla="*/ 289285 w 966837"/>
                <a:gd name="connsiteY8" fmla="*/ 7678 h 1020925"/>
                <a:gd name="connsiteX9" fmla="*/ 255349 w 966837"/>
                <a:gd name="connsiteY9" fmla="*/ 72107 h 1020925"/>
                <a:gd name="connsiteX10" fmla="*/ 261309 w 966837"/>
                <a:gd name="connsiteY10" fmla="*/ 186423 h 1020925"/>
                <a:gd name="connsiteX11" fmla="*/ 531333 w 966837"/>
                <a:gd name="connsiteY11" fmla="*/ 86497 h 1020925"/>
                <a:gd name="connsiteX12" fmla="*/ 596650 w 966837"/>
                <a:gd name="connsiteY12" fmla="*/ 7813 h 1020925"/>
                <a:gd name="connsiteX13" fmla="*/ 600765 w 966837"/>
                <a:gd name="connsiteY13" fmla="*/ 0 h 1020925"/>
                <a:gd name="connsiteX0" fmla="*/ 585623 w 951695"/>
                <a:gd name="connsiteY0" fmla="*/ 0 h 1020925"/>
                <a:gd name="connsiteX1" fmla="*/ 646278 w 951695"/>
                <a:gd name="connsiteY1" fmla="*/ 0 h 1020925"/>
                <a:gd name="connsiteX2" fmla="*/ 951695 w 951695"/>
                <a:gd name="connsiteY2" fmla="*/ 320391 h 1020925"/>
                <a:gd name="connsiteX3" fmla="*/ 951695 w 951695"/>
                <a:gd name="connsiteY3" fmla="*/ 1020925 h 1020925"/>
                <a:gd name="connsiteX4" fmla="*/ 0 w 951695"/>
                <a:gd name="connsiteY4" fmla="*/ 1020925 h 1020925"/>
                <a:gd name="connsiteX5" fmla="*/ 10599 w 951695"/>
                <a:gd name="connsiteY5" fmla="*/ 397671 h 1020925"/>
                <a:gd name="connsiteX6" fmla="*/ 89655 w 951695"/>
                <a:gd name="connsiteY6" fmla="*/ 143639 h 1020925"/>
                <a:gd name="connsiteX7" fmla="*/ 254938 w 951695"/>
                <a:gd name="connsiteY7" fmla="*/ 10385 h 1020925"/>
                <a:gd name="connsiteX8" fmla="*/ 274143 w 951695"/>
                <a:gd name="connsiteY8" fmla="*/ 7678 h 1020925"/>
                <a:gd name="connsiteX9" fmla="*/ 240207 w 951695"/>
                <a:gd name="connsiteY9" fmla="*/ 72107 h 1020925"/>
                <a:gd name="connsiteX10" fmla="*/ 246167 w 951695"/>
                <a:gd name="connsiteY10" fmla="*/ 186423 h 1020925"/>
                <a:gd name="connsiteX11" fmla="*/ 516191 w 951695"/>
                <a:gd name="connsiteY11" fmla="*/ 86497 h 1020925"/>
                <a:gd name="connsiteX12" fmla="*/ 581508 w 951695"/>
                <a:gd name="connsiteY12" fmla="*/ 7813 h 1020925"/>
                <a:gd name="connsiteX13" fmla="*/ 585623 w 951695"/>
                <a:gd name="connsiteY13" fmla="*/ 0 h 1020925"/>
                <a:gd name="connsiteX0" fmla="*/ 581679 w 947751"/>
                <a:gd name="connsiteY0" fmla="*/ 0 h 1020925"/>
                <a:gd name="connsiteX1" fmla="*/ 642334 w 947751"/>
                <a:gd name="connsiteY1" fmla="*/ 0 h 1020925"/>
                <a:gd name="connsiteX2" fmla="*/ 947751 w 947751"/>
                <a:gd name="connsiteY2" fmla="*/ 320391 h 1020925"/>
                <a:gd name="connsiteX3" fmla="*/ 947751 w 947751"/>
                <a:gd name="connsiteY3" fmla="*/ 1020925 h 1020925"/>
                <a:gd name="connsiteX4" fmla="*/ 3792 w 947751"/>
                <a:gd name="connsiteY4" fmla="*/ 1020925 h 1020925"/>
                <a:gd name="connsiteX5" fmla="*/ 6655 w 947751"/>
                <a:gd name="connsiteY5" fmla="*/ 397671 h 1020925"/>
                <a:gd name="connsiteX6" fmla="*/ 85711 w 947751"/>
                <a:gd name="connsiteY6" fmla="*/ 143639 h 1020925"/>
                <a:gd name="connsiteX7" fmla="*/ 250994 w 947751"/>
                <a:gd name="connsiteY7" fmla="*/ 10385 h 1020925"/>
                <a:gd name="connsiteX8" fmla="*/ 270199 w 947751"/>
                <a:gd name="connsiteY8" fmla="*/ 7678 h 1020925"/>
                <a:gd name="connsiteX9" fmla="*/ 236263 w 947751"/>
                <a:gd name="connsiteY9" fmla="*/ 72107 h 1020925"/>
                <a:gd name="connsiteX10" fmla="*/ 242223 w 947751"/>
                <a:gd name="connsiteY10" fmla="*/ 186423 h 1020925"/>
                <a:gd name="connsiteX11" fmla="*/ 512247 w 947751"/>
                <a:gd name="connsiteY11" fmla="*/ 86497 h 1020925"/>
                <a:gd name="connsiteX12" fmla="*/ 577564 w 947751"/>
                <a:gd name="connsiteY12" fmla="*/ 7813 h 1020925"/>
                <a:gd name="connsiteX13" fmla="*/ 581679 w 947751"/>
                <a:gd name="connsiteY13" fmla="*/ 0 h 1020925"/>
                <a:gd name="connsiteX0" fmla="*/ 580366 w 946438"/>
                <a:gd name="connsiteY0" fmla="*/ 0 h 1020925"/>
                <a:gd name="connsiteX1" fmla="*/ 641021 w 946438"/>
                <a:gd name="connsiteY1" fmla="*/ 0 h 1020925"/>
                <a:gd name="connsiteX2" fmla="*/ 946438 w 946438"/>
                <a:gd name="connsiteY2" fmla="*/ 320391 h 1020925"/>
                <a:gd name="connsiteX3" fmla="*/ 946438 w 946438"/>
                <a:gd name="connsiteY3" fmla="*/ 1020925 h 1020925"/>
                <a:gd name="connsiteX4" fmla="*/ 6347 w 946438"/>
                <a:gd name="connsiteY4" fmla="*/ 1020925 h 1020925"/>
                <a:gd name="connsiteX5" fmla="*/ 5342 w 946438"/>
                <a:gd name="connsiteY5" fmla="*/ 397671 h 1020925"/>
                <a:gd name="connsiteX6" fmla="*/ 84398 w 946438"/>
                <a:gd name="connsiteY6" fmla="*/ 143639 h 1020925"/>
                <a:gd name="connsiteX7" fmla="*/ 249681 w 946438"/>
                <a:gd name="connsiteY7" fmla="*/ 10385 h 1020925"/>
                <a:gd name="connsiteX8" fmla="*/ 268886 w 946438"/>
                <a:gd name="connsiteY8" fmla="*/ 7678 h 1020925"/>
                <a:gd name="connsiteX9" fmla="*/ 234950 w 946438"/>
                <a:gd name="connsiteY9" fmla="*/ 72107 h 1020925"/>
                <a:gd name="connsiteX10" fmla="*/ 240910 w 946438"/>
                <a:gd name="connsiteY10" fmla="*/ 186423 h 1020925"/>
                <a:gd name="connsiteX11" fmla="*/ 510934 w 946438"/>
                <a:gd name="connsiteY11" fmla="*/ 86497 h 1020925"/>
                <a:gd name="connsiteX12" fmla="*/ 576251 w 946438"/>
                <a:gd name="connsiteY12" fmla="*/ 7813 h 1020925"/>
                <a:gd name="connsiteX13" fmla="*/ 580366 w 946438"/>
                <a:gd name="connsiteY13" fmla="*/ 0 h 1020925"/>
                <a:gd name="connsiteX0" fmla="*/ 580366 w 946438"/>
                <a:gd name="connsiteY0" fmla="*/ 0 h 1020925"/>
                <a:gd name="connsiteX1" fmla="*/ 641021 w 946438"/>
                <a:gd name="connsiteY1" fmla="*/ 0 h 1020925"/>
                <a:gd name="connsiteX2" fmla="*/ 946438 w 946438"/>
                <a:gd name="connsiteY2" fmla="*/ 320391 h 1020925"/>
                <a:gd name="connsiteX3" fmla="*/ 946438 w 946438"/>
                <a:gd name="connsiteY3" fmla="*/ 1020925 h 1020925"/>
                <a:gd name="connsiteX4" fmla="*/ 6347 w 946438"/>
                <a:gd name="connsiteY4" fmla="*/ 1020925 h 1020925"/>
                <a:gd name="connsiteX5" fmla="*/ 5342 w 946438"/>
                <a:gd name="connsiteY5" fmla="*/ 397671 h 1020925"/>
                <a:gd name="connsiteX6" fmla="*/ 84398 w 946438"/>
                <a:gd name="connsiteY6" fmla="*/ 143639 h 1020925"/>
                <a:gd name="connsiteX7" fmla="*/ 249681 w 946438"/>
                <a:gd name="connsiteY7" fmla="*/ 10385 h 1020925"/>
                <a:gd name="connsiteX8" fmla="*/ 268886 w 946438"/>
                <a:gd name="connsiteY8" fmla="*/ 7678 h 1020925"/>
                <a:gd name="connsiteX9" fmla="*/ 234950 w 946438"/>
                <a:gd name="connsiteY9" fmla="*/ 72107 h 1020925"/>
                <a:gd name="connsiteX10" fmla="*/ 510934 w 946438"/>
                <a:gd name="connsiteY10" fmla="*/ 86497 h 1020925"/>
                <a:gd name="connsiteX11" fmla="*/ 576251 w 946438"/>
                <a:gd name="connsiteY11" fmla="*/ 7813 h 1020925"/>
                <a:gd name="connsiteX12" fmla="*/ 580366 w 946438"/>
                <a:gd name="connsiteY12" fmla="*/ 0 h 1020925"/>
                <a:gd name="connsiteX0" fmla="*/ 580366 w 946438"/>
                <a:gd name="connsiteY0" fmla="*/ 0 h 1020925"/>
                <a:gd name="connsiteX1" fmla="*/ 641021 w 946438"/>
                <a:gd name="connsiteY1" fmla="*/ 0 h 1020925"/>
                <a:gd name="connsiteX2" fmla="*/ 946438 w 946438"/>
                <a:gd name="connsiteY2" fmla="*/ 320391 h 1020925"/>
                <a:gd name="connsiteX3" fmla="*/ 946438 w 946438"/>
                <a:gd name="connsiteY3" fmla="*/ 1020925 h 1020925"/>
                <a:gd name="connsiteX4" fmla="*/ 6347 w 946438"/>
                <a:gd name="connsiteY4" fmla="*/ 1020925 h 1020925"/>
                <a:gd name="connsiteX5" fmla="*/ 5342 w 946438"/>
                <a:gd name="connsiteY5" fmla="*/ 397671 h 1020925"/>
                <a:gd name="connsiteX6" fmla="*/ 84398 w 946438"/>
                <a:gd name="connsiteY6" fmla="*/ 143639 h 1020925"/>
                <a:gd name="connsiteX7" fmla="*/ 249681 w 946438"/>
                <a:gd name="connsiteY7" fmla="*/ 10385 h 1020925"/>
                <a:gd name="connsiteX8" fmla="*/ 268886 w 946438"/>
                <a:gd name="connsiteY8" fmla="*/ 7678 h 1020925"/>
                <a:gd name="connsiteX9" fmla="*/ 510934 w 946438"/>
                <a:gd name="connsiteY9" fmla="*/ 86497 h 1020925"/>
                <a:gd name="connsiteX10" fmla="*/ 576251 w 946438"/>
                <a:gd name="connsiteY10" fmla="*/ 7813 h 1020925"/>
                <a:gd name="connsiteX11" fmla="*/ 580366 w 946438"/>
                <a:gd name="connsiteY11" fmla="*/ 0 h 1020925"/>
                <a:gd name="connsiteX0" fmla="*/ 580366 w 946438"/>
                <a:gd name="connsiteY0" fmla="*/ 0 h 1020925"/>
                <a:gd name="connsiteX1" fmla="*/ 641021 w 946438"/>
                <a:gd name="connsiteY1" fmla="*/ 0 h 1020925"/>
                <a:gd name="connsiteX2" fmla="*/ 946438 w 946438"/>
                <a:gd name="connsiteY2" fmla="*/ 320391 h 1020925"/>
                <a:gd name="connsiteX3" fmla="*/ 946438 w 946438"/>
                <a:gd name="connsiteY3" fmla="*/ 1020925 h 1020925"/>
                <a:gd name="connsiteX4" fmla="*/ 6347 w 946438"/>
                <a:gd name="connsiteY4" fmla="*/ 1020925 h 1020925"/>
                <a:gd name="connsiteX5" fmla="*/ 5342 w 946438"/>
                <a:gd name="connsiteY5" fmla="*/ 397671 h 1020925"/>
                <a:gd name="connsiteX6" fmla="*/ 84398 w 946438"/>
                <a:gd name="connsiteY6" fmla="*/ 143639 h 1020925"/>
                <a:gd name="connsiteX7" fmla="*/ 249681 w 946438"/>
                <a:gd name="connsiteY7" fmla="*/ 10385 h 1020925"/>
                <a:gd name="connsiteX8" fmla="*/ 268886 w 946438"/>
                <a:gd name="connsiteY8" fmla="*/ 7678 h 1020925"/>
                <a:gd name="connsiteX9" fmla="*/ 576251 w 946438"/>
                <a:gd name="connsiteY9" fmla="*/ 7813 h 1020925"/>
                <a:gd name="connsiteX10" fmla="*/ 580366 w 946438"/>
                <a:gd name="connsiteY10" fmla="*/ 0 h 1020925"/>
                <a:gd name="connsiteX0" fmla="*/ 580366 w 946438"/>
                <a:gd name="connsiteY0" fmla="*/ 0 h 1020925"/>
                <a:gd name="connsiteX1" fmla="*/ 641021 w 946438"/>
                <a:gd name="connsiteY1" fmla="*/ 0 h 1020925"/>
                <a:gd name="connsiteX2" fmla="*/ 946438 w 946438"/>
                <a:gd name="connsiteY2" fmla="*/ 320391 h 1020925"/>
                <a:gd name="connsiteX3" fmla="*/ 946438 w 946438"/>
                <a:gd name="connsiteY3" fmla="*/ 1020925 h 1020925"/>
                <a:gd name="connsiteX4" fmla="*/ 6347 w 946438"/>
                <a:gd name="connsiteY4" fmla="*/ 1020925 h 1020925"/>
                <a:gd name="connsiteX5" fmla="*/ 5342 w 946438"/>
                <a:gd name="connsiteY5" fmla="*/ 397671 h 1020925"/>
                <a:gd name="connsiteX6" fmla="*/ 84398 w 946438"/>
                <a:gd name="connsiteY6" fmla="*/ 143639 h 1020925"/>
                <a:gd name="connsiteX7" fmla="*/ 249681 w 946438"/>
                <a:gd name="connsiteY7" fmla="*/ 10385 h 1020925"/>
                <a:gd name="connsiteX8" fmla="*/ 268886 w 946438"/>
                <a:gd name="connsiteY8" fmla="*/ 7678 h 1020925"/>
                <a:gd name="connsiteX9" fmla="*/ 580366 w 946438"/>
                <a:gd name="connsiteY9" fmla="*/ 0 h 1020925"/>
                <a:gd name="connsiteX0" fmla="*/ 268886 w 946438"/>
                <a:gd name="connsiteY0" fmla="*/ 7678 h 1020925"/>
                <a:gd name="connsiteX1" fmla="*/ 641021 w 946438"/>
                <a:gd name="connsiteY1" fmla="*/ 0 h 1020925"/>
                <a:gd name="connsiteX2" fmla="*/ 946438 w 946438"/>
                <a:gd name="connsiteY2" fmla="*/ 320391 h 1020925"/>
                <a:gd name="connsiteX3" fmla="*/ 946438 w 946438"/>
                <a:gd name="connsiteY3" fmla="*/ 1020925 h 1020925"/>
                <a:gd name="connsiteX4" fmla="*/ 6347 w 946438"/>
                <a:gd name="connsiteY4" fmla="*/ 1020925 h 1020925"/>
                <a:gd name="connsiteX5" fmla="*/ 5342 w 946438"/>
                <a:gd name="connsiteY5" fmla="*/ 397671 h 1020925"/>
                <a:gd name="connsiteX6" fmla="*/ 84398 w 946438"/>
                <a:gd name="connsiteY6" fmla="*/ 143639 h 1020925"/>
                <a:gd name="connsiteX7" fmla="*/ 249681 w 946438"/>
                <a:gd name="connsiteY7" fmla="*/ 10385 h 1020925"/>
                <a:gd name="connsiteX8" fmla="*/ 268886 w 946438"/>
                <a:gd name="connsiteY8" fmla="*/ 7678 h 1020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46438" h="1020925">
                  <a:moveTo>
                    <a:pt x="268886" y="7678"/>
                  </a:moveTo>
                  <a:lnTo>
                    <a:pt x="641021" y="0"/>
                  </a:lnTo>
                  <a:cubicBezTo>
                    <a:pt x="809698" y="0"/>
                    <a:pt x="946438" y="143444"/>
                    <a:pt x="946438" y="320391"/>
                  </a:cubicBezTo>
                  <a:lnTo>
                    <a:pt x="946438" y="1020925"/>
                  </a:lnTo>
                  <a:lnTo>
                    <a:pt x="6347" y="1020925"/>
                  </a:lnTo>
                  <a:cubicBezTo>
                    <a:pt x="7301" y="813174"/>
                    <a:pt x="-7667" y="543885"/>
                    <a:pt x="5342" y="397671"/>
                  </a:cubicBezTo>
                  <a:cubicBezTo>
                    <a:pt x="18351" y="251457"/>
                    <a:pt x="46056" y="215331"/>
                    <a:pt x="84398" y="143639"/>
                  </a:cubicBezTo>
                  <a:cubicBezTo>
                    <a:pt x="120391" y="76339"/>
                    <a:pt x="180844" y="30585"/>
                    <a:pt x="249681" y="10385"/>
                  </a:cubicBezTo>
                  <a:lnTo>
                    <a:pt x="268886" y="7678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C5EE7D26-4926-4628-87B5-FD401104D92B}"/>
                </a:ext>
              </a:extLst>
            </p:cNvPr>
            <p:cNvSpPr/>
            <p:nvPr/>
          </p:nvSpPr>
          <p:spPr>
            <a:xfrm>
              <a:off x="944180" y="2251312"/>
              <a:ext cx="503620" cy="135608"/>
            </a:xfrm>
            <a:custGeom>
              <a:avLst/>
              <a:gdLst>
                <a:gd name="connsiteX0" fmla="*/ 56778 w 837032"/>
                <a:gd name="connsiteY0" fmla="*/ 0 h 135608"/>
                <a:gd name="connsiteX1" fmla="*/ 785238 w 837032"/>
                <a:gd name="connsiteY1" fmla="*/ 0 h 135608"/>
                <a:gd name="connsiteX2" fmla="*/ 837032 w 837032"/>
                <a:gd name="connsiteY2" fmla="*/ 99413 h 135608"/>
                <a:gd name="connsiteX3" fmla="*/ 670369 w 837032"/>
                <a:gd name="connsiteY3" fmla="*/ 123346 h 135608"/>
                <a:gd name="connsiteX4" fmla="*/ 385204 w 837032"/>
                <a:gd name="connsiteY4" fmla="*/ 135608 h 135608"/>
                <a:gd name="connsiteX5" fmla="*/ 100039 w 837032"/>
                <a:gd name="connsiteY5" fmla="*/ 123346 h 135608"/>
                <a:gd name="connsiteX6" fmla="*/ 0 w 837032"/>
                <a:gd name="connsiteY6" fmla="*/ 108980 h 1356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37032" h="135608">
                  <a:moveTo>
                    <a:pt x="56778" y="0"/>
                  </a:moveTo>
                  <a:lnTo>
                    <a:pt x="785238" y="0"/>
                  </a:lnTo>
                  <a:lnTo>
                    <a:pt x="837032" y="99413"/>
                  </a:lnTo>
                  <a:lnTo>
                    <a:pt x="670369" y="123346"/>
                  </a:lnTo>
                  <a:cubicBezTo>
                    <a:pt x="582720" y="131242"/>
                    <a:pt x="486356" y="135608"/>
                    <a:pt x="385204" y="135608"/>
                  </a:cubicBezTo>
                  <a:cubicBezTo>
                    <a:pt x="284052" y="135608"/>
                    <a:pt x="187688" y="131242"/>
                    <a:pt x="100039" y="123346"/>
                  </a:cubicBezTo>
                  <a:lnTo>
                    <a:pt x="0" y="10898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9" name="四角形: 上の 2 つの角を丸める 8">
              <a:extLst>
                <a:ext uri="{FF2B5EF4-FFF2-40B4-BE49-F238E27FC236}">
                  <a16:creationId xmlns:a16="http://schemas.microsoft.com/office/drawing/2014/main" id="{A27F0624-2AF6-4053-BF3F-E5535B31D532}"/>
                </a:ext>
              </a:extLst>
            </p:cNvPr>
            <p:cNvSpPr/>
            <p:nvPr/>
          </p:nvSpPr>
          <p:spPr>
            <a:xfrm>
              <a:off x="585891" y="3199162"/>
              <a:ext cx="1198681" cy="351739"/>
            </a:xfrm>
            <a:prstGeom prst="round2SameRect">
              <a:avLst>
                <a:gd name="adj1" fmla="val 15313"/>
                <a:gd name="adj2" fmla="val 0"/>
              </a:avLst>
            </a:prstGeom>
            <a:solidFill>
              <a:schemeClr val="accent1">
                <a:lumMod val="5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0" name="フリーフォーム: 図形 9">
              <a:extLst>
                <a:ext uri="{FF2B5EF4-FFF2-40B4-BE49-F238E27FC236}">
                  <a16:creationId xmlns:a16="http://schemas.microsoft.com/office/drawing/2014/main" id="{D999D1EC-6294-4909-8DBA-937FE1D38ADF}"/>
                </a:ext>
              </a:extLst>
            </p:cNvPr>
            <p:cNvSpPr/>
            <p:nvPr/>
          </p:nvSpPr>
          <p:spPr>
            <a:xfrm>
              <a:off x="1429912" y="2425212"/>
              <a:ext cx="505530" cy="1124438"/>
            </a:xfrm>
            <a:custGeom>
              <a:avLst/>
              <a:gdLst>
                <a:gd name="connsiteX0" fmla="*/ 191365 w 505530"/>
                <a:gd name="connsiteY0" fmla="*/ 0 h 1157401"/>
                <a:gd name="connsiteX1" fmla="*/ 202797 w 505530"/>
                <a:gd name="connsiteY1" fmla="*/ 7700 h 1157401"/>
                <a:gd name="connsiteX2" fmla="*/ 210455 w 505530"/>
                <a:gd name="connsiteY2" fmla="*/ 0 h 1157401"/>
                <a:gd name="connsiteX3" fmla="*/ 210455 w 505530"/>
                <a:gd name="connsiteY3" fmla="*/ 12857 h 1157401"/>
                <a:gd name="connsiteX4" fmla="*/ 228370 w 505530"/>
                <a:gd name="connsiteY4" fmla="*/ 24923 h 1157401"/>
                <a:gd name="connsiteX5" fmla="*/ 405519 w 505530"/>
                <a:gd name="connsiteY5" fmla="*/ 374029 h 1157401"/>
                <a:gd name="connsiteX6" fmla="*/ 505530 w 505530"/>
                <a:gd name="connsiteY6" fmla="*/ 1157401 h 1157401"/>
                <a:gd name="connsiteX7" fmla="*/ 202797 w 505530"/>
                <a:gd name="connsiteY7" fmla="*/ 1152811 h 1157401"/>
                <a:gd name="connsiteX8" fmla="*/ 0 w 505530"/>
                <a:gd name="connsiteY8" fmla="*/ 1157401 h 1157401"/>
                <a:gd name="connsiteX9" fmla="*/ 66996 w 505530"/>
                <a:gd name="connsiteY9" fmla="*/ 374029 h 1157401"/>
                <a:gd name="connsiteX10" fmla="*/ 185666 w 505530"/>
                <a:gd name="connsiteY10" fmla="*/ 24923 h 1157401"/>
                <a:gd name="connsiteX11" fmla="*/ 191365 w 505530"/>
                <a:gd name="connsiteY11" fmla="*/ 19193 h 1157401"/>
                <a:gd name="connsiteX0" fmla="*/ 191365 w 505530"/>
                <a:gd name="connsiteY0" fmla="*/ 0 h 1157401"/>
                <a:gd name="connsiteX1" fmla="*/ 202797 w 505530"/>
                <a:gd name="connsiteY1" fmla="*/ 7700 h 1157401"/>
                <a:gd name="connsiteX2" fmla="*/ 210455 w 505530"/>
                <a:gd name="connsiteY2" fmla="*/ 0 h 1157401"/>
                <a:gd name="connsiteX3" fmla="*/ 210455 w 505530"/>
                <a:gd name="connsiteY3" fmla="*/ 12857 h 1157401"/>
                <a:gd name="connsiteX4" fmla="*/ 228370 w 505530"/>
                <a:gd name="connsiteY4" fmla="*/ 24923 h 1157401"/>
                <a:gd name="connsiteX5" fmla="*/ 405519 w 505530"/>
                <a:gd name="connsiteY5" fmla="*/ 374029 h 1157401"/>
                <a:gd name="connsiteX6" fmla="*/ 505530 w 505530"/>
                <a:gd name="connsiteY6" fmla="*/ 1157401 h 1157401"/>
                <a:gd name="connsiteX7" fmla="*/ 0 w 505530"/>
                <a:gd name="connsiteY7" fmla="*/ 1157401 h 1157401"/>
                <a:gd name="connsiteX8" fmla="*/ 66996 w 505530"/>
                <a:gd name="connsiteY8" fmla="*/ 374029 h 1157401"/>
                <a:gd name="connsiteX9" fmla="*/ 185666 w 505530"/>
                <a:gd name="connsiteY9" fmla="*/ 24923 h 1157401"/>
                <a:gd name="connsiteX10" fmla="*/ 191365 w 505530"/>
                <a:gd name="connsiteY10" fmla="*/ 19193 h 1157401"/>
                <a:gd name="connsiteX11" fmla="*/ 191365 w 505530"/>
                <a:gd name="connsiteY11" fmla="*/ 0 h 1157401"/>
                <a:gd name="connsiteX0" fmla="*/ 191365 w 505530"/>
                <a:gd name="connsiteY0" fmla="*/ 19193 h 1157401"/>
                <a:gd name="connsiteX1" fmla="*/ 202797 w 505530"/>
                <a:gd name="connsiteY1" fmla="*/ 7700 h 1157401"/>
                <a:gd name="connsiteX2" fmla="*/ 210455 w 505530"/>
                <a:gd name="connsiteY2" fmla="*/ 0 h 1157401"/>
                <a:gd name="connsiteX3" fmla="*/ 210455 w 505530"/>
                <a:gd name="connsiteY3" fmla="*/ 12857 h 1157401"/>
                <a:gd name="connsiteX4" fmla="*/ 228370 w 505530"/>
                <a:gd name="connsiteY4" fmla="*/ 24923 h 1157401"/>
                <a:gd name="connsiteX5" fmla="*/ 405519 w 505530"/>
                <a:gd name="connsiteY5" fmla="*/ 374029 h 1157401"/>
                <a:gd name="connsiteX6" fmla="*/ 505530 w 505530"/>
                <a:gd name="connsiteY6" fmla="*/ 1157401 h 1157401"/>
                <a:gd name="connsiteX7" fmla="*/ 0 w 505530"/>
                <a:gd name="connsiteY7" fmla="*/ 1157401 h 1157401"/>
                <a:gd name="connsiteX8" fmla="*/ 66996 w 505530"/>
                <a:gd name="connsiteY8" fmla="*/ 374029 h 1157401"/>
                <a:gd name="connsiteX9" fmla="*/ 185666 w 505530"/>
                <a:gd name="connsiteY9" fmla="*/ 24923 h 1157401"/>
                <a:gd name="connsiteX10" fmla="*/ 191365 w 505530"/>
                <a:gd name="connsiteY10" fmla="*/ 19193 h 1157401"/>
                <a:gd name="connsiteX0" fmla="*/ 185666 w 505530"/>
                <a:gd name="connsiteY0" fmla="*/ 24923 h 1157401"/>
                <a:gd name="connsiteX1" fmla="*/ 202797 w 505530"/>
                <a:gd name="connsiteY1" fmla="*/ 7700 h 1157401"/>
                <a:gd name="connsiteX2" fmla="*/ 210455 w 505530"/>
                <a:gd name="connsiteY2" fmla="*/ 0 h 1157401"/>
                <a:gd name="connsiteX3" fmla="*/ 210455 w 505530"/>
                <a:gd name="connsiteY3" fmla="*/ 12857 h 1157401"/>
                <a:gd name="connsiteX4" fmla="*/ 228370 w 505530"/>
                <a:gd name="connsiteY4" fmla="*/ 24923 h 1157401"/>
                <a:gd name="connsiteX5" fmla="*/ 405519 w 505530"/>
                <a:gd name="connsiteY5" fmla="*/ 374029 h 1157401"/>
                <a:gd name="connsiteX6" fmla="*/ 505530 w 505530"/>
                <a:gd name="connsiteY6" fmla="*/ 1157401 h 1157401"/>
                <a:gd name="connsiteX7" fmla="*/ 0 w 505530"/>
                <a:gd name="connsiteY7" fmla="*/ 1157401 h 1157401"/>
                <a:gd name="connsiteX8" fmla="*/ 66996 w 505530"/>
                <a:gd name="connsiteY8" fmla="*/ 374029 h 1157401"/>
                <a:gd name="connsiteX9" fmla="*/ 185666 w 505530"/>
                <a:gd name="connsiteY9" fmla="*/ 24923 h 1157401"/>
                <a:gd name="connsiteX0" fmla="*/ 185666 w 505530"/>
                <a:gd name="connsiteY0" fmla="*/ 24923 h 1157401"/>
                <a:gd name="connsiteX1" fmla="*/ 202797 w 505530"/>
                <a:gd name="connsiteY1" fmla="*/ 7700 h 1157401"/>
                <a:gd name="connsiteX2" fmla="*/ 210455 w 505530"/>
                <a:gd name="connsiteY2" fmla="*/ 0 h 1157401"/>
                <a:gd name="connsiteX3" fmla="*/ 228370 w 505530"/>
                <a:gd name="connsiteY3" fmla="*/ 24923 h 1157401"/>
                <a:gd name="connsiteX4" fmla="*/ 405519 w 505530"/>
                <a:gd name="connsiteY4" fmla="*/ 374029 h 1157401"/>
                <a:gd name="connsiteX5" fmla="*/ 505530 w 505530"/>
                <a:gd name="connsiteY5" fmla="*/ 1157401 h 1157401"/>
                <a:gd name="connsiteX6" fmla="*/ 0 w 505530"/>
                <a:gd name="connsiteY6" fmla="*/ 1157401 h 1157401"/>
                <a:gd name="connsiteX7" fmla="*/ 66996 w 505530"/>
                <a:gd name="connsiteY7" fmla="*/ 374029 h 1157401"/>
                <a:gd name="connsiteX8" fmla="*/ 185666 w 505530"/>
                <a:gd name="connsiteY8" fmla="*/ 24923 h 1157401"/>
                <a:gd name="connsiteX0" fmla="*/ 66996 w 505530"/>
                <a:gd name="connsiteY0" fmla="*/ 374029 h 1157401"/>
                <a:gd name="connsiteX1" fmla="*/ 202797 w 505530"/>
                <a:gd name="connsiteY1" fmla="*/ 7700 h 1157401"/>
                <a:gd name="connsiteX2" fmla="*/ 210455 w 505530"/>
                <a:gd name="connsiteY2" fmla="*/ 0 h 1157401"/>
                <a:gd name="connsiteX3" fmla="*/ 228370 w 505530"/>
                <a:gd name="connsiteY3" fmla="*/ 24923 h 1157401"/>
                <a:gd name="connsiteX4" fmla="*/ 405519 w 505530"/>
                <a:gd name="connsiteY4" fmla="*/ 374029 h 1157401"/>
                <a:gd name="connsiteX5" fmla="*/ 505530 w 505530"/>
                <a:gd name="connsiteY5" fmla="*/ 1157401 h 1157401"/>
                <a:gd name="connsiteX6" fmla="*/ 0 w 505530"/>
                <a:gd name="connsiteY6" fmla="*/ 1157401 h 1157401"/>
                <a:gd name="connsiteX7" fmla="*/ 66996 w 505530"/>
                <a:gd name="connsiteY7" fmla="*/ 374029 h 1157401"/>
                <a:gd name="connsiteX0" fmla="*/ 66996 w 505530"/>
                <a:gd name="connsiteY0" fmla="*/ 366329 h 1149701"/>
                <a:gd name="connsiteX1" fmla="*/ 202797 w 505530"/>
                <a:gd name="connsiteY1" fmla="*/ 0 h 1149701"/>
                <a:gd name="connsiteX2" fmla="*/ 228370 w 505530"/>
                <a:gd name="connsiteY2" fmla="*/ 17223 h 1149701"/>
                <a:gd name="connsiteX3" fmla="*/ 405519 w 505530"/>
                <a:gd name="connsiteY3" fmla="*/ 366329 h 1149701"/>
                <a:gd name="connsiteX4" fmla="*/ 505530 w 505530"/>
                <a:gd name="connsiteY4" fmla="*/ 1149701 h 1149701"/>
                <a:gd name="connsiteX5" fmla="*/ 0 w 505530"/>
                <a:gd name="connsiteY5" fmla="*/ 1149701 h 1149701"/>
                <a:gd name="connsiteX6" fmla="*/ 66996 w 505530"/>
                <a:gd name="connsiteY6" fmla="*/ 366329 h 1149701"/>
                <a:gd name="connsiteX0" fmla="*/ 66996 w 505530"/>
                <a:gd name="connsiteY0" fmla="*/ 349106 h 1132478"/>
                <a:gd name="connsiteX1" fmla="*/ 228370 w 505530"/>
                <a:gd name="connsiteY1" fmla="*/ 0 h 1132478"/>
                <a:gd name="connsiteX2" fmla="*/ 405519 w 505530"/>
                <a:gd name="connsiteY2" fmla="*/ 349106 h 1132478"/>
                <a:gd name="connsiteX3" fmla="*/ 505530 w 505530"/>
                <a:gd name="connsiteY3" fmla="*/ 1132478 h 1132478"/>
                <a:gd name="connsiteX4" fmla="*/ 0 w 505530"/>
                <a:gd name="connsiteY4" fmla="*/ 1132478 h 1132478"/>
                <a:gd name="connsiteX5" fmla="*/ 66996 w 505530"/>
                <a:gd name="connsiteY5" fmla="*/ 349106 h 1132478"/>
                <a:gd name="connsiteX0" fmla="*/ 66996 w 505530"/>
                <a:gd name="connsiteY0" fmla="*/ 357298 h 1140670"/>
                <a:gd name="connsiteX1" fmla="*/ 125838 w 505530"/>
                <a:gd name="connsiteY1" fmla="*/ 130542 h 1140670"/>
                <a:gd name="connsiteX2" fmla="*/ 228370 w 505530"/>
                <a:gd name="connsiteY2" fmla="*/ 8192 h 1140670"/>
                <a:gd name="connsiteX3" fmla="*/ 405519 w 505530"/>
                <a:gd name="connsiteY3" fmla="*/ 357298 h 1140670"/>
                <a:gd name="connsiteX4" fmla="*/ 505530 w 505530"/>
                <a:gd name="connsiteY4" fmla="*/ 1140670 h 1140670"/>
                <a:gd name="connsiteX5" fmla="*/ 0 w 505530"/>
                <a:gd name="connsiteY5" fmla="*/ 1140670 h 1140670"/>
                <a:gd name="connsiteX6" fmla="*/ 66996 w 505530"/>
                <a:gd name="connsiteY6" fmla="*/ 357298 h 1140670"/>
                <a:gd name="connsiteX0" fmla="*/ 125838 w 505530"/>
                <a:gd name="connsiteY0" fmla="*/ 130542 h 1140670"/>
                <a:gd name="connsiteX1" fmla="*/ 228370 w 505530"/>
                <a:gd name="connsiteY1" fmla="*/ 8192 h 1140670"/>
                <a:gd name="connsiteX2" fmla="*/ 405519 w 505530"/>
                <a:gd name="connsiteY2" fmla="*/ 357298 h 1140670"/>
                <a:gd name="connsiteX3" fmla="*/ 505530 w 505530"/>
                <a:gd name="connsiteY3" fmla="*/ 1140670 h 1140670"/>
                <a:gd name="connsiteX4" fmla="*/ 0 w 505530"/>
                <a:gd name="connsiteY4" fmla="*/ 1140670 h 1140670"/>
                <a:gd name="connsiteX5" fmla="*/ 66996 w 505530"/>
                <a:gd name="connsiteY5" fmla="*/ 357298 h 1140670"/>
                <a:gd name="connsiteX6" fmla="*/ 217278 w 505530"/>
                <a:gd name="connsiteY6" fmla="*/ 222897 h 1140670"/>
                <a:gd name="connsiteX0" fmla="*/ 228370 w 505530"/>
                <a:gd name="connsiteY0" fmla="*/ 0 h 1132478"/>
                <a:gd name="connsiteX1" fmla="*/ 405519 w 505530"/>
                <a:gd name="connsiteY1" fmla="*/ 349106 h 1132478"/>
                <a:gd name="connsiteX2" fmla="*/ 505530 w 505530"/>
                <a:gd name="connsiteY2" fmla="*/ 1132478 h 1132478"/>
                <a:gd name="connsiteX3" fmla="*/ 0 w 505530"/>
                <a:gd name="connsiteY3" fmla="*/ 1132478 h 1132478"/>
                <a:gd name="connsiteX4" fmla="*/ 66996 w 505530"/>
                <a:gd name="connsiteY4" fmla="*/ 349106 h 1132478"/>
                <a:gd name="connsiteX5" fmla="*/ 217278 w 505530"/>
                <a:gd name="connsiteY5" fmla="*/ 214705 h 1132478"/>
                <a:gd name="connsiteX0" fmla="*/ 228370 w 505530"/>
                <a:gd name="connsiteY0" fmla="*/ 0 h 1132478"/>
                <a:gd name="connsiteX1" fmla="*/ 405519 w 505530"/>
                <a:gd name="connsiteY1" fmla="*/ 349106 h 1132478"/>
                <a:gd name="connsiteX2" fmla="*/ 505530 w 505530"/>
                <a:gd name="connsiteY2" fmla="*/ 1132478 h 1132478"/>
                <a:gd name="connsiteX3" fmla="*/ 0 w 505530"/>
                <a:gd name="connsiteY3" fmla="*/ 1132478 h 1132478"/>
                <a:gd name="connsiteX4" fmla="*/ 66996 w 505530"/>
                <a:gd name="connsiteY4" fmla="*/ 349106 h 1132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05530" h="1132478">
                  <a:moveTo>
                    <a:pt x="228370" y="0"/>
                  </a:moveTo>
                  <a:cubicBezTo>
                    <a:pt x="337822" y="89344"/>
                    <a:pt x="405519" y="212772"/>
                    <a:pt x="405519" y="349106"/>
                  </a:cubicBezTo>
                  <a:cubicBezTo>
                    <a:pt x="453144" y="618168"/>
                    <a:pt x="505530" y="872941"/>
                    <a:pt x="505530" y="1132478"/>
                  </a:cubicBezTo>
                  <a:lnTo>
                    <a:pt x="0" y="1132478"/>
                  </a:lnTo>
                  <a:cubicBezTo>
                    <a:pt x="0" y="872941"/>
                    <a:pt x="35093" y="618168"/>
                    <a:pt x="66996" y="349106"/>
                  </a:cubicBezTo>
                </a:path>
              </a:pathLst>
            </a:custGeom>
            <a:solidFill>
              <a:schemeClr val="accent1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 dirty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11" name="グループ化 10">
              <a:extLst>
                <a:ext uri="{FF2B5EF4-FFF2-40B4-BE49-F238E27FC236}">
                  <a16:creationId xmlns:a16="http://schemas.microsoft.com/office/drawing/2014/main" id="{6EE5504D-CA2D-428B-A619-7B3EDA0E0E1D}"/>
                </a:ext>
              </a:extLst>
            </p:cNvPr>
            <p:cNvGrpSpPr/>
            <p:nvPr/>
          </p:nvGrpSpPr>
          <p:grpSpPr>
            <a:xfrm>
              <a:off x="1437409" y="1362075"/>
              <a:ext cx="214087" cy="285108"/>
              <a:chOff x="2342284" y="1362075"/>
              <a:chExt cx="214087" cy="285108"/>
            </a:xfrm>
          </p:grpSpPr>
          <p:sp>
            <p:nvSpPr>
              <p:cNvPr id="12" name="円/楕円 416">
                <a:extLst>
                  <a:ext uri="{FF2B5EF4-FFF2-40B4-BE49-F238E27FC236}">
                    <a16:creationId xmlns:a16="http://schemas.microsoft.com/office/drawing/2014/main" id="{034D823B-E18E-471D-A1EA-23F55FCA84A8}"/>
                  </a:ext>
                </a:extLst>
              </p:cNvPr>
              <p:cNvSpPr/>
              <p:nvPr/>
            </p:nvSpPr>
            <p:spPr>
              <a:xfrm>
                <a:off x="2458918" y="1512771"/>
                <a:ext cx="62153" cy="134412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3" name="月 12">
                <a:extLst>
                  <a:ext uri="{FF2B5EF4-FFF2-40B4-BE49-F238E27FC236}">
                    <a16:creationId xmlns:a16="http://schemas.microsoft.com/office/drawing/2014/main" id="{FDDAC08E-F770-4F70-BDEC-5E86923FE580}"/>
                  </a:ext>
                </a:extLst>
              </p:cNvPr>
              <p:cNvSpPr/>
              <p:nvPr/>
            </p:nvSpPr>
            <p:spPr>
              <a:xfrm rot="5400000">
                <a:off x="2454866" y="1324151"/>
                <a:ext cx="63582" cy="139429"/>
              </a:xfrm>
              <a:prstGeom prst="moon">
                <a:avLst>
                  <a:gd name="adj" fmla="val 62051"/>
                </a:avLst>
              </a:prstGeom>
              <a:solidFill>
                <a:sysClr val="window" lastClr="FFFFFF">
                  <a:lumMod val="5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14" name="グループ化 13">
                <a:extLst>
                  <a:ext uri="{FF2B5EF4-FFF2-40B4-BE49-F238E27FC236}">
                    <a16:creationId xmlns:a16="http://schemas.microsoft.com/office/drawing/2014/main" id="{3896E12D-2240-43F0-8A32-8FC766FED59B}"/>
                  </a:ext>
                </a:extLst>
              </p:cNvPr>
              <p:cNvGrpSpPr/>
              <p:nvPr/>
            </p:nvGrpSpPr>
            <p:grpSpPr>
              <a:xfrm>
                <a:off x="2342284" y="1555536"/>
                <a:ext cx="93520" cy="89618"/>
                <a:chOff x="419854" y="787816"/>
                <a:chExt cx="226299" cy="132157"/>
              </a:xfrm>
            </p:grpSpPr>
            <p:sp>
              <p:nvSpPr>
                <p:cNvPr id="15" name="フリーフォーム: 図形 14">
                  <a:extLst>
                    <a:ext uri="{FF2B5EF4-FFF2-40B4-BE49-F238E27FC236}">
                      <a16:creationId xmlns:a16="http://schemas.microsoft.com/office/drawing/2014/main" id="{D5326560-A16C-4F8E-BC36-3CF2A2CBB8B0}"/>
                    </a:ext>
                  </a:extLst>
                </p:cNvPr>
                <p:cNvSpPr/>
                <p:nvPr/>
              </p:nvSpPr>
              <p:spPr>
                <a:xfrm rot="900000">
                  <a:off x="419854" y="787816"/>
                  <a:ext cx="226299" cy="33138"/>
                </a:xfrm>
                <a:custGeom>
                  <a:avLst/>
                  <a:gdLst>
                    <a:gd name="connsiteX0" fmla="*/ 113149 w 226299"/>
                    <a:gd name="connsiteY0" fmla="*/ 0 h 33138"/>
                    <a:gd name="connsiteX1" fmla="*/ 178102 w 226299"/>
                    <a:gd name="connsiteY1" fmla="*/ 4764 h 33138"/>
                    <a:gd name="connsiteX2" fmla="*/ 226299 w 226299"/>
                    <a:gd name="connsiteY2" fmla="*/ 16569 h 33138"/>
                    <a:gd name="connsiteX3" fmla="*/ 178102 w 226299"/>
                    <a:gd name="connsiteY3" fmla="*/ 28374 h 33138"/>
                    <a:gd name="connsiteX4" fmla="*/ 113149 w 226299"/>
                    <a:gd name="connsiteY4" fmla="*/ 33138 h 33138"/>
                    <a:gd name="connsiteX5" fmla="*/ 48196 w 226299"/>
                    <a:gd name="connsiteY5" fmla="*/ 28374 h 33138"/>
                    <a:gd name="connsiteX6" fmla="*/ 0 w 226299"/>
                    <a:gd name="connsiteY6" fmla="*/ 16569 h 33138"/>
                    <a:gd name="connsiteX7" fmla="*/ 48196 w 226299"/>
                    <a:gd name="connsiteY7" fmla="*/ 4764 h 33138"/>
                    <a:gd name="connsiteX8" fmla="*/ 113149 w 226299"/>
                    <a:gd name="connsiteY8" fmla="*/ 0 h 331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26299" h="33138">
                      <a:moveTo>
                        <a:pt x="113149" y="0"/>
                      </a:moveTo>
                      <a:cubicBezTo>
                        <a:pt x="136189" y="0"/>
                        <a:pt x="158138" y="1696"/>
                        <a:pt x="178102" y="4764"/>
                      </a:cubicBezTo>
                      <a:lnTo>
                        <a:pt x="226299" y="16569"/>
                      </a:lnTo>
                      <a:lnTo>
                        <a:pt x="178102" y="28374"/>
                      </a:lnTo>
                      <a:cubicBezTo>
                        <a:pt x="158138" y="31442"/>
                        <a:pt x="136189" y="33138"/>
                        <a:pt x="113149" y="33138"/>
                      </a:cubicBezTo>
                      <a:cubicBezTo>
                        <a:pt x="90109" y="33138"/>
                        <a:pt x="68160" y="31442"/>
                        <a:pt x="48196" y="28374"/>
                      </a:cubicBezTo>
                      <a:lnTo>
                        <a:pt x="0" y="16569"/>
                      </a:lnTo>
                      <a:lnTo>
                        <a:pt x="48196" y="4764"/>
                      </a:lnTo>
                      <a:cubicBezTo>
                        <a:pt x="68160" y="1696"/>
                        <a:pt x="90109" y="0"/>
                        <a:pt x="113149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6" name="フリーフォーム: 図形 15">
                  <a:extLst>
                    <a:ext uri="{FF2B5EF4-FFF2-40B4-BE49-F238E27FC236}">
                      <a16:creationId xmlns:a16="http://schemas.microsoft.com/office/drawing/2014/main" id="{B663BF57-5DE1-44E7-A80C-D8DDDBBDC49F}"/>
                    </a:ext>
                  </a:extLst>
                </p:cNvPr>
                <p:cNvSpPr/>
                <p:nvPr/>
              </p:nvSpPr>
              <p:spPr>
                <a:xfrm rot="20700000" flipV="1">
                  <a:off x="419854" y="886835"/>
                  <a:ext cx="226299" cy="33138"/>
                </a:xfrm>
                <a:custGeom>
                  <a:avLst/>
                  <a:gdLst>
                    <a:gd name="connsiteX0" fmla="*/ 113149 w 226299"/>
                    <a:gd name="connsiteY0" fmla="*/ 0 h 33138"/>
                    <a:gd name="connsiteX1" fmla="*/ 178102 w 226299"/>
                    <a:gd name="connsiteY1" fmla="*/ 4764 h 33138"/>
                    <a:gd name="connsiteX2" fmla="*/ 226299 w 226299"/>
                    <a:gd name="connsiteY2" fmla="*/ 16569 h 33138"/>
                    <a:gd name="connsiteX3" fmla="*/ 178102 w 226299"/>
                    <a:gd name="connsiteY3" fmla="*/ 28374 h 33138"/>
                    <a:gd name="connsiteX4" fmla="*/ 113149 w 226299"/>
                    <a:gd name="connsiteY4" fmla="*/ 33138 h 33138"/>
                    <a:gd name="connsiteX5" fmla="*/ 48196 w 226299"/>
                    <a:gd name="connsiteY5" fmla="*/ 28374 h 33138"/>
                    <a:gd name="connsiteX6" fmla="*/ 0 w 226299"/>
                    <a:gd name="connsiteY6" fmla="*/ 16569 h 33138"/>
                    <a:gd name="connsiteX7" fmla="*/ 48196 w 226299"/>
                    <a:gd name="connsiteY7" fmla="*/ 4764 h 33138"/>
                    <a:gd name="connsiteX8" fmla="*/ 113149 w 226299"/>
                    <a:gd name="connsiteY8" fmla="*/ 0 h 331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26299" h="33138">
                      <a:moveTo>
                        <a:pt x="113149" y="0"/>
                      </a:moveTo>
                      <a:cubicBezTo>
                        <a:pt x="136189" y="0"/>
                        <a:pt x="158138" y="1696"/>
                        <a:pt x="178102" y="4764"/>
                      </a:cubicBezTo>
                      <a:lnTo>
                        <a:pt x="226299" y="16569"/>
                      </a:lnTo>
                      <a:lnTo>
                        <a:pt x="178102" y="28374"/>
                      </a:lnTo>
                      <a:cubicBezTo>
                        <a:pt x="158138" y="31442"/>
                        <a:pt x="136189" y="33138"/>
                        <a:pt x="113149" y="33138"/>
                      </a:cubicBezTo>
                      <a:cubicBezTo>
                        <a:pt x="90109" y="33138"/>
                        <a:pt x="68160" y="31442"/>
                        <a:pt x="48196" y="28374"/>
                      </a:cubicBezTo>
                      <a:lnTo>
                        <a:pt x="0" y="16569"/>
                      </a:lnTo>
                      <a:lnTo>
                        <a:pt x="48196" y="4764"/>
                      </a:lnTo>
                      <a:cubicBezTo>
                        <a:pt x="68160" y="1696"/>
                        <a:pt x="90109" y="0"/>
                        <a:pt x="113149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</p:grpSp>
      <p:grpSp>
        <p:nvGrpSpPr>
          <p:cNvPr id="19" name="グループ化 18">
            <a:extLst>
              <a:ext uri="{FF2B5EF4-FFF2-40B4-BE49-F238E27FC236}">
                <a16:creationId xmlns:a16="http://schemas.microsoft.com/office/drawing/2014/main" id="{03C3740D-28B8-4B2E-819F-F485AEA4F38D}"/>
              </a:ext>
            </a:extLst>
          </p:cNvPr>
          <p:cNvGrpSpPr/>
          <p:nvPr/>
        </p:nvGrpSpPr>
        <p:grpSpPr>
          <a:xfrm>
            <a:off x="4218316" y="3657600"/>
            <a:ext cx="1500063" cy="2784912"/>
            <a:chOff x="3519577" y="3657600"/>
            <a:chExt cx="1500063" cy="2784912"/>
          </a:xfrm>
        </p:grpSpPr>
        <p:sp>
          <p:nvSpPr>
            <p:cNvPr id="20" name="フリーフォーム: 図形 19">
              <a:extLst>
                <a:ext uri="{FF2B5EF4-FFF2-40B4-BE49-F238E27FC236}">
                  <a16:creationId xmlns:a16="http://schemas.microsoft.com/office/drawing/2014/main" id="{3B746427-5E2C-4D98-A8B4-1AD95093B3FE}"/>
                </a:ext>
              </a:extLst>
            </p:cNvPr>
            <p:cNvSpPr/>
            <p:nvPr/>
          </p:nvSpPr>
          <p:spPr>
            <a:xfrm rot="20700000">
              <a:off x="4769720" y="4572810"/>
              <a:ext cx="147217" cy="221427"/>
            </a:xfrm>
            <a:custGeom>
              <a:avLst/>
              <a:gdLst>
                <a:gd name="connsiteX0" fmla="*/ 133718 w 168590"/>
                <a:gd name="connsiteY0" fmla="*/ 0 h 241869"/>
                <a:gd name="connsiteX1" fmla="*/ 145091 w 168590"/>
                <a:gd name="connsiteY1" fmla="*/ 28432 h 241869"/>
                <a:gd name="connsiteX2" fmla="*/ 168590 w 168590"/>
                <a:gd name="connsiteY2" fmla="*/ 156595 h 241869"/>
                <a:gd name="connsiteX3" fmla="*/ 84295 w 168590"/>
                <a:gd name="connsiteY3" fmla="*/ 241869 h 241869"/>
                <a:gd name="connsiteX4" fmla="*/ 0 w 168590"/>
                <a:gd name="connsiteY4" fmla="*/ 156595 h 241869"/>
                <a:gd name="connsiteX5" fmla="*/ 25880 w 168590"/>
                <a:gd name="connsiteY5" fmla="*/ 28432 h 241869"/>
                <a:gd name="connsiteX6" fmla="*/ 37274 w 168590"/>
                <a:gd name="connsiteY6" fmla="*/ 1638 h 241869"/>
                <a:gd name="connsiteX7" fmla="*/ 51484 w 168590"/>
                <a:gd name="connsiteY7" fmla="*/ 11330 h 241869"/>
                <a:gd name="connsiteX8" fmla="*/ 84295 w 168590"/>
                <a:gd name="connsiteY8" fmla="*/ 18031 h 241869"/>
                <a:gd name="connsiteX9" fmla="*/ 117107 w 168590"/>
                <a:gd name="connsiteY9" fmla="*/ 11330 h 241869"/>
                <a:gd name="connsiteX0" fmla="*/ 84295 w 175735"/>
                <a:gd name="connsiteY0" fmla="*/ 18031 h 241869"/>
                <a:gd name="connsiteX1" fmla="*/ 117107 w 175735"/>
                <a:gd name="connsiteY1" fmla="*/ 11330 h 241869"/>
                <a:gd name="connsiteX2" fmla="*/ 133718 w 175735"/>
                <a:gd name="connsiteY2" fmla="*/ 0 h 241869"/>
                <a:gd name="connsiteX3" fmla="*/ 145091 w 175735"/>
                <a:gd name="connsiteY3" fmla="*/ 28432 h 241869"/>
                <a:gd name="connsiteX4" fmla="*/ 168590 w 175735"/>
                <a:gd name="connsiteY4" fmla="*/ 156595 h 241869"/>
                <a:gd name="connsiteX5" fmla="*/ 84295 w 175735"/>
                <a:gd name="connsiteY5" fmla="*/ 241869 h 241869"/>
                <a:gd name="connsiteX6" fmla="*/ 0 w 175735"/>
                <a:gd name="connsiteY6" fmla="*/ 156595 h 241869"/>
                <a:gd name="connsiteX7" fmla="*/ 25880 w 175735"/>
                <a:gd name="connsiteY7" fmla="*/ 28432 h 241869"/>
                <a:gd name="connsiteX8" fmla="*/ 37274 w 175735"/>
                <a:gd name="connsiteY8" fmla="*/ 1638 h 241869"/>
                <a:gd name="connsiteX9" fmla="*/ 51484 w 175735"/>
                <a:gd name="connsiteY9" fmla="*/ 11330 h 241869"/>
                <a:gd name="connsiteX10" fmla="*/ 175735 w 175735"/>
                <a:gd name="connsiteY10" fmla="*/ 109471 h 241869"/>
                <a:gd name="connsiteX0" fmla="*/ 84295 w 168590"/>
                <a:gd name="connsiteY0" fmla="*/ 18031 h 241869"/>
                <a:gd name="connsiteX1" fmla="*/ 117107 w 168590"/>
                <a:gd name="connsiteY1" fmla="*/ 11330 h 241869"/>
                <a:gd name="connsiteX2" fmla="*/ 133718 w 168590"/>
                <a:gd name="connsiteY2" fmla="*/ 0 h 241869"/>
                <a:gd name="connsiteX3" fmla="*/ 145091 w 168590"/>
                <a:gd name="connsiteY3" fmla="*/ 28432 h 241869"/>
                <a:gd name="connsiteX4" fmla="*/ 168590 w 168590"/>
                <a:gd name="connsiteY4" fmla="*/ 156595 h 241869"/>
                <a:gd name="connsiteX5" fmla="*/ 84295 w 168590"/>
                <a:gd name="connsiteY5" fmla="*/ 241869 h 241869"/>
                <a:gd name="connsiteX6" fmla="*/ 0 w 168590"/>
                <a:gd name="connsiteY6" fmla="*/ 156595 h 241869"/>
                <a:gd name="connsiteX7" fmla="*/ 25880 w 168590"/>
                <a:gd name="connsiteY7" fmla="*/ 28432 h 241869"/>
                <a:gd name="connsiteX8" fmla="*/ 37274 w 168590"/>
                <a:gd name="connsiteY8" fmla="*/ 1638 h 241869"/>
                <a:gd name="connsiteX9" fmla="*/ 51484 w 168590"/>
                <a:gd name="connsiteY9" fmla="*/ 11330 h 241869"/>
                <a:gd name="connsiteX0" fmla="*/ 117107 w 168590"/>
                <a:gd name="connsiteY0" fmla="*/ 11330 h 241869"/>
                <a:gd name="connsiteX1" fmla="*/ 133718 w 168590"/>
                <a:gd name="connsiteY1" fmla="*/ 0 h 241869"/>
                <a:gd name="connsiteX2" fmla="*/ 145091 w 168590"/>
                <a:gd name="connsiteY2" fmla="*/ 28432 h 241869"/>
                <a:gd name="connsiteX3" fmla="*/ 168590 w 168590"/>
                <a:gd name="connsiteY3" fmla="*/ 156595 h 241869"/>
                <a:gd name="connsiteX4" fmla="*/ 84295 w 168590"/>
                <a:gd name="connsiteY4" fmla="*/ 241869 h 241869"/>
                <a:gd name="connsiteX5" fmla="*/ 0 w 168590"/>
                <a:gd name="connsiteY5" fmla="*/ 156595 h 241869"/>
                <a:gd name="connsiteX6" fmla="*/ 25880 w 168590"/>
                <a:gd name="connsiteY6" fmla="*/ 28432 h 241869"/>
                <a:gd name="connsiteX7" fmla="*/ 37274 w 168590"/>
                <a:gd name="connsiteY7" fmla="*/ 1638 h 241869"/>
                <a:gd name="connsiteX8" fmla="*/ 51484 w 168590"/>
                <a:gd name="connsiteY8" fmla="*/ 11330 h 241869"/>
                <a:gd name="connsiteX0" fmla="*/ 117107 w 168590"/>
                <a:gd name="connsiteY0" fmla="*/ 11330 h 241869"/>
                <a:gd name="connsiteX1" fmla="*/ 133718 w 168590"/>
                <a:gd name="connsiteY1" fmla="*/ 0 h 241869"/>
                <a:gd name="connsiteX2" fmla="*/ 145091 w 168590"/>
                <a:gd name="connsiteY2" fmla="*/ 28432 h 241869"/>
                <a:gd name="connsiteX3" fmla="*/ 168590 w 168590"/>
                <a:gd name="connsiteY3" fmla="*/ 156595 h 241869"/>
                <a:gd name="connsiteX4" fmla="*/ 84295 w 168590"/>
                <a:gd name="connsiteY4" fmla="*/ 241869 h 241869"/>
                <a:gd name="connsiteX5" fmla="*/ 0 w 168590"/>
                <a:gd name="connsiteY5" fmla="*/ 156595 h 241869"/>
                <a:gd name="connsiteX6" fmla="*/ 25880 w 168590"/>
                <a:gd name="connsiteY6" fmla="*/ 28432 h 241869"/>
                <a:gd name="connsiteX7" fmla="*/ 37274 w 168590"/>
                <a:gd name="connsiteY7" fmla="*/ 1638 h 241869"/>
                <a:gd name="connsiteX0" fmla="*/ 133718 w 168590"/>
                <a:gd name="connsiteY0" fmla="*/ 0 h 241869"/>
                <a:gd name="connsiteX1" fmla="*/ 145091 w 168590"/>
                <a:gd name="connsiteY1" fmla="*/ 28432 h 241869"/>
                <a:gd name="connsiteX2" fmla="*/ 168590 w 168590"/>
                <a:gd name="connsiteY2" fmla="*/ 156595 h 241869"/>
                <a:gd name="connsiteX3" fmla="*/ 84295 w 168590"/>
                <a:gd name="connsiteY3" fmla="*/ 241869 h 241869"/>
                <a:gd name="connsiteX4" fmla="*/ 0 w 168590"/>
                <a:gd name="connsiteY4" fmla="*/ 156595 h 241869"/>
                <a:gd name="connsiteX5" fmla="*/ 25880 w 168590"/>
                <a:gd name="connsiteY5" fmla="*/ 28432 h 241869"/>
                <a:gd name="connsiteX6" fmla="*/ 37274 w 168590"/>
                <a:gd name="connsiteY6" fmla="*/ 1638 h 2418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68590" h="241869">
                  <a:moveTo>
                    <a:pt x="133718" y="0"/>
                  </a:moveTo>
                  <a:lnTo>
                    <a:pt x="145091" y="28432"/>
                  </a:lnTo>
                  <a:cubicBezTo>
                    <a:pt x="159751" y="77796"/>
                    <a:pt x="168590" y="133047"/>
                    <a:pt x="168590" y="156595"/>
                  </a:cubicBezTo>
                  <a:cubicBezTo>
                    <a:pt x="168590" y="203691"/>
                    <a:pt x="130850" y="241869"/>
                    <a:pt x="84295" y="241869"/>
                  </a:cubicBezTo>
                  <a:cubicBezTo>
                    <a:pt x="37740" y="241869"/>
                    <a:pt x="0" y="203691"/>
                    <a:pt x="0" y="156595"/>
                  </a:cubicBezTo>
                  <a:cubicBezTo>
                    <a:pt x="0" y="133047"/>
                    <a:pt x="10031" y="77796"/>
                    <a:pt x="25880" y="28432"/>
                  </a:cubicBezTo>
                  <a:lnTo>
                    <a:pt x="37274" y="1638"/>
                  </a:lnTo>
                </a:path>
              </a:pathLst>
            </a:custGeom>
            <a:solidFill>
              <a:schemeClr val="accent2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1" name="星: 10 pt 20">
              <a:extLst>
                <a:ext uri="{FF2B5EF4-FFF2-40B4-BE49-F238E27FC236}">
                  <a16:creationId xmlns:a16="http://schemas.microsoft.com/office/drawing/2014/main" id="{45ADEDAF-E197-4065-8C1D-E9934B5D6F94}"/>
                </a:ext>
              </a:extLst>
            </p:cNvPr>
            <p:cNvSpPr/>
            <p:nvPr/>
          </p:nvSpPr>
          <p:spPr>
            <a:xfrm>
              <a:off x="4039448" y="3781396"/>
              <a:ext cx="914400" cy="627026"/>
            </a:xfrm>
            <a:prstGeom prst="star10">
              <a:avLst>
                <a:gd name="adj" fmla="val 34720"/>
                <a:gd name="hf" fmla="val 105146"/>
              </a:avLst>
            </a:prstGeom>
            <a:solidFill>
              <a:srgbClr val="C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2" name="フリーフォーム: 図形 21">
              <a:extLst>
                <a:ext uri="{FF2B5EF4-FFF2-40B4-BE49-F238E27FC236}">
                  <a16:creationId xmlns:a16="http://schemas.microsoft.com/office/drawing/2014/main" id="{05E79E7F-5A30-4BC6-81F1-F735E130FB88}"/>
                </a:ext>
              </a:extLst>
            </p:cNvPr>
            <p:cNvSpPr/>
            <p:nvPr/>
          </p:nvSpPr>
          <p:spPr>
            <a:xfrm>
              <a:off x="3787810" y="3858120"/>
              <a:ext cx="1080853" cy="1767184"/>
            </a:xfrm>
            <a:custGeom>
              <a:avLst/>
              <a:gdLst>
                <a:gd name="connsiteX0" fmla="*/ 448541 w 897082"/>
                <a:gd name="connsiteY0" fmla="*/ 0 h 1466720"/>
                <a:gd name="connsiteX1" fmla="*/ 897082 w 897082"/>
                <a:gd name="connsiteY1" fmla="*/ 448541 h 1466720"/>
                <a:gd name="connsiteX2" fmla="*/ 897082 w 897082"/>
                <a:gd name="connsiteY2" fmla="*/ 572384 h 1466720"/>
                <a:gd name="connsiteX3" fmla="*/ 623133 w 897082"/>
                <a:gd name="connsiteY3" fmla="*/ 985676 h 1466720"/>
                <a:gd name="connsiteX4" fmla="*/ 564119 w 897082"/>
                <a:gd name="connsiteY4" fmla="*/ 1003996 h 1466720"/>
                <a:gd name="connsiteX5" fmla="*/ 575827 w 897082"/>
                <a:gd name="connsiteY5" fmla="*/ 1118635 h 1466720"/>
                <a:gd name="connsiteX6" fmla="*/ 603105 w 897082"/>
                <a:gd name="connsiteY6" fmla="*/ 1118635 h 1466720"/>
                <a:gd name="connsiteX7" fmla="*/ 786798 w 897082"/>
                <a:gd name="connsiteY7" fmla="*/ 1292678 h 1466720"/>
                <a:gd name="connsiteX8" fmla="*/ 786797 w 897082"/>
                <a:gd name="connsiteY8" fmla="*/ 1466720 h 1466720"/>
                <a:gd name="connsiteX9" fmla="*/ 188668 w 897082"/>
                <a:gd name="connsiteY9" fmla="*/ 1466720 h 1466720"/>
                <a:gd name="connsiteX10" fmla="*/ 188668 w 897082"/>
                <a:gd name="connsiteY10" fmla="*/ 1292678 h 1466720"/>
                <a:gd name="connsiteX11" fmla="*/ 300860 w 897082"/>
                <a:gd name="connsiteY11" fmla="*/ 1132312 h 1466720"/>
                <a:gd name="connsiteX12" fmla="*/ 352270 w 897082"/>
                <a:gd name="connsiteY12" fmla="*/ 1122478 h 1466720"/>
                <a:gd name="connsiteX13" fmla="*/ 363516 w 897082"/>
                <a:gd name="connsiteY13" fmla="*/ 1012354 h 1466720"/>
                <a:gd name="connsiteX14" fmla="*/ 358144 w 897082"/>
                <a:gd name="connsiteY14" fmla="*/ 1011812 h 1466720"/>
                <a:gd name="connsiteX15" fmla="*/ 0 w 897082"/>
                <a:gd name="connsiteY15" fmla="*/ 572384 h 1466720"/>
                <a:gd name="connsiteX16" fmla="*/ 0 w 897082"/>
                <a:gd name="connsiteY16" fmla="*/ 448541 h 1466720"/>
                <a:gd name="connsiteX17" fmla="*/ 448541 w 897082"/>
                <a:gd name="connsiteY17" fmla="*/ 0 h 14667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897082" h="1466720">
                  <a:moveTo>
                    <a:pt x="448541" y="0"/>
                  </a:moveTo>
                  <a:cubicBezTo>
                    <a:pt x="696263" y="0"/>
                    <a:pt x="897082" y="200819"/>
                    <a:pt x="897082" y="448541"/>
                  </a:cubicBezTo>
                  <a:lnTo>
                    <a:pt x="897082" y="572384"/>
                  </a:lnTo>
                  <a:cubicBezTo>
                    <a:pt x="897082" y="758175"/>
                    <a:pt x="784121" y="917584"/>
                    <a:pt x="623133" y="985676"/>
                  </a:cubicBezTo>
                  <a:lnTo>
                    <a:pt x="564119" y="1003996"/>
                  </a:lnTo>
                  <a:lnTo>
                    <a:pt x="575827" y="1118635"/>
                  </a:lnTo>
                  <a:lnTo>
                    <a:pt x="603105" y="1118635"/>
                  </a:lnTo>
                  <a:cubicBezTo>
                    <a:pt x="704556" y="1118635"/>
                    <a:pt x="786798" y="1196557"/>
                    <a:pt x="786798" y="1292678"/>
                  </a:cubicBezTo>
                  <a:cubicBezTo>
                    <a:pt x="786798" y="1350692"/>
                    <a:pt x="786797" y="1408706"/>
                    <a:pt x="786797" y="1466720"/>
                  </a:cubicBezTo>
                  <a:lnTo>
                    <a:pt x="188668" y="1466720"/>
                  </a:lnTo>
                  <a:lnTo>
                    <a:pt x="188668" y="1292678"/>
                  </a:lnTo>
                  <a:cubicBezTo>
                    <a:pt x="188668" y="1220587"/>
                    <a:pt x="234929" y="1158734"/>
                    <a:pt x="300860" y="1132312"/>
                  </a:cubicBezTo>
                  <a:lnTo>
                    <a:pt x="352270" y="1122478"/>
                  </a:lnTo>
                  <a:lnTo>
                    <a:pt x="363516" y="1012354"/>
                  </a:lnTo>
                  <a:lnTo>
                    <a:pt x="358144" y="1011812"/>
                  </a:lnTo>
                  <a:cubicBezTo>
                    <a:pt x="153752" y="969988"/>
                    <a:pt x="0" y="789141"/>
                    <a:pt x="0" y="572384"/>
                  </a:cubicBezTo>
                  <a:lnTo>
                    <a:pt x="0" y="448541"/>
                  </a:lnTo>
                  <a:cubicBezTo>
                    <a:pt x="0" y="200819"/>
                    <a:pt x="200819" y="0"/>
                    <a:pt x="448541" y="0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 dirty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3" name="四角形: 上の 2 つの角を丸める 22">
              <a:extLst>
                <a:ext uri="{FF2B5EF4-FFF2-40B4-BE49-F238E27FC236}">
                  <a16:creationId xmlns:a16="http://schemas.microsoft.com/office/drawing/2014/main" id="{2669F440-BB2E-449E-A984-33361C6116D4}"/>
                </a:ext>
              </a:extLst>
            </p:cNvPr>
            <p:cNvSpPr/>
            <p:nvPr/>
          </p:nvSpPr>
          <p:spPr>
            <a:xfrm>
              <a:off x="3794991" y="5186618"/>
              <a:ext cx="1165333" cy="1255894"/>
            </a:xfrm>
            <a:prstGeom prst="round2SameRect">
              <a:avLst>
                <a:gd name="adj1" fmla="val 33532"/>
                <a:gd name="adj2" fmla="val 0"/>
              </a:avLst>
            </a:prstGeom>
            <a:solidFill>
              <a:schemeClr val="accent4">
                <a:lumMod val="60000"/>
                <a:lumOff val="4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4" name="フリーフォーム: 図形 23">
              <a:extLst>
                <a:ext uri="{FF2B5EF4-FFF2-40B4-BE49-F238E27FC236}">
                  <a16:creationId xmlns:a16="http://schemas.microsoft.com/office/drawing/2014/main" id="{CAA1E05F-928E-4332-ACAA-265397331116}"/>
                </a:ext>
              </a:extLst>
            </p:cNvPr>
            <p:cNvSpPr/>
            <p:nvPr/>
          </p:nvSpPr>
          <p:spPr>
            <a:xfrm>
              <a:off x="4611796" y="5352174"/>
              <a:ext cx="407844" cy="1090337"/>
            </a:xfrm>
            <a:custGeom>
              <a:avLst/>
              <a:gdLst>
                <a:gd name="connsiteX0" fmla="*/ 208000 w 329444"/>
                <a:gd name="connsiteY0" fmla="*/ 0 h 880741"/>
                <a:gd name="connsiteX1" fmla="*/ 228839 w 329444"/>
                <a:gd name="connsiteY1" fmla="*/ 4207 h 880741"/>
                <a:gd name="connsiteX2" fmla="*/ 329444 w 329444"/>
                <a:gd name="connsiteY2" fmla="*/ 155984 h 880741"/>
                <a:gd name="connsiteX3" fmla="*/ 329444 w 329444"/>
                <a:gd name="connsiteY3" fmla="*/ 880741 h 880741"/>
                <a:gd name="connsiteX4" fmla="*/ 0 w 329444"/>
                <a:gd name="connsiteY4" fmla="*/ 880741 h 880741"/>
                <a:gd name="connsiteX5" fmla="*/ 0 w 329444"/>
                <a:gd name="connsiteY5" fmla="*/ 155984 h 880741"/>
                <a:gd name="connsiteX6" fmla="*/ 12945 w 329444"/>
                <a:gd name="connsiteY6" fmla="*/ 91867 h 880741"/>
                <a:gd name="connsiteX7" fmla="*/ 28541 w 329444"/>
                <a:gd name="connsiteY7" fmla="*/ 68734 h 880741"/>
                <a:gd name="connsiteX8" fmla="*/ 208000 w 329444"/>
                <a:gd name="connsiteY8" fmla="*/ 68734 h 880741"/>
                <a:gd name="connsiteX0" fmla="*/ 208000 w 329444"/>
                <a:gd name="connsiteY0" fmla="*/ 68734 h 880741"/>
                <a:gd name="connsiteX1" fmla="*/ 208000 w 329444"/>
                <a:gd name="connsiteY1" fmla="*/ 0 h 880741"/>
                <a:gd name="connsiteX2" fmla="*/ 228839 w 329444"/>
                <a:gd name="connsiteY2" fmla="*/ 4207 h 880741"/>
                <a:gd name="connsiteX3" fmla="*/ 329444 w 329444"/>
                <a:gd name="connsiteY3" fmla="*/ 155984 h 880741"/>
                <a:gd name="connsiteX4" fmla="*/ 329444 w 329444"/>
                <a:gd name="connsiteY4" fmla="*/ 880741 h 880741"/>
                <a:gd name="connsiteX5" fmla="*/ 0 w 329444"/>
                <a:gd name="connsiteY5" fmla="*/ 880741 h 880741"/>
                <a:gd name="connsiteX6" fmla="*/ 0 w 329444"/>
                <a:gd name="connsiteY6" fmla="*/ 155984 h 880741"/>
                <a:gd name="connsiteX7" fmla="*/ 12945 w 329444"/>
                <a:gd name="connsiteY7" fmla="*/ 91867 h 880741"/>
                <a:gd name="connsiteX8" fmla="*/ 28541 w 329444"/>
                <a:gd name="connsiteY8" fmla="*/ 68734 h 880741"/>
                <a:gd name="connsiteX9" fmla="*/ 299440 w 329444"/>
                <a:gd name="connsiteY9" fmla="*/ 160174 h 880741"/>
                <a:gd name="connsiteX0" fmla="*/ 208000 w 329444"/>
                <a:gd name="connsiteY0" fmla="*/ 68734 h 880741"/>
                <a:gd name="connsiteX1" fmla="*/ 208000 w 329444"/>
                <a:gd name="connsiteY1" fmla="*/ 0 h 880741"/>
                <a:gd name="connsiteX2" fmla="*/ 228839 w 329444"/>
                <a:gd name="connsiteY2" fmla="*/ 4207 h 880741"/>
                <a:gd name="connsiteX3" fmla="*/ 329444 w 329444"/>
                <a:gd name="connsiteY3" fmla="*/ 155984 h 880741"/>
                <a:gd name="connsiteX4" fmla="*/ 329444 w 329444"/>
                <a:gd name="connsiteY4" fmla="*/ 880741 h 880741"/>
                <a:gd name="connsiteX5" fmla="*/ 0 w 329444"/>
                <a:gd name="connsiteY5" fmla="*/ 880741 h 880741"/>
                <a:gd name="connsiteX6" fmla="*/ 0 w 329444"/>
                <a:gd name="connsiteY6" fmla="*/ 155984 h 880741"/>
                <a:gd name="connsiteX7" fmla="*/ 12945 w 329444"/>
                <a:gd name="connsiteY7" fmla="*/ 91867 h 880741"/>
                <a:gd name="connsiteX8" fmla="*/ 28541 w 329444"/>
                <a:gd name="connsiteY8" fmla="*/ 68734 h 880741"/>
                <a:gd name="connsiteX0" fmla="*/ 208000 w 329444"/>
                <a:gd name="connsiteY0" fmla="*/ 0 h 880741"/>
                <a:gd name="connsiteX1" fmla="*/ 228839 w 329444"/>
                <a:gd name="connsiteY1" fmla="*/ 4207 h 880741"/>
                <a:gd name="connsiteX2" fmla="*/ 329444 w 329444"/>
                <a:gd name="connsiteY2" fmla="*/ 155984 h 880741"/>
                <a:gd name="connsiteX3" fmla="*/ 329444 w 329444"/>
                <a:gd name="connsiteY3" fmla="*/ 880741 h 880741"/>
                <a:gd name="connsiteX4" fmla="*/ 0 w 329444"/>
                <a:gd name="connsiteY4" fmla="*/ 880741 h 880741"/>
                <a:gd name="connsiteX5" fmla="*/ 0 w 329444"/>
                <a:gd name="connsiteY5" fmla="*/ 155984 h 880741"/>
                <a:gd name="connsiteX6" fmla="*/ 12945 w 329444"/>
                <a:gd name="connsiteY6" fmla="*/ 91867 h 880741"/>
                <a:gd name="connsiteX7" fmla="*/ 28541 w 329444"/>
                <a:gd name="connsiteY7" fmla="*/ 68734 h 880741"/>
                <a:gd name="connsiteX0" fmla="*/ 208000 w 329444"/>
                <a:gd name="connsiteY0" fmla="*/ 0 h 880741"/>
                <a:gd name="connsiteX1" fmla="*/ 228839 w 329444"/>
                <a:gd name="connsiteY1" fmla="*/ 4207 h 880741"/>
                <a:gd name="connsiteX2" fmla="*/ 329444 w 329444"/>
                <a:gd name="connsiteY2" fmla="*/ 155984 h 880741"/>
                <a:gd name="connsiteX3" fmla="*/ 329444 w 329444"/>
                <a:gd name="connsiteY3" fmla="*/ 880741 h 880741"/>
                <a:gd name="connsiteX4" fmla="*/ 0 w 329444"/>
                <a:gd name="connsiteY4" fmla="*/ 880741 h 880741"/>
                <a:gd name="connsiteX5" fmla="*/ 0 w 329444"/>
                <a:gd name="connsiteY5" fmla="*/ 155984 h 880741"/>
                <a:gd name="connsiteX6" fmla="*/ 12945 w 329444"/>
                <a:gd name="connsiteY6" fmla="*/ 91867 h 8807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29444" h="880741">
                  <a:moveTo>
                    <a:pt x="208000" y="0"/>
                  </a:moveTo>
                  <a:lnTo>
                    <a:pt x="228839" y="4207"/>
                  </a:lnTo>
                  <a:cubicBezTo>
                    <a:pt x="287960" y="29213"/>
                    <a:pt x="329444" y="87754"/>
                    <a:pt x="329444" y="155984"/>
                  </a:cubicBezTo>
                  <a:lnTo>
                    <a:pt x="329444" y="880741"/>
                  </a:lnTo>
                  <a:lnTo>
                    <a:pt x="0" y="880741"/>
                  </a:lnTo>
                  <a:lnTo>
                    <a:pt x="0" y="155984"/>
                  </a:lnTo>
                  <a:cubicBezTo>
                    <a:pt x="0" y="133241"/>
                    <a:pt x="4609" y="111574"/>
                    <a:pt x="12945" y="91867"/>
                  </a:cubicBezTo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5" name="フリーフォーム: 図形 24">
              <a:extLst>
                <a:ext uri="{FF2B5EF4-FFF2-40B4-BE49-F238E27FC236}">
                  <a16:creationId xmlns:a16="http://schemas.microsoft.com/office/drawing/2014/main" id="{A8BD3977-9FE6-4886-B16B-AB7EA7DFD87F}"/>
                </a:ext>
              </a:extLst>
            </p:cNvPr>
            <p:cNvSpPr/>
            <p:nvPr/>
          </p:nvSpPr>
          <p:spPr>
            <a:xfrm>
              <a:off x="3519577" y="3657600"/>
              <a:ext cx="1195297" cy="1320506"/>
            </a:xfrm>
            <a:custGeom>
              <a:avLst/>
              <a:gdLst>
                <a:gd name="connsiteX0" fmla="*/ 698889 w 1180705"/>
                <a:gd name="connsiteY0" fmla="*/ 0 h 1318466"/>
                <a:gd name="connsiteX1" fmla="*/ 776922 w 1180705"/>
                <a:gd name="connsiteY1" fmla="*/ 97106 h 1318466"/>
                <a:gd name="connsiteX2" fmla="*/ 879775 w 1180705"/>
                <a:gd name="connsiteY2" fmla="*/ 21777 h 1318466"/>
                <a:gd name="connsiteX3" fmla="*/ 927661 w 1180705"/>
                <a:gd name="connsiteY3" fmla="*/ 134040 h 1318466"/>
                <a:gd name="connsiteX4" fmla="*/ 1048334 w 1180705"/>
                <a:gd name="connsiteY4" fmla="*/ 85623 h 1318466"/>
                <a:gd name="connsiteX5" fmla="*/ 1062815 w 1180705"/>
                <a:gd name="connsiteY5" fmla="*/ 205397 h 1318466"/>
                <a:gd name="connsiteX6" fmla="*/ 1180705 w 1180705"/>
                <a:gd name="connsiteY6" fmla="*/ 280764 h 1318466"/>
                <a:gd name="connsiteX7" fmla="*/ 1001056 w 1180705"/>
                <a:gd name="connsiteY7" fmla="*/ 293240 h 1318466"/>
                <a:gd name="connsiteX8" fmla="*/ 843128 w 1180705"/>
                <a:gd name="connsiteY8" fmla="*/ 964850 h 1318466"/>
                <a:gd name="connsiteX9" fmla="*/ 836545 w 1180705"/>
                <a:gd name="connsiteY9" fmla="*/ 1073767 h 1318466"/>
                <a:gd name="connsiteX10" fmla="*/ 839091 w 1180705"/>
                <a:gd name="connsiteY10" fmla="*/ 1102578 h 1318466"/>
                <a:gd name="connsiteX11" fmla="*/ 785254 w 1180705"/>
                <a:gd name="connsiteY11" fmla="*/ 1178085 h 1318466"/>
                <a:gd name="connsiteX12" fmla="*/ 716681 w 1180705"/>
                <a:gd name="connsiteY12" fmla="*/ 1302543 h 1318466"/>
                <a:gd name="connsiteX13" fmla="*/ 661384 w 1180705"/>
                <a:gd name="connsiteY13" fmla="*/ 1299642 h 1318466"/>
                <a:gd name="connsiteX14" fmla="*/ 388643 w 1180705"/>
                <a:gd name="connsiteY14" fmla="*/ 1313947 h 1318466"/>
                <a:gd name="connsiteX15" fmla="*/ 360662 w 1180705"/>
                <a:gd name="connsiteY15" fmla="*/ 1318466 h 1318466"/>
                <a:gd name="connsiteX16" fmla="*/ 342543 w 1180705"/>
                <a:gd name="connsiteY16" fmla="*/ 1304216 h 1318466"/>
                <a:gd name="connsiteX17" fmla="*/ 148412 w 1180705"/>
                <a:gd name="connsiteY17" fmla="*/ 938608 h 1318466"/>
                <a:gd name="connsiteX18" fmla="*/ 140189 w 1180705"/>
                <a:gd name="connsiteY18" fmla="*/ 846025 h 1318466"/>
                <a:gd name="connsiteX19" fmla="*/ 23814 w 1180705"/>
                <a:gd name="connsiteY19" fmla="*/ 804514 h 1318466"/>
                <a:gd name="connsiteX20" fmla="*/ 106191 w 1180705"/>
                <a:gd name="connsiteY20" fmla="*/ 710459 h 1318466"/>
                <a:gd name="connsiteX21" fmla="*/ 0 w 1180705"/>
                <a:gd name="connsiteY21" fmla="*/ 639102 h 1318466"/>
                <a:gd name="connsiteX22" fmla="*/ 106191 w 1180705"/>
                <a:gd name="connsiteY22" fmla="*/ 567745 h 1318466"/>
                <a:gd name="connsiteX23" fmla="*/ 23814 w 1180705"/>
                <a:gd name="connsiteY23" fmla="*/ 473690 h 1318466"/>
                <a:gd name="connsiteX24" fmla="*/ 146579 w 1180705"/>
                <a:gd name="connsiteY24" fmla="*/ 429900 h 1318466"/>
                <a:gd name="connsiteX25" fmla="*/ 93633 w 1180705"/>
                <a:gd name="connsiteY25" fmla="*/ 319551 h 1318466"/>
                <a:gd name="connsiteX26" fmla="*/ 224612 w 1180705"/>
                <a:gd name="connsiteY26" fmla="*/ 306308 h 1318466"/>
                <a:gd name="connsiteX27" fmla="*/ 204700 w 1180705"/>
                <a:gd name="connsiteY27" fmla="*/ 187189 h 1318466"/>
                <a:gd name="connsiteX28" fmla="*/ 334963 w 1180705"/>
                <a:gd name="connsiteY28" fmla="*/ 205397 h 1318466"/>
                <a:gd name="connsiteX29" fmla="*/ 349445 w 1180705"/>
                <a:gd name="connsiteY29" fmla="*/ 85623 h 1318466"/>
                <a:gd name="connsiteX30" fmla="*/ 470117 w 1180705"/>
                <a:gd name="connsiteY30" fmla="*/ 134040 h 1318466"/>
                <a:gd name="connsiteX31" fmla="*/ 518003 w 1180705"/>
                <a:gd name="connsiteY31" fmla="*/ 21777 h 1318466"/>
                <a:gd name="connsiteX32" fmla="*/ 620856 w 1180705"/>
                <a:gd name="connsiteY32" fmla="*/ 97106 h 1318466"/>
                <a:gd name="connsiteX0" fmla="*/ 698889 w 1062815"/>
                <a:gd name="connsiteY0" fmla="*/ 0 h 1318466"/>
                <a:gd name="connsiteX1" fmla="*/ 776922 w 1062815"/>
                <a:gd name="connsiteY1" fmla="*/ 97106 h 1318466"/>
                <a:gd name="connsiteX2" fmla="*/ 879775 w 1062815"/>
                <a:gd name="connsiteY2" fmla="*/ 21777 h 1318466"/>
                <a:gd name="connsiteX3" fmla="*/ 927661 w 1062815"/>
                <a:gd name="connsiteY3" fmla="*/ 134040 h 1318466"/>
                <a:gd name="connsiteX4" fmla="*/ 1048334 w 1062815"/>
                <a:gd name="connsiteY4" fmla="*/ 85623 h 1318466"/>
                <a:gd name="connsiteX5" fmla="*/ 1062815 w 1062815"/>
                <a:gd name="connsiteY5" fmla="*/ 205397 h 1318466"/>
                <a:gd name="connsiteX6" fmla="*/ 1001056 w 1062815"/>
                <a:gd name="connsiteY6" fmla="*/ 293240 h 1318466"/>
                <a:gd name="connsiteX7" fmla="*/ 843128 w 1062815"/>
                <a:gd name="connsiteY7" fmla="*/ 964850 h 1318466"/>
                <a:gd name="connsiteX8" fmla="*/ 836545 w 1062815"/>
                <a:gd name="connsiteY8" fmla="*/ 1073767 h 1318466"/>
                <a:gd name="connsiteX9" fmla="*/ 839091 w 1062815"/>
                <a:gd name="connsiteY9" fmla="*/ 1102578 h 1318466"/>
                <a:gd name="connsiteX10" fmla="*/ 785254 w 1062815"/>
                <a:gd name="connsiteY10" fmla="*/ 1178085 h 1318466"/>
                <a:gd name="connsiteX11" fmla="*/ 716681 w 1062815"/>
                <a:gd name="connsiteY11" fmla="*/ 1302543 h 1318466"/>
                <a:gd name="connsiteX12" fmla="*/ 661384 w 1062815"/>
                <a:gd name="connsiteY12" fmla="*/ 1299642 h 1318466"/>
                <a:gd name="connsiteX13" fmla="*/ 388643 w 1062815"/>
                <a:gd name="connsiteY13" fmla="*/ 1313947 h 1318466"/>
                <a:gd name="connsiteX14" fmla="*/ 360662 w 1062815"/>
                <a:gd name="connsiteY14" fmla="*/ 1318466 h 1318466"/>
                <a:gd name="connsiteX15" fmla="*/ 342543 w 1062815"/>
                <a:gd name="connsiteY15" fmla="*/ 1304216 h 1318466"/>
                <a:gd name="connsiteX16" fmla="*/ 148412 w 1062815"/>
                <a:gd name="connsiteY16" fmla="*/ 938608 h 1318466"/>
                <a:gd name="connsiteX17" fmla="*/ 140189 w 1062815"/>
                <a:gd name="connsiteY17" fmla="*/ 846025 h 1318466"/>
                <a:gd name="connsiteX18" fmla="*/ 23814 w 1062815"/>
                <a:gd name="connsiteY18" fmla="*/ 804514 h 1318466"/>
                <a:gd name="connsiteX19" fmla="*/ 106191 w 1062815"/>
                <a:gd name="connsiteY19" fmla="*/ 710459 h 1318466"/>
                <a:gd name="connsiteX20" fmla="*/ 0 w 1062815"/>
                <a:gd name="connsiteY20" fmla="*/ 639102 h 1318466"/>
                <a:gd name="connsiteX21" fmla="*/ 106191 w 1062815"/>
                <a:gd name="connsiteY21" fmla="*/ 567745 h 1318466"/>
                <a:gd name="connsiteX22" fmla="*/ 23814 w 1062815"/>
                <a:gd name="connsiteY22" fmla="*/ 473690 h 1318466"/>
                <a:gd name="connsiteX23" fmla="*/ 146579 w 1062815"/>
                <a:gd name="connsiteY23" fmla="*/ 429900 h 1318466"/>
                <a:gd name="connsiteX24" fmla="*/ 93633 w 1062815"/>
                <a:gd name="connsiteY24" fmla="*/ 319551 h 1318466"/>
                <a:gd name="connsiteX25" fmla="*/ 224612 w 1062815"/>
                <a:gd name="connsiteY25" fmla="*/ 306308 h 1318466"/>
                <a:gd name="connsiteX26" fmla="*/ 204700 w 1062815"/>
                <a:gd name="connsiteY26" fmla="*/ 187189 h 1318466"/>
                <a:gd name="connsiteX27" fmla="*/ 334963 w 1062815"/>
                <a:gd name="connsiteY27" fmla="*/ 205397 h 1318466"/>
                <a:gd name="connsiteX28" fmla="*/ 349445 w 1062815"/>
                <a:gd name="connsiteY28" fmla="*/ 85623 h 1318466"/>
                <a:gd name="connsiteX29" fmla="*/ 470117 w 1062815"/>
                <a:gd name="connsiteY29" fmla="*/ 134040 h 1318466"/>
                <a:gd name="connsiteX30" fmla="*/ 518003 w 1062815"/>
                <a:gd name="connsiteY30" fmla="*/ 21777 h 1318466"/>
                <a:gd name="connsiteX31" fmla="*/ 620856 w 1062815"/>
                <a:gd name="connsiteY31" fmla="*/ 97106 h 1318466"/>
                <a:gd name="connsiteX32" fmla="*/ 698889 w 1062815"/>
                <a:gd name="connsiteY32" fmla="*/ 0 h 1318466"/>
                <a:gd name="connsiteX0" fmla="*/ 698889 w 1062815"/>
                <a:gd name="connsiteY0" fmla="*/ 0 h 1318466"/>
                <a:gd name="connsiteX1" fmla="*/ 776922 w 1062815"/>
                <a:gd name="connsiteY1" fmla="*/ 97106 h 1318466"/>
                <a:gd name="connsiteX2" fmla="*/ 879775 w 1062815"/>
                <a:gd name="connsiteY2" fmla="*/ 21777 h 1318466"/>
                <a:gd name="connsiteX3" fmla="*/ 927661 w 1062815"/>
                <a:gd name="connsiteY3" fmla="*/ 134040 h 1318466"/>
                <a:gd name="connsiteX4" fmla="*/ 1048334 w 1062815"/>
                <a:gd name="connsiteY4" fmla="*/ 85623 h 1318466"/>
                <a:gd name="connsiteX5" fmla="*/ 1062815 w 1062815"/>
                <a:gd name="connsiteY5" fmla="*/ 205397 h 1318466"/>
                <a:gd name="connsiteX6" fmla="*/ 1036132 w 1062815"/>
                <a:gd name="connsiteY6" fmla="*/ 250373 h 1318466"/>
                <a:gd name="connsiteX7" fmla="*/ 1001056 w 1062815"/>
                <a:gd name="connsiteY7" fmla="*/ 293240 h 1318466"/>
                <a:gd name="connsiteX8" fmla="*/ 843128 w 1062815"/>
                <a:gd name="connsiteY8" fmla="*/ 964850 h 1318466"/>
                <a:gd name="connsiteX9" fmla="*/ 836545 w 1062815"/>
                <a:gd name="connsiteY9" fmla="*/ 1073767 h 1318466"/>
                <a:gd name="connsiteX10" fmla="*/ 839091 w 1062815"/>
                <a:gd name="connsiteY10" fmla="*/ 1102578 h 1318466"/>
                <a:gd name="connsiteX11" fmla="*/ 785254 w 1062815"/>
                <a:gd name="connsiteY11" fmla="*/ 1178085 h 1318466"/>
                <a:gd name="connsiteX12" fmla="*/ 716681 w 1062815"/>
                <a:gd name="connsiteY12" fmla="*/ 1302543 h 1318466"/>
                <a:gd name="connsiteX13" fmla="*/ 661384 w 1062815"/>
                <a:gd name="connsiteY13" fmla="*/ 1299642 h 1318466"/>
                <a:gd name="connsiteX14" fmla="*/ 388643 w 1062815"/>
                <a:gd name="connsiteY14" fmla="*/ 1313947 h 1318466"/>
                <a:gd name="connsiteX15" fmla="*/ 360662 w 1062815"/>
                <a:gd name="connsiteY15" fmla="*/ 1318466 h 1318466"/>
                <a:gd name="connsiteX16" fmla="*/ 342543 w 1062815"/>
                <a:gd name="connsiteY16" fmla="*/ 1304216 h 1318466"/>
                <a:gd name="connsiteX17" fmla="*/ 148412 w 1062815"/>
                <a:gd name="connsiteY17" fmla="*/ 938608 h 1318466"/>
                <a:gd name="connsiteX18" fmla="*/ 140189 w 1062815"/>
                <a:gd name="connsiteY18" fmla="*/ 846025 h 1318466"/>
                <a:gd name="connsiteX19" fmla="*/ 23814 w 1062815"/>
                <a:gd name="connsiteY19" fmla="*/ 804514 h 1318466"/>
                <a:gd name="connsiteX20" fmla="*/ 106191 w 1062815"/>
                <a:gd name="connsiteY20" fmla="*/ 710459 h 1318466"/>
                <a:gd name="connsiteX21" fmla="*/ 0 w 1062815"/>
                <a:gd name="connsiteY21" fmla="*/ 639102 h 1318466"/>
                <a:gd name="connsiteX22" fmla="*/ 106191 w 1062815"/>
                <a:gd name="connsiteY22" fmla="*/ 567745 h 1318466"/>
                <a:gd name="connsiteX23" fmla="*/ 23814 w 1062815"/>
                <a:gd name="connsiteY23" fmla="*/ 473690 h 1318466"/>
                <a:gd name="connsiteX24" fmla="*/ 146579 w 1062815"/>
                <a:gd name="connsiteY24" fmla="*/ 429900 h 1318466"/>
                <a:gd name="connsiteX25" fmla="*/ 93633 w 1062815"/>
                <a:gd name="connsiteY25" fmla="*/ 319551 h 1318466"/>
                <a:gd name="connsiteX26" fmla="*/ 224612 w 1062815"/>
                <a:gd name="connsiteY26" fmla="*/ 306308 h 1318466"/>
                <a:gd name="connsiteX27" fmla="*/ 204700 w 1062815"/>
                <a:gd name="connsiteY27" fmla="*/ 187189 h 1318466"/>
                <a:gd name="connsiteX28" fmla="*/ 334963 w 1062815"/>
                <a:gd name="connsiteY28" fmla="*/ 205397 h 1318466"/>
                <a:gd name="connsiteX29" fmla="*/ 349445 w 1062815"/>
                <a:gd name="connsiteY29" fmla="*/ 85623 h 1318466"/>
                <a:gd name="connsiteX30" fmla="*/ 470117 w 1062815"/>
                <a:gd name="connsiteY30" fmla="*/ 134040 h 1318466"/>
                <a:gd name="connsiteX31" fmla="*/ 518003 w 1062815"/>
                <a:gd name="connsiteY31" fmla="*/ 21777 h 1318466"/>
                <a:gd name="connsiteX32" fmla="*/ 620856 w 1062815"/>
                <a:gd name="connsiteY32" fmla="*/ 97106 h 1318466"/>
                <a:gd name="connsiteX33" fmla="*/ 698889 w 1062815"/>
                <a:gd name="connsiteY33" fmla="*/ 0 h 1318466"/>
                <a:gd name="connsiteX0" fmla="*/ 1036132 w 1119726"/>
                <a:gd name="connsiteY0" fmla="*/ 250373 h 1318466"/>
                <a:gd name="connsiteX1" fmla="*/ 1001056 w 1119726"/>
                <a:gd name="connsiteY1" fmla="*/ 293240 h 1318466"/>
                <a:gd name="connsiteX2" fmla="*/ 843128 w 1119726"/>
                <a:gd name="connsiteY2" fmla="*/ 964850 h 1318466"/>
                <a:gd name="connsiteX3" fmla="*/ 836545 w 1119726"/>
                <a:gd name="connsiteY3" fmla="*/ 1073767 h 1318466"/>
                <a:gd name="connsiteX4" fmla="*/ 839091 w 1119726"/>
                <a:gd name="connsiteY4" fmla="*/ 1102578 h 1318466"/>
                <a:gd name="connsiteX5" fmla="*/ 785254 w 1119726"/>
                <a:gd name="connsiteY5" fmla="*/ 1178085 h 1318466"/>
                <a:gd name="connsiteX6" fmla="*/ 716681 w 1119726"/>
                <a:gd name="connsiteY6" fmla="*/ 1302543 h 1318466"/>
                <a:gd name="connsiteX7" fmla="*/ 661384 w 1119726"/>
                <a:gd name="connsiteY7" fmla="*/ 1299642 h 1318466"/>
                <a:gd name="connsiteX8" fmla="*/ 388643 w 1119726"/>
                <a:gd name="connsiteY8" fmla="*/ 1313947 h 1318466"/>
                <a:gd name="connsiteX9" fmla="*/ 360662 w 1119726"/>
                <a:gd name="connsiteY9" fmla="*/ 1318466 h 1318466"/>
                <a:gd name="connsiteX10" fmla="*/ 342543 w 1119726"/>
                <a:gd name="connsiteY10" fmla="*/ 1304216 h 1318466"/>
                <a:gd name="connsiteX11" fmla="*/ 148412 w 1119726"/>
                <a:gd name="connsiteY11" fmla="*/ 938608 h 1318466"/>
                <a:gd name="connsiteX12" fmla="*/ 140189 w 1119726"/>
                <a:gd name="connsiteY12" fmla="*/ 846025 h 1318466"/>
                <a:gd name="connsiteX13" fmla="*/ 23814 w 1119726"/>
                <a:gd name="connsiteY13" fmla="*/ 804514 h 1318466"/>
                <a:gd name="connsiteX14" fmla="*/ 106191 w 1119726"/>
                <a:gd name="connsiteY14" fmla="*/ 710459 h 1318466"/>
                <a:gd name="connsiteX15" fmla="*/ 0 w 1119726"/>
                <a:gd name="connsiteY15" fmla="*/ 639102 h 1318466"/>
                <a:gd name="connsiteX16" fmla="*/ 106191 w 1119726"/>
                <a:gd name="connsiteY16" fmla="*/ 567745 h 1318466"/>
                <a:gd name="connsiteX17" fmla="*/ 23814 w 1119726"/>
                <a:gd name="connsiteY17" fmla="*/ 473690 h 1318466"/>
                <a:gd name="connsiteX18" fmla="*/ 146579 w 1119726"/>
                <a:gd name="connsiteY18" fmla="*/ 429900 h 1318466"/>
                <a:gd name="connsiteX19" fmla="*/ 93633 w 1119726"/>
                <a:gd name="connsiteY19" fmla="*/ 319551 h 1318466"/>
                <a:gd name="connsiteX20" fmla="*/ 224612 w 1119726"/>
                <a:gd name="connsiteY20" fmla="*/ 306308 h 1318466"/>
                <a:gd name="connsiteX21" fmla="*/ 204700 w 1119726"/>
                <a:gd name="connsiteY21" fmla="*/ 187189 h 1318466"/>
                <a:gd name="connsiteX22" fmla="*/ 334963 w 1119726"/>
                <a:gd name="connsiteY22" fmla="*/ 205397 h 1318466"/>
                <a:gd name="connsiteX23" fmla="*/ 349445 w 1119726"/>
                <a:gd name="connsiteY23" fmla="*/ 85623 h 1318466"/>
                <a:gd name="connsiteX24" fmla="*/ 470117 w 1119726"/>
                <a:gd name="connsiteY24" fmla="*/ 134040 h 1318466"/>
                <a:gd name="connsiteX25" fmla="*/ 518003 w 1119726"/>
                <a:gd name="connsiteY25" fmla="*/ 21777 h 1318466"/>
                <a:gd name="connsiteX26" fmla="*/ 620856 w 1119726"/>
                <a:gd name="connsiteY26" fmla="*/ 97106 h 1318466"/>
                <a:gd name="connsiteX27" fmla="*/ 698889 w 1119726"/>
                <a:gd name="connsiteY27" fmla="*/ 0 h 1318466"/>
                <a:gd name="connsiteX28" fmla="*/ 776922 w 1119726"/>
                <a:gd name="connsiteY28" fmla="*/ 97106 h 1318466"/>
                <a:gd name="connsiteX29" fmla="*/ 879775 w 1119726"/>
                <a:gd name="connsiteY29" fmla="*/ 21777 h 1318466"/>
                <a:gd name="connsiteX30" fmla="*/ 927661 w 1119726"/>
                <a:gd name="connsiteY30" fmla="*/ 134040 h 1318466"/>
                <a:gd name="connsiteX31" fmla="*/ 1048334 w 1119726"/>
                <a:gd name="connsiteY31" fmla="*/ 85623 h 1318466"/>
                <a:gd name="connsiteX32" fmla="*/ 1062815 w 1119726"/>
                <a:gd name="connsiteY32" fmla="*/ 205397 h 1318466"/>
                <a:gd name="connsiteX33" fmla="*/ 1119726 w 1119726"/>
                <a:gd name="connsiteY33" fmla="*/ 341813 h 1318466"/>
                <a:gd name="connsiteX0" fmla="*/ 1036132 w 1062815"/>
                <a:gd name="connsiteY0" fmla="*/ 250373 h 1318466"/>
                <a:gd name="connsiteX1" fmla="*/ 1001056 w 1062815"/>
                <a:gd name="connsiteY1" fmla="*/ 293240 h 1318466"/>
                <a:gd name="connsiteX2" fmla="*/ 843128 w 1062815"/>
                <a:gd name="connsiteY2" fmla="*/ 964850 h 1318466"/>
                <a:gd name="connsiteX3" fmla="*/ 836545 w 1062815"/>
                <a:gd name="connsiteY3" fmla="*/ 1073767 h 1318466"/>
                <a:gd name="connsiteX4" fmla="*/ 839091 w 1062815"/>
                <a:gd name="connsiteY4" fmla="*/ 1102578 h 1318466"/>
                <a:gd name="connsiteX5" fmla="*/ 785254 w 1062815"/>
                <a:gd name="connsiteY5" fmla="*/ 1178085 h 1318466"/>
                <a:gd name="connsiteX6" fmla="*/ 716681 w 1062815"/>
                <a:gd name="connsiteY6" fmla="*/ 1302543 h 1318466"/>
                <a:gd name="connsiteX7" fmla="*/ 661384 w 1062815"/>
                <a:gd name="connsiteY7" fmla="*/ 1299642 h 1318466"/>
                <a:gd name="connsiteX8" fmla="*/ 388643 w 1062815"/>
                <a:gd name="connsiteY8" fmla="*/ 1313947 h 1318466"/>
                <a:gd name="connsiteX9" fmla="*/ 360662 w 1062815"/>
                <a:gd name="connsiteY9" fmla="*/ 1318466 h 1318466"/>
                <a:gd name="connsiteX10" fmla="*/ 342543 w 1062815"/>
                <a:gd name="connsiteY10" fmla="*/ 1304216 h 1318466"/>
                <a:gd name="connsiteX11" fmla="*/ 148412 w 1062815"/>
                <a:gd name="connsiteY11" fmla="*/ 938608 h 1318466"/>
                <a:gd name="connsiteX12" fmla="*/ 140189 w 1062815"/>
                <a:gd name="connsiteY12" fmla="*/ 846025 h 1318466"/>
                <a:gd name="connsiteX13" fmla="*/ 23814 w 1062815"/>
                <a:gd name="connsiteY13" fmla="*/ 804514 h 1318466"/>
                <a:gd name="connsiteX14" fmla="*/ 106191 w 1062815"/>
                <a:gd name="connsiteY14" fmla="*/ 710459 h 1318466"/>
                <a:gd name="connsiteX15" fmla="*/ 0 w 1062815"/>
                <a:gd name="connsiteY15" fmla="*/ 639102 h 1318466"/>
                <a:gd name="connsiteX16" fmla="*/ 106191 w 1062815"/>
                <a:gd name="connsiteY16" fmla="*/ 567745 h 1318466"/>
                <a:gd name="connsiteX17" fmla="*/ 23814 w 1062815"/>
                <a:gd name="connsiteY17" fmla="*/ 473690 h 1318466"/>
                <a:gd name="connsiteX18" fmla="*/ 146579 w 1062815"/>
                <a:gd name="connsiteY18" fmla="*/ 429900 h 1318466"/>
                <a:gd name="connsiteX19" fmla="*/ 93633 w 1062815"/>
                <a:gd name="connsiteY19" fmla="*/ 319551 h 1318466"/>
                <a:gd name="connsiteX20" fmla="*/ 224612 w 1062815"/>
                <a:gd name="connsiteY20" fmla="*/ 306308 h 1318466"/>
                <a:gd name="connsiteX21" fmla="*/ 204700 w 1062815"/>
                <a:gd name="connsiteY21" fmla="*/ 187189 h 1318466"/>
                <a:gd name="connsiteX22" fmla="*/ 334963 w 1062815"/>
                <a:gd name="connsiteY22" fmla="*/ 205397 h 1318466"/>
                <a:gd name="connsiteX23" fmla="*/ 349445 w 1062815"/>
                <a:gd name="connsiteY23" fmla="*/ 85623 h 1318466"/>
                <a:gd name="connsiteX24" fmla="*/ 470117 w 1062815"/>
                <a:gd name="connsiteY24" fmla="*/ 134040 h 1318466"/>
                <a:gd name="connsiteX25" fmla="*/ 518003 w 1062815"/>
                <a:gd name="connsiteY25" fmla="*/ 21777 h 1318466"/>
                <a:gd name="connsiteX26" fmla="*/ 620856 w 1062815"/>
                <a:gd name="connsiteY26" fmla="*/ 97106 h 1318466"/>
                <a:gd name="connsiteX27" fmla="*/ 698889 w 1062815"/>
                <a:gd name="connsiteY27" fmla="*/ 0 h 1318466"/>
                <a:gd name="connsiteX28" fmla="*/ 776922 w 1062815"/>
                <a:gd name="connsiteY28" fmla="*/ 97106 h 1318466"/>
                <a:gd name="connsiteX29" fmla="*/ 879775 w 1062815"/>
                <a:gd name="connsiteY29" fmla="*/ 21777 h 1318466"/>
                <a:gd name="connsiteX30" fmla="*/ 927661 w 1062815"/>
                <a:gd name="connsiteY30" fmla="*/ 134040 h 1318466"/>
                <a:gd name="connsiteX31" fmla="*/ 1048334 w 1062815"/>
                <a:gd name="connsiteY31" fmla="*/ 85623 h 1318466"/>
                <a:gd name="connsiteX32" fmla="*/ 1062815 w 1062815"/>
                <a:gd name="connsiteY32" fmla="*/ 205397 h 1318466"/>
                <a:gd name="connsiteX0" fmla="*/ 1001056 w 1062815"/>
                <a:gd name="connsiteY0" fmla="*/ 293240 h 1318466"/>
                <a:gd name="connsiteX1" fmla="*/ 843128 w 1062815"/>
                <a:gd name="connsiteY1" fmla="*/ 964850 h 1318466"/>
                <a:gd name="connsiteX2" fmla="*/ 836545 w 1062815"/>
                <a:gd name="connsiteY2" fmla="*/ 1073767 h 1318466"/>
                <a:gd name="connsiteX3" fmla="*/ 839091 w 1062815"/>
                <a:gd name="connsiteY3" fmla="*/ 1102578 h 1318466"/>
                <a:gd name="connsiteX4" fmla="*/ 785254 w 1062815"/>
                <a:gd name="connsiteY4" fmla="*/ 1178085 h 1318466"/>
                <a:gd name="connsiteX5" fmla="*/ 716681 w 1062815"/>
                <a:gd name="connsiteY5" fmla="*/ 1302543 h 1318466"/>
                <a:gd name="connsiteX6" fmla="*/ 661384 w 1062815"/>
                <a:gd name="connsiteY6" fmla="*/ 1299642 h 1318466"/>
                <a:gd name="connsiteX7" fmla="*/ 388643 w 1062815"/>
                <a:gd name="connsiteY7" fmla="*/ 1313947 h 1318466"/>
                <a:gd name="connsiteX8" fmla="*/ 360662 w 1062815"/>
                <a:gd name="connsiteY8" fmla="*/ 1318466 h 1318466"/>
                <a:gd name="connsiteX9" fmla="*/ 342543 w 1062815"/>
                <a:gd name="connsiteY9" fmla="*/ 1304216 h 1318466"/>
                <a:gd name="connsiteX10" fmla="*/ 148412 w 1062815"/>
                <a:gd name="connsiteY10" fmla="*/ 938608 h 1318466"/>
                <a:gd name="connsiteX11" fmla="*/ 140189 w 1062815"/>
                <a:gd name="connsiteY11" fmla="*/ 846025 h 1318466"/>
                <a:gd name="connsiteX12" fmla="*/ 23814 w 1062815"/>
                <a:gd name="connsiteY12" fmla="*/ 804514 h 1318466"/>
                <a:gd name="connsiteX13" fmla="*/ 106191 w 1062815"/>
                <a:gd name="connsiteY13" fmla="*/ 710459 h 1318466"/>
                <a:gd name="connsiteX14" fmla="*/ 0 w 1062815"/>
                <a:gd name="connsiteY14" fmla="*/ 639102 h 1318466"/>
                <a:gd name="connsiteX15" fmla="*/ 106191 w 1062815"/>
                <a:gd name="connsiteY15" fmla="*/ 567745 h 1318466"/>
                <a:gd name="connsiteX16" fmla="*/ 23814 w 1062815"/>
                <a:gd name="connsiteY16" fmla="*/ 473690 h 1318466"/>
                <a:gd name="connsiteX17" fmla="*/ 146579 w 1062815"/>
                <a:gd name="connsiteY17" fmla="*/ 429900 h 1318466"/>
                <a:gd name="connsiteX18" fmla="*/ 93633 w 1062815"/>
                <a:gd name="connsiteY18" fmla="*/ 319551 h 1318466"/>
                <a:gd name="connsiteX19" fmla="*/ 224612 w 1062815"/>
                <a:gd name="connsiteY19" fmla="*/ 306308 h 1318466"/>
                <a:gd name="connsiteX20" fmla="*/ 204700 w 1062815"/>
                <a:gd name="connsiteY20" fmla="*/ 187189 h 1318466"/>
                <a:gd name="connsiteX21" fmla="*/ 334963 w 1062815"/>
                <a:gd name="connsiteY21" fmla="*/ 205397 h 1318466"/>
                <a:gd name="connsiteX22" fmla="*/ 349445 w 1062815"/>
                <a:gd name="connsiteY22" fmla="*/ 85623 h 1318466"/>
                <a:gd name="connsiteX23" fmla="*/ 470117 w 1062815"/>
                <a:gd name="connsiteY23" fmla="*/ 134040 h 1318466"/>
                <a:gd name="connsiteX24" fmla="*/ 518003 w 1062815"/>
                <a:gd name="connsiteY24" fmla="*/ 21777 h 1318466"/>
                <a:gd name="connsiteX25" fmla="*/ 620856 w 1062815"/>
                <a:gd name="connsiteY25" fmla="*/ 97106 h 1318466"/>
                <a:gd name="connsiteX26" fmla="*/ 698889 w 1062815"/>
                <a:gd name="connsiteY26" fmla="*/ 0 h 1318466"/>
                <a:gd name="connsiteX27" fmla="*/ 776922 w 1062815"/>
                <a:gd name="connsiteY27" fmla="*/ 97106 h 1318466"/>
                <a:gd name="connsiteX28" fmla="*/ 879775 w 1062815"/>
                <a:gd name="connsiteY28" fmla="*/ 21777 h 1318466"/>
                <a:gd name="connsiteX29" fmla="*/ 927661 w 1062815"/>
                <a:gd name="connsiteY29" fmla="*/ 134040 h 1318466"/>
                <a:gd name="connsiteX30" fmla="*/ 1048334 w 1062815"/>
                <a:gd name="connsiteY30" fmla="*/ 85623 h 1318466"/>
                <a:gd name="connsiteX31" fmla="*/ 1062815 w 1062815"/>
                <a:gd name="connsiteY31" fmla="*/ 205397 h 13184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062815" h="1318466">
                  <a:moveTo>
                    <a:pt x="1001056" y="293240"/>
                  </a:moveTo>
                  <a:cubicBezTo>
                    <a:pt x="888533" y="448597"/>
                    <a:pt x="863909" y="796832"/>
                    <a:pt x="843128" y="964850"/>
                  </a:cubicBezTo>
                  <a:cubicBezTo>
                    <a:pt x="837933" y="1006855"/>
                    <a:pt x="836075" y="1042425"/>
                    <a:pt x="836545" y="1073767"/>
                  </a:cubicBezTo>
                  <a:lnTo>
                    <a:pt x="839091" y="1102578"/>
                  </a:lnTo>
                  <a:lnTo>
                    <a:pt x="785254" y="1178085"/>
                  </a:lnTo>
                  <a:lnTo>
                    <a:pt x="716681" y="1302543"/>
                  </a:lnTo>
                  <a:lnTo>
                    <a:pt x="661384" y="1299642"/>
                  </a:lnTo>
                  <a:cubicBezTo>
                    <a:pt x="567957" y="1299642"/>
                    <a:pt x="476741" y="1304568"/>
                    <a:pt x="388643" y="1313947"/>
                  </a:cubicBezTo>
                  <a:lnTo>
                    <a:pt x="360662" y="1318466"/>
                  </a:lnTo>
                  <a:lnTo>
                    <a:pt x="342543" y="1304216"/>
                  </a:lnTo>
                  <a:cubicBezTo>
                    <a:pt x="244877" y="1212732"/>
                    <a:pt x="174755" y="1084721"/>
                    <a:pt x="148412" y="938608"/>
                  </a:cubicBezTo>
                  <a:lnTo>
                    <a:pt x="140189" y="846025"/>
                  </a:lnTo>
                  <a:lnTo>
                    <a:pt x="23814" y="804514"/>
                  </a:lnTo>
                  <a:lnTo>
                    <a:pt x="106191" y="710459"/>
                  </a:lnTo>
                  <a:lnTo>
                    <a:pt x="0" y="639102"/>
                  </a:lnTo>
                  <a:lnTo>
                    <a:pt x="106191" y="567745"/>
                  </a:lnTo>
                  <a:lnTo>
                    <a:pt x="23814" y="473690"/>
                  </a:lnTo>
                  <a:lnTo>
                    <a:pt x="146579" y="429900"/>
                  </a:lnTo>
                  <a:lnTo>
                    <a:pt x="93633" y="319551"/>
                  </a:lnTo>
                  <a:lnTo>
                    <a:pt x="224612" y="306308"/>
                  </a:lnTo>
                  <a:lnTo>
                    <a:pt x="204700" y="187189"/>
                  </a:lnTo>
                  <a:lnTo>
                    <a:pt x="334963" y="205397"/>
                  </a:lnTo>
                  <a:lnTo>
                    <a:pt x="349445" y="85623"/>
                  </a:lnTo>
                  <a:lnTo>
                    <a:pt x="470117" y="134040"/>
                  </a:lnTo>
                  <a:lnTo>
                    <a:pt x="518003" y="21777"/>
                  </a:lnTo>
                  <a:lnTo>
                    <a:pt x="620856" y="97106"/>
                  </a:lnTo>
                  <a:lnTo>
                    <a:pt x="698889" y="0"/>
                  </a:lnTo>
                  <a:lnTo>
                    <a:pt x="776922" y="97106"/>
                  </a:lnTo>
                  <a:lnTo>
                    <a:pt x="879775" y="21777"/>
                  </a:lnTo>
                  <a:lnTo>
                    <a:pt x="927661" y="134040"/>
                  </a:lnTo>
                  <a:lnTo>
                    <a:pt x="1048334" y="85623"/>
                  </a:lnTo>
                  <a:lnTo>
                    <a:pt x="1062815" y="205397"/>
                  </a:lnTo>
                </a:path>
              </a:pathLst>
            </a:custGeom>
            <a:solidFill>
              <a:srgbClr val="C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26" name="グループ化 25">
              <a:extLst>
                <a:ext uri="{FF2B5EF4-FFF2-40B4-BE49-F238E27FC236}">
                  <a16:creationId xmlns:a16="http://schemas.microsoft.com/office/drawing/2014/main" id="{FEC2A2C1-6080-463C-A1D0-843CD2632EB9}"/>
                </a:ext>
              </a:extLst>
            </p:cNvPr>
            <p:cNvGrpSpPr/>
            <p:nvPr/>
          </p:nvGrpSpPr>
          <p:grpSpPr>
            <a:xfrm flipH="1">
              <a:off x="4375593" y="4376368"/>
              <a:ext cx="171842" cy="406408"/>
              <a:chOff x="6189534" y="4376368"/>
              <a:chExt cx="245573" cy="406408"/>
            </a:xfrm>
          </p:grpSpPr>
          <p:sp>
            <p:nvSpPr>
              <p:cNvPr id="29" name="円/楕円 368">
                <a:extLst>
                  <a:ext uri="{FF2B5EF4-FFF2-40B4-BE49-F238E27FC236}">
                    <a16:creationId xmlns:a16="http://schemas.microsoft.com/office/drawing/2014/main" id="{47538F54-B03C-4D5C-96F0-8D1398D6593D}"/>
                  </a:ext>
                </a:extLst>
              </p:cNvPr>
              <p:cNvSpPr/>
              <p:nvPr/>
            </p:nvSpPr>
            <p:spPr>
              <a:xfrm rot="900000" flipH="1">
                <a:off x="6189534" y="4376368"/>
                <a:ext cx="245573" cy="406408"/>
              </a:xfrm>
              <a:custGeom>
                <a:avLst/>
                <a:gdLst>
                  <a:gd name="connsiteX0" fmla="*/ 0 w 216246"/>
                  <a:gd name="connsiteY0" fmla="*/ 168522 h 337044"/>
                  <a:gd name="connsiteX1" fmla="*/ 108123 w 216246"/>
                  <a:gd name="connsiteY1" fmla="*/ 0 h 337044"/>
                  <a:gd name="connsiteX2" fmla="*/ 216246 w 216246"/>
                  <a:gd name="connsiteY2" fmla="*/ 168522 h 337044"/>
                  <a:gd name="connsiteX3" fmla="*/ 108123 w 216246"/>
                  <a:gd name="connsiteY3" fmla="*/ 337044 h 337044"/>
                  <a:gd name="connsiteX4" fmla="*/ 0 w 216246"/>
                  <a:gd name="connsiteY4" fmla="*/ 168522 h 337044"/>
                  <a:gd name="connsiteX0" fmla="*/ 0 w 227371"/>
                  <a:gd name="connsiteY0" fmla="*/ 170508 h 339030"/>
                  <a:gd name="connsiteX1" fmla="*/ 108123 w 227371"/>
                  <a:gd name="connsiteY1" fmla="*/ 1986 h 339030"/>
                  <a:gd name="connsiteX2" fmla="*/ 211667 w 227371"/>
                  <a:gd name="connsiteY2" fmla="*/ 83801 h 339030"/>
                  <a:gd name="connsiteX3" fmla="*/ 216246 w 227371"/>
                  <a:gd name="connsiteY3" fmla="*/ 170508 h 339030"/>
                  <a:gd name="connsiteX4" fmla="*/ 108123 w 227371"/>
                  <a:gd name="connsiteY4" fmla="*/ 339030 h 339030"/>
                  <a:gd name="connsiteX5" fmla="*/ 0 w 227371"/>
                  <a:gd name="connsiteY5" fmla="*/ 170508 h 339030"/>
                  <a:gd name="connsiteX0" fmla="*/ 216246 w 307686"/>
                  <a:gd name="connsiteY0" fmla="*/ 170508 h 339030"/>
                  <a:gd name="connsiteX1" fmla="*/ 108123 w 307686"/>
                  <a:gd name="connsiteY1" fmla="*/ 339030 h 339030"/>
                  <a:gd name="connsiteX2" fmla="*/ 0 w 307686"/>
                  <a:gd name="connsiteY2" fmla="*/ 170508 h 339030"/>
                  <a:gd name="connsiteX3" fmla="*/ 108123 w 307686"/>
                  <a:gd name="connsiteY3" fmla="*/ 1986 h 339030"/>
                  <a:gd name="connsiteX4" fmla="*/ 211667 w 307686"/>
                  <a:gd name="connsiteY4" fmla="*/ 83801 h 339030"/>
                  <a:gd name="connsiteX5" fmla="*/ 307686 w 307686"/>
                  <a:gd name="connsiteY5" fmla="*/ 261948 h 339030"/>
                  <a:gd name="connsiteX0" fmla="*/ 216246 w 216246"/>
                  <a:gd name="connsiteY0" fmla="*/ 170508 h 339030"/>
                  <a:gd name="connsiteX1" fmla="*/ 108123 w 216246"/>
                  <a:gd name="connsiteY1" fmla="*/ 339030 h 339030"/>
                  <a:gd name="connsiteX2" fmla="*/ 0 w 216246"/>
                  <a:gd name="connsiteY2" fmla="*/ 170508 h 339030"/>
                  <a:gd name="connsiteX3" fmla="*/ 108123 w 216246"/>
                  <a:gd name="connsiteY3" fmla="*/ 1986 h 339030"/>
                  <a:gd name="connsiteX4" fmla="*/ 211667 w 216246"/>
                  <a:gd name="connsiteY4" fmla="*/ 83801 h 339030"/>
                  <a:gd name="connsiteX0" fmla="*/ 108123 w 211667"/>
                  <a:gd name="connsiteY0" fmla="*/ 339030 h 339030"/>
                  <a:gd name="connsiteX1" fmla="*/ 0 w 211667"/>
                  <a:gd name="connsiteY1" fmla="*/ 170508 h 339030"/>
                  <a:gd name="connsiteX2" fmla="*/ 108123 w 211667"/>
                  <a:gd name="connsiteY2" fmla="*/ 1986 h 339030"/>
                  <a:gd name="connsiteX3" fmla="*/ 211667 w 211667"/>
                  <a:gd name="connsiteY3" fmla="*/ 83801 h 339030"/>
                  <a:gd name="connsiteX0" fmla="*/ 108123 w 211667"/>
                  <a:gd name="connsiteY0" fmla="*/ 340366 h 340366"/>
                  <a:gd name="connsiteX1" fmla="*/ 0 w 211667"/>
                  <a:gd name="connsiteY1" fmla="*/ 171844 h 340366"/>
                  <a:gd name="connsiteX2" fmla="*/ 108123 w 211667"/>
                  <a:gd name="connsiteY2" fmla="*/ 3322 h 340366"/>
                  <a:gd name="connsiteX3" fmla="*/ 211667 w 211667"/>
                  <a:gd name="connsiteY3" fmla="*/ 85137 h 340366"/>
                  <a:gd name="connsiteX0" fmla="*/ 108123 w 203820"/>
                  <a:gd name="connsiteY0" fmla="*/ 338586 h 338586"/>
                  <a:gd name="connsiteX1" fmla="*/ 0 w 203820"/>
                  <a:gd name="connsiteY1" fmla="*/ 170064 h 338586"/>
                  <a:gd name="connsiteX2" fmla="*/ 108123 w 203820"/>
                  <a:gd name="connsiteY2" fmla="*/ 1542 h 338586"/>
                  <a:gd name="connsiteX3" fmla="*/ 203820 w 203820"/>
                  <a:gd name="connsiteY3" fmla="*/ 103441 h 338586"/>
                  <a:gd name="connsiteX0" fmla="*/ 108123 w 203820"/>
                  <a:gd name="connsiteY0" fmla="*/ 337309 h 337309"/>
                  <a:gd name="connsiteX1" fmla="*/ 0 w 203820"/>
                  <a:gd name="connsiteY1" fmla="*/ 168787 h 337309"/>
                  <a:gd name="connsiteX2" fmla="*/ 108123 w 203820"/>
                  <a:gd name="connsiteY2" fmla="*/ 265 h 337309"/>
                  <a:gd name="connsiteX3" fmla="*/ 203820 w 203820"/>
                  <a:gd name="connsiteY3" fmla="*/ 102164 h 337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3820" h="337309">
                    <a:moveTo>
                      <a:pt x="108123" y="337309"/>
                    </a:moveTo>
                    <a:cubicBezTo>
                      <a:pt x="48408" y="337309"/>
                      <a:pt x="0" y="261859"/>
                      <a:pt x="0" y="168787"/>
                    </a:cubicBezTo>
                    <a:cubicBezTo>
                      <a:pt x="0" y="75715"/>
                      <a:pt x="49017" y="-5227"/>
                      <a:pt x="108123" y="265"/>
                    </a:cubicBezTo>
                    <a:cubicBezTo>
                      <a:pt x="167229" y="5757"/>
                      <a:pt x="195044" y="39575"/>
                      <a:pt x="203820" y="102164"/>
                    </a:cubicBezTo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0" name="円/楕円 369">
                <a:extLst>
                  <a:ext uri="{FF2B5EF4-FFF2-40B4-BE49-F238E27FC236}">
                    <a16:creationId xmlns:a16="http://schemas.microsoft.com/office/drawing/2014/main" id="{CCFA8AA2-1871-4006-AB3D-48FDAE6AC531}"/>
                  </a:ext>
                </a:extLst>
              </p:cNvPr>
              <p:cNvSpPr/>
              <p:nvPr/>
            </p:nvSpPr>
            <p:spPr>
              <a:xfrm rot="900000" flipH="1">
                <a:off x="6242517" y="4446917"/>
                <a:ext cx="145381" cy="266390"/>
              </a:xfrm>
              <a:custGeom>
                <a:avLst/>
                <a:gdLst>
                  <a:gd name="connsiteX0" fmla="*/ 0 w 137951"/>
                  <a:gd name="connsiteY0" fmla="*/ 109765 h 219530"/>
                  <a:gd name="connsiteX1" fmla="*/ 68976 w 137951"/>
                  <a:gd name="connsiteY1" fmla="*/ 0 h 219530"/>
                  <a:gd name="connsiteX2" fmla="*/ 137952 w 137951"/>
                  <a:gd name="connsiteY2" fmla="*/ 109765 h 219530"/>
                  <a:gd name="connsiteX3" fmla="*/ 68976 w 137951"/>
                  <a:gd name="connsiteY3" fmla="*/ 219530 h 219530"/>
                  <a:gd name="connsiteX4" fmla="*/ 0 w 137951"/>
                  <a:gd name="connsiteY4" fmla="*/ 109765 h 219530"/>
                  <a:gd name="connsiteX0" fmla="*/ 0 w 137952"/>
                  <a:gd name="connsiteY0" fmla="*/ 109765 h 219530"/>
                  <a:gd name="connsiteX1" fmla="*/ 68976 w 137952"/>
                  <a:gd name="connsiteY1" fmla="*/ 0 h 219530"/>
                  <a:gd name="connsiteX2" fmla="*/ 137952 w 137952"/>
                  <a:gd name="connsiteY2" fmla="*/ 109765 h 219530"/>
                  <a:gd name="connsiteX3" fmla="*/ 68976 w 137952"/>
                  <a:gd name="connsiteY3" fmla="*/ 219530 h 219530"/>
                  <a:gd name="connsiteX4" fmla="*/ 0 w 137952"/>
                  <a:gd name="connsiteY4" fmla="*/ 109765 h 219530"/>
                  <a:gd name="connsiteX0" fmla="*/ 0 w 120663"/>
                  <a:gd name="connsiteY0" fmla="*/ 110869 h 221097"/>
                  <a:gd name="connsiteX1" fmla="*/ 68976 w 120663"/>
                  <a:gd name="connsiteY1" fmla="*/ 1104 h 221097"/>
                  <a:gd name="connsiteX2" fmla="*/ 120663 w 120663"/>
                  <a:gd name="connsiteY2" fmla="*/ 74187 h 221097"/>
                  <a:gd name="connsiteX3" fmla="*/ 68976 w 120663"/>
                  <a:gd name="connsiteY3" fmla="*/ 220634 h 221097"/>
                  <a:gd name="connsiteX4" fmla="*/ 0 w 120663"/>
                  <a:gd name="connsiteY4" fmla="*/ 110869 h 221097"/>
                  <a:gd name="connsiteX0" fmla="*/ 0 w 120663"/>
                  <a:gd name="connsiteY0" fmla="*/ 110869 h 221097"/>
                  <a:gd name="connsiteX1" fmla="*/ 68976 w 120663"/>
                  <a:gd name="connsiteY1" fmla="*/ 1104 h 221097"/>
                  <a:gd name="connsiteX2" fmla="*/ 120663 w 120663"/>
                  <a:gd name="connsiteY2" fmla="*/ 74187 h 221097"/>
                  <a:gd name="connsiteX3" fmla="*/ 68976 w 120663"/>
                  <a:gd name="connsiteY3" fmla="*/ 220634 h 221097"/>
                  <a:gd name="connsiteX4" fmla="*/ 0 w 120663"/>
                  <a:gd name="connsiteY4" fmla="*/ 110869 h 221097"/>
                  <a:gd name="connsiteX0" fmla="*/ 0 w 120663"/>
                  <a:gd name="connsiteY0" fmla="*/ 110869 h 221097"/>
                  <a:gd name="connsiteX1" fmla="*/ 68976 w 120663"/>
                  <a:gd name="connsiteY1" fmla="*/ 1104 h 221097"/>
                  <a:gd name="connsiteX2" fmla="*/ 120663 w 120663"/>
                  <a:gd name="connsiteY2" fmla="*/ 74187 h 221097"/>
                  <a:gd name="connsiteX3" fmla="*/ 68976 w 120663"/>
                  <a:gd name="connsiteY3" fmla="*/ 220634 h 221097"/>
                  <a:gd name="connsiteX4" fmla="*/ 0 w 120663"/>
                  <a:gd name="connsiteY4" fmla="*/ 110869 h 2210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0663" h="221097">
                    <a:moveTo>
                      <a:pt x="0" y="110869"/>
                    </a:moveTo>
                    <a:cubicBezTo>
                      <a:pt x="0" y="50247"/>
                      <a:pt x="48866" y="7218"/>
                      <a:pt x="68976" y="1104"/>
                    </a:cubicBezTo>
                    <a:cubicBezTo>
                      <a:pt x="89086" y="-5010"/>
                      <a:pt x="120663" y="13565"/>
                      <a:pt x="120663" y="74187"/>
                    </a:cubicBezTo>
                    <a:cubicBezTo>
                      <a:pt x="77082" y="150249"/>
                      <a:pt x="71181" y="180139"/>
                      <a:pt x="68976" y="220634"/>
                    </a:cubicBezTo>
                    <a:cubicBezTo>
                      <a:pt x="48866" y="226748"/>
                      <a:pt x="0" y="171491"/>
                      <a:pt x="0" y="110869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27" name="円/楕円 480">
              <a:extLst>
                <a:ext uri="{FF2B5EF4-FFF2-40B4-BE49-F238E27FC236}">
                  <a16:creationId xmlns:a16="http://schemas.microsoft.com/office/drawing/2014/main" id="{47E444CA-C066-4EC6-B835-ED64023D84AE}"/>
                </a:ext>
              </a:extLst>
            </p:cNvPr>
            <p:cNvSpPr/>
            <p:nvPr/>
          </p:nvSpPr>
          <p:spPr>
            <a:xfrm>
              <a:off x="4708271" y="4391888"/>
              <a:ext cx="99305" cy="83694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8" name="円/楕円 473">
              <a:extLst>
                <a:ext uri="{FF2B5EF4-FFF2-40B4-BE49-F238E27FC236}">
                  <a16:creationId xmlns:a16="http://schemas.microsoft.com/office/drawing/2014/main" id="{7D9A829F-A645-413F-8866-51D1CEF21608}"/>
                </a:ext>
              </a:extLst>
            </p:cNvPr>
            <p:cNvSpPr/>
            <p:nvPr/>
          </p:nvSpPr>
          <p:spPr>
            <a:xfrm>
              <a:off x="4630927" y="4242385"/>
              <a:ext cx="192632" cy="65506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31" name="グループ化 30">
            <a:extLst>
              <a:ext uri="{FF2B5EF4-FFF2-40B4-BE49-F238E27FC236}">
                <a16:creationId xmlns:a16="http://schemas.microsoft.com/office/drawing/2014/main" id="{723CFC6F-289B-4684-91B1-E0E0EF577696}"/>
              </a:ext>
            </a:extLst>
          </p:cNvPr>
          <p:cNvGrpSpPr/>
          <p:nvPr/>
        </p:nvGrpSpPr>
        <p:grpSpPr>
          <a:xfrm>
            <a:off x="4329381" y="937980"/>
            <a:ext cx="1353363" cy="2608932"/>
            <a:chOff x="3630642" y="937980"/>
            <a:chExt cx="1353363" cy="2608932"/>
          </a:xfrm>
        </p:grpSpPr>
        <p:sp>
          <p:nvSpPr>
            <p:cNvPr id="32" name="フリーフォーム: 図形 31">
              <a:extLst>
                <a:ext uri="{FF2B5EF4-FFF2-40B4-BE49-F238E27FC236}">
                  <a16:creationId xmlns:a16="http://schemas.microsoft.com/office/drawing/2014/main" id="{A5463435-45A6-4565-A23A-093C5E014A1C}"/>
                </a:ext>
              </a:extLst>
            </p:cNvPr>
            <p:cNvSpPr/>
            <p:nvPr/>
          </p:nvSpPr>
          <p:spPr>
            <a:xfrm rot="21247903" flipH="1">
              <a:off x="4697362" y="1662664"/>
              <a:ext cx="169054" cy="194488"/>
            </a:xfrm>
            <a:custGeom>
              <a:avLst/>
              <a:gdLst>
                <a:gd name="connsiteX0" fmla="*/ 133718 w 168590"/>
                <a:gd name="connsiteY0" fmla="*/ 0 h 241869"/>
                <a:gd name="connsiteX1" fmla="*/ 145091 w 168590"/>
                <a:gd name="connsiteY1" fmla="*/ 28432 h 241869"/>
                <a:gd name="connsiteX2" fmla="*/ 168590 w 168590"/>
                <a:gd name="connsiteY2" fmla="*/ 156595 h 241869"/>
                <a:gd name="connsiteX3" fmla="*/ 84295 w 168590"/>
                <a:gd name="connsiteY3" fmla="*/ 241869 h 241869"/>
                <a:gd name="connsiteX4" fmla="*/ 0 w 168590"/>
                <a:gd name="connsiteY4" fmla="*/ 156595 h 241869"/>
                <a:gd name="connsiteX5" fmla="*/ 25880 w 168590"/>
                <a:gd name="connsiteY5" fmla="*/ 28432 h 241869"/>
                <a:gd name="connsiteX6" fmla="*/ 37274 w 168590"/>
                <a:gd name="connsiteY6" fmla="*/ 1638 h 241869"/>
                <a:gd name="connsiteX7" fmla="*/ 51484 w 168590"/>
                <a:gd name="connsiteY7" fmla="*/ 11330 h 241869"/>
                <a:gd name="connsiteX8" fmla="*/ 84295 w 168590"/>
                <a:gd name="connsiteY8" fmla="*/ 18031 h 241869"/>
                <a:gd name="connsiteX9" fmla="*/ 117107 w 168590"/>
                <a:gd name="connsiteY9" fmla="*/ 11330 h 241869"/>
                <a:gd name="connsiteX0" fmla="*/ 84295 w 175735"/>
                <a:gd name="connsiteY0" fmla="*/ 18031 h 241869"/>
                <a:gd name="connsiteX1" fmla="*/ 117107 w 175735"/>
                <a:gd name="connsiteY1" fmla="*/ 11330 h 241869"/>
                <a:gd name="connsiteX2" fmla="*/ 133718 w 175735"/>
                <a:gd name="connsiteY2" fmla="*/ 0 h 241869"/>
                <a:gd name="connsiteX3" fmla="*/ 145091 w 175735"/>
                <a:gd name="connsiteY3" fmla="*/ 28432 h 241869"/>
                <a:gd name="connsiteX4" fmla="*/ 168590 w 175735"/>
                <a:gd name="connsiteY4" fmla="*/ 156595 h 241869"/>
                <a:gd name="connsiteX5" fmla="*/ 84295 w 175735"/>
                <a:gd name="connsiteY5" fmla="*/ 241869 h 241869"/>
                <a:gd name="connsiteX6" fmla="*/ 0 w 175735"/>
                <a:gd name="connsiteY6" fmla="*/ 156595 h 241869"/>
                <a:gd name="connsiteX7" fmla="*/ 25880 w 175735"/>
                <a:gd name="connsiteY7" fmla="*/ 28432 h 241869"/>
                <a:gd name="connsiteX8" fmla="*/ 37274 w 175735"/>
                <a:gd name="connsiteY8" fmla="*/ 1638 h 241869"/>
                <a:gd name="connsiteX9" fmla="*/ 51484 w 175735"/>
                <a:gd name="connsiteY9" fmla="*/ 11330 h 241869"/>
                <a:gd name="connsiteX10" fmla="*/ 175735 w 175735"/>
                <a:gd name="connsiteY10" fmla="*/ 109471 h 241869"/>
                <a:gd name="connsiteX0" fmla="*/ 84295 w 168590"/>
                <a:gd name="connsiteY0" fmla="*/ 18031 h 241869"/>
                <a:gd name="connsiteX1" fmla="*/ 117107 w 168590"/>
                <a:gd name="connsiteY1" fmla="*/ 11330 h 241869"/>
                <a:gd name="connsiteX2" fmla="*/ 133718 w 168590"/>
                <a:gd name="connsiteY2" fmla="*/ 0 h 241869"/>
                <a:gd name="connsiteX3" fmla="*/ 145091 w 168590"/>
                <a:gd name="connsiteY3" fmla="*/ 28432 h 241869"/>
                <a:gd name="connsiteX4" fmla="*/ 168590 w 168590"/>
                <a:gd name="connsiteY4" fmla="*/ 156595 h 241869"/>
                <a:gd name="connsiteX5" fmla="*/ 84295 w 168590"/>
                <a:gd name="connsiteY5" fmla="*/ 241869 h 241869"/>
                <a:gd name="connsiteX6" fmla="*/ 0 w 168590"/>
                <a:gd name="connsiteY6" fmla="*/ 156595 h 241869"/>
                <a:gd name="connsiteX7" fmla="*/ 25880 w 168590"/>
                <a:gd name="connsiteY7" fmla="*/ 28432 h 241869"/>
                <a:gd name="connsiteX8" fmla="*/ 37274 w 168590"/>
                <a:gd name="connsiteY8" fmla="*/ 1638 h 241869"/>
                <a:gd name="connsiteX9" fmla="*/ 51484 w 168590"/>
                <a:gd name="connsiteY9" fmla="*/ 11330 h 241869"/>
                <a:gd name="connsiteX0" fmla="*/ 117107 w 168590"/>
                <a:gd name="connsiteY0" fmla="*/ 11330 h 241869"/>
                <a:gd name="connsiteX1" fmla="*/ 133718 w 168590"/>
                <a:gd name="connsiteY1" fmla="*/ 0 h 241869"/>
                <a:gd name="connsiteX2" fmla="*/ 145091 w 168590"/>
                <a:gd name="connsiteY2" fmla="*/ 28432 h 241869"/>
                <a:gd name="connsiteX3" fmla="*/ 168590 w 168590"/>
                <a:gd name="connsiteY3" fmla="*/ 156595 h 241869"/>
                <a:gd name="connsiteX4" fmla="*/ 84295 w 168590"/>
                <a:gd name="connsiteY4" fmla="*/ 241869 h 241869"/>
                <a:gd name="connsiteX5" fmla="*/ 0 w 168590"/>
                <a:gd name="connsiteY5" fmla="*/ 156595 h 241869"/>
                <a:gd name="connsiteX6" fmla="*/ 25880 w 168590"/>
                <a:gd name="connsiteY6" fmla="*/ 28432 h 241869"/>
                <a:gd name="connsiteX7" fmla="*/ 37274 w 168590"/>
                <a:gd name="connsiteY7" fmla="*/ 1638 h 241869"/>
                <a:gd name="connsiteX8" fmla="*/ 51484 w 168590"/>
                <a:gd name="connsiteY8" fmla="*/ 11330 h 241869"/>
                <a:gd name="connsiteX0" fmla="*/ 117107 w 168590"/>
                <a:gd name="connsiteY0" fmla="*/ 11330 h 241869"/>
                <a:gd name="connsiteX1" fmla="*/ 133718 w 168590"/>
                <a:gd name="connsiteY1" fmla="*/ 0 h 241869"/>
                <a:gd name="connsiteX2" fmla="*/ 145091 w 168590"/>
                <a:gd name="connsiteY2" fmla="*/ 28432 h 241869"/>
                <a:gd name="connsiteX3" fmla="*/ 168590 w 168590"/>
                <a:gd name="connsiteY3" fmla="*/ 156595 h 241869"/>
                <a:gd name="connsiteX4" fmla="*/ 84295 w 168590"/>
                <a:gd name="connsiteY4" fmla="*/ 241869 h 241869"/>
                <a:gd name="connsiteX5" fmla="*/ 0 w 168590"/>
                <a:gd name="connsiteY5" fmla="*/ 156595 h 241869"/>
                <a:gd name="connsiteX6" fmla="*/ 25880 w 168590"/>
                <a:gd name="connsiteY6" fmla="*/ 28432 h 241869"/>
                <a:gd name="connsiteX7" fmla="*/ 37274 w 168590"/>
                <a:gd name="connsiteY7" fmla="*/ 1638 h 241869"/>
                <a:gd name="connsiteX0" fmla="*/ 133718 w 168590"/>
                <a:gd name="connsiteY0" fmla="*/ 0 h 241869"/>
                <a:gd name="connsiteX1" fmla="*/ 145091 w 168590"/>
                <a:gd name="connsiteY1" fmla="*/ 28432 h 241869"/>
                <a:gd name="connsiteX2" fmla="*/ 168590 w 168590"/>
                <a:gd name="connsiteY2" fmla="*/ 156595 h 241869"/>
                <a:gd name="connsiteX3" fmla="*/ 84295 w 168590"/>
                <a:gd name="connsiteY3" fmla="*/ 241869 h 241869"/>
                <a:gd name="connsiteX4" fmla="*/ 0 w 168590"/>
                <a:gd name="connsiteY4" fmla="*/ 156595 h 241869"/>
                <a:gd name="connsiteX5" fmla="*/ 25880 w 168590"/>
                <a:gd name="connsiteY5" fmla="*/ 28432 h 241869"/>
                <a:gd name="connsiteX6" fmla="*/ 37274 w 168590"/>
                <a:gd name="connsiteY6" fmla="*/ 1638 h 241869"/>
                <a:gd name="connsiteX0" fmla="*/ 145091 w 168590"/>
                <a:gd name="connsiteY0" fmla="*/ 26794 h 240231"/>
                <a:gd name="connsiteX1" fmla="*/ 168590 w 168590"/>
                <a:gd name="connsiteY1" fmla="*/ 154957 h 240231"/>
                <a:gd name="connsiteX2" fmla="*/ 84295 w 168590"/>
                <a:gd name="connsiteY2" fmla="*/ 240231 h 240231"/>
                <a:gd name="connsiteX3" fmla="*/ 0 w 168590"/>
                <a:gd name="connsiteY3" fmla="*/ 154957 h 240231"/>
                <a:gd name="connsiteX4" fmla="*/ 25880 w 168590"/>
                <a:gd name="connsiteY4" fmla="*/ 26794 h 240231"/>
                <a:gd name="connsiteX5" fmla="*/ 37274 w 168590"/>
                <a:gd name="connsiteY5" fmla="*/ 0 h 240231"/>
                <a:gd name="connsiteX0" fmla="*/ 155298 w 173708"/>
                <a:gd name="connsiteY0" fmla="*/ 73814 h 240231"/>
                <a:gd name="connsiteX1" fmla="*/ 168590 w 173708"/>
                <a:gd name="connsiteY1" fmla="*/ 154957 h 240231"/>
                <a:gd name="connsiteX2" fmla="*/ 84295 w 173708"/>
                <a:gd name="connsiteY2" fmla="*/ 240231 h 240231"/>
                <a:gd name="connsiteX3" fmla="*/ 0 w 173708"/>
                <a:gd name="connsiteY3" fmla="*/ 154957 h 240231"/>
                <a:gd name="connsiteX4" fmla="*/ 25880 w 173708"/>
                <a:gd name="connsiteY4" fmla="*/ 26794 h 240231"/>
                <a:gd name="connsiteX5" fmla="*/ 37274 w 173708"/>
                <a:gd name="connsiteY5" fmla="*/ 0 h 240231"/>
                <a:gd name="connsiteX0" fmla="*/ 155298 w 173708"/>
                <a:gd name="connsiteY0" fmla="*/ 73814 h 240240"/>
                <a:gd name="connsiteX1" fmla="*/ 168590 w 173708"/>
                <a:gd name="connsiteY1" fmla="*/ 150682 h 240240"/>
                <a:gd name="connsiteX2" fmla="*/ 84295 w 173708"/>
                <a:gd name="connsiteY2" fmla="*/ 240231 h 240240"/>
                <a:gd name="connsiteX3" fmla="*/ 0 w 173708"/>
                <a:gd name="connsiteY3" fmla="*/ 154957 h 240240"/>
                <a:gd name="connsiteX4" fmla="*/ 25880 w 173708"/>
                <a:gd name="connsiteY4" fmla="*/ 26794 h 240240"/>
                <a:gd name="connsiteX5" fmla="*/ 37274 w 173708"/>
                <a:gd name="connsiteY5" fmla="*/ 0 h 240240"/>
                <a:gd name="connsiteX0" fmla="*/ 155298 w 171886"/>
                <a:gd name="connsiteY0" fmla="*/ 73814 h 240240"/>
                <a:gd name="connsiteX1" fmla="*/ 168590 w 171886"/>
                <a:gd name="connsiteY1" fmla="*/ 150682 h 240240"/>
                <a:gd name="connsiteX2" fmla="*/ 84295 w 171886"/>
                <a:gd name="connsiteY2" fmla="*/ 240231 h 240240"/>
                <a:gd name="connsiteX3" fmla="*/ 0 w 171886"/>
                <a:gd name="connsiteY3" fmla="*/ 154957 h 240240"/>
                <a:gd name="connsiteX4" fmla="*/ 25880 w 171886"/>
                <a:gd name="connsiteY4" fmla="*/ 26794 h 240240"/>
                <a:gd name="connsiteX5" fmla="*/ 37274 w 171886"/>
                <a:gd name="connsiteY5" fmla="*/ 0 h 240240"/>
                <a:gd name="connsiteX0" fmla="*/ 155298 w 171886"/>
                <a:gd name="connsiteY0" fmla="*/ 95187 h 261613"/>
                <a:gd name="connsiteX1" fmla="*/ 168590 w 171886"/>
                <a:gd name="connsiteY1" fmla="*/ 172055 h 261613"/>
                <a:gd name="connsiteX2" fmla="*/ 84295 w 171886"/>
                <a:gd name="connsiteY2" fmla="*/ 261604 h 261613"/>
                <a:gd name="connsiteX3" fmla="*/ 0 w 171886"/>
                <a:gd name="connsiteY3" fmla="*/ 176330 h 261613"/>
                <a:gd name="connsiteX4" fmla="*/ 25880 w 171886"/>
                <a:gd name="connsiteY4" fmla="*/ 48167 h 261613"/>
                <a:gd name="connsiteX5" fmla="*/ 50884 w 171886"/>
                <a:gd name="connsiteY5" fmla="*/ 0 h 2616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71886" h="261613">
                  <a:moveTo>
                    <a:pt x="155298" y="95187"/>
                  </a:moveTo>
                  <a:cubicBezTo>
                    <a:pt x="169958" y="144551"/>
                    <a:pt x="176286" y="142898"/>
                    <a:pt x="168590" y="172055"/>
                  </a:cubicBezTo>
                  <a:cubicBezTo>
                    <a:pt x="156756" y="216889"/>
                    <a:pt x="112393" y="260892"/>
                    <a:pt x="84295" y="261604"/>
                  </a:cubicBezTo>
                  <a:cubicBezTo>
                    <a:pt x="56197" y="262317"/>
                    <a:pt x="0" y="223426"/>
                    <a:pt x="0" y="176330"/>
                  </a:cubicBezTo>
                  <a:cubicBezTo>
                    <a:pt x="0" y="152782"/>
                    <a:pt x="10031" y="97531"/>
                    <a:pt x="25880" y="48167"/>
                  </a:cubicBezTo>
                  <a:lnTo>
                    <a:pt x="50884" y="0"/>
                  </a:lnTo>
                </a:path>
              </a:pathLst>
            </a:custGeom>
            <a:solidFill>
              <a:schemeClr val="accent2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3" name="フリーフォーム: 図形 32">
              <a:extLst>
                <a:ext uri="{FF2B5EF4-FFF2-40B4-BE49-F238E27FC236}">
                  <a16:creationId xmlns:a16="http://schemas.microsoft.com/office/drawing/2014/main" id="{CDBF74B1-93D6-4667-8AA8-330013C1DDCF}"/>
                </a:ext>
              </a:extLst>
            </p:cNvPr>
            <p:cNvSpPr/>
            <p:nvPr/>
          </p:nvSpPr>
          <p:spPr>
            <a:xfrm>
              <a:off x="3735012" y="962520"/>
              <a:ext cx="1080853" cy="1767184"/>
            </a:xfrm>
            <a:custGeom>
              <a:avLst/>
              <a:gdLst>
                <a:gd name="connsiteX0" fmla="*/ 448541 w 897082"/>
                <a:gd name="connsiteY0" fmla="*/ 0 h 1466720"/>
                <a:gd name="connsiteX1" fmla="*/ 897082 w 897082"/>
                <a:gd name="connsiteY1" fmla="*/ 448541 h 1466720"/>
                <a:gd name="connsiteX2" fmla="*/ 897082 w 897082"/>
                <a:gd name="connsiteY2" fmla="*/ 572384 h 1466720"/>
                <a:gd name="connsiteX3" fmla="*/ 623133 w 897082"/>
                <a:gd name="connsiteY3" fmla="*/ 985676 h 1466720"/>
                <a:gd name="connsiteX4" fmla="*/ 564119 w 897082"/>
                <a:gd name="connsiteY4" fmla="*/ 1003996 h 1466720"/>
                <a:gd name="connsiteX5" fmla="*/ 575827 w 897082"/>
                <a:gd name="connsiteY5" fmla="*/ 1118635 h 1466720"/>
                <a:gd name="connsiteX6" fmla="*/ 603105 w 897082"/>
                <a:gd name="connsiteY6" fmla="*/ 1118635 h 1466720"/>
                <a:gd name="connsiteX7" fmla="*/ 786798 w 897082"/>
                <a:gd name="connsiteY7" fmla="*/ 1292678 h 1466720"/>
                <a:gd name="connsiteX8" fmla="*/ 786797 w 897082"/>
                <a:gd name="connsiteY8" fmla="*/ 1466720 h 1466720"/>
                <a:gd name="connsiteX9" fmla="*/ 188668 w 897082"/>
                <a:gd name="connsiteY9" fmla="*/ 1466720 h 1466720"/>
                <a:gd name="connsiteX10" fmla="*/ 188668 w 897082"/>
                <a:gd name="connsiteY10" fmla="*/ 1292678 h 1466720"/>
                <a:gd name="connsiteX11" fmla="*/ 300860 w 897082"/>
                <a:gd name="connsiteY11" fmla="*/ 1132312 h 1466720"/>
                <a:gd name="connsiteX12" fmla="*/ 352270 w 897082"/>
                <a:gd name="connsiteY12" fmla="*/ 1122478 h 1466720"/>
                <a:gd name="connsiteX13" fmla="*/ 363516 w 897082"/>
                <a:gd name="connsiteY13" fmla="*/ 1012354 h 1466720"/>
                <a:gd name="connsiteX14" fmla="*/ 358144 w 897082"/>
                <a:gd name="connsiteY14" fmla="*/ 1011812 h 1466720"/>
                <a:gd name="connsiteX15" fmla="*/ 0 w 897082"/>
                <a:gd name="connsiteY15" fmla="*/ 572384 h 1466720"/>
                <a:gd name="connsiteX16" fmla="*/ 0 w 897082"/>
                <a:gd name="connsiteY16" fmla="*/ 448541 h 1466720"/>
                <a:gd name="connsiteX17" fmla="*/ 448541 w 897082"/>
                <a:gd name="connsiteY17" fmla="*/ 0 h 14667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897082" h="1466720">
                  <a:moveTo>
                    <a:pt x="448541" y="0"/>
                  </a:moveTo>
                  <a:cubicBezTo>
                    <a:pt x="696263" y="0"/>
                    <a:pt x="897082" y="200819"/>
                    <a:pt x="897082" y="448541"/>
                  </a:cubicBezTo>
                  <a:lnTo>
                    <a:pt x="897082" y="572384"/>
                  </a:lnTo>
                  <a:cubicBezTo>
                    <a:pt x="897082" y="758175"/>
                    <a:pt x="784121" y="917584"/>
                    <a:pt x="623133" y="985676"/>
                  </a:cubicBezTo>
                  <a:lnTo>
                    <a:pt x="564119" y="1003996"/>
                  </a:lnTo>
                  <a:lnTo>
                    <a:pt x="575827" y="1118635"/>
                  </a:lnTo>
                  <a:lnTo>
                    <a:pt x="603105" y="1118635"/>
                  </a:lnTo>
                  <a:cubicBezTo>
                    <a:pt x="704556" y="1118635"/>
                    <a:pt x="786798" y="1196557"/>
                    <a:pt x="786798" y="1292678"/>
                  </a:cubicBezTo>
                  <a:cubicBezTo>
                    <a:pt x="786798" y="1350692"/>
                    <a:pt x="786797" y="1408706"/>
                    <a:pt x="786797" y="1466720"/>
                  </a:cubicBezTo>
                  <a:lnTo>
                    <a:pt x="188668" y="1466720"/>
                  </a:lnTo>
                  <a:lnTo>
                    <a:pt x="188668" y="1292678"/>
                  </a:lnTo>
                  <a:cubicBezTo>
                    <a:pt x="188668" y="1220587"/>
                    <a:pt x="234929" y="1158734"/>
                    <a:pt x="300860" y="1132312"/>
                  </a:cubicBezTo>
                  <a:lnTo>
                    <a:pt x="352270" y="1122478"/>
                  </a:lnTo>
                  <a:lnTo>
                    <a:pt x="363516" y="1012354"/>
                  </a:lnTo>
                  <a:lnTo>
                    <a:pt x="358144" y="1011812"/>
                  </a:lnTo>
                  <a:cubicBezTo>
                    <a:pt x="153752" y="969988"/>
                    <a:pt x="0" y="789141"/>
                    <a:pt x="0" y="572384"/>
                  </a:cubicBezTo>
                  <a:lnTo>
                    <a:pt x="0" y="448541"/>
                  </a:lnTo>
                  <a:cubicBezTo>
                    <a:pt x="0" y="200819"/>
                    <a:pt x="200819" y="0"/>
                    <a:pt x="448541" y="0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4" name="四角形: 上の 2 つの角を丸める 33">
              <a:extLst>
                <a:ext uri="{FF2B5EF4-FFF2-40B4-BE49-F238E27FC236}">
                  <a16:creationId xmlns:a16="http://schemas.microsoft.com/office/drawing/2014/main" id="{2FBAC80A-012E-45BB-B5CF-B18C798D46AD}"/>
                </a:ext>
              </a:extLst>
            </p:cNvPr>
            <p:cNvSpPr/>
            <p:nvPr/>
          </p:nvSpPr>
          <p:spPr>
            <a:xfrm>
              <a:off x="3753893" y="2291018"/>
              <a:ext cx="1165333" cy="1255894"/>
            </a:xfrm>
            <a:prstGeom prst="round2SameRect">
              <a:avLst>
                <a:gd name="adj1" fmla="val 33532"/>
                <a:gd name="adj2" fmla="val 0"/>
              </a:avLst>
            </a:prstGeom>
            <a:solidFill>
              <a:schemeClr val="accent4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5" name="フリーフォーム: 図形 34">
              <a:extLst>
                <a:ext uri="{FF2B5EF4-FFF2-40B4-BE49-F238E27FC236}">
                  <a16:creationId xmlns:a16="http://schemas.microsoft.com/office/drawing/2014/main" id="{E8A05CE5-E7C6-4000-9612-8499857B6CDC}"/>
                </a:ext>
              </a:extLst>
            </p:cNvPr>
            <p:cNvSpPr/>
            <p:nvPr/>
          </p:nvSpPr>
          <p:spPr>
            <a:xfrm>
              <a:off x="4576161" y="2456574"/>
              <a:ext cx="407844" cy="1090337"/>
            </a:xfrm>
            <a:custGeom>
              <a:avLst/>
              <a:gdLst>
                <a:gd name="connsiteX0" fmla="*/ 208000 w 329444"/>
                <a:gd name="connsiteY0" fmla="*/ 0 h 880741"/>
                <a:gd name="connsiteX1" fmla="*/ 228839 w 329444"/>
                <a:gd name="connsiteY1" fmla="*/ 4207 h 880741"/>
                <a:gd name="connsiteX2" fmla="*/ 329444 w 329444"/>
                <a:gd name="connsiteY2" fmla="*/ 155984 h 880741"/>
                <a:gd name="connsiteX3" fmla="*/ 329444 w 329444"/>
                <a:gd name="connsiteY3" fmla="*/ 880741 h 880741"/>
                <a:gd name="connsiteX4" fmla="*/ 0 w 329444"/>
                <a:gd name="connsiteY4" fmla="*/ 880741 h 880741"/>
                <a:gd name="connsiteX5" fmla="*/ 0 w 329444"/>
                <a:gd name="connsiteY5" fmla="*/ 155984 h 880741"/>
                <a:gd name="connsiteX6" fmla="*/ 12945 w 329444"/>
                <a:gd name="connsiteY6" fmla="*/ 91867 h 880741"/>
                <a:gd name="connsiteX7" fmla="*/ 28541 w 329444"/>
                <a:gd name="connsiteY7" fmla="*/ 68734 h 880741"/>
                <a:gd name="connsiteX8" fmla="*/ 208000 w 329444"/>
                <a:gd name="connsiteY8" fmla="*/ 68734 h 880741"/>
                <a:gd name="connsiteX0" fmla="*/ 208000 w 329444"/>
                <a:gd name="connsiteY0" fmla="*/ 68734 h 880741"/>
                <a:gd name="connsiteX1" fmla="*/ 208000 w 329444"/>
                <a:gd name="connsiteY1" fmla="*/ 0 h 880741"/>
                <a:gd name="connsiteX2" fmla="*/ 228839 w 329444"/>
                <a:gd name="connsiteY2" fmla="*/ 4207 h 880741"/>
                <a:gd name="connsiteX3" fmla="*/ 329444 w 329444"/>
                <a:gd name="connsiteY3" fmla="*/ 155984 h 880741"/>
                <a:gd name="connsiteX4" fmla="*/ 329444 w 329444"/>
                <a:gd name="connsiteY4" fmla="*/ 880741 h 880741"/>
                <a:gd name="connsiteX5" fmla="*/ 0 w 329444"/>
                <a:gd name="connsiteY5" fmla="*/ 880741 h 880741"/>
                <a:gd name="connsiteX6" fmla="*/ 0 w 329444"/>
                <a:gd name="connsiteY6" fmla="*/ 155984 h 880741"/>
                <a:gd name="connsiteX7" fmla="*/ 12945 w 329444"/>
                <a:gd name="connsiteY7" fmla="*/ 91867 h 880741"/>
                <a:gd name="connsiteX8" fmla="*/ 28541 w 329444"/>
                <a:gd name="connsiteY8" fmla="*/ 68734 h 880741"/>
                <a:gd name="connsiteX9" fmla="*/ 299440 w 329444"/>
                <a:gd name="connsiteY9" fmla="*/ 160174 h 880741"/>
                <a:gd name="connsiteX0" fmla="*/ 208000 w 329444"/>
                <a:gd name="connsiteY0" fmla="*/ 68734 h 880741"/>
                <a:gd name="connsiteX1" fmla="*/ 208000 w 329444"/>
                <a:gd name="connsiteY1" fmla="*/ 0 h 880741"/>
                <a:gd name="connsiteX2" fmla="*/ 228839 w 329444"/>
                <a:gd name="connsiteY2" fmla="*/ 4207 h 880741"/>
                <a:gd name="connsiteX3" fmla="*/ 329444 w 329444"/>
                <a:gd name="connsiteY3" fmla="*/ 155984 h 880741"/>
                <a:gd name="connsiteX4" fmla="*/ 329444 w 329444"/>
                <a:gd name="connsiteY4" fmla="*/ 880741 h 880741"/>
                <a:gd name="connsiteX5" fmla="*/ 0 w 329444"/>
                <a:gd name="connsiteY5" fmla="*/ 880741 h 880741"/>
                <a:gd name="connsiteX6" fmla="*/ 0 w 329444"/>
                <a:gd name="connsiteY6" fmla="*/ 155984 h 880741"/>
                <a:gd name="connsiteX7" fmla="*/ 12945 w 329444"/>
                <a:gd name="connsiteY7" fmla="*/ 91867 h 880741"/>
                <a:gd name="connsiteX8" fmla="*/ 28541 w 329444"/>
                <a:gd name="connsiteY8" fmla="*/ 68734 h 880741"/>
                <a:gd name="connsiteX0" fmla="*/ 208000 w 329444"/>
                <a:gd name="connsiteY0" fmla="*/ 0 h 880741"/>
                <a:gd name="connsiteX1" fmla="*/ 228839 w 329444"/>
                <a:gd name="connsiteY1" fmla="*/ 4207 h 880741"/>
                <a:gd name="connsiteX2" fmla="*/ 329444 w 329444"/>
                <a:gd name="connsiteY2" fmla="*/ 155984 h 880741"/>
                <a:gd name="connsiteX3" fmla="*/ 329444 w 329444"/>
                <a:gd name="connsiteY3" fmla="*/ 880741 h 880741"/>
                <a:gd name="connsiteX4" fmla="*/ 0 w 329444"/>
                <a:gd name="connsiteY4" fmla="*/ 880741 h 880741"/>
                <a:gd name="connsiteX5" fmla="*/ 0 w 329444"/>
                <a:gd name="connsiteY5" fmla="*/ 155984 h 880741"/>
                <a:gd name="connsiteX6" fmla="*/ 12945 w 329444"/>
                <a:gd name="connsiteY6" fmla="*/ 91867 h 880741"/>
                <a:gd name="connsiteX7" fmla="*/ 28541 w 329444"/>
                <a:gd name="connsiteY7" fmla="*/ 68734 h 880741"/>
                <a:gd name="connsiteX0" fmla="*/ 208000 w 329444"/>
                <a:gd name="connsiteY0" fmla="*/ 0 h 880741"/>
                <a:gd name="connsiteX1" fmla="*/ 228839 w 329444"/>
                <a:gd name="connsiteY1" fmla="*/ 4207 h 880741"/>
                <a:gd name="connsiteX2" fmla="*/ 329444 w 329444"/>
                <a:gd name="connsiteY2" fmla="*/ 155984 h 880741"/>
                <a:gd name="connsiteX3" fmla="*/ 329444 w 329444"/>
                <a:gd name="connsiteY3" fmla="*/ 880741 h 880741"/>
                <a:gd name="connsiteX4" fmla="*/ 0 w 329444"/>
                <a:gd name="connsiteY4" fmla="*/ 880741 h 880741"/>
                <a:gd name="connsiteX5" fmla="*/ 0 w 329444"/>
                <a:gd name="connsiteY5" fmla="*/ 155984 h 880741"/>
                <a:gd name="connsiteX6" fmla="*/ 12945 w 329444"/>
                <a:gd name="connsiteY6" fmla="*/ 91867 h 8807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29444" h="880741">
                  <a:moveTo>
                    <a:pt x="208000" y="0"/>
                  </a:moveTo>
                  <a:lnTo>
                    <a:pt x="228839" y="4207"/>
                  </a:lnTo>
                  <a:cubicBezTo>
                    <a:pt x="287960" y="29213"/>
                    <a:pt x="329444" y="87754"/>
                    <a:pt x="329444" y="155984"/>
                  </a:cubicBezTo>
                  <a:lnTo>
                    <a:pt x="329444" y="880741"/>
                  </a:lnTo>
                  <a:lnTo>
                    <a:pt x="0" y="880741"/>
                  </a:lnTo>
                  <a:lnTo>
                    <a:pt x="0" y="155984"/>
                  </a:lnTo>
                  <a:cubicBezTo>
                    <a:pt x="0" y="133241"/>
                    <a:pt x="4609" y="111574"/>
                    <a:pt x="12945" y="91867"/>
                  </a:cubicBezTo>
                </a:path>
              </a:pathLst>
            </a:custGeom>
            <a:solidFill>
              <a:schemeClr val="accent4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6" name="フリーフォーム: 図形 35">
              <a:extLst>
                <a:ext uri="{FF2B5EF4-FFF2-40B4-BE49-F238E27FC236}">
                  <a16:creationId xmlns:a16="http://schemas.microsoft.com/office/drawing/2014/main" id="{C8630E81-8C5A-40A0-BF90-7E400524941D}"/>
                </a:ext>
              </a:extLst>
            </p:cNvPr>
            <p:cNvSpPr/>
            <p:nvPr/>
          </p:nvSpPr>
          <p:spPr>
            <a:xfrm>
              <a:off x="4103528" y="2255671"/>
              <a:ext cx="389892" cy="70472"/>
            </a:xfrm>
            <a:custGeom>
              <a:avLst/>
              <a:gdLst>
                <a:gd name="connsiteX0" fmla="*/ 19762 w 604805"/>
                <a:gd name="connsiteY0" fmla="*/ 0 h 117984"/>
                <a:gd name="connsiteX1" fmla="*/ 585402 w 604805"/>
                <a:gd name="connsiteY1" fmla="*/ 0 h 117984"/>
                <a:gd name="connsiteX2" fmla="*/ 604805 w 604805"/>
                <a:gd name="connsiteY2" fmla="*/ 77614 h 117984"/>
                <a:gd name="connsiteX3" fmla="*/ 601989 w 604805"/>
                <a:gd name="connsiteY3" fmla="*/ 77614 h 117984"/>
                <a:gd name="connsiteX4" fmla="*/ 604446 w 604805"/>
                <a:gd name="connsiteY4" fmla="*/ 79177 h 117984"/>
                <a:gd name="connsiteX5" fmla="*/ 302223 w 604805"/>
                <a:gd name="connsiteY5" fmla="*/ 117984 h 117984"/>
                <a:gd name="connsiteX6" fmla="*/ 0 w 604805"/>
                <a:gd name="connsiteY6" fmla="*/ 79177 h 117984"/>
                <a:gd name="connsiteX7" fmla="*/ 2458 w 604805"/>
                <a:gd name="connsiteY7" fmla="*/ 77614 h 117984"/>
                <a:gd name="connsiteX8" fmla="*/ 358 w 604805"/>
                <a:gd name="connsiteY8" fmla="*/ 77614 h 117984"/>
                <a:gd name="connsiteX0" fmla="*/ 19762 w 604805"/>
                <a:gd name="connsiteY0" fmla="*/ 0 h 117984"/>
                <a:gd name="connsiteX1" fmla="*/ 585402 w 604805"/>
                <a:gd name="connsiteY1" fmla="*/ 0 h 117984"/>
                <a:gd name="connsiteX2" fmla="*/ 604805 w 604805"/>
                <a:gd name="connsiteY2" fmla="*/ 77614 h 117984"/>
                <a:gd name="connsiteX3" fmla="*/ 601989 w 604805"/>
                <a:gd name="connsiteY3" fmla="*/ 77614 h 117984"/>
                <a:gd name="connsiteX4" fmla="*/ 604446 w 604805"/>
                <a:gd name="connsiteY4" fmla="*/ 79177 h 117984"/>
                <a:gd name="connsiteX5" fmla="*/ 302223 w 604805"/>
                <a:gd name="connsiteY5" fmla="*/ 117984 h 117984"/>
                <a:gd name="connsiteX6" fmla="*/ 0 w 604805"/>
                <a:gd name="connsiteY6" fmla="*/ 79177 h 117984"/>
                <a:gd name="connsiteX7" fmla="*/ 358 w 604805"/>
                <a:gd name="connsiteY7" fmla="*/ 77614 h 117984"/>
                <a:gd name="connsiteX8" fmla="*/ 19762 w 604805"/>
                <a:gd name="connsiteY8" fmla="*/ 0 h 117984"/>
                <a:gd name="connsiteX0" fmla="*/ 19762 w 604805"/>
                <a:gd name="connsiteY0" fmla="*/ 0 h 117984"/>
                <a:gd name="connsiteX1" fmla="*/ 585402 w 604805"/>
                <a:gd name="connsiteY1" fmla="*/ 0 h 117984"/>
                <a:gd name="connsiteX2" fmla="*/ 604805 w 604805"/>
                <a:gd name="connsiteY2" fmla="*/ 77614 h 117984"/>
                <a:gd name="connsiteX3" fmla="*/ 604446 w 604805"/>
                <a:gd name="connsiteY3" fmla="*/ 79177 h 117984"/>
                <a:gd name="connsiteX4" fmla="*/ 302223 w 604805"/>
                <a:gd name="connsiteY4" fmla="*/ 117984 h 117984"/>
                <a:gd name="connsiteX5" fmla="*/ 0 w 604805"/>
                <a:gd name="connsiteY5" fmla="*/ 79177 h 117984"/>
                <a:gd name="connsiteX6" fmla="*/ 358 w 604805"/>
                <a:gd name="connsiteY6" fmla="*/ 77614 h 117984"/>
                <a:gd name="connsiteX7" fmla="*/ 19762 w 604805"/>
                <a:gd name="connsiteY7" fmla="*/ 0 h 117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04805" h="117984">
                  <a:moveTo>
                    <a:pt x="19762" y="0"/>
                  </a:moveTo>
                  <a:lnTo>
                    <a:pt x="585402" y="0"/>
                  </a:lnTo>
                  <a:lnTo>
                    <a:pt x="604805" y="77614"/>
                  </a:lnTo>
                  <a:cubicBezTo>
                    <a:pt x="604685" y="78135"/>
                    <a:pt x="604566" y="78656"/>
                    <a:pt x="604446" y="79177"/>
                  </a:cubicBezTo>
                  <a:cubicBezTo>
                    <a:pt x="604446" y="100610"/>
                    <a:pt x="469136" y="117984"/>
                    <a:pt x="302223" y="117984"/>
                  </a:cubicBezTo>
                  <a:cubicBezTo>
                    <a:pt x="135310" y="117984"/>
                    <a:pt x="0" y="100610"/>
                    <a:pt x="0" y="79177"/>
                  </a:cubicBezTo>
                  <a:cubicBezTo>
                    <a:pt x="119" y="78656"/>
                    <a:pt x="239" y="78135"/>
                    <a:pt x="358" y="77614"/>
                  </a:cubicBezTo>
                  <a:lnTo>
                    <a:pt x="19762" y="0"/>
                  </a:ln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7" name="フリーフォーム: 図形 36">
              <a:extLst>
                <a:ext uri="{FF2B5EF4-FFF2-40B4-BE49-F238E27FC236}">
                  <a16:creationId xmlns:a16="http://schemas.microsoft.com/office/drawing/2014/main" id="{8B085C9B-2111-4F82-AC03-B456D079C100}"/>
                </a:ext>
              </a:extLst>
            </p:cNvPr>
            <p:cNvSpPr/>
            <p:nvPr/>
          </p:nvSpPr>
          <p:spPr>
            <a:xfrm>
              <a:off x="3630642" y="937980"/>
              <a:ext cx="945701" cy="1082833"/>
            </a:xfrm>
            <a:custGeom>
              <a:avLst/>
              <a:gdLst>
                <a:gd name="connsiteX0" fmla="*/ 620264 w 945701"/>
                <a:gd name="connsiteY0" fmla="*/ 0 h 1082833"/>
                <a:gd name="connsiteX1" fmla="*/ 861699 w 945701"/>
                <a:gd name="connsiteY1" fmla="*/ 45512 h 1082833"/>
                <a:gd name="connsiteX2" fmla="*/ 945701 w 945701"/>
                <a:gd name="connsiteY2" fmla="*/ 88084 h 1082833"/>
                <a:gd name="connsiteX3" fmla="*/ 906968 w 945701"/>
                <a:gd name="connsiteY3" fmla="*/ 217561 h 1082833"/>
                <a:gd name="connsiteX4" fmla="*/ 864961 w 945701"/>
                <a:gd name="connsiteY4" fmla="*/ 595065 h 1082833"/>
                <a:gd name="connsiteX5" fmla="*/ 875821 w 945701"/>
                <a:gd name="connsiteY5" fmla="*/ 790522 h 1082833"/>
                <a:gd name="connsiteX6" fmla="*/ 879067 w 945701"/>
                <a:gd name="connsiteY6" fmla="*/ 809494 h 1082833"/>
                <a:gd name="connsiteX7" fmla="*/ 845030 w 945701"/>
                <a:gd name="connsiteY7" fmla="*/ 948514 h 1082833"/>
                <a:gd name="connsiteX8" fmla="*/ 835010 w 945701"/>
                <a:gd name="connsiteY8" fmla="*/ 1074533 h 1082833"/>
                <a:gd name="connsiteX9" fmla="*/ 619421 w 945701"/>
                <a:gd name="connsiteY9" fmla="*/ 1064015 h 1082833"/>
                <a:gd name="connsiteX10" fmla="*/ 361143 w 945701"/>
                <a:gd name="connsiteY10" fmla="*/ 1076616 h 1082833"/>
                <a:gd name="connsiteX11" fmla="*/ 319766 w 945701"/>
                <a:gd name="connsiteY11" fmla="*/ 1082833 h 1082833"/>
                <a:gd name="connsiteX12" fmla="*/ 273469 w 945701"/>
                <a:gd name="connsiteY12" fmla="*/ 1059369 h 1082833"/>
                <a:gd name="connsiteX13" fmla="*/ 0 w 945701"/>
                <a:gd name="connsiteY13" fmla="*/ 579139 h 1082833"/>
                <a:gd name="connsiteX14" fmla="*/ 620264 w 945701"/>
                <a:gd name="connsiteY14" fmla="*/ 0 h 10828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945701" h="1082833">
                  <a:moveTo>
                    <a:pt x="620264" y="0"/>
                  </a:moveTo>
                  <a:cubicBezTo>
                    <a:pt x="705905" y="0"/>
                    <a:pt x="787492" y="16206"/>
                    <a:pt x="861699" y="45512"/>
                  </a:cubicBezTo>
                  <a:lnTo>
                    <a:pt x="945701" y="88084"/>
                  </a:lnTo>
                  <a:lnTo>
                    <a:pt x="906968" y="217561"/>
                  </a:lnTo>
                  <a:cubicBezTo>
                    <a:pt x="879919" y="333591"/>
                    <a:pt x="864961" y="461159"/>
                    <a:pt x="864961" y="595065"/>
                  </a:cubicBezTo>
                  <a:cubicBezTo>
                    <a:pt x="864961" y="662019"/>
                    <a:pt x="868701" y="727388"/>
                    <a:pt x="875821" y="790522"/>
                  </a:cubicBezTo>
                  <a:lnTo>
                    <a:pt x="879067" y="809494"/>
                  </a:lnTo>
                  <a:lnTo>
                    <a:pt x="845030" y="948514"/>
                  </a:lnTo>
                  <a:lnTo>
                    <a:pt x="835010" y="1074533"/>
                  </a:lnTo>
                  <a:lnTo>
                    <a:pt x="619421" y="1064015"/>
                  </a:lnTo>
                  <a:cubicBezTo>
                    <a:pt x="530948" y="1064015"/>
                    <a:pt x="444569" y="1068354"/>
                    <a:pt x="361143" y="1076616"/>
                  </a:cubicBezTo>
                  <a:lnTo>
                    <a:pt x="319766" y="1082833"/>
                  </a:lnTo>
                  <a:lnTo>
                    <a:pt x="273469" y="1059369"/>
                  </a:lnTo>
                  <a:cubicBezTo>
                    <a:pt x="108478" y="955294"/>
                    <a:pt x="0" y="779045"/>
                    <a:pt x="0" y="579139"/>
                  </a:cubicBezTo>
                  <a:cubicBezTo>
                    <a:pt x="0" y="259289"/>
                    <a:pt x="277702" y="0"/>
                    <a:pt x="620264" y="0"/>
                  </a:cubicBezTo>
                  <a:close/>
                </a:path>
              </a:pathLst>
            </a:custGeom>
            <a:pattFill prst="dkHorz">
              <a:fgClr>
                <a:sysClr val="window" lastClr="FFFFFF">
                  <a:lumMod val="65000"/>
                </a:sysClr>
              </a:fgClr>
              <a:bgClr>
                <a:schemeClr val="bg1">
                  <a:lumMod val="85000"/>
                </a:schemeClr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38" name="グループ化 37">
              <a:extLst>
                <a:ext uri="{FF2B5EF4-FFF2-40B4-BE49-F238E27FC236}">
                  <a16:creationId xmlns:a16="http://schemas.microsoft.com/office/drawing/2014/main" id="{EB718CDA-FEC7-4AEA-A61D-0C37DA165D6D}"/>
                </a:ext>
              </a:extLst>
            </p:cNvPr>
            <p:cNvGrpSpPr/>
            <p:nvPr/>
          </p:nvGrpSpPr>
          <p:grpSpPr>
            <a:xfrm flipH="1">
              <a:off x="4393628" y="1489571"/>
              <a:ext cx="191251" cy="406408"/>
              <a:chOff x="3234293" y="1489571"/>
              <a:chExt cx="245573" cy="406408"/>
            </a:xfrm>
          </p:grpSpPr>
          <p:sp>
            <p:nvSpPr>
              <p:cNvPr id="47" name="円/楕円 368">
                <a:extLst>
                  <a:ext uri="{FF2B5EF4-FFF2-40B4-BE49-F238E27FC236}">
                    <a16:creationId xmlns:a16="http://schemas.microsoft.com/office/drawing/2014/main" id="{5421DAA4-B1A1-4A48-9D13-948540A9FEC0}"/>
                  </a:ext>
                </a:extLst>
              </p:cNvPr>
              <p:cNvSpPr/>
              <p:nvPr/>
            </p:nvSpPr>
            <p:spPr>
              <a:xfrm rot="900000" flipH="1">
                <a:off x="3234293" y="1489571"/>
                <a:ext cx="245573" cy="406408"/>
              </a:xfrm>
              <a:custGeom>
                <a:avLst/>
                <a:gdLst>
                  <a:gd name="connsiteX0" fmla="*/ 0 w 216246"/>
                  <a:gd name="connsiteY0" fmla="*/ 168522 h 337044"/>
                  <a:gd name="connsiteX1" fmla="*/ 108123 w 216246"/>
                  <a:gd name="connsiteY1" fmla="*/ 0 h 337044"/>
                  <a:gd name="connsiteX2" fmla="*/ 216246 w 216246"/>
                  <a:gd name="connsiteY2" fmla="*/ 168522 h 337044"/>
                  <a:gd name="connsiteX3" fmla="*/ 108123 w 216246"/>
                  <a:gd name="connsiteY3" fmla="*/ 337044 h 337044"/>
                  <a:gd name="connsiteX4" fmla="*/ 0 w 216246"/>
                  <a:gd name="connsiteY4" fmla="*/ 168522 h 337044"/>
                  <a:gd name="connsiteX0" fmla="*/ 0 w 227371"/>
                  <a:gd name="connsiteY0" fmla="*/ 170508 h 339030"/>
                  <a:gd name="connsiteX1" fmla="*/ 108123 w 227371"/>
                  <a:gd name="connsiteY1" fmla="*/ 1986 h 339030"/>
                  <a:gd name="connsiteX2" fmla="*/ 211667 w 227371"/>
                  <a:gd name="connsiteY2" fmla="*/ 83801 h 339030"/>
                  <a:gd name="connsiteX3" fmla="*/ 216246 w 227371"/>
                  <a:gd name="connsiteY3" fmla="*/ 170508 h 339030"/>
                  <a:gd name="connsiteX4" fmla="*/ 108123 w 227371"/>
                  <a:gd name="connsiteY4" fmla="*/ 339030 h 339030"/>
                  <a:gd name="connsiteX5" fmla="*/ 0 w 227371"/>
                  <a:gd name="connsiteY5" fmla="*/ 170508 h 339030"/>
                  <a:gd name="connsiteX0" fmla="*/ 216246 w 307686"/>
                  <a:gd name="connsiteY0" fmla="*/ 170508 h 339030"/>
                  <a:gd name="connsiteX1" fmla="*/ 108123 w 307686"/>
                  <a:gd name="connsiteY1" fmla="*/ 339030 h 339030"/>
                  <a:gd name="connsiteX2" fmla="*/ 0 w 307686"/>
                  <a:gd name="connsiteY2" fmla="*/ 170508 h 339030"/>
                  <a:gd name="connsiteX3" fmla="*/ 108123 w 307686"/>
                  <a:gd name="connsiteY3" fmla="*/ 1986 h 339030"/>
                  <a:gd name="connsiteX4" fmla="*/ 211667 w 307686"/>
                  <a:gd name="connsiteY4" fmla="*/ 83801 h 339030"/>
                  <a:gd name="connsiteX5" fmla="*/ 307686 w 307686"/>
                  <a:gd name="connsiteY5" fmla="*/ 261948 h 339030"/>
                  <a:gd name="connsiteX0" fmla="*/ 216246 w 216246"/>
                  <a:gd name="connsiteY0" fmla="*/ 170508 h 339030"/>
                  <a:gd name="connsiteX1" fmla="*/ 108123 w 216246"/>
                  <a:gd name="connsiteY1" fmla="*/ 339030 h 339030"/>
                  <a:gd name="connsiteX2" fmla="*/ 0 w 216246"/>
                  <a:gd name="connsiteY2" fmla="*/ 170508 h 339030"/>
                  <a:gd name="connsiteX3" fmla="*/ 108123 w 216246"/>
                  <a:gd name="connsiteY3" fmla="*/ 1986 h 339030"/>
                  <a:gd name="connsiteX4" fmla="*/ 211667 w 216246"/>
                  <a:gd name="connsiteY4" fmla="*/ 83801 h 339030"/>
                  <a:gd name="connsiteX0" fmla="*/ 108123 w 211667"/>
                  <a:gd name="connsiteY0" fmla="*/ 339030 h 339030"/>
                  <a:gd name="connsiteX1" fmla="*/ 0 w 211667"/>
                  <a:gd name="connsiteY1" fmla="*/ 170508 h 339030"/>
                  <a:gd name="connsiteX2" fmla="*/ 108123 w 211667"/>
                  <a:gd name="connsiteY2" fmla="*/ 1986 h 339030"/>
                  <a:gd name="connsiteX3" fmla="*/ 211667 w 211667"/>
                  <a:gd name="connsiteY3" fmla="*/ 83801 h 339030"/>
                  <a:gd name="connsiteX0" fmla="*/ 108123 w 211667"/>
                  <a:gd name="connsiteY0" fmla="*/ 340366 h 340366"/>
                  <a:gd name="connsiteX1" fmla="*/ 0 w 211667"/>
                  <a:gd name="connsiteY1" fmla="*/ 171844 h 340366"/>
                  <a:gd name="connsiteX2" fmla="*/ 108123 w 211667"/>
                  <a:gd name="connsiteY2" fmla="*/ 3322 h 340366"/>
                  <a:gd name="connsiteX3" fmla="*/ 211667 w 211667"/>
                  <a:gd name="connsiteY3" fmla="*/ 85137 h 340366"/>
                  <a:gd name="connsiteX0" fmla="*/ 108123 w 203820"/>
                  <a:gd name="connsiteY0" fmla="*/ 338586 h 338586"/>
                  <a:gd name="connsiteX1" fmla="*/ 0 w 203820"/>
                  <a:gd name="connsiteY1" fmla="*/ 170064 h 338586"/>
                  <a:gd name="connsiteX2" fmla="*/ 108123 w 203820"/>
                  <a:gd name="connsiteY2" fmla="*/ 1542 h 338586"/>
                  <a:gd name="connsiteX3" fmla="*/ 203820 w 203820"/>
                  <a:gd name="connsiteY3" fmla="*/ 103441 h 338586"/>
                  <a:gd name="connsiteX0" fmla="*/ 108123 w 203820"/>
                  <a:gd name="connsiteY0" fmla="*/ 337309 h 337309"/>
                  <a:gd name="connsiteX1" fmla="*/ 0 w 203820"/>
                  <a:gd name="connsiteY1" fmla="*/ 168787 h 337309"/>
                  <a:gd name="connsiteX2" fmla="*/ 108123 w 203820"/>
                  <a:gd name="connsiteY2" fmla="*/ 265 h 337309"/>
                  <a:gd name="connsiteX3" fmla="*/ 203820 w 203820"/>
                  <a:gd name="connsiteY3" fmla="*/ 102164 h 337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3820" h="337309">
                    <a:moveTo>
                      <a:pt x="108123" y="337309"/>
                    </a:moveTo>
                    <a:cubicBezTo>
                      <a:pt x="48408" y="337309"/>
                      <a:pt x="0" y="261859"/>
                      <a:pt x="0" y="168787"/>
                    </a:cubicBezTo>
                    <a:cubicBezTo>
                      <a:pt x="0" y="75715"/>
                      <a:pt x="49017" y="-5227"/>
                      <a:pt x="108123" y="265"/>
                    </a:cubicBezTo>
                    <a:cubicBezTo>
                      <a:pt x="167229" y="5757"/>
                      <a:pt x="195044" y="39575"/>
                      <a:pt x="203820" y="102164"/>
                    </a:cubicBezTo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8" name="円/楕円 369">
                <a:extLst>
                  <a:ext uri="{FF2B5EF4-FFF2-40B4-BE49-F238E27FC236}">
                    <a16:creationId xmlns:a16="http://schemas.microsoft.com/office/drawing/2014/main" id="{A83CF464-6F44-4598-A7BD-603431F8CCBC}"/>
                  </a:ext>
                </a:extLst>
              </p:cNvPr>
              <p:cNvSpPr/>
              <p:nvPr/>
            </p:nvSpPr>
            <p:spPr>
              <a:xfrm rot="900000" flipH="1">
                <a:off x="3287276" y="1560120"/>
                <a:ext cx="145381" cy="266390"/>
              </a:xfrm>
              <a:custGeom>
                <a:avLst/>
                <a:gdLst>
                  <a:gd name="connsiteX0" fmla="*/ 0 w 137951"/>
                  <a:gd name="connsiteY0" fmla="*/ 109765 h 219530"/>
                  <a:gd name="connsiteX1" fmla="*/ 68976 w 137951"/>
                  <a:gd name="connsiteY1" fmla="*/ 0 h 219530"/>
                  <a:gd name="connsiteX2" fmla="*/ 137952 w 137951"/>
                  <a:gd name="connsiteY2" fmla="*/ 109765 h 219530"/>
                  <a:gd name="connsiteX3" fmla="*/ 68976 w 137951"/>
                  <a:gd name="connsiteY3" fmla="*/ 219530 h 219530"/>
                  <a:gd name="connsiteX4" fmla="*/ 0 w 137951"/>
                  <a:gd name="connsiteY4" fmla="*/ 109765 h 219530"/>
                  <a:gd name="connsiteX0" fmla="*/ 0 w 137952"/>
                  <a:gd name="connsiteY0" fmla="*/ 109765 h 219530"/>
                  <a:gd name="connsiteX1" fmla="*/ 68976 w 137952"/>
                  <a:gd name="connsiteY1" fmla="*/ 0 h 219530"/>
                  <a:gd name="connsiteX2" fmla="*/ 137952 w 137952"/>
                  <a:gd name="connsiteY2" fmla="*/ 109765 h 219530"/>
                  <a:gd name="connsiteX3" fmla="*/ 68976 w 137952"/>
                  <a:gd name="connsiteY3" fmla="*/ 219530 h 219530"/>
                  <a:gd name="connsiteX4" fmla="*/ 0 w 137952"/>
                  <a:gd name="connsiteY4" fmla="*/ 109765 h 219530"/>
                  <a:gd name="connsiteX0" fmla="*/ 0 w 120663"/>
                  <a:gd name="connsiteY0" fmla="*/ 110869 h 221097"/>
                  <a:gd name="connsiteX1" fmla="*/ 68976 w 120663"/>
                  <a:gd name="connsiteY1" fmla="*/ 1104 h 221097"/>
                  <a:gd name="connsiteX2" fmla="*/ 120663 w 120663"/>
                  <a:gd name="connsiteY2" fmla="*/ 74187 h 221097"/>
                  <a:gd name="connsiteX3" fmla="*/ 68976 w 120663"/>
                  <a:gd name="connsiteY3" fmla="*/ 220634 h 221097"/>
                  <a:gd name="connsiteX4" fmla="*/ 0 w 120663"/>
                  <a:gd name="connsiteY4" fmla="*/ 110869 h 221097"/>
                  <a:gd name="connsiteX0" fmla="*/ 0 w 120663"/>
                  <a:gd name="connsiteY0" fmla="*/ 110869 h 221097"/>
                  <a:gd name="connsiteX1" fmla="*/ 68976 w 120663"/>
                  <a:gd name="connsiteY1" fmla="*/ 1104 h 221097"/>
                  <a:gd name="connsiteX2" fmla="*/ 120663 w 120663"/>
                  <a:gd name="connsiteY2" fmla="*/ 74187 h 221097"/>
                  <a:gd name="connsiteX3" fmla="*/ 68976 w 120663"/>
                  <a:gd name="connsiteY3" fmla="*/ 220634 h 221097"/>
                  <a:gd name="connsiteX4" fmla="*/ 0 w 120663"/>
                  <a:gd name="connsiteY4" fmla="*/ 110869 h 221097"/>
                  <a:gd name="connsiteX0" fmla="*/ 0 w 120663"/>
                  <a:gd name="connsiteY0" fmla="*/ 110869 h 221097"/>
                  <a:gd name="connsiteX1" fmla="*/ 68976 w 120663"/>
                  <a:gd name="connsiteY1" fmla="*/ 1104 h 221097"/>
                  <a:gd name="connsiteX2" fmla="*/ 120663 w 120663"/>
                  <a:gd name="connsiteY2" fmla="*/ 74187 h 221097"/>
                  <a:gd name="connsiteX3" fmla="*/ 68976 w 120663"/>
                  <a:gd name="connsiteY3" fmla="*/ 220634 h 221097"/>
                  <a:gd name="connsiteX4" fmla="*/ 0 w 120663"/>
                  <a:gd name="connsiteY4" fmla="*/ 110869 h 2210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0663" h="221097">
                    <a:moveTo>
                      <a:pt x="0" y="110869"/>
                    </a:moveTo>
                    <a:cubicBezTo>
                      <a:pt x="0" y="50247"/>
                      <a:pt x="48866" y="7218"/>
                      <a:pt x="68976" y="1104"/>
                    </a:cubicBezTo>
                    <a:cubicBezTo>
                      <a:pt x="89086" y="-5010"/>
                      <a:pt x="120663" y="13565"/>
                      <a:pt x="120663" y="74187"/>
                    </a:cubicBezTo>
                    <a:cubicBezTo>
                      <a:pt x="77082" y="150249"/>
                      <a:pt x="71181" y="180139"/>
                      <a:pt x="68976" y="220634"/>
                    </a:cubicBezTo>
                    <a:cubicBezTo>
                      <a:pt x="48866" y="226748"/>
                      <a:pt x="0" y="171491"/>
                      <a:pt x="0" y="110869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39" name="円/楕円 27">
              <a:extLst>
                <a:ext uri="{FF2B5EF4-FFF2-40B4-BE49-F238E27FC236}">
                  <a16:creationId xmlns:a16="http://schemas.microsoft.com/office/drawing/2014/main" id="{C9C3DAD4-BA30-4D1F-974A-391AE5CBB1F9}"/>
                </a:ext>
              </a:extLst>
            </p:cNvPr>
            <p:cNvSpPr/>
            <p:nvPr/>
          </p:nvSpPr>
          <p:spPr>
            <a:xfrm rot="8100000">
              <a:off x="4566505" y="1867495"/>
              <a:ext cx="155903" cy="45934"/>
            </a:xfrm>
            <a:custGeom>
              <a:avLst/>
              <a:gdLst>
                <a:gd name="connsiteX0" fmla="*/ 0 w 3210417"/>
                <a:gd name="connsiteY0" fmla="*/ 346285 h 692570"/>
                <a:gd name="connsiteX1" fmla="*/ 1605209 w 3210417"/>
                <a:gd name="connsiteY1" fmla="*/ 0 h 692570"/>
                <a:gd name="connsiteX2" fmla="*/ 3210418 w 3210417"/>
                <a:gd name="connsiteY2" fmla="*/ 346285 h 692570"/>
                <a:gd name="connsiteX3" fmla="*/ 1605209 w 3210417"/>
                <a:gd name="connsiteY3" fmla="*/ 692570 h 692570"/>
                <a:gd name="connsiteX4" fmla="*/ 0 w 3210417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57559 h 403844"/>
                <a:gd name="connsiteX1" fmla="*/ 1605209 w 3210418"/>
                <a:gd name="connsiteY1" fmla="*/ 212924 h 403844"/>
                <a:gd name="connsiteX2" fmla="*/ 3210418 w 3210418"/>
                <a:gd name="connsiteY2" fmla="*/ 57559 h 403844"/>
                <a:gd name="connsiteX3" fmla="*/ 1605209 w 3210418"/>
                <a:gd name="connsiteY3" fmla="*/ 403844 h 403844"/>
                <a:gd name="connsiteX4" fmla="*/ 0 w 3210418"/>
                <a:gd name="connsiteY4" fmla="*/ 57559 h 403844"/>
                <a:gd name="connsiteX0" fmla="*/ 58 w 3210476"/>
                <a:gd name="connsiteY0" fmla="*/ 57559 h 403844"/>
                <a:gd name="connsiteX1" fmla="*/ 1605267 w 3210476"/>
                <a:gd name="connsiteY1" fmla="*/ 212924 h 403844"/>
                <a:gd name="connsiteX2" fmla="*/ 3210476 w 3210476"/>
                <a:gd name="connsiteY2" fmla="*/ 57559 h 403844"/>
                <a:gd name="connsiteX3" fmla="*/ 1605267 w 3210476"/>
                <a:gd name="connsiteY3" fmla="*/ 403844 h 403844"/>
                <a:gd name="connsiteX4" fmla="*/ 58 w 3210476"/>
                <a:gd name="connsiteY4" fmla="*/ 57559 h 403844"/>
                <a:gd name="connsiteX0" fmla="*/ 58 w 3210534"/>
                <a:gd name="connsiteY0" fmla="*/ 15401 h 361686"/>
                <a:gd name="connsiteX1" fmla="*/ 1605267 w 3210534"/>
                <a:gd name="connsiteY1" fmla="*/ 170766 h 361686"/>
                <a:gd name="connsiteX2" fmla="*/ 3210476 w 3210534"/>
                <a:gd name="connsiteY2" fmla="*/ 15401 h 361686"/>
                <a:gd name="connsiteX3" fmla="*/ 1605267 w 3210534"/>
                <a:gd name="connsiteY3" fmla="*/ 361686 h 361686"/>
                <a:gd name="connsiteX4" fmla="*/ 58 w 3210534"/>
                <a:gd name="connsiteY4" fmla="*/ 15401 h 361686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10476" h="366539">
                  <a:moveTo>
                    <a:pt x="58" y="20254"/>
                  </a:moveTo>
                  <a:cubicBezTo>
                    <a:pt x="7704" y="-55984"/>
                    <a:pt x="718735" y="175619"/>
                    <a:pt x="1605267" y="175619"/>
                  </a:cubicBezTo>
                  <a:cubicBezTo>
                    <a:pt x="2491799" y="175619"/>
                    <a:pt x="3210476" y="-70988"/>
                    <a:pt x="3210476" y="20254"/>
                  </a:cubicBezTo>
                  <a:cubicBezTo>
                    <a:pt x="3210476" y="111496"/>
                    <a:pt x="2491799" y="366539"/>
                    <a:pt x="1605267" y="366539"/>
                  </a:cubicBezTo>
                  <a:cubicBezTo>
                    <a:pt x="718735" y="366539"/>
                    <a:pt x="-7588" y="96492"/>
                    <a:pt x="58" y="20254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40" name="グループ化 39">
              <a:extLst>
                <a:ext uri="{FF2B5EF4-FFF2-40B4-BE49-F238E27FC236}">
                  <a16:creationId xmlns:a16="http://schemas.microsoft.com/office/drawing/2014/main" id="{1048D4B0-1539-4D9D-BB55-FBEAF652AF24}"/>
                </a:ext>
              </a:extLst>
            </p:cNvPr>
            <p:cNvGrpSpPr/>
            <p:nvPr/>
          </p:nvGrpSpPr>
          <p:grpSpPr>
            <a:xfrm>
              <a:off x="4613327" y="1313808"/>
              <a:ext cx="175906" cy="284853"/>
              <a:chOff x="4631670" y="1313808"/>
              <a:chExt cx="214828" cy="284853"/>
            </a:xfrm>
          </p:grpSpPr>
          <p:sp>
            <p:nvSpPr>
              <p:cNvPr id="41" name="月 40">
                <a:extLst>
                  <a:ext uri="{FF2B5EF4-FFF2-40B4-BE49-F238E27FC236}">
                    <a16:creationId xmlns:a16="http://schemas.microsoft.com/office/drawing/2014/main" id="{F627A683-9375-4063-8BE7-32747E49065A}"/>
                  </a:ext>
                </a:extLst>
              </p:cNvPr>
              <p:cNvSpPr/>
              <p:nvPr/>
            </p:nvSpPr>
            <p:spPr>
              <a:xfrm rot="5400000">
                <a:off x="4712676" y="1232802"/>
                <a:ext cx="52815" cy="214828"/>
              </a:xfrm>
              <a:prstGeom prst="moon">
                <a:avLst>
                  <a:gd name="adj" fmla="val 87500"/>
                </a:avLst>
              </a:prstGeom>
              <a:solidFill>
                <a:sysClr val="window" lastClr="FFFFFF">
                  <a:lumMod val="5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42" name="グループ化 41">
                <a:extLst>
                  <a:ext uri="{FF2B5EF4-FFF2-40B4-BE49-F238E27FC236}">
                    <a16:creationId xmlns:a16="http://schemas.microsoft.com/office/drawing/2014/main" id="{120B4787-79B7-4AD7-BB6C-9844CF68A710}"/>
                  </a:ext>
                </a:extLst>
              </p:cNvPr>
              <p:cNvGrpSpPr/>
              <p:nvPr/>
            </p:nvGrpSpPr>
            <p:grpSpPr>
              <a:xfrm>
                <a:off x="4637946" y="1464510"/>
                <a:ext cx="193196" cy="134151"/>
                <a:chOff x="6859261" y="1152026"/>
                <a:chExt cx="251152" cy="163412"/>
              </a:xfrm>
            </p:grpSpPr>
            <p:grpSp>
              <p:nvGrpSpPr>
                <p:cNvPr id="43" name="グループ化 42">
                  <a:extLst>
                    <a:ext uri="{FF2B5EF4-FFF2-40B4-BE49-F238E27FC236}">
                      <a16:creationId xmlns:a16="http://schemas.microsoft.com/office/drawing/2014/main" id="{15D2B8FE-39A2-44D1-B981-CB6BB5083EF4}"/>
                    </a:ext>
                  </a:extLst>
                </p:cNvPr>
                <p:cNvGrpSpPr/>
                <p:nvPr/>
              </p:nvGrpSpPr>
              <p:grpSpPr>
                <a:xfrm>
                  <a:off x="6859261" y="1152026"/>
                  <a:ext cx="251152" cy="163412"/>
                  <a:chOff x="6140438" y="1161048"/>
                  <a:chExt cx="386744" cy="251033"/>
                </a:xfrm>
              </p:grpSpPr>
              <p:sp>
                <p:nvSpPr>
                  <p:cNvPr id="45" name="フリーフォーム: 図形 44">
                    <a:extLst>
                      <a:ext uri="{FF2B5EF4-FFF2-40B4-BE49-F238E27FC236}">
                        <a16:creationId xmlns:a16="http://schemas.microsoft.com/office/drawing/2014/main" id="{25B2067C-990E-49C3-A186-71018172CE61}"/>
                      </a:ext>
                    </a:extLst>
                  </p:cNvPr>
                  <p:cNvSpPr/>
                  <p:nvPr/>
                </p:nvSpPr>
                <p:spPr>
                  <a:xfrm>
                    <a:off x="6145376" y="1174740"/>
                    <a:ext cx="376868" cy="237341"/>
                  </a:xfrm>
                  <a:custGeom>
                    <a:avLst/>
                    <a:gdLst>
                      <a:gd name="connsiteX0" fmla="*/ 193372 w 386744"/>
                      <a:gd name="connsiteY0" fmla="*/ 0 h 265707"/>
                      <a:gd name="connsiteX1" fmla="*/ 385763 w 386744"/>
                      <a:gd name="connsiteY1" fmla="*/ 125092 h 265707"/>
                      <a:gd name="connsiteX2" fmla="*/ 386744 w 386744"/>
                      <a:gd name="connsiteY2" fmla="*/ 132854 h 265707"/>
                      <a:gd name="connsiteX3" fmla="*/ 385763 w 386744"/>
                      <a:gd name="connsiteY3" fmla="*/ 140615 h 265707"/>
                      <a:gd name="connsiteX4" fmla="*/ 193372 w 386744"/>
                      <a:gd name="connsiteY4" fmla="*/ 265707 h 265707"/>
                      <a:gd name="connsiteX5" fmla="*/ 981 w 386744"/>
                      <a:gd name="connsiteY5" fmla="*/ 140615 h 265707"/>
                      <a:gd name="connsiteX6" fmla="*/ 0 w 386744"/>
                      <a:gd name="connsiteY6" fmla="*/ 132854 h 265707"/>
                      <a:gd name="connsiteX7" fmla="*/ 981 w 386744"/>
                      <a:gd name="connsiteY7" fmla="*/ 125092 h 265707"/>
                      <a:gd name="connsiteX8" fmla="*/ 193372 w 386744"/>
                      <a:gd name="connsiteY8" fmla="*/ 0 h 26570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386744" h="265707">
                        <a:moveTo>
                          <a:pt x="193372" y="0"/>
                        </a:moveTo>
                        <a:cubicBezTo>
                          <a:pt x="288273" y="0"/>
                          <a:pt x="367452" y="53703"/>
                          <a:pt x="385763" y="125092"/>
                        </a:cubicBezTo>
                        <a:lnTo>
                          <a:pt x="386744" y="132854"/>
                        </a:lnTo>
                        <a:lnTo>
                          <a:pt x="385763" y="140615"/>
                        </a:lnTo>
                        <a:cubicBezTo>
                          <a:pt x="367452" y="212005"/>
                          <a:pt x="288273" y="265707"/>
                          <a:pt x="193372" y="265707"/>
                        </a:cubicBezTo>
                        <a:cubicBezTo>
                          <a:pt x="98472" y="265707"/>
                          <a:pt x="19293" y="212005"/>
                          <a:pt x="981" y="140615"/>
                        </a:cubicBezTo>
                        <a:lnTo>
                          <a:pt x="0" y="132854"/>
                        </a:lnTo>
                        <a:lnTo>
                          <a:pt x="981" y="125092"/>
                        </a:lnTo>
                        <a:cubicBezTo>
                          <a:pt x="19293" y="53703"/>
                          <a:pt x="98472" y="0"/>
                          <a:pt x="193372" y="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6" name="フリーフォーム: 図形 45">
                    <a:extLst>
                      <a:ext uri="{FF2B5EF4-FFF2-40B4-BE49-F238E27FC236}">
                        <a16:creationId xmlns:a16="http://schemas.microsoft.com/office/drawing/2014/main" id="{EF24B121-3E4F-4A96-A3BE-4FFDCE8EFB0D}"/>
                      </a:ext>
                    </a:extLst>
                  </p:cNvPr>
                  <p:cNvSpPr/>
                  <p:nvPr/>
                </p:nvSpPr>
                <p:spPr>
                  <a:xfrm>
                    <a:off x="6140438" y="1161048"/>
                    <a:ext cx="386744" cy="170387"/>
                  </a:xfrm>
                  <a:custGeom>
                    <a:avLst/>
                    <a:gdLst>
                      <a:gd name="connsiteX0" fmla="*/ 193372 w 386744"/>
                      <a:gd name="connsiteY0" fmla="*/ 0 h 153095"/>
                      <a:gd name="connsiteX1" fmla="*/ 385763 w 386744"/>
                      <a:gd name="connsiteY1" fmla="*/ 125092 h 153095"/>
                      <a:gd name="connsiteX2" fmla="*/ 386744 w 386744"/>
                      <a:gd name="connsiteY2" fmla="*/ 132854 h 153095"/>
                      <a:gd name="connsiteX3" fmla="*/ 385763 w 386744"/>
                      <a:gd name="connsiteY3" fmla="*/ 140615 h 153095"/>
                      <a:gd name="connsiteX4" fmla="*/ 379622 w 386744"/>
                      <a:gd name="connsiteY4" fmla="*/ 153095 h 153095"/>
                      <a:gd name="connsiteX5" fmla="*/ 361323 w 386744"/>
                      <a:gd name="connsiteY5" fmla="*/ 115911 h 153095"/>
                      <a:gd name="connsiteX6" fmla="*/ 193372 w 386744"/>
                      <a:gd name="connsiteY6" fmla="*/ 40482 h 153095"/>
                      <a:gd name="connsiteX7" fmla="*/ 25422 w 386744"/>
                      <a:gd name="connsiteY7" fmla="*/ 115911 h 153095"/>
                      <a:gd name="connsiteX8" fmla="*/ 7123 w 386744"/>
                      <a:gd name="connsiteY8" fmla="*/ 153095 h 153095"/>
                      <a:gd name="connsiteX9" fmla="*/ 981 w 386744"/>
                      <a:gd name="connsiteY9" fmla="*/ 140615 h 153095"/>
                      <a:gd name="connsiteX10" fmla="*/ 0 w 386744"/>
                      <a:gd name="connsiteY10" fmla="*/ 132854 h 153095"/>
                      <a:gd name="connsiteX11" fmla="*/ 981 w 386744"/>
                      <a:gd name="connsiteY11" fmla="*/ 125092 h 153095"/>
                      <a:gd name="connsiteX12" fmla="*/ 193372 w 386744"/>
                      <a:gd name="connsiteY12" fmla="*/ 0 h 15309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386744" h="153095">
                        <a:moveTo>
                          <a:pt x="193372" y="0"/>
                        </a:moveTo>
                        <a:cubicBezTo>
                          <a:pt x="288273" y="0"/>
                          <a:pt x="367452" y="53703"/>
                          <a:pt x="385763" y="125092"/>
                        </a:cubicBezTo>
                        <a:lnTo>
                          <a:pt x="386744" y="132854"/>
                        </a:lnTo>
                        <a:lnTo>
                          <a:pt x="385763" y="140615"/>
                        </a:lnTo>
                        <a:lnTo>
                          <a:pt x="379622" y="153095"/>
                        </a:lnTo>
                        <a:lnTo>
                          <a:pt x="361323" y="115911"/>
                        </a:lnTo>
                        <a:cubicBezTo>
                          <a:pt x="326880" y="70690"/>
                          <a:pt x="264548" y="40482"/>
                          <a:pt x="193372" y="40482"/>
                        </a:cubicBezTo>
                        <a:cubicBezTo>
                          <a:pt x="122197" y="40482"/>
                          <a:pt x="59865" y="70690"/>
                          <a:pt x="25422" y="115911"/>
                        </a:cubicBezTo>
                        <a:lnTo>
                          <a:pt x="7123" y="153095"/>
                        </a:lnTo>
                        <a:lnTo>
                          <a:pt x="981" y="140615"/>
                        </a:lnTo>
                        <a:lnTo>
                          <a:pt x="0" y="132854"/>
                        </a:lnTo>
                        <a:lnTo>
                          <a:pt x="981" y="125092"/>
                        </a:lnTo>
                        <a:cubicBezTo>
                          <a:pt x="19293" y="53703"/>
                          <a:pt x="98472" y="0"/>
                          <a:pt x="193372" y="0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44" name="楕円 43">
                  <a:extLst>
                    <a:ext uri="{FF2B5EF4-FFF2-40B4-BE49-F238E27FC236}">
                      <a16:creationId xmlns:a16="http://schemas.microsoft.com/office/drawing/2014/main" id="{5B745800-E3DE-4E7F-8CE0-AD2A898ED22D}"/>
                    </a:ext>
                  </a:extLst>
                </p:cNvPr>
                <p:cNvSpPr/>
                <p:nvPr/>
              </p:nvSpPr>
              <p:spPr>
                <a:xfrm>
                  <a:off x="6999149" y="1177268"/>
                  <a:ext cx="72585" cy="122642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</p:grpSp>
      <p:grpSp>
        <p:nvGrpSpPr>
          <p:cNvPr id="49" name="グループ化 48">
            <a:extLst>
              <a:ext uri="{FF2B5EF4-FFF2-40B4-BE49-F238E27FC236}">
                <a16:creationId xmlns:a16="http://schemas.microsoft.com/office/drawing/2014/main" id="{B141ED0D-C020-40A5-B74D-F79AB307FBA4}"/>
              </a:ext>
            </a:extLst>
          </p:cNvPr>
          <p:cNvGrpSpPr/>
          <p:nvPr/>
        </p:nvGrpSpPr>
        <p:grpSpPr>
          <a:xfrm>
            <a:off x="1204322" y="3694919"/>
            <a:ext cx="1413699" cy="2747593"/>
            <a:chOff x="436868" y="3694919"/>
            <a:chExt cx="1413699" cy="2747593"/>
          </a:xfrm>
        </p:grpSpPr>
        <p:sp>
          <p:nvSpPr>
            <p:cNvPr id="50" name="円/楕円 449">
              <a:extLst>
                <a:ext uri="{FF2B5EF4-FFF2-40B4-BE49-F238E27FC236}">
                  <a16:creationId xmlns:a16="http://schemas.microsoft.com/office/drawing/2014/main" id="{58DF50E3-1045-4D6C-8BF5-8D119CE88ADC}"/>
                </a:ext>
              </a:extLst>
            </p:cNvPr>
            <p:cNvSpPr/>
            <p:nvPr/>
          </p:nvSpPr>
          <p:spPr>
            <a:xfrm>
              <a:off x="1573897" y="4582797"/>
              <a:ext cx="191216" cy="158915"/>
            </a:xfrm>
            <a:prstGeom prst="ellipse">
              <a:avLst/>
            </a:prstGeom>
            <a:solidFill>
              <a:srgbClr val="ED7D31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1" name="フリーフォーム: 図形 50">
              <a:extLst>
                <a:ext uri="{FF2B5EF4-FFF2-40B4-BE49-F238E27FC236}">
                  <a16:creationId xmlns:a16="http://schemas.microsoft.com/office/drawing/2014/main" id="{3C4B5497-4EC7-4D98-A24B-9601FC0A6429}"/>
                </a:ext>
              </a:extLst>
            </p:cNvPr>
            <p:cNvSpPr/>
            <p:nvPr/>
          </p:nvSpPr>
          <p:spPr>
            <a:xfrm>
              <a:off x="901818" y="3694919"/>
              <a:ext cx="942680" cy="577640"/>
            </a:xfrm>
            <a:custGeom>
              <a:avLst/>
              <a:gdLst>
                <a:gd name="connsiteX0" fmla="*/ 561805 w 998117"/>
                <a:gd name="connsiteY0" fmla="*/ 738 h 573505"/>
                <a:gd name="connsiteX1" fmla="*/ 614877 w 998117"/>
                <a:gd name="connsiteY1" fmla="*/ 76794 h 573505"/>
                <a:gd name="connsiteX2" fmla="*/ 651886 w 998117"/>
                <a:gd name="connsiteY2" fmla="*/ 77595 h 573505"/>
                <a:gd name="connsiteX3" fmla="*/ 669258 w 998117"/>
                <a:gd name="connsiteY3" fmla="*/ 88309 h 573505"/>
                <a:gd name="connsiteX4" fmla="*/ 682937 w 998117"/>
                <a:gd name="connsiteY4" fmla="*/ 82742 h 573505"/>
                <a:gd name="connsiteX5" fmla="*/ 751465 w 998117"/>
                <a:gd name="connsiteY5" fmla="*/ 109956 h 573505"/>
                <a:gd name="connsiteX6" fmla="*/ 753080 w 998117"/>
                <a:gd name="connsiteY6" fmla="*/ 109959 h 573505"/>
                <a:gd name="connsiteX7" fmla="*/ 840201 w 998117"/>
                <a:gd name="connsiteY7" fmla="*/ 106917 h 573505"/>
                <a:gd name="connsiteX8" fmla="*/ 883636 w 998117"/>
                <a:gd name="connsiteY8" fmla="*/ 194043 h 573505"/>
                <a:gd name="connsiteX9" fmla="*/ 883673 w 998117"/>
                <a:gd name="connsiteY9" fmla="*/ 194055 h 573505"/>
                <a:gd name="connsiteX10" fmla="*/ 916774 w 998117"/>
                <a:gd name="connsiteY10" fmla="*/ 204827 h 573505"/>
                <a:gd name="connsiteX11" fmla="*/ 927989 w 998117"/>
                <a:gd name="connsiteY11" fmla="*/ 281736 h 573505"/>
                <a:gd name="connsiteX12" fmla="*/ 928608 w 998117"/>
                <a:gd name="connsiteY12" fmla="*/ 281925 h 573505"/>
                <a:gd name="connsiteX13" fmla="*/ 955824 w 998117"/>
                <a:gd name="connsiteY13" fmla="*/ 290232 h 573505"/>
                <a:gd name="connsiteX14" fmla="*/ 973220 w 998117"/>
                <a:gd name="connsiteY14" fmla="*/ 308418 h 573505"/>
                <a:gd name="connsiteX15" fmla="*/ 975666 w 998117"/>
                <a:gd name="connsiteY15" fmla="*/ 334501 h 573505"/>
                <a:gd name="connsiteX16" fmla="*/ 960623 w 998117"/>
                <a:gd name="connsiteY16" fmla="*/ 359294 h 573505"/>
                <a:gd name="connsiteX17" fmla="*/ 960174 w 998117"/>
                <a:gd name="connsiteY17" fmla="*/ 360035 h 573505"/>
                <a:gd name="connsiteX18" fmla="*/ 997671 w 998117"/>
                <a:gd name="connsiteY18" fmla="*/ 398497 h 573505"/>
                <a:gd name="connsiteX19" fmla="*/ 996448 w 998117"/>
                <a:gd name="connsiteY19" fmla="*/ 416653 h 573505"/>
                <a:gd name="connsiteX20" fmla="*/ 951144 w 998117"/>
                <a:gd name="connsiteY20" fmla="*/ 462432 h 573505"/>
                <a:gd name="connsiteX21" fmla="*/ 951057 w 998117"/>
                <a:gd name="connsiteY21" fmla="*/ 462641 h 573505"/>
                <a:gd name="connsiteX22" fmla="*/ 938682 w 998117"/>
                <a:gd name="connsiteY22" fmla="*/ 492519 h 573505"/>
                <a:gd name="connsiteX23" fmla="*/ 909805 w 998117"/>
                <a:gd name="connsiteY23" fmla="*/ 516681 h 573505"/>
                <a:gd name="connsiteX24" fmla="*/ 852793 w 998117"/>
                <a:gd name="connsiteY24" fmla="*/ 530025 h 573505"/>
                <a:gd name="connsiteX25" fmla="*/ 769890 w 998117"/>
                <a:gd name="connsiteY25" fmla="*/ 566355 h 573505"/>
                <a:gd name="connsiteX26" fmla="*/ 677701 w 998117"/>
                <a:gd name="connsiteY26" fmla="*/ 524932 h 573505"/>
                <a:gd name="connsiteX27" fmla="*/ 606954 w 998117"/>
                <a:gd name="connsiteY27" fmla="*/ 520216 h 573505"/>
                <a:gd name="connsiteX28" fmla="*/ 578955 w 998117"/>
                <a:gd name="connsiteY28" fmla="*/ 447123 h 573505"/>
                <a:gd name="connsiteX29" fmla="*/ 575269 w 998117"/>
                <a:gd name="connsiteY29" fmla="*/ 446513 h 573505"/>
                <a:gd name="connsiteX30" fmla="*/ 557930 w 998117"/>
                <a:gd name="connsiteY30" fmla="*/ 461065 h 573505"/>
                <a:gd name="connsiteX31" fmla="*/ 464109 w 998117"/>
                <a:gd name="connsiteY31" fmla="*/ 435083 h 573505"/>
                <a:gd name="connsiteX32" fmla="*/ 464075 w 998117"/>
                <a:gd name="connsiteY32" fmla="*/ 435103 h 573505"/>
                <a:gd name="connsiteX33" fmla="*/ 433928 w 998117"/>
                <a:gd name="connsiteY33" fmla="*/ 452506 h 573505"/>
                <a:gd name="connsiteX34" fmla="*/ 421185 w 998117"/>
                <a:gd name="connsiteY34" fmla="*/ 453687 h 573505"/>
                <a:gd name="connsiteX35" fmla="*/ 420029 w 998117"/>
                <a:gd name="connsiteY35" fmla="*/ 460685 h 573505"/>
                <a:gd name="connsiteX36" fmla="*/ 403261 w 998117"/>
                <a:gd name="connsiteY36" fmla="*/ 490884 h 573505"/>
                <a:gd name="connsiteX37" fmla="*/ 325412 w 998117"/>
                <a:gd name="connsiteY37" fmla="*/ 499011 h 573505"/>
                <a:gd name="connsiteX38" fmla="*/ 269780 w 998117"/>
                <a:gd name="connsiteY38" fmla="*/ 570611 h 573505"/>
                <a:gd name="connsiteX39" fmla="*/ 187982 w 998117"/>
                <a:gd name="connsiteY39" fmla="*/ 526907 h 573505"/>
                <a:gd name="connsiteX40" fmla="*/ 66474 w 998117"/>
                <a:gd name="connsiteY40" fmla="*/ 483726 h 573505"/>
                <a:gd name="connsiteX41" fmla="*/ 13049 w 998117"/>
                <a:gd name="connsiteY41" fmla="*/ 435673 h 573505"/>
                <a:gd name="connsiteX42" fmla="*/ 24465 w 998117"/>
                <a:gd name="connsiteY42" fmla="*/ 370811 h 573505"/>
                <a:gd name="connsiteX43" fmla="*/ 359 w 998117"/>
                <a:gd name="connsiteY43" fmla="*/ 304263 h 573505"/>
                <a:gd name="connsiteX44" fmla="*/ 44382 w 998117"/>
                <a:gd name="connsiteY44" fmla="*/ 245114 h 573505"/>
                <a:gd name="connsiteX45" fmla="*/ 44804 w 998117"/>
                <a:gd name="connsiteY45" fmla="*/ 243555 h 573505"/>
                <a:gd name="connsiteX46" fmla="*/ 64414 w 998117"/>
                <a:gd name="connsiteY46" fmla="*/ 158616 h 573505"/>
                <a:gd name="connsiteX47" fmla="*/ 159813 w 998117"/>
                <a:gd name="connsiteY47" fmla="*/ 139210 h 573505"/>
                <a:gd name="connsiteX48" fmla="*/ 159834 w 998117"/>
                <a:gd name="connsiteY48" fmla="*/ 139177 h 573505"/>
                <a:gd name="connsiteX49" fmla="*/ 178806 w 998117"/>
                <a:gd name="connsiteY49" fmla="*/ 109992 h 573505"/>
                <a:gd name="connsiteX50" fmla="*/ 238009 w 998117"/>
                <a:gd name="connsiteY50" fmla="*/ 102325 h 573505"/>
                <a:gd name="connsiteX51" fmla="*/ 254744 w 998117"/>
                <a:gd name="connsiteY51" fmla="*/ 117899 h 573505"/>
                <a:gd name="connsiteX52" fmla="*/ 263404 w 998117"/>
                <a:gd name="connsiteY52" fmla="*/ 101509 h 573505"/>
                <a:gd name="connsiteX53" fmla="*/ 355858 w 998117"/>
                <a:gd name="connsiteY53" fmla="*/ 60679 h 573505"/>
                <a:gd name="connsiteX54" fmla="*/ 406681 w 998117"/>
                <a:gd name="connsiteY54" fmla="*/ 11239 h 573505"/>
                <a:gd name="connsiteX55" fmla="*/ 479746 w 998117"/>
                <a:gd name="connsiteY55" fmla="*/ 39311 h 573505"/>
                <a:gd name="connsiteX56" fmla="*/ 561805 w 998117"/>
                <a:gd name="connsiteY56" fmla="*/ 738 h 5735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</a:cxnLst>
              <a:rect l="l" t="t" r="r" b="b"/>
              <a:pathLst>
                <a:path w="998117" h="573505">
                  <a:moveTo>
                    <a:pt x="561805" y="738"/>
                  </a:moveTo>
                  <a:cubicBezTo>
                    <a:pt x="594320" y="5808"/>
                    <a:pt x="615500" y="36154"/>
                    <a:pt x="614877" y="76794"/>
                  </a:cubicBezTo>
                  <a:cubicBezTo>
                    <a:pt x="628208" y="73861"/>
                    <a:pt x="640708" y="74300"/>
                    <a:pt x="651886" y="77595"/>
                  </a:cubicBezTo>
                  <a:lnTo>
                    <a:pt x="669258" y="88309"/>
                  </a:lnTo>
                  <a:lnTo>
                    <a:pt x="682937" y="82742"/>
                  </a:lnTo>
                  <a:cubicBezTo>
                    <a:pt x="713943" y="77309"/>
                    <a:pt x="742398" y="88608"/>
                    <a:pt x="751465" y="109956"/>
                  </a:cubicBezTo>
                  <a:cubicBezTo>
                    <a:pt x="752006" y="109953"/>
                    <a:pt x="752539" y="109963"/>
                    <a:pt x="753080" y="109959"/>
                  </a:cubicBezTo>
                  <a:cubicBezTo>
                    <a:pt x="782107" y="98988"/>
                    <a:pt x="814047" y="97877"/>
                    <a:pt x="840201" y="106917"/>
                  </a:cubicBezTo>
                  <a:cubicBezTo>
                    <a:pt x="881510" y="121205"/>
                    <a:pt x="899583" y="157473"/>
                    <a:pt x="883636" y="194043"/>
                  </a:cubicBezTo>
                  <a:lnTo>
                    <a:pt x="883673" y="194055"/>
                  </a:lnTo>
                  <a:lnTo>
                    <a:pt x="916774" y="204827"/>
                  </a:lnTo>
                  <a:cubicBezTo>
                    <a:pt x="943610" y="221395"/>
                    <a:pt x="950489" y="253243"/>
                    <a:pt x="927989" y="281736"/>
                  </a:cubicBezTo>
                  <a:lnTo>
                    <a:pt x="928608" y="281925"/>
                  </a:lnTo>
                  <a:lnTo>
                    <a:pt x="955824" y="290232"/>
                  </a:lnTo>
                  <a:cubicBezTo>
                    <a:pt x="963592" y="294814"/>
                    <a:pt x="969621" y="301010"/>
                    <a:pt x="973220" y="308418"/>
                  </a:cubicBezTo>
                  <a:cubicBezTo>
                    <a:pt x="977184" y="316570"/>
                    <a:pt x="977919" y="325581"/>
                    <a:pt x="975666" y="334501"/>
                  </a:cubicBezTo>
                  <a:lnTo>
                    <a:pt x="960623" y="359294"/>
                  </a:lnTo>
                  <a:lnTo>
                    <a:pt x="960174" y="360035"/>
                  </a:lnTo>
                  <a:cubicBezTo>
                    <a:pt x="981482" y="366538"/>
                    <a:pt x="995093" y="381096"/>
                    <a:pt x="997671" y="398497"/>
                  </a:cubicBezTo>
                  <a:cubicBezTo>
                    <a:pt x="998531" y="404297"/>
                    <a:pt x="998164" y="410414"/>
                    <a:pt x="996448" y="416653"/>
                  </a:cubicBezTo>
                  <a:cubicBezTo>
                    <a:pt x="991222" y="435669"/>
                    <a:pt x="974217" y="452856"/>
                    <a:pt x="951144" y="462432"/>
                  </a:cubicBezTo>
                  <a:lnTo>
                    <a:pt x="951057" y="462641"/>
                  </a:lnTo>
                  <a:lnTo>
                    <a:pt x="938682" y="492519"/>
                  </a:lnTo>
                  <a:cubicBezTo>
                    <a:pt x="931576" y="501846"/>
                    <a:pt x="921733" y="510186"/>
                    <a:pt x="909805" y="516681"/>
                  </a:cubicBezTo>
                  <a:cubicBezTo>
                    <a:pt x="892491" y="526117"/>
                    <a:pt x="872213" y="530867"/>
                    <a:pt x="852793" y="530025"/>
                  </a:cubicBezTo>
                  <a:cubicBezTo>
                    <a:pt x="831948" y="550469"/>
                    <a:pt x="801409" y="563848"/>
                    <a:pt x="769890" y="566355"/>
                  </a:cubicBezTo>
                  <a:cubicBezTo>
                    <a:pt x="727988" y="569688"/>
                    <a:pt x="691552" y="553317"/>
                    <a:pt x="677701" y="524932"/>
                  </a:cubicBezTo>
                  <a:cubicBezTo>
                    <a:pt x="652740" y="531467"/>
                    <a:pt x="626945" y="529742"/>
                    <a:pt x="606954" y="520216"/>
                  </a:cubicBezTo>
                  <a:cubicBezTo>
                    <a:pt x="576576" y="505745"/>
                    <a:pt x="565233" y="476122"/>
                    <a:pt x="578955" y="447123"/>
                  </a:cubicBezTo>
                  <a:lnTo>
                    <a:pt x="575269" y="446513"/>
                  </a:lnTo>
                  <a:lnTo>
                    <a:pt x="557930" y="461065"/>
                  </a:lnTo>
                  <a:cubicBezTo>
                    <a:pt x="519679" y="482220"/>
                    <a:pt x="480630" y="471397"/>
                    <a:pt x="464109" y="435083"/>
                  </a:cubicBezTo>
                  <a:lnTo>
                    <a:pt x="464075" y="435103"/>
                  </a:lnTo>
                  <a:lnTo>
                    <a:pt x="433928" y="452506"/>
                  </a:lnTo>
                  <a:lnTo>
                    <a:pt x="421185" y="453687"/>
                  </a:lnTo>
                  <a:lnTo>
                    <a:pt x="420029" y="460685"/>
                  </a:lnTo>
                  <a:cubicBezTo>
                    <a:pt x="416128" y="472134"/>
                    <a:pt x="410449" y="482462"/>
                    <a:pt x="403261" y="490884"/>
                  </a:cubicBezTo>
                  <a:cubicBezTo>
                    <a:pt x="381420" y="516481"/>
                    <a:pt x="349871" y="519771"/>
                    <a:pt x="325412" y="499011"/>
                  </a:cubicBezTo>
                  <a:cubicBezTo>
                    <a:pt x="317502" y="534669"/>
                    <a:pt x="296321" y="561927"/>
                    <a:pt x="269780" y="570611"/>
                  </a:cubicBezTo>
                  <a:cubicBezTo>
                    <a:pt x="238504" y="580843"/>
                    <a:pt x="205862" y="563407"/>
                    <a:pt x="187982" y="526907"/>
                  </a:cubicBezTo>
                  <a:cubicBezTo>
                    <a:pt x="145779" y="561552"/>
                    <a:pt x="90967" y="542078"/>
                    <a:pt x="66474" y="483726"/>
                  </a:cubicBezTo>
                  <a:cubicBezTo>
                    <a:pt x="42413" y="487561"/>
                    <a:pt x="19821" y="467245"/>
                    <a:pt x="13049" y="435673"/>
                  </a:cubicBezTo>
                  <a:cubicBezTo>
                    <a:pt x="8144" y="412831"/>
                    <a:pt x="12480" y="388179"/>
                    <a:pt x="24465" y="370811"/>
                  </a:cubicBezTo>
                  <a:cubicBezTo>
                    <a:pt x="7461" y="357187"/>
                    <a:pt x="-2008" y="331044"/>
                    <a:pt x="359" y="304263"/>
                  </a:cubicBezTo>
                  <a:cubicBezTo>
                    <a:pt x="3136" y="272908"/>
                    <a:pt x="21415" y="248347"/>
                    <a:pt x="44382" y="245114"/>
                  </a:cubicBezTo>
                  <a:cubicBezTo>
                    <a:pt x="44519" y="244591"/>
                    <a:pt x="44667" y="244079"/>
                    <a:pt x="44804" y="243555"/>
                  </a:cubicBezTo>
                  <a:cubicBezTo>
                    <a:pt x="41719" y="212677"/>
                    <a:pt x="48912" y="181538"/>
                    <a:pt x="64414" y="158616"/>
                  </a:cubicBezTo>
                  <a:cubicBezTo>
                    <a:pt x="88907" y="122411"/>
                    <a:pt x="128616" y="114342"/>
                    <a:pt x="159813" y="139210"/>
                  </a:cubicBezTo>
                  <a:lnTo>
                    <a:pt x="159834" y="139177"/>
                  </a:lnTo>
                  <a:lnTo>
                    <a:pt x="178806" y="109992"/>
                  </a:lnTo>
                  <a:cubicBezTo>
                    <a:pt x="196017" y="93767"/>
                    <a:pt x="218626" y="90610"/>
                    <a:pt x="238009" y="102325"/>
                  </a:cubicBezTo>
                  <a:lnTo>
                    <a:pt x="254744" y="117899"/>
                  </a:lnTo>
                  <a:lnTo>
                    <a:pt x="263404" y="101509"/>
                  </a:lnTo>
                  <a:cubicBezTo>
                    <a:pt x="288952" y="68129"/>
                    <a:pt x="325492" y="51991"/>
                    <a:pt x="355858" y="60679"/>
                  </a:cubicBezTo>
                  <a:cubicBezTo>
                    <a:pt x="367694" y="37752"/>
                    <a:pt x="386230" y="19729"/>
                    <a:pt x="406681" y="11239"/>
                  </a:cubicBezTo>
                  <a:cubicBezTo>
                    <a:pt x="437757" y="-1665"/>
                    <a:pt x="467366" y="9715"/>
                    <a:pt x="479746" y="39311"/>
                  </a:cubicBezTo>
                  <a:cubicBezTo>
                    <a:pt x="502971" y="11122"/>
                    <a:pt x="534212" y="-3563"/>
                    <a:pt x="561805" y="738"/>
                  </a:cubicBezTo>
                  <a:close/>
                </a:path>
              </a:pathLst>
            </a:custGeom>
            <a:solidFill>
              <a:srgbClr val="ED7D31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2" name="フリーフォーム: 図形 51">
              <a:extLst>
                <a:ext uri="{FF2B5EF4-FFF2-40B4-BE49-F238E27FC236}">
                  <a16:creationId xmlns:a16="http://schemas.microsoft.com/office/drawing/2014/main" id="{3BA313F4-EC46-42B8-ABC1-571E7808F367}"/>
                </a:ext>
              </a:extLst>
            </p:cNvPr>
            <p:cNvSpPr/>
            <p:nvPr/>
          </p:nvSpPr>
          <p:spPr>
            <a:xfrm>
              <a:off x="621871" y="3858120"/>
              <a:ext cx="1080853" cy="1767184"/>
            </a:xfrm>
            <a:custGeom>
              <a:avLst/>
              <a:gdLst>
                <a:gd name="connsiteX0" fmla="*/ 448541 w 897082"/>
                <a:gd name="connsiteY0" fmla="*/ 0 h 1466720"/>
                <a:gd name="connsiteX1" fmla="*/ 897082 w 897082"/>
                <a:gd name="connsiteY1" fmla="*/ 448541 h 1466720"/>
                <a:gd name="connsiteX2" fmla="*/ 897082 w 897082"/>
                <a:gd name="connsiteY2" fmla="*/ 572384 h 1466720"/>
                <a:gd name="connsiteX3" fmla="*/ 623133 w 897082"/>
                <a:gd name="connsiteY3" fmla="*/ 985676 h 1466720"/>
                <a:gd name="connsiteX4" fmla="*/ 564119 w 897082"/>
                <a:gd name="connsiteY4" fmla="*/ 1003996 h 1466720"/>
                <a:gd name="connsiteX5" fmla="*/ 575827 w 897082"/>
                <a:gd name="connsiteY5" fmla="*/ 1118635 h 1466720"/>
                <a:gd name="connsiteX6" fmla="*/ 603105 w 897082"/>
                <a:gd name="connsiteY6" fmla="*/ 1118635 h 1466720"/>
                <a:gd name="connsiteX7" fmla="*/ 786798 w 897082"/>
                <a:gd name="connsiteY7" fmla="*/ 1292678 h 1466720"/>
                <a:gd name="connsiteX8" fmla="*/ 786797 w 897082"/>
                <a:gd name="connsiteY8" fmla="*/ 1466720 h 1466720"/>
                <a:gd name="connsiteX9" fmla="*/ 188668 w 897082"/>
                <a:gd name="connsiteY9" fmla="*/ 1466720 h 1466720"/>
                <a:gd name="connsiteX10" fmla="*/ 188668 w 897082"/>
                <a:gd name="connsiteY10" fmla="*/ 1292678 h 1466720"/>
                <a:gd name="connsiteX11" fmla="*/ 300860 w 897082"/>
                <a:gd name="connsiteY11" fmla="*/ 1132312 h 1466720"/>
                <a:gd name="connsiteX12" fmla="*/ 352270 w 897082"/>
                <a:gd name="connsiteY12" fmla="*/ 1122478 h 1466720"/>
                <a:gd name="connsiteX13" fmla="*/ 363516 w 897082"/>
                <a:gd name="connsiteY13" fmla="*/ 1012354 h 1466720"/>
                <a:gd name="connsiteX14" fmla="*/ 358144 w 897082"/>
                <a:gd name="connsiteY14" fmla="*/ 1011812 h 1466720"/>
                <a:gd name="connsiteX15" fmla="*/ 0 w 897082"/>
                <a:gd name="connsiteY15" fmla="*/ 572384 h 1466720"/>
                <a:gd name="connsiteX16" fmla="*/ 0 w 897082"/>
                <a:gd name="connsiteY16" fmla="*/ 448541 h 1466720"/>
                <a:gd name="connsiteX17" fmla="*/ 448541 w 897082"/>
                <a:gd name="connsiteY17" fmla="*/ 0 h 14667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897082" h="1466720">
                  <a:moveTo>
                    <a:pt x="448541" y="0"/>
                  </a:moveTo>
                  <a:cubicBezTo>
                    <a:pt x="696263" y="0"/>
                    <a:pt x="897082" y="200819"/>
                    <a:pt x="897082" y="448541"/>
                  </a:cubicBezTo>
                  <a:lnTo>
                    <a:pt x="897082" y="572384"/>
                  </a:lnTo>
                  <a:cubicBezTo>
                    <a:pt x="897082" y="758175"/>
                    <a:pt x="784121" y="917584"/>
                    <a:pt x="623133" y="985676"/>
                  </a:cubicBezTo>
                  <a:lnTo>
                    <a:pt x="564119" y="1003996"/>
                  </a:lnTo>
                  <a:lnTo>
                    <a:pt x="575827" y="1118635"/>
                  </a:lnTo>
                  <a:lnTo>
                    <a:pt x="603105" y="1118635"/>
                  </a:lnTo>
                  <a:cubicBezTo>
                    <a:pt x="704556" y="1118635"/>
                    <a:pt x="786798" y="1196557"/>
                    <a:pt x="786798" y="1292678"/>
                  </a:cubicBezTo>
                  <a:cubicBezTo>
                    <a:pt x="786798" y="1350692"/>
                    <a:pt x="786797" y="1408706"/>
                    <a:pt x="786797" y="1466720"/>
                  </a:cubicBezTo>
                  <a:lnTo>
                    <a:pt x="188668" y="1466720"/>
                  </a:lnTo>
                  <a:lnTo>
                    <a:pt x="188668" y="1292678"/>
                  </a:lnTo>
                  <a:cubicBezTo>
                    <a:pt x="188668" y="1220587"/>
                    <a:pt x="234929" y="1158734"/>
                    <a:pt x="300860" y="1132312"/>
                  </a:cubicBezTo>
                  <a:lnTo>
                    <a:pt x="352270" y="1122478"/>
                  </a:lnTo>
                  <a:lnTo>
                    <a:pt x="363516" y="1012354"/>
                  </a:lnTo>
                  <a:lnTo>
                    <a:pt x="358144" y="1011812"/>
                  </a:lnTo>
                  <a:cubicBezTo>
                    <a:pt x="153752" y="969988"/>
                    <a:pt x="0" y="789141"/>
                    <a:pt x="0" y="572384"/>
                  </a:cubicBezTo>
                  <a:lnTo>
                    <a:pt x="0" y="448541"/>
                  </a:lnTo>
                  <a:cubicBezTo>
                    <a:pt x="0" y="200819"/>
                    <a:pt x="200819" y="0"/>
                    <a:pt x="448541" y="0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53" name="グループ化 52">
              <a:extLst>
                <a:ext uri="{FF2B5EF4-FFF2-40B4-BE49-F238E27FC236}">
                  <a16:creationId xmlns:a16="http://schemas.microsoft.com/office/drawing/2014/main" id="{F2AB9BE5-7F24-45DA-AA01-B95752E6A282}"/>
                </a:ext>
              </a:extLst>
            </p:cNvPr>
            <p:cNvGrpSpPr/>
            <p:nvPr/>
          </p:nvGrpSpPr>
          <p:grpSpPr>
            <a:xfrm>
              <a:off x="1502288" y="4217359"/>
              <a:ext cx="196076" cy="383651"/>
              <a:chOff x="2282120" y="4217359"/>
              <a:chExt cx="217029" cy="383651"/>
            </a:xfrm>
          </p:grpSpPr>
          <p:sp>
            <p:nvSpPr>
              <p:cNvPr id="61" name="円/楕円 457">
                <a:extLst>
                  <a:ext uri="{FF2B5EF4-FFF2-40B4-BE49-F238E27FC236}">
                    <a16:creationId xmlns:a16="http://schemas.microsoft.com/office/drawing/2014/main" id="{9767201B-B77B-49C6-9B0F-6A5E6CFC3A28}"/>
                  </a:ext>
                </a:extLst>
              </p:cNvPr>
              <p:cNvSpPr/>
              <p:nvPr/>
            </p:nvSpPr>
            <p:spPr>
              <a:xfrm>
                <a:off x="2361398" y="4309147"/>
                <a:ext cx="133883" cy="291863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2" name="円/楕円 459">
                <a:extLst>
                  <a:ext uri="{FF2B5EF4-FFF2-40B4-BE49-F238E27FC236}">
                    <a16:creationId xmlns:a16="http://schemas.microsoft.com/office/drawing/2014/main" id="{CDB4A50B-0CCC-4046-9585-4D0532D415BF}"/>
                  </a:ext>
                </a:extLst>
              </p:cNvPr>
              <p:cNvSpPr/>
              <p:nvPr/>
            </p:nvSpPr>
            <p:spPr>
              <a:xfrm>
                <a:off x="2410783" y="4379356"/>
                <a:ext cx="85733" cy="15388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3" name="アーチ 62">
                <a:extLst>
                  <a:ext uri="{FF2B5EF4-FFF2-40B4-BE49-F238E27FC236}">
                    <a16:creationId xmlns:a16="http://schemas.microsoft.com/office/drawing/2014/main" id="{C7C0A6F0-56EE-41C5-A33E-69904490E822}"/>
                  </a:ext>
                </a:extLst>
              </p:cNvPr>
              <p:cNvSpPr/>
              <p:nvPr/>
            </p:nvSpPr>
            <p:spPr>
              <a:xfrm>
                <a:off x="2282120" y="4217359"/>
                <a:ext cx="217029" cy="169689"/>
              </a:xfrm>
              <a:prstGeom prst="blockArc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4" name="フリーフォーム: 図形 63">
                <a:extLst>
                  <a:ext uri="{FF2B5EF4-FFF2-40B4-BE49-F238E27FC236}">
                    <a16:creationId xmlns:a16="http://schemas.microsoft.com/office/drawing/2014/main" id="{17E2522A-BBF5-4339-939F-D53375914E1A}"/>
                  </a:ext>
                </a:extLst>
              </p:cNvPr>
              <p:cNvSpPr/>
              <p:nvPr/>
            </p:nvSpPr>
            <p:spPr>
              <a:xfrm>
                <a:off x="2372924" y="4307808"/>
                <a:ext cx="110832" cy="68870"/>
              </a:xfrm>
              <a:custGeom>
                <a:avLst/>
                <a:gdLst>
                  <a:gd name="connsiteX0" fmla="*/ 87069 w 174138"/>
                  <a:gd name="connsiteY0" fmla="*/ 0 h 68870"/>
                  <a:gd name="connsiteX1" fmla="*/ 161442 w 174138"/>
                  <a:gd name="connsiteY1" fmla="*/ 42743 h 68870"/>
                  <a:gd name="connsiteX2" fmla="*/ 174138 w 174138"/>
                  <a:gd name="connsiteY2" fmla="*/ 68870 h 68870"/>
                  <a:gd name="connsiteX3" fmla="*/ 87069 w 174138"/>
                  <a:gd name="connsiteY3" fmla="*/ 56462 h 68870"/>
                  <a:gd name="connsiteX4" fmla="*/ 0 w 174138"/>
                  <a:gd name="connsiteY4" fmla="*/ 68870 h 68870"/>
                  <a:gd name="connsiteX5" fmla="*/ 12696 w 174138"/>
                  <a:gd name="connsiteY5" fmla="*/ 42743 h 68870"/>
                  <a:gd name="connsiteX6" fmla="*/ 87069 w 174138"/>
                  <a:gd name="connsiteY6" fmla="*/ 0 h 688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74138" h="68870">
                    <a:moveTo>
                      <a:pt x="87069" y="0"/>
                    </a:moveTo>
                    <a:cubicBezTo>
                      <a:pt x="116114" y="0"/>
                      <a:pt x="142408" y="16334"/>
                      <a:pt x="161442" y="42743"/>
                    </a:cubicBezTo>
                    <a:lnTo>
                      <a:pt x="174138" y="68870"/>
                    </a:lnTo>
                    <a:lnTo>
                      <a:pt x="87069" y="56462"/>
                    </a:lnTo>
                    <a:lnTo>
                      <a:pt x="0" y="68870"/>
                    </a:lnTo>
                    <a:lnTo>
                      <a:pt x="12696" y="42743"/>
                    </a:lnTo>
                    <a:cubicBezTo>
                      <a:pt x="31730" y="16334"/>
                      <a:pt x="58025" y="0"/>
                      <a:pt x="87069" y="0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54" name="四角形: 上の 2 つの角を丸める 53">
              <a:extLst>
                <a:ext uri="{FF2B5EF4-FFF2-40B4-BE49-F238E27FC236}">
                  <a16:creationId xmlns:a16="http://schemas.microsoft.com/office/drawing/2014/main" id="{1480412E-C5AA-46B7-8EBE-B68E36D7FFB8}"/>
                </a:ext>
              </a:extLst>
            </p:cNvPr>
            <p:cNvSpPr/>
            <p:nvPr/>
          </p:nvSpPr>
          <p:spPr>
            <a:xfrm>
              <a:off x="634402" y="5186618"/>
              <a:ext cx="1165333" cy="1255894"/>
            </a:xfrm>
            <a:prstGeom prst="round2SameRect">
              <a:avLst>
                <a:gd name="adj1" fmla="val 33532"/>
                <a:gd name="adj2" fmla="val 0"/>
              </a:avLst>
            </a:prstGeom>
            <a:solidFill>
              <a:srgbClr val="FF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5" name="フリーフォーム: 図形 54">
              <a:extLst>
                <a:ext uri="{FF2B5EF4-FFF2-40B4-BE49-F238E27FC236}">
                  <a16:creationId xmlns:a16="http://schemas.microsoft.com/office/drawing/2014/main" id="{13D6C9B3-24FC-4A91-AD8A-CC66AD642B43}"/>
                </a:ext>
              </a:extLst>
            </p:cNvPr>
            <p:cNvSpPr/>
            <p:nvPr/>
          </p:nvSpPr>
          <p:spPr>
            <a:xfrm flipH="1">
              <a:off x="1522601" y="5845896"/>
              <a:ext cx="277134" cy="596616"/>
            </a:xfrm>
            <a:custGeom>
              <a:avLst/>
              <a:gdLst>
                <a:gd name="connsiteX0" fmla="*/ 0 w 205505"/>
                <a:gd name="connsiteY0" fmla="*/ 0 h 485500"/>
                <a:gd name="connsiteX1" fmla="*/ 205505 w 205505"/>
                <a:gd name="connsiteY1" fmla="*/ 0 h 485500"/>
                <a:gd name="connsiteX2" fmla="*/ 205505 w 205505"/>
                <a:gd name="connsiteY2" fmla="*/ 485500 h 485500"/>
                <a:gd name="connsiteX3" fmla="*/ 0 w 205505"/>
                <a:gd name="connsiteY3" fmla="*/ 485500 h 485500"/>
                <a:gd name="connsiteX4" fmla="*/ 0 w 205505"/>
                <a:gd name="connsiteY4" fmla="*/ 0 h 485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5505" h="485500">
                  <a:moveTo>
                    <a:pt x="0" y="0"/>
                  </a:moveTo>
                  <a:lnTo>
                    <a:pt x="205505" y="0"/>
                  </a:lnTo>
                  <a:lnTo>
                    <a:pt x="205505" y="485500"/>
                  </a:lnTo>
                  <a:lnTo>
                    <a:pt x="0" y="4855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 dirty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6" name="四角形: 上の 2 つの角を丸める 55">
              <a:extLst>
                <a:ext uri="{FF2B5EF4-FFF2-40B4-BE49-F238E27FC236}">
                  <a16:creationId xmlns:a16="http://schemas.microsoft.com/office/drawing/2014/main" id="{FCF6B199-9D22-4C00-9E28-5E3E0BBF1DA5}"/>
                </a:ext>
              </a:extLst>
            </p:cNvPr>
            <p:cNvSpPr/>
            <p:nvPr/>
          </p:nvSpPr>
          <p:spPr>
            <a:xfrm>
              <a:off x="1453635" y="5336729"/>
              <a:ext cx="396932" cy="596616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00206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7" name="フリーフォーム: 図形 56">
              <a:extLst>
                <a:ext uri="{FF2B5EF4-FFF2-40B4-BE49-F238E27FC236}">
                  <a16:creationId xmlns:a16="http://schemas.microsoft.com/office/drawing/2014/main" id="{61B1434B-C85F-45AD-B18A-7101F7BFBC59}"/>
                </a:ext>
              </a:extLst>
            </p:cNvPr>
            <p:cNvSpPr/>
            <p:nvPr/>
          </p:nvSpPr>
          <p:spPr>
            <a:xfrm>
              <a:off x="436868" y="3707904"/>
              <a:ext cx="1292425" cy="1359884"/>
            </a:xfrm>
            <a:custGeom>
              <a:avLst/>
              <a:gdLst>
                <a:gd name="connsiteX0" fmla="*/ 595327 w 1292425"/>
                <a:gd name="connsiteY0" fmla="*/ 648 h 1359884"/>
                <a:gd name="connsiteX1" fmla="*/ 651858 w 1292425"/>
                <a:gd name="connsiteY1" fmla="*/ 45138 h 1359884"/>
                <a:gd name="connsiteX2" fmla="*/ 730771 w 1292425"/>
                <a:gd name="connsiteY2" fmla="*/ 1487 h 1359884"/>
                <a:gd name="connsiteX3" fmla="*/ 733592 w 1292425"/>
                <a:gd name="connsiteY3" fmla="*/ 3249 h 1359884"/>
                <a:gd name="connsiteX4" fmla="*/ 788784 w 1292425"/>
                <a:gd name="connsiteY4" fmla="*/ 13887 h 1359884"/>
                <a:gd name="connsiteX5" fmla="*/ 828241 w 1292425"/>
                <a:gd name="connsiteY5" fmla="*/ 60628 h 1359884"/>
                <a:gd name="connsiteX6" fmla="*/ 991717 w 1292425"/>
                <a:gd name="connsiteY6" fmla="*/ 128074 h 1359884"/>
                <a:gd name="connsiteX7" fmla="*/ 1177961 w 1292425"/>
                <a:gd name="connsiteY7" fmla="*/ 171222 h 1359884"/>
                <a:gd name="connsiteX8" fmla="*/ 1210710 w 1292425"/>
                <a:gd name="connsiteY8" fmla="*/ 259022 h 1359884"/>
                <a:gd name="connsiteX9" fmla="*/ 1213200 w 1292425"/>
                <a:gd name="connsiteY9" fmla="*/ 278527 h 1359884"/>
                <a:gd name="connsiteX10" fmla="*/ 1237101 w 1292425"/>
                <a:gd name="connsiteY10" fmla="*/ 283856 h 1359884"/>
                <a:gd name="connsiteX11" fmla="*/ 1289845 w 1292425"/>
                <a:gd name="connsiteY11" fmla="*/ 340136 h 1359884"/>
                <a:gd name="connsiteX12" fmla="*/ 1194761 w 1292425"/>
                <a:gd name="connsiteY12" fmla="*/ 465192 h 1359884"/>
                <a:gd name="connsiteX13" fmla="*/ 1146103 w 1292425"/>
                <a:gd name="connsiteY13" fmla="*/ 470404 h 1359884"/>
                <a:gd name="connsiteX14" fmla="*/ 1137077 w 1292425"/>
                <a:gd name="connsiteY14" fmla="*/ 468392 h 1359884"/>
                <a:gd name="connsiteX15" fmla="*/ 1116567 w 1292425"/>
                <a:gd name="connsiteY15" fmla="*/ 492948 h 1359884"/>
                <a:gd name="connsiteX16" fmla="*/ 1053738 w 1292425"/>
                <a:gd name="connsiteY16" fmla="*/ 526790 h 1359884"/>
                <a:gd name="connsiteX17" fmla="*/ 1044672 w 1292425"/>
                <a:gd name="connsiteY17" fmla="*/ 527761 h 1359884"/>
                <a:gd name="connsiteX18" fmla="*/ 1044840 w 1292425"/>
                <a:gd name="connsiteY18" fmla="*/ 552658 h 1359884"/>
                <a:gd name="connsiteX19" fmla="*/ 984053 w 1292425"/>
                <a:gd name="connsiteY19" fmla="*/ 625287 h 1359884"/>
                <a:gd name="connsiteX20" fmla="*/ 972666 w 1292425"/>
                <a:gd name="connsiteY20" fmla="*/ 629813 h 1359884"/>
                <a:gd name="connsiteX21" fmla="*/ 973142 w 1292425"/>
                <a:gd name="connsiteY21" fmla="*/ 630649 h 1359884"/>
                <a:gd name="connsiteX22" fmla="*/ 878058 w 1292425"/>
                <a:gd name="connsiteY22" fmla="*/ 755705 h 1359884"/>
                <a:gd name="connsiteX23" fmla="*/ 876715 w 1292425"/>
                <a:gd name="connsiteY23" fmla="*/ 755849 h 1359884"/>
                <a:gd name="connsiteX24" fmla="*/ 861446 w 1292425"/>
                <a:gd name="connsiteY24" fmla="*/ 804668 h 1359884"/>
                <a:gd name="connsiteX25" fmla="*/ 845630 w 1292425"/>
                <a:gd name="connsiteY25" fmla="*/ 882459 h 1359884"/>
                <a:gd name="connsiteX26" fmla="*/ 848632 w 1292425"/>
                <a:gd name="connsiteY26" fmla="*/ 1127943 h 1359884"/>
                <a:gd name="connsiteX27" fmla="*/ 878108 w 1292425"/>
                <a:gd name="connsiteY27" fmla="*/ 1236982 h 1359884"/>
                <a:gd name="connsiteX28" fmla="*/ 871035 w 1292425"/>
                <a:gd name="connsiteY28" fmla="*/ 1231813 h 1359884"/>
                <a:gd name="connsiteX29" fmla="*/ 741173 w 1292425"/>
                <a:gd name="connsiteY29" fmla="*/ 1299258 h 1359884"/>
                <a:gd name="connsiteX30" fmla="*/ 709829 w 1292425"/>
                <a:gd name="connsiteY30" fmla="*/ 1346000 h 1359884"/>
                <a:gd name="connsiteX31" fmla="*/ 683122 w 1292425"/>
                <a:gd name="connsiteY31" fmla="*/ 1359074 h 1359884"/>
                <a:gd name="connsiteX32" fmla="*/ 665985 w 1292425"/>
                <a:gd name="connsiteY32" fmla="*/ 1356638 h 1359884"/>
                <a:gd name="connsiteX33" fmla="*/ 663744 w 1292425"/>
                <a:gd name="connsiteY33" fmla="*/ 1358399 h 1359884"/>
                <a:gd name="connsiteX34" fmla="*/ 601055 w 1292425"/>
                <a:gd name="connsiteY34" fmla="*/ 1314748 h 1359884"/>
                <a:gd name="connsiteX35" fmla="*/ 538368 w 1292425"/>
                <a:gd name="connsiteY35" fmla="*/ 1358399 h 1359884"/>
                <a:gd name="connsiteX36" fmla="*/ 536127 w 1292425"/>
                <a:gd name="connsiteY36" fmla="*/ 1356638 h 1359884"/>
                <a:gd name="connsiteX37" fmla="*/ 492283 w 1292425"/>
                <a:gd name="connsiteY37" fmla="*/ 1346000 h 1359884"/>
                <a:gd name="connsiteX38" fmla="*/ 460939 w 1292425"/>
                <a:gd name="connsiteY38" fmla="*/ 1299258 h 1359884"/>
                <a:gd name="connsiteX39" fmla="*/ 331077 w 1292425"/>
                <a:gd name="connsiteY39" fmla="*/ 1231813 h 1359884"/>
                <a:gd name="connsiteX40" fmla="*/ 183127 w 1292425"/>
                <a:gd name="connsiteY40" fmla="*/ 1188665 h 1359884"/>
                <a:gd name="connsiteX41" fmla="*/ 152714 w 1292425"/>
                <a:gd name="connsiteY41" fmla="*/ 999797 h 1359884"/>
                <a:gd name="connsiteX42" fmla="*/ 152062 w 1292425"/>
                <a:gd name="connsiteY42" fmla="*/ 996331 h 1359884"/>
                <a:gd name="connsiteX43" fmla="*/ 91264 w 1292425"/>
                <a:gd name="connsiteY43" fmla="*/ 913762 h 1359884"/>
                <a:gd name="connsiteX44" fmla="*/ 86879 w 1292425"/>
                <a:gd name="connsiteY44" fmla="*/ 885048 h 1359884"/>
                <a:gd name="connsiteX45" fmla="*/ 64969 w 1292425"/>
                <a:gd name="connsiteY45" fmla="*/ 870221 h 1359884"/>
                <a:gd name="connsiteX46" fmla="*/ 25477 w 1292425"/>
                <a:gd name="connsiteY46" fmla="*/ 787274 h 1359884"/>
                <a:gd name="connsiteX47" fmla="*/ 47763 w 1292425"/>
                <a:gd name="connsiteY47" fmla="*/ 643049 h 1359884"/>
                <a:gd name="connsiteX48" fmla="*/ 702 w 1292425"/>
                <a:gd name="connsiteY48" fmla="*/ 495078 h 1359884"/>
                <a:gd name="connsiteX49" fmla="*/ 86647 w 1292425"/>
                <a:gd name="connsiteY49" fmla="*/ 363556 h 1359884"/>
                <a:gd name="connsiteX50" fmla="*/ 87470 w 1292425"/>
                <a:gd name="connsiteY50" fmla="*/ 360090 h 1359884"/>
                <a:gd name="connsiteX51" fmla="*/ 125753 w 1292425"/>
                <a:gd name="connsiteY51" fmla="*/ 171222 h 1359884"/>
                <a:gd name="connsiteX52" fmla="*/ 311997 w 1292425"/>
                <a:gd name="connsiteY52" fmla="*/ 128074 h 1359884"/>
                <a:gd name="connsiteX53" fmla="*/ 475473 w 1292425"/>
                <a:gd name="connsiteY53" fmla="*/ 60628 h 1359884"/>
                <a:gd name="connsiteX54" fmla="*/ 514930 w 1292425"/>
                <a:gd name="connsiteY54" fmla="*/ 13887 h 1359884"/>
                <a:gd name="connsiteX55" fmla="*/ 548549 w 1292425"/>
                <a:gd name="connsiteY55" fmla="*/ 812 h 1359884"/>
                <a:gd name="connsiteX56" fmla="*/ 570122 w 1292425"/>
                <a:gd name="connsiteY56" fmla="*/ 3249 h 1359884"/>
                <a:gd name="connsiteX57" fmla="*/ 572944 w 1292425"/>
                <a:gd name="connsiteY57" fmla="*/ 1487 h 1359884"/>
                <a:gd name="connsiteX58" fmla="*/ 595327 w 1292425"/>
                <a:gd name="connsiteY58" fmla="*/ 648 h 13598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</a:cxnLst>
              <a:rect l="l" t="t" r="r" b="b"/>
              <a:pathLst>
                <a:path w="1292425" h="1359884">
                  <a:moveTo>
                    <a:pt x="595327" y="648"/>
                  </a:moveTo>
                  <a:cubicBezTo>
                    <a:pt x="617353" y="3882"/>
                    <a:pt x="637778" y="19177"/>
                    <a:pt x="651858" y="45138"/>
                  </a:cubicBezTo>
                  <a:cubicBezTo>
                    <a:pt x="670629" y="10523"/>
                    <a:pt x="700684" y="-5130"/>
                    <a:pt x="730771" y="1487"/>
                  </a:cubicBezTo>
                  <a:cubicBezTo>
                    <a:pt x="731787" y="1709"/>
                    <a:pt x="732797" y="1957"/>
                    <a:pt x="733592" y="3249"/>
                  </a:cubicBezTo>
                  <a:cubicBezTo>
                    <a:pt x="751768" y="-2005"/>
                    <a:pt x="770883" y="1936"/>
                    <a:pt x="788784" y="13887"/>
                  </a:cubicBezTo>
                  <a:lnTo>
                    <a:pt x="828241" y="60628"/>
                  </a:lnTo>
                  <a:cubicBezTo>
                    <a:pt x="882065" y="3564"/>
                    <a:pt x="958977" y="32389"/>
                    <a:pt x="991717" y="128074"/>
                  </a:cubicBezTo>
                  <a:cubicBezTo>
                    <a:pt x="1052620" y="72777"/>
                    <a:pt x="1130145" y="90720"/>
                    <a:pt x="1177961" y="171222"/>
                  </a:cubicBezTo>
                  <a:cubicBezTo>
                    <a:pt x="1193093" y="196706"/>
                    <a:pt x="1204169" y="226758"/>
                    <a:pt x="1210710" y="259022"/>
                  </a:cubicBezTo>
                  <a:lnTo>
                    <a:pt x="1213200" y="278527"/>
                  </a:lnTo>
                  <a:lnTo>
                    <a:pt x="1237101" y="283856"/>
                  </a:lnTo>
                  <a:cubicBezTo>
                    <a:pt x="1263318" y="294851"/>
                    <a:pt x="1282970" y="314480"/>
                    <a:pt x="1289845" y="340136"/>
                  </a:cubicBezTo>
                  <a:cubicBezTo>
                    <a:pt x="1303594" y="391448"/>
                    <a:pt x="1261023" y="447437"/>
                    <a:pt x="1194761" y="465192"/>
                  </a:cubicBezTo>
                  <a:cubicBezTo>
                    <a:pt x="1178195" y="469630"/>
                    <a:pt x="1161717" y="471259"/>
                    <a:pt x="1146103" y="470404"/>
                  </a:cubicBezTo>
                  <a:lnTo>
                    <a:pt x="1137077" y="468392"/>
                  </a:lnTo>
                  <a:lnTo>
                    <a:pt x="1116567" y="492948"/>
                  </a:lnTo>
                  <a:cubicBezTo>
                    <a:pt x="1100103" y="508097"/>
                    <a:pt x="1078586" y="520132"/>
                    <a:pt x="1053738" y="526790"/>
                  </a:cubicBezTo>
                  <a:lnTo>
                    <a:pt x="1044672" y="527761"/>
                  </a:lnTo>
                  <a:lnTo>
                    <a:pt x="1044840" y="552658"/>
                  </a:lnTo>
                  <a:cubicBezTo>
                    <a:pt x="1037881" y="581328"/>
                    <a:pt x="1015683" y="608084"/>
                    <a:pt x="984053" y="625287"/>
                  </a:cubicBezTo>
                  <a:lnTo>
                    <a:pt x="972666" y="629813"/>
                  </a:lnTo>
                  <a:lnTo>
                    <a:pt x="973142" y="630649"/>
                  </a:lnTo>
                  <a:cubicBezTo>
                    <a:pt x="986891" y="681961"/>
                    <a:pt x="944320" y="737950"/>
                    <a:pt x="878058" y="755705"/>
                  </a:cubicBezTo>
                  <a:lnTo>
                    <a:pt x="876715" y="755849"/>
                  </a:lnTo>
                  <a:lnTo>
                    <a:pt x="861446" y="804668"/>
                  </a:lnTo>
                  <a:cubicBezTo>
                    <a:pt x="854938" y="829941"/>
                    <a:pt x="849633" y="855901"/>
                    <a:pt x="845630" y="882459"/>
                  </a:cubicBezTo>
                  <a:cubicBezTo>
                    <a:pt x="832819" y="967444"/>
                    <a:pt x="834543" y="1050506"/>
                    <a:pt x="848632" y="1127943"/>
                  </a:cubicBezTo>
                  <a:lnTo>
                    <a:pt x="878108" y="1236982"/>
                  </a:lnTo>
                  <a:lnTo>
                    <a:pt x="871035" y="1231813"/>
                  </a:lnTo>
                  <a:cubicBezTo>
                    <a:pt x="845028" y="1327498"/>
                    <a:pt x="783928" y="1356323"/>
                    <a:pt x="741173" y="1299258"/>
                  </a:cubicBezTo>
                  <a:lnTo>
                    <a:pt x="709829" y="1346000"/>
                  </a:lnTo>
                  <a:cubicBezTo>
                    <a:pt x="701170" y="1353276"/>
                    <a:pt x="692155" y="1357582"/>
                    <a:pt x="683122" y="1359074"/>
                  </a:cubicBezTo>
                  <a:cubicBezTo>
                    <a:pt x="677317" y="1360033"/>
                    <a:pt x="671506" y="1359830"/>
                    <a:pt x="665985" y="1356638"/>
                  </a:cubicBezTo>
                  <a:cubicBezTo>
                    <a:pt x="665354" y="1357929"/>
                    <a:pt x="664550" y="1358177"/>
                    <a:pt x="663744" y="1358399"/>
                  </a:cubicBezTo>
                  <a:cubicBezTo>
                    <a:pt x="639843" y="1365017"/>
                    <a:pt x="615968" y="1349363"/>
                    <a:pt x="601055" y="1314748"/>
                  </a:cubicBezTo>
                  <a:cubicBezTo>
                    <a:pt x="586144" y="1349363"/>
                    <a:pt x="562268" y="1365017"/>
                    <a:pt x="538368" y="1358399"/>
                  </a:cubicBezTo>
                  <a:cubicBezTo>
                    <a:pt x="537561" y="1358177"/>
                    <a:pt x="536758" y="1357929"/>
                    <a:pt x="536127" y="1356638"/>
                  </a:cubicBezTo>
                  <a:cubicBezTo>
                    <a:pt x="521688" y="1361891"/>
                    <a:pt x="506504" y="1357950"/>
                    <a:pt x="492283" y="1346000"/>
                  </a:cubicBezTo>
                  <a:lnTo>
                    <a:pt x="460939" y="1299258"/>
                  </a:lnTo>
                  <a:cubicBezTo>
                    <a:pt x="418183" y="1356323"/>
                    <a:pt x="357084" y="1327498"/>
                    <a:pt x="331077" y="1231813"/>
                  </a:cubicBezTo>
                  <a:cubicBezTo>
                    <a:pt x="282696" y="1287109"/>
                    <a:pt x="221112" y="1269167"/>
                    <a:pt x="183127" y="1188665"/>
                  </a:cubicBezTo>
                  <a:cubicBezTo>
                    <a:pt x="159087" y="1137696"/>
                    <a:pt x="147931" y="1068455"/>
                    <a:pt x="152714" y="999797"/>
                  </a:cubicBezTo>
                  <a:cubicBezTo>
                    <a:pt x="152503" y="998633"/>
                    <a:pt x="152274" y="997495"/>
                    <a:pt x="152062" y="996331"/>
                  </a:cubicBezTo>
                  <a:cubicBezTo>
                    <a:pt x="125347" y="990940"/>
                    <a:pt x="102723" y="958873"/>
                    <a:pt x="91264" y="913762"/>
                  </a:cubicBezTo>
                  <a:lnTo>
                    <a:pt x="86879" y="885048"/>
                  </a:lnTo>
                  <a:lnTo>
                    <a:pt x="64969" y="870221"/>
                  </a:lnTo>
                  <a:cubicBezTo>
                    <a:pt x="46419" y="851219"/>
                    <a:pt x="32087" y="822375"/>
                    <a:pt x="25477" y="787274"/>
                  </a:cubicBezTo>
                  <a:cubicBezTo>
                    <a:pt x="15901" y="736483"/>
                    <a:pt x="24366" y="681668"/>
                    <a:pt x="47763" y="643049"/>
                  </a:cubicBezTo>
                  <a:cubicBezTo>
                    <a:pt x="14567" y="612756"/>
                    <a:pt x="-3920" y="554625"/>
                    <a:pt x="702" y="495078"/>
                  </a:cubicBezTo>
                  <a:cubicBezTo>
                    <a:pt x="6124" y="425356"/>
                    <a:pt x="41808" y="370743"/>
                    <a:pt x="86647" y="363556"/>
                  </a:cubicBezTo>
                  <a:cubicBezTo>
                    <a:pt x="86914" y="362392"/>
                    <a:pt x="87203" y="361253"/>
                    <a:pt x="87470" y="360090"/>
                  </a:cubicBezTo>
                  <a:cubicBezTo>
                    <a:pt x="81448" y="291431"/>
                    <a:pt x="95490" y="222190"/>
                    <a:pt x="125753" y="171222"/>
                  </a:cubicBezTo>
                  <a:cubicBezTo>
                    <a:pt x="173571" y="90720"/>
                    <a:pt x="251094" y="72777"/>
                    <a:pt x="311997" y="128074"/>
                  </a:cubicBezTo>
                  <a:cubicBezTo>
                    <a:pt x="344737" y="32389"/>
                    <a:pt x="421651" y="3564"/>
                    <a:pt x="475473" y="60628"/>
                  </a:cubicBezTo>
                  <a:lnTo>
                    <a:pt x="514930" y="13887"/>
                  </a:lnTo>
                  <a:cubicBezTo>
                    <a:pt x="525829" y="6611"/>
                    <a:pt x="537178" y="2304"/>
                    <a:pt x="548549" y="812"/>
                  </a:cubicBezTo>
                  <a:cubicBezTo>
                    <a:pt x="555857" y="-147"/>
                    <a:pt x="563173" y="56"/>
                    <a:pt x="570122" y="3249"/>
                  </a:cubicBezTo>
                  <a:cubicBezTo>
                    <a:pt x="570917" y="1957"/>
                    <a:pt x="571929" y="1709"/>
                    <a:pt x="572944" y="1487"/>
                  </a:cubicBezTo>
                  <a:cubicBezTo>
                    <a:pt x="580465" y="-168"/>
                    <a:pt x="587985" y="-430"/>
                    <a:pt x="595327" y="648"/>
                  </a:cubicBezTo>
                  <a:close/>
                </a:path>
              </a:pathLst>
            </a:custGeom>
            <a:solidFill>
              <a:srgbClr val="ED7D31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58" name="グループ化 57">
              <a:extLst>
                <a:ext uri="{FF2B5EF4-FFF2-40B4-BE49-F238E27FC236}">
                  <a16:creationId xmlns:a16="http://schemas.microsoft.com/office/drawing/2014/main" id="{9A4F41FF-9BB0-4B94-AA3C-7FA8B4F31B73}"/>
                </a:ext>
              </a:extLst>
            </p:cNvPr>
            <p:cNvGrpSpPr/>
            <p:nvPr/>
          </p:nvGrpSpPr>
          <p:grpSpPr>
            <a:xfrm flipH="1">
              <a:off x="1178247" y="4376368"/>
              <a:ext cx="171842" cy="406408"/>
              <a:chOff x="3221638" y="4376368"/>
              <a:chExt cx="245573" cy="406408"/>
            </a:xfrm>
          </p:grpSpPr>
          <p:sp>
            <p:nvSpPr>
              <p:cNvPr id="59" name="円/楕円 368">
                <a:extLst>
                  <a:ext uri="{FF2B5EF4-FFF2-40B4-BE49-F238E27FC236}">
                    <a16:creationId xmlns:a16="http://schemas.microsoft.com/office/drawing/2014/main" id="{7973B827-FFCD-41E1-886F-2855DDDD8E53}"/>
                  </a:ext>
                </a:extLst>
              </p:cNvPr>
              <p:cNvSpPr/>
              <p:nvPr/>
            </p:nvSpPr>
            <p:spPr>
              <a:xfrm rot="900000" flipH="1">
                <a:off x="3221638" y="4376368"/>
                <a:ext cx="245573" cy="406408"/>
              </a:xfrm>
              <a:custGeom>
                <a:avLst/>
                <a:gdLst>
                  <a:gd name="connsiteX0" fmla="*/ 0 w 216246"/>
                  <a:gd name="connsiteY0" fmla="*/ 168522 h 337044"/>
                  <a:gd name="connsiteX1" fmla="*/ 108123 w 216246"/>
                  <a:gd name="connsiteY1" fmla="*/ 0 h 337044"/>
                  <a:gd name="connsiteX2" fmla="*/ 216246 w 216246"/>
                  <a:gd name="connsiteY2" fmla="*/ 168522 h 337044"/>
                  <a:gd name="connsiteX3" fmla="*/ 108123 w 216246"/>
                  <a:gd name="connsiteY3" fmla="*/ 337044 h 337044"/>
                  <a:gd name="connsiteX4" fmla="*/ 0 w 216246"/>
                  <a:gd name="connsiteY4" fmla="*/ 168522 h 337044"/>
                  <a:gd name="connsiteX0" fmla="*/ 0 w 227371"/>
                  <a:gd name="connsiteY0" fmla="*/ 170508 h 339030"/>
                  <a:gd name="connsiteX1" fmla="*/ 108123 w 227371"/>
                  <a:gd name="connsiteY1" fmla="*/ 1986 h 339030"/>
                  <a:gd name="connsiteX2" fmla="*/ 211667 w 227371"/>
                  <a:gd name="connsiteY2" fmla="*/ 83801 h 339030"/>
                  <a:gd name="connsiteX3" fmla="*/ 216246 w 227371"/>
                  <a:gd name="connsiteY3" fmla="*/ 170508 h 339030"/>
                  <a:gd name="connsiteX4" fmla="*/ 108123 w 227371"/>
                  <a:gd name="connsiteY4" fmla="*/ 339030 h 339030"/>
                  <a:gd name="connsiteX5" fmla="*/ 0 w 227371"/>
                  <a:gd name="connsiteY5" fmla="*/ 170508 h 339030"/>
                  <a:gd name="connsiteX0" fmla="*/ 216246 w 307686"/>
                  <a:gd name="connsiteY0" fmla="*/ 170508 h 339030"/>
                  <a:gd name="connsiteX1" fmla="*/ 108123 w 307686"/>
                  <a:gd name="connsiteY1" fmla="*/ 339030 h 339030"/>
                  <a:gd name="connsiteX2" fmla="*/ 0 w 307686"/>
                  <a:gd name="connsiteY2" fmla="*/ 170508 h 339030"/>
                  <a:gd name="connsiteX3" fmla="*/ 108123 w 307686"/>
                  <a:gd name="connsiteY3" fmla="*/ 1986 h 339030"/>
                  <a:gd name="connsiteX4" fmla="*/ 211667 w 307686"/>
                  <a:gd name="connsiteY4" fmla="*/ 83801 h 339030"/>
                  <a:gd name="connsiteX5" fmla="*/ 307686 w 307686"/>
                  <a:gd name="connsiteY5" fmla="*/ 261948 h 339030"/>
                  <a:gd name="connsiteX0" fmla="*/ 216246 w 216246"/>
                  <a:gd name="connsiteY0" fmla="*/ 170508 h 339030"/>
                  <a:gd name="connsiteX1" fmla="*/ 108123 w 216246"/>
                  <a:gd name="connsiteY1" fmla="*/ 339030 h 339030"/>
                  <a:gd name="connsiteX2" fmla="*/ 0 w 216246"/>
                  <a:gd name="connsiteY2" fmla="*/ 170508 h 339030"/>
                  <a:gd name="connsiteX3" fmla="*/ 108123 w 216246"/>
                  <a:gd name="connsiteY3" fmla="*/ 1986 h 339030"/>
                  <a:gd name="connsiteX4" fmla="*/ 211667 w 216246"/>
                  <a:gd name="connsiteY4" fmla="*/ 83801 h 339030"/>
                  <a:gd name="connsiteX0" fmla="*/ 108123 w 211667"/>
                  <a:gd name="connsiteY0" fmla="*/ 339030 h 339030"/>
                  <a:gd name="connsiteX1" fmla="*/ 0 w 211667"/>
                  <a:gd name="connsiteY1" fmla="*/ 170508 h 339030"/>
                  <a:gd name="connsiteX2" fmla="*/ 108123 w 211667"/>
                  <a:gd name="connsiteY2" fmla="*/ 1986 h 339030"/>
                  <a:gd name="connsiteX3" fmla="*/ 211667 w 211667"/>
                  <a:gd name="connsiteY3" fmla="*/ 83801 h 339030"/>
                  <a:gd name="connsiteX0" fmla="*/ 108123 w 211667"/>
                  <a:gd name="connsiteY0" fmla="*/ 340366 h 340366"/>
                  <a:gd name="connsiteX1" fmla="*/ 0 w 211667"/>
                  <a:gd name="connsiteY1" fmla="*/ 171844 h 340366"/>
                  <a:gd name="connsiteX2" fmla="*/ 108123 w 211667"/>
                  <a:gd name="connsiteY2" fmla="*/ 3322 h 340366"/>
                  <a:gd name="connsiteX3" fmla="*/ 211667 w 211667"/>
                  <a:gd name="connsiteY3" fmla="*/ 85137 h 340366"/>
                  <a:gd name="connsiteX0" fmla="*/ 108123 w 203820"/>
                  <a:gd name="connsiteY0" fmla="*/ 338586 h 338586"/>
                  <a:gd name="connsiteX1" fmla="*/ 0 w 203820"/>
                  <a:gd name="connsiteY1" fmla="*/ 170064 h 338586"/>
                  <a:gd name="connsiteX2" fmla="*/ 108123 w 203820"/>
                  <a:gd name="connsiteY2" fmla="*/ 1542 h 338586"/>
                  <a:gd name="connsiteX3" fmla="*/ 203820 w 203820"/>
                  <a:gd name="connsiteY3" fmla="*/ 103441 h 338586"/>
                  <a:gd name="connsiteX0" fmla="*/ 108123 w 203820"/>
                  <a:gd name="connsiteY0" fmla="*/ 337309 h 337309"/>
                  <a:gd name="connsiteX1" fmla="*/ 0 w 203820"/>
                  <a:gd name="connsiteY1" fmla="*/ 168787 h 337309"/>
                  <a:gd name="connsiteX2" fmla="*/ 108123 w 203820"/>
                  <a:gd name="connsiteY2" fmla="*/ 265 h 337309"/>
                  <a:gd name="connsiteX3" fmla="*/ 203820 w 203820"/>
                  <a:gd name="connsiteY3" fmla="*/ 102164 h 337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3820" h="337309">
                    <a:moveTo>
                      <a:pt x="108123" y="337309"/>
                    </a:moveTo>
                    <a:cubicBezTo>
                      <a:pt x="48408" y="337309"/>
                      <a:pt x="0" y="261859"/>
                      <a:pt x="0" y="168787"/>
                    </a:cubicBezTo>
                    <a:cubicBezTo>
                      <a:pt x="0" y="75715"/>
                      <a:pt x="49017" y="-5227"/>
                      <a:pt x="108123" y="265"/>
                    </a:cubicBezTo>
                    <a:cubicBezTo>
                      <a:pt x="167229" y="5757"/>
                      <a:pt x="195044" y="39575"/>
                      <a:pt x="203820" y="102164"/>
                    </a:cubicBezTo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0" name="円/楕円 369">
                <a:extLst>
                  <a:ext uri="{FF2B5EF4-FFF2-40B4-BE49-F238E27FC236}">
                    <a16:creationId xmlns:a16="http://schemas.microsoft.com/office/drawing/2014/main" id="{73009E26-6CE2-4F50-8A92-1D9E82571B67}"/>
                  </a:ext>
                </a:extLst>
              </p:cNvPr>
              <p:cNvSpPr/>
              <p:nvPr/>
            </p:nvSpPr>
            <p:spPr>
              <a:xfrm rot="900000" flipH="1">
                <a:off x="3274621" y="4446917"/>
                <a:ext cx="145381" cy="266390"/>
              </a:xfrm>
              <a:custGeom>
                <a:avLst/>
                <a:gdLst>
                  <a:gd name="connsiteX0" fmla="*/ 0 w 137951"/>
                  <a:gd name="connsiteY0" fmla="*/ 109765 h 219530"/>
                  <a:gd name="connsiteX1" fmla="*/ 68976 w 137951"/>
                  <a:gd name="connsiteY1" fmla="*/ 0 h 219530"/>
                  <a:gd name="connsiteX2" fmla="*/ 137952 w 137951"/>
                  <a:gd name="connsiteY2" fmla="*/ 109765 h 219530"/>
                  <a:gd name="connsiteX3" fmla="*/ 68976 w 137951"/>
                  <a:gd name="connsiteY3" fmla="*/ 219530 h 219530"/>
                  <a:gd name="connsiteX4" fmla="*/ 0 w 137951"/>
                  <a:gd name="connsiteY4" fmla="*/ 109765 h 219530"/>
                  <a:gd name="connsiteX0" fmla="*/ 0 w 137952"/>
                  <a:gd name="connsiteY0" fmla="*/ 109765 h 219530"/>
                  <a:gd name="connsiteX1" fmla="*/ 68976 w 137952"/>
                  <a:gd name="connsiteY1" fmla="*/ 0 h 219530"/>
                  <a:gd name="connsiteX2" fmla="*/ 137952 w 137952"/>
                  <a:gd name="connsiteY2" fmla="*/ 109765 h 219530"/>
                  <a:gd name="connsiteX3" fmla="*/ 68976 w 137952"/>
                  <a:gd name="connsiteY3" fmla="*/ 219530 h 219530"/>
                  <a:gd name="connsiteX4" fmla="*/ 0 w 137952"/>
                  <a:gd name="connsiteY4" fmla="*/ 109765 h 219530"/>
                  <a:gd name="connsiteX0" fmla="*/ 0 w 120663"/>
                  <a:gd name="connsiteY0" fmla="*/ 110869 h 221097"/>
                  <a:gd name="connsiteX1" fmla="*/ 68976 w 120663"/>
                  <a:gd name="connsiteY1" fmla="*/ 1104 h 221097"/>
                  <a:gd name="connsiteX2" fmla="*/ 120663 w 120663"/>
                  <a:gd name="connsiteY2" fmla="*/ 74187 h 221097"/>
                  <a:gd name="connsiteX3" fmla="*/ 68976 w 120663"/>
                  <a:gd name="connsiteY3" fmla="*/ 220634 h 221097"/>
                  <a:gd name="connsiteX4" fmla="*/ 0 w 120663"/>
                  <a:gd name="connsiteY4" fmla="*/ 110869 h 221097"/>
                  <a:gd name="connsiteX0" fmla="*/ 0 w 120663"/>
                  <a:gd name="connsiteY0" fmla="*/ 110869 h 221097"/>
                  <a:gd name="connsiteX1" fmla="*/ 68976 w 120663"/>
                  <a:gd name="connsiteY1" fmla="*/ 1104 h 221097"/>
                  <a:gd name="connsiteX2" fmla="*/ 120663 w 120663"/>
                  <a:gd name="connsiteY2" fmla="*/ 74187 h 221097"/>
                  <a:gd name="connsiteX3" fmla="*/ 68976 w 120663"/>
                  <a:gd name="connsiteY3" fmla="*/ 220634 h 221097"/>
                  <a:gd name="connsiteX4" fmla="*/ 0 w 120663"/>
                  <a:gd name="connsiteY4" fmla="*/ 110869 h 221097"/>
                  <a:gd name="connsiteX0" fmla="*/ 0 w 120663"/>
                  <a:gd name="connsiteY0" fmla="*/ 110869 h 221097"/>
                  <a:gd name="connsiteX1" fmla="*/ 68976 w 120663"/>
                  <a:gd name="connsiteY1" fmla="*/ 1104 h 221097"/>
                  <a:gd name="connsiteX2" fmla="*/ 120663 w 120663"/>
                  <a:gd name="connsiteY2" fmla="*/ 74187 h 221097"/>
                  <a:gd name="connsiteX3" fmla="*/ 68976 w 120663"/>
                  <a:gd name="connsiteY3" fmla="*/ 220634 h 221097"/>
                  <a:gd name="connsiteX4" fmla="*/ 0 w 120663"/>
                  <a:gd name="connsiteY4" fmla="*/ 110869 h 2210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0663" h="221097">
                    <a:moveTo>
                      <a:pt x="0" y="110869"/>
                    </a:moveTo>
                    <a:cubicBezTo>
                      <a:pt x="0" y="50247"/>
                      <a:pt x="48866" y="7218"/>
                      <a:pt x="68976" y="1104"/>
                    </a:cubicBezTo>
                    <a:cubicBezTo>
                      <a:pt x="89086" y="-5010"/>
                      <a:pt x="120663" y="13565"/>
                      <a:pt x="120663" y="74187"/>
                    </a:cubicBezTo>
                    <a:cubicBezTo>
                      <a:pt x="77082" y="150249"/>
                      <a:pt x="71181" y="180139"/>
                      <a:pt x="68976" y="220634"/>
                    </a:cubicBezTo>
                    <a:cubicBezTo>
                      <a:pt x="48866" y="226748"/>
                      <a:pt x="0" y="171491"/>
                      <a:pt x="0" y="110869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65" name="グループ化 64">
            <a:extLst>
              <a:ext uri="{FF2B5EF4-FFF2-40B4-BE49-F238E27FC236}">
                <a16:creationId xmlns:a16="http://schemas.microsoft.com/office/drawing/2014/main" id="{F4307540-8396-4301-BF14-B1B1B54AAC79}"/>
              </a:ext>
            </a:extLst>
          </p:cNvPr>
          <p:cNvGrpSpPr/>
          <p:nvPr/>
        </p:nvGrpSpPr>
        <p:grpSpPr>
          <a:xfrm>
            <a:off x="7182032" y="838200"/>
            <a:ext cx="1415767" cy="2708712"/>
            <a:chOff x="6554642" y="838200"/>
            <a:chExt cx="1415767" cy="2708712"/>
          </a:xfrm>
        </p:grpSpPr>
        <p:sp>
          <p:nvSpPr>
            <p:cNvPr id="66" name="フリーフォーム: 図形 65">
              <a:extLst>
                <a:ext uri="{FF2B5EF4-FFF2-40B4-BE49-F238E27FC236}">
                  <a16:creationId xmlns:a16="http://schemas.microsoft.com/office/drawing/2014/main" id="{4D9DDC7D-C7A0-4FBF-95C8-03468D16D91F}"/>
                </a:ext>
              </a:extLst>
            </p:cNvPr>
            <p:cNvSpPr/>
            <p:nvPr/>
          </p:nvSpPr>
          <p:spPr>
            <a:xfrm rot="21247903" flipH="1">
              <a:off x="7657894" y="1662664"/>
              <a:ext cx="169054" cy="194488"/>
            </a:xfrm>
            <a:custGeom>
              <a:avLst/>
              <a:gdLst>
                <a:gd name="connsiteX0" fmla="*/ 133718 w 168590"/>
                <a:gd name="connsiteY0" fmla="*/ 0 h 241869"/>
                <a:gd name="connsiteX1" fmla="*/ 145091 w 168590"/>
                <a:gd name="connsiteY1" fmla="*/ 28432 h 241869"/>
                <a:gd name="connsiteX2" fmla="*/ 168590 w 168590"/>
                <a:gd name="connsiteY2" fmla="*/ 156595 h 241869"/>
                <a:gd name="connsiteX3" fmla="*/ 84295 w 168590"/>
                <a:gd name="connsiteY3" fmla="*/ 241869 h 241869"/>
                <a:gd name="connsiteX4" fmla="*/ 0 w 168590"/>
                <a:gd name="connsiteY4" fmla="*/ 156595 h 241869"/>
                <a:gd name="connsiteX5" fmla="*/ 25880 w 168590"/>
                <a:gd name="connsiteY5" fmla="*/ 28432 h 241869"/>
                <a:gd name="connsiteX6" fmla="*/ 37274 w 168590"/>
                <a:gd name="connsiteY6" fmla="*/ 1638 h 241869"/>
                <a:gd name="connsiteX7" fmla="*/ 51484 w 168590"/>
                <a:gd name="connsiteY7" fmla="*/ 11330 h 241869"/>
                <a:gd name="connsiteX8" fmla="*/ 84295 w 168590"/>
                <a:gd name="connsiteY8" fmla="*/ 18031 h 241869"/>
                <a:gd name="connsiteX9" fmla="*/ 117107 w 168590"/>
                <a:gd name="connsiteY9" fmla="*/ 11330 h 241869"/>
                <a:gd name="connsiteX0" fmla="*/ 84295 w 175735"/>
                <a:gd name="connsiteY0" fmla="*/ 18031 h 241869"/>
                <a:gd name="connsiteX1" fmla="*/ 117107 w 175735"/>
                <a:gd name="connsiteY1" fmla="*/ 11330 h 241869"/>
                <a:gd name="connsiteX2" fmla="*/ 133718 w 175735"/>
                <a:gd name="connsiteY2" fmla="*/ 0 h 241869"/>
                <a:gd name="connsiteX3" fmla="*/ 145091 w 175735"/>
                <a:gd name="connsiteY3" fmla="*/ 28432 h 241869"/>
                <a:gd name="connsiteX4" fmla="*/ 168590 w 175735"/>
                <a:gd name="connsiteY4" fmla="*/ 156595 h 241869"/>
                <a:gd name="connsiteX5" fmla="*/ 84295 w 175735"/>
                <a:gd name="connsiteY5" fmla="*/ 241869 h 241869"/>
                <a:gd name="connsiteX6" fmla="*/ 0 w 175735"/>
                <a:gd name="connsiteY6" fmla="*/ 156595 h 241869"/>
                <a:gd name="connsiteX7" fmla="*/ 25880 w 175735"/>
                <a:gd name="connsiteY7" fmla="*/ 28432 h 241869"/>
                <a:gd name="connsiteX8" fmla="*/ 37274 w 175735"/>
                <a:gd name="connsiteY8" fmla="*/ 1638 h 241869"/>
                <a:gd name="connsiteX9" fmla="*/ 51484 w 175735"/>
                <a:gd name="connsiteY9" fmla="*/ 11330 h 241869"/>
                <a:gd name="connsiteX10" fmla="*/ 175735 w 175735"/>
                <a:gd name="connsiteY10" fmla="*/ 109471 h 241869"/>
                <a:gd name="connsiteX0" fmla="*/ 84295 w 168590"/>
                <a:gd name="connsiteY0" fmla="*/ 18031 h 241869"/>
                <a:gd name="connsiteX1" fmla="*/ 117107 w 168590"/>
                <a:gd name="connsiteY1" fmla="*/ 11330 h 241869"/>
                <a:gd name="connsiteX2" fmla="*/ 133718 w 168590"/>
                <a:gd name="connsiteY2" fmla="*/ 0 h 241869"/>
                <a:gd name="connsiteX3" fmla="*/ 145091 w 168590"/>
                <a:gd name="connsiteY3" fmla="*/ 28432 h 241869"/>
                <a:gd name="connsiteX4" fmla="*/ 168590 w 168590"/>
                <a:gd name="connsiteY4" fmla="*/ 156595 h 241869"/>
                <a:gd name="connsiteX5" fmla="*/ 84295 w 168590"/>
                <a:gd name="connsiteY5" fmla="*/ 241869 h 241869"/>
                <a:gd name="connsiteX6" fmla="*/ 0 w 168590"/>
                <a:gd name="connsiteY6" fmla="*/ 156595 h 241869"/>
                <a:gd name="connsiteX7" fmla="*/ 25880 w 168590"/>
                <a:gd name="connsiteY7" fmla="*/ 28432 h 241869"/>
                <a:gd name="connsiteX8" fmla="*/ 37274 w 168590"/>
                <a:gd name="connsiteY8" fmla="*/ 1638 h 241869"/>
                <a:gd name="connsiteX9" fmla="*/ 51484 w 168590"/>
                <a:gd name="connsiteY9" fmla="*/ 11330 h 241869"/>
                <a:gd name="connsiteX0" fmla="*/ 117107 w 168590"/>
                <a:gd name="connsiteY0" fmla="*/ 11330 h 241869"/>
                <a:gd name="connsiteX1" fmla="*/ 133718 w 168590"/>
                <a:gd name="connsiteY1" fmla="*/ 0 h 241869"/>
                <a:gd name="connsiteX2" fmla="*/ 145091 w 168590"/>
                <a:gd name="connsiteY2" fmla="*/ 28432 h 241869"/>
                <a:gd name="connsiteX3" fmla="*/ 168590 w 168590"/>
                <a:gd name="connsiteY3" fmla="*/ 156595 h 241869"/>
                <a:gd name="connsiteX4" fmla="*/ 84295 w 168590"/>
                <a:gd name="connsiteY4" fmla="*/ 241869 h 241869"/>
                <a:gd name="connsiteX5" fmla="*/ 0 w 168590"/>
                <a:gd name="connsiteY5" fmla="*/ 156595 h 241869"/>
                <a:gd name="connsiteX6" fmla="*/ 25880 w 168590"/>
                <a:gd name="connsiteY6" fmla="*/ 28432 h 241869"/>
                <a:gd name="connsiteX7" fmla="*/ 37274 w 168590"/>
                <a:gd name="connsiteY7" fmla="*/ 1638 h 241869"/>
                <a:gd name="connsiteX8" fmla="*/ 51484 w 168590"/>
                <a:gd name="connsiteY8" fmla="*/ 11330 h 241869"/>
                <a:gd name="connsiteX0" fmla="*/ 117107 w 168590"/>
                <a:gd name="connsiteY0" fmla="*/ 11330 h 241869"/>
                <a:gd name="connsiteX1" fmla="*/ 133718 w 168590"/>
                <a:gd name="connsiteY1" fmla="*/ 0 h 241869"/>
                <a:gd name="connsiteX2" fmla="*/ 145091 w 168590"/>
                <a:gd name="connsiteY2" fmla="*/ 28432 h 241869"/>
                <a:gd name="connsiteX3" fmla="*/ 168590 w 168590"/>
                <a:gd name="connsiteY3" fmla="*/ 156595 h 241869"/>
                <a:gd name="connsiteX4" fmla="*/ 84295 w 168590"/>
                <a:gd name="connsiteY4" fmla="*/ 241869 h 241869"/>
                <a:gd name="connsiteX5" fmla="*/ 0 w 168590"/>
                <a:gd name="connsiteY5" fmla="*/ 156595 h 241869"/>
                <a:gd name="connsiteX6" fmla="*/ 25880 w 168590"/>
                <a:gd name="connsiteY6" fmla="*/ 28432 h 241869"/>
                <a:gd name="connsiteX7" fmla="*/ 37274 w 168590"/>
                <a:gd name="connsiteY7" fmla="*/ 1638 h 241869"/>
                <a:gd name="connsiteX0" fmla="*/ 133718 w 168590"/>
                <a:gd name="connsiteY0" fmla="*/ 0 h 241869"/>
                <a:gd name="connsiteX1" fmla="*/ 145091 w 168590"/>
                <a:gd name="connsiteY1" fmla="*/ 28432 h 241869"/>
                <a:gd name="connsiteX2" fmla="*/ 168590 w 168590"/>
                <a:gd name="connsiteY2" fmla="*/ 156595 h 241869"/>
                <a:gd name="connsiteX3" fmla="*/ 84295 w 168590"/>
                <a:gd name="connsiteY3" fmla="*/ 241869 h 241869"/>
                <a:gd name="connsiteX4" fmla="*/ 0 w 168590"/>
                <a:gd name="connsiteY4" fmla="*/ 156595 h 241869"/>
                <a:gd name="connsiteX5" fmla="*/ 25880 w 168590"/>
                <a:gd name="connsiteY5" fmla="*/ 28432 h 241869"/>
                <a:gd name="connsiteX6" fmla="*/ 37274 w 168590"/>
                <a:gd name="connsiteY6" fmla="*/ 1638 h 241869"/>
                <a:gd name="connsiteX0" fmla="*/ 145091 w 168590"/>
                <a:gd name="connsiteY0" fmla="*/ 26794 h 240231"/>
                <a:gd name="connsiteX1" fmla="*/ 168590 w 168590"/>
                <a:gd name="connsiteY1" fmla="*/ 154957 h 240231"/>
                <a:gd name="connsiteX2" fmla="*/ 84295 w 168590"/>
                <a:gd name="connsiteY2" fmla="*/ 240231 h 240231"/>
                <a:gd name="connsiteX3" fmla="*/ 0 w 168590"/>
                <a:gd name="connsiteY3" fmla="*/ 154957 h 240231"/>
                <a:gd name="connsiteX4" fmla="*/ 25880 w 168590"/>
                <a:gd name="connsiteY4" fmla="*/ 26794 h 240231"/>
                <a:gd name="connsiteX5" fmla="*/ 37274 w 168590"/>
                <a:gd name="connsiteY5" fmla="*/ 0 h 240231"/>
                <a:gd name="connsiteX0" fmla="*/ 155298 w 173708"/>
                <a:gd name="connsiteY0" fmla="*/ 73814 h 240231"/>
                <a:gd name="connsiteX1" fmla="*/ 168590 w 173708"/>
                <a:gd name="connsiteY1" fmla="*/ 154957 h 240231"/>
                <a:gd name="connsiteX2" fmla="*/ 84295 w 173708"/>
                <a:gd name="connsiteY2" fmla="*/ 240231 h 240231"/>
                <a:gd name="connsiteX3" fmla="*/ 0 w 173708"/>
                <a:gd name="connsiteY3" fmla="*/ 154957 h 240231"/>
                <a:gd name="connsiteX4" fmla="*/ 25880 w 173708"/>
                <a:gd name="connsiteY4" fmla="*/ 26794 h 240231"/>
                <a:gd name="connsiteX5" fmla="*/ 37274 w 173708"/>
                <a:gd name="connsiteY5" fmla="*/ 0 h 240231"/>
                <a:gd name="connsiteX0" fmla="*/ 155298 w 173708"/>
                <a:gd name="connsiteY0" fmla="*/ 73814 h 240240"/>
                <a:gd name="connsiteX1" fmla="*/ 168590 w 173708"/>
                <a:gd name="connsiteY1" fmla="*/ 150682 h 240240"/>
                <a:gd name="connsiteX2" fmla="*/ 84295 w 173708"/>
                <a:gd name="connsiteY2" fmla="*/ 240231 h 240240"/>
                <a:gd name="connsiteX3" fmla="*/ 0 w 173708"/>
                <a:gd name="connsiteY3" fmla="*/ 154957 h 240240"/>
                <a:gd name="connsiteX4" fmla="*/ 25880 w 173708"/>
                <a:gd name="connsiteY4" fmla="*/ 26794 h 240240"/>
                <a:gd name="connsiteX5" fmla="*/ 37274 w 173708"/>
                <a:gd name="connsiteY5" fmla="*/ 0 h 240240"/>
                <a:gd name="connsiteX0" fmla="*/ 155298 w 171886"/>
                <a:gd name="connsiteY0" fmla="*/ 73814 h 240240"/>
                <a:gd name="connsiteX1" fmla="*/ 168590 w 171886"/>
                <a:gd name="connsiteY1" fmla="*/ 150682 h 240240"/>
                <a:gd name="connsiteX2" fmla="*/ 84295 w 171886"/>
                <a:gd name="connsiteY2" fmla="*/ 240231 h 240240"/>
                <a:gd name="connsiteX3" fmla="*/ 0 w 171886"/>
                <a:gd name="connsiteY3" fmla="*/ 154957 h 240240"/>
                <a:gd name="connsiteX4" fmla="*/ 25880 w 171886"/>
                <a:gd name="connsiteY4" fmla="*/ 26794 h 240240"/>
                <a:gd name="connsiteX5" fmla="*/ 37274 w 171886"/>
                <a:gd name="connsiteY5" fmla="*/ 0 h 240240"/>
                <a:gd name="connsiteX0" fmla="*/ 155298 w 171886"/>
                <a:gd name="connsiteY0" fmla="*/ 95187 h 261613"/>
                <a:gd name="connsiteX1" fmla="*/ 168590 w 171886"/>
                <a:gd name="connsiteY1" fmla="*/ 172055 h 261613"/>
                <a:gd name="connsiteX2" fmla="*/ 84295 w 171886"/>
                <a:gd name="connsiteY2" fmla="*/ 261604 h 261613"/>
                <a:gd name="connsiteX3" fmla="*/ 0 w 171886"/>
                <a:gd name="connsiteY3" fmla="*/ 176330 h 261613"/>
                <a:gd name="connsiteX4" fmla="*/ 25880 w 171886"/>
                <a:gd name="connsiteY4" fmla="*/ 48167 h 261613"/>
                <a:gd name="connsiteX5" fmla="*/ 50884 w 171886"/>
                <a:gd name="connsiteY5" fmla="*/ 0 h 2616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71886" h="261613">
                  <a:moveTo>
                    <a:pt x="155298" y="95187"/>
                  </a:moveTo>
                  <a:cubicBezTo>
                    <a:pt x="169958" y="144551"/>
                    <a:pt x="176286" y="142898"/>
                    <a:pt x="168590" y="172055"/>
                  </a:cubicBezTo>
                  <a:cubicBezTo>
                    <a:pt x="156756" y="216889"/>
                    <a:pt x="112393" y="260892"/>
                    <a:pt x="84295" y="261604"/>
                  </a:cubicBezTo>
                  <a:cubicBezTo>
                    <a:pt x="56197" y="262317"/>
                    <a:pt x="0" y="223426"/>
                    <a:pt x="0" y="176330"/>
                  </a:cubicBezTo>
                  <a:cubicBezTo>
                    <a:pt x="0" y="152782"/>
                    <a:pt x="10031" y="97531"/>
                    <a:pt x="25880" y="48167"/>
                  </a:cubicBezTo>
                  <a:lnTo>
                    <a:pt x="50884" y="0"/>
                  </a:lnTo>
                </a:path>
              </a:pathLst>
            </a:custGeom>
            <a:solidFill>
              <a:schemeClr val="accent2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7" name="楕円 66">
              <a:extLst>
                <a:ext uri="{FF2B5EF4-FFF2-40B4-BE49-F238E27FC236}">
                  <a16:creationId xmlns:a16="http://schemas.microsoft.com/office/drawing/2014/main" id="{2375EECB-DB7E-4D36-8601-EF9B17F0484B}"/>
                </a:ext>
              </a:extLst>
            </p:cNvPr>
            <p:cNvSpPr/>
            <p:nvPr/>
          </p:nvSpPr>
          <p:spPr>
            <a:xfrm rot="1261692">
              <a:off x="7011674" y="853951"/>
              <a:ext cx="805837" cy="549198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8" name="フリーフォーム: 図形 67">
              <a:extLst>
                <a:ext uri="{FF2B5EF4-FFF2-40B4-BE49-F238E27FC236}">
                  <a16:creationId xmlns:a16="http://schemas.microsoft.com/office/drawing/2014/main" id="{6CCD6363-2551-45D2-AD26-4A44A5804D25}"/>
                </a:ext>
              </a:extLst>
            </p:cNvPr>
            <p:cNvSpPr/>
            <p:nvPr/>
          </p:nvSpPr>
          <p:spPr>
            <a:xfrm>
              <a:off x="6702745" y="962520"/>
              <a:ext cx="1080853" cy="1767184"/>
            </a:xfrm>
            <a:custGeom>
              <a:avLst/>
              <a:gdLst>
                <a:gd name="connsiteX0" fmla="*/ 448541 w 897082"/>
                <a:gd name="connsiteY0" fmla="*/ 0 h 1466720"/>
                <a:gd name="connsiteX1" fmla="*/ 897082 w 897082"/>
                <a:gd name="connsiteY1" fmla="*/ 448541 h 1466720"/>
                <a:gd name="connsiteX2" fmla="*/ 897082 w 897082"/>
                <a:gd name="connsiteY2" fmla="*/ 572384 h 1466720"/>
                <a:gd name="connsiteX3" fmla="*/ 623133 w 897082"/>
                <a:gd name="connsiteY3" fmla="*/ 985676 h 1466720"/>
                <a:gd name="connsiteX4" fmla="*/ 564119 w 897082"/>
                <a:gd name="connsiteY4" fmla="*/ 1003996 h 1466720"/>
                <a:gd name="connsiteX5" fmla="*/ 575827 w 897082"/>
                <a:gd name="connsiteY5" fmla="*/ 1118635 h 1466720"/>
                <a:gd name="connsiteX6" fmla="*/ 603105 w 897082"/>
                <a:gd name="connsiteY6" fmla="*/ 1118635 h 1466720"/>
                <a:gd name="connsiteX7" fmla="*/ 786798 w 897082"/>
                <a:gd name="connsiteY7" fmla="*/ 1292678 h 1466720"/>
                <a:gd name="connsiteX8" fmla="*/ 786797 w 897082"/>
                <a:gd name="connsiteY8" fmla="*/ 1466720 h 1466720"/>
                <a:gd name="connsiteX9" fmla="*/ 188668 w 897082"/>
                <a:gd name="connsiteY9" fmla="*/ 1466720 h 1466720"/>
                <a:gd name="connsiteX10" fmla="*/ 188668 w 897082"/>
                <a:gd name="connsiteY10" fmla="*/ 1292678 h 1466720"/>
                <a:gd name="connsiteX11" fmla="*/ 300860 w 897082"/>
                <a:gd name="connsiteY11" fmla="*/ 1132312 h 1466720"/>
                <a:gd name="connsiteX12" fmla="*/ 352270 w 897082"/>
                <a:gd name="connsiteY12" fmla="*/ 1122478 h 1466720"/>
                <a:gd name="connsiteX13" fmla="*/ 363516 w 897082"/>
                <a:gd name="connsiteY13" fmla="*/ 1012354 h 1466720"/>
                <a:gd name="connsiteX14" fmla="*/ 358144 w 897082"/>
                <a:gd name="connsiteY14" fmla="*/ 1011812 h 1466720"/>
                <a:gd name="connsiteX15" fmla="*/ 0 w 897082"/>
                <a:gd name="connsiteY15" fmla="*/ 572384 h 1466720"/>
                <a:gd name="connsiteX16" fmla="*/ 0 w 897082"/>
                <a:gd name="connsiteY16" fmla="*/ 448541 h 1466720"/>
                <a:gd name="connsiteX17" fmla="*/ 448541 w 897082"/>
                <a:gd name="connsiteY17" fmla="*/ 0 h 14667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897082" h="1466720">
                  <a:moveTo>
                    <a:pt x="448541" y="0"/>
                  </a:moveTo>
                  <a:cubicBezTo>
                    <a:pt x="696263" y="0"/>
                    <a:pt x="897082" y="200819"/>
                    <a:pt x="897082" y="448541"/>
                  </a:cubicBezTo>
                  <a:lnTo>
                    <a:pt x="897082" y="572384"/>
                  </a:lnTo>
                  <a:cubicBezTo>
                    <a:pt x="897082" y="758175"/>
                    <a:pt x="784121" y="917584"/>
                    <a:pt x="623133" y="985676"/>
                  </a:cubicBezTo>
                  <a:lnTo>
                    <a:pt x="564119" y="1003996"/>
                  </a:lnTo>
                  <a:lnTo>
                    <a:pt x="575827" y="1118635"/>
                  </a:lnTo>
                  <a:lnTo>
                    <a:pt x="603105" y="1118635"/>
                  </a:lnTo>
                  <a:cubicBezTo>
                    <a:pt x="704556" y="1118635"/>
                    <a:pt x="786798" y="1196557"/>
                    <a:pt x="786798" y="1292678"/>
                  </a:cubicBezTo>
                  <a:cubicBezTo>
                    <a:pt x="786798" y="1350692"/>
                    <a:pt x="786797" y="1408706"/>
                    <a:pt x="786797" y="1466720"/>
                  </a:cubicBezTo>
                  <a:lnTo>
                    <a:pt x="188668" y="1466720"/>
                  </a:lnTo>
                  <a:lnTo>
                    <a:pt x="188668" y="1292678"/>
                  </a:lnTo>
                  <a:cubicBezTo>
                    <a:pt x="188668" y="1220587"/>
                    <a:pt x="234929" y="1158734"/>
                    <a:pt x="300860" y="1132312"/>
                  </a:cubicBezTo>
                  <a:lnTo>
                    <a:pt x="352270" y="1122478"/>
                  </a:lnTo>
                  <a:lnTo>
                    <a:pt x="363516" y="1012354"/>
                  </a:lnTo>
                  <a:lnTo>
                    <a:pt x="358144" y="1011812"/>
                  </a:lnTo>
                  <a:cubicBezTo>
                    <a:pt x="153752" y="969988"/>
                    <a:pt x="0" y="789141"/>
                    <a:pt x="0" y="572384"/>
                  </a:cubicBezTo>
                  <a:lnTo>
                    <a:pt x="0" y="448541"/>
                  </a:lnTo>
                  <a:cubicBezTo>
                    <a:pt x="0" y="200819"/>
                    <a:pt x="200819" y="0"/>
                    <a:pt x="448541" y="0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9" name="四角形: 上の 2 つの角を丸める 68">
              <a:extLst>
                <a:ext uri="{FF2B5EF4-FFF2-40B4-BE49-F238E27FC236}">
                  <a16:creationId xmlns:a16="http://schemas.microsoft.com/office/drawing/2014/main" id="{4FC2D170-E021-43F3-931D-25318EF2BF2C}"/>
                </a:ext>
              </a:extLst>
            </p:cNvPr>
            <p:cNvSpPr/>
            <p:nvPr/>
          </p:nvSpPr>
          <p:spPr>
            <a:xfrm>
              <a:off x="6765418" y="2324100"/>
              <a:ext cx="1165333" cy="1222812"/>
            </a:xfrm>
            <a:prstGeom prst="round2SameRect">
              <a:avLst>
                <a:gd name="adj1" fmla="val 33532"/>
                <a:gd name="adj2" fmla="val 0"/>
              </a:avLst>
            </a:prstGeom>
            <a:pattFill prst="lgConfetti">
              <a:fgClr>
                <a:schemeClr val="accent3">
                  <a:lumMod val="50000"/>
                </a:schemeClr>
              </a:fgClr>
              <a:bgClr>
                <a:schemeClr val="bg1">
                  <a:lumMod val="65000"/>
                </a:schemeClr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0" name="フリーフォーム: 図形 69">
              <a:extLst>
                <a:ext uri="{FF2B5EF4-FFF2-40B4-BE49-F238E27FC236}">
                  <a16:creationId xmlns:a16="http://schemas.microsoft.com/office/drawing/2014/main" id="{08DD8B38-2D19-4436-9B5D-4E9028E90FAC}"/>
                </a:ext>
              </a:extLst>
            </p:cNvPr>
            <p:cNvSpPr/>
            <p:nvPr/>
          </p:nvSpPr>
          <p:spPr>
            <a:xfrm>
              <a:off x="7562565" y="2456574"/>
              <a:ext cx="407844" cy="1090337"/>
            </a:xfrm>
            <a:custGeom>
              <a:avLst/>
              <a:gdLst>
                <a:gd name="connsiteX0" fmla="*/ 208000 w 329444"/>
                <a:gd name="connsiteY0" fmla="*/ 0 h 880741"/>
                <a:gd name="connsiteX1" fmla="*/ 228839 w 329444"/>
                <a:gd name="connsiteY1" fmla="*/ 4207 h 880741"/>
                <a:gd name="connsiteX2" fmla="*/ 329444 w 329444"/>
                <a:gd name="connsiteY2" fmla="*/ 155984 h 880741"/>
                <a:gd name="connsiteX3" fmla="*/ 329444 w 329444"/>
                <a:gd name="connsiteY3" fmla="*/ 880741 h 880741"/>
                <a:gd name="connsiteX4" fmla="*/ 0 w 329444"/>
                <a:gd name="connsiteY4" fmla="*/ 880741 h 880741"/>
                <a:gd name="connsiteX5" fmla="*/ 0 w 329444"/>
                <a:gd name="connsiteY5" fmla="*/ 155984 h 880741"/>
                <a:gd name="connsiteX6" fmla="*/ 12945 w 329444"/>
                <a:gd name="connsiteY6" fmla="*/ 91867 h 880741"/>
                <a:gd name="connsiteX7" fmla="*/ 28541 w 329444"/>
                <a:gd name="connsiteY7" fmla="*/ 68734 h 880741"/>
                <a:gd name="connsiteX8" fmla="*/ 208000 w 329444"/>
                <a:gd name="connsiteY8" fmla="*/ 68734 h 880741"/>
                <a:gd name="connsiteX0" fmla="*/ 208000 w 329444"/>
                <a:gd name="connsiteY0" fmla="*/ 68734 h 880741"/>
                <a:gd name="connsiteX1" fmla="*/ 208000 w 329444"/>
                <a:gd name="connsiteY1" fmla="*/ 0 h 880741"/>
                <a:gd name="connsiteX2" fmla="*/ 228839 w 329444"/>
                <a:gd name="connsiteY2" fmla="*/ 4207 h 880741"/>
                <a:gd name="connsiteX3" fmla="*/ 329444 w 329444"/>
                <a:gd name="connsiteY3" fmla="*/ 155984 h 880741"/>
                <a:gd name="connsiteX4" fmla="*/ 329444 w 329444"/>
                <a:gd name="connsiteY4" fmla="*/ 880741 h 880741"/>
                <a:gd name="connsiteX5" fmla="*/ 0 w 329444"/>
                <a:gd name="connsiteY5" fmla="*/ 880741 h 880741"/>
                <a:gd name="connsiteX6" fmla="*/ 0 w 329444"/>
                <a:gd name="connsiteY6" fmla="*/ 155984 h 880741"/>
                <a:gd name="connsiteX7" fmla="*/ 12945 w 329444"/>
                <a:gd name="connsiteY7" fmla="*/ 91867 h 880741"/>
                <a:gd name="connsiteX8" fmla="*/ 28541 w 329444"/>
                <a:gd name="connsiteY8" fmla="*/ 68734 h 880741"/>
                <a:gd name="connsiteX9" fmla="*/ 299440 w 329444"/>
                <a:gd name="connsiteY9" fmla="*/ 160174 h 880741"/>
                <a:gd name="connsiteX0" fmla="*/ 208000 w 329444"/>
                <a:gd name="connsiteY0" fmla="*/ 68734 h 880741"/>
                <a:gd name="connsiteX1" fmla="*/ 208000 w 329444"/>
                <a:gd name="connsiteY1" fmla="*/ 0 h 880741"/>
                <a:gd name="connsiteX2" fmla="*/ 228839 w 329444"/>
                <a:gd name="connsiteY2" fmla="*/ 4207 h 880741"/>
                <a:gd name="connsiteX3" fmla="*/ 329444 w 329444"/>
                <a:gd name="connsiteY3" fmla="*/ 155984 h 880741"/>
                <a:gd name="connsiteX4" fmla="*/ 329444 w 329444"/>
                <a:gd name="connsiteY4" fmla="*/ 880741 h 880741"/>
                <a:gd name="connsiteX5" fmla="*/ 0 w 329444"/>
                <a:gd name="connsiteY5" fmla="*/ 880741 h 880741"/>
                <a:gd name="connsiteX6" fmla="*/ 0 w 329444"/>
                <a:gd name="connsiteY6" fmla="*/ 155984 h 880741"/>
                <a:gd name="connsiteX7" fmla="*/ 12945 w 329444"/>
                <a:gd name="connsiteY7" fmla="*/ 91867 h 880741"/>
                <a:gd name="connsiteX8" fmla="*/ 28541 w 329444"/>
                <a:gd name="connsiteY8" fmla="*/ 68734 h 880741"/>
                <a:gd name="connsiteX0" fmla="*/ 208000 w 329444"/>
                <a:gd name="connsiteY0" fmla="*/ 0 h 880741"/>
                <a:gd name="connsiteX1" fmla="*/ 228839 w 329444"/>
                <a:gd name="connsiteY1" fmla="*/ 4207 h 880741"/>
                <a:gd name="connsiteX2" fmla="*/ 329444 w 329444"/>
                <a:gd name="connsiteY2" fmla="*/ 155984 h 880741"/>
                <a:gd name="connsiteX3" fmla="*/ 329444 w 329444"/>
                <a:gd name="connsiteY3" fmla="*/ 880741 h 880741"/>
                <a:gd name="connsiteX4" fmla="*/ 0 w 329444"/>
                <a:gd name="connsiteY4" fmla="*/ 880741 h 880741"/>
                <a:gd name="connsiteX5" fmla="*/ 0 w 329444"/>
                <a:gd name="connsiteY5" fmla="*/ 155984 h 880741"/>
                <a:gd name="connsiteX6" fmla="*/ 12945 w 329444"/>
                <a:gd name="connsiteY6" fmla="*/ 91867 h 880741"/>
                <a:gd name="connsiteX7" fmla="*/ 28541 w 329444"/>
                <a:gd name="connsiteY7" fmla="*/ 68734 h 880741"/>
                <a:gd name="connsiteX0" fmla="*/ 208000 w 329444"/>
                <a:gd name="connsiteY0" fmla="*/ 0 h 880741"/>
                <a:gd name="connsiteX1" fmla="*/ 228839 w 329444"/>
                <a:gd name="connsiteY1" fmla="*/ 4207 h 880741"/>
                <a:gd name="connsiteX2" fmla="*/ 329444 w 329444"/>
                <a:gd name="connsiteY2" fmla="*/ 155984 h 880741"/>
                <a:gd name="connsiteX3" fmla="*/ 329444 w 329444"/>
                <a:gd name="connsiteY3" fmla="*/ 880741 h 880741"/>
                <a:gd name="connsiteX4" fmla="*/ 0 w 329444"/>
                <a:gd name="connsiteY4" fmla="*/ 880741 h 880741"/>
                <a:gd name="connsiteX5" fmla="*/ 0 w 329444"/>
                <a:gd name="connsiteY5" fmla="*/ 155984 h 880741"/>
                <a:gd name="connsiteX6" fmla="*/ 12945 w 329444"/>
                <a:gd name="connsiteY6" fmla="*/ 91867 h 8807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29444" h="880741">
                  <a:moveTo>
                    <a:pt x="208000" y="0"/>
                  </a:moveTo>
                  <a:lnTo>
                    <a:pt x="228839" y="4207"/>
                  </a:lnTo>
                  <a:cubicBezTo>
                    <a:pt x="287960" y="29213"/>
                    <a:pt x="329444" y="87754"/>
                    <a:pt x="329444" y="155984"/>
                  </a:cubicBezTo>
                  <a:lnTo>
                    <a:pt x="329444" y="880741"/>
                  </a:lnTo>
                  <a:lnTo>
                    <a:pt x="0" y="880741"/>
                  </a:lnTo>
                  <a:lnTo>
                    <a:pt x="0" y="155984"/>
                  </a:lnTo>
                  <a:cubicBezTo>
                    <a:pt x="0" y="133241"/>
                    <a:pt x="4609" y="111574"/>
                    <a:pt x="12945" y="91867"/>
                  </a:cubicBezTo>
                </a:path>
              </a:pathLst>
            </a:custGeom>
            <a:pattFill prst="lgConfetti">
              <a:fgClr>
                <a:schemeClr val="accent3">
                  <a:lumMod val="50000"/>
                </a:schemeClr>
              </a:fgClr>
              <a:bgClr>
                <a:schemeClr val="bg1">
                  <a:lumMod val="65000"/>
                </a:schemeClr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1" name="フリーフォーム: 図形 70">
              <a:extLst>
                <a:ext uri="{FF2B5EF4-FFF2-40B4-BE49-F238E27FC236}">
                  <a16:creationId xmlns:a16="http://schemas.microsoft.com/office/drawing/2014/main" id="{11143143-BBF5-4BCD-8705-8093BB094DD6}"/>
                </a:ext>
              </a:extLst>
            </p:cNvPr>
            <p:cNvSpPr/>
            <p:nvPr/>
          </p:nvSpPr>
          <p:spPr>
            <a:xfrm flipH="1">
              <a:off x="6554642" y="838200"/>
              <a:ext cx="1052231" cy="1211175"/>
            </a:xfrm>
            <a:custGeom>
              <a:avLst/>
              <a:gdLst>
                <a:gd name="connsiteX0" fmla="*/ 294863 w 1052231"/>
                <a:gd name="connsiteY0" fmla="*/ 0 h 1211175"/>
                <a:gd name="connsiteX1" fmla="*/ 21306 w 1052231"/>
                <a:gd name="connsiteY1" fmla="*/ 83560 h 1211175"/>
                <a:gd name="connsiteX2" fmla="*/ 0 w 1052231"/>
                <a:gd name="connsiteY2" fmla="*/ 101139 h 1211175"/>
                <a:gd name="connsiteX3" fmla="*/ 14843 w 1052231"/>
                <a:gd name="connsiteY3" fmla="*/ 132807 h 1211175"/>
                <a:gd name="connsiteX4" fmla="*/ 137602 w 1052231"/>
                <a:gd name="connsiteY4" fmla="*/ 721594 h 1211175"/>
                <a:gd name="connsiteX5" fmla="*/ 143615 w 1052231"/>
                <a:gd name="connsiteY5" fmla="*/ 875837 h 1211175"/>
                <a:gd name="connsiteX6" fmla="*/ 327803 w 1052231"/>
                <a:gd name="connsiteY6" fmla="*/ 1211175 h 1211175"/>
                <a:gd name="connsiteX7" fmla="*/ 770574 w 1052231"/>
                <a:gd name="connsiteY7" fmla="*/ 1211175 h 1211175"/>
                <a:gd name="connsiteX8" fmla="*/ 786875 w 1052231"/>
                <a:gd name="connsiteY8" fmla="*/ 1199450 h 1211175"/>
                <a:gd name="connsiteX9" fmla="*/ 950259 w 1052231"/>
                <a:gd name="connsiteY9" fmla="*/ 1001399 h 1211175"/>
                <a:gd name="connsiteX10" fmla="*/ 1013620 w 1052231"/>
                <a:gd name="connsiteY10" fmla="*/ 415117 h 1211175"/>
                <a:gd name="connsiteX11" fmla="*/ 1002138 w 1052231"/>
                <a:gd name="connsiteY11" fmla="*/ 392429 h 1211175"/>
                <a:gd name="connsiteX12" fmla="*/ 987279 w 1052231"/>
                <a:gd name="connsiteY12" fmla="*/ 344559 h 1211175"/>
                <a:gd name="connsiteX13" fmla="*/ 566788 w 1052231"/>
                <a:gd name="connsiteY13" fmla="*/ 65839 h 1211175"/>
                <a:gd name="connsiteX14" fmla="*/ 540630 w 1052231"/>
                <a:gd name="connsiteY14" fmla="*/ 68475 h 1211175"/>
                <a:gd name="connsiteX15" fmla="*/ 485310 w 1052231"/>
                <a:gd name="connsiteY15" fmla="*/ 38450 h 1211175"/>
                <a:gd name="connsiteX16" fmla="*/ 294863 w 1052231"/>
                <a:gd name="connsiteY16" fmla="*/ 0 h 12111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052231" h="1211175">
                  <a:moveTo>
                    <a:pt x="294863" y="0"/>
                  </a:moveTo>
                  <a:cubicBezTo>
                    <a:pt x="193531" y="0"/>
                    <a:pt x="99395" y="30805"/>
                    <a:pt x="21306" y="83560"/>
                  </a:cubicBezTo>
                  <a:lnTo>
                    <a:pt x="0" y="101139"/>
                  </a:lnTo>
                  <a:lnTo>
                    <a:pt x="14843" y="132807"/>
                  </a:lnTo>
                  <a:cubicBezTo>
                    <a:pt x="75968" y="290870"/>
                    <a:pt x="119605" y="494157"/>
                    <a:pt x="137602" y="721594"/>
                  </a:cubicBezTo>
                  <a:lnTo>
                    <a:pt x="143615" y="875837"/>
                  </a:lnTo>
                  <a:lnTo>
                    <a:pt x="327803" y="1211175"/>
                  </a:lnTo>
                  <a:lnTo>
                    <a:pt x="770574" y="1211175"/>
                  </a:lnTo>
                  <a:lnTo>
                    <a:pt x="786875" y="1199450"/>
                  </a:lnTo>
                  <a:cubicBezTo>
                    <a:pt x="849472" y="1145724"/>
                    <a:pt x="905351" y="1079183"/>
                    <a:pt x="950259" y="1001399"/>
                  </a:cubicBezTo>
                  <a:cubicBezTo>
                    <a:pt x="1062530" y="806940"/>
                    <a:pt x="1079664" y="588234"/>
                    <a:pt x="1013620" y="415117"/>
                  </a:cubicBezTo>
                  <a:lnTo>
                    <a:pt x="1002138" y="392429"/>
                  </a:lnTo>
                  <a:lnTo>
                    <a:pt x="987279" y="344559"/>
                  </a:lnTo>
                  <a:cubicBezTo>
                    <a:pt x="918000" y="180767"/>
                    <a:pt x="755815" y="65839"/>
                    <a:pt x="566788" y="65839"/>
                  </a:cubicBezTo>
                  <a:lnTo>
                    <a:pt x="540630" y="68475"/>
                  </a:lnTo>
                  <a:lnTo>
                    <a:pt x="485310" y="38450"/>
                  </a:lnTo>
                  <a:cubicBezTo>
                    <a:pt x="426774" y="13691"/>
                    <a:pt x="362418" y="0"/>
                    <a:pt x="294863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2" name="四角形: 上の 2 つの角を丸める 71">
              <a:extLst>
                <a:ext uri="{FF2B5EF4-FFF2-40B4-BE49-F238E27FC236}">
                  <a16:creationId xmlns:a16="http://schemas.microsoft.com/office/drawing/2014/main" id="{50B5DD91-6C26-4926-8B58-780630DD037C}"/>
                </a:ext>
              </a:extLst>
            </p:cNvPr>
            <p:cNvSpPr/>
            <p:nvPr/>
          </p:nvSpPr>
          <p:spPr>
            <a:xfrm>
              <a:off x="7580414" y="1441963"/>
              <a:ext cx="290210" cy="306443"/>
            </a:xfrm>
            <a:prstGeom prst="round2SameRect">
              <a:avLst>
                <a:gd name="adj1" fmla="val 17823"/>
                <a:gd name="adj2" fmla="val 42965"/>
              </a:avLst>
            </a:prstGeom>
            <a:solidFill>
              <a:srgbClr val="00B0F0">
                <a:alpha val="2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3" name="フリーフォーム: 図形 72">
              <a:extLst>
                <a:ext uri="{FF2B5EF4-FFF2-40B4-BE49-F238E27FC236}">
                  <a16:creationId xmlns:a16="http://schemas.microsoft.com/office/drawing/2014/main" id="{4F820A24-8CCF-4580-9A7C-1CF98F823AC4}"/>
                </a:ext>
              </a:extLst>
            </p:cNvPr>
            <p:cNvSpPr/>
            <p:nvPr/>
          </p:nvSpPr>
          <p:spPr>
            <a:xfrm>
              <a:off x="7389657" y="1423059"/>
              <a:ext cx="487769" cy="326366"/>
            </a:xfrm>
            <a:custGeom>
              <a:avLst/>
              <a:gdLst>
                <a:gd name="connsiteX0" fmla="*/ 238319 w 490491"/>
                <a:gd name="connsiteY0" fmla="*/ 36157 h 339968"/>
                <a:gd name="connsiteX1" fmla="*/ 224172 w 490491"/>
                <a:gd name="connsiteY1" fmla="*/ 81910 h 339968"/>
                <a:gd name="connsiteX2" fmla="*/ 226553 w 490491"/>
                <a:gd name="connsiteY2" fmla="*/ 191196 h 339968"/>
                <a:gd name="connsiteX3" fmla="*/ 284956 w 490491"/>
                <a:gd name="connsiteY3" fmla="*/ 303812 h 339968"/>
                <a:gd name="connsiteX4" fmla="*/ 391340 w 490491"/>
                <a:gd name="connsiteY4" fmla="*/ 303812 h 339968"/>
                <a:gd name="connsiteX5" fmla="*/ 468792 w 490491"/>
                <a:gd name="connsiteY5" fmla="*/ 188814 h 339968"/>
                <a:gd name="connsiteX6" fmla="*/ 468792 w 490491"/>
                <a:gd name="connsiteY6" fmla="*/ 81910 h 339968"/>
                <a:gd name="connsiteX7" fmla="*/ 437977 w 490491"/>
                <a:gd name="connsiteY7" fmla="*/ 36157 h 339968"/>
                <a:gd name="connsiteX8" fmla="*/ 224945 w 490491"/>
                <a:gd name="connsiteY8" fmla="*/ 0 h 339968"/>
                <a:gd name="connsiteX9" fmla="*/ 451351 w 490491"/>
                <a:gd name="connsiteY9" fmla="*/ 0 h 339968"/>
                <a:gd name="connsiteX10" fmla="*/ 490491 w 490491"/>
                <a:gd name="connsiteY10" fmla="*/ 58114 h 339968"/>
                <a:gd name="connsiteX11" fmla="*/ 490491 w 490491"/>
                <a:gd name="connsiteY11" fmla="*/ 193901 h 339968"/>
                <a:gd name="connsiteX12" fmla="*/ 392114 w 490491"/>
                <a:gd name="connsiteY12" fmla="*/ 339968 h 339968"/>
                <a:gd name="connsiteX13" fmla="*/ 284182 w 490491"/>
                <a:gd name="connsiteY13" fmla="*/ 339968 h 339968"/>
                <a:gd name="connsiteX14" fmla="*/ 185804 w 490491"/>
                <a:gd name="connsiteY14" fmla="*/ 193901 h 339968"/>
                <a:gd name="connsiteX15" fmla="*/ 185804 w 490491"/>
                <a:gd name="connsiteY15" fmla="*/ 113916 h 339968"/>
                <a:gd name="connsiteX16" fmla="*/ 7620 w 490491"/>
                <a:gd name="connsiteY16" fmla="*/ 113916 h 339968"/>
                <a:gd name="connsiteX17" fmla="*/ 0 w 490491"/>
                <a:gd name="connsiteY17" fmla="*/ 106296 h 339968"/>
                <a:gd name="connsiteX18" fmla="*/ 0 w 490491"/>
                <a:gd name="connsiteY18" fmla="*/ 75817 h 339968"/>
                <a:gd name="connsiteX19" fmla="*/ 7620 w 490491"/>
                <a:gd name="connsiteY19" fmla="*/ 68197 h 339968"/>
                <a:gd name="connsiteX20" fmla="*/ 185804 w 490491"/>
                <a:gd name="connsiteY20" fmla="*/ 68197 h 339968"/>
                <a:gd name="connsiteX21" fmla="*/ 185804 w 490491"/>
                <a:gd name="connsiteY21" fmla="*/ 58114 h 339968"/>
                <a:gd name="connsiteX22" fmla="*/ 190861 w 490491"/>
                <a:gd name="connsiteY22" fmla="*/ 16774 h 3399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90491" h="339968">
                  <a:moveTo>
                    <a:pt x="238319" y="36157"/>
                  </a:moveTo>
                  <a:cubicBezTo>
                    <a:pt x="221300" y="36157"/>
                    <a:pt x="224172" y="56641"/>
                    <a:pt x="224172" y="81910"/>
                  </a:cubicBezTo>
                  <a:lnTo>
                    <a:pt x="226553" y="191196"/>
                  </a:lnTo>
                  <a:cubicBezTo>
                    <a:pt x="226553" y="254707"/>
                    <a:pt x="242180" y="303812"/>
                    <a:pt x="284956" y="303812"/>
                  </a:cubicBezTo>
                  <a:lnTo>
                    <a:pt x="391340" y="303812"/>
                  </a:lnTo>
                  <a:cubicBezTo>
                    <a:pt x="434115" y="303812"/>
                    <a:pt x="468792" y="252325"/>
                    <a:pt x="468792" y="188814"/>
                  </a:cubicBezTo>
                  <a:lnTo>
                    <a:pt x="468792" y="81910"/>
                  </a:lnTo>
                  <a:cubicBezTo>
                    <a:pt x="468792" y="56641"/>
                    <a:pt x="454996" y="36157"/>
                    <a:pt x="437977" y="36157"/>
                  </a:cubicBezTo>
                  <a:close/>
                  <a:moveTo>
                    <a:pt x="224945" y="0"/>
                  </a:moveTo>
                  <a:lnTo>
                    <a:pt x="451351" y="0"/>
                  </a:lnTo>
                  <a:cubicBezTo>
                    <a:pt x="472968" y="0"/>
                    <a:pt x="490491" y="26018"/>
                    <a:pt x="490491" y="58114"/>
                  </a:cubicBezTo>
                  <a:lnTo>
                    <a:pt x="490491" y="193901"/>
                  </a:lnTo>
                  <a:cubicBezTo>
                    <a:pt x="490491" y="274572"/>
                    <a:pt x="446446" y="339968"/>
                    <a:pt x="392114" y="339968"/>
                  </a:cubicBezTo>
                  <a:lnTo>
                    <a:pt x="284182" y="339968"/>
                  </a:lnTo>
                  <a:cubicBezTo>
                    <a:pt x="229850" y="339968"/>
                    <a:pt x="185804" y="274572"/>
                    <a:pt x="185804" y="193901"/>
                  </a:cubicBezTo>
                  <a:lnTo>
                    <a:pt x="185804" y="113916"/>
                  </a:lnTo>
                  <a:lnTo>
                    <a:pt x="7620" y="113916"/>
                  </a:lnTo>
                  <a:cubicBezTo>
                    <a:pt x="3412" y="113916"/>
                    <a:pt x="0" y="110504"/>
                    <a:pt x="0" y="106296"/>
                  </a:cubicBezTo>
                  <a:lnTo>
                    <a:pt x="0" y="75817"/>
                  </a:lnTo>
                  <a:cubicBezTo>
                    <a:pt x="0" y="71609"/>
                    <a:pt x="3412" y="68197"/>
                    <a:pt x="7620" y="68197"/>
                  </a:cubicBezTo>
                  <a:lnTo>
                    <a:pt x="185804" y="68197"/>
                  </a:lnTo>
                  <a:lnTo>
                    <a:pt x="185804" y="58114"/>
                  </a:lnTo>
                  <a:lnTo>
                    <a:pt x="190861" y="16774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74" name="グループ化 73">
              <a:extLst>
                <a:ext uri="{FF2B5EF4-FFF2-40B4-BE49-F238E27FC236}">
                  <a16:creationId xmlns:a16="http://schemas.microsoft.com/office/drawing/2014/main" id="{F62BAF5C-F6EC-498D-826A-57AD3ED44D03}"/>
                </a:ext>
              </a:extLst>
            </p:cNvPr>
            <p:cNvGrpSpPr/>
            <p:nvPr/>
          </p:nvGrpSpPr>
          <p:grpSpPr>
            <a:xfrm>
              <a:off x="7625461" y="1265070"/>
              <a:ext cx="136557" cy="335266"/>
              <a:chOff x="7486949" y="1265070"/>
              <a:chExt cx="198800" cy="335266"/>
            </a:xfrm>
          </p:grpSpPr>
          <p:sp>
            <p:nvSpPr>
              <p:cNvPr id="80" name="月 79">
                <a:extLst>
                  <a:ext uri="{FF2B5EF4-FFF2-40B4-BE49-F238E27FC236}">
                    <a16:creationId xmlns:a16="http://schemas.microsoft.com/office/drawing/2014/main" id="{534C9D83-B387-42D8-93AF-45740A757D2E}"/>
                  </a:ext>
                </a:extLst>
              </p:cNvPr>
              <p:cNvSpPr/>
              <p:nvPr/>
            </p:nvSpPr>
            <p:spPr>
              <a:xfrm rot="5400000">
                <a:off x="7539688" y="1212331"/>
                <a:ext cx="56815" cy="162294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1" name="円/楕円 549">
                <a:extLst>
                  <a:ext uri="{FF2B5EF4-FFF2-40B4-BE49-F238E27FC236}">
                    <a16:creationId xmlns:a16="http://schemas.microsoft.com/office/drawing/2014/main" id="{F4E52702-2CA0-4EAF-8C2B-EDCF4ED45C39}"/>
                  </a:ext>
                </a:extLst>
              </p:cNvPr>
              <p:cNvSpPr/>
              <p:nvPr/>
            </p:nvSpPr>
            <p:spPr>
              <a:xfrm>
                <a:off x="7623713" y="1472864"/>
                <a:ext cx="62036" cy="127472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75" name="グループ化 74">
              <a:extLst>
                <a:ext uri="{FF2B5EF4-FFF2-40B4-BE49-F238E27FC236}">
                  <a16:creationId xmlns:a16="http://schemas.microsoft.com/office/drawing/2014/main" id="{22EE2FA6-2003-43AD-8D2D-F93E7B7EFE63}"/>
                </a:ext>
              </a:extLst>
            </p:cNvPr>
            <p:cNvGrpSpPr/>
            <p:nvPr/>
          </p:nvGrpSpPr>
          <p:grpSpPr>
            <a:xfrm flipH="1">
              <a:off x="7351524" y="1480768"/>
              <a:ext cx="171842" cy="406408"/>
              <a:chOff x="9052237" y="1480768"/>
              <a:chExt cx="245573" cy="406408"/>
            </a:xfrm>
          </p:grpSpPr>
          <p:sp>
            <p:nvSpPr>
              <p:cNvPr id="78" name="円/楕円 368">
                <a:extLst>
                  <a:ext uri="{FF2B5EF4-FFF2-40B4-BE49-F238E27FC236}">
                    <a16:creationId xmlns:a16="http://schemas.microsoft.com/office/drawing/2014/main" id="{CD47798A-C987-4BA9-916B-7B87263381DC}"/>
                  </a:ext>
                </a:extLst>
              </p:cNvPr>
              <p:cNvSpPr/>
              <p:nvPr/>
            </p:nvSpPr>
            <p:spPr>
              <a:xfrm rot="900000" flipH="1">
                <a:off x="9052237" y="1480768"/>
                <a:ext cx="245573" cy="406408"/>
              </a:xfrm>
              <a:custGeom>
                <a:avLst/>
                <a:gdLst>
                  <a:gd name="connsiteX0" fmla="*/ 0 w 216246"/>
                  <a:gd name="connsiteY0" fmla="*/ 168522 h 337044"/>
                  <a:gd name="connsiteX1" fmla="*/ 108123 w 216246"/>
                  <a:gd name="connsiteY1" fmla="*/ 0 h 337044"/>
                  <a:gd name="connsiteX2" fmla="*/ 216246 w 216246"/>
                  <a:gd name="connsiteY2" fmla="*/ 168522 h 337044"/>
                  <a:gd name="connsiteX3" fmla="*/ 108123 w 216246"/>
                  <a:gd name="connsiteY3" fmla="*/ 337044 h 337044"/>
                  <a:gd name="connsiteX4" fmla="*/ 0 w 216246"/>
                  <a:gd name="connsiteY4" fmla="*/ 168522 h 337044"/>
                  <a:gd name="connsiteX0" fmla="*/ 0 w 227371"/>
                  <a:gd name="connsiteY0" fmla="*/ 170508 h 339030"/>
                  <a:gd name="connsiteX1" fmla="*/ 108123 w 227371"/>
                  <a:gd name="connsiteY1" fmla="*/ 1986 h 339030"/>
                  <a:gd name="connsiteX2" fmla="*/ 211667 w 227371"/>
                  <a:gd name="connsiteY2" fmla="*/ 83801 h 339030"/>
                  <a:gd name="connsiteX3" fmla="*/ 216246 w 227371"/>
                  <a:gd name="connsiteY3" fmla="*/ 170508 h 339030"/>
                  <a:gd name="connsiteX4" fmla="*/ 108123 w 227371"/>
                  <a:gd name="connsiteY4" fmla="*/ 339030 h 339030"/>
                  <a:gd name="connsiteX5" fmla="*/ 0 w 227371"/>
                  <a:gd name="connsiteY5" fmla="*/ 170508 h 339030"/>
                  <a:gd name="connsiteX0" fmla="*/ 216246 w 307686"/>
                  <a:gd name="connsiteY0" fmla="*/ 170508 h 339030"/>
                  <a:gd name="connsiteX1" fmla="*/ 108123 w 307686"/>
                  <a:gd name="connsiteY1" fmla="*/ 339030 h 339030"/>
                  <a:gd name="connsiteX2" fmla="*/ 0 w 307686"/>
                  <a:gd name="connsiteY2" fmla="*/ 170508 h 339030"/>
                  <a:gd name="connsiteX3" fmla="*/ 108123 w 307686"/>
                  <a:gd name="connsiteY3" fmla="*/ 1986 h 339030"/>
                  <a:gd name="connsiteX4" fmla="*/ 211667 w 307686"/>
                  <a:gd name="connsiteY4" fmla="*/ 83801 h 339030"/>
                  <a:gd name="connsiteX5" fmla="*/ 307686 w 307686"/>
                  <a:gd name="connsiteY5" fmla="*/ 261948 h 339030"/>
                  <a:gd name="connsiteX0" fmla="*/ 216246 w 216246"/>
                  <a:gd name="connsiteY0" fmla="*/ 170508 h 339030"/>
                  <a:gd name="connsiteX1" fmla="*/ 108123 w 216246"/>
                  <a:gd name="connsiteY1" fmla="*/ 339030 h 339030"/>
                  <a:gd name="connsiteX2" fmla="*/ 0 w 216246"/>
                  <a:gd name="connsiteY2" fmla="*/ 170508 h 339030"/>
                  <a:gd name="connsiteX3" fmla="*/ 108123 w 216246"/>
                  <a:gd name="connsiteY3" fmla="*/ 1986 h 339030"/>
                  <a:gd name="connsiteX4" fmla="*/ 211667 w 216246"/>
                  <a:gd name="connsiteY4" fmla="*/ 83801 h 339030"/>
                  <a:gd name="connsiteX0" fmla="*/ 108123 w 211667"/>
                  <a:gd name="connsiteY0" fmla="*/ 339030 h 339030"/>
                  <a:gd name="connsiteX1" fmla="*/ 0 w 211667"/>
                  <a:gd name="connsiteY1" fmla="*/ 170508 h 339030"/>
                  <a:gd name="connsiteX2" fmla="*/ 108123 w 211667"/>
                  <a:gd name="connsiteY2" fmla="*/ 1986 h 339030"/>
                  <a:gd name="connsiteX3" fmla="*/ 211667 w 211667"/>
                  <a:gd name="connsiteY3" fmla="*/ 83801 h 339030"/>
                  <a:gd name="connsiteX0" fmla="*/ 108123 w 211667"/>
                  <a:gd name="connsiteY0" fmla="*/ 340366 h 340366"/>
                  <a:gd name="connsiteX1" fmla="*/ 0 w 211667"/>
                  <a:gd name="connsiteY1" fmla="*/ 171844 h 340366"/>
                  <a:gd name="connsiteX2" fmla="*/ 108123 w 211667"/>
                  <a:gd name="connsiteY2" fmla="*/ 3322 h 340366"/>
                  <a:gd name="connsiteX3" fmla="*/ 211667 w 211667"/>
                  <a:gd name="connsiteY3" fmla="*/ 85137 h 340366"/>
                  <a:gd name="connsiteX0" fmla="*/ 108123 w 203820"/>
                  <a:gd name="connsiteY0" fmla="*/ 338586 h 338586"/>
                  <a:gd name="connsiteX1" fmla="*/ 0 w 203820"/>
                  <a:gd name="connsiteY1" fmla="*/ 170064 h 338586"/>
                  <a:gd name="connsiteX2" fmla="*/ 108123 w 203820"/>
                  <a:gd name="connsiteY2" fmla="*/ 1542 h 338586"/>
                  <a:gd name="connsiteX3" fmla="*/ 203820 w 203820"/>
                  <a:gd name="connsiteY3" fmla="*/ 103441 h 338586"/>
                  <a:gd name="connsiteX0" fmla="*/ 108123 w 203820"/>
                  <a:gd name="connsiteY0" fmla="*/ 337309 h 337309"/>
                  <a:gd name="connsiteX1" fmla="*/ 0 w 203820"/>
                  <a:gd name="connsiteY1" fmla="*/ 168787 h 337309"/>
                  <a:gd name="connsiteX2" fmla="*/ 108123 w 203820"/>
                  <a:gd name="connsiteY2" fmla="*/ 265 h 337309"/>
                  <a:gd name="connsiteX3" fmla="*/ 203820 w 203820"/>
                  <a:gd name="connsiteY3" fmla="*/ 102164 h 337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3820" h="337309">
                    <a:moveTo>
                      <a:pt x="108123" y="337309"/>
                    </a:moveTo>
                    <a:cubicBezTo>
                      <a:pt x="48408" y="337309"/>
                      <a:pt x="0" y="261859"/>
                      <a:pt x="0" y="168787"/>
                    </a:cubicBezTo>
                    <a:cubicBezTo>
                      <a:pt x="0" y="75715"/>
                      <a:pt x="49017" y="-5227"/>
                      <a:pt x="108123" y="265"/>
                    </a:cubicBezTo>
                    <a:cubicBezTo>
                      <a:pt x="167229" y="5757"/>
                      <a:pt x="195044" y="39575"/>
                      <a:pt x="203820" y="102164"/>
                    </a:cubicBezTo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9" name="円/楕円 369">
                <a:extLst>
                  <a:ext uri="{FF2B5EF4-FFF2-40B4-BE49-F238E27FC236}">
                    <a16:creationId xmlns:a16="http://schemas.microsoft.com/office/drawing/2014/main" id="{BC80A54D-D2CD-4C2B-B668-A52AC8D546C3}"/>
                  </a:ext>
                </a:extLst>
              </p:cNvPr>
              <p:cNvSpPr/>
              <p:nvPr/>
            </p:nvSpPr>
            <p:spPr>
              <a:xfrm rot="900000" flipH="1">
                <a:off x="9105220" y="1551317"/>
                <a:ext cx="145381" cy="266390"/>
              </a:xfrm>
              <a:custGeom>
                <a:avLst/>
                <a:gdLst>
                  <a:gd name="connsiteX0" fmla="*/ 0 w 137951"/>
                  <a:gd name="connsiteY0" fmla="*/ 109765 h 219530"/>
                  <a:gd name="connsiteX1" fmla="*/ 68976 w 137951"/>
                  <a:gd name="connsiteY1" fmla="*/ 0 h 219530"/>
                  <a:gd name="connsiteX2" fmla="*/ 137952 w 137951"/>
                  <a:gd name="connsiteY2" fmla="*/ 109765 h 219530"/>
                  <a:gd name="connsiteX3" fmla="*/ 68976 w 137951"/>
                  <a:gd name="connsiteY3" fmla="*/ 219530 h 219530"/>
                  <a:gd name="connsiteX4" fmla="*/ 0 w 137951"/>
                  <a:gd name="connsiteY4" fmla="*/ 109765 h 219530"/>
                  <a:gd name="connsiteX0" fmla="*/ 0 w 137952"/>
                  <a:gd name="connsiteY0" fmla="*/ 109765 h 219530"/>
                  <a:gd name="connsiteX1" fmla="*/ 68976 w 137952"/>
                  <a:gd name="connsiteY1" fmla="*/ 0 h 219530"/>
                  <a:gd name="connsiteX2" fmla="*/ 137952 w 137952"/>
                  <a:gd name="connsiteY2" fmla="*/ 109765 h 219530"/>
                  <a:gd name="connsiteX3" fmla="*/ 68976 w 137952"/>
                  <a:gd name="connsiteY3" fmla="*/ 219530 h 219530"/>
                  <a:gd name="connsiteX4" fmla="*/ 0 w 137952"/>
                  <a:gd name="connsiteY4" fmla="*/ 109765 h 219530"/>
                  <a:gd name="connsiteX0" fmla="*/ 0 w 120663"/>
                  <a:gd name="connsiteY0" fmla="*/ 110869 h 221097"/>
                  <a:gd name="connsiteX1" fmla="*/ 68976 w 120663"/>
                  <a:gd name="connsiteY1" fmla="*/ 1104 h 221097"/>
                  <a:gd name="connsiteX2" fmla="*/ 120663 w 120663"/>
                  <a:gd name="connsiteY2" fmla="*/ 74187 h 221097"/>
                  <a:gd name="connsiteX3" fmla="*/ 68976 w 120663"/>
                  <a:gd name="connsiteY3" fmla="*/ 220634 h 221097"/>
                  <a:gd name="connsiteX4" fmla="*/ 0 w 120663"/>
                  <a:gd name="connsiteY4" fmla="*/ 110869 h 221097"/>
                  <a:gd name="connsiteX0" fmla="*/ 0 w 120663"/>
                  <a:gd name="connsiteY0" fmla="*/ 110869 h 221097"/>
                  <a:gd name="connsiteX1" fmla="*/ 68976 w 120663"/>
                  <a:gd name="connsiteY1" fmla="*/ 1104 h 221097"/>
                  <a:gd name="connsiteX2" fmla="*/ 120663 w 120663"/>
                  <a:gd name="connsiteY2" fmla="*/ 74187 h 221097"/>
                  <a:gd name="connsiteX3" fmla="*/ 68976 w 120663"/>
                  <a:gd name="connsiteY3" fmla="*/ 220634 h 221097"/>
                  <a:gd name="connsiteX4" fmla="*/ 0 w 120663"/>
                  <a:gd name="connsiteY4" fmla="*/ 110869 h 221097"/>
                  <a:gd name="connsiteX0" fmla="*/ 0 w 120663"/>
                  <a:gd name="connsiteY0" fmla="*/ 110869 h 221097"/>
                  <a:gd name="connsiteX1" fmla="*/ 68976 w 120663"/>
                  <a:gd name="connsiteY1" fmla="*/ 1104 h 221097"/>
                  <a:gd name="connsiteX2" fmla="*/ 120663 w 120663"/>
                  <a:gd name="connsiteY2" fmla="*/ 74187 h 221097"/>
                  <a:gd name="connsiteX3" fmla="*/ 68976 w 120663"/>
                  <a:gd name="connsiteY3" fmla="*/ 220634 h 221097"/>
                  <a:gd name="connsiteX4" fmla="*/ 0 w 120663"/>
                  <a:gd name="connsiteY4" fmla="*/ 110869 h 2210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0663" h="221097">
                    <a:moveTo>
                      <a:pt x="0" y="110869"/>
                    </a:moveTo>
                    <a:cubicBezTo>
                      <a:pt x="0" y="50247"/>
                      <a:pt x="48866" y="7218"/>
                      <a:pt x="68976" y="1104"/>
                    </a:cubicBezTo>
                    <a:cubicBezTo>
                      <a:pt x="89086" y="-5010"/>
                      <a:pt x="120663" y="13565"/>
                      <a:pt x="120663" y="74187"/>
                    </a:cubicBezTo>
                    <a:cubicBezTo>
                      <a:pt x="77082" y="150249"/>
                      <a:pt x="71181" y="180139"/>
                      <a:pt x="68976" y="220634"/>
                    </a:cubicBezTo>
                    <a:cubicBezTo>
                      <a:pt x="48866" y="226748"/>
                      <a:pt x="0" y="171491"/>
                      <a:pt x="0" y="110869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76" name="フリーフォーム: 図形 75">
              <a:extLst>
                <a:ext uri="{FF2B5EF4-FFF2-40B4-BE49-F238E27FC236}">
                  <a16:creationId xmlns:a16="http://schemas.microsoft.com/office/drawing/2014/main" id="{D34F1336-78FE-494C-ACCA-547F4D1D083C}"/>
                </a:ext>
              </a:extLst>
            </p:cNvPr>
            <p:cNvSpPr/>
            <p:nvPr/>
          </p:nvSpPr>
          <p:spPr>
            <a:xfrm>
              <a:off x="7091014" y="2241550"/>
              <a:ext cx="357381" cy="118901"/>
            </a:xfrm>
            <a:custGeom>
              <a:avLst/>
              <a:gdLst>
                <a:gd name="connsiteX0" fmla="*/ 26809 w 625682"/>
                <a:gd name="connsiteY0" fmla="*/ 0 h 139454"/>
                <a:gd name="connsiteX1" fmla="*/ 599502 w 625682"/>
                <a:gd name="connsiteY1" fmla="*/ 0 h 139454"/>
                <a:gd name="connsiteX2" fmla="*/ 625682 w 625682"/>
                <a:gd name="connsiteY2" fmla="*/ 104722 h 139454"/>
                <a:gd name="connsiteX3" fmla="*/ 504046 w 625682"/>
                <a:gd name="connsiteY3" fmla="*/ 129077 h 139454"/>
                <a:gd name="connsiteX4" fmla="*/ 330963 w 625682"/>
                <a:gd name="connsiteY4" fmla="*/ 139454 h 139454"/>
                <a:gd name="connsiteX5" fmla="*/ 282160 w 625682"/>
                <a:gd name="connsiteY5" fmla="*/ 139454 h 139454"/>
                <a:gd name="connsiteX6" fmla="*/ 109077 w 625682"/>
                <a:gd name="connsiteY6" fmla="*/ 129077 h 139454"/>
                <a:gd name="connsiteX7" fmla="*/ 0 w 625682"/>
                <a:gd name="connsiteY7" fmla="*/ 107237 h 1394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25682" h="139454">
                  <a:moveTo>
                    <a:pt x="26809" y="0"/>
                  </a:moveTo>
                  <a:lnTo>
                    <a:pt x="599502" y="0"/>
                  </a:lnTo>
                  <a:lnTo>
                    <a:pt x="625682" y="104722"/>
                  </a:lnTo>
                  <a:lnTo>
                    <a:pt x="504046" y="129077"/>
                  </a:lnTo>
                  <a:lnTo>
                    <a:pt x="330963" y="139454"/>
                  </a:lnTo>
                  <a:lnTo>
                    <a:pt x="282160" y="139454"/>
                  </a:lnTo>
                  <a:lnTo>
                    <a:pt x="109077" y="129077"/>
                  </a:lnTo>
                  <a:lnTo>
                    <a:pt x="0" y="107237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7" name="フリーフォーム: 図形 76">
              <a:extLst>
                <a:ext uri="{FF2B5EF4-FFF2-40B4-BE49-F238E27FC236}">
                  <a16:creationId xmlns:a16="http://schemas.microsoft.com/office/drawing/2014/main" id="{4423AB31-CC03-41EF-A337-21B6438C4BA6}"/>
                </a:ext>
              </a:extLst>
            </p:cNvPr>
            <p:cNvSpPr/>
            <p:nvPr/>
          </p:nvSpPr>
          <p:spPr>
            <a:xfrm>
              <a:off x="7034056" y="2266950"/>
              <a:ext cx="538976" cy="118901"/>
            </a:xfrm>
            <a:custGeom>
              <a:avLst/>
              <a:gdLst>
                <a:gd name="connsiteX0" fmla="*/ 26809 w 625682"/>
                <a:gd name="connsiteY0" fmla="*/ 0 h 139454"/>
                <a:gd name="connsiteX1" fmla="*/ 599502 w 625682"/>
                <a:gd name="connsiteY1" fmla="*/ 0 h 139454"/>
                <a:gd name="connsiteX2" fmla="*/ 625682 w 625682"/>
                <a:gd name="connsiteY2" fmla="*/ 104722 h 139454"/>
                <a:gd name="connsiteX3" fmla="*/ 504046 w 625682"/>
                <a:gd name="connsiteY3" fmla="*/ 129077 h 139454"/>
                <a:gd name="connsiteX4" fmla="*/ 330963 w 625682"/>
                <a:gd name="connsiteY4" fmla="*/ 139454 h 139454"/>
                <a:gd name="connsiteX5" fmla="*/ 282160 w 625682"/>
                <a:gd name="connsiteY5" fmla="*/ 139454 h 139454"/>
                <a:gd name="connsiteX6" fmla="*/ 109077 w 625682"/>
                <a:gd name="connsiteY6" fmla="*/ 129077 h 139454"/>
                <a:gd name="connsiteX7" fmla="*/ 0 w 625682"/>
                <a:gd name="connsiteY7" fmla="*/ 107237 h 1394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25682" h="139454">
                  <a:moveTo>
                    <a:pt x="26809" y="0"/>
                  </a:moveTo>
                  <a:lnTo>
                    <a:pt x="599502" y="0"/>
                  </a:lnTo>
                  <a:lnTo>
                    <a:pt x="625682" y="104722"/>
                  </a:lnTo>
                  <a:lnTo>
                    <a:pt x="504046" y="129077"/>
                  </a:lnTo>
                  <a:lnTo>
                    <a:pt x="330963" y="139454"/>
                  </a:lnTo>
                  <a:lnTo>
                    <a:pt x="282160" y="139454"/>
                  </a:lnTo>
                  <a:lnTo>
                    <a:pt x="109077" y="129077"/>
                  </a:lnTo>
                  <a:lnTo>
                    <a:pt x="0" y="107237"/>
                  </a:lnTo>
                  <a:close/>
                </a:path>
              </a:pathLst>
            </a:custGeom>
            <a:pattFill prst="lgConfetti">
              <a:fgClr>
                <a:schemeClr val="tx1">
                  <a:lumMod val="65000"/>
                  <a:lumOff val="35000"/>
                </a:schemeClr>
              </a:fgClr>
              <a:bgClr>
                <a:schemeClr val="tx1">
                  <a:lumMod val="95000"/>
                  <a:lumOff val="5000"/>
                </a:schemeClr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82" name="グループ化 81">
            <a:extLst>
              <a:ext uri="{FF2B5EF4-FFF2-40B4-BE49-F238E27FC236}">
                <a16:creationId xmlns:a16="http://schemas.microsoft.com/office/drawing/2014/main" id="{B2F04E2A-BC0D-4A3A-9213-B1499B40CCF2}"/>
              </a:ext>
            </a:extLst>
          </p:cNvPr>
          <p:cNvGrpSpPr/>
          <p:nvPr/>
        </p:nvGrpSpPr>
        <p:grpSpPr>
          <a:xfrm>
            <a:off x="7237306" y="3738565"/>
            <a:ext cx="1351611" cy="2711567"/>
            <a:chOff x="6619875" y="3738565"/>
            <a:chExt cx="1351611" cy="2711567"/>
          </a:xfrm>
        </p:grpSpPr>
        <p:sp>
          <p:nvSpPr>
            <p:cNvPr id="83" name="フリーフォーム: 図形 82">
              <a:extLst>
                <a:ext uri="{FF2B5EF4-FFF2-40B4-BE49-F238E27FC236}">
                  <a16:creationId xmlns:a16="http://schemas.microsoft.com/office/drawing/2014/main" id="{ED5AD324-2D25-4498-9F68-36821FD64067}"/>
                </a:ext>
              </a:extLst>
            </p:cNvPr>
            <p:cNvSpPr/>
            <p:nvPr/>
          </p:nvSpPr>
          <p:spPr>
            <a:xfrm rot="20700000" flipH="1">
              <a:off x="7730360" y="4529404"/>
              <a:ext cx="147217" cy="219927"/>
            </a:xfrm>
            <a:custGeom>
              <a:avLst/>
              <a:gdLst>
                <a:gd name="connsiteX0" fmla="*/ 133718 w 168590"/>
                <a:gd name="connsiteY0" fmla="*/ 0 h 241869"/>
                <a:gd name="connsiteX1" fmla="*/ 145091 w 168590"/>
                <a:gd name="connsiteY1" fmla="*/ 28432 h 241869"/>
                <a:gd name="connsiteX2" fmla="*/ 168590 w 168590"/>
                <a:gd name="connsiteY2" fmla="*/ 156595 h 241869"/>
                <a:gd name="connsiteX3" fmla="*/ 84295 w 168590"/>
                <a:gd name="connsiteY3" fmla="*/ 241869 h 241869"/>
                <a:gd name="connsiteX4" fmla="*/ 0 w 168590"/>
                <a:gd name="connsiteY4" fmla="*/ 156595 h 241869"/>
                <a:gd name="connsiteX5" fmla="*/ 25880 w 168590"/>
                <a:gd name="connsiteY5" fmla="*/ 28432 h 241869"/>
                <a:gd name="connsiteX6" fmla="*/ 37274 w 168590"/>
                <a:gd name="connsiteY6" fmla="*/ 1638 h 241869"/>
                <a:gd name="connsiteX7" fmla="*/ 51484 w 168590"/>
                <a:gd name="connsiteY7" fmla="*/ 11330 h 241869"/>
                <a:gd name="connsiteX8" fmla="*/ 84295 w 168590"/>
                <a:gd name="connsiteY8" fmla="*/ 18031 h 241869"/>
                <a:gd name="connsiteX9" fmla="*/ 117107 w 168590"/>
                <a:gd name="connsiteY9" fmla="*/ 11330 h 241869"/>
                <a:gd name="connsiteX0" fmla="*/ 84295 w 175735"/>
                <a:gd name="connsiteY0" fmla="*/ 18031 h 241869"/>
                <a:gd name="connsiteX1" fmla="*/ 117107 w 175735"/>
                <a:gd name="connsiteY1" fmla="*/ 11330 h 241869"/>
                <a:gd name="connsiteX2" fmla="*/ 133718 w 175735"/>
                <a:gd name="connsiteY2" fmla="*/ 0 h 241869"/>
                <a:gd name="connsiteX3" fmla="*/ 145091 w 175735"/>
                <a:gd name="connsiteY3" fmla="*/ 28432 h 241869"/>
                <a:gd name="connsiteX4" fmla="*/ 168590 w 175735"/>
                <a:gd name="connsiteY4" fmla="*/ 156595 h 241869"/>
                <a:gd name="connsiteX5" fmla="*/ 84295 w 175735"/>
                <a:gd name="connsiteY5" fmla="*/ 241869 h 241869"/>
                <a:gd name="connsiteX6" fmla="*/ 0 w 175735"/>
                <a:gd name="connsiteY6" fmla="*/ 156595 h 241869"/>
                <a:gd name="connsiteX7" fmla="*/ 25880 w 175735"/>
                <a:gd name="connsiteY7" fmla="*/ 28432 h 241869"/>
                <a:gd name="connsiteX8" fmla="*/ 37274 w 175735"/>
                <a:gd name="connsiteY8" fmla="*/ 1638 h 241869"/>
                <a:gd name="connsiteX9" fmla="*/ 51484 w 175735"/>
                <a:gd name="connsiteY9" fmla="*/ 11330 h 241869"/>
                <a:gd name="connsiteX10" fmla="*/ 175735 w 175735"/>
                <a:gd name="connsiteY10" fmla="*/ 109471 h 241869"/>
                <a:gd name="connsiteX0" fmla="*/ 84295 w 168590"/>
                <a:gd name="connsiteY0" fmla="*/ 18031 h 241869"/>
                <a:gd name="connsiteX1" fmla="*/ 117107 w 168590"/>
                <a:gd name="connsiteY1" fmla="*/ 11330 h 241869"/>
                <a:gd name="connsiteX2" fmla="*/ 133718 w 168590"/>
                <a:gd name="connsiteY2" fmla="*/ 0 h 241869"/>
                <a:gd name="connsiteX3" fmla="*/ 145091 w 168590"/>
                <a:gd name="connsiteY3" fmla="*/ 28432 h 241869"/>
                <a:gd name="connsiteX4" fmla="*/ 168590 w 168590"/>
                <a:gd name="connsiteY4" fmla="*/ 156595 h 241869"/>
                <a:gd name="connsiteX5" fmla="*/ 84295 w 168590"/>
                <a:gd name="connsiteY5" fmla="*/ 241869 h 241869"/>
                <a:gd name="connsiteX6" fmla="*/ 0 w 168590"/>
                <a:gd name="connsiteY6" fmla="*/ 156595 h 241869"/>
                <a:gd name="connsiteX7" fmla="*/ 25880 w 168590"/>
                <a:gd name="connsiteY7" fmla="*/ 28432 h 241869"/>
                <a:gd name="connsiteX8" fmla="*/ 37274 w 168590"/>
                <a:gd name="connsiteY8" fmla="*/ 1638 h 241869"/>
                <a:gd name="connsiteX9" fmla="*/ 51484 w 168590"/>
                <a:gd name="connsiteY9" fmla="*/ 11330 h 241869"/>
                <a:gd name="connsiteX0" fmla="*/ 117107 w 168590"/>
                <a:gd name="connsiteY0" fmla="*/ 11330 h 241869"/>
                <a:gd name="connsiteX1" fmla="*/ 133718 w 168590"/>
                <a:gd name="connsiteY1" fmla="*/ 0 h 241869"/>
                <a:gd name="connsiteX2" fmla="*/ 145091 w 168590"/>
                <a:gd name="connsiteY2" fmla="*/ 28432 h 241869"/>
                <a:gd name="connsiteX3" fmla="*/ 168590 w 168590"/>
                <a:gd name="connsiteY3" fmla="*/ 156595 h 241869"/>
                <a:gd name="connsiteX4" fmla="*/ 84295 w 168590"/>
                <a:gd name="connsiteY4" fmla="*/ 241869 h 241869"/>
                <a:gd name="connsiteX5" fmla="*/ 0 w 168590"/>
                <a:gd name="connsiteY5" fmla="*/ 156595 h 241869"/>
                <a:gd name="connsiteX6" fmla="*/ 25880 w 168590"/>
                <a:gd name="connsiteY6" fmla="*/ 28432 h 241869"/>
                <a:gd name="connsiteX7" fmla="*/ 37274 w 168590"/>
                <a:gd name="connsiteY7" fmla="*/ 1638 h 241869"/>
                <a:gd name="connsiteX8" fmla="*/ 51484 w 168590"/>
                <a:gd name="connsiteY8" fmla="*/ 11330 h 241869"/>
                <a:gd name="connsiteX0" fmla="*/ 117107 w 168590"/>
                <a:gd name="connsiteY0" fmla="*/ 11330 h 241869"/>
                <a:gd name="connsiteX1" fmla="*/ 133718 w 168590"/>
                <a:gd name="connsiteY1" fmla="*/ 0 h 241869"/>
                <a:gd name="connsiteX2" fmla="*/ 145091 w 168590"/>
                <a:gd name="connsiteY2" fmla="*/ 28432 h 241869"/>
                <a:gd name="connsiteX3" fmla="*/ 168590 w 168590"/>
                <a:gd name="connsiteY3" fmla="*/ 156595 h 241869"/>
                <a:gd name="connsiteX4" fmla="*/ 84295 w 168590"/>
                <a:gd name="connsiteY4" fmla="*/ 241869 h 241869"/>
                <a:gd name="connsiteX5" fmla="*/ 0 w 168590"/>
                <a:gd name="connsiteY5" fmla="*/ 156595 h 241869"/>
                <a:gd name="connsiteX6" fmla="*/ 25880 w 168590"/>
                <a:gd name="connsiteY6" fmla="*/ 28432 h 241869"/>
                <a:gd name="connsiteX7" fmla="*/ 37274 w 168590"/>
                <a:gd name="connsiteY7" fmla="*/ 1638 h 241869"/>
                <a:gd name="connsiteX0" fmla="*/ 133718 w 168590"/>
                <a:gd name="connsiteY0" fmla="*/ 0 h 241869"/>
                <a:gd name="connsiteX1" fmla="*/ 145091 w 168590"/>
                <a:gd name="connsiteY1" fmla="*/ 28432 h 241869"/>
                <a:gd name="connsiteX2" fmla="*/ 168590 w 168590"/>
                <a:gd name="connsiteY2" fmla="*/ 156595 h 241869"/>
                <a:gd name="connsiteX3" fmla="*/ 84295 w 168590"/>
                <a:gd name="connsiteY3" fmla="*/ 241869 h 241869"/>
                <a:gd name="connsiteX4" fmla="*/ 0 w 168590"/>
                <a:gd name="connsiteY4" fmla="*/ 156595 h 241869"/>
                <a:gd name="connsiteX5" fmla="*/ 25880 w 168590"/>
                <a:gd name="connsiteY5" fmla="*/ 28432 h 241869"/>
                <a:gd name="connsiteX6" fmla="*/ 37274 w 168590"/>
                <a:gd name="connsiteY6" fmla="*/ 1638 h 241869"/>
                <a:gd name="connsiteX0" fmla="*/ 145091 w 168590"/>
                <a:gd name="connsiteY0" fmla="*/ 26794 h 240231"/>
                <a:gd name="connsiteX1" fmla="*/ 168590 w 168590"/>
                <a:gd name="connsiteY1" fmla="*/ 154957 h 240231"/>
                <a:gd name="connsiteX2" fmla="*/ 84295 w 168590"/>
                <a:gd name="connsiteY2" fmla="*/ 240231 h 240231"/>
                <a:gd name="connsiteX3" fmla="*/ 0 w 168590"/>
                <a:gd name="connsiteY3" fmla="*/ 154957 h 240231"/>
                <a:gd name="connsiteX4" fmla="*/ 25880 w 168590"/>
                <a:gd name="connsiteY4" fmla="*/ 26794 h 240231"/>
                <a:gd name="connsiteX5" fmla="*/ 37274 w 168590"/>
                <a:gd name="connsiteY5" fmla="*/ 0 h 2402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8590" h="240231">
                  <a:moveTo>
                    <a:pt x="145091" y="26794"/>
                  </a:moveTo>
                  <a:cubicBezTo>
                    <a:pt x="159751" y="76158"/>
                    <a:pt x="168590" y="131409"/>
                    <a:pt x="168590" y="154957"/>
                  </a:cubicBezTo>
                  <a:cubicBezTo>
                    <a:pt x="168590" y="202053"/>
                    <a:pt x="130850" y="240231"/>
                    <a:pt x="84295" y="240231"/>
                  </a:cubicBezTo>
                  <a:cubicBezTo>
                    <a:pt x="37740" y="240231"/>
                    <a:pt x="0" y="202053"/>
                    <a:pt x="0" y="154957"/>
                  </a:cubicBezTo>
                  <a:cubicBezTo>
                    <a:pt x="0" y="131409"/>
                    <a:pt x="10031" y="76158"/>
                    <a:pt x="25880" y="26794"/>
                  </a:cubicBezTo>
                  <a:lnTo>
                    <a:pt x="37274" y="0"/>
                  </a:lnTo>
                </a:path>
              </a:pathLst>
            </a:custGeom>
            <a:solidFill>
              <a:schemeClr val="accent2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4" name="月 83">
              <a:extLst>
                <a:ext uri="{FF2B5EF4-FFF2-40B4-BE49-F238E27FC236}">
                  <a16:creationId xmlns:a16="http://schemas.microsoft.com/office/drawing/2014/main" id="{78FB468D-D2D5-441F-8039-D7662E9612D5}"/>
                </a:ext>
              </a:extLst>
            </p:cNvPr>
            <p:cNvSpPr/>
            <p:nvPr/>
          </p:nvSpPr>
          <p:spPr>
            <a:xfrm rot="18000000" flipH="1">
              <a:off x="7392681" y="3574396"/>
              <a:ext cx="392210" cy="765401"/>
            </a:xfrm>
            <a:prstGeom prst="moon">
              <a:avLst>
                <a:gd name="adj" fmla="val 80533"/>
              </a:avLst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85" name="フリーフォーム: 図形 84">
              <a:extLst>
                <a:ext uri="{FF2B5EF4-FFF2-40B4-BE49-F238E27FC236}">
                  <a16:creationId xmlns:a16="http://schemas.microsoft.com/office/drawing/2014/main" id="{6B52F578-D905-437D-B553-576D0422578D}"/>
                </a:ext>
              </a:extLst>
            </p:cNvPr>
            <p:cNvSpPr/>
            <p:nvPr/>
          </p:nvSpPr>
          <p:spPr>
            <a:xfrm>
              <a:off x="6746539" y="3843338"/>
              <a:ext cx="1084028" cy="1789585"/>
            </a:xfrm>
            <a:custGeom>
              <a:avLst/>
              <a:gdLst>
                <a:gd name="connsiteX0" fmla="*/ 448541 w 897082"/>
                <a:gd name="connsiteY0" fmla="*/ 0 h 1466720"/>
                <a:gd name="connsiteX1" fmla="*/ 897082 w 897082"/>
                <a:gd name="connsiteY1" fmla="*/ 448541 h 1466720"/>
                <a:gd name="connsiteX2" fmla="*/ 897082 w 897082"/>
                <a:gd name="connsiteY2" fmla="*/ 572384 h 1466720"/>
                <a:gd name="connsiteX3" fmla="*/ 623133 w 897082"/>
                <a:gd name="connsiteY3" fmla="*/ 985676 h 1466720"/>
                <a:gd name="connsiteX4" fmla="*/ 564119 w 897082"/>
                <a:gd name="connsiteY4" fmla="*/ 1003996 h 1466720"/>
                <a:gd name="connsiteX5" fmla="*/ 575827 w 897082"/>
                <a:gd name="connsiteY5" fmla="*/ 1118635 h 1466720"/>
                <a:gd name="connsiteX6" fmla="*/ 603105 w 897082"/>
                <a:gd name="connsiteY6" fmla="*/ 1118635 h 1466720"/>
                <a:gd name="connsiteX7" fmla="*/ 786798 w 897082"/>
                <a:gd name="connsiteY7" fmla="*/ 1292678 h 1466720"/>
                <a:gd name="connsiteX8" fmla="*/ 786797 w 897082"/>
                <a:gd name="connsiteY8" fmla="*/ 1466720 h 1466720"/>
                <a:gd name="connsiteX9" fmla="*/ 188668 w 897082"/>
                <a:gd name="connsiteY9" fmla="*/ 1466720 h 1466720"/>
                <a:gd name="connsiteX10" fmla="*/ 188668 w 897082"/>
                <a:gd name="connsiteY10" fmla="*/ 1292678 h 1466720"/>
                <a:gd name="connsiteX11" fmla="*/ 300860 w 897082"/>
                <a:gd name="connsiteY11" fmla="*/ 1132312 h 1466720"/>
                <a:gd name="connsiteX12" fmla="*/ 352270 w 897082"/>
                <a:gd name="connsiteY12" fmla="*/ 1122478 h 1466720"/>
                <a:gd name="connsiteX13" fmla="*/ 363516 w 897082"/>
                <a:gd name="connsiteY13" fmla="*/ 1012354 h 1466720"/>
                <a:gd name="connsiteX14" fmla="*/ 358144 w 897082"/>
                <a:gd name="connsiteY14" fmla="*/ 1011812 h 1466720"/>
                <a:gd name="connsiteX15" fmla="*/ 0 w 897082"/>
                <a:gd name="connsiteY15" fmla="*/ 572384 h 1466720"/>
                <a:gd name="connsiteX16" fmla="*/ 0 w 897082"/>
                <a:gd name="connsiteY16" fmla="*/ 448541 h 1466720"/>
                <a:gd name="connsiteX17" fmla="*/ 448541 w 897082"/>
                <a:gd name="connsiteY17" fmla="*/ 0 h 1466720"/>
                <a:gd name="connsiteX0" fmla="*/ 448541 w 897082"/>
                <a:gd name="connsiteY0" fmla="*/ 0 h 1466720"/>
                <a:gd name="connsiteX1" fmla="*/ 897082 w 897082"/>
                <a:gd name="connsiteY1" fmla="*/ 448541 h 1466720"/>
                <a:gd name="connsiteX2" fmla="*/ 897082 w 897082"/>
                <a:gd name="connsiteY2" fmla="*/ 572384 h 1466720"/>
                <a:gd name="connsiteX3" fmla="*/ 623133 w 897082"/>
                <a:gd name="connsiteY3" fmla="*/ 985676 h 1466720"/>
                <a:gd name="connsiteX4" fmla="*/ 564119 w 897082"/>
                <a:gd name="connsiteY4" fmla="*/ 1003996 h 1466720"/>
                <a:gd name="connsiteX5" fmla="*/ 575827 w 897082"/>
                <a:gd name="connsiteY5" fmla="*/ 1118635 h 1466720"/>
                <a:gd name="connsiteX6" fmla="*/ 603105 w 897082"/>
                <a:gd name="connsiteY6" fmla="*/ 1118635 h 1466720"/>
                <a:gd name="connsiteX7" fmla="*/ 786798 w 897082"/>
                <a:gd name="connsiteY7" fmla="*/ 1292678 h 1466720"/>
                <a:gd name="connsiteX8" fmla="*/ 786797 w 897082"/>
                <a:gd name="connsiteY8" fmla="*/ 1466720 h 1466720"/>
                <a:gd name="connsiteX9" fmla="*/ 188668 w 897082"/>
                <a:gd name="connsiteY9" fmla="*/ 1466720 h 1466720"/>
                <a:gd name="connsiteX10" fmla="*/ 188668 w 897082"/>
                <a:gd name="connsiteY10" fmla="*/ 1292678 h 1466720"/>
                <a:gd name="connsiteX11" fmla="*/ 300860 w 897082"/>
                <a:gd name="connsiteY11" fmla="*/ 1132312 h 1466720"/>
                <a:gd name="connsiteX12" fmla="*/ 352270 w 897082"/>
                <a:gd name="connsiteY12" fmla="*/ 1122478 h 1466720"/>
                <a:gd name="connsiteX13" fmla="*/ 363516 w 897082"/>
                <a:gd name="connsiteY13" fmla="*/ 1012354 h 1466720"/>
                <a:gd name="connsiteX14" fmla="*/ 358144 w 897082"/>
                <a:gd name="connsiteY14" fmla="*/ 1011812 h 1466720"/>
                <a:gd name="connsiteX15" fmla="*/ 0 w 897082"/>
                <a:gd name="connsiteY15" fmla="*/ 572384 h 1466720"/>
                <a:gd name="connsiteX16" fmla="*/ 0 w 897082"/>
                <a:gd name="connsiteY16" fmla="*/ 448541 h 1466720"/>
                <a:gd name="connsiteX17" fmla="*/ 448541 w 897082"/>
                <a:gd name="connsiteY17" fmla="*/ 0 h 1466720"/>
                <a:gd name="connsiteX0" fmla="*/ 448541 w 897082"/>
                <a:gd name="connsiteY0" fmla="*/ 0 h 1466720"/>
                <a:gd name="connsiteX1" fmla="*/ 897082 w 897082"/>
                <a:gd name="connsiteY1" fmla="*/ 448541 h 1466720"/>
                <a:gd name="connsiteX2" fmla="*/ 897082 w 897082"/>
                <a:gd name="connsiteY2" fmla="*/ 572384 h 1466720"/>
                <a:gd name="connsiteX3" fmla="*/ 623133 w 897082"/>
                <a:gd name="connsiteY3" fmla="*/ 985676 h 1466720"/>
                <a:gd name="connsiteX4" fmla="*/ 564119 w 897082"/>
                <a:gd name="connsiteY4" fmla="*/ 1003996 h 1466720"/>
                <a:gd name="connsiteX5" fmla="*/ 575827 w 897082"/>
                <a:gd name="connsiteY5" fmla="*/ 1118635 h 1466720"/>
                <a:gd name="connsiteX6" fmla="*/ 603105 w 897082"/>
                <a:gd name="connsiteY6" fmla="*/ 1118635 h 1466720"/>
                <a:gd name="connsiteX7" fmla="*/ 786798 w 897082"/>
                <a:gd name="connsiteY7" fmla="*/ 1292678 h 1466720"/>
                <a:gd name="connsiteX8" fmla="*/ 786797 w 897082"/>
                <a:gd name="connsiteY8" fmla="*/ 1466720 h 1466720"/>
                <a:gd name="connsiteX9" fmla="*/ 188668 w 897082"/>
                <a:gd name="connsiteY9" fmla="*/ 1466720 h 1466720"/>
                <a:gd name="connsiteX10" fmla="*/ 188668 w 897082"/>
                <a:gd name="connsiteY10" fmla="*/ 1292678 h 1466720"/>
                <a:gd name="connsiteX11" fmla="*/ 300860 w 897082"/>
                <a:gd name="connsiteY11" fmla="*/ 1132312 h 1466720"/>
                <a:gd name="connsiteX12" fmla="*/ 352270 w 897082"/>
                <a:gd name="connsiteY12" fmla="*/ 1122478 h 1466720"/>
                <a:gd name="connsiteX13" fmla="*/ 363516 w 897082"/>
                <a:gd name="connsiteY13" fmla="*/ 1012354 h 1466720"/>
                <a:gd name="connsiteX14" fmla="*/ 300828 w 897082"/>
                <a:gd name="connsiteY14" fmla="*/ 992048 h 1466720"/>
                <a:gd name="connsiteX15" fmla="*/ 0 w 897082"/>
                <a:gd name="connsiteY15" fmla="*/ 572384 h 1466720"/>
                <a:gd name="connsiteX16" fmla="*/ 0 w 897082"/>
                <a:gd name="connsiteY16" fmla="*/ 448541 h 1466720"/>
                <a:gd name="connsiteX17" fmla="*/ 448541 w 897082"/>
                <a:gd name="connsiteY17" fmla="*/ 0 h 1466720"/>
                <a:gd name="connsiteX0" fmla="*/ 448541 w 897082"/>
                <a:gd name="connsiteY0" fmla="*/ 0 h 1466720"/>
                <a:gd name="connsiteX1" fmla="*/ 897082 w 897082"/>
                <a:gd name="connsiteY1" fmla="*/ 448541 h 1466720"/>
                <a:gd name="connsiteX2" fmla="*/ 897082 w 897082"/>
                <a:gd name="connsiteY2" fmla="*/ 572384 h 1466720"/>
                <a:gd name="connsiteX3" fmla="*/ 623133 w 897082"/>
                <a:gd name="connsiteY3" fmla="*/ 985676 h 1466720"/>
                <a:gd name="connsiteX4" fmla="*/ 564119 w 897082"/>
                <a:gd name="connsiteY4" fmla="*/ 1003996 h 1466720"/>
                <a:gd name="connsiteX5" fmla="*/ 575827 w 897082"/>
                <a:gd name="connsiteY5" fmla="*/ 1118635 h 1466720"/>
                <a:gd name="connsiteX6" fmla="*/ 603105 w 897082"/>
                <a:gd name="connsiteY6" fmla="*/ 1118635 h 1466720"/>
                <a:gd name="connsiteX7" fmla="*/ 786798 w 897082"/>
                <a:gd name="connsiteY7" fmla="*/ 1292678 h 1466720"/>
                <a:gd name="connsiteX8" fmla="*/ 786797 w 897082"/>
                <a:gd name="connsiteY8" fmla="*/ 1466720 h 1466720"/>
                <a:gd name="connsiteX9" fmla="*/ 188668 w 897082"/>
                <a:gd name="connsiteY9" fmla="*/ 1466720 h 1466720"/>
                <a:gd name="connsiteX10" fmla="*/ 188668 w 897082"/>
                <a:gd name="connsiteY10" fmla="*/ 1292678 h 1466720"/>
                <a:gd name="connsiteX11" fmla="*/ 300860 w 897082"/>
                <a:gd name="connsiteY11" fmla="*/ 1132312 h 1466720"/>
                <a:gd name="connsiteX12" fmla="*/ 352270 w 897082"/>
                <a:gd name="connsiteY12" fmla="*/ 1122478 h 1466720"/>
                <a:gd name="connsiteX13" fmla="*/ 363516 w 897082"/>
                <a:gd name="connsiteY13" fmla="*/ 1012354 h 1466720"/>
                <a:gd name="connsiteX14" fmla="*/ 300828 w 897082"/>
                <a:gd name="connsiteY14" fmla="*/ 992048 h 1466720"/>
                <a:gd name="connsiteX15" fmla="*/ 0 w 897082"/>
                <a:gd name="connsiteY15" fmla="*/ 572384 h 1466720"/>
                <a:gd name="connsiteX16" fmla="*/ 0 w 897082"/>
                <a:gd name="connsiteY16" fmla="*/ 448541 h 1466720"/>
                <a:gd name="connsiteX17" fmla="*/ 448541 w 897082"/>
                <a:gd name="connsiteY17" fmla="*/ 0 h 1466720"/>
                <a:gd name="connsiteX0" fmla="*/ 448541 w 897082"/>
                <a:gd name="connsiteY0" fmla="*/ 0 h 1466720"/>
                <a:gd name="connsiteX1" fmla="*/ 897082 w 897082"/>
                <a:gd name="connsiteY1" fmla="*/ 448541 h 1466720"/>
                <a:gd name="connsiteX2" fmla="*/ 897082 w 897082"/>
                <a:gd name="connsiteY2" fmla="*/ 572384 h 1466720"/>
                <a:gd name="connsiteX3" fmla="*/ 623133 w 897082"/>
                <a:gd name="connsiteY3" fmla="*/ 985676 h 1466720"/>
                <a:gd name="connsiteX4" fmla="*/ 564119 w 897082"/>
                <a:gd name="connsiteY4" fmla="*/ 1003996 h 1466720"/>
                <a:gd name="connsiteX5" fmla="*/ 575827 w 897082"/>
                <a:gd name="connsiteY5" fmla="*/ 1118635 h 1466720"/>
                <a:gd name="connsiteX6" fmla="*/ 603105 w 897082"/>
                <a:gd name="connsiteY6" fmla="*/ 1118635 h 1466720"/>
                <a:gd name="connsiteX7" fmla="*/ 786798 w 897082"/>
                <a:gd name="connsiteY7" fmla="*/ 1292678 h 1466720"/>
                <a:gd name="connsiteX8" fmla="*/ 786797 w 897082"/>
                <a:gd name="connsiteY8" fmla="*/ 1466720 h 1466720"/>
                <a:gd name="connsiteX9" fmla="*/ 188668 w 897082"/>
                <a:gd name="connsiteY9" fmla="*/ 1466720 h 1466720"/>
                <a:gd name="connsiteX10" fmla="*/ 188668 w 897082"/>
                <a:gd name="connsiteY10" fmla="*/ 1292678 h 1466720"/>
                <a:gd name="connsiteX11" fmla="*/ 300860 w 897082"/>
                <a:gd name="connsiteY11" fmla="*/ 1132312 h 1466720"/>
                <a:gd name="connsiteX12" fmla="*/ 352270 w 897082"/>
                <a:gd name="connsiteY12" fmla="*/ 1122478 h 1466720"/>
                <a:gd name="connsiteX13" fmla="*/ 363516 w 897082"/>
                <a:gd name="connsiteY13" fmla="*/ 1012354 h 1466720"/>
                <a:gd name="connsiteX14" fmla="*/ 300828 w 897082"/>
                <a:gd name="connsiteY14" fmla="*/ 992048 h 1466720"/>
                <a:gd name="connsiteX15" fmla="*/ 0 w 897082"/>
                <a:gd name="connsiteY15" fmla="*/ 572384 h 1466720"/>
                <a:gd name="connsiteX16" fmla="*/ 0 w 897082"/>
                <a:gd name="connsiteY16" fmla="*/ 448541 h 1466720"/>
                <a:gd name="connsiteX17" fmla="*/ 448541 w 897082"/>
                <a:gd name="connsiteY17" fmla="*/ 0 h 1466720"/>
                <a:gd name="connsiteX0" fmla="*/ 448541 w 897082"/>
                <a:gd name="connsiteY0" fmla="*/ 0 h 1466720"/>
                <a:gd name="connsiteX1" fmla="*/ 897082 w 897082"/>
                <a:gd name="connsiteY1" fmla="*/ 448541 h 1466720"/>
                <a:gd name="connsiteX2" fmla="*/ 897082 w 897082"/>
                <a:gd name="connsiteY2" fmla="*/ 572384 h 1466720"/>
                <a:gd name="connsiteX3" fmla="*/ 623133 w 897082"/>
                <a:gd name="connsiteY3" fmla="*/ 985676 h 1466720"/>
                <a:gd name="connsiteX4" fmla="*/ 564119 w 897082"/>
                <a:gd name="connsiteY4" fmla="*/ 1003996 h 1466720"/>
                <a:gd name="connsiteX5" fmla="*/ 575827 w 897082"/>
                <a:gd name="connsiteY5" fmla="*/ 1118635 h 1466720"/>
                <a:gd name="connsiteX6" fmla="*/ 603105 w 897082"/>
                <a:gd name="connsiteY6" fmla="*/ 1118635 h 1466720"/>
                <a:gd name="connsiteX7" fmla="*/ 786798 w 897082"/>
                <a:gd name="connsiteY7" fmla="*/ 1292678 h 1466720"/>
                <a:gd name="connsiteX8" fmla="*/ 786797 w 897082"/>
                <a:gd name="connsiteY8" fmla="*/ 1466720 h 1466720"/>
                <a:gd name="connsiteX9" fmla="*/ 188668 w 897082"/>
                <a:gd name="connsiteY9" fmla="*/ 1466720 h 1466720"/>
                <a:gd name="connsiteX10" fmla="*/ 188668 w 897082"/>
                <a:gd name="connsiteY10" fmla="*/ 1292678 h 1466720"/>
                <a:gd name="connsiteX11" fmla="*/ 300860 w 897082"/>
                <a:gd name="connsiteY11" fmla="*/ 1132312 h 1466720"/>
                <a:gd name="connsiteX12" fmla="*/ 352270 w 897082"/>
                <a:gd name="connsiteY12" fmla="*/ 1122478 h 1466720"/>
                <a:gd name="connsiteX13" fmla="*/ 363516 w 897082"/>
                <a:gd name="connsiteY13" fmla="*/ 1012354 h 1466720"/>
                <a:gd name="connsiteX14" fmla="*/ 300828 w 897082"/>
                <a:gd name="connsiteY14" fmla="*/ 992048 h 1466720"/>
                <a:gd name="connsiteX15" fmla="*/ 0 w 897082"/>
                <a:gd name="connsiteY15" fmla="*/ 572384 h 1466720"/>
                <a:gd name="connsiteX16" fmla="*/ 0 w 897082"/>
                <a:gd name="connsiteY16" fmla="*/ 448541 h 1466720"/>
                <a:gd name="connsiteX17" fmla="*/ 448541 w 897082"/>
                <a:gd name="connsiteY17" fmla="*/ 0 h 1466720"/>
                <a:gd name="connsiteX0" fmla="*/ 448541 w 897082"/>
                <a:gd name="connsiteY0" fmla="*/ 0 h 1466720"/>
                <a:gd name="connsiteX1" fmla="*/ 897082 w 897082"/>
                <a:gd name="connsiteY1" fmla="*/ 448541 h 1466720"/>
                <a:gd name="connsiteX2" fmla="*/ 897082 w 897082"/>
                <a:gd name="connsiteY2" fmla="*/ 572384 h 1466720"/>
                <a:gd name="connsiteX3" fmla="*/ 623133 w 897082"/>
                <a:gd name="connsiteY3" fmla="*/ 985676 h 1466720"/>
                <a:gd name="connsiteX4" fmla="*/ 564119 w 897082"/>
                <a:gd name="connsiteY4" fmla="*/ 1003996 h 1466720"/>
                <a:gd name="connsiteX5" fmla="*/ 575827 w 897082"/>
                <a:gd name="connsiteY5" fmla="*/ 1118635 h 1466720"/>
                <a:gd name="connsiteX6" fmla="*/ 603105 w 897082"/>
                <a:gd name="connsiteY6" fmla="*/ 1118635 h 1466720"/>
                <a:gd name="connsiteX7" fmla="*/ 786798 w 897082"/>
                <a:gd name="connsiteY7" fmla="*/ 1292678 h 1466720"/>
                <a:gd name="connsiteX8" fmla="*/ 786797 w 897082"/>
                <a:gd name="connsiteY8" fmla="*/ 1466720 h 1466720"/>
                <a:gd name="connsiteX9" fmla="*/ 188668 w 897082"/>
                <a:gd name="connsiteY9" fmla="*/ 1466720 h 1466720"/>
                <a:gd name="connsiteX10" fmla="*/ 188668 w 897082"/>
                <a:gd name="connsiteY10" fmla="*/ 1292678 h 1466720"/>
                <a:gd name="connsiteX11" fmla="*/ 300860 w 897082"/>
                <a:gd name="connsiteY11" fmla="*/ 1132312 h 1466720"/>
                <a:gd name="connsiteX12" fmla="*/ 352270 w 897082"/>
                <a:gd name="connsiteY12" fmla="*/ 1122478 h 1466720"/>
                <a:gd name="connsiteX13" fmla="*/ 363516 w 897082"/>
                <a:gd name="connsiteY13" fmla="*/ 1012354 h 1466720"/>
                <a:gd name="connsiteX14" fmla="*/ 275135 w 897082"/>
                <a:gd name="connsiteY14" fmla="*/ 982166 h 1466720"/>
                <a:gd name="connsiteX15" fmla="*/ 0 w 897082"/>
                <a:gd name="connsiteY15" fmla="*/ 572384 h 1466720"/>
                <a:gd name="connsiteX16" fmla="*/ 0 w 897082"/>
                <a:gd name="connsiteY16" fmla="*/ 448541 h 1466720"/>
                <a:gd name="connsiteX17" fmla="*/ 448541 w 897082"/>
                <a:gd name="connsiteY17" fmla="*/ 0 h 1466720"/>
                <a:gd name="connsiteX0" fmla="*/ 448541 w 897082"/>
                <a:gd name="connsiteY0" fmla="*/ 0 h 1466720"/>
                <a:gd name="connsiteX1" fmla="*/ 897082 w 897082"/>
                <a:gd name="connsiteY1" fmla="*/ 448541 h 1466720"/>
                <a:gd name="connsiteX2" fmla="*/ 897082 w 897082"/>
                <a:gd name="connsiteY2" fmla="*/ 572384 h 1466720"/>
                <a:gd name="connsiteX3" fmla="*/ 623133 w 897082"/>
                <a:gd name="connsiteY3" fmla="*/ 985676 h 1466720"/>
                <a:gd name="connsiteX4" fmla="*/ 564119 w 897082"/>
                <a:gd name="connsiteY4" fmla="*/ 1003996 h 1466720"/>
                <a:gd name="connsiteX5" fmla="*/ 575827 w 897082"/>
                <a:gd name="connsiteY5" fmla="*/ 1118635 h 1466720"/>
                <a:gd name="connsiteX6" fmla="*/ 603105 w 897082"/>
                <a:gd name="connsiteY6" fmla="*/ 1118635 h 1466720"/>
                <a:gd name="connsiteX7" fmla="*/ 786798 w 897082"/>
                <a:gd name="connsiteY7" fmla="*/ 1292678 h 1466720"/>
                <a:gd name="connsiteX8" fmla="*/ 786797 w 897082"/>
                <a:gd name="connsiteY8" fmla="*/ 1466720 h 1466720"/>
                <a:gd name="connsiteX9" fmla="*/ 188668 w 897082"/>
                <a:gd name="connsiteY9" fmla="*/ 1466720 h 1466720"/>
                <a:gd name="connsiteX10" fmla="*/ 188668 w 897082"/>
                <a:gd name="connsiteY10" fmla="*/ 1292678 h 1466720"/>
                <a:gd name="connsiteX11" fmla="*/ 300860 w 897082"/>
                <a:gd name="connsiteY11" fmla="*/ 1132312 h 1466720"/>
                <a:gd name="connsiteX12" fmla="*/ 352270 w 897082"/>
                <a:gd name="connsiteY12" fmla="*/ 1122478 h 1466720"/>
                <a:gd name="connsiteX13" fmla="*/ 363516 w 897082"/>
                <a:gd name="connsiteY13" fmla="*/ 1012354 h 1466720"/>
                <a:gd name="connsiteX14" fmla="*/ 275135 w 897082"/>
                <a:gd name="connsiteY14" fmla="*/ 982166 h 1466720"/>
                <a:gd name="connsiteX15" fmla="*/ 0 w 897082"/>
                <a:gd name="connsiteY15" fmla="*/ 572384 h 1466720"/>
                <a:gd name="connsiteX16" fmla="*/ 0 w 897082"/>
                <a:gd name="connsiteY16" fmla="*/ 448541 h 1466720"/>
                <a:gd name="connsiteX17" fmla="*/ 448541 w 897082"/>
                <a:gd name="connsiteY17" fmla="*/ 0 h 1466720"/>
                <a:gd name="connsiteX0" fmla="*/ 448541 w 897082"/>
                <a:gd name="connsiteY0" fmla="*/ 0 h 1466720"/>
                <a:gd name="connsiteX1" fmla="*/ 897082 w 897082"/>
                <a:gd name="connsiteY1" fmla="*/ 448541 h 1466720"/>
                <a:gd name="connsiteX2" fmla="*/ 897082 w 897082"/>
                <a:gd name="connsiteY2" fmla="*/ 572384 h 1466720"/>
                <a:gd name="connsiteX3" fmla="*/ 623133 w 897082"/>
                <a:gd name="connsiteY3" fmla="*/ 985676 h 1466720"/>
                <a:gd name="connsiteX4" fmla="*/ 564119 w 897082"/>
                <a:gd name="connsiteY4" fmla="*/ 1003996 h 1466720"/>
                <a:gd name="connsiteX5" fmla="*/ 575827 w 897082"/>
                <a:gd name="connsiteY5" fmla="*/ 1118635 h 1466720"/>
                <a:gd name="connsiteX6" fmla="*/ 603105 w 897082"/>
                <a:gd name="connsiteY6" fmla="*/ 1118635 h 1466720"/>
                <a:gd name="connsiteX7" fmla="*/ 786798 w 897082"/>
                <a:gd name="connsiteY7" fmla="*/ 1292678 h 1466720"/>
                <a:gd name="connsiteX8" fmla="*/ 786797 w 897082"/>
                <a:gd name="connsiteY8" fmla="*/ 1466720 h 1466720"/>
                <a:gd name="connsiteX9" fmla="*/ 188668 w 897082"/>
                <a:gd name="connsiteY9" fmla="*/ 1466720 h 1466720"/>
                <a:gd name="connsiteX10" fmla="*/ 188668 w 897082"/>
                <a:gd name="connsiteY10" fmla="*/ 1292678 h 1466720"/>
                <a:gd name="connsiteX11" fmla="*/ 300860 w 897082"/>
                <a:gd name="connsiteY11" fmla="*/ 1132312 h 1466720"/>
                <a:gd name="connsiteX12" fmla="*/ 352270 w 897082"/>
                <a:gd name="connsiteY12" fmla="*/ 1122478 h 1466720"/>
                <a:gd name="connsiteX13" fmla="*/ 363516 w 897082"/>
                <a:gd name="connsiteY13" fmla="*/ 1012354 h 1466720"/>
                <a:gd name="connsiteX14" fmla="*/ 275135 w 897082"/>
                <a:gd name="connsiteY14" fmla="*/ 960426 h 1466720"/>
                <a:gd name="connsiteX15" fmla="*/ 0 w 897082"/>
                <a:gd name="connsiteY15" fmla="*/ 572384 h 1466720"/>
                <a:gd name="connsiteX16" fmla="*/ 0 w 897082"/>
                <a:gd name="connsiteY16" fmla="*/ 448541 h 1466720"/>
                <a:gd name="connsiteX17" fmla="*/ 448541 w 897082"/>
                <a:gd name="connsiteY17" fmla="*/ 0 h 1466720"/>
                <a:gd name="connsiteX0" fmla="*/ 448541 w 897082"/>
                <a:gd name="connsiteY0" fmla="*/ 0 h 1466720"/>
                <a:gd name="connsiteX1" fmla="*/ 897082 w 897082"/>
                <a:gd name="connsiteY1" fmla="*/ 448541 h 1466720"/>
                <a:gd name="connsiteX2" fmla="*/ 897082 w 897082"/>
                <a:gd name="connsiteY2" fmla="*/ 572384 h 1466720"/>
                <a:gd name="connsiteX3" fmla="*/ 623133 w 897082"/>
                <a:gd name="connsiteY3" fmla="*/ 985676 h 1466720"/>
                <a:gd name="connsiteX4" fmla="*/ 564119 w 897082"/>
                <a:gd name="connsiteY4" fmla="*/ 1003996 h 1466720"/>
                <a:gd name="connsiteX5" fmla="*/ 575827 w 897082"/>
                <a:gd name="connsiteY5" fmla="*/ 1118635 h 1466720"/>
                <a:gd name="connsiteX6" fmla="*/ 603105 w 897082"/>
                <a:gd name="connsiteY6" fmla="*/ 1118635 h 1466720"/>
                <a:gd name="connsiteX7" fmla="*/ 786798 w 897082"/>
                <a:gd name="connsiteY7" fmla="*/ 1292678 h 1466720"/>
                <a:gd name="connsiteX8" fmla="*/ 786797 w 897082"/>
                <a:gd name="connsiteY8" fmla="*/ 1466720 h 1466720"/>
                <a:gd name="connsiteX9" fmla="*/ 188668 w 897082"/>
                <a:gd name="connsiteY9" fmla="*/ 1466720 h 1466720"/>
                <a:gd name="connsiteX10" fmla="*/ 188668 w 897082"/>
                <a:gd name="connsiteY10" fmla="*/ 1292678 h 1466720"/>
                <a:gd name="connsiteX11" fmla="*/ 300860 w 897082"/>
                <a:gd name="connsiteY11" fmla="*/ 1132312 h 1466720"/>
                <a:gd name="connsiteX12" fmla="*/ 352270 w 897082"/>
                <a:gd name="connsiteY12" fmla="*/ 1122478 h 1466720"/>
                <a:gd name="connsiteX13" fmla="*/ 363516 w 897082"/>
                <a:gd name="connsiteY13" fmla="*/ 1012354 h 1466720"/>
                <a:gd name="connsiteX14" fmla="*/ 275135 w 897082"/>
                <a:gd name="connsiteY14" fmla="*/ 960426 h 1466720"/>
                <a:gd name="connsiteX15" fmla="*/ 0 w 897082"/>
                <a:gd name="connsiteY15" fmla="*/ 572384 h 1466720"/>
                <a:gd name="connsiteX16" fmla="*/ 0 w 897082"/>
                <a:gd name="connsiteY16" fmla="*/ 448541 h 1466720"/>
                <a:gd name="connsiteX17" fmla="*/ 448541 w 897082"/>
                <a:gd name="connsiteY17" fmla="*/ 0 h 1466720"/>
                <a:gd name="connsiteX0" fmla="*/ 448541 w 897082"/>
                <a:gd name="connsiteY0" fmla="*/ 0 h 1466720"/>
                <a:gd name="connsiteX1" fmla="*/ 897082 w 897082"/>
                <a:gd name="connsiteY1" fmla="*/ 448541 h 1466720"/>
                <a:gd name="connsiteX2" fmla="*/ 897082 w 897082"/>
                <a:gd name="connsiteY2" fmla="*/ 572384 h 1466720"/>
                <a:gd name="connsiteX3" fmla="*/ 623133 w 897082"/>
                <a:gd name="connsiteY3" fmla="*/ 985676 h 1466720"/>
                <a:gd name="connsiteX4" fmla="*/ 564119 w 897082"/>
                <a:gd name="connsiteY4" fmla="*/ 1003996 h 1466720"/>
                <a:gd name="connsiteX5" fmla="*/ 575827 w 897082"/>
                <a:gd name="connsiteY5" fmla="*/ 1118635 h 1466720"/>
                <a:gd name="connsiteX6" fmla="*/ 603105 w 897082"/>
                <a:gd name="connsiteY6" fmla="*/ 1118635 h 1466720"/>
                <a:gd name="connsiteX7" fmla="*/ 786798 w 897082"/>
                <a:gd name="connsiteY7" fmla="*/ 1292678 h 1466720"/>
                <a:gd name="connsiteX8" fmla="*/ 786797 w 897082"/>
                <a:gd name="connsiteY8" fmla="*/ 1466720 h 1466720"/>
                <a:gd name="connsiteX9" fmla="*/ 188668 w 897082"/>
                <a:gd name="connsiteY9" fmla="*/ 1466720 h 1466720"/>
                <a:gd name="connsiteX10" fmla="*/ 188668 w 897082"/>
                <a:gd name="connsiteY10" fmla="*/ 1292678 h 1466720"/>
                <a:gd name="connsiteX11" fmla="*/ 300860 w 897082"/>
                <a:gd name="connsiteY11" fmla="*/ 1132312 h 1466720"/>
                <a:gd name="connsiteX12" fmla="*/ 352270 w 897082"/>
                <a:gd name="connsiteY12" fmla="*/ 1122478 h 1466720"/>
                <a:gd name="connsiteX13" fmla="*/ 363516 w 897082"/>
                <a:gd name="connsiteY13" fmla="*/ 1012354 h 1466720"/>
                <a:gd name="connsiteX14" fmla="*/ 275135 w 897082"/>
                <a:gd name="connsiteY14" fmla="*/ 960426 h 1466720"/>
                <a:gd name="connsiteX15" fmla="*/ 0 w 897082"/>
                <a:gd name="connsiteY15" fmla="*/ 572384 h 1466720"/>
                <a:gd name="connsiteX16" fmla="*/ 0 w 897082"/>
                <a:gd name="connsiteY16" fmla="*/ 448541 h 1466720"/>
                <a:gd name="connsiteX17" fmla="*/ 448541 w 897082"/>
                <a:gd name="connsiteY17" fmla="*/ 0 h 1466720"/>
                <a:gd name="connsiteX0" fmla="*/ 448541 w 897082"/>
                <a:gd name="connsiteY0" fmla="*/ 0 h 1466720"/>
                <a:gd name="connsiteX1" fmla="*/ 897082 w 897082"/>
                <a:gd name="connsiteY1" fmla="*/ 448541 h 1466720"/>
                <a:gd name="connsiteX2" fmla="*/ 897082 w 897082"/>
                <a:gd name="connsiteY2" fmla="*/ 572384 h 1466720"/>
                <a:gd name="connsiteX3" fmla="*/ 623133 w 897082"/>
                <a:gd name="connsiteY3" fmla="*/ 985676 h 1466720"/>
                <a:gd name="connsiteX4" fmla="*/ 564119 w 897082"/>
                <a:gd name="connsiteY4" fmla="*/ 1003996 h 1466720"/>
                <a:gd name="connsiteX5" fmla="*/ 575827 w 897082"/>
                <a:gd name="connsiteY5" fmla="*/ 1118635 h 1466720"/>
                <a:gd name="connsiteX6" fmla="*/ 603105 w 897082"/>
                <a:gd name="connsiteY6" fmla="*/ 1118635 h 1466720"/>
                <a:gd name="connsiteX7" fmla="*/ 786798 w 897082"/>
                <a:gd name="connsiteY7" fmla="*/ 1292678 h 1466720"/>
                <a:gd name="connsiteX8" fmla="*/ 786797 w 897082"/>
                <a:gd name="connsiteY8" fmla="*/ 1466720 h 1466720"/>
                <a:gd name="connsiteX9" fmla="*/ 188668 w 897082"/>
                <a:gd name="connsiteY9" fmla="*/ 1466720 h 1466720"/>
                <a:gd name="connsiteX10" fmla="*/ 188668 w 897082"/>
                <a:gd name="connsiteY10" fmla="*/ 1292678 h 1466720"/>
                <a:gd name="connsiteX11" fmla="*/ 300860 w 897082"/>
                <a:gd name="connsiteY11" fmla="*/ 1132312 h 1466720"/>
                <a:gd name="connsiteX12" fmla="*/ 352270 w 897082"/>
                <a:gd name="connsiteY12" fmla="*/ 1122478 h 1466720"/>
                <a:gd name="connsiteX13" fmla="*/ 363516 w 897082"/>
                <a:gd name="connsiteY13" fmla="*/ 1012354 h 1466720"/>
                <a:gd name="connsiteX14" fmla="*/ 275135 w 897082"/>
                <a:gd name="connsiteY14" fmla="*/ 960426 h 1466720"/>
                <a:gd name="connsiteX15" fmla="*/ 0 w 897082"/>
                <a:gd name="connsiteY15" fmla="*/ 572384 h 1466720"/>
                <a:gd name="connsiteX16" fmla="*/ 0 w 897082"/>
                <a:gd name="connsiteY16" fmla="*/ 448541 h 1466720"/>
                <a:gd name="connsiteX17" fmla="*/ 448541 w 897082"/>
                <a:gd name="connsiteY17" fmla="*/ 0 h 1466720"/>
                <a:gd name="connsiteX0" fmla="*/ 451176 w 899717"/>
                <a:gd name="connsiteY0" fmla="*/ 0 h 1466720"/>
                <a:gd name="connsiteX1" fmla="*/ 899717 w 899717"/>
                <a:gd name="connsiteY1" fmla="*/ 448541 h 1466720"/>
                <a:gd name="connsiteX2" fmla="*/ 899717 w 899717"/>
                <a:gd name="connsiteY2" fmla="*/ 572384 h 1466720"/>
                <a:gd name="connsiteX3" fmla="*/ 625768 w 899717"/>
                <a:gd name="connsiteY3" fmla="*/ 985676 h 1466720"/>
                <a:gd name="connsiteX4" fmla="*/ 566754 w 899717"/>
                <a:gd name="connsiteY4" fmla="*/ 1003996 h 1466720"/>
                <a:gd name="connsiteX5" fmla="*/ 578462 w 899717"/>
                <a:gd name="connsiteY5" fmla="*/ 1118635 h 1466720"/>
                <a:gd name="connsiteX6" fmla="*/ 605740 w 899717"/>
                <a:gd name="connsiteY6" fmla="*/ 1118635 h 1466720"/>
                <a:gd name="connsiteX7" fmla="*/ 789433 w 899717"/>
                <a:gd name="connsiteY7" fmla="*/ 1292678 h 1466720"/>
                <a:gd name="connsiteX8" fmla="*/ 789432 w 899717"/>
                <a:gd name="connsiteY8" fmla="*/ 1466720 h 1466720"/>
                <a:gd name="connsiteX9" fmla="*/ 191303 w 899717"/>
                <a:gd name="connsiteY9" fmla="*/ 1466720 h 1466720"/>
                <a:gd name="connsiteX10" fmla="*/ 191303 w 899717"/>
                <a:gd name="connsiteY10" fmla="*/ 1292678 h 1466720"/>
                <a:gd name="connsiteX11" fmla="*/ 303495 w 899717"/>
                <a:gd name="connsiteY11" fmla="*/ 1132312 h 1466720"/>
                <a:gd name="connsiteX12" fmla="*/ 354905 w 899717"/>
                <a:gd name="connsiteY12" fmla="*/ 1122478 h 1466720"/>
                <a:gd name="connsiteX13" fmla="*/ 366151 w 899717"/>
                <a:gd name="connsiteY13" fmla="*/ 1012354 h 1466720"/>
                <a:gd name="connsiteX14" fmla="*/ 277770 w 899717"/>
                <a:gd name="connsiteY14" fmla="*/ 960426 h 1466720"/>
                <a:gd name="connsiteX15" fmla="*/ 2635 w 899717"/>
                <a:gd name="connsiteY15" fmla="*/ 572384 h 1466720"/>
                <a:gd name="connsiteX16" fmla="*/ 2635 w 899717"/>
                <a:gd name="connsiteY16" fmla="*/ 448541 h 1466720"/>
                <a:gd name="connsiteX17" fmla="*/ 451176 w 899717"/>
                <a:gd name="connsiteY17" fmla="*/ 0 h 1466720"/>
                <a:gd name="connsiteX0" fmla="*/ 451176 w 899717"/>
                <a:gd name="connsiteY0" fmla="*/ 0 h 1466720"/>
                <a:gd name="connsiteX1" fmla="*/ 899717 w 899717"/>
                <a:gd name="connsiteY1" fmla="*/ 448541 h 1466720"/>
                <a:gd name="connsiteX2" fmla="*/ 899717 w 899717"/>
                <a:gd name="connsiteY2" fmla="*/ 572384 h 1466720"/>
                <a:gd name="connsiteX3" fmla="*/ 625768 w 899717"/>
                <a:gd name="connsiteY3" fmla="*/ 985676 h 1466720"/>
                <a:gd name="connsiteX4" fmla="*/ 566754 w 899717"/>
                <a:gd name="connsiteY4" fmla="*/ 1003996 h 1466720"/>
                <a:gd name="connsiteX5" fmla="*/ 578462 w 899717"/>
                <a:gd name="connsiteY5" fmla="*/ 1118635 h 1466720"/>
                <a:gd name="connsiteX6" fmla="*/ 605740 w 899717"/>
                <a:gd name="connsiteY6" fmla="*/ 1118635 h 1466720"/>
                <a:gd name="connsiteX7" fmla="*/ 789433 w 899717"/>
                <a:gd name="connsiteY7" fmla="*/ 1292678 h 1466720"/>
                <a:gd name="connsiteX8" fmla="*/ 789432 w 899717"/>
                <a:gd name="connsiteY8" fmla="*/ 1466720 h 1466720"/>
                <a:gd name="connsiteX9" fmla="*/ 191303 w 899717"/>
                <a:gd name="connsiteY9" fmla="*/ 1466720 h 1466720"/>
                <a:gd name="connsiteX10" fmla="*/ 191303 w 899717"/>
                <a:gd name="connsiteY10" fmla="*/ 1292678 h 1466720"/>
                <a:gd name="connsiteX11" fmla="*/ 303495 w 899717"/>
                <a:gd name="connsiteY11" fmla="*/ 1132312 h 1466720"/>
                <a:gd name="connsiteX12" fmla="*/ 354905 w 899717"/>
                <a:gd name="connsiteY12" fmla="*/ 1122478 h 1466720"/>
                <a:gd name="connsiteX13" fmla="*/ 366151 w 899717"/>
                <a:gd name="connsiteY13" fmla="*/ 1012354 h 1466720"/>
                <a:gd name="connsiteX14" fmla="*/ 277770 w 899717"/>
                <a:gd name="connsiteY14" fmla="*/ 960426 h 1466720"/>
                <a:gd name="connsiteX15" fmla="*/ 2635 w 899717"/>
                <a:gd name="connsiteY15" fmla="*/ 572384 h 1466720"/>
                <a:gd name="connsiteX16" fmla="*/ 2635 w 899717"/>
                <a:gd name="connsiteY16" fmla="*/ 448541 h 1466720"/>
                <a:gd name="connsiteX17" fmla="*/ 451176 w 899717"/>
                <a:gd name="connsiteY17" fmla="*/ 0 h 1466720"/>
                <a:gd name="connsiteX0" fmla="*/ 451176 w 899717"/>
                <a:gd name="connsiteY0" fmla="*/ 0 h 1466720"/>
                <a:gd name="connsiteX1" fmla="*/ 899717 w 899717"/>
                <a:gd name="connsiteY1" fmla="*/ 448541 h 1466720"/>
                <a:gd name="connsiteX2" fmla="*/ 899717 w 899717"/>
                <a:gd name="connsiteY2" fmla="*/ 572384 h 1466720"/>
                <a:gd name="connsiteX3" fmla="*/ 625768 w 899717"/>
                <a:gd name="connsiteY3" fmla="*/ 985676 h 1466720"/>
                <a:gd name="connsiteX4" fmla="*/ 566754 w 899717"/>
                <a:gd name="connsiteY4" fmla="*/ 1003996 h 1466720"/>
                <a:gd name="connsiteX5" fmla="*/ 578462 w 899717"/>
                <a:gd name="connsiteY5" fmla="*/ 1118635 h 1466720"/>
                <a:gd name="connsiteX6" fmla="*/ 605740 w 899717"/>
                <a:gd name="connsiteY6" fmla="*/ 1118635 h 1466720"/>
                <a:gd name="connsiteX7" fmla="*/ 789433 w 899717"/>
                <a:gd name="connsiteY7" fmla="*/ 1292678 h 1466720"/>
                <a:gd name="connsiteX8" fmla="*/ 789432 w 899717"/>
                <a:gd name="connsiteY8" fmla="*/ 1466720 h 1466720"/>
                <a:gd name="connsiteX9" fmla="*/ 191303 w 899717"/>
                <a:gd name="connsiteY9" fmla="*/ 1466720 h 1466720"/>
                <a:gd name="connsiteX10" fmla="*/ 191303 w 899717"/>
                <a:gd name="connsiteY10" fmla="*/ 1292678 h 1466720"/>
                <a:gd name="connsiteX11" fmla="*/ 303495 w 899717"/>
                <a:gd name="connsiteY11" fmla="*/ 1132312 h 1466720"/>
                <a:gd name="connsiteX12" fmla="*/ 354905 w 899717"/>
                <a:gd name="connsiteY12" fmla="*/ 1122478 h 1466720"/>
                <a:gd name="connsiteX13" fmla="*/ 366151 w 899717"/>
                <a:gd name="connsiteY13" fmla="*/ 1012354 h 1466720"/>
                <a:gd name="connsiteX14" fmla="*/ 235607 w 899717"/>
                <a:gd name="connsiteY14" fmla="*/ 941980 h 1466720"/>
                <a:gd name="connsiteX15" fmla="*/ 2635 w 899717"/>
                <a:gd name="connsiteY15" fmla="*/ 572384 h 1466720"/>
                <a:gd name="connsiteX16" fmla="*/ 2635 w 899717"/>
                <a:gd name="connsiteY16" fmla="*/ 448541 h 1466720"/>
                <a:gd name="connsiteX17" fmla="*/ 451176 w 899717"/>
                <a:gd name="connsiteY17" fmla="*/ 0 h 1466720"/>
                <a:gd name="connsiteX0" fmla="*/ 451176 w 899717"/>
                <a:gd name="connsiteY0" fmla="*/ 0 h 1466720"/>
                <a:gd name="connsiteX1" fmla="*/ 899717 w 899717"/>
                <a:gd name="connsiteY1" fmla="*/ 448541 h 1466720"/>
                <a:gd name="connsiteX2" fmla="*/ 899717 w 899717"/>
                <a:gd name="connsiteY2" fmla="*/ 572384 h 1466720"/>
                <a:gd name="connsiteX3" fmla="*/ 625768 w 899717"/>
                <a:gd name="connsiteY3" fmla="*/ 985676 h 1466720"/>
                <a:gd name="connsiteX4" fmla="*/ 566754 w 899717"/>
                <a:gd name="connsiteY4" fmla="*/ 1003996 h 1466720"/>
                <a:gd name="connsiteX5" fmla="*/ 578462 w 899717"/>
                <a:gd name="connsiteY5" fmla="*/ 1118635 h 1466720"/>
                <a:gd name="connsiteX6" fmla="*/ 605740 w 899717"/>
                <a:gd name="connsiteY6" fmla="*/ 1118635 h 1466720"/>
                <a:gd name="connsiteX7" fmla="*/ 789433 w 899717"/>
                <a:gd name="connsiteY7" fmla="*/ 1292678 h 1466720"/>
                <a:gd name="connsiteX8" fmla="*/ 789432 w 899717"/>
                <a:gd name="connsiteY8" fmla="*/ 1466720 h 1466720"/>
                <a:gd name="connsiteX9" fmla="*/ 191303 w 899717"/>
                <a:gd name="connsiteY9" fmla="*/ 1466720 h 1466720"/>
                <a:gd name="connsiteX10" fmla="*/ 191303 w 899717"/>
                <a:gd name="connsiteY10" fmla="*/ 1292678 h 1466720"/>
                <a:gd name="connsiteX11" fmla="*/ 303495 w 899717"/>
                <a:gd name="connsiteY11" fmla="*/ 1132312 h 1466720"/>
                <a:gd name="connsiteX12" fmla="*/ 354905 w 899717"/>
                <a:gd name="connsiteY12" fmla="*/ 1122478 h 1466720"/>
                <a:gd name="connsiteX13" fmla="*/ 366151 w 899717"/>
                <a:gd name="connsiteY13" fmla="*/ 1012354 h 1466720"/>
                <a:gd name="connsiteX14" fmla="*/ 235607 w 899717"/>
                <a:gd name="connsiteY14" fmla="*/ 941980 h 1466720"/>
                <a:gd name="connsiteX15" fmla="*/ 2635 w 899717"/>
                <a:gd name="connsiteY15" fmla="*/ 572384 h 1466720"/>
                <a:gd name="connsiteX16" fmla="*/ 2635 w 899717"/>
                <a:gd name="connsiteY16" fmla="*/ 448541 h 1466720"/>
                <a:gd name="connsiteX17" fmla="*/ 451176 w 899717"/>
                <a:gd name="connsiteY17" fmla="*/ 0 h 1466720"/>
                <a:gd name="connsiteX0" fmla="*/ 451176 w 899717"/>
                <a:gd name="connsiteY0" fmla="*/ 0 h 1466720"/>
                <a:gd name="connsiteX1" fmla="*/ 899717 w 899717"/>
                <a:gd name="connsiteY1" fmla="*/ 448541 h 1466720"/>
                <a:gd name="connsiteX2" fmla="*/ 899717 w 899717"/>
                <a:gd name="connsiteY2" fmla="*/ 572384 h 1466720"/>
                <a:gd name="connsiteX3" fmla="*/ 625768 w 899717"/>
                <a:gd name="connsiteY3" fmla="*/ 985676 h 1466720"/>
                <a:gd name="connsiteX4" fmla="*/ 566754 w 899717"/>
                <a:gd name="connsiteY4" fmla="*/ 1003996 h 1466720"/>
                <a:gd name="connsiteX5" fmla="*/ 578462 w 899717"/>
                <a:gd name="connsiteY5" fmla="*/ 1118635 h 1466720"/>
                <a:gd name="connsiteX6" fmla="*/ 605740 w 899717"/>
                <a:gd name="connsiteY6" fmla="*/ 1118635 h 1466720"/>
                <a:gd name="connsiteX7" fmla="*/ 789433 w 899717"/>
                <a:gd name="connsiteY7" fmla="*/ 1292678 h 1466720"/>
                <a:gd name="connsiteX8" fmla="*/ 789432 w 899717"/>
                <a:gd name="connsiteY8" fmla="*/ 1466720 h 1466720"/>
                <a:gd name="connsiteX9" fmla="*/ 191303 w 899717"/>
                <a:gd name="connsiteY9" fmla="*/ 1466720 h 1466720"/>
                <a:gd name="connsiteX10" fmla="*/ 191303 w 899717"/>
                <a:gd name="connsiteY10" fmla="*/ 1292678 h 1466720"/>
                <a:gd name="connsiteX11" fmla="*/ 303495 w 899717"/>
                <a:gd name="connsiteY11" fmla="*/ 1132312 h 1466720"/>
                <a:gd name="connsiteX12" fmla="*/ 354905 w 899717"/>
                <a:gd name="connsiteY12" fmla="*/ 1122478 h 1466720"/>
                <a:gd name="connsiteX13" fmla="*/ 366151 w 899717"/>
                <a:gd name="connsiteY13" fmla="*/ 1012354 h 1466720"/>
                <a:gd name="connsiteX14" fmla="*/ 235607 w 899717"/>
                <a:gd name="connsiteY14" fmla="*/ 941980 h 1466720"/>
                <a:gd name="connsiteX15" fmla="*/ 2635 w 899717"/>
                <a:gd name="connsiteY15" fmla="*/ 572384 h 1466720"/>
                <a:gd name="connsiteX16" fmla="*/ 2635 w 899717"/>
                <a:gd name="connsiteY16" fmla="*/ 448541 h 1466720"/>
                <a:gd name="connsiteX17" fmla="*/ 451176 w 899717"/>
                <a:gd name="connsiteY17" fmla="*/ 0 h 1466720"/>
                <a:gd name="connsiteX0" fmla="*/ 451176 w 899717"/>
                <a:gd name="connsiteY0" fmla="*/ 0 h 1466720"/>
                <a:gd name="connsiteX1" fmla="*/ 899717 w 899717"/>
                <a:gd name="connsiteY1" fmla="*/ 448541 h 1466720"/>
                <a:gd name="connsiteX2" fmla="*/ 899717 w 899717"/>
                <a:gd name="connsiteY2" fmla="*/ 572384 h 1466720"/>
                <a:gd name="connsiteX3" fmla="*/ 645531 w 899717"/>
                <a:gd name="connsiteY3" fmla="*/ 938243 h 1466720"/>
                <a:gd name="connsiteX4" fmla="*/ 566754 w 899717"/>
                <a:gd name="connsiteY4" fmla="*/ 1003996 h 1466720"/>
                <a:gd name="connsiteX5" fmla="*/ 578462 w 899717"/>
                <a:gd name="connsiteY5" fmla="*/ 1118635 h 1466720"/>
                <a:gd name="connsiteX6" fmla="*/ 605740 w 899717"/>
                <a:gd name="connsiteY6" fmla="*/ 1118635 h 1466720"/>
                <a:gd name="connsiteX7" fmla="*/ 789433 w 899717"/>
                <a:gd name="connsiteY7" fmla="*/ 1292678 h 1466720"/>
                <a:gd name="connsiteX8" fmla="*/ 789432 w 899717"/>
                <a:gd name="connsiteY8" fmla="*/ 1466720 h 1466720"/>
                <a:gd name="connsiteX9" fmla="*/ 191303 w 899717"/>
                <a:gd name="connsiteY9" fmla="*/ 1466720 h 1466720"/>
                <a:gd name="connsiteX10" fmla="*/ 191303 w 899717"/>
                <a:gd name="connsiteY10" fmla="*/ 1292678 h 1466720"/>
                <a:gd name="connsiteX11" fmla="*/ 303495 w 899717"/>
                <a:gd name="connsiteY11" fmla="*/ 1132312 h 1466720"/>
                <a:gd name="connsiteX12" fmla="*/ 354905 w 899717"/>
                <a:gd name="connsiteY12" fmla="*/ 1122478 h 1466720"/>
                <a:gd name="connsiteX13" fmla="*/ 366151 w 899717"/>
                <a:gd name="connsiteY13" fmla="*/ 1012354 h 1466720"/>
                <a:gd name="connsiteX14" fmla="*/ 235607 w 899717"/>
                <a:gd name="connsiteY14" fmla="*/ 941980 h 1466720"/>
                <a:gd name="connsiteX15" fmla="*/ 2635 w 899717"/>
                <a:gd name="connsiteY15" fmla="*/ 572384 h 1466720"/>
                <a:gd name="connsiteX16" fmla="*/ 2635 w 899717"/>
                <a:gd name="connsiteY16" fmla="*/ 448541 h 1466720"/>
                <a:gd name="connsiteX17" fmla="*/ 451176 w 899717"/>
                <a:gd name="connsiteY17" fmla="*/ 0 h 1466720"/>
                <a:gd name="connsiteX0" fmla="*/ 451176 w 899717"/>
                <a:gd name="connsiteY0" fmla="*/ 0 h 1466720"/>
                <a:gd name="connsiteX1" fmla="*/ 899717 w 899717"/>
                <a:gd name="connsiteY1" fmla="*/ 448541 h 1466720"/>
                <a:gd name="connsiteX2" fmla="*/ 899717 w 899717"/>
                <a:gd name="connsiteY2" fmla="*/ 572384 h 1466720"/>
                <a:gd name="connsiteX3" fmla="*/ 645531 w 899717"/>
                <a:gd name="connsiteY3" fmla="*/ 938243 h 1466720"/>
                <a:gd name="connsiteX4" fmla="*/ 566754 w 899717"/>
                <a:gd name="connsiteY4" fmla="*/ 1003996 h 1466720"/>
                <a:gd name="connsiteX5" fmla="*/ 578462 w 899717"/>
                <a:gd name="connsiteY5" fmla="*/ 1118635 h 1466720"/>
                <a:gd name="connsiteX6" fmla="*/ 605740 w 899717"/>
                <a:gd name="connsiteY6" fmla="*/ 1118635 h 1466720"/>
                <a:gd name="connsiteX7" fmla="*/ 789433 w 899717"/>
                <a:gd name="connsiteY7" fmla="*/ 1292678 h 1466720"/>
                <a:gd name="connsiteX8" fmla="*/ 789432 w 899717"/>
                <a:gd name="connsiteY8" fmla="*/ 1466720 h 1466720"/>
                <a:gd name="connsiteX9" fmla="*/ 191303 w 899717"/>
                <a:gd name="connsiteY9" fmla="*/ 1466720 h 1466720"/>
                <a:gd name="connsiteX10" fmla="*/ 191303 w 899717"/>
                <a:gd name="connsiteY10" fmla="*/ 1292678 h 1466720"/>
                <a:gd name="connsiteX11" fmla="*/ 303495 w 899717"/>
                <a:gd name="connsiteY11" fmla="*/ 1132312 h 1466720"/>
                <a:gd name="connsiteX12" fmla="*/ 354905 w 899717"/>
                <a:gd name="connsiteY12" fmla="*/ 1122478 h 1466720"/>
                <a:gd name="connsiteX13" fmla="*/ 366151 w 899717"/>
                <a:gd name="connsiteY13" fmla="*/ 1012354 h 1466720"/>
                <a:gd name="connsiteX14" fmla="*/ 235607 w 899717"/>
                <a:gd name="connsiteY14" fmla="*/ 941980 h 1466720"/>
                <a:gd name="connsiteX15" fmla="*/ 2635 w 899717"/>
                <a:gd name="connsiteY15" fmla="*/ 572384 h 1466720"/>
                <a:gd name="connsiteX16" fmla="*/ 2635 w 899717"/>
                <a:gd name="connsiteY16" fmla="*/ 448541 h 1466720"/>
                <a:gd name="connsiteX17" fmla="*/ 451176 w 899717"/>
                <a:gd name="connsiteY17" fmla="*/ 0 h 1466720"/>
                <a:gd name="connsiteX0" fmla="*/ 451176 w 899717"/>
                <a:gd name="connsiteY0" fmla="*/ 0 h 1466720"/>
                <a:gd name="connsiteX1" fmla="*/ 899717 w 899717"/>
                <a:gd name="connsiteY1" fmla="*/ 448541 h 1466720"/>
                <a:gd name="connsiteX2" fmla="*/ 899717 w 899717"/>
                <a:gd name="connsiteY2" fmla="*/ 572384 h 1466720"/>
                <a:gd name="connsiteX3" fmla="*/ 645531 w 899717"/>
                <a:gd name="connsiteY3" fmla="*/ 938243 h 1466720"/>
                <a:gd name="connsiteX4" fmla="*/ 566754 w 899717"/>
                <a:gd name="connsiteY4" fmla="*/ 1003996 h 1466720"/>
                <a:gd name="connsiteX5" fmla="*/ 578462 w 899717"/>
                <a:gd name="connsiteY5" fmla="*/ 1118635 h 1466720"/>
                <a:gd name="connsiteX6" fmla="*/ 605740 w 899717"/>
                <a:gd name="connsiteY6" fmla="*/ 1118635 h 1466720"/>
                <a:gd name="connsiteX7" fmla="*/ 789433 w 899717"/>
                <a:gd name="connsiteY7" fmla="*/ 1292678 h 1466720"/>
                <a:gd name="connsiteX8" fmla="*/ 789432 w 899717"/>
                <a:gd name="connsiteY8" fmla="*/ 1466720 h 1466720"/>
                <a:gd name="connsiteX9" fmla="*/ 191303 w 899717"/>
                <a:gd name="connsiteY9" fmla="*/ 1466720 h 1466720"/>
                <a:gd name="connsiteX10" fmla="*/ 191303 w 899717"/>
                <a:gd name="connsiteY10" fmla="*/ 1292678 h 1466720"/>
                <a:gd name="connsiteX11" fmla="*/ 303495 w 899717"/>
                <a:gd name="connsiteY11" fmla="*/ 1132312 h 1466720"/>
                <a:gd name="connsiteX12" fmla="*/ 354905 w 899717"/>
                <a:gd name="connsiteY12" fmla="*/ 1122478 h 1466720"/>
                <a:gd name="connsiteX13" fmla="*/ 366151 w 899717"/>
                <a:gd name="connsiteY13" fmla="*/ 1012354 h 1466720"/>
                <a:gd name="connsiteX14" fmla="*/ 205961 w 899717"/>
                <a:gd name="connsiteY14" fmla="*/ 965400 h 1466720"/>
                <a:gd name="connsiteX15" fmla="*/ 2635 w 899717"/>
                <a:gd name="connsiteY15" fmla="*/ 572384 h 1466720"/>
                <a:gd name="connsiteX16" fmla="*/ 2635 w 899717"/>
                <a:gd name="connsiteY16" fmla="*/ 448541 h 1466720"/>
                <a:gd name="connsiteX17" fmla="*/ 451176 w 899717"/>
                <a:gd name="connsiteY17" fmla="*/ 0 h 1466720"/>
                <a:gd name="connsiteX0" fmla="*/ 451176 w 899717"/>
                <a:gd name="connsiteY0" fmla="*/ 0 h 1466720"/>
                <a:gd name="connsiteX1" fmla="*/ 899717 w 899717"/>
                <a:gd name="connsiteY1" fmla="*/ 448541 h 1466720"/>
                <a:gd name="connsiteX2" fmla="*/ 899717 w 899717"/>
                <a:gd name="connsiteY2" fmla="*/ 572384 h 1466720"/>
                <a:gd name="connsiteX3" fmla="*/ 645531 w 899717"/>
                <a:gd name="connsiteY3" fmla="*/ 938243 h 1466720"/>
                <a:gd name="connsiteX4" fmla="*/ 566754 w 899717"/>
                <a:gd name="connsiteY4" fmla="*/ 1003996 h 1466720"/>
                <a:gd name="connsiteX5" fmla="*/ 578462 w 899717"/>
                <a:gd name="connsiteY5" fmla="*/ 1118635 h 1466720"/>
                <a:gd name="connsiteX6" fmla="*/ 605740 w 899717"/>
                <a:gd name="connsiteY6" fmla="*/ 1118635 h 1466720"/>
                <a:gd name="connsiteX7" fmla="*/ 789433 w 899717"/>
                <a:gd name="connsiteY7" fmla="*/ 1292678 h 1466720"/>
                <a:gd name="connsiteX8" fmla="*/ 789432 w 899717"/>
                <a:gd name="connsiteY8" fmla="*/ 1466720 h 1466720"/>
                <a:gd name="connsiteX9" fmla="*/ 191303 w 899717"/>
                <a:gd name="connsiteY9" fmla="*/ 1466720 h 1466720"/>
                <a:gd name="connsiteX10" fmla="*/ 191303 w 899717"/>
                <a:gd name="connsiteY10" fmla="*/ 1292678 h 1466720"/>
                <a:gd name="connsiteX11" fmla="*/ 303495 w 899717"/>
                <a:gd name="connsiteY11" fmla="*/ 1132312 h 1466720"/>
                <a:gd name="connsiteX12" fmla="*/ 354905 w 899717"/>
                <a:gd name="connsiteY12" fmla="*/ 1122478 h 1466720"/>
                <a:gd name="connsiteX13" fmla="*/ 366151 w 899717"/>
                <a:gd name="connsiteY13" fmla="*/ 1012354 h 1466720"/>
                <a:gd name="connsiteX14" fmla="*/ 205961 w 899717"/>
                <a:gd name="connsiteY14" fmla="*/ 965400 h 1466720"/>
                <a:gd name="connsiteX15" fmla="*/ 2635 w 899717"/>
                <a:gd name="connsiteY15" fmla="*/ 572384 h 1466720"/>
                <a:gd name="connsiteX16" fmla="*/ 2635 w 899717"/>
                <a:gd name="connsiteY16" fmla="*/ 448541 h 1466720"/>
                <a:gd name="connsiteX17" fmla="*/ 451176 w 899717"/>
                <a:gd name="connsiteY17" fmla="*/ 0 h 1466720"/>
                <a:gd name="connsiteX0" fmla="*/ 451176 w 899717"/>
                <a:gd name="connsiteY0" fmla="*/ 0 h 1466720"/>
                <a:gd name="connsiteX1" fmla="*/ 899717 w 899717"/>
                <a:gd name="connsiteY1" fmla="*/ 448541 h 1466720"/>
                <a:gd name="connsiteX2" fmla="*/ 899717 w 899717"/>
                <a:gd name="connsiteY2" fmla="*/ 572384 h 1466720"/>
                <a:gd name="connsiteX3" fmla="*/ 645531 w 899717"/>
                <a:gd name="connsiteY3" fmla="*/ 938243 h 1466720"/>
                <a:gd name="connsiteX4" fmla="*/ 566754 w 899717"/>
                <a:gd name="connsiteY4" fmla="*/ 1003996 h 1466720"/>
                <a:gd name="connsiteX5" fmla="*/ 578462 w 899717"/>
                <a:gd name="connsiteY5" fmla="*/ 1118635 h 1466720"/>
                <a:gd name="connsiteX6" fmla="*/ 605740 w 899717"/>
                <a:gd name="connsiteY6" fmla="*/ 1118635 h 1466720"/>
                <a:gd name="connsiteX7" fmla="*/ 789433 w 899717"/>
                <a:gd name="connsiteY7" fmla="*/ 1292678 h 1466720"/>
                <a:gd name="connsiteX8" fmla="*/ 789432 w 899717"/>
                <a:gd name="connsiteY8" fmla="*/ 1466720 h 1466720"/>
                <a:gd name="connsiteX9" fmla="*/ 191303 w 899717"/>
                <a:gd name="connsiteY9" fmla="*/ 1466720 h 1466720"/>
                <a:gd name="connsiteX10" fmla="*/ 191303 w 899717"/>
                <a:gd name="connsiteY10" fmla="*/ 1292678 h 1466720"/>
                <a:gd name="connsiteX11" fmla="*/ 303495 w 899717"/>
                <a:gd name="connsiteY11" fmla="*/ 1132312 h 1466720"/>
                <a:gd name="connsiteX12" fmla="*/ 354905 w 899717"/>
                <a:gd name="connsiteY12" fmla="*/ 1122478 h 1466720"/>
                <a:gd name="connsiteX13" fmla="*/ 366151 w 899717"/>
                <a:gd name="connsiteY13" fmla="*/ 1012354 h 1466720"/>
                <a:gd name="connsiteX14" fmla="*/ 205961 w 899717"/>
                <a:gd name="connsiteY14" fmla="*/ 965400 h 1466720"/>
                <a:gd name="connsiteX15" fmla="*/ 2635 w 899717"/>
                <a:gd name="connsiteY15" fmla="*/ 572384 h 1466720"/>
                <a:gd name="connsiteX16" fmla="*/ 2635 w 899717"/>
                <a:gd name="connsiteY16" fmla="*/ 448541 h 1466720"/>
                <a:gd name="connsiteX17" fmla="*/ 451176 w 899717"/>
                <a:gd name="connsiteY17" fmla="*/ 0 h 1466720"/>
                <a:gd name="connsiteX0" fmla="*/ 451176 w 899717"/>
                <a:gd name="connsiteY0" fmla="*/ 0 h 1466720"/>
                <a:gd name="connsiteX1" fmla="*/ 899717 w 899717"/>
                <a:gd name="connsiteY1" fmla="*/ 448541 h 1466720"/>
                <a:gd name="connsiteX2" fmla="*/ 899717 w 899717"/>
                <a:gd name="connsiteY2" fmla="*/ 572384 h 1466720"/>
                <a:gd name="connsiteX3" fmla="*/ 702846 w 899717"/>
                <a:gd name="connsiteY3" fmla="*/ 953856 h 1466720"/>
                <a:gd name="connsiteX4" fmla="*/ 566754 w 899717"/>
                <a:gd name="connsiteY4" fmla="*/ 1003996 h 1466720"/>
                <a:gd name="connsiteX5" fmla="*/ 578462 w 899717"/>
                <a:gd name="connsiteY5" fmla="*/ 1118635 h 1466720"/>
                <a:gd name="connsiteX6" fmla="*/ 605740 w 899717"/>
                <a:gd name="connsiteY6" fmla="*/ 1118635 h 1466720"/>
                <a:gd name="connsiteX7" fmla="*/ 789433 w 899717"/>
                <a:gd name="connsiteY7" fmla="*/ 1292678 h 1466720"/>
                <a:gd name="connsiteX8" fmla="*/ 789432 w 899717"/>
                <a:gd name="connsiteY8" fmla="*/ 1466720 h 1466720"/>
                <a:gd name="connsiteX9" fmla="*/ 191303 w 899717"/>
                <a:gd name="connsiteY9" fmla="*/ 1466720 h 1466720"/>
                <a:gd name="connsiteX10" fmla="*/ 191303 w 899717"/>
                <a:gd name="connsiteY10" fmla="*/ 1292678 h 1466720"/>
                <a:gd name="connsiteX11" fmla="*/ 303495 w 899717"/>
                <a:gd name="connsiteY11" fmla="*/ 1132312 h 1466720"/>
                <a:gd name="connsiteX12" fmla="*/ 354905 w 899717"/>
                <a:gd name="connsiteY12" fmla="*/ 1122478 h 1466720"/>
                <a:gd name="connsiteX13" fmla="*/ 366151 w 899717"/>
                <a:gd name="connsiteY13" fmla="*/ 1012354 h 1466720"/>
                <a:gd name="connsiteX14" fmla="*/ 205961 w 899717"/>
                <a:gd name="connsiteY14" fmla="*/ 965400 h 1466720"/>
                <a:gd name="connsiteX15" fmla="*/ 2635 w 899717"/>
                <a:gd name="connsiteY15" fmla="*/ 572384 h 1466720"/>
                <a:gd name="connsiteX16" fmla="*/ 2635 w 899717"/>
                <a:gd name="connsiteY16" fmla="*/ 448541 h 1466720"/>
                <a:gd name="connsiteX17" fmla="*/ 451176 w 899717"/>
                <a:gd name="connsiteY17" fmla="*/ 0 h 1466720"/>
                <a:gd name="connsiteX0" fmla="*/ 451176 w 899717"/>
                <a:gd name="connsiteY0" fmla="*/ 0 h 1466720"/>
                <a:gd name="connsiteX1" fmla="*/ 899717 w 899717"/>
                <a:gd name="connsiteY1" fmla="*/ 448541 h 1466720"/>
                <a:gd name="connsiteX2" fmla="*/ 899717 w 899717"/>
                <a:gd name="connsiteY2" fmla="*/ 572384 h 1466720"/>
                <a:gd name="connsiteX3" fmla="*/ 702846 w 899717"/>
                <a:gd name="connsiteY3" fmla="*/ 953856 h 1466720"/>
                <a:gd name="connsiteX4" fmla="*/ 566754 w 899717"/>
                <a:gd name="connsiteY4" fmla="*/ 1003996 h 1466720"/>
                <a:gd name="connsiteX5" fmla="*/ 578462 w 899717"/>
                <a:gd name="connsiteY5" fmla="*/ 1118635 h 1466720"/>
                <a:gd name="connsiteX6" fmla="*/ 605740 w 899717"/>
                <a:gd name="connsiteY6" fmla="*/ 1118635 h 1466720"/>
                <a:gd name="connsiteX7" fmla="*/ 789433 w 899717"/>
                <a:gd name="connsiteY7" fmla="*/ 1292678 h 1466720"/>
                <a:gd name="connsiteX8" fmla="*/ 789432 w 899717"/>
                <a:gd name="connsiteY8" fmla="*/ 1466720 h 1466720"/>
                <a:gd name="connsiteX9" fmla="*/ 191303 w 899717"/>
                <a:gd name="connsiteY9" fmla="*/ 1466720 h 1466720"/>
                <a:gd name="connsiteX10" fmla="*/ 191303 w 899717"/>
                <a:gd name="connsiteY10" fmla="*/ 1292678 h 1466720"/>
                <a:gd name="connsiteX11" fmla="*/ 303495 w 899717"/>
                <a:gd name="connsiteY11" fmla="*/ 1132312 h 1466720"/>
                <a:gd name="connsiteX12" fmla="*/ 354905 w 899717"/>
                <a:gd name="connsiteY12" fmla="*/ 1122478 h 1466720"/>
                <a:gd name="connsiteX13" fmla="*/ 366151 w 899717"/>
                <a:gd name="connsiteY13" fmla="*/ 1012354 h 1466720"/>
                <a:gd name="connsiteX14" fmla="*/ 205961 w 899717"/>
                <a:gd name="connsiteY14" fmla="*/ 965400 h 1466720"/>
                <a:gd name="connsiteX15" fmla="*/ 2635 w 899717"/>
                <a:gd name="connsiteY15" fmla="*/ 572384 h 1466720"/>
                <a:gd name="connsiteX16" fmla="*/ 2635 w 899717"/>
                <a:gd name="connsiteY16" fmla="*/ 448541 h 1466720"/>
                <a:gd name="connsiteX17" fmla="*/ 451176 w 899717"/>
                <a:gd name="connsiteY17" fmla="*/ 0 h 1466720"/>
                <a:gd name="connsiteX0" fmla="*/ 451176 w 899717"/>
                <a:gd name="connsiteY0" fmla="*/ 0 h 1466720"/>
                <a:gd name="connsiteX1" fmla="*/ 899717 w 899717"/>
                <a:gd name="connsiteY1" fmla="*/ 448541 h 1466720"/>
                <a:gd name="connsiteX2" fmla="*/ 899717 w 899717"/>
                <a:gd name="connsiteY2" fmla="*/ 572384 h 1466720"/>
                <a:gd name="connsiteX3" fmla="*/ 702846 w 899717"/>
                <a:gd name="connsiteY3" fmla="*/ 953856 h 1466720"/>
                <a:gd name="connsiteX4" fmla="*/ 566754 w 899717"/>
                <a:gd name="connsiteY4" fmla="*/ 1003996 h 1466720"/>
                <a:gd name="connsiteX5" fmla="*/ 578462 w 899717"/>
                <a:gd name="connsiteY5" fmla="*/ 1118635 h 1466720"/>
                <a:gd name="connsiteX6" fmla="*/ 605740 w 899717"/>
                <a:gd name="connsiteY6" fmla="*/ 1118635 h 1466720"/>
                <a:gd name="connsiteX7" fmla="*/ 789433 w 899717"/>
                <a:gd name="connsiteY7" fmla="*/ 1292678 h 1466720"/>
                <a:gd name="connsiteX8" fmla="*/ 789432 w 899717"/>
                <a:gd name="connsiteY8" fmla="*/ 1466720 h 1466720"/>
                <a:gd name="connsiteX9" fmla="*/ 191303 w 899717"/>
                <a:gd name="connsiteY9" fmla="*/ 1466720 h 1466720"/>
                <a:gd name="connsiteX10" fmla="*/ 191303 w 899717"/>
                <a:gd name="connsiteY10" fmla="*/ 1292678 h 1466720"/>
                <a:gd name="connsiteX11" fmla="*/ 303495 w 899717"/>
                <a:gd name="connsiteY11" fmla="*/ 1132312 h 1466720"/>
                <a:gd name="connsiteX12" fmla="*/ 354905 w 899717"/>
                <a:gd name="connsiteY12" fmla="*/ 1122478 h 1466720"/>
                <a:gd name="connsiteX13" fmla="*/ 366151 w 899717"/>
                <a:gd name="connsiteY13" fmla="*/ 1012354 h 1466720"/>
                <a:gd name="connsiteX14" fmla="*/ 205961 w 899717"/>
                <a:gd name="connsiteY14" fmla="*/ 965400 h 1466720"/>
                <a:gd name="connsiteX15" fmla="*/ 2635 w 899717"/>
                <a:gd name="connsiteY15" fmla="*/ 572384 h 1466720"/>
                <a:gd name="connsiteX16" fmla="*/ 2635 w 899717"/>
                <a:gd name="connsiteY16" fmla="*/ 448541 h 1466720"/>
                <a:gd name="connsiteX17" fmla="*/ 451176 w 899717"/>
                <a:gd name="connsiteY17" fmla="*/ 0 h 1466720"/>
                <a:gd name="connsiteX0" fmla="*/ 451176 w 899717"/>
                <a:gd name="connsiteY0" fmla="*/ 0 h 1466720"/>
                <a:gd name="connsiteX1" fmla="*/ 899717 w 899717"/>
                <a:gd name="connsiteY1" fmla="*/ 448541 h 1466720"/>
                <a:gd name="connsiteX2" fmla="*/ 899717 w 899717"/>
                <a:gd name="connsiteY2" fmla="*/ 572384 h 1466720"/>
                <a:gd name="connsiteX3" fmla="*/ 714704 w 899717"/>
                <a:gd name="connsiteY3" fmla="*/ 965567 h 1466720"/>
                <a:gd name="connsiteX4" fmla="*/ 566754 w 899717"/>
                <a:gd name="connsiteY4" fmla="*/ 1003996 h 1466720"/>
                <a:gd name="connsiteX5" fmla="*/ 578462 w 899717"/>
                <a:gd name="connsiteY5" fmla="*/ 1118635 h 1466720"/>
                <a:gd name="connsiteX6" fmla="*/ 605740 w 899717"/>
                <a:gd name="connsiteY6" fmla="*/ 1118635 h 1466720"/>
                <a:gd name="connsiteX7" fmla="*/ 789433 w 899717"/>
                <a:gd name="connsiteY7" fmla="*/ 1292678 h 1466720"/>
                <a:gd name="connsiteX8" fmla="*/ 789432 w 899717"/>
                <a:gd name="connsiteY8" fmla="*/ 1466720 h 1466720"/>
                <a:gd name="connsiteX9" fmla="*/ 191303 w 899717"/>
                <a:gd name="connsiteY9" fmla="*/ 1466720 h 1466720"/>
                <a:gd name="connsiteX10" fmla="*/ 191303 w 899717"/>
                <a:gd name="connsiteY10" fmla="*/ 1292678 h 1466720"/>
                <a:gd name="connsiteX11" fmla="*/ 303495 w 899717"/>
                <a:gd name="connsiteY11" fmla="*/ 1132312 h 1466720"/>
                <a:gd name="connsiteX12" fmla="*/ 354905 w 899717"/>
                <a:gd name="connsiteY12" fmla="*/ 1122478 h 1466720"/>
                <a:gd name="connsiteX13" fmla="*/ 366151 w 899717"/>
                <a:gd name="connsiteY13" fmla="*/ 1012354 h 1466720"/>
                <a:gd name="connsiteX14" fmla="*/ 205961 w 899717"/>
                <a:gd name="connsiteY14" fmla="*/ 965400 h 1466720"/>
                <a:gd name="connsiteX15" fmla="*/ 2635 w 899717"/>
                <a:gd name="connsiteY15" fmla="*/ 572384 h 1466720"/>
                <a:gd name="connsiteX16" fmla="*/ 2635 w 899717"/>
                <a:gd name="connsiteY16" fmla="*/ 448541 h 1466720"/>
                <a:gd name="connsiteX17" fmla="*/ 451176 w 899717"/>
                <a:gd name="connsiteY17" fmla="*/ 0 h 1466720"/>
                <a:gd name="connsiteX0" fmla="*/ 451176 w 899717"/>
                <a:gd name="connsiteY0" fmla="*/ 0 h 1466720"/>
                <a:gd name="connsiteX1" fmla="*/ 899717 w 899717"/>
                <a:gd name="connsiteY1" fmla="*/ 448541 h 1466720"/>
                <a:gd name="connsiteX2" fmla="*/ 899717 w 899717"/>
                <a:gd name="connsiteY2" fmla="*/ 572384 h 1466720"/>
                <a:gd name="connsiteX3" fmla="*/ 714704 w 899717"/>
                <a:gd name="connsiteY3" fmla="*/ 965567 h 1466720"/>
                <a:gd name="connsiteX4" fmla="*/ 566754 w 899717"/>
                <a:gd name="connsiteY4" fmla="*/ 1003996 h 1466720"/>
                <a:gd name="connsiteX5" fmla="*/ 578462 w 899717"/>
                <a:gd name="connsiteY5" fmla="*/ 1118635 h 1466720"/>
                <a:gd name="connsiteX6" fmla="*/ 605740 w 899717"/>
                <a:gd name="connsiteY6" fmla="*/ 1118635 h 1466720"/>
                <a:gd name="connsiteX7" fmla="*/ 789433 w 899717"/>
                <a:gd name="connsiteY7" fmla="*/ 1292678 h 1466720"/>
                <a:gd name="connsiteX8" fmla="*/ 789432 w 899717"/>
                <a:gd name="connsiteY8" fmla="*/ 1466720 h 1466720"/>
                <a:gd name="connsiteX9" fmla="*/ 191303 w 899717"/>
                <a:gd name="connsiteY9" fmla="*/ 1466720 h 1466720"/>
                <a:gd name="connsiteX10" fmla="*/ 191303 w 899717"/>
                <a:gd name="connsiteY10" fmla="*/ 1292678 h 1466720"/>
                <a:gd name="connsiteX11" fmla="*/ 303495 w 899717"/>
                <a:gd name="connsiteY11" fmla="*/ 1132312 h 1466720"/>
                <a:gd name="connsiteX12" fmla="*/ 354905 w 899717"/>
                <a:gd name="connsiteY12" fmla="*/ 1122478 h 1466720"/>
                <a:gd name="connsiteX13" fmla="*/ 366151 w 899717"/>
                <a:gd name="connsiteY13" fmla="*/ 1012354 h 1466720"/>
                <a:gd name="connsiteX14" fmla="*/ 205961 w 899717"/>
                <a:gd name="connsiteY14" fmla="*/ 965400 h 1466720"/>
                <a:gd name="connsiteX15" fmla="*/ 2635 w 899717"/>
                <a:gd name="connsiteY15" fmla="*/ 572384 h 1466720"/>
                <a:gd name="connsiteX16" fmla="*/ 2635 w 899717"/>
                <a:gd name="connsiteY16" fmla="*/ 448541 h 1466720"/>
                <a:gd name="connsiteX17" fmla="*/ 451176 w 899717"/>
                <a:gd name="connsiteY17" fmla="*/ 0 h 14667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899717" h="1466720">
                  <a:moveTo>
                    <a:pt x="451176" y="0"/>
                  </a:moveTo>
                  <a:cubicBezTo>
                    <a:pt x="698898" y="0"/>
                    <a:pt x="899717" y="200819"/>
                    <a:pt x="899717" y="448541"/>
                  </a:cubicBezTo>
                  <a:lnTo>
                    <a:pt x="899717" y="572384"/>
                  </a:lnTo>
                  <a:cubicBezTo>
                    <a:pt x="899717" y="758175"/>
                    <a:pt x="788395" y="923737"/>
                    <a:pt x="714704" y="965567"/>
                  </a:cubicBezTo>
                  <a:cubicBezTo>
                    <a:pt x="641013" y="1007397"/>
                    <a:pt x="600918" y="993787"/>
                    <a:pt x="566754" y="1003996"/>
                  </a:cubicBezTo>
                  <a:lnTo>
                    <a:pt x="578462" y="1118635"/>
                  </a:lnTo>
                  <a:lnTo>
                    <a:pt x="605740" y="1118635"/>
                  </a:lnTo>
                  <a:cubicBezTo>
                    <a:pt x="707191" y="1118635"/>
                    <a:pt x="789433" y="1196557"/>
                    <a:pt x="789433" y="1292678"/>
                  </a:cubicBezTo>
                  <a:cubicBezTo>
                    <a:pt x="789433" y="1350692"/>
                    <a:pt x="789432" y="1408706"/>
                    <a:pt x="789432" y="1466720"/>
                  </a:cubicBezTo>
                  <a:lnTo>
                    <a:pt x="191303" y="1466720"/>
                  </a:lnTo>
                  <a:lnTo>
                    <a:pt x="191303" y="1292678"/>
                  </a:lnTo>
                  <a:cubicBezTo>
                    <a:pt x="191303" y="1220587"/>
                    <a:pt x="237564" y="1158734"/>
                    <a:pt x="303495" y="1132312"/>
                  </a:cubicBezTo>
                  <a:lnTo>
                    <a:pt x="354905" y="1122478"/>
                  </a:lnTo>
                  <a:lnTo>
                    <a:pt x="366151" y="1012354"/>
                  </a:lnTo>
                  <a:cubicBezTo>
                    <a:pt x="336691" y="1002291"/>
                    <a:pt x="298360" y="1011102"/>
                    <a:pt x="205961" y="965400"/>
                  </a:cubicBezTo>
                  <a:cubicBezTo>
                    <a:pt x="113562" y="919698"/>
                    <a:pt x="16468" y="824715"/>
                    <a:pt x="2635" y="572384"/>
                  </a:cubicBezTo>
                  <a:cubicBezTo>
                    <a:pt x="-3294" y="527150"/>
                    <a:pt x="2635" y="489822"/>
                    <a:pt x="2635" y="448541"/>
                  </a:cubicBezTo>
                  <a:cubicBezTo>
                    <a:pt x="2635" y="200819"/>
                    <a:pt x="203454" y="0"/>
                    <a:pt x="451176" y="0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86" name="グループ化 85">
              <a:extLst>
                <a:ext uri="{FF2B5EF4-FFF2-40B4-BE49-F238E27FC236}">
                  <a16:creationId xmlns:a16="http://schemas.microsoft.com/office/drawing/2014/main" id="{396AE650-F47C-4525-B53D-B17482DA67B0}"/>
                </a:ext>
              </a:extLst>
            </p:cNvPr>
            <p:cNvGrpSpPr/>
            <p:nvPr/>
          </p:nvGrpSpPr>
          <p:grpSpPr>
            <a:xfrm>
              <a:off x="6765418" y="5227320"/>
              <a:ext cx="1204991" cy="1222812"/>
              <a:chOff x="6765418" y="5227320"/>
              <a:chExt cx="1204991" cy="1222812"/>
            </a:xfrm>
          </p:grpSpPr>
          <p:sp>
            <p:nvSpPr>
              <p:cNvPr id="97" name="四角形: 上の 2 つの角を丸める 96">
                <a:extLst>
                  <a:ext uri="{FF2B5EF4-FFF2-40B4-BE49-F238E27FC236}">
                    <a16:creationId xmlns:a16="http://schemas.microsoft.com/office/drawing/2014/main" id="{EB78C225-148A-4F7E-B59B-B3AE2D5EDA24}"/>
                  </a:ext>
                </a:extLst>
              </p:cNvPr>
              <p:cNvSpPr/>
              <p:nvPr/>
            </p:nvSpPr>
            <p:spPr>
              <a:xfrm>
                <a:off x="6765418" y="5227320"/>
                <a:ext cx="1165333" cy="1222812"/>
              </a:xfrm>
              <a:prstGeom prst="round2SameRect">
                <a:avLst>
                  <a:gd name="adj1" fmla="val 33532"/>
                  <a:gd name="adj2" fmla="val 0"/>
                </a:avLst>
              </a:prstGeom>
              <a:solidFill>
                <a:srgbClr val="00206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8" name="フリーフォーム: 図形 97">
                <a:extLst>
                  <a:ext uri="{FF2B5EF4-FFF2-40B4-BE49-F238E27FC236}">
                    <a16:creationId xmlns:a16="http://schemas.microsoft.com/office/drawing/2014/main" id="{231DB666-90D8-445B-92A8-4A239C628F03}"/>
                  </a:ext>
                </a:extLst>
              </p:cNvPr>
              <p:cNvSpPr/>
              <p:nvPr/>
            </p:nvSpPr>
            <p:spPr>
              <a:xfrm>
                <a:off x="7562565" y="5359794"/>
                <a:ext cx="407844" cy="1090337"/>
              </a:xfrm>
              <a:custGeom>
                <a:avLst/>
                <a:gdLst>
                  <a:gd name="connsiteX0" fmla="*/ 208000 w 329444"/>
                  <a:gd name="connsiteY0" fmla="*/ 0 h 880741"/>
                  <a:gd name="connsiteX1" fmla="*/ 228839 w 329444"/>
                  <a:gd name="connsiteY1" fmla="*/ 4207 h 880741"/>
                  <a:gd name="connsiteX2" fmla="*/ 329444 w 329444"/>
                  <a:gd name="connsiteY2" fmla="*/ 155984 h 880741"/>
                  <a:gd name="connsiteX3" fmla="*/ 329444 w 329444"/>
                  <a:gd name="connsiteY3" fmla="*/ 880741 h 880741"/>
                  <a:gd name="connsiteX4" fmla="*/ 0 w 329444"/>
                  <a:gd name="connsiteY4" fmla="*/ 880741 h 880741"/>
                  <a:gd name="connsiteX5" fmla="*/ 0 w 329444"/>
                  <a:gd name="connsiteY5" fmla="*/ 155984 h 880741"/>
                  <a:gd name="connsiteX6" fmla="*/ 12945 w 329444"/>
                  <a:gd name="connsiteY6" fmla="*/ 91867 h 880741"/>
                  <a:gd name="connsiteX7" fmla="*/ 28541 w 329444"/>
                  <a:gd name="connsiteY7" fmla="*/ 68734 h 880741"/>
                  <a:gd name="connsiteX8" fmla="*/ 208000 w 329444"/>
                  <a:gd name="connsiteY8" fmla="*/ 68734 h 880741"/>
                  <a:gd name="connsiteX0" fmla="*/ 208000 w 329444"/>
                  <a:gd name="connsiteY0" fmla="*/ 68734 h 880741"/>
                  <a:gd name="connsiteX1" fmla="*/ 208000 w 329444"/>
                  <a:gd name="connsiteY1" fmla="*/ 0 h 880741"/>
                  <a:gd name="connsiteX2" fmla="*/ 228839 w 329444"/>
                  <a:gd name="connsiteY2" fmla="*/ 4207 h 880741"/>
                  <a:gd name="connsiteX3" fmla="*/ 329444 w 329444"/>
                  <a:gd name="connsiteY3" fmla="*/ 155984 h 880741"/>
                  <a:gd name="connsiteX4" fmla="*/ 329444 w 329444"/>
                  <a:gd name="connsiteY4" fmla="*/ 880741 h 880741"/>
                  <a:gd name="connsiteX5" fmla="*/ 0 w 329444"/>
                  <a:gd name="connsiteY5" fmla="*/ 880741 h 880741"/>
                  <a:gd name="connsiteX6" fmla="*/ 0 w 329444"/>
                  <a:gd name="connsiteY6" fmla="*/ 155984 h 880741"/>
                  <a:gd name="connsiteX7" fmla="*/ 12945 w 329444"/>
                  <a:gd name="connsiteY7" fmla="*/ 91867 h 880741"/>
                  <a:gd name="connsiteX8" fmla="*/ 28541 w 329444"/>
                  <a:gd name="connsiteY8" fmla="*/ 68734 h 880741"/>
                  <a:gd name="connsiteX9" fmla="*/ 299440 w 329444"/>
                  <a:gd name="connsiteY9" fmla="*/ 160174 h 880741"/>
                  <a:gd name="connsiteX0" fmla="*/ 208000 w 329444"/>
                  <a:gd name="connsiteY0" fmla="*/ 68734 h 880741"/>
                  <a:gd name="connsiteX1" fmla="*/ 208000 w 329444"/>
                  <a:gd name="connsiteY1" fmla="*/ 0 h 880741"/>
                  <a:gd name="connsiteX2" fmla="*/ 228839 w 329444"/>
                  <a:gd name="connsiteY2" fmla="*/ 4207 h 880741"/>
                  <a:gd name="connsiteX3" fmla="*/ 329444 w 329444"/>
                  <a:gd name="connsiteY3" fmla="*/ 155984 h 880741"/>
                  <a:gd name="connsiteX4" fmla="*/ 329444 w 329444"/>
                  <a:gd name="connsiteY4" fmla="*/ 880741 h 880741"/>
                  <a:gd name="connsiteX5" fmla="*/ 0 w 329444"/>
                  <a:gd name="connsiteY5" fmla="*/ 880741 h 880741"/>
                  <a:gd name="connsiteX6" fmla="*/ 0 w 329444"/>
                  <a:gd name="connsiteY6" fmla="*/ 155984 h 880741"/>
                  <a:gd name="connsiteX7" fmla="*/ 12945 w 329444"/>
                  <a:gd name="connsiteY7" fmla="*/ 91867 h 880741"/>
                  <a:gd name="connsiteX8" fmla="*/ 28541 w 329444"/>
                  <a:gd name="connsiteY8" fmla="*/ 68734 h 880741"/>
                  <a:gd name="connsiteX0" fmla="*/ 208000 w 329444"/>
                  <a:gd name="connsiteY0" fmla="*/ 0 h 880741"/>
                  <a:gd name="connsiteX1" fmla="*/ 228839 w 329444"/>
                  <a:gd name="connsiteY1" fmla="*/ 4207 h 880741"/>
                  <a:gd name="connsiteX2" fmla="*/ 329444 w 329444"/>
                  <a:gd name="connsiteY2" fmla="*/ 155984 h 880741"/>
                  <a:gd name="connsiteX3" fmla="*/ 329444 w 329444"/>
                  <a:gd name="connsiteY3" fmla="*/ 880741 h 880741"/>
                  <a:gd name="connsiteX4" fmla="*/ 0 w 329444"/>
                  <a:gd name="connsiteY4" fmla="*/ 880741 h 880741"/>
                  <a:gd name="connsiteX5" fmla="*/ 0 w 329444"/>
                  <a:gd name="connsiteY5" fmla="*/ 155984 h 880741"/>
                  <a:gd name="connsiteX6" fmla="*/ 12945 w 329444"/>
                  <a:gd name="connsiteY6" fmla="*/ 91867 h 880741"/>
                  <a:gd name="connsiteX7" fmla="*/ 28541 w 329444"/>
                  <a:gd name="connsiteY7" fmla="*/ 68734 h 880741"/>
                  <a:gd name="connsiteX0" fmla="*/ 208000 w 329444"/>
                  <a:gd name="connsiteY0" fmla="*/ 0 h 880741"/>
                  <a:gd name="connsiteX1" fmla="*/ 228839 w 329444"/>
                  <a:gd name="connsiteY1" fmla="*/ 4207 h 880741"/>
                  <a:gd name="connsiteX2" fmla="*/ 329444 w 329444"/>
                  <a:gd name="connsiteY2" fmla="*/ 155984 h 880741"/>
                  <a:gd name="connsiteX3" fmla="*/ 329444 w 329444"/>
                  <a:gd name="connsiteY3" fmla="*/ 880741 h 880741"/>
                  <a:gd name="connsiteX4" fmla="*/ 0 w 329444"/>
                  <a:gd name="connsiteY4" fmla="*/ 880741 h 880741"/>
                  <a:gd name="connsiteX5" fmla="*/ 0 w 329444"/>
                  <a:gd name="connsiteY5" fmla="*/ 155984 h 880741"/>
                  <a:gd name="connsiteX6" fmla="*/ 12945 w 329444"/>
                  <a:gd name="connsiteY6" fmla="*/ 91867 h 8807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29444" h="880741">
                    <a:moveTo>
                      <a:pt x="208000" y="0"/>
                    </a:moveTo>
                    <a:lnTo>
                      <a:pt x="228839" y="4207"/>
                    </a:lnTo>
                    <a:cubicBezTo>
                      <a:pt x="287960" y="29213"/>
                      <a:pt x="329444" y="87754"/>
                      <a:pt x="329444" y="155984"/>
                    </a:cubicBezTo>
                    <a:lnTo>
                      <a:pt x="329444" y="880741"/>
                    </a:lnTo>
                    <a:lnTo>
                      <a:pt x="0" y="880741"/>
                    </a:lnTo>
                    <a:lnTo>
                      <a:pt x="0" y="155984"/>
                    </a:lnTo>
                    <a:cubicBezTo>
                      <a:pt x="0" y="133241"/>
                      <a:pt x="4609" y="111574"/>
                      <a:pt x="12945" y="91867"/>
                    </a:cubicBezTo>
                  </a:path>
                </a:pathLst>
              </a:custGeom>
              <a:solidFill>
                <a:srgbClr val="00206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87" name="フリーフォーム: 図形 86">
              <a:extLst>
                <a:ext uri="{FF2B5EF4-FFF2-40B4-BE49-F238E27FC236}">
                  <a16:creationId xmlns:a16="http://schemas.microsoft.com/office/drawing/2014/main" id="{96F8D475-2FA5-40E9-A11F-FE449D144AB4}"/>
                </a:ext>
              </a:extLst>
            </p:cNvPr>
            <p:cNvSpPr/>
            <p:nvPr/>
          </p:nvSpPr>
          <p:spPr>
            <a:xfrm>
              <a:off x="6619875" y="3738565"/>
              <a:ext cx="970793" cy="1193352"/>
            </a:xfrm>
            <a:custGeom>
              <a:avLst/>
              <a:gdLst>
                <a:gd name="connsiteX0" fmla="*/ 591845 w 946114"/>
                <a:gd name="connsiteY0" fmla="*/ 0 h 1196503"/>
                <a:gd name="connsiteX1" fmla="*/ 920819 w 946114"/>
                <a:gd name="connsiteY1" fmla="*/ 98707 h 1196503"/>
                <a:gd name="connsiteX2" fmla="*/ 946114 w 946114"/>
                <a:gd name="connsiteY2" fmla="*/ 119207 h 1196503"/>
                <a:gd name="connsiteX3" fmla="*/ 875987 w 946114"/>
                <a:gd name="connsiteY3" fmla="*/ 258525 h 1196503"/>
                <a:gd name="connsiteX4" fmla="*/ 775499 w 946114"/>
                <a:gd name="connsiteY4" fmla="*/ 797754 h 1196503"/>
                <a:gd name="connsiteX5" fmla="*/ 772583 w 946114"/>
                <a:gd name="connsiteY5" fmla="*/ 927709 h 1196503"/>
                <a:gd name="connsiteX6" fmla="*/ 774503 w 946114"/>
                <a:gd name="connsiteY6" fmla="*/ 1017488 h 1196503"/>
                <a:gd name="connsiteX7" fmla="*/ 765383 w 946114"/>
                <a:gd name="connsiteY7" fmla="*/ 1027431 h 1196503"/>
                <a:gd name="connsiteX8" fmla="*/ 694888 w 946114"/>
                <a:gd name="connsiteY8" fmla="*/ 1131439 h 1196503"/>
                <a:gd name="connsiteX9" fmla="*/ 675984 w 946114"/>
                <a:gd name="connsiteY9" fmla="*/ 1170420 h 1196503"/>
                <a:gd name="connsiteX10" fmla="*/ 594007 w 946114"/>
                <a:gd name="connsiteY10" fmla="*/ 1166813 h 1196503"/>
                <a:gd name="connsiteX11" fmla="*/ 327092 w 946114"/>
                <a:gd name="connsiteY11" fmla="*/ 1178555 h 1196503"/>
                <a:gd name="connsiteX12" fmla="*/ 194600 w 946114"/>
                <a:gd name="connsiteY12" fmla="*/ 1196503 h 1196503"/>
                <a:gd name="connsiteX13" fmla="*/ 179919 w 946114"/>
                <a:gd name="connsiteY13" fmla="*/ 1185702 h 1196503"/>
                <a:gd name="connsiteX14" fmla="*/ 3457 w 946114"/>
                <a:gd name="connsiteY14" fmla="*/ 737536 h 1196503"/>
                <a:gd name="connsiteX15" fmla="*/ 3457 w 946114"/>
                <a:gd name="connsiteY15" fmla="*/ 577960 h 1196503"/>
                <a:gd name="connsiteX16" fmla="*/ 591845 w 946114"/>
                <a:gd name="connsiteY16" fmla="*/ 0 h 1196503"/>
                <a:gd name="connsiteX0" fmla="*/ 591845 w 946114"/>
                <a:gd name="connsiteY0" fmla="*/ 0 h 1196503"/>
                <a:gd name="connsiteX1" fmla="*/ 920819 w 946114"/>
                <a:gd name="connsiteY1" fmla="*/ 98707 h 1196503"/>
                <a:gd name="connsiteX2" fmla="*/ 946114 w 946114"/>
                <a:gd name="connsiteY2" fmla="*/ 119207 h 1196503"/>
                <a:gd name="connsiteX3" fmla="*/ 875987 w 946114"/>
                <a:gd name="connsiteY3" fmla="*/ 258525 h 1196503"/>
                <a:gd name="connsiteX4" fmla="*/ 775499 w 946114"/>
                <a:gd name="connsiteY4" fmla="*/ 797754 h 1196503"/>
                <a:gd name="connsiteX5" fmla="*/ 772583 w 946114"/>
                <a:gd name="connsiteY5" fmla="*/ 927709 h 1196503"/>
                <a:gd name="connsiteX6" fmla="*/ 774503 w 946114"/>
                <a:gd name="connsiteY6" fmla="*/ 1017488 h 1196503"/>
                <a:gd name="connsiteX7" fmla="*/ 765383 w 946114"/>
                <a:gd name="connsiteY7" fmla="*/ 1027431 h 1196503"/>
                <a:gd name="connsiteX8" fmla="*/ 694888 w 946114"/>
                <a:gd name="connsiteY8" fmla="*/ 1131439 h 1196503"/>
                <a:gd name="connsiteX9" fmla="*/ 675984 w 946114"/>
                <a:gd name="connsiteY9" fmla="*/ 1170420 h 1196503"/>
                <a:gd name="connsiteX10" fmla="*/ 594007 w 946114"/>
                <a:gd name="connsiteY10" fmla="*/ 1166813 h 1196503"/>
                <a:gd name="connsiteX11" fmla="*/ 194600 w 946114"/>
                <a:gd name="connsiteY11" fmla="*/ 1196503 h 1196503"/>
                <a:gd name="connsiteX12" fmla="*/ 179919 w 946114"/>
                <a:gd name="connsiteY12" fmla="*/ 1185702 h 1196503"/>
                <a:gd name="connsiteX13" fmla="*/ 3457 w 946114"/>
                <a:gd name="connsiteY13" fmla="*/ 737536 h 1196503"/>
                <a:gd name="connsiteX14" fmla="*/ 3457 w 946114"/>
                <a:gd name="connsiteY14" fmla="*/ 577960 h 1196503"/>
                <a:gd name="connsiteX15" fmla="*/ 591845 w 946114"/>
                <a:gd name="connsiteY15" fmla="*/ 0 h 1196503"/>
                <a:gd name="connsiteX0" fmla="*/ 591845 w 946114"/>
                <a:gd name="connsiteY0" fmla="*/ 0 h 1196503"/>
                <a:gd name="connsiteX1" fmla="*/ 920819 w 946114"/>
                <a:gd name="connsiteY1" fmla="*/ 98707 h 1196503"/>
                <a:gd name="connsiteX2" fmla="*/ 946114 w 946114"/>
                <a:gd name="connsiteY2" fmla="*/ 119207 h 1196503"/>
                <a:gd name="connsiteX3" fmla="*/ 875987 w 946114"/>
                <a:gd name="connsiteY3" fmla="*/ 258525 h 1196503"/>
                <a:gd name="connsiteX4" fmla="*/ 775499 w 946114"/>
                <a:gd name="connsiteY4" fmla="*/ 797754 h 1196503"/>
                <a:gd name="connsiteX5" fmla="*/ 772583 w 946114"/>
                <a:gd name="connsiteY5" fmla="*/ 927709 h 1196503"/>
                <a:gd name="connsiteX6" fmla="*/ 774503 w 946114"/>
                <a:gd name="connsiteY6" fmla="*/ 1017488 h 1196503"/>
                <a:gd name="connsiteX7" fmla="*/ 765383 w 946114"/>
                <a:gd name="connsiteY7" fmla="*/ 1027431 h 1196503"/>
                <a:gd name="connsiteX8" fmla="*/ 694888 w 946114"/>
                <a:gd name="connsiteY8" fmla="*/ 1131439 h 1196503"/>
                <a:gd name="connsiteX9" fmla="*/ 675984 w 946114"/>
                <a:gd name="connsiteY9" fmla="*/ 1170420 h 1196503"/>
                <a:gd name="connsiteX10" fmla="*/ 194600 w 946114"/>
                <a:gd name="connsiteY10" fmla="*/ 1196503 h 1196503"/>
                <a:gd name="connsiteX11" fmla="*/ 179919 w 946114"/>
                <a:gd name="connsiteY11" fmla="*/ 1185702 h 1196503"/>
                <a:gd name="connsiteX12" fmla="*/ 3457 w 946114"/>
                <a:gd name="connsiteY12" fmla="*/ 737536 h 1196503"/>
                <a:gd name="connsiteX13" fmla="*/ 3457 w 946114"/>
                <a:gd name="connsiteY13" fmla="*/ 577960 h 1196503"/>
                <a:gd name="connsiteX14" fmla="*/ 591845 w 946114"/>
                <a:gd name="connsiteY14" fmla="*/ 0 h 1196503"/>
                <a:gd name="connsiteX0" fmla="*/ 591845 w 946114"/>
                <a:gd name="connsiteY0" fmla="*/ 0 h 1185702"/>
                <a:gd name="connsiteX1" fmla="*/ 920819 w 946114"/>
                <a:gd name="connsiteY1" fmla="*/ 98707 h 1185702"/>
                <a:gd name="connsiteX2" fmla="*/ 946114 w 946114"/>
                <a:gd name="connsiteY2" fmla="*/ 119207 h 1185702"/>
                <a:gd name="connsiteX3" fmla="*/ 875987 w 946114"/>
                <a:gd name="connsiteY3" fmla="*/ 258525 h 1185702"/>
                <a:gd name="connsiteX4" fmla="*/ 775499 w 946114"/>
                <a:gd name="connsiteY4" fmla="*/ 797754 h 1185702"/>
                <a:gd name="connsiteX5" fmla="*/ 772583 w 946114"/>
                <a:gd name="connsiteY5" fmla="*/ 927709 h 1185702"/>
                <a:gd name="connsiteX6" fmla="*/ 774503 w 946114"/>
                <a:gd name="connsiteY6" fmla="*/ 1017488 h 1185702"/>
                <a:gd name="connsiteX7" fmla="*/ 765383 w 946114"/>
                <a:gd name="connsiteY7" fmla="*/ 1027431 h 1185702"/>
                <a:gd name="connsiteX8" fmla="*/ 694888 w 946114"/>
                <a:gd name="connsiteY8" fmla="*/ 1131439 h 1185702"/>
                <a:gd name="connsiteX9" fmla="*/ 675984 w 946114"/>
                <a:gd name="connsiteY9" fmla="*/ 1170420 h 1185702"/>
                <a:gd name="connsiteX10" fmla="*/ 179919 w 946114"/>
                <a:gd name="connsiteY10" fmla="*/ 1185702 h 1185702"/>
                <a:gd name="connsiteX11" fmla="*/ 3457 w 946114"/>
                <a:gd name="connsiteY11" fmla="*/ 737536 h 1185702"/>
                <a:gd name="connsiteX12" fmla="*/ 3457 w 946114"/>
                <a:gd name="connsiteY12" fmla="*/ 577960 h 1185702"/>
                <a:gd name="connsiteX13" fmla="*/ 591845 w 946114"/>
                <a:gd name="connsiteY13" fmla="*/ 0 h 1185702"/>
                <a:gd name="connsiteX0" fmla="*/ 591845 w 946114"/>
                <a:gd name="connsiteY0" fmla="*/ 0 h 1199989"/>
                <a:gd name="connsiteX1" fmla="*/ 920819 w 946114"/>
                <a:gd name="connsiteY1" fmla="*/ 98707 h 1199989"/>
                <a:gd name="connsiteX2" fmla="*/ 946114 w 946114"/>
                <a:gd name="connsiteY2" fmla="*/ 119207 h 1199989"/>
                <a:gd name="connsiteX3" fmla="*/ 875987 w 946114"/>
                <a:gd name="connsiteY3" fmla="*/ 258525 h 1199989"/>
                <a:gd name="connsiteX4" fmla="*/ 775499 w 946114"/>
                <a:gd name="connsiteY4" fmla="*/ 797754 h 1199989"/>
                <a:gd name="connsiteX5" fmla="*/ 772583 w 946114"/>
                <a:gd name="connsiteY5" fmla="*/ 927709 h 1199989"/>
                <a:gd name="connsiteX6" fmla="*/ 774503 w 946114"/>
                <a:gd name="connsiteY6" fmla="*/ 1017488 h 1199989"/>
                <a:gd name="connsiteX7" fmla="*/ 765383 w 946114"/>
                <a:gd name="connsiteY7" fmla="*/ 1027431 h 1199989"/>
                <a:gd name="connsiteX8" fmla="*/ 694888 w 946114"/>
                <a:gd name="connsiteY8" fmla="*/ 1131439 h 1199989"/>
                <a:gd name="connsiteX9" fmla="*/ 675984 w 946114"/>
                <a:gd name="connsiteY9" fmla="*/ 1170420 h 1199989"/>
                <a:gd name="connsiteX10" fmla="*/ 221692 w 946114"/>
                <a:gd name="connsiteY10" fmla="*/ 1199989 h 1199989"/>
                <a:gd name="connsiteX11" fmla="*/ 3457 w 946114"/>
                <a:gd name="connsiteY11" fmla="*/ 737536 h 1199989"/>
                <a:gd name="connsiteX12" fmla="*/ 3457 w 946114"/>
                <a:gd name="connsiteY12" fmla="*/ 577960 h 1199989"/>
                <a:gd name="connsiteX13" fmla="*/ 591845 w 946114"/>
                <a:gd name="connsiteY13" fmla="*/ 0 h 1199989"/>
                <a:gd name="connsiteX0" fmla="*/ 591845 w 946114"/>
                <a:gd name="connsiteY0" fmla="*/ 0 h 1190464"/>
                <a:gd name="connsiteX1" fmla="*/ 920819 w 946114"/>
                <a:gd name="connsiteY1" fmla="*/ 98707 h 1190464"/>
                <a:gd name="connsiteX2" fmla="*/ 946114 w 946114"/>
                <a:gd name="connsiteY2" fmla="*/ 119207 h 1190464"/>
                <a:gd name="connsiteX3" fmla="*/ 875987 w 946114"/>
                <a:gd name="connsiteY3" fmla="*/ 258525 h 1190464"/>
                <a:gd name="connsiteX4" fmla="*/ 775499 w 946114"/>
                <a:gd name="connsiteY4" fmla="*/ 797754 h 1190464"/>
                <a:gd name="connsiteX5" fmla="*/ 772583 w 946114"/>
                <a:gd name="connsiteY5" fmla="*/ 927709 h 1190464"/>
                <a:gd name="connsiteX6" fmla="*/ 774503 w 946114"/>
                <a:gd name="connsiteY6" fmla="*/ 1017488 h 1190464"/>
                <a:gd name="connsiteX7" fmla="*/ 765383 w 946114"/>
                <a:gd name="connsiteY7" fmla="*/ 1027431 h 1190464"/>
                <a:gd name="connsiteX8" fmla="*/ 694888 w 946114"/>
                <a:gd name="connsiteY8" fmla="*/ 1131439 h 1190464"/>
                <a:gd name="connsiteX9" fmla="*/ 675984 w 946114"/>
                <a:gd name="connsiteY9" fmla="*/ 1170420 h 1190464"/>
                <a:gd name="connsiteX10" fmla="*/ 217051 w 946114"/>
                <a:gd name="connsiteY10" fmla="*/ 1190464 h 1190464"/>
                <a:gd name="connsiteX11" fmla="*/ 3457 w 946114"/>
                <a:gd name="connsiteY11" fmla="*/ 737536 h 1190464"/>
                <a:gd name="connsiteX12" fmla="*/ 3457 w 946114"/>
                <a:gd name="connsiteY12" fmla="*/ 577960 h 1190464"/>
                <a:gd name="connsiteX13" fmla="*/ 591845 w 946114"/>
                <a:gd name="connsiteY13" fmla="*/ 0 h 1190464"/>
                <a:gd name="connsiteX0" fmla="*/ 591845 w 946114"/>
                <a:gd name="connsiteY0" fmla="*/ 0 h 1190464"/>
                <a:gd name="connsiteX1" fmla="*/ 920819 w 946114"/>
                <a:gd name="connsiteY1" fmla="*/ 98707 h 1190464"/>
                <a:gd name="connsiteX2" fmla="*/ 946114 w 946114"/>
                <a:gd name="connsiteY2" fmla="*/ 119207 h 1190464"/>
                <a:gd name="connsiteX3" fmla="*/ 875987 w 946114"/>
                <a:gd name="connsiteY3" fmla="*/ 258525 h 1190464"/>
                <a:gd name="connsiteX4" fmla="*/ 775499 w 946114"/>
                <a:gd name="connsiteY4" fmla="*/ 797754 h 1190464"/>
                <a:gd name="connsiteX5" fmla="*/ 772583 w 946114"/>
                <a:gd name="connsiteY5" fmla="*/ 927709 h 1190464"/>
                <a:gd name="connsiteX6" fmla="*/ 774503 w 946114"/>
                <a:gd name="connsiteY6" fmla="*/ 1017488 h 1190464"/>
                <a:gd name="connsiteX7" fmla="*/ 765383 w 946114"/>
                <a:gd name="connsiteY7" fmla="*/ 1027431 h 1190464"/>
                <a:gd name="connsiteX8" fmla="*/ 694888 w 946114"/>
                <a:gd name="connsiteY8" fmla="*/ 1131439 h 1190464"/>
                <a:gd name="connsiteX9" fmla="*/ 675984 w 946114"/>
                <a:gd name="connsiteY9" fmla="*/ 1179945 h 1190464"/>
                <a:gd name="connsiteX10" fmla="*/ 217051 w 946114"/>
                <a:gd name="connsiteY10" fmla="*/ 1190464 h 1190464"/>
                <a:gd name="connsiteX11" fmla="*/ 3457 w 946114"/>
                <a:gd name="connsiteY11" fmla="*/ 737536 h 1190464"/>
                <a:gd name="connsiteX12" fmla="*/ 3457 w 946114"/>
                <a:gd name="connsiteY12" fmla="*/ 577960 h 1190464"/>
                <a:gd name="connsiteX13" fmla="*/ 591845 w 946114"/>
                <a:gd name="connsiteY13" fmla="*/ 0 h 1190464"/>
                <a:gd name="connsiteX0" fmla="*/ 591845 w 946114"/>
                <a:gd name="connsiteY0" fmla="*/ 0 h 1190464"/>
                <a:gd name="connsiteX1" fmla="*/ 920819 w 946114"/>
                <a:gd name="connsiteY1" fmla="*/ 98707 h 1190464"/>
                <a:gd name="connsiteX2" fmla="*/ 946114 w 946114"/>
                <a:gd name="connsiteY2" fmla="*/ 119207 h 1190464"/>
                <a:gd name="connsiteX3" fmla="*/ 875987 w 946114"/>
                <a:gd name="connsiteY3" fmla="*/ 258525 h 1190464"/>
                <a:gd name="connsiteX4" fmla="*/ 775499 w 946114"/>
                <a:gd name="connsiteY4" fmla="*/ 797754 h 1190464"/>
                <a:gd name="connsiteX5" fmla="*/ 772583 w 946114"/>
                <a:gd name="connsiteY5" fmla="*/ 927709 h 1190464"/>
                <a:gd name="connsiteX6" fmla="*/ 774503 w 946114"/>
                <a:gd name="connsiteY6" fmla="*/ 1017488 h 1190464"/>
                <a:gd name="connsiteX7" fmla="*/ 765383 w 946114"/>
                <a:gd name="connsiteY7" fmla="*/ 1027431 h 1190464"/>
                <a:gd name="connsiteX8" fmla="*/ 694888 w 946114"/>
                <a:gd name="connsiteY8" fmla="*/ 1131439 h 1190464"/>
                <a:gd name="connsiteX9" fmla="*/ 675984 w 946114"/>
                <a:gd name="connsiteY9" fmla="*/ 1170420 h 1190464"/>
                <a:gd name="connsiteX10" fmla="*/ 217051 w 946114"/>
                <a:gd name="connsiteY10" fmla="*/ 1190464 h 1190464"/>
                <a:gd name="connsiteX11" fmla="*/ 3457 w 946114"/>
                <a:gd name="connsiteY11" fmla="*/ 737536 h 1190464"/>
                <a:gd name="connsiteX12" fmla="*/ 3457 w 946114"/>
                <a:gd name="connsiteY12" fmla="*/ 577960 h 1190464"/>
                <a:gd name="connsiteX13" fmla="*/ 591845 w 946114"/>
                <a:gd name="connsiteY13" fmla="*/ 0 h 1190464"/>
                <a:gd name="connsiteX0" fmla="*/ 591845 w 946114"/>
                <a:gd name="connsiteY0" fmla="*/ 0 h 1190464"/>
                <a:gd name="connsiteX1" fmla="*/ 920819 w 946114"/>
                <a:gd name="connsiteY1" fmla="*/ 98707 h 1190464"/>
                <a:gd name="connsiteX2" fmla="*/ 946114 w 946114"/>
                <a:gd name="connsiteY2" fmla="*/ 119207 h 1190464"/>
                <a:gd name="connsiteX3" fmla="*/ 875987 w 946114"/>
                <a:gd name="connsiteY3" fmla="*/ 258525 h 1190464"/>
                <a:gd name="connsiteX4" fmla="*/ 775499 w 946114"/>
                <a:gd name="connsiteY4" fmla="*/ 797754 h 1190464"/>
                <a:gd name="connsiteX5" fmla="*/ 772583 w 946114"/>
                <a:gd name="connsiteY5" fmla="*/ 927709 h 1190464"/>
                <a:gd name="connsiteX6" fmla="*/ 774503 w 946114"/>
                <a:gd name="connsiteY6" fmla="*/ 1017488 h 1190464"/>
                <a:gd name="connsiteX7" fmla="*/ 765383 w 946114"/>
                <a:gd name="connsiteY7" fmla="*/ 1027431 h 1190464"/>
                <a:gd name="connsiteX8" fmla="*/ 694888 w 946114"/>
                <a:gd name="connsiteY8" fmla="*/ 1131439 h 1190464"/>
                <a:gd name="connsiteX9" fmla="*/ 675984 w 946114"/>
                <a:gd name="connsiteY9" fmla="*/ 1175183 h 1190464"/>
                <a:gd name="connsiteX10" fmla="*/ 217051 w 946114"/>
                <a:gd name="connsiteY10" fmla="*/ 1190464 h 1190464"/>
                <a:gd name="connsiteX11" fmla="*/ 3457 w 946114"/>
                <a:gd name="connsiteY11" fmla="*/ 737536 h 1190464"/>
                <a:gd name="connsiteX12" fmla="*/ 3457 w 946114"/>
                <a:gd name="connsiteY12" fmla="*/ 577960 h 1190464"/>
                <a:gd name="connsiteX13" fmla="*/ 591845 w 946114"/>
                <a:gd name="connsiteY13" fmla="*/ 0 h 1190464"/>
                <a:gd name="connsiteX0" fmla="*/ 591845 w 946114"/>
                <a:gd name="connsiteY0" fmla="*/ 0 h 1190464"/>
                <a:gd name="connsiteX1" fmla="*/ 920819 w 946114"/>
                <a:gd name="connsiteY1" fmla="*/ 98707 h 1190464"/>
                <a:gd name="connsiteX2" fmla="*/ 946114 w 946114"/>
                <a:gd name="connsiteY2" fmla="*/ 119207 h 1190464"/>
                <a:gd name="connsiteX3" fmla="*/ 875987 w 946114"/>
                <a:gd name="connsiteY3" fmla="*/ 258525 h 1190464"/>
                <a:gd name="connsiteX4" fmla="*/ 775499 w 946114"/>
                <a:gd name="connsiteY4" fmla="*/ 797754 h 1190464"/>
                <a:gd name="connsiteX5" fmla="*/ 772583 w 946114"/>
                <a:gd name="connsiteY5" fmla="*/ 927709 h 1190464"/>
                <a:gd name="connsiteX6" fmla="*/ 774503 w 946114"/>
                <a:gd name="connsiteY6" fmla="*/ 1017488 h 1190464"/>
                <a:gd name="connsiteX7" fmla="*/ 765383 w 946114"/>
                <a:gd name="connsiteY7" fmla="*/ 1027431 h 1190464"/>
                <a:gd name="connsiteX8" fmla="*/ 694888 w 946114"/>
                <a:gd name="connsiteY8" fmla="*/ 1131439 h 1190464"/>
                <a:gd name="connsiteX9" fmla="*/ 217051 w 946114"/>
                <a:gd name="connsiteY9" fmla="*/ 1190464 h 1190464"/>
                <a:gd name="connsiteX10" fmla="*/ 3457 w 946114"/>
                <a:gd name="connsiteY10" fmla="*/ 737536 h 1190464"/>
                <a:gd name="connsiteX11" fmla="*/ 3457 w 946114"/>
                <a:gd name="connsiteY11" fmla="*/ 577960 h 1190464"/>
                <a:gd name="connsiteX12" fmla="*/ 591845 w 946114"/>
                <a:gd name="connsiteY12" fmla="*/ 0 h 1190464"/>
                <a:gd name="connsiteX0" fmla="*/ 591845 w 946114"/>
                <a:gd name="connsiteY0" fmla="*/ 0 h 1198114"/>
                <a:gd name="connsiteX1" fmla="*/ 920819 w 946114"/>
                <a:gd name="connsiteY1" fmla="*/ 98707 h 1198114"/>
                <a:gd name="connsiteX2" fmla="*/ 946114 w 946114"/>
                <a:gd name="connsiteY2" fmla="*/ 119207 h 1198114"/>
                <a:gd name="connsiteX3" fmla="*/ 875987 w 946114"/>
                <a:gd name="connsiteY3" fmla="*/ 258525 h 1198114"/>
                <a:gd name="connsiteX4" fmla="*/ 775499 w 946114"/>
                <a:gd name="connsiteY4" fmla="*/ 797754 h 1198114"/>
                <a:gd name="connsiteX5" fmla="*/ 772583 w 946114"/>
                <a:gd name="connsiteY5" fmla="*/ 927709 h 1198114"/>
                <a:gd name="connsiteX6" fmla="*/ 774503 w 946114"/>
                <a:gd name="connsiteY6" fmla="*/ 1017488 h 1198114"/>
                <a:gd name="connsiteX7" fmla="*/ 765383 w 946114"/>
                <a:gd name="connsiteY7" fmla="*/ 1027431 h 1198114"/>
                <a:gd name="connsiteX8" fmla="*/ 690246 w 946114"/>
                <a:gd name="connsiteY8" fmla="*/ 1198114 h 1198114"/>
                <a:gd name="connsiteX9" fmla="*/ 217051 w 946114"/>
                <a:gd name="connsiteY9" fmla="*/ 1190464 h 1198114"/>
                <a:gd name="connsiteX10" fmla="*/ 3457 w 946114"/>
                <a:gd name="connsiteY10" fmla="*/ 737536 h 1198114"/>
                <a:gd name="connsiteX11" fmla="*/ 3457 w 946114"/>
                <a:gd name="connsiteY11" fmla="*/ 577960 h 1198114"/>
                <a:gd name="connsiteX12" fmla="*/ 591845 w 946114"/>
                <a:gd name="connsiteY12" fmla="*/ 0 h 1198114"/>
                <a:gd name="connsiteX0" fmla="*/ 591845 w 946114"/>
                <a:gd name="connsiteY0" fmla="*/ 0 h 1193352"/>
                <a:gd name="connsiteX1" fmla="*/ 920819 w 946114"/>
                <a:gd name="connsiteY1" fmla="*/ 98707 h 1193352"/>
                <a:gd name="connsiteX2" fmla="*/ 946114 w 946114"/>
                <a:gd name="connsiteY2" fmla="*/ 119207 h 1193352"/>
                <a:gd name="connsiteX3" fmla="*/ 875987 w 946114"/>
                <a:gd name="connsiteY3" fmla="*/ 258525 h 1193352"/>
                <a:gd name="connsiteX4" fmla="*/ 775499 w 946114"/>
                <a:gd name="connsiteY4" fmla="*/ 797754 h 1193352"/>
                <a:gd name="connsiteX5" fmla="*/ 772583 w 946114"/>
                <a:gd name="connsiteY5" fmla="*/ 927709 h 1193352"/>
                <a:gd name="connsiteX6" fmla="*/ 774503 w 946114"/>
                <a:gd name="connsiteY6" fmla="*/ 1017488 h 1193352"/>
                <a:gd name="connsiteX7" fmla="*/ 765383 w 946114"/>
                <a:gd name="connsiteY7" fmla="*/ 1027431 h 1193352"/>
                <a:gd name="connsiteX8" fmla="*/ 676322 w 946114"/>
                <a:gd name="connsiteY8" fmla="*/ 1193352 h 1193352"/>
                <a:gd name="connsiteX9" fmla="*/ 217051 w 946114"/>
                <a:gd name="connsiteY9" fmla="*/ 1190464 h 1193352"/>
                <a:gd name="connsiteX10" fmla="*/ 3457 w 946114"/>
                <a:gd name="connsiteY10" fmla="*/ 737536 h 1193352"/>
                <a:gd name="connsiteX11" fmla="*/ 3457 w 946114"/>
                <a:gd name="connsiteY11" fmla="*/ 577960 h 1193352"/>
                <a:gd name="connsiteX12" fmla="*/ 591845 w 946114"/>
                <a:gd name="connsiteY12" fmla="*/ 0 h 11933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946114" h="1193352">
                  <a:moveTo>
                    <a:pt x="591845" y="0"/>
                  </a:moveTo>
                  <a:cubicBezTo>
                    <a:pt x="713705" y="0"/>
                    <a:pt x="826912" y="36389"/>
                    <a:pt x="920819" y="98707"/>
                  </a:cubicBezTo>
                  <a:lnTo>
                    <a:pt x="946114" y="119207"/>
                  </a:lnTo>
                  <a:lnTo>
                    <a:pt x="875987" y="258525"/>
                  </a:lnTo>
                  <a:cubicBezTo>
                    <a:pt x="812544" y="412451"/>
                    <a:pt x="775499" y="598012"/>
                    <a:pt x="775499" y="797754"/>
                  </a:cubicBezTo>
                  <a:cubicBezTo>
                    <a:pt x="775499" y="842135"/>
                    <a:pt x="773555" y="884391"/>
                    <a:pt x="772583" y="927709"/>
                  </a:cubicBezTo>
                  <a:lnTo>
                    <a:pt x="774503" y="1017488"/>
                  </a:lnTo>
                  <a:lnTo>
                    <a:pt x="765383" y="1027431"/>
                  </a:lnTo>
                  <a:cubicBezTo>
                    <a:pt x="740006" y="1059522"/>
                    <a:pt x="697787" y="1156175"/>
                    <a:pt x="676322" y="1193352"/>
                  </a:cubicBezTo>
                  <a:lnTo>
                    <a:pt x="217051" y="1190464"/>
                  </a:lnTo>
                  <a:cubicBezTo>
                    <a:pt x="129244" y="1115958"/>
                    <a:pt x="17066" y="981389"/>
                    <a:pt x="3457" y="737536"/>
                  </a:cubicBezTo>
                  <a:cubicBezTo>
                    <a:pt x="-4321" y="679251"/>
                    <a:pt x="3457" y="631152"/>
                    <a:pt x="3457" y="577960"/>
                  </a:cubicBezTo>
                  <a:cubicBezTo>
                    <a:pt x="3457" y="258762"/>
                    <a:pt x="266888" y="0"/>
                    <a:pt x="591845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88" name="グループ化 87">
              <a:extLst>
                <a:ext uri="{FF2B5EF4-FFF2-40B4-BE49-F238E27FC236}">
                  <a16:creationId xmlns:a16="http://schemas.microsoft.com/office/drawing/2014/main" id="{F57C0886-DB38-4366-9D57-0AFC49540B2D}"/>
                </a:ext>
              </a:extLst>
            </p:cNvPr>
            <p:cNvGrpSpPr/>
            <p:nvPr/>
          </p:nvGrpSpPr>
          <p:grpSpPr>
            <a:xfrm flipH="1">
              <a:off x="7301351" y="4354321"/>
              <a:ext cx="171842" cy="406408"/>
              <a:chOff x="9151438" y="4383987"/>
              <a:chExt cx="245573" cy="406408"/>
            </a:xfrm>
          </p:grpSpPr>
          <p:sp>
            <p:nvSpPr>
              <p:cNvPr id="95" name="円/楕円 368">
                <a:extLst>
                  <a:ext uri="{FF2B5EF4-FFF2-40B4-BE49-F238E27FC236}">
                    <a16:creationId xmlns:a16="http://schemas.microsoft.com/office/drawing/2014/main" id="{3CB8FDD3-F93B-4C35-9C98-231F7EE41995}"/>
                  </a:ext>
                </a:extLst>
              </p:cNvPr>
              <p:cNvSpPr/>
              <p:nvPr/>
            </p:nvSpPr>
            <p:spPr>
              <a:xfrm rot="900000" flipH="1">
                <a:off x="9151438" y="4383987"/>
                <a:ext cx="245573" cy="406408"/>
              </a:xfrm>
              <a:custGeom>
                <a:avLst/>
                <a:gdLst>
                  <a:gd name="connsiteX0" fmla="*/ 0 w 216246"/>
                  <a:gd name="connsiteY0" fmla="*/ 168522 h 337044"/>
                  <a:gd name="connsiteX1" fmla="*/ 108123 w 216246"/>
                  <a:gd name="connsiteY1" fmla="*/ 0 h 337044"/>
                  <a:gd name="connsiteX2" fmla="*/ 216246 w 216246"/>
                  <a:gd name="connsiteY2" fmla="*/ 168522 h 337044"/>
                  <a:gd name="connsiteX3" fmla="*/ 108123 w 216246"/>
                  <a:gd name="connsiteY3" fmla="*/ 337044 h 337044"/>
                  <a:gd name="connsiteX4" fmla="*/ 0 w 216246"/>
                  <a:gd name="connsiteY4" fmla="*/ 168522 h 337044"/>
                  <a:gd name="connsiteX0" fmla="*/ 0 w 227371"/>
                  <a:gd name="connsiteY0" fmla="*/ 170508 h 339030"/>
                  <a:gd name="connsiteX1" fmla="*/ 108123 w 227371"/>
                  <a:gd name="connsiteY1" fmla="*/ 1986 h 339030"/>
                  <a:gd name="connsiteX2" fmla="*/ 211667 w 227371"/>
                  <a:gd name="connsiteY2" fmla="*/ 83801 h 339030"/>
                  <a:gd name="connsiteX3" fmla="*/ 216246 w 227371"/>
                  <a:gd name="connsiteY3" fmla="*/ 170508 h 339030"/>
                  <a:gd name="connsiteX4" fmla="*/ 108123 w 227371"/>
                  <a:gd name="connsiteY4" fmla="*/ 339030 h 339030"/>
                  <a:gd name="connsiteX5" fmla="*/ 0 w 227371"/>
                  <a:gd name="connsiteY5" fmla="*/ 170508 h 339030"/>
                  <a:gd name="connsiteX0" fmla="*/ 216246 w 307686"/>
                  <a:gd name="connsiteY0" fmla="*/ 170508 h 339030"/>
                  <a:gd name="connsiteX1" fmla="*/ 108123 w 307686"/>
                  <a:gd name="connsiteY1" fmla="*/ 339030 h 339030"/>
                  <a:gd name="connsiteX2" fmla="*/ 0 w 307686"/>
                  <a:gd name="connsiteY2" fmla="*/ 170508 h 339030"/>
                  <a:gd name="connsiteX3" fmla="*/ 108123 w 307686"/>
                  <a:gd name="connsiteY3" fmla="*/ 1986 h 339030"/>
                  <a:gd name="connsiteX4" fmla="*/ 211667 w 307686"/>
                  <a:gd name="connsiteY4" fmla="*/ 83801 h 339030"/>
                  <a:gd name="connsiteX5" fmla="*/ 307686 w 307686"/>
                  <a:gd name="connsiteY5" fmla="*/ 261948 h 339030"/>
                  <a:gd name="connsiteX0" fmla="*/ 216246 w 216246"/>
                  <a:gd name="connsiteY0" fmla="*/ 170508 h 339030"/>
                  <a:gd name="connsiteX1" fmla="*/ 108123 w 216246"/>
                  <a:gd name="connsiteY1" fmla="*/ 339030 h 339030"/>
                  <a:gd name="connsiteX2" fmla="*/ 0 w 216246"/>
                  <a:gd name="connsiteY2" fmla="*/ 170508 h 339030"/>
                  <a:gd name="connsiteX3" fmla="*/ 108123 w 216246"/>
                  <a:gd name="connsiteY3" fmla="*/ 1986 h 339030"/>
                  <a:gd name="connsiteX4" fmla="*/ 211667 w 216246"/>
                  <a:gd name="connsiteY4" fmla="*/ 83801 h 339030"/>
                  <a:gd name="connsiteX0" fmla="*/ 108123 w 211667"/>
                  <a:gd name="connsiteY0" fmla="*/ 339030 h 339030"/>
                  <a:gd name="connsiteX1" fmla="*/ 0 w 211667"/>
                  <a:gd name="connsiteY1" fmla="*/ 170508 h 339030"/>
                  <a:gd name="connsiteX2" fmla="*/ 108123 w 211667"/>
                  <a:gd name="connsiteY2" fmla="*/ 1986 h 339030"/>
                  <a:gd name="connsiteX3" fmla="*/ 211667 w 211667"/>
                  <a:gd name="connsiteY3" fmla="*/ 83801 h 339030"/>
                  <a:gd name="connsiteX0" fmla="*/ 108123 w 211667"/>
                  <a:gd name="connsiteY0" fmla="*/ 340366 h 340366"/>
                  <a:gd name="connsiteX1" fmla="*/ 0 w 211667"/>
                  <a:gd name="connsiteY1" fmla="*/ 171844 h 340366"/>
                  <a:gd name="connsiteX2" fmla="*/ 108123 w 211667"/>
                  <a:gd name="connsiteY2" fmla="*/ 3322 h 340366"/>
                  <a:gd name="connsiteX3" fmla="*/ 211667 w 211667"/>
                  <a:gd name="connsiteY3" fmla="*/ 85137 h 340366"/>
                  <a:gd name="connsiteX0" fmla="*/ 108123 w 203820"/>
                  <a:gd name="connsiteY0" fmla="*/ 338586 h 338586"/>
                  <a:gd name="connsiteX1" fmla="*/ 0 w 203820"/>
                  <a:gd name="connsiteY1" fmla="*/ 170064 h 338586"/>
                  <a:gd name="connsiteX2" fmla="*/ 108123 w 203820"/>
                  <a:gd name="connsiteY2" fmla="*/ 1542 h 338586"/>
                  <a:gd name="connsiteX3" fmla="*/ 203820 w 203820"/>
                  <a:gd name="connsiteY3" fmla="*/ 103441 h 338586"/>
                  <a:gd name="connsiteX0" fmla="*/ 108123 w 203820"/>
                  <a:gd name="connsiteY0" fmla="*/ 337309 h 337309"/>
                  <a:gd name="connsiteX1" fmla="*/ 0 w 203820"/>
                  <a:gd name="connsiteY1" fmla="*/ 168787 h 337309"/>
                  <a:gd name="connsiteX2" fmla="*/ 108123 w 203820"/>
                  <a:gd name="connsiteY2" fmla="*/ 265 h 337309"/>
                  <a:gd name="connsiteX3" fmla="*/ 203820 w 203820"/>
                  <a:gd name="connsiteY3" fmla="*/ 102164 h 337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3820" h="337309">
                    <a:moveTo>
                      <a:pt x="108123" y="337309"/>
                    </a:moveTo>
                    <a:cubicBezTo>
                      <a:pt x="48408" y="337309"/>
                      <a:pt x="0" y="261859"/>
                      <a:pt x="0" y="168787"/>
                    </a:cubicBezTo>
                    <a:cubicBezTo>
                      <a:pt x="0" y="75715"/>
                      <a:pt x="49017" y="-5227"/>
                      <a:pt x="108123" y="265"/>
                    </a:cubicBezTo>
                    <a:cubicBezTo>
                      <a:pt x="167229" y="5757"/>
                      <a:pt x="195044" y="39575"/>
                      <a:pt x="203820" y="102164"/>
                    </a:cubicBezTo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6" name="円/楕円 369">
                <a:extLst>
                  <a:ext uri="{FF2B5EF4-FFF2-40B4-BE49-F238E27FC236}">
                    <a16:creationId xmlns:a16="http://schemas.microsoft.com/office/drawing/2014/main" id="{D24E827A-57EB-4FF2-A079-677BD0123758}"/>
                  </a:ext>
                </a:extLst>
              </p:cNvPr>
              <p:cNvSpPr/>
              <p:nvPr/>
            </p:nvSpPr>
            <p:spPr>
              <a:xfrm rot="900000" flipH="1">
                <a:off x="9204421" y="4454536"/>
                <a:ext cx="145381" cy="266390"/>
              </a:xfrm>
              <a:custGeom>
                <a:avLst/>
                <a:gdLst>
                  <a:gd name="connsiteX0" fmla="*/ 0 w 137951"/>
                  <a:gd name="connsiteY0" fmla="*/ 109765 h 219530"/>
                  <a:gd name="connsiteX1" fmla="*/ 68976 w 137951"/>
                  <a:gd name="connsiteY1" fmla="*/ 0 h 219530"/>
                  <a:gd name="connsiteX2" fmla="*/ 137952 w 137951"/>
                  <a:gd name="connsiteY2" fmla="*/ 109765 h 219530"/>
                  <a:gd name="connsiteX3" fmla="*/ 68976 w 137951"/>
                  <a:gd name="connsiteY3" fmla="*/ 219530 h 219530"/>
                  <a:gd name="connsiteX4" fmla="*/ 0 w 137951"/>
                  <a:gd name="connsiteY4" fmla="*/ 109765 h 219530"/>
                  <a:gd name="connsiteX0" fmla="*/ 0 w 137952"/>
                  <a:gd name="connsiteY0" fmla="*/ 109765 h 219530"/>
                  <a:gd name="connsiteX1" fmla="*/ 68976 w 137952"/>
                  <a:gd name="connsiteY1" fmla="*/ 0 h 219530"/>
                  <a:gd name="connsiteX2" fmla="*/ 137952 w 137952"/>
                  <a:gd name="connsiteY2" fmla="*/ 109765 h 219530"/>
                  <a:gd name="connsiteX3" fmla="*/ 68976 w 137952"/>
                  <a:gd name="connsiteY3" fmla="*/ 219530 h 219530"/>
                  <a:gd name="connsiteX4" fmla="*/ 0 w 137952"/>
                  <a:gd name="connsiteY4" fmla="*/ 109765 h 219530"/>
                  <a:gd name="connsiteX0" fmla="*/ 0 w 120663"/>
                  <a:gd name="connsiteY0" fmla="*/ 110869 h 221097"/>
                  <a:gd name="connsiteX1" fmla="*/ 68976 w 120663"/>
                  <a:gd name="connsiteY1" fmla="*/ 1104 h 221097"/>
                  <a:gd name="connsiteX2" fmla="*/ 120663 w 120663"/>
                  <a:gd name="connsiteY2" fmla="*/ 74187 h 221097"/>
                  <a:gd name="connsiteX3" fmla="*/ 68976 w 120663"/>
                  <a:gd name="connsiteY3" fmla="*/ 220634 h 221097"/>
                  <a:gd name="connsiteX4" fmla="*/ 0 w 120663"/>
                  <a:gd name="connsiteY4" fmla="*/ 110869 h 221097"/>
                  <a:gd name="connsiteX0" fmla="*/ 0 w 120663"/>
                  <a:gd name="connsiteY0" fmla="*/ 110869 h 221097"/>
                  <a:gd name="connsiteX1" fmla="*/ 68976 w 120663"/>
                  <a:gd name="connsiteY1" fmla="*/ 1104 h 221097"/>
                  <a:gd name="connsiteX2" fmla="*/ 120663 w 120663"/>
                  <a:gd name="connsiteY2" fmla="*/ 74187 h 221097"/>
                  <a:gd name="connsiteX3" fmla="*/ 68976 w 120663"/>
                  <a:gd name="connsiteY3" fmla="*/ 220634 h 221097"/>
                  <a:gd name="connsiteX4" fmla="*/ 0 w 120663"/>
                  <a:gd name="connsiteY4" fmla="*/ 110869 h 221097"/>
                  <a:gd name="connsiteX0" fmla="*/ 0 w 120663"/>
                  <a:gd name="connsiteY0" fmla="*/ 110869 h 221097"/>
                  <a:gd name="connsiteX1" fmla="*/ 68976 w 120663"/>
                  <a:gd name="connsiteY1" fmla="*/ 1104 h 221097"/>
                  <a:gd name="connsiteX2" fmla="*/ 120663 w 120663"/>
                  <a:gd name="connsiteY2" fmla="*/ 74187 h 221097"/>
                  <a:gd name="connsiteX3" fmla="*/ 68976 w 120663"/>
                  <a:gd name="connsiteY3" fmla="*/ 220634 h 221097"/>
                  <a:gd name="connsiteX4" fmla="*/ 0 w 120663"/>
                  <a:gd name="connsiteY4" fmla="*/ 110869 h 2210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0663" h="221097">
                    <a:moveTo>
                      <a:pt x="0" y="110869"/>
                    </a:moveTo>
                    <a:cubicBezTo>
                      <a:pt x="0" y="50247"/>
                      <a:pt x="48866" y="7218"/>
                      <a:pt x="68976" y="1104"/>
                    </a:cubicBezTo>
                    <a:cubicBezTo>
                      <a:pt x="89086" y="-5010"/>
                      <a:pt x="120663" y="13565"/>
                      <a:pt x="120663" y="74187"/>
                    </a:cubicBezTo>
                    <a:cubicBezTo>
                      <a:pt x="77082" y="150249"/>
                      <a:pt x="71181" y="180139"/>
                      <a:pt x="68976" y="220634"/>
                    </a:cubicBezTo>
                    <a:cubicBezTo>
                      <a:pt x="48866" y="226748"/>
                      <a:pt x="0" y="171491"/>
                      <a:pt x="0" y="110869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89" name="グループ化 88">
              <a:extLst>
                <a:ext uri="{FF2B5EF4-FFF2-40B4-BE49-F238E27FC236}">
                  <a16:creationId xmlns:a16="http://schemas.microsoft.com/office/drawing/2014/main" id="{2718E359-6E65-4920-839B-6482DC6BAC30}"/>
                </a:ext>
              </a:extLst>
            </p:cNvPr>
            <p:cNvGrpSpPr/>
            <p:nvPr/>
          </p:nvGrpSpPr>
          <p:grpSpPr>
            <a:xfrm>
              <a:off x="7614932" y="4183246"/>
              <a:ext cx="194837" cy="316293"/>
              <a:chOff x="8015451" y="4140368"/>
              <a:chExt cx="308247" cy="316293"/>
            </a:xfrm>
          </p:grpSpPr>
          <p:sp>
            <p:nvSpPr>
              <p:cNvPr id="92" name="月 91">
                <a:extLst>
                  <a:ext uri="{FF2B5EF4-FFF2-40B4-BE49-F238E27FC236}">
                    <a16:creationId xmlns:a16="http://schemas.microsoft.com/office/drawing/2014/main" id="{98B32B46-C007-4983-A19D-018F12B69232}"/>
                  </a:ext>
                </a:extLst>
              </p:cNvPr>
              <p:cNvSpPr/>
              <p:nvPr/>
            </p:nvSpPr>
            <p:spPr>
              <a:xfrm rot="5400000">
                <a:off x="8121942" y="4033877"/>
                <a:ext cx="95266" cy="308247"/>
              </a:xfrm>
              <a:prstGeom prst="moon">
                <a:avLst>
                  <a:gd name="adj" fmla="val 87500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3" name="円/楕円 480">
                <a:extLst>
                  <a:ext uri="{FF2B5EF4-FFF2-40B4-BE49-F238E27FC236}">
                    <a16:creationId xmlns:a16="http://schemas.microsoft.com/office/drawing/2014/main" id="{C2E5638B-81AB-476A-BB84-227D890DF521}"/>
                  </a:ext>
                </a:extLst>
              </p:cNvPr>
              <p:cNvSpPr/>
              <p:nvPr/>
            </p:nvSpPr>
            <p:spPr>
              <a:xfrm>
                <a:off x="8164329" y="4279589"/>
                <a:ext cx="139284" cy="177072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4" name="円/楕円 480">
                <a:extLst>
                  <a:ext uri="{FF2B5EF4-FFF2-40B4-BE49-F238E27FC236}">
                    <a16:creationId xmlns:a16="http://schemas.microsoft.com/office/drawing/2014/main" id="{DE1A6EF7-1231-40C1-B302-D87012610368}"/>
                  </a:ext>
                </a:extLst>
              </p:cNvPr>
              <p:cNvSpPr/>
              <p:nvPr/>
            </p:nvSpPr>
            <p:spPr>
              <a:xfrm>
                <a:off x="8204016" y="4311404"/>
                <a:ext cx="59909" cy="69486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90" name="フリーフォーム: 図形 89">
              <a:extLst>
                <a:ext uri="{FF2B5EF4-FFF2-40B4-BE49-F238E27FC236}">
                  <a16:creationId xmlns:a16="http://schemas.microsoft.com/office/drawing/2014/main" id="{05DD1974-C0F8-4240-8175-944D4F4AFA67}"/>
                </a:ext>
              </a:extLst>
            </p:cNvPr>
            <p:cNvSpPr/>
            <p:nvPr/>
          </p:nvSpPr>
          <p:spPr>
            <a:xfrm>
              <a:off x="7124490" y="5144770"/>
              <a:ext cx="357381" cy="118901"/>
            </a:xfrm>
            <a:custGeom>
              <a:avLst/>
              <a:gdLst>
                <a:gd name="connsiteX0" fmla="*/ 26809 w 625682"/>
                <a:gd name="connsiteY0" fmla="*/ 0 h 139454"/>
                <a:gd name="connsiteX1" fmla="*/ 599502 w 625682"/>
                <a:gd name="connsiteY1" fmla="*/ 0 h 139454"/>
                <a:gd name="connsiteX2" fmla="*/ 625682 w 625682"/>
                <a:gd name="connsiteY2" fmla="*/ 104722 h 139454"/>
                <a:gd name="connsiteX3" fmla="*/ 504046 w 625682"/>
                <a:gd name="connsiteY3" fmla="*/ 129077 h 139454"/>
                <a:gd name="connsiteX4" fmla="*/ 330963 w 625682"/>
                <a:gd name="connsiteY4" fmla="*/ 139454 h 139454"/>
                <a:gd name="connsiteX5" fmla="*/ 282160 w 625682"/>
                <a:gd name="connsiteY5" fmla="*/ 139454 h 139454"/>
                <a:gd name="connsiteX6" fmla="*/ 109077 w 625682"/>
                <a:gd name="connsiteY6" fmla="*/ 129077 h 139454"/>
                <a:gd name="connsiteX7" fmla="*/ 0 w 625682"/>
                <a:gd name="connsiteY7" fmla="*/ 107237 h 1394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25682" h="139454">
                  <a:moveTo>
                    <a:pt x="26809" y="0"/>
                  </a:moveTo>
                  <a:lnTo>
                    <a:pt x="599502" y="0"/>
                  </a:lnTo>
                  <a:lnTo>
                    <a:pt x="625682" y="104722"/>
                  </a:lnTo>
                  <a:lnTo>
                    <a:pt x="504046" y="129077"/>
                  </a:lnTo>
                  <a:lnTo>
                    <a:pt x="330963" y="139454"/>
                  </a:lnTo>
                  <a:lnTo>
                    <a:pt x="282160" y="139454"/>
                  </a:lnTo>
                  <a:lnTo>
                    <a:pt x="109077" y="129077"/>
                  </a:lnTo>
                  <a:lnTo>
                    <a:pt x="0" y="107237"/>
                  </a:lnTo>
                  <a:close/>
                </a:path>
              </a:pathLst>
            </a:custGeom>
            <a:solidFill>
              <a:srgbClr val="CCEC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91" name="フリーフォーム: 図形 90">
              <a:extLst>
                <a:ext uri="{FF2B5EF4-FFF2-40B4-BE49-F238E27FC236}">
                  <a16:creationId xmlns:a16="http://schemas.microsoft.com/office/drawing/2014/main" id="{8C08CD40-CE7E-43FC-9630-914FE2E22687}"/>
                </a:ext>
              </a:extLst>
            </p:cNvPr>
            <p:cNvSpPr/>
            <p:nvPr/>
          </p:nvSpPr>
          <p:spPr>
            <a:xfrm>
              <a:off x="7067532" y="5170170"/>
              <a:ext cx="538976" cy="118901"/>
            </a:xfrm>
            <a:custGeom>
              <a:avLst/>
              <a:gdLst>
                <a:gd name="connsiteX0" fmla="*/ 26809 w 625682"/>
                <a:gd name="connsiteY0" fmla="*/ 0 h 139454"/>
                <a:gd name="connsiteX1" fmla="*/ 599502 w 625682"/>
                <a:gd name="connsiteY1" fmla="*/ 0 h 139454"/>
                <a:gd name="connsiteX2" fmla="*/ 625682 w 625682"/>
                <a:gd name="connsiteY2" fmla="*/ 104722 h 139454"/>
                <a:gd name="connsiteX3" fmla="*/ 504046 w 625682"/>
                <a:gd name="connsiteY3" fmla="*/ 129077 h 139454"/>
                <a:gd name="connsiteX4" fmla="*/ 330963 w 625682"/>
                <a:gd name="connsiteY4" fmla="*/ 139454 h 139454"/>
                <a:gd name="connsiteX5" fmla="*/ 282160 w 625682"/>
                <a:gd name="connsiteY5" fmla="*/ 139454 h 139454"/>
                <a:gd name="connsiteX6" fmla="*/ 109077 w 625682"/>
                <a:gd name="connsiteY6" fmla="*/ 129077 h 139454"/>
                <a:gd name="connsiteX7" fmla="*/ 0 w 625682"/>
                <a:gd name="connsiteY7" fmla="*/ 107237 h 1394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25682" h="139454">
                  <a:moveTo>
                    <a:pt x="26809" y="0"/>
                  </a:moveTo>
                  <a:lnTo>
                    <a:pt x="599502" y="0"/>
                  </a:lnTo>
                  <a:lnTo>
                    <a:pt x="625682" y="104722"/>
                  </a:lnTo>
                  <a:lnTo>
                    <a:pt x="504046" y="129077"/>
                  </a:lnTo>
                  <a:lnTo>
                    <a:pt x="330963" y="139454"/>
                  </a:lnTo>
                  <a:lnTo>
                    <a:pt x="282160" y="139454"/>
                  </a:lnTo>
                  <a:lnTo>
                    <a:pt x="109077" y="129077"/>
                  </a:lnTo>
                  <a:lnTo>
                    <a:pt x="0" y="107237"/>
                  </a:lnTo>
                  <a:close/>
                </a:path>
              </a:pathLst>
            </a:custGeom>
            <a:solidFill>
              <a:srgbClr val="00206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283884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pptxd51_斜め後ろ姿の男性のイラスト</dc:title>
  <dc:subject>pptxd51_斜め後ろ姿の男性のイラスト</dc:subject>
  <dc:creator>でじけろお</dc:creator>
  <cp:revision>1</cp:revision>
  <dcterms:created xsi:type="dcterms:W3CDTF">2018-05-20T00:31:01Z</dcterms:created>
  <dcterms:modified xsi:type="dcterms:W3CDTF">2020-03-25T04:48:33Z</dcterms:modified>
  <cp:version>1</cp:version>
</cp:coreProperties>
</file>