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52B5E26-CCEA-4C19-BB3C-2E1A3EBEC3D4}"/>
              </a:ext>
            </a:extLst>
          </p:cNvPr>
          <p:cNvGrpSpPr/>
          <p:nvPr/>
        </p:nvGrpSpPr>
        <p:grpSpPr>
          <a:xfrm>
            <a:off x="4348947" y="1193125"/>
            <a:ext cx="1208105" cy="2353786"/>
            <a:chOff x="3655732" y="1193125"/>
            <a:chExt cx="1208105" cy="2353786"/>
          </a:xfrm>
        </p:grpSpPr>
        <p:sp>
          <p:nvSpPr>
            <p:cNvPr id="3" name="楕円 14">
              <a:extLst>
                <a:ext uri="{FF2B5EF4-FFF2-40B4-BE49-F238E27FC236}">
                  <a16:creationId xmlns:a16="http://schemas.microsoft.com/office/drawing/2014/main" id="{FF37273C-1480-465B-9F18-A197441EE46A}"/>
                </a:ext>
              </a:extLst>
            </p:cNvPr>
            <p:cNvSpPr/>
            <p:nvPr/>
          </p:nvSpPr>
          <p:spPr>
            <a:xfrm rot="277557">
              <a:off x="4667748" y="1914026"/>
              <a:ext cx="86443" cy="162377"/>
            </a:xfrm>
            <a:custGeom>
              <a:avLst/>
              <a:gdLst>
                <a:gd name="connsiteX0" fmla="*/ 0 w 111397"/>
                <a:gd name="connsiteY0" fmla="*/ 34889 h 69777"/>
                <a:gd name="connsiteX1" fmla="*/ 55699 w 111397"/>
                <a:gd name="connsiteY1" fmla="*/ 0 h 69777"/>
                <a:gd name="connsiteX2" fmla="*/ 111398 w 111397"/>
                <a:gd name="connsiteY2" fmla="*/ 34889 h 69777"/>
                <a:gd name="connsiteX3" fmla="*/ 55699 w 111397"/>
                <a:gd name="connsiteY3" fmla="*/ 69778 h 69777"/>
                <a:gd name="connsiteX4" fmla="*/ 0 w 111397"/>
                <a:gd name="connsiteY4" fmla="*/ 34889 h 69777"/>
                <a:gd name="connsiteX0" fmla="*/ 2103 w 113501"/>
                <a:gd name="connsiteY0" fmla="*/ 96801 h 131690"/>
                <a:gd name="connsiteX1" fmla="*/ 29227 w 113501"/>
                <a:gd name="connsiteY1" fmla="*/ 0 h 131690"/>
                <a:gd name="connsiteX2" fmla="*/ 113501 w 113501"/>
                <a:gd name="connsiteY2" fmla="*/ 96801 h 131690"/>
                <a:gd name="connsiteX3" fmla="*/ 57802 w 113501"/>
                <a:gd name="connsiteY3" fmla="*/ 131690 h 131690"/>
                <a:gd name="connsiteX4" fmla="*/ 2103 w 113501"/>
                <a:gd name="connsiteY4" fmla="*/ 96801 h 131690"/>
                <a:gd name="connsiteX0" fmla="*/ 2104 w 113502"/>
                <a:gd name="connsiteY0" fmla="*/ 96801 h 119783"/>
                <a:gd name="connsiteX1" fmla="*/ 29228 w 113502"/>
                <a:gd name="connsiteY1" fmla="*/ 0 h 119783"/>
                <a:gd name="connsiteX2" fmla="*/ 113502 w 113502"/>
                <a:gd name="connsiteY2" fmla="*/ 96801 h 119783"/>
                <a:gd name="connsiteX3" fmla="*/ 57803 w 113502"/>
                <a:gd name="connsiteY3" fmla="*/ 119783 h 119783"/>
                <a:gd name="connsiteX4" fmla="*/ 2104 w 113502"/>
                <a:gd name="connsiteY4" fmla="*/ 96801 h 11978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2" h="138833">
                  <a:moveTo>
                    <a:pt x="2104" y="115851"/>
                  </a:moveTo>
                  <a:cubicBezTo>
                    <a:pt x="-2658" y="92712"/>
                    <a:pt x="-1534" y="0"/>
                    <a:pt x="29228" y="0"/>
                  </a:cubicBezTo>
                  <a:cubicBezTo>
                    <a:pt x="45702" y="28575"/>
                    <a:pt x="113502" y="96582"/>
                    <a:pt x="113502" y="115851"/>
                  </a:cubicBezTo>
                  <a:cubicBezTo>
                    <a:pt x="113502" y="135120"/>
                    <a:pt x="88565" y="138833"/>
                    <a:pt x="57803" y="138833"/>
                  </a:cubicBezTo>
                  <a:cubicBezTo>
                    <a:pt x="27041" y="138833"/>
                    <a:pt x="6866" y="138990"/>
                    <a:pt x="2104" y="11585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BAD65F1-2C90-431E-8C16-B34CFB9E2ADE}"/>
                </a:ext>
              </a:extLst>
            </p:cNvPr>
            <p:cNvSpPr/>
            <p:nvPr/>
          </p:nvSpPr>
          <p:spPr>
            <a:xfrm>
              <a:off x="3770707" y="1301163"/>
              <a:ext cx="942303" cy="154065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6EDFF3AF-CDA9-450E-9E4B-03A7B3E27677}"/>
                </a:ext>
              </a:extLst>
            </p:cNvPr>
            <p:cNvSpPr/>
            <p:nvPr/>
          </p:nvSpPr>
          <p:spPr>
            <a:xfrm>
              <a:off x="3816025" y="2476776"/>
              <a:ext cx="992969" cy="1070135"/>
            </a:xfrm>
            <a:prstGeom prst="round2SameRect">
              <a:avLst>
                <a:gd name="adj1" fmla="val 33532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CC54FCC-864C-48D8-910D-F5D9FC43474F}"/>
                </a:ext>
              </a:extLst>
            </p:cNvPr>
            <p:cNvSpPr/>
            <p:nvPr/>
          </p:nvSpPr>
          <p:spPr>
            <a:xfrm>
              <a:off x="4516317" y="2617844"/>
              <a:ext cx="347520" cy="929066"/>
            </a:xfrm>
            <a:custGeom>
              <a:avLst/>
              <a:gdLst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8" fmla="*/ 208000 w 329444"/>
                <a:gd name="connsiteY8" fmla="*/ 6873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9" fmla="*/ 299440 w 329444"/>
                <a:gd name="connsiteY9" fmla="*/ 16017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444" h="880741">
                  <a:moveTo>
                    <a:pt x="208000" y="0"/>
                  </a:moveTo>
                  <a:lnTo>
                    <a:pt x="228839" y="4207"/>
                  </a:lnTo>
                  <a:cubicBezTo>
                    <a:pt x="287960" y="29213"/>
                    <a:pt x="329444" y="87754"/>
                    <a:pt x="329444" y="155984"/>
                  </a:cubicBezTo>
                  <a:lnTo>
                    <a:pt x="329444" y="880741"/>
                  </a:lnTo>
                  <a:lnTo>
                    <a:pt x="0" y="880741"/>
                  </a:lnTo>
                  <a:lnTo>
                    <a:pt x="0" y="155984"/>
                  </a:lnTo>
                  <a:cubicBezTo>
                    <a:pt x="0" y="133241"/>
                    <a:pt x="4609" y="111574"/>
                    <a:pt x="12945" y="91867"/>
                  </a:cubicBez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B02E1B7-2761-415E-9A54-EB106B0D539E}"/>
                </a:ext>
              </a:extLst>
            </p:cNvPr>
            <p:cNvSpPr/>
            <p:nvPr/>
          </p:nvSpPr>
          <p:spPr>
            <a:xfrm>
              <a:off x="3835400" y="2546350"/>
              <a:ext cx="693738" cy="387350"/>
            </a:xfrm>
            <a:custGeom>
              <a:avLst/>
              <a:gdLst>
                <a:gd name="connsiteX0" fmla="*/ 289956 w 722469"/>
                <a:gd name="connsiteY0" fmla="*/ 0 h 457462"/>
                <a:gd name="connsiteX1" fmla="*/ 617001 w 722469"/>
                <a:gd name="connsiteY1" fmla="*/ 0 h 457462"/>
                <a:gd name="connsiteX2" fmla="*/ 684105 w 722469"/>
                <a:gd name="connsiteY2" fmla="*/ 6765 h 457462"/>
                <a:gd name="connsiteX3" fmla="*/ 722469 w 722469"/>
                <a:gd name="connsiteY3" fmla="*/ 18674 h 457462"/>
                <a:gd name="connsiteX4" fmla="*/ 684994 w 722469"/>
                <a:gd name="connsiteY4" fmla="*/ 119463 h 457462"/>
                <a:gd name="connsiteX5" fmla="*/ 652490 w 722469"/>
                <a:gd name="connsiteY5" fmla="*/ 234432 h 457462"/>
                <a:gd name="connsiteX6" fmla="*/ 629030 w 722469"/>
                <a:gd name="connsiteY6" fmla="*/ 351582 h 457462"/>
                <a:gd name="connsiteX7" fmla="*/ 616565 w 722469"/>
                <a:gd name="connsiteY7" fmla="*/ 457462 h 457462"/>
                <a:gd name="connsiteX8" fmla="*/ 39310 w 722469"/>
                <a:gd name="connsiteY8" fmla="*/ 457462 h 457462"/>
                <a:gd name="connsiteX9" fmla="*/ 0 w 722469"/>
                <a:gd name="connsiteY9" fmla="*/ 172333 h 457462"/>
                <a:gd name="connsiteX10" fmla="*/ 13859 w 722469"/>
                <a:gd name="connsiteY10" fmla="*/ 146800 h 457462"/>
                <a:gd name="connsiteX11" fmla="*/ 289956 w 722469"/>
                <a:gd name="connsiteY11" fmla="*/ 0 h 4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2469" h="457462">
                  <a:moveTo>
                    <a:pt x="289956" y="0"/>
                  </a:moveTo>
                  <a:lnTo>
                    <a:pt x="617001" y="0"/>
                  </a:lnTo>
                  <a:cubicBezTo>
                    <a:pt x="639987" y="0"/>
                    <a:pt x="662430" y="2329"/>
                    <a:pt x="684105" y="6765"/>
                  </a:cubicBezTo>
                  <a:lnTo>
                    <a:pt x="722469" y="18674"/>
                  </a:lnTo>
                  <a:lnTo>
                    <a:pt x="684994" y="119463"/>
                  </a:lnTo>
                  <a:cubicBezTo>
                    <a:pt x="672991" y="156237"/>
                    <a:pt x="662075" y="194676"/>
                    <a:pt x="652490" y="234432"/>
                  </a:cubicBezTo>
                  <a:cubicBezTo>
                    <a:pt x="642905" y="274188"/>
                    <a:pt x="635104" y="313379"/>
                    <a:pt x="629030" y="351582"/>
                  </a:cubicBezTo>
                  <a:lnTo>
                    <a:pt x="616565" y="457462"/>
                  </a:lnTo>
                  <a:lnTo>
                    <a:pt x="39310" y="457462"/>
                  </a:lnTo>
                  <a:lnTo>
                    <a:pt x="0" y="172333"/>
                  </a:lnTo>
                  <a:lnTo>
                    <a:pt x="13859" y="146800"/>
                  </a:lnTo>
                  <a:cubicBezTo>
                    <a:pt x="73694" y="58231"/>
                    <a:pt x="175025" y="0"/>
                    <a:pt x="289956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433E98F-28CF-4B19-80E7-DEDB68325951}"/>
                </a:ext>
              </a:extLst>
            </p:cNvPr>
            <p:cNvSpPr/>
            <p:nvPr/>
          </p:nvSpPr>
          <p:spPr>
            <a:xfrm>
              <a:off x="3842214" y="2461293"/>
              <a:ext cx="722469" cy="457462"/>
            </a:xfrm>
            <a:custGeom>
              <a:avLst/>
              <a:gdLst>
                <a:gd name="connsiteX0" fmla="*/ 289956 w 722469"/>
                <a:gd name="connsiteY0" fmla="*/ 0 h 457462"/>
                <a:gd name="connsiteX1" fmla="*/ 617001 w 722469"/>
                <a:gd name="connsiteY1" fmla="*/ 0 h 457462"/>
                <a:gd name="connsiteX2" fmla="*/ 684105 w 722469"/>
                <a:gd name="connsiteY2" fmla="*/ 6765 h 457462"/>
                <a:gd name="connsiteX3" fmla="*/ 722469 w 722469"/>
                <a:gd name="connsiteY3" fmla="*/ 18674 h 457462"/>
                <a:gd name="connsiteX4" fmla="*/ 684994 w 722469"/>
                <a:gd name="connsiteY4" fmla="*/ 119463 h 457462"/>
                <a:gd name="connsiteX5" fmla="*/ 652490 w 722469"/>
                <a:gd name="connsiteY5" fmla="*/ 234432 h 457462"/>
                <a:gd name="connsiteX6" fmla="*/ 629030 w 722469"/>
                <a:gd name="connsiteY6" fmla="*/ 351582 h 457462"/>
                <a:gd name="connsiteX7" fmla="*/ 616565 w 722469"/>
                <a:gd name="connsiteY7" fmla="*/ 457462 h 457462"/>
                <a:gd name="connsiteX8" fmla="*/ 39310 w 722469"/>
                <a:gd name="connsiteY8" fmla="*/ 457462 h 457462"/>
                <a:gd name="connsiteX9" fmla="*/ 0 w 722469"/>
                <a:gd name="connsiteY9" fmla="*/ 172333 h 457462"/>
                <a:gd name="connsiteX10" fmla="*/ 13859 w 722469"/>
                <a:gd name="connsiteY10" fmla="*/ 146800 h 457462"/>
                <a:gd name="connsiteX11" fmla="*/ 289956 w 722469"/>
                <a:gd name="connsiteY11" fmla="*/ 0 h 4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2469" h="457462">
                  <a:moveTo>
                    <a:pt x="289956" y="0"/>
                  </a:moveTo>
                  <a:lnTo>
                    <a:pt x="617001" y="0"/>
                  </a:lnTo>
                  <a:cubicBezTo>
                    <a:pt x="639987" y="0"/>
                    <a:pt x="662430" y="2329"/>
                    <a:pt x="684105" y="6765"/>
                  </a:cubicBezTo>
                  <a:lnTo>
                    <a:pt x="722469" y="18674"/>
                  </a:lnTo>
                  <a:lnTo>
                    <a:pt x="684994" y="119463"/>
                  </a:lnTo>
                  <a:cubicBezTo>
                    <a:pt x="672991" y="156237"/>
                    <a:pt x="662075" y="194676"/>
                    <a:pt x="652490" y="234432"/>
                  </a:cubicBezTo>
                  <a:cubicBezTo>
                    <a:pt x="642905" y="274188"/>
                    <a:pt x="635104" y="313379"/>
                    <a:pt x="629030" y="351582"/>
                  </a:cubicBezTo>
                  <a:lnTo>
                    <a:pt x="616565" y="457462"/>
                  </a:lnTo>
                  <a:lnTo>
                    <a:pt x="39310" y="457462"/>
                  </a:lnTo>
                  <a:lnTo>
                    <a:pt x="0" y="172333"/>
                  </a:lnTo>
                  <a:lnTo>
                    <a:pt x="13859" y="146800"/>
                  </a:lnTo>
                  <a:cubicBezTo>
                    <a:pt x="73694" y="58231"/>
                    <a:pt x="175025" y="0"/>
                    <a:pt x="289956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69B9368-43D0-4756-A6F5-5E6050614F45}"/>
                </a:ext>
              </a:extLst>
            </p:cNvPr>
            <p:cNvSpPr/>
            <p:nvPr/>
          </p:nvSpPr>
          <p:spPr>
            <a:xfrm>
              <a:off x="3873079" y="2470416"/>
              <a:ext cx="651474" cy="411739"/>
            </a:xfrm>
            <a:custGeom>
              <a:avLst/>
              <a:gdLst>
                <a:gd name="connsiteX0" fmla="*/ 620258 w 651474"/>
                <a:gd name="connsiteY0" fmla="*/ 0 h 411739"/>
                <a:gd name="connsiteX1" fmla="*/ 651474 w 651474"/>
                <a:gd name="connsiteY1" fmla="*/ 3147 h 411739"/>
                <a:gd name="connsiteX2" fmla="*/ 628024 w 651474"/>
                <a:gd name="connsiteY2" fmla="*/ 55511 h 411739"/>
                <a:gd name="connsiteX3" fmla="*/ 575529 w 651474"/>
                <a:gd name="connsiteY3" fmla="*/ 226589 h 411739"/>
                <a:gd name="connsiteX4" fmla="*/ 540759 w 651474"/>
                <a:gd name="connsiteY4" fmla="*/ 411739 h 411739"/>
                <a:gd name="connsiteX5" fmla="*/ 33310 w 651474"/>
                <a:gd name="connsiteY5" fmla="*/ 411739 h 411739"/>
                <a:gd name="connsiteX6" fmla="*/ 0 w 651474"/>
                <a:gd name="connsiteY6" fmla="*/ 122753 h 411739"/>
                <a:gd name="connsiteX7" fmla="*/ 25798 w 651474"/>
                <a:gd name="connsiteY7" fmla="*/ 92962 h 411739"/>
                <a:gd name="connsiteX8" fmla="*/ 56248 w 651474"/>
                <a:gd name="connsiteY8" fmla="*/ 383163 h 411739"/>
                <a:gd name="connsiteX9" fmla="*/ 515910 w 651474"/>
                <a:gd name="connsiteY9" fmla="*/ 383163 h 411739"/>
                <a:gd name="connsiteX10" fmla="*/ 547406 w 651474"/>
                <a:gd name="connsiteY10" fmla="*/ 198930 h 411739"/>
                <a:gd name="connsiteX11" fmla="*/ 616808 w 651474"/>
                <a:gd name="connsiteY11" fmla="*/ 8401 h 41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1474" h="411739">
                  <a:moveTo>
                    <a:pt x="620258" y="0"/>
                  </a:moveTo>
                  <a:lnTo>
                    <a:pt x="651474" y="3147"/>
                  </a:lnTo>
                  <a:lnTo>
                    <a:pt x="628024" y="55511"/>
                  </a:lnTo>
                  <a:cubicBezTo>
                    <a:pt x="609941" y="100457"/>
                    <a:pt x="592019" y="155598"/>
                    <a:pt x="575529" y="226589"/>
                  </a:cubicBezTo>
                  <a:cubicBezTo>
                    <a:pt x="542551" y="368573"/>
                    <a:pt x="555524" y="353197"/>
                    <a:pt x="540759" y="411739"/>
                  </a:cubicBezTo>
                  <a:lnTo>
                    <a:pt x="33310" y="411739"/>
                  </a:lnTo>
                  <a:lnTo>
                    <a:pt x="0" y="122753"/>
                  </a:lnTo>
                  <a:lnTo>
                    <a:pt x="25798" y="92962"/>
                  </a:lnTo>
                  <a:lnTo>
                    <a:pt x="56248" y="383163"/>
                  </a:lnTo>
                  <a:lnTo>
                    <a:pt x="515910" y="383163"/>
                  </a:lnTo>
                  <a:cubicBezTo>
                    <a:pt x="529285" y="324911"/>
                    <a:pt x="521398" y="282585"/>
                    <a:pt x="547406" y="198930"/>
                  </a:cubicBezTo>
                  <a:cubicBezTo>
                    <a:pt x="562036" y="151874"/>
                    <a:pt x="589795" y="76259"/>
                    <a:pt x="616808" y="8401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8E7DD10-3E46-485C-9ADA-BCDF5E15162F}"/>
                </a:ext>
              </a:extLst>
            </p:cNvPr>
            <p:cNvSpPr/>
            <p:nvPr/>
          </p:nvSpPr>
          <p:spPr>
            <a:xfrm>
              <a:off x="3655732" y="1193125"/>
              <a:ext cx="963244" cy="1151718"/>
            </a:xfrm>
            <a:custGeom>
              <a:avLst/>
              <a:gdLst>
                <a:gd name="connsiteX0" fmla="*/ 547025 w 963244"/>
                <a:gd name="connsiteY0" fmla="*/ 0 h 1151718"/>
                <a:gd name="connsiteX1" fmla="*/ 933830 w 963244"/>
                <a:gd name="connsiteY1" fmla="*/ 168665 h 1151718"/>
                <a:gd name="connsiteX2" fmla="*/ 963244 w 963244"/>
                <a:gd name="connsiteY2" fmla="*/ 206193 h 1151718"/>
                <a:gd name="connsiteX3" fmla="*/ 963243 w 963244"/>
                <a:gd name="connsiteY3" fmla="*/ 206194 h 1151718"/>
                <a:gd name="connsiteX4" fmla="*/ 963244 w 963244"/>
                <a:gd name="connsiteY4" fmla="*/ 206195 h 1151718"/>
                <a:gd name="connsiteX5" fmla="*/ 901616 w 963244"/>
                <a:gd name="connsiteY5" fmla="*/ 297684 h 1151718"/>
                <a:gd name="connsiteX6" fmla="*/ 776861 w 963244"/>
                <a:gd name="connsiteY6" fmla="*/ 605487 h 1151718"/>
                <a:gd name="connsiteX7" fmla="*/ 747807 w 963244"/>
                <a:gd name="connsiteY7" fmla="*/ 1086795 h 1151718"/>
                <a:gd name="connsiteX8" fmla="*/ 753051 w 963244"/>
                <a:gd name="connsiteY8" fmla="*/ 1108719 h 1151718"/>
                <a:gd name="connsiteX9" fmla="*/ 753050 w 963244"/>
                <a:gd name="connsiteY9" fmla="*/ 1108719 h 1151718"/>
                <a:gd name="connsiteX10" fmla="*/ 753050 w 963244"/>
                <a:gd name="connsiteY10" fmla="*/ 1108719 h 1151718"/>
                <a:gd name="connsiteX11" fmla="*/ 657270 w 963244"/>
                <a:gd name="connsiteY11" fmla="*/ 1140019 h 1151718"/>
                <a:gd name="connsiteX12" fmla="*/ 547025 w 963244"/>
                <a:gd name="connsiteY12" fmla="*/ 1151718 h 1151718"/>
                <a:gd name="connsiteX13" fmla="*/ 0 w 963244"/>
                <a:gd name="connsiteY13" fmla="*/ 575859 h 1151718"/>
                <a:gd name="connsiteX14" fmla="*/ 547025 w 963244"/>
                <a:gd name="connsiteY14" fmla="*/ 0 h 1151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3244" h="1151718">
                  <a:moveTo>
                    <a:pt x="547025" y="0"/>
                  </a:moveTo>
                  <a:cubicBezTo>
                    <a:pt x="698082" y="0"/>
                    <a:pt x="834838" y="64455"/>
                    <a:pt x="933830" y="168665"/>
                  </a:cubicBezTo>
                  <a:lnTo>
                    <a:pt x="963244" y="206193"/>
                  </a:lnTo>
                  <a:lnTo>
                    <a:pt x="963243" y="206194"/>
                  </a:lnTo>
                  <a:lnTo>
                    <a:pt x="963244" y="206195"/>
                  </a:lnTo>
                  <a:lnTo>
                    <a:pt x="901616" y="297684"/>
                  </a:lnTo>
                  <a:cubicBezTo>
                    <a:pt x="849272" y="388637"/>
                    <a:pt x="806359" y="492454"/>
                    <a:pt x="776861" y="605487"/>
                  </a:cubicBezTo>
                  <a:cubicBezTo>
                    <a:pt x="732614" y="775036"/>
                    <a:pt x="724833" y="941243"/>
                    <a:pt x="747807" y="1086795"/>
                  </a:cubicBezTo>
                  <a:lnTo>
                    <a:pt x="753051" y="1108719"/>
                  </a:lnTo>
                  <a:lnTo>
                    <a:pt x="753050" y="1108719"/>
                  </a:lnTo>
                  <a:lnTo>
                    <a:pt x="753050" y="1108719"/>
                  </a:lnTo>
                  <a:lnTo>
                    <a:pt x="657270" y="1140019"/>
                  </a:lnTo>
                  <a:cubicBezTo>
                    <a:pt x="621660" y="1147690"/>
                    <a:pt x="584789" y="1151718"/>
                    <a:pt x="547025" y="1151718"/>
                  </a:cubicBezTo>
                  <a:cubicBezTo>
                    <a:pt x="244911" y="1151718"/>
                    <a:pt x="0" y="893897"/>
                    <a:pt x="0" y="575859"/>
                  </a:cubicBezTo>
                  <a:cubicBezTo>
                    <a:pt x="0" y="257821"/>
                    <a:pt x="244911" y="0"/>
                    <a:pt x="547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46D9BA1-5499-491E-9912-F266AE69C76C}"/>
                </a:ext>
              </a:extLst>
            </p:cNvPr>
            <p:cNvGrpSpPr/>
            <p:nvPr/>
          </p:nvGrpSpPr>
          <p:grpSpPr>
            <a:xfrm flipH="1">
              <a:off x="4311526" y="1718221"/>
              <a:ext cx="153276" cy="354312"/>
              <a:chOff x="6178440" y="1752978"/>
              <a:chExt cx="214095" cy="354312"/>
            </a:xfrm>
          </p:grpSpPr>
          <p:sp>
            <p:nvSpPr>
              <p:cNvPr id="29" name="円/楕円 368">
                <a:extLst>
                  <a:ext uri="{FF2B5EF4-FFF2-40B4-BE49-F238E27FC236}">
                    <a16:creationId xmlns:a16="http://schemas.microsoft.com/office/drawing/2014/main" id="{6BB9B7BC-113C-4AA3-A7E0-ACB22E041EFD}"/>
                  </a:ext>
                </a:extLst>
              </p:cNvPr>
              <p:cNvSpPr/>
              <p:nvPr/>
            </p:nvSpPr>
            <p:spPr>
              <a:xfrm rot="900000" flipH="1">
                <a:off x="6178440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円/楕円 369">
                <a:extLst>
                  <a:ext uri="{FF2B5EF4-FFF2-40B4-BE49-F238E27FC236}">
                    <a16:creationId xmlns:a16="http://schemas.microsoft.com/office/drawing/2014/main" id="{7DB646CC-C34E-4350-B335-FF1A195E49C1}"/>
                  </a:ext>
                </a:extLst>
              </p:cNvPr>
              <p:cNvSpPr/>
              <p:nvPr/>
            </p:nvSpPr>
            <p:spPr>
              <a:xfrm rot="900000" flipH="1">
                <a:off x="6190866" y="1815794"/>
                <a:ext cx="145895" cy="24967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" name="円/楕円 637">
              <a:extLst>
                <a:ext uri="{FF2B5EF4-FFF2-40B4-BE49-F238E27FC236}">
                  <a16:creationId xmlns:a16="http://schemas.microsoft.com/office/drawing/2014/main" id="{0CC345DE-664D-4DA7-A5C9-9F7E555D1E40}"/>
                </a:ext>
              </a:extLst>
            </p:cNvPr>
            <p:cNvSpPr/>
            <p:nvPr/>
          </p:nvSpPr>
          <p:spPr>
            <a:xfrm>
              <a:off x="4275836" y="2049181"/>
              <a:ext cx="136060" cy="491691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円/楕円 637">
              <a:extLst>
                <a:ext uri="{FF2B5EF4-FFF2-40B4-BE49-F238E27FC236}">
                  <a16:creationId xmlns:a16="http://schemas.microsoft.com/office/drawing/2014/main" id="{22DE5944-66A9-425C-80FF-283A512E0548}"/>
                </a:ext>
              </a:extLst>
            </p:cNvPr>
            <p:cNvSpPr/>
            <p:nvPr/>
          </p:nvSpPr>
          <p:spPr>
            <a:xfrm>
              <a:off x="3822443" y="2049181"/>
              <a:ext cx="136060" cy="491691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637">
              <a:extLst>
                <a:ext uri="{FF2B5EF4-FFF2-40B4-BE49-F238E27FC236}">
                  <a16:creationId xmlns:a16="http://schemas.microsoft.com/office/drawing/2014/main" id="{EA4FB604-787D-43D8-AA2B-6220938B7F2B}"/>
                </a:ext>
              </a:extLst>
            </p:cNvPr>
            <p:cNvSpPr/>
            <p:nvPr/>
          </p:nvSpPr>
          <p:spPr>
            <a:xfrm>
              <a:off x="4275836" y="2515906"/>
              <a:ext cx="136060" cy="491691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円/楕円 637">
              <a:extLst>
                <a:ext uri="{FF2B5EF4-FFF2-40B4-BE49-F238E27FC236}">
                  <a16:creationId xmlns:a16="http://schemas.microsoft.com/office/drawing/2014/main" id="{263E722D-C511-409C-BA2C-06460F09B830}"/>
                </a:ext>
              </a:extLst>
            </p:cNvPr>
            <p:cNvSpPr/>
            <p:nvPr/>
          </p:nvSpPr>
          <p:spPr>
            <a:xfrm>
              <a:off x="3822443" y="2515906"/>
              <a:ext cx="136060" cy="491691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72A37461-C3CC-481C-ACB9-975E3B055BCD}"/>
                </a:ext>
              </a:extLst>
            </p:cNvPr>
            <p:cNvSpPr/>
            <p:nvPr/>
          </p:nvSpPr>
          <p:spPr>
            <a:xfrm>
              <a:off x="4272094" y="2982014"/>
              <a:ext cx="143258" cy="161587"/>
            </a:xfrm>
            <a:prstGeom prst="trapezoid">
              <a:avLst>
                <a:gd name="adj" fmla="val 3996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E718D3D9-46C7-4B2F-8938-CDE2367BA258}"/>
                </a:ext>
              </a:extLst>
            </p:cNvPr>
            <p:cNvSpPr/>
            <p:nvPr/>
          </p:nvSpPr>
          <p:spPr>
            <a:xfrm>
              <a:off x="3811701" y="2982014"/>
              <a:ext cx="143258" cy="161587"/>
            </a:xfrm>
            <a:prstGeom prst="trapezoid">
              <a:avLst>
                <a:gd name="adj" fmla="val 3996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FC5C64B-4813-4548-B8A4-4637CB33FEE3}"/>
                </a:ext>
              </a:extLst>
            </p:cNvPr>
            <p:cNvSpPr/>
            <p:nvPr/>
          </p:nvSpPr>
          <p:spPr>
            <a:xfrm>
              <a:off x="3749950" y="2938434"/>
              <a:ext cx="261600" cy="143260"/>
            </a:xfrm>
            <a:custGeom>
              <a:avLst/>
              <a:gdLst>
                <a:gd name="connsiteX0" fmla="*/ 0 w 261600"/>
                <a:gd name="connsiteY0" fmla="*/ 0 h 143260"/>
                <a:gd name="connsiteX1" fmla="*/ 106558 w 261600"/>
                <a:gd name="connsiteY1" fmla="*/ 37752 h 143260"/>
                <a:gd name="connsiteX2" fmla="*/ 110884 w 261600"/>
                <a:gd name="connsiteY2" fmla="*/ 27310 h 143260"/>
                <a:gd name="connsiteX3" fmla="*/ 137637 w 261600"/>
                <a:gd name="connsiteY3" fmla="*/ 16228 h 143260"/>
                <a:gd name="connsiteX4" fmla="*/ 164391 w 261600"/>
                <a:gd name="connsiteY4" fmla="*/ 27310 h 143260"/>
                <a:gd name="connsiteX5" fmla="*/ 166966 w 261600"/>
                <a:gd name="connsiteY5" fmla="*/ 33528 h 143260"/>
                <a:gd name="connsiteX6" fmla="*/ 261600 w 261600"/>
                <a:gd name="connsiteY6" fmla="*/ 1 h 143260"/>
                <a:gd name="connsiteX7" fmla="*/ 261600 w 261600"/>
                <a:gd name="connsiteY7" fmla="*/ 143260 h 143260"/>
                <a:gd name="connsiteX8" fmla="*/ 155546 w 261600"/>
                <a:gd name="connsiteY8" fmla="*/ 105687 h 143260"/>
                <a:gd name="connsiteX9" fmla="*/ 137636 w 261600"/>
                <a:gd name="connsiteY9" fmla="*/ 113105 h 143260"/>
                <a:gd name="connsiteX10" fmla="*/ 137637 w 261600"/>
                <a:gd name="connsiteY10" fmla="*/ 113104 h 143260"/>
                <a:gd name="connsiteX11" fmla="*/ 113424 w 261600"/>
                <a:gd name="connsiteY11" fmla="*/ 103075 h 143260"/>
                <a:gd name="connsiteX12" fmla="*/ 0 w 261600"/>
                <a:gd name="connsiteY12" fmla="*/ 143259 h 1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1600" h="143260">
                  <a:moveTo>
                    <a:pt x="0" y="0"/>
                  </a:moveTo>
                  <a:lnTo>
                    <a:pt x="106558" y="37752"/>
                  </a:lnTo>
                  <a:lnTo>
                    <a:pt x="110884" y="27310"/>
                  </a:lnTo>
                  <a:cubicBezTo>
                    <a:pt x="117730" y="20463"/>
                    <a:pt x="127189" y="16228"/>
                    <a:pt x="137637" y="16228"/>
                  </a:cubicBezTo>
                  <a:cubicBezTo>
                    <a:pt x="148085" y="16228"/>
                    <a:pt x="157544" y="20463"/>
                    <a:pt x="164391" y="27310"/>
                  </a:cubicBezTo>
                  <a:lnTo>
                    <a:pt x="166966" y="33528"/>
                  </a:lnTo>
                  <a:lnTo>
                    <a:pt x="261600" y="1"/>
                  </a:lnTo>
                  <a:lnTo>
                    <a:pt x="261600" y="143260"/>
                  </a:lnTo>
                  <a:lnTo>
                    <a:pt x="155546" y="105687"/>
                  </a:lnTo>
                  <a:lnTo>
                    <a:pt x="137636" y="113105"/>
                  </a:lnTo>
                  <a:lnTo>
                    <a:pt x="137637" y="113104"/>
                  </a:lnTo>
                  <a:lnTo>
                    <a:pt x="113424" y="103075"/>
                  </a:lnTo>
                  <a:lnTo>
                    <a:pt x="0" y="143259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5EE9DE7-8BE2-4383-8BEF-8BCD196866DF}"/>
                </a:ext>
              </a:extLst>
            </p:cNvPr>
            <p:cNvSpPr/>
            <p:nvPr/>
          </p:nvSpPr>
          <p:spPr>
            <a:xfrm>
              <a:off x="4205146" y="2938434"/>
              <a:ext cx="261600" cy="143260"/>
            </a:xfrm>
            <a:custGeom>
              <a:avLst/>
              <a:gdLst>
                <a:gd name="connsiteX0" fmla="*/ 0 w 261600"/>
                <a:gd name="connsiteY0" fmla="*/ 0 h 143260"/>
                <a:gd name="connsiteX1" fmla="*/ 106558 w 261600"/>
                <a:gd name="connsiteY1" fmla="*/ 37752 h 143260"/>
                <a:gd name="connsiteX2" fmla="*/ 110884 w 261600"/>
                <a:gd name="connsiteY2" fmla="*/ 27310 h 143260"/>
                <a:gd name="connsiteX3" fmla="*/ 137637 w 261600"/>
                <a:gd name="connsiteY3" fmla="*/ 16228 h 143260"/>
                <a:gd name="connsiteX4" fmla="*/ 164391 w 261600"/>
                <a:gd name="connsiteY4" fmla="*/ 27310 h 143260"/>
                <a:gd name="connsiteX5" fmla="*/ 166966 w 261600"/>
                <a:gd name="connsiteY5" fmla="*/ 33528 h 143260"/>
                <a:gd name="connsiteX6" fmla="*/ 261600 w 261600"/>
                <a:gd name="connsiteY6" fmla="*/ 1 h 143260"/>
                <a:gd name="connsiteX7" fmla="*/ 261600 w 261600"/>
                <a:gd name="connsiteY7" fmla="*/ 143260 h 143260"/>
                <a:gd name="connsiteX8" fmla="*/ 155546 w 261600"/>
                <a:gd name="connsiteY8" fmla="*/ 105687 h 143260"/>
                <a:gd name="connsiteX9" fmla="*/ 137636 w 261600"/>
                <a:gd name="connsiteY9" fmla="*/ 113105 h 143260"/>
                <a:gd name="connsiteX10" fmla="*/ 137637 w 261600"/>
                <a:gd name="connsiteY10" fmla="*/ 113104 h 143260"/>
                <a:gd name="connsiteX11" fmla="*/ 113424 w 261600"/>
                <a:gd name="connsiteY11" fmla="*/ 103075 h 143260"/>
                <a:gd name="connsiteX12" fmla="*/ 0 w 261600"/>
                <a:gd name="connsiteY12" fmla="*/ 143259 h 1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1600" h="143260">
                  <a:moveTo>
                    <a:pt x="0" y="0"/>
                  </a:moveTo>
                  <a:lnTo>
                    <a:pt x="106558" y="37752"/>
                  </a:lnTo>
                  <a:lnTo>
                    <a:pt x="110884" y="27310"/>
                  </a:lnTo>
                  <a:cubicBezTo>
                    <a:pt x="117730" y="20463"/>
                    <a:pt x="127189" y="16228"/>
                    <a:pt x="137637" y="16228"/>
                  </a:cubicBezTo>
                  <a:cubicBezTo>
                    <a:pt x="148085" y="16228"/>
                    <a:pt x="157544" y="20463"/>
                    <a:pt x="164391" y="27310"/>
                  </a:cubicBezTo>
                  <a:lnTo>
                    <a:pt x="166966" y="33528"/>
                  </a:lnTo>
                  <a:lnTo>
                    <a:pt x="261600" y="1"/>
                  </a:lnTo>
                  <a:lnTo>
                    <a:pt x="261600" y="143260"/>
                  </a:lnTo>
                  <a:lnTo>
                    <a:pt x="155546" y="105687"/>
                  </a:lnTo>
                  <a:lnTo>
                    <a:pt x="137636" y="113105"/>
                  </a:lnTo>
                  <a:lnTo>
                    <a:pt x="137637" y="113104"/>
                  </a:lnTo>
                  <a:lnTo>
                    <a:pt x="113424" y="103075"/>
                  </a:lnTo>
                  <a:lnTo>
                    <a:pt x="0" y="143259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DF7C6FC-5A69-4F05-BC29-6F4260EBF1E7}"/>
                </a:ext>
              </a:extLst>
            </p:cNvPr>
            <p:cNvGrpSpPr/>
            <p:nvPr/>
          </p:nvGrpSpPr>
          <p:grpSpPr>
            <a:xfrm flipH="1">
              <a:off x="4575684" y="1632566"/>
              <a:ext cx="123442" cy="330216"/>
              <a:chOff x="3912274" y="1647200"/>
              <a:chExt cx="233023" cy="330216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CA24B2AC-3A86-4BF9-A28F-E963796D2D9B}"/>
                  </a:ext>
                </a:extLst>
              </p:cNvPr>
              <p:cNvGrpSpPr/>
              <p:nvPr/>
            </p:nvGrpSpPr>
            <p:grpSpPr>
              <a:xfrm>
                <a:off x="3930853" y="1746115"/>
                <a:ext cx="190290" cy="231301"/>
                <a:chOff x="2163485" y="5697472"/>
                <a:chExt cx="128069" cy="158072"/>
              </a:xfrm>
            </p:grpSpPr>
            <p:sp>
              <p:nvSpPr>
                <p:cNvPr id="23" name="二等辺三角形 22">
                  <a:extLst>
                    <a:ext uri="{FF2B5EF4-FFF2-40B4-BE49-F238E27FC236}">
                      <a16:creationId xmlns:a16="http://schemas.microsoft.com/office/drawing/2014/main" id="{A3F2AC0A-00DD-49EA-816E-C3F3C7384712}"/>
                    </a:ext>
                  </a:extLst>
                </p:cNvPr>
                <p:cNvSpPr/>
                <p:nvPr/>
              </p:nvSpPr>
              <p:spPr>
                <a:xfrm rot="18900000">
                  <a:off x="2163485" y="5706262"/>
                  <a:ext cx="43306" cy="7983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3EBED4EB-5570-431C-8DF0-284A84AE4B91}"/>
                    </a:ext>
                  </a:extLst>
                </p:cNvPr>
                <p:cNvGrpSpPr/>
                <p:nvPr/>
              </p:nvGrpSpPr>
              <p:grpSpPr>
                <a:xfrm>
                  <a:off x="2165437" y="5697472"/>
                  <a:ext cx="126117" cy="158072"/>
                  <a:chOff x="2896919" y="3691681"/>
                  <a:chExt cx="138015" cy="203092"/>
                </a:xfrm>
              </p:grpSpPr>
              <p:sp>
                <p:nvSpPr>
                  <p:cNvPr id="25" name="円/楕円 333">
                    <a:extLst>
                      <a:ext uri="{FF2B5EF4-FFF2-40B4-BE49-F238E27FC236}">
                        <a16:creationId xmlns:a16="http://schemas.microsoft.com/office/drawing/2014/main" id="{659DCA4F-74EB-49A0-9CD5-D49D793B1F5F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" name="円/楕円 334">
                    <a:extLst>
                      <a:ext uri="{FF2B5EF4-FFF2-40B4-BE49-F238E27FC236}">
                        <a16:creationId xmlns:a16="http://schemas.microsoft.com/office/drawing/2014/main" id="{E322F1D0-D661-43D4-BCDD-433CD77443FF}"/>
                      </a:ext>
                    </a:extLst>
                  </p:cNvPr>
                  <p:cNvSpPr/>
                  <p:nvPr/>
                </p:nvSpPr>
                <p:spPr>
                  <a:xfrm>
                    <a:off x="2896934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円/楕円 335">
                    <a:extLst>
                      <a:ext uri="{FF2B5EF4-FFF2-40B4-BE49-F238E27FC236}">
                        <a16:creationId xmlns:a16="http://schemas.microsoft.com/office/drawing/2014/main" id="{D6ECC89B-2C9E-4EFC-A6B0-9DE8FF81B5E1}"/>
                      </a:ext>
                    </a:extLst>
                  </p:cNvPr>
                  <p:cNvSpPr/>
                  <p:nvPr/>
                </p:nvSpPr>
                <p:spPr>
                  <a:xfrm>
                    <a:off x="2899245" y="3742549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" name="円/楕円 336">
                    <a:extLst>
                      <a:ext uri="{FF2B5EF4-FFF2-40B4-BE49-F238E27FC236}">
                        <a16:creationId xmlns:a16="http://schemas.microsoft.com/office/drawing/2014/main" id="{48403A6D-8BF6-42A0-9A24-220F94D079D8}"/>
                      </a:ext>
                    </a:extLst>
                  </p:cNvPr>
                  <p:cNvSpPr/>
                  <p:nvPr/>
                </p:nvSpPr>
                <p:spPr>
                  <a:xfrm>
                    <a:off x="2920919" y="3740983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" name="円/楕円 27">
                <a:extLst>
                  <a:ext uri="{FF2B5EF4-FFF2-40B4-BE49-F238E27FC236}">
                    <a16:creationId xmlns:a16="http://schemas.microsoft.com/office/drawing/2014/main" id="{55719CFD-B765-4DAA-B144-20F6D0ED44B8}"/>
                  </a:ext>
                </a:extLst>
              </p:cNvPr>
              <p:cNvSpPr/>
              <p:nvPr/>
            </p:nvSpPr>
            <p:spPr>
              <a:xfrm rot="10800000">
                <a:off x="3912274" y="1647200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2999AC6-3CE4-4C9E-8505-4BC8665167DD}"/>
              </a:ext>
            </a:extLst>
          </p:cNvPr>
          <p:cNvGrpSpPr/>
          <p:nvPr/>
        </p:nvGrpSpPr>
        <p:grpSpPr>
          <a:xfrm>
            <a:off x="1160467" y="1080236"/>
            <a:ext cx="1366421" cy="2466676"/>
            <a:chOff x="467252" y="1080236"/>
            <a:chExt cx="1366421" cy="2466676"/>
          </a:xfrm>
        </p:grpSpPr>
        <p:sp>
          <p:nvSpPr>
            <p:cNvPr id="32" name="楕円 14">
              <a:extLst>
                <a:ext uri="{FF2B5EF4-FFF2-40B4-BE49-F238E27FC236}">
                  <a16:creationId xmlns:a16="http://schemas.microsoft.com/office/drawing/2014/main" id="{06AB7F03-11B8-4C32-9288-172DF1708663}"/>
                </a:ext>
              </a:extLst>
            </p:cNvPr>
            <p:cNvSpPr/>
            <p:nvPr/>
          </p:nvSpPr>
          <p:spPr>
            <a:xfrm rot="277557">
              <a:off x="1641215" y="1857832"/>
              <a:ext cx="98948" cy="194349"/>
            </a:xfrm>
            <a:custGeom>
              <a:avLst/>
              <a:gdLst>
                <a:gd name="connsiteX0" fmla="*/ 0 w 111397"/>
                <a:gd name="connsiteY0" fmla="*/ 34889 h 69777"/>
                <a:gd name="connsiteX1" fmla="*/ 55699 w 111397"/>
                <a:gd name="connsiteY1" fmla="*/ 0 h 69777"/>
                <a:gd name="connsiteX2" fmla="*/ 111398 w 111397"/>
                <a:gd name="connsiteY2" fmla="*/ 34889 h 69777"/>
                <a:gd name="connsiteX3" fmla="*/ 55699 w 111397"/>
                <a:gd name="connsiteY3" fmla="*/ 69778 h 69777"/>
                <a:gd name="connsiteX4" fmla="*/ 0 w 111397"/>
                <a:gd name="connsiteY4" fmla="*/ 34889 h 69777"/>
                <a:gd name="connsiteX0" fmla="*/ 2103 w 113501"/>
                <a:gd name="connsiteY0" fmla="*/ 96801 h 131690"/>
                <a:gd name="connsiteX1" fmla="*/ 29227 w 113501"/>
                <a:gd name="connsiteY1" fmla="*/ 0 h 131690"/>
                <a:gd name="connsiteX2" fmla="*/ 113501 w 113501"/>
                <a:gd name="connsiteY2" fmla="*/ 96801 h 131690"/>
                <a:gd name="connsiteX3" fmla="*/ 57802 w 113501"/>
                <a:gd name="connsiteY3" fmla="*/ 131690 h 131690"/>
                <a:gd name="connsiteX4" fmla="*/ 2103 w 113501"/>
                <a:gd name="connsiteY4" fmla="*/ 96801 h 131690"/>
                <a:gd name="connsiteX0" fmla="*/ 2104 w 113502"/>
                <a:gd name="connsiteY0" fmla="*/ 96801 h 119783"/>
                <a:gd name="connsiteX1" fmla="*/ 29228 w 113502"/>
                <a:gd name="connsiteY1" fmla="*/ 0 h 119783"/>
                <a:gd name="connsiteX2" fmla="*/ 113502 w 113502"/>
                <a:gd name="connsiteY2" fmla="*/ 96801 h 119783"/>
                <a:gd name="connsiteX3" fmla="*/ 57803 w 113502"/>
                <a:gd name="connsiteY3" fmla="*/ 119783 h 119783"/>
                <a:gd name="connsiteX4" fmla="*/ 2104 w 113502"/>
                <a:gd name="connsiteY4" fmla="*/ 96801 h 11978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2" h="138833">
                  <a:moveTo>
                    <a:pt x="2104" y="115851"/>
                  </a:moveTo>
                  <a:cubicBezTo>
                    <a:pt x="-2658" y="92712"/>
                    <a:pt x="-1534" y="0"/>
                    <a:pt x="29228" y="0"/>
                  </a:cubicBezTo>
                  <a:cubicBezTo>
                    <a:pt x="45702" y="28575"/>
                    <a:pt x="113502" y="96582"/>
                    <a:pt x="113502" y="115851"/>
                  </a:cubicBezTo>
                  <a:cubicBezTo>
                    <a:pt x="113502" y="135120"/>
                    <a:pt x="88565" y="138833"/>
                    <a:pt x="57803" y="138833"/>
                  </a:cubicBezTo>
                  <a:cubicBezTo>
                    <a:pt x="27041" y="138833"/>
                    <a:pt x="6866" y="138990"/>
                    <a:pt x="2104" y="11585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B2C8A7A1-11AD-46C4-9BCD-983832485FFD}"/>
                </a:ext>
              </a:extLst>
            </p:cNvPr>
            <p:cNvSpPr/>
            <p:nvPr/>
          </p:nvSpPr>
          <p:spPr>
            <a:xfrm>
              <a:off x="850400" y="1080236"/>
              <a:ext cx="983273" cy="851074"/>
            </a:xfrm>
            <a:custGeom>
              <a:avLst/>
              <a:gdLst>
                <a:gd name="connsiteX0" fmla="*/ 448138 w 983273"/>
                <a:gd name="connsiteY0" fmla="*/ 0 h 851074"/>
                <a:gd name="connsiteX1" fmla="*/ 819741 w 983273"/>
                <a:gd name="connsiteY1" fmla="*/ 187615 h 851074"/>
                <a:gd name="connsiteX2" fmla="*/ 856647 w 983273"/>
                <a:gd name="connsiteY2" fmla="*/ 252181 h 851074"/>
                <a:gd name="connsiteX3" fmla="*/ 857879 w 983273"/>
                <a:gd name="connsiteY3" fmla="*/ 252619 h 851074"/>
                <a:gd name="connsiteX4" fmla="*/ 967721 w 983273"/>
                <a:gd name="connsiteY4" fmla="*/ 431168 h 851074"/>
                <a:gd name="connsiteX5" fmla="*/ 929437 w 983273"/>
                <a:gd name="connsiteY5" fmla="*/ 667144 h 851074"/>
                <a:gd name="connsiteX6" fmla="*/ 918765 w 983273"/>
                <a:gd name="connsiteY6" fmla="*/ 444285 h 851074"/>
                <a:gd name="connsiteX7" fmla="*/ 890360 w 983273"/>
                <a:gd name="connsiteY7" fmla="*/ 369815 h 851074"/>
                <a:gd name="connsiteX8" fmla="*/ 896276 w 983273"/>
                <a:gd name="connsiteY8" fmla="*/ 425537 h 851074"/>
                <a:gd name="connsiteX9" fmla="*/ 896059 w 983273"/>
                <a:gd name="connsiteY9" fmla="*/ 427582 h 851074"/>
                <a:gd name="connsiteX10" fmla="*/ 907440 w 983273"/>
                <a:gd name="connsiteY10" fmla="*/ 493390 h 851074"/>
                <a:gd name="connsiteX11" fmla="*/ 854634 w 983273"/>
                <a:gd name="connsiteY11" fmla="*/ 645398 h 851074"/>
                <a:gd name="connsiteX12" fmla="*/ 854634 w 983273"/>
                <a:gd name="connsiteY12" fmla="*/ 645396 h 851074"/>
                <a:gd name="connsiteX13" fmla="*/ 854334 w 983273"/>
                <a:gd name="connsiteY13" fmla="*/ 602942 h 851074"/>
                <a:gd name="connsiteX14" fmla="*/ 819741 w 983273"/>
                <a:gd name="connsiteY14" fmla="*/ 663459 h 851074"/>
                <a:gd name="connsiteX15" fmla="*/ 448138 w 983273"/>
                <a:gd name="connsiteY15" fmla="*/ 851074 h 851074"/>
                <a:gd name="connsiteX16" fmla="*/ 0 w 983273"/>
                <a:gd name="connsiteY16" fmla="*/ 425537 h 851074"/>
                <a:gd name="connsiteX17" fmla="*/ 448138 w 983273"/>
                <a:gd name="connsiteY17" fmla="*/ 0 h 851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83273" h="851074">
                  <a:moveTo>
                    <a:pt x="448138" y="0"/>
                  </a:moveTo>
                  <a:cubicBezTo>
                    <a:pt x="602826" y="0"/>
                    <a:pt x="739208" y="74422"/>
                    <a:pt x="819741" y="187615"/>
                  </a:cubicBezTo>
                  <a:lnTo>
                    <a:pt x="856647" y="252181"/>
                  </a:lnTo>
                  <a:lnTo>
                    <a:pt x="857879" y="252619"/>
                  </a:lnTo>
                  <a:cubicBezTo>
                    <a:pt x="900439" y="275481"/>
                    <a:pt x="944347" y="343935"/>
                    <a:pt x="967721" y="431168"/>
                  </a:cubicBezTo>
                  <a:cubicBezTo>
                    <a:pt x="998886" y="547478"/>
                    <a:pt x="981745" y="653128"/>
                    <a:pt x="929437" y="667144"/>
                  </a:cubicBezTo>
                  <a:cubicBezTo>
                    <a:pt x="944679" y="608402"/>
                    <a:pt x="940749" y="526332"/>
                    <a:pt x="918765" y="444285"/>
                  </a:cubicBezTo>
                  <a:lnTo>
                    <a:pt x="890360" y="369815"/>
                  </a:lnTo>
                  <a:lnTo>
                    <a:pt x="896276" y="425537"/>
                  </a:lnTo>
                  <a:lnTo>
                    <a:pt x="896059" y="427582"/>
                  </a:lnTo>
                  <a:lnTo>
                    <a:pt x="907440" y="493390"/>
                  </a:lnTo>
                  <a:cubicBezTo>
                    <a:pt x="913315" y="572830"/>
                    <a:pt x="893866" y="634886"/>
                    <a:pt x="854634" y="645398"/>
                  </a:cubicBezTo>
                  <a:lnTo>
                    <a:pt x="854634" y="645396"/>
                  </a:lnTo>
                  <a:lnTo>
                    <a:pt x="854334" y="602942"/>
                  </a:lnTo>
                  <a:lnTo>
                    <a:pt x="819741" y="663459"/>
                  </a:lnTo>
                  <a:cubicBezTo>
                    <a:pt x="739208" y="776653"/>
                    <a:pt x="602826" y="851074"/>
                    <a:pt x="448138" y="851074"/>
                  </a:cubicBezTo>
                  <a:cubicBezTo>
                    <a:pt x="200638" y="851074"/>
                    <a:pt x="0" y="660555"/>
                    <a:pt x="0" y="425537"/>
                  </a:cubicBezTo>
                  <a:cubicBezTo>
                    <a:pt x="0" y="190519"/>
                    <a:pt x="200638" y="0"/>
                    <a:pt x="4481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4F11FBD-A9D1-49AB-AA56-C1A5F6536417}"/>
                </a:ext>
              </a:extLst>
            </p:cNvPr>
            <p:cNvSpPr/>
            <p:nvPr/>
          </p:nvSpPr>
          <p:spPr>
            <a:xfrm>
              <a:off x="708787" y="1193433"/>
              <a:ext cx="987290" cy="1614209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月 823">
              <a:extLst>
                <a:ext uri="{FF2B5EF4-FFF2-40B4-BE49-F238E27FC236}">
                  <a16:creationId xmlns:a16="http://schemas.microsoft.com/office/drawing/2014/main" id="{A710A9D6-45A8-4B06-9BDA-1144D8192964}"/>
                </a:ext>
              </a:extLst>
            </p:cNvPr>
            <p:cNvSpPr/>
            <p:nvPr/>
          </p:nvSpPr>
          <p:spPr>
            <a:xfrm flipH="1">
              <a:off x="467252" y="1614056"/>
              <a:ext cx="486306" cy="867067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34B4847D-4E98-4063-A81B-DE397D78D836}"/>
                </a:ext>
              </a:extLst>
            </p:cNvPr>
            <p:cNvGrpSpPr/>
            <p:nvPr/>
          </p:nvGrpSpPr>
          <p:grpSpPr>
            <a:xfrm>
              <a:off x="1463304" y="1567928"/>
              <a:ext cx="212226" cy="286557"/>
              <a:chOff x="3392235" y="1601078"/>
              <a:chExt cx="313118" cy="286557"/>
            </a:xfrm>
          </p:grpSpPr>
          <p:sp>
            <p:nvSpPr>
              <p:cNvPr id="47" name="円/楕円 27">
                <a:extLst>
                  <a:ext uri="{FF2B5EF4-FFF2-40B4-BE49-F238E27FC236}">
                    <a16:creationId xmlns:a16="http://schemas.microsoft.com/office/drawing/2014/main" id="{FCE8FEAF-C1E7-445C-9138-CB182C065D1F}"/>
                  </a:ext>
                </a:extLst>
              </p:cNvPr>
              <p:cNvSpPr/>
              <p:nvPr/>
            </p:nvSpPr>
            <p:spPr>
              <a:xfrm rot="10800000">
                <a:off x="3392235" y="1601078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円/楕円 389">
                <a:extLst>
                  <a:ext uri="{FF2B5EF4-FFF2-40B4-BE49-F238E27FC236}">
                    <a16:creationId xmlns:a16="http://schemas.microsoft.com/office/drawing/2014/main" id="{6F549D73-A037-4386-8453-CF802A20EC77}"/>
                  </a:ext>
                </a:extLst>
              </p:cNvPr>
              <p:cNvSpPr/>
              <p:nvPr/>
            </p:nvSpPr>
            <p:spPr>
              <a:xfrm>
                <a:off x="3563622" y="1708502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円/楕円 389">
                <a:extLst>
                  <a:ext uri="{FF2B5EF4-FFF2-40B4-BE49-F238E27FC236}">
                    <a16:creationId xmlns:a16="http://schemas.microsoft.com/office/drawing/2014/main" id="{889DB49E-62BA-49E3-A980-ABE7470F04D8}"/>
                  </a:ext>
                </a:extLst>
              </p:cNvPr>
              <p:cNvSpPr/>
              <p:nvPr/>
            </p:nvSpPr>
            <p:spPr>
              <a:xfrm>
                <a:off x="3581471" y="1725778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6CEEFA9-0EE8-4F86-A5B2-7C08ABC8663B}"/>
                </a:ext>
              </a:extLst>
            </p:cNvPr>
            <p:cNvGrpSpPr/>
            <p:nvPr/>
          </p:nvGrpSpPr>
          <p:grpSpPr>
            <a:xfrm>
              <a:off x="647645" y="2355357"/>
              <a:ext cx="1101624" cy="1191555"/>
              <a:chOff x="2265040" y="2476985"/>
              <a:chExt cx="989176" cy="1069927"/>
            </a:xfrm>
          </p:grpSpPr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26590DB0-D176-487C-853C-04C3AC340B6D}"/>
                  </a:ext>
                </a:extLst>
              </p:cNvPr>
              <p:cNvSpPr/>
              <p:nvPr/>
            </p:nvSpPr>
            <p:spPr>
              <a:xfrm>
                <a:off x="2522824" y="2476985"/>
                <a:ext cx="391620" cy="88505"/>
              </a:xfrm>
              <a:prstGeom prst="trapezoid">
                <a:avLst>
                  <a:gd name="adj" fmla="val 41143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5E671C91-0EC7-409E-A714-8CCDFE4AA36D}"/>
                  </a:ext>
                </a:extLst>
              </p:cNvPr>
              <p:cNvSpPr/>
              <p:nvPr/>
            </p:nvSpPr>
            <p:spPr>
              <a:xfrm>
                <a:off x="2265040" y="2532440"/>
                <a:ext cx="941320" cy="1014472"/>
              </a:xfrm>
              <a:prstGeom prst="round2SameRect">
                <a:avLst>
                  <a:gd name="adj1" fmla="val 33532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9444DAE9-C22A-4F89-8BF6-573D539C2DE2}"/>
                  </a:ext>
                </a:extLst>
              </p:cNvPr>
              <p:cNvSpPr/>
              <p:nvPr/>
            </p:nvSpPr>
            <p:spPr>
              <a:xfrm>
                <a:off x="2924772" y="2666170"/>
                <a:ext cx="329444" cy="880741"/>
              </a:xfrm>
              <a:custGeom>
                <a:avLst/>
                <a:gdLst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8" fmla="*/ 208000 w 329444"/>
                  <a:gd name="connsiteY8" fmla="*/ 6873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9" fmla="*/ 299440 w 329444"/>
                  <a:gd name="connsiteY9" fmla="*/ 16017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9444" h="880741">
                    <a:moveTo>
                      <a:pt x="208000" y="0"/>
                    </a:moveTo>
                    <a:lnTo>
                      <a:pt x="228839" y="4207"/>
                    </a:lnTo>
                    <a:cubicBezTo>
                      <a:pt x="287960" y="29213"/>
                      <a:pt x="329444" y="87754"/>
                      <a:pt x="329444" y="155984"/>
                    </a:cubicBezTo>
                    <a:lnTo>
                      <a:pt x="329444" y="880741"/>
                    </a:lnTo>
                    <a:lnTo>
                      <a:pt x="0" y="880741"/>
                    </a:lnTo>
                    <a:lnTo>
                      <a:pt x="0" y="155984"/>
                    </a:lnTo>
                    <a:cubicBezTo>
                      <a:pt x="0" y="133241"/>
                      <a:pt x="4609" y="111574"/>
                      <a:pt x="12945" y="91867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B1535A38-2BC9-45DC-9DF6-D047C5F516E1}"/>
                </a:ext>
              </a:extLst>
            </p:cNvPr>
            <p:cNvSpPr/>
            <p:nvPr/>
          </p:nvSpPr>
          <p:spPr>
            <a:xfrm>
              <a:off x="570039" y="1080236"/>
              <a:ext cx="866131" cy="1206704"/>
            </a:xfrm>
            <a:custGeom>
              <a:avLst/>
              <a:gdLst>
                <a:gd name="connsiteX0" fmla="*/ 573141 w 866131"/>
                <a:gd name="connsiteY0" fmla="*/ 0 h 1206704"/>
                <a:gd name="connsiteX1" fmla="*/ 796233 w 866131"/>
                <a:gd name="connsiteY1" fmla="*/ 47414 h 1206704"/>
                <a:gd name="connsiteX2" fmla="*/ 866131 w 866131"/>
                <a:gd name="connsiteY2" fmla="*/ 87354 h 1206704"/>
                <a:gd name="connsiteX3" fmla="*/ 859191 w 866131"/>
                <a:gd name="connsiteY3" fmla="*/ 98327 h 1206704"/>
                <a:gd name="connsiteX4" fmla="*/ 691322 w 866131"/>
                <a:gd name="connsiteY4" fmla="*/ 874983 h 1206704"/>
                <a:gd name="connsiteX5" fmla="*/ 702966 w 866131"/>
                <a:gd name="connsiteY5" fmla="*/ 1096340 h 1206704"/>
                <a:gd name="connsiteX6" fmla="*/ 717339 w 866131"/>
                <a:gd name="connsiteY6" fmla="*/ 1185071 h 1206704"/>
                <a:gd name="connsiteX7" fmla="*/ 688649 w 866131"/>
                <a:gd name="connsiteY7" fmla="*/ 1194446 h 1206704"/>
                <a:gd name="connsiteX8" fmla="*/ 573141 w 866131"/>
                <a:gd name="connsiteY8" fmla="*/ 1206704 h 1206704"/>
                <a:gd name="connsiteX9" fmla="*/ 0 w 866131"/>
                <a:gd name="connsiteY9" fmla="*/ 603352 h 1206704"/>
                <a:gd name="connsiteX10" fmla="*/ 573141 w 866131"/>
                <a:gd name="connsiteY10" fmla="*/ 0 h 120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6131" h="1206704">
                  <a:moveTo>
                    <a:pt x="573141" y="0"/>
                  </a:moveTo>
                  <a:cubicBezTo>
                    <a:pt x="652275" y="0"/>
                    <a:pt x="727664" y="16883"/>
                    <a:pt x="796233" y="47414"/>
                  </a:cubicBezTo>
                  <a:lnTo>
                    <a:pt x="866131" y="87354"/>
                  </a:lnTo>
                  <a:lnTo>
                    <a:pt x="859191" y="98327"/>
                  </a:lnTo>
                  <a:cubicBezTo>
                    <a:pt x="755473" y="297091"/>
                    <a:pt x="691322" y="571680"/>
                    <a:pt x="691322" y="874983"/>
                  </a:cubicBezTo>
                  <a:cubicBezTo>
                    <a:pt x="691322" y="950809"/>
                    <a:pt x="695332" y="1024840"/>
                    <a:pt x="702966" y="1096340"/>
                  </a:cubicBezTo>
                  <a:lnTo>
                    <a:pt x="717339" y="1185071"/>
                  </a:lnTo>
                  <a:lnTo>
                    <a:pt x="688649" y="1194446"/>
                  </a:lnTo>
                  <a:cubicBezTo>
                    <a:pt x="651339" y="1202483"/>
                    <a:pt x="612708" y="1206704"/>
                    <a:pt x="573141" y="1206704"/>
                  </a:cubicBezTo>
                  <a:cubicBezTo>
                    <a:pt x="256604" y="1206704"/>
                    <a:pt x="0" y="936574"/>
                    <a:pt x="0" y="603352"/>
                  </a:cubicBezTo>
                  <a:cubicBezTo>
                    <a:pt x="0" y="270130"/>
                    <a:pt x="256604" y="0"/>
                    <a:pt x="57314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月 823">
              <a:extLst>
                <a:ext uri="{FF2B5EF4-FFF2-40B4-BE49-F238E27FC236}">
                  <a16:creationId xmlns:a16="http://schemas.microsoft.com/office/drawing/2014/main" id="{3064498C-4672-4EA8-A44C-E4F683B0A50A}"/>
                </a:ext>
              </a:extLst>
            </p:cNvPr>
            <p:cNvSpPr/>
            <p:nvPr/>
          </p:nvSpPr>
          <p:spPr>
            <a:xfrm>
              <a:off x="872856" y="1614056"/>
              <a:ext cx="644357" cy="867067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27D4BAC6-E890-4A8F-B6FB-784D94DC3D44}"/>
                </a:ext>
              </a:extLst>
            </p:cNvPr>
            <p:cNvGrpSpPr/>
            <p:nvPr/>
          </p:nvGrpSpPr>
          <p:grpSpPr>
            <a:xfrm flipH="1">
              <a:off x="1150932" y="1718221"/>
              <a:ext cx="153276" cy="354312"/>
              <a:chOff x="6178440" y="1752978"/>
              <a:chExt cx="214095" cy="354312"/>
            </a:xfrm>
          </p:grpSpPr>
          <p:sp>
            <p:nvSpPr>
              <p:cNvPr id="42" name="円/楕円 368">
                <a:extLst>
                  <a:ext uri="{FF2B5EF4-FFF2-40B4-BE49-F238E27FC236}">
                    <a16:creationId xmlns:a16="http://schemas.microsoft.com/office/drawing/2014/main" id="{31C3E225-C5F6-4D0A-A7A2-63A3633398DD}"/>
                  </a:ext>
                </a:extLst>
              </p:cNvPr>
              <p:cNvSpPr/>
              <p:nvPr/>
            </p:nvSpPr>
            <p:spPr>
              <a:xfrm rot="900000" flipH="1">
                <a:off x="6178440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円/楕円 369">
                <a:extLst>
                  <a:ext uri="{FF2B5EF4-FFF2-40B4-BE49-F238E27FC236}">
                    <a16:creationId xmlns:a16="http://schemas.microsoft.com/office/drawing/2014/main" id="{2F8F0F4F-0994-404B-A078-ABDFE67B3DB4}"/>
                  </a:ext>
                </a:extLst>
              </p:cNvPr>
              <p:cNvSpPr/>
              <p:nvPr/>
            </p:nvSpPr>
            <p:spPr>
              <a:xfrm rot="900000" flipH="1">
                <a:off x="6190866" y="1815794"/>
                <a:ext cx="145895" cy="24967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1" name="月 40">
              <a:extLst>
                <a:ext uri="{FF2B5EF4-FFF2-40B4-BE49-F238E27FC236}">
                  <a16:creationId xmlns:a16="http://schemas.microsoft.com/office/drawing/2014/main" id="{3A16C618-E8EB-4BCC-A50D-E8571BD7897D}"/>
                </a:ext>
              </a:extLst>
            </p:cNvPr>
            <p:cNvSpPr/>
            <p:nvPr/>
          </p:nvSpPr>
          <p:spPr>
            <a:xfrm>
              <a:off x="1174573" y="1138658"/>
              <a:ext cx="211603" cy="759136"/>
            </a:xfrm>
            <a:prstGeom prst="moon">
              <a:avLst>
                <a:gd name="adj" fmla="val 7168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630306C1-20C3-402F-B6C3-DAACE1C4E42E}"/>
              </a:ext>
            </a:extLst>
          </p:cNvPr>
          <p:cNvGrpSpPr/>
          <p:nvPr/>
        </p:nvGrpSpPr>
        <p:grpSpPr>
          <a:xfrm>
            <a:off x="7251775" y="1244191"/>
            <a:ext cx="1185637" cy="2302720"/>
            <a:chOff x="6558560" y="1244191"/>
            <a:chExt cx="1185637" cy="2302720"/>
          </a:xfrm>
        </p:grpSpPr>
        <p:sp>
          <p:nvSpPr>
            <p:cNvPr id="51" name="楕円 14">
              <a:extLst>
                <a:ext uri="{FF2B5EF4-FFF2-40B4-BE49-F238E27FC236}">
                  <a16:creationId xmlns:a16="http://schemas.microsoft.com/office/drawing/2014/main" id="{D46D673A-A3D3-4C0B-86E7-FE347C94548E}"/>
                </a:ext>
              </a:extLst>
            </p:cNvPr>
            <p:cNvSpPr/>
            <p:nvPr/>
          </p:nvSpPr>
          <p:spPr>
            <a:xfrm rot="277557">
              <a:off x="7553601" y="1946313"/>
              <a:ext cx="86443" cy="162377"/>
            </a:xfrm>
            <a:custGeom>
              <a:avLst/>
              <a:gdLst>
                <a:gd name="connsiteX0" fmla="*/ 0 w 111397"/>
                <a:gd name="connsiteY0" fmla="*/ 34889 h 69777"/>
                <a:gd name="connsiteX1" fmla="*/ 55699 w 111397"/>
                <a:gd name="connsiteY1" fmla="*/ 0 h 69777"/>
                <a:gd name="connsiteX2" fmla="*/ 111398 w 111397"/>
                <a:gd name="connsiteY2" fmla="*/ 34889 h 69777"/>
                <a:gd name="connsiteX3" fmla="*/ 55699 w 111397"/>
                <a:gd name="connsiteY3" fmla="*/ 69778 h 69777"/>
                <a:gd name="connsiteX4" fmla="*/ 0 w 111397"/>
                <a:gd name="connsiteY4" fmla="*/ 34889 h 69777"/>
                <a:gd name="connsiteX0" fmla="*/ 2103 w 113501"/>
                <a:gd name="connsiteY0" fmla="*/ 96801 h 131690"/>
                <a:gd name="connsiteX1" fmla="*/ 29227 w 113501"/>
                <a:gd name="connsiteY1" fmla="*/ 0 h 131690"/>
                <a:gd name="connsiteX2" fmla="*/ 113501 w 113501"/>
                <a:gd name="connsiteY2" fmla="*/ 96801 h 131690"/>
                <a:gd name="connsiteX3" fmla="*/ 57802 w 113501"/>
                <a:gd name="connsiteY3" fmla="*/ 131690 h 131690"/>
                <a:gd name="connsiteX4" fmla="*/ 2103 w 113501"/>
                <a:gd name="connsiteY4" fmla="*/ 96801 h 131690"/>
                <a:gd name="connsiteX0" fmla="*/ 2104 w 113502"/>
                <a:gd name="connsiteY0" fmla="*/ 96801 h 119783"/>
                <a:gd name="connsiteX1" fmla="*/ 29228 w 113502"/>
                <a:gd name="connsiteY1" fmla="*/ 0 h 119783"/>
                <a:gd name="connsiteX2" fmla="*/ 113502 w 113502"/>
                <a:gd name="connsiteY2" fmla="*/ 96801 h 119783"/>
                <a:gd name="connsiteX3" fmla="*/ 57803 w 113502"/>
                <a:gd name="connsiteY3" fmla="*/ 119783 h 119783"/>
                <a:gd name="connsiteX4" fmla="*/ 2104 w 113502"/>
                <a:gd name="connsiteY4" fmla="*/ 96801 h 11978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2" h="138833">
                  <a:moveTo>
                    <a:pt x="2104" y="115851"/>
                  </a:moveTo>
                  <a:cubicBezTo>
                    <a:pt x="-2658" y="92712"/>
                    <a:pt x="-1534" y="0"/>
                    <a:pt x="29228" y="0"/>
                  </a:cubicBezTo>
                  <a:cubicBezTo>
                    <a:pt x="45702" y="28575"/>
                    <a:pt x="113502" y="96582"/>
                    <a:pt x="113502" y="115851"/>
                  </a:cubicBezTo>
                  <a:cubicBezTo>
                    <a:pt x="113502" y="135120"/>
                    <a:pt x="88565" y="138833"/>
                    <a:pt x="57803" y="138833"/>
                  </a:cubicBezTo>
                  <a:cubicBezTo>
                    <a:pt x="27041" y="138833"/>
                    <a:pt x="6866" y="138990"/>
                    <a:pt x="2104" y="11585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ACDF3332-B8C9-4C1E-940C-78B0C6D0B845}"/>
                </a:ext>
              </a:extLst>
            </p:cNvPr>
            <p:cNvSpPr/>
            <p:nvPr/>
          </p:nvSpPr>
          <p:spPr>
            <a:xfrm>
              <a:off x="6846563" y="1483070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" name="円/楕円 373">
              <a:extLst>
                <a:ext uri="{FF2B5EF4-FFF2-40B4-BE49-F238E27FC236}">
                  <a16:creationId xmlns:a16="http://schemas.microsoft.com/office/drawing/2014/main" id="{49BF5B6F-1173-4BDD-983D-084A24F1A964}"/>
                </a:ext>
              </a:extLst>
            </p:cNvPr>
            <p:cNvSpPr/>
            <p:nvPr/>
          </p:nvSpPr>
          <p:spPr>
            <a:xfrm rot="20700000">
              <a:off x="6558560" y="1244191"/>
              <a:ext cx="924212" cy="11001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D8AB5E95-DDB6-4F3C-8DFF-3A5134409300}"/>
                </a:ext>
              </a:extLst>
            </p:cNvPr>
            <p:cNvSpPr/>
            <p:nvPr/>
          </p:nvSpPr>
          <p:spPr>
            <a:xfrm>
              <a:off x="6668973" y="1301163"/>
              <a:ext cx="942303" cy="154065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4D9C73B7-A48B-4022-B5B8-4E2CDE01ABD6}"/>
                </a:ext>
              </a:extLst>
            </p:cNvPr>
            <p:cNvSpPr/>
            <p:nvPr/>
          </p:nvSpPr>
          <p:spPr>
            <a:xfrm>
              <a:off x="6696385" y="2476776"/>
              <a:ext cx="992969" cy="1070135"/>
            </a:xfrm>
            <a:prstGeom prst="round2SameRect">
              <a:avLst>
                <a:gd name="adj1" fmla="val 33532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A68D6E2D-C92B-4A99-ADC2-9100CE6E2A0F}"/>
                </a:ext>
              </a:extLst>
            </p:cNvPr>
            <p:cNvSpPr/>
            <p:nvPr/>
          </p:nvSpPr>
          <p:spPr>
            <a:xfrm>
              <a:off x="7396677" y="2617844"/>
              <a:ext cx="347520" cy="929066"/>
            </a:xfrm>
            <a:custGeom>
              <a:avLst/>
              <a:gdLst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8" fmla="*/ 208000 w 329444"/>
                <a:gd name="connsiteY8" fmla="*/ 6873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9" fmla="*/ 299440 w 329444"/>
                <a:gd name="connsiteY9" fmla="*/ 16017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444" h="880741">
                  <a:moveTo>
                    <a:pt x="208000" y="0"/>
                  </a:moveTo>
                  <a:lnTo>
                    <a:pt x="228839" y="4207"/>
                  </a:lnTo>
                  <a:cubicBezTo>
                    <a:pt x="287960" y="29213"/>
                    <a:pt x="329444" y="87754"/>
                    <a:pt x="329444" y="155984"/>
                  </a:cubicBezTo>
                  <a:lnTo>
                    <a:pt x="329444" y="880741"/>
                  </a:lnTo>
                  <a:lnTo>
                    <a:pt x="0" y="880741"/>
                  </a:lnTo>
                  <a:lnTo>
                    <a:pt x="0" y="155984"/>
                  </a:lnTo>
                  <a:cubicBezTo>
                    <a:pt x="0" y="133241"/>
                    <a:pt x="4609" y="111574"/>
                    <a:pt x="12945" y="91867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EBD231FB-55E9-4BCA-8668-8030A068449A}"/>
                </a:ext>
              </a:extLst>
            </p:cNvPr>
            <p:cNvSpPr/>
            <p:nvPr/>
          </p:nvSpPr>
          <p:spPr>
            <a:xfrm>
              <a:off x="6715760" y="2546350"/>
              <a:ext cx="693738" cy="387350"/>
            </a:xfrm>
            <a:custGeom>
              <a:avLst/>
              <a:gdLst>
                <a:gd name="connsiteX0" fmla="*/ 289956 w 722469"/>
                <a:gd name="connsiteY0" fmla="*/ 0 h 457462"/>
                <a:gd name="connsiteX1" fmla="*/ 617001 w 722469"/>
                <a:gd name="connsiteY1" fmla="*/ 0 h 457462"/>
                <a:gd name="connsiteX2" fmla="*/ 684105 w 722469"/>
                <a:gd name="connsiteY2" fmla="*/ 6765 h 457462"/>
                <a:gd name="connsiteX3" fmla="*/ 722469 w 722469"/>
                <a:gd name="connsiteY3" fmla="*/ 18674 h 457462"/>
                <a:gd name="connsiteX4" fmla="*/ 684994 w 722469"/>
                <a:gd name="connsiteY4" fmla="*/ 119463 h 457462"/>
                <a:gd name="connsiteX5" fmla="*/ 652490 w 722469"/>
                <a:gd name="connsiteY5" fmla="*/ 234432 h 457462"/>
                <a:gd name="connsiteX6" fmla="*/ 629030 w 722469"/>
                <a:gd name="connsiteY6" fmla="*/ 351582 h 457462"/>
                <a:gd name="connsiteX7" fmla="*/ 616565 w 722469"/>
                <a:gd name="connsiteY7" fmla="*/ 457462 h 457462"/>
                <a:gd name="connsiteX8" fmla="*/ 39310 w 722469"/>
                <a:gd name="connsiteY8" fmla="*/ 457462 h 457462"/>
                <a:gd name="connsiteX9" fmla="*/ 0 w 722469"/>
                <a:gd name="connsiteY9" fmla="*/ 172333 h 457462"/>
                <a:gd name="connsiteX10" fmla="*/ 13859 w 722469"/>
                <a:gd name="connsiteY10" fmla="*/ 146800 h 457462"/>
                <a:gd name="connsiteX11" fmla="*/ 289956 w 722469"/>
                <a:gd name="connsiteY11" fmla="*/ 0 h 4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2469" h="457462">
                  <a:moveTo>
                    <a:pt x="289956" y="0"/>
                  </a:moveTo>
                  <a:lnTo>
                    <a:pt x="617001" y="0"/>
                  </a:lnTo>
                  <a:cubicBezTo>
                    <a:pt x="639987" y="0"/>
                    <a:pt x="662430" y="2329"/>
                    <a:pt x="684105" y="6765"/>
                  </a:cubicBezTo>
                  <a:lnTo>
                    <a:pt x="722469" y="18674"/>
                  </a:lnTo>
                  <a:lnTo>
                    <a:pt x="684994" y="119463"/>
                  </a:lnTo>
                  <a:cubicBezTo>
                    <a:pt x="672991" y="156237"/>
                    <a:pt x="662075" y="194676"/>
                    <a:pt x="652490" y="234432"/>
                  </a:cubicBezTo>
                  <a:cubicBezTo>
                    <a:pt x="642905" y="274188"/>
                    <a:pt x="635104" y="313379"/>
                    <a:pt x="629030" y="351582"/>
                  </a:cubicBezTo>
                  <a:lnTo>
                    <a:pt x="616565" y="457462"/>
                  </a:lnTo>
                  <a:lnTo>
                    <a:pt x="39310" y="457462"/>
                  </a:lnTo>
                  <a:lnTo>
                    <a:pt x="0" y="172333"/>
                  </a:lnTo>
                  <a:lnTo>
                    <a:pt x="13859" y="146800"/>
                  </a:lnTo>
                  <a:cubicBezTo>
                    <a:pt x="73694" y="58231"/>
                    <a:pt x="175025" y="0"/>
                    <a:pt x="289956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76E16DBC-C493-4F10-87DE-C721950267E3}"/>
                </a:ext>
              </a:extLst>
            </p:cNvPr>
            <p:cNvSpPr/>
            <p:nvPr/>
          </p:nvSpPr>
          <p:spPr>
            <a:xfrm>
              <a:off x="6722574" y="2461293"/>
              <a:ext cx="722469" cy="457462"/>
            </a:xfrm>
            <a:custGeom>
              <a:avLst/>
              <a:gdLst>
                <a:gd name="connsiteX0" fmla="*/ 289956 w 722469"/>
                <a:gd name="connsiteY0" fmla="*/ 0 h 457462"/>
                <a:gd name="connsiteX1" fmla="*/ 617001 w 722469"/>
                <a:gd name="connsiteY1" fmla="*/ 0 h 457462"/>
                <a:gd name="connsiteX2" fmla="*/ 684105 w 722469"/>
                <a:gd name="connsiteY2" fmla="*/ 6765 h 457462"/>
                <a:gd name="connsiteX3" fmla="*/ 722469 w 722469"/>
                <a:gd name="connsiteY3" fmla="*/ 18674 h 457462"/>
                <a:gd name="connsiteX4" fmla="*/ 684994 w 722469"/>
                <a:gd name="connsiteY4" fmla="*/ 119463 h 457462"/>
                <a:gd name="connsiteX5" fmla="*/ 652490 w 722469"/>
                <a:gd name="connsiteY5" fmla="*/ 234432 h 457462"/>
                <a:gd name="connsiteX6" fmla="*/ 629030 w 722469"/>
                <a:gd name="connsiteY6" fmla="*/ 351582 h 457462"/>
                <a:gd name="connsiteX7" fmla="*/ 616565 w 722469"/>
                <a:gd name="connsiteY7" fmla="*/ 457462 h 457462"/>
                <a:gd name="connsiteX8" fmla="*/ 39310 w 722469"/>
                <a:gd name="connsiteY8" fmla="*/ 457462 h 457462"/>
                <a:gd name="connsiteX9" fmla="*/ 0 w 722469"/>
                <a:gd name="connsiteY9" fmla="*/ 172333 h 457462"/>
                <a:gd name="connsiteX10" fmla="*/ 13859 w 722469"/>
                <a:gd name="connsiteY10" fmla="*/ 146800 h 457462"/>
                <a:gd name="connsiteX11" fmla="*/ 289956 w 722469"/>
                <a:gd name="connsiteY11" fmla="*/ 0 h 4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2469" h="457462">
                  <a:moveTo>
                    <a:pt x="289956" y="0"/>
                  </a:moveTo>
                  <a:lnTo>
                    <a:pt x="617001" y="0"/>
                  </a:lnTo>
                  <a:cubicBezTo>
                    <a:pt x="639987" y="0"/>
                    <a:pt x="662430" y="2329"/>
                    <a:pt x="684105" y="6765"/>
                  </a:cubicBezTo>
                  <a:lnTo>
                    <a:pt x="722469" y="18674"/>
                  </a:lnTo>
                  <a:lnTo>
                    <a:pt x="684994" y="119463"/>
                  </a:lnTo>
                  <a:cubicBezTo>
                    <a:pt x="672991" y="156237"/>
                    <a:pt x="662075" y="194676"/>
                    <a:pt x="652490" y="234432"/>
                  </a:cubicBezTo>
                  <a:cubicBezTo>
                    <a:pt x="642905" y="274188"/>
                    <a:pt x="635104" y="313379"/>
                    <a:pt x="629030" y="351582"/>
                  </a:cubicBezTo>
                  <a:lnTo>
                    <a:pt x="616565" y="457462"/>
                  </a:lnTo>
                  <a:lnTo>
                    <a:pt x="39310" y="457462"/>
                  </a:lnTo>
                  <a:lnTo>
                    <a:pt x="0" y="172333"/>
                  </a:lnTo>
                  <a:lnTo>
                    <a:pt x="13859" y="146800"/>
                  </a:lnTo>
                  <a:cubicBezTo>
                    <a:pt x="73694" y="58231"/>
                    <a:pt x="175025" y="0"/>
                    <a:pt x="289956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9B4744DE-E40D-4785-A9EF-6B1BB9BC2779}"/>
                </a:ext>
              </a:extLst>
            </p:cNvPr>
            <p:cNvSpPr/>
            <p:nvPr/>
          </p:nvSpPr>
          <p:spPr>
            <a:xfrm>
              <a:off x="6753439" y="2470416"/>
              <a:ext cx="651474" cy="411739"/>
            </a:xfrm>
            <a:custGeom>
              <a:avLst/>
              <a:gdLst>
                <a:gd name="connsiteX0" fmla="*/ 620258 w 651474"/>
                <a:gd name="connsiteY0" fmla="*/ 0 h 411739"/>
                <a:gd name="connsiteX1" fmla="*/ 651474 w 651474"/>
                <a:gd name="connsiteY1" fmla="*/ 3147 h 411739"/>
                <a:gd name="connsiteX2" fmla="*/ 628024 w 651474"/>
                <a:gd name="connsiteY2" fmla="*/ 55511 h 411739"/>
                <a:gd name="connsiteX3" fmla="*/ 575529 w 651474"/>
                <a:gd name="connsiteY3" fmla="*/ 226589 h 411739"/>
                <a:gd name="connsiteX4" fmla="*/ 540759 w 651474"/>
                <a:gd name="connsiteY4" fmla="*/ 411739 h 411739"/>
                <a:gd name="connsiteX5" fmla="*/ 33310 w 651474"/>
                <a:gd name="connsiteY5" fmla="*/ 411739 h 411739"/>
                <a:gd name="connsiteX6" fmla="*/ 0 w 651474"/>
                <a:gd name="connsiteY6" fmla="*/ 122753 h 411739"/>
                <a:gd name="connsiteX7" fmla="*/ 25798 w 651474"/>
                <a:gd name="connsiteY7" fmla="*/ 92962 h 411739"/>
                <a:gd name="connsiteX8" fmla="*/ 56248 w 651474"/>
                <a:gd name="connsiteY8" fmla="*/ 383163 h 411739"/>
                <a:gd name="connsiteX9" fmla="*/ 515910 w 651474"/>
                <a:gd name="connsiteY9" fmla="*/ 383163 h 411739"/>
                <a:gd name="connsiteX10" fmla="*/ 547406 w 651474"/>
                <a:gd name="connsiteY10" fmla="*/ 198930 h 411739"/>
                <a:gd name="connsiteX11" fmla="*/ 616808 w 651474"/>
                <a:gd name="connsiteY11" fmla="*/ 8401 h 41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1474" h="411739">
                  <a:moveTo>
                    <a:pt x="620258" y="0"/>
                  </a:moveTo>
                  <a:lnTo>
                    <a:pt x="651474" y="3147"/>
                  </a:lnTo>
                  <a:lnTo>
                    <a:pt x="628024" y="55511"/>
                  </a:lnTo>
                  <a:cubicBezTo>
                    <a:pt x="609941" y="100457"/>
                    <a:pt x="592019" y="155598"/>
                    <a:pt x="575529" y="226589"/>
                  </a:cubicBezTo>
                  <a:cubicBezTo>
                    <a:pt x="542551" y="368573"/>
                    <a:pt x="555524" y="353197"/>
                    <a:pt x="540759" y="411739"/>
                  </a:cubicBezTo>
                  <a:lnTo>
                    <a:pt x="33310" y="411739"/>
                  </a:lnTo>
                  <a:lnTo>
                    <a:pt x="0" y="122753"/>
                  </a:lnTo>
                  <a:lnTo>
                    <a:pt x="25798" y="92962"/>
                  </a:lnTo>
                  <a:lnTo>
                    <a:pt x="56248" y="383163"/>
                  </a:lnTo>
                  <a:lnTo>
                    <a:pt x="515910" y="383163"/>
                  </a:lnTo>
                  <a:cubicBezTo>
                    <a:pt x="529285" y="324911"/>
                    <a:pt x="521398" y="282585"/>
                    <a:pt x="547406" y="198930"/>
                  </a:cubicBezTo>
                  <a:cubicBezTo>
                    <a:pt x="562036" y="151874"/>
                    <a:pt x="589795" y="76259"/>
                    <a:pt x="616808" y="8401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2BA40068-3BD8-4CFE-9B3F-B69E6E988EED}"/>
                </a:ext>
              </a:extLst>
            </p:cNvPr>
            <p:cNvSpPr/>
            <p:nvPr/>
          </p:nvSpPr>
          <p:spPr>
            <a:xfrm>
              <a:off x="6604673" y="1254525"/>
              <a:ext cx="886953" cy="1073883"/>
            </a:xfrm>
            <a:custGeom>
              <a:avLst/>
              <a:gdLst>
                <a:gd name="connsiteX0" fmla="*/ 547025 w 886953"/>
                <a:gd name="connsiteY0" fmla="*/ 0 h 1073883"/>
                <a:gd name="connsiteX1" fmla="*/ 852872 w 886953"/>
                <a:gd name="connsiteY1" fmla="*/ 98348 h 1073883"/>
                <a:gd name="connsiteX2" fmla="*/ 886953 w 886953"/>
                <a:gd name="connsiteY2" fmla="*/ 127949 h 1073883"/>
                <a:gd name="connsiteX3" fmla="*/ 846020 w 886953"/>
                <a:gd name="connsiteY3" fmla="*/ 197738 h 1073883"/>
                <a:gd name="connsiteX4" fmla="*/ 685800 w 886953"/>
                <a:gd name="connsiteY4" fmla="*/ 997056 h 1073883"/>
                <a:gd name="connsiteX5" fmla="*/ 687230 w 886953"/>
                <a:gd name="connsiteY5" fmla="*/ 1043889 h 1073883"/>
                <a:gd name="connsiteX6" fmla="*/ 594842 w 886953"/>
                <a:gd name="connsiteY6" fmla="*/ 1038225 h 1073883"/>
                <a:gd name="connsiteX7" fmla="*/ 403996 w 886953"/>
                <a:gd name="connsiteY7" fmla="*/ 1049925 h 1073883"/>
                <a:gd name="connsiteX8" fmla="*/ 277077 w 886953"/>
                <a:gd name="connsiteY8" fmla="*/ 1073883 h 1073883"/>
                <a:gd name="connsiteX9" fmla="*/ 241178 w 886953"/>
                <a:gd name="connsiteY9" fmla="*/ 1053370 h 1073883"/>
                <a:gd name="connsiteX10" fmla="*/ 0 w 886953"/>
                <a:gd name="connsiteY10" fmla="*/ 575859 h 1073883"/>
                <a:gd name="connsiteX11" fmla="*/ 547025 w 886953"/>
                <a:gd name="connsiteY11" fmla="*/ 0 h 1073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6953" h="1073883">
                  <a:moveTo>
                    <a:pt x="547025" y="0"/>
                  </a:moveTo>
                  <a:cubicBezTo>
                    <a:pt x="660318" y="0"/>
                    <a:pt x="765566" y="36256"/>
                    <a:pt x="852872" y="98348"/>
                  </a:cubicBezTo>
                  <a:lnTo>
                    <a:pt x="886953" y="127949"/>
                  </a:lnTo>
                  <a:lnTo>
                    <a:pt x="846020" y="197738"/>
                  </a:lnTo>
                  <a:cubicBezTo>
                    <a:pt x="747028" y="402302"/>
                    <a:pt x="685800" y="684903"/>
                    <a:pt x="685800" y="997056"/>
                  </a:cubicBezTo>
                  <a:lnTo>
                    <a:pt x="687230" y="1043889"/>
                  </a:lnTo>
                  <a:lnTo>
                    <a:pt x="594842" y="1038225"/>
                  </a:lnTo>
                  <a:cubicBezTo>
                    <a:pt x="529468" y="1038225"/>
                    <a:pt x="465641" y="1042254"/>
                    <a:pt x="403996" y="1049925"/>
                  </a:cubicBezTo>
                  <a:lnTo>
                    <a:pt x="277077" y="1073883"/>
                  </a:lnTo>
                  <a:lnTo>
                    <a:pt x="241178" y="1053370"/>
                  </a:lnTo>
                  <a:cubicBezTo>
                    <a:pt x="95669" y="949884"/>
                    <a:pt x="0" y="774633"/>
                    <a:pt x="0" y="575859"/>
                  </a:cubicBezTo>
                  <a:cubicBezTo>
                    <a:pt x="0" y="257821"/>
                    <a:pt x="244911" y="0"/>
                    <a:pt x="547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35E6E6C3-8F98-4EA9-B667-0569CE541C76}"/>
                </a:ext>
              </a:extLst>
            </p:cNvPr>
            <p:cNvGrpSpPr/>
            <p:nvPr/>
          </p:nvGrpSpPr>
          <p:grpSpPr>
            <a:xfrm flipH="1">
              <a:off x="7213765" y="1718221"/>
              <a:ext cx="197609" cy="354312"/>
              <a:chOff x="6178440" y="1752978"/>
              <a:chExt cx="214095" cy="354312"/>
            </a:xfrm>
          </p:grpSpPr>
          <p:sp>
            <p:nvSpPr>
              <p:cNvPr id="71" name="円/楕円 368">
                <a:extLst>
                  <a:ext uri="{FF2B5EF4-FFF2-40B4-BE49-F238E27FC236}">
                    <a16:creationId xmlns:a16="http://schemas.microsoft.com/office/drawing/2014/main" id="{AAB6BE0A-E81A-4179-AC1E-1E3CBD64D99D}"/>
                  </a:ext>
                </a:extLst>
              </p:cNvPr>
              <p:cNvSpPr/>
              <p:nvPr/>
            </p:nvSpPr>
            <p:spPr>
              <a:xfrm rot="900000" flipH="1">
                <a:off x="6178440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円/楕円 369">
                <a:extLst>
                  <a:ext uri="{FF2B5EF4-FFF2-40B4-BE49-F238E27FC236}">
                    <a16:creationId xmlns:a16="http://schemas.microsoft.com/office/drawing/2014/main" id="{C47108D6-2846-44D6-9D4C-A1EE64F91BEC}"/>
                  </a:ext>
                </a:extLst>
              </p:cNvPr>
              <p:cNvSpPr/>
              <p:nvPr/>
            </p:nvSpPr>
            <p:spPr>
              <a:xfrm rot="900000" flipH="1">
                <a:off x="6190866" y="1815794"/>
                <a:ext cx="145895" cy="24967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E29E9BEA-5A74-4863-B056-5FBCB754C8BA}"/>
                </a:ext>
              </a:extLst>
            </p:cNvPr>
            <p:cNvSpPr/>
            <p:nvPr/>
          </p:nvSpPr>
          <p:spPr>
            <a:xfrm>
              <a:off x="6681392" y="1263650"/>
              <a:ext cx="955189" cy="346348"/>
            </a:xfrm>
            <a:custGeom>
              <a:avLst/>
              <a:gdLst>
                <a:gd name="connsiteX0" fmla="*/ 425823 w 851646"/>
                <a:gd name="connsiteY0" fmla="*/ 0 h 312616"/>
                <a:gd name="connsiteX1" fmla="*/ 827162 w 851646"/>
                <a:gd name="connsiteY1" fmla="*/ 241124 h 312616"/>
                <a:gd name="connsiteX2" fmla="*/ 851646 w 851646"/>
                <a:gd name="connsiteY2" fmla="*/ 312616 h 312616"/>
                <a:gd name="connsiteX3" fmla="*/ 846055 w 851646"/>
                <a:gd name="connsiteY3" fmla="*/ 310192 h 312616"/>
                <a:gd name="connsiteX4" fmla="*/ 425823 w 851646"/>
                <a:gd name="connsiteY4" fmla="*/ 242767 h 312616"/>
                <a:gd name="connsiteX5" fmla="*/ 5592 w 851646"/>
                <a:gd name="connsiteY5" fmla="*/ 310192 h 312616"/>
                <a:gd name="connsiteX6" fmla="*/ 0 w 851646"/>
                <a:gd name="connsiteY6" fmla="*/ 312616 h 312616"/>
                <a:gd name="connsiteX7" fmla="*/ 24484 w 851646"/>
                <a:gd name="connsiteY7" fmla="*/ 241124 h 312616"/>
                <a:gd name="connsiteX8" fmla="*/ 425823 w 851646"/>
                <a:gd name="connsiteY8" fmla="*/ 0 h 312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1646" h="312616">
                  <a:moveTo>
                    <a:pt x="425823" y="0"/>
                  </a:moveTo>
                  <a:cubicBezTo>
                    <a:pt x="606242" y="0"/>
                    <a:pt x="761040" y="99426"/>
                    <a:pt x="827162" y="241124"/>
                  </a:cubicBezTo>
                  <a:lnTo>
                    <a:pt x="851646" y="312616"/>
                  </a:lnTo>
                  <a:lnTo>
                    <a:pt x="846055" y="310192"/>
                  </a:lnTo>
                  <a:cubicBezTo>
                    <a:pt x="726097" y="267624"/>
                    <a:pt x="581486" y="242767"/>
                    <a:pt x="425823" y="242767"/>
                  </a:cubicBezTo>
                  <a:cubicBezTo>
                    <a:pt x="270160" y="242767"/>
                    <a:pt x="125549" y="267624"/>
                    <a:pt x="5592" y="310192"/>
                  </a:cubicBezTo>
                  <a:lnTo>
                    <a:pt x="0" y="312616"/>
                  </a:lnTo>
                  <a:lnTo>
                    <a:pt x="24484" y="241124"/>
                  </a:lnTo>
                  <a:cubicBezTo>
                    <a:pt x="90607" y="99426"/>
                    <a:pt x="245405" y="0"/>
                    <a:pt x="42582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A4A3A613-19C6-4607-9025-845006E3A257}"/>
                </a:ext>
              </a:extLst>
            </p:cNvPr>
            <p:cNvSpPr/>
            <p:nvPr/>
          </p:nvSpPr>
          <p:spPr>
            <a:xfrm>
              <a:off x="7337412" y="1483070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6E33DC21-6A1C-4CDF-B725-6B4EB9735F96}"/>
                </a:ext>
              </a:extLst>
            </p:cNvPr>
            <p:cNvGrpSpPr/>
            <p:nvPr/>
          </p:nvGrpSpPr>
          <p:grpSpPr>
            <a:xfrm flipH="1">
              <a:off x="7484268" y="1651003"/>
              <a:ext cx="107713" cy="369308"/>
              <a:chOff x="5490891" y="1651003"/>
              <a:chExt cx="237635" cy="369308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1BF0A4A9-99FF-48B1-AE9B-10A26E7C8F84}"/>
                  </a:ext>
                </a:extLst>
              </p:cNvPr>
              <p:cNvGrpSpPr/>
              <p:nvPr/>
            </p:nvGrpSpPr>
            <p:grpSpPr>
              <a:xfrm>
                <a:off x="5490891" y="1752844"/>
                <a:ext cx="204959" cy="267467"/>
                <a:chOff x="2896919" y="3691681"/>
                <a:chExt cx="138000" cy="203092"/>
              </a:xfrm>
            </p:grpSpPr>
            <p:sp>
              <p:nvSpPr>
                <p:cNvPr id="67" name="円/楕円 333">
                  <a:extLst>
                    <a:ext uri="{FF2B5EF4-FFF2-40B4-BE49-F238E27FC236}">
                      <a16:creationId xmlns:a16="http://schemas.microsoft.com/office/drawing/2014/main" id="{70698B01-F2FA-4A3D-859C-8556645C2379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円/楕円 334">
                  <a:extLst>
                    <a:ext uri="{FF2B5EF4-FFF2-40B4-BE49-F238E27FC236}">
                      <a16:creationId xmlns:a16="http://schemas.microsoft.com/office/drawing/2014/main" id="{FB66AE12-60C6-4096-9AEE-C4FDCE6A33AB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円/楕円 335">
                  <a:extLst>
                    <a:ext uri="{FF2B5EF4-FFF2-40B4-BE49-F238E27FC236}">
                      <a16:creationId xmlns:a16="http://schemas.microsoft.com/office/drawing/2014/main" id="{85380FC6-3749-4D39-9B0D-9679E7734D21}"/>
                    </a:ext>
                  </a:extLst>
                </p:cNvPr>
                <p:cNvSpPr/>
                <p:nvPr/>
              </p:nvSpPr>
              <p:spPr>
                <a:xfrm>
                  <a:off x="2900630" y="3743002"/>
                  <a:ext cx="80235" cy="11048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円/楕円 335">
                  <a:extLst>
                    <a:ext uri="{FF2B5EF4-FFF2-40B4-BE49-F238E27FC236}">
                      <a16:creationId xmlns:a16="http://schemas.microsoft.com/office/drawing/2014/main" id="{6A00B3D8-D542-4711-A94F-D9780DBE1438}"/>
                    </a:ext>
                  </a:extLst>
                </p:cNvPr>
                <p:cNvSpPr/>
                <p:nvPr/>
              </p:nvSpPr>
              <p:spPr>
                <a:xfrm>
                  <a:off x="2925355" y="3755422"/>
                  <a:ext cx="30784" cy="46321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6" name="円/楕円 27">
                <a:extLst>
                  <a:ext uri="{FF2B5EF4-FFF2-40B4-BE49-F238E27FC236}">
                    <a16:creationId xmlns:a16="http://schemas.microsoft.com/office/drawing/2014/main" id="{1329A592-94F1-4D8C-8379-590F84E6BC3B}"/>
                  </a:ext>
                </a:extLst>
              </p:cNvPr>
              <p:cNvSpPr/>
              <p:nvPr/>
            </p:nvSpPr>
            <p:spPr>
              <a:xfrm rot="10800000">
                <a:off x="5504762" y="1651003"/>
                <a:ext cx="223764" cy="3965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D30B788C-A792-4197-A3BE-75DEBA109142}"/>
              </a:ext>
            </a:extLst>
          </p:cNvPr>
          <p:cNvGrpSpPr/>
          <p:nvPr/>
        </p:nvGrpSpPr>
        <p:grpSpPr>
          <a:xfrm>
            <a:off x="1408376" y="4242537"/>
            <a:ext cx="1106929" cy="2161796"/>
            <a:chOff x="715161" y="4242537"/>
            <a:chExt cx="1106929" cy="2161796"/>
          </a:xfrm>
        </p:grpSpPr>
        <p:sp>
          <p:nvSpPr>
            <p:cNvPr id="74" name="楕円 14">
              <a:extLst>
                <a:ext uri="{FF2B5EF4-FFF2-40B4-BE49-F238E27FC236}">
                  <a16:creationId xmlns:a16="http://schemas.microsoft.com/office/drawing/2014/main" id="{BD5C6369-2995-4760-9067-89AE86640D15}"/>
                </a:ext>
              </a:extLst>
            </p:cNvPr>
            <p:cNvSpPr/>
            <p:nvPr/>
          </p:nvSpPr>
          <p:spPr>
            <a:xfrm rot="277557">
              <a:off x="1670587" y="4911222"/>
              <a:ext cx="88894" cy="167054"/>
            </a:xfrm>
            <a:custGeom>
              <a:avLst/>
              <a:gdLst>
                <a:gd name="connsiteX0" fmla="*/ 0 w 111397"/>
                <a:gd name="connsiteY0" fmla="*/ 34889 h 69777"/>
                <a:gd name="connsiteX1" fmla="*/ 55699 w 111397"/>
                <a:gd name="connsiteY1" fmla="*/ 0 h 69777"/>
                <a:gd name="connsiteX2" fmla="*/ 111398 w 111397"/>
                <a:gd name="connsiteY2" fmla="*/ 34889 h 69777"/>
                <a:gd name="connsiteX3" fmla="*/ 55699 w 111397"/>
                <a:gd name="connsiteY3" fmla="*/ 69778 h 69777"/>
                <a:gd name="connsiteX4" fmla="*/ 0 w 111397"/>
                <a:gd name="connsiteY4" fmla="*/ 34889 h 69777"/>
                <a:gd name="connsiteX0" fmla="*/ 2103 w 113501"/>
                <a:gd name="connsiteY0" fmla="*/ 96801 h 131690"/>
                <a:gd name="connsiteX1" fmla="*/ 29227 w 113501"/>
                <a:gd name="connsiteY1" fmla="*/ 0 h 131690"/>
                <a:gd name="connsiteX2" fmla="*/ 113501 w 113501"/>
                <a:gd name="connsiteY2" fmla="*/ 96801 h 131690"/>
                <a:gd name="connsiteX3" fmla="*/ 57802 w 113501"/>
                <a:gd name="connsiteY3" fmla="*/ 131690 h 131690"/>
                <a:gd name="connsiteX4" fmla="*/ 2103 w 113501"/>
                <a:gd name="connsiteY4" fmla="*/ 96801 h 131690"/>
                <a:gd name="connsiteX0" fmla="*/ 2104 w 113502"/>
                <a:gd name="connsiteY0" fmla="*/ 96801 h 119783"/>
                <a:gd name="connsiteX1" fmla="*/ 29228 w 113502"/>
                <a:gd name="connsiteY1" fmla="*/ 0 h 119783"/>
                <a:gd name="connsiteX2" fmla="*/ 113502 w 113502"/>
                <a:gd name="connsiteY2" fmla="*/ 96801 h 119783"/>
                <a:gd name="connsiteX3" fmla="*/ 57803 w 113502"/>
                <a:gd name="connsiteY3" fmla="*/ 119783 h 119783"/>
                <a:gd name="connsiteX4" fmla="*/ 2104 w 113502"/>
                <a:gd name="connsiteY4" fmla="*/ 96801 h 11978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2" h="138833">
                  <a:moveTo>
                    <a:pt x="2104" y="115851"/>
                  </a:moveTo>
                  <a:cubicBezTo>
                    <a:pt x="-2658" y="92712"/>
                    <a:pt x="-1534" y="0"/>
                    <a:pt x="29228" y="0"/>
                  </a:cubicBezTo>
                  <a:cubicBezTo>
                    <a:pt x="45702" y="28575"/>
                    <a:pt x="113502" y="96582"/>
                    <a:pt x="113502" y="115851"/>
                  </a:cubicBezTo>
                  <a:cubicBezTo>
                    <a:pt x="113502" y="135120"/>
                    <a:pt x="88565" y="138833"/>
                    <a:pt x="57803" y="138833"/>
                  </a:cubicBezTo>
                  <a:cubicBezTo>
                    <a:pt x="27041" y="138833"/>
                    <a:pt x="6866" y="138990"/>
                    <a:pt x="2104" y="11585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円/楕円 217">
              <a:extLst>
                <a:ext uri="{FF2B5EF4-FFF2-40B4-BE49-F238E27FC236}">
                  <a16:creationId xmlns:a16="http://schemas.microsoft.com/office/drawing/2014/main" id="{6154E247-2B19-4660-81F9-4971911176AA}"/>
                </a:ext>
              </a:extLst>
            </p:cNvPr>
            <p:cNvSpPr/>
            <p:nvPr/>
          </p:nvSpPr>
          <p:spPr>
            <a:xfrm>
              <a:off x="715161" y="4252913"/>
              <a:ext cx="932664" cy="98107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" name="円/楕円 217">
              <a:extLst>
                <a:ext uri="{FF2B5EF4-FFF2-40B4-BE49-F238E27FC236}">
                  <a16:creationId xmlns:a16="http://schemas.microsoft.com/office/drawing/2014/main" id="{2CF7E9DB-CDBC-4241-BA3D-FD16FEB71391}"/>
                </a:ext>
              </a:extLst>
            </p:cNvPr>
            <p:cNvSpPr/>
            <p:nvPr/>
          </p:nvSpPr>
          <p:spPr>
            <a:xfrm>
              <a:off x="1028700" y="4276726"/>
              <a:ext cx="719138" cy="6429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FD0CA6E1-8E3E-45A7-B110-952D7E9BBC82}"/>
                </a:ext>
              </a:extLst>
            </p:cNvPr>
            <p:cNvSpPr/>
            <p:nvPr/>
          </p:nvSpPr>
          <p:spPr>
            <a:xfrm>
              <a:off x="833651" y="4286327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3A9E6362-B042-466C-B008-8B69724C148C}"/>
                </a:ext>
              </a:extLst>
            </p:cNvPr>
            <p:cNvGrpSpPr/>
            <p:nvPr/>
          </p:nvGrpSpPr>
          <p:grpSpPr>
            <a:xfrm>
              <a:off x="843397" y="5388407"/>
              <a:ext cx="978693" cy="1015926"/>
              <a:chOff x="1161470" y="5388407"/>
              <a:chExt cx="978693" cy="1015926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0DF2B6D-B3A8-46CE-844D-621F01CBD96B}"/>
                  </a:ext>
                </a:extLst>
              </p:cNvPr>
              <p:cNvSpPr/>
              <p:nvPr/>
            </p:nvSpPr>
            <p:spPr>
              <a:xfrm>
                <a:off x="1161470" y="5388407"/>
                <a:ext cx="954993" cy="1015926"/>
              </a:xfrm>
              <a:custGeom>
                <a:avLst/>
                <a:gdLst>
                  <a:gd name="connsiteX0" fmla="*/ 620246 w 954993"/>
                  <a:gd name="connsiteY0" fmla="*/ 0 h 1015926"/>
                  <a:gd name="connsiteX1" fmla="*/ 688090 w 954993"/>
                  <a:gd name="connsiteY1" fmla="*/ 21060 h 1015926"/>
                  <a:gd name="connsiteX2" fmla="*/ 954993 w 954993"/>
                  <a:gd name="connsiteY2" fmla="*/ 423723 h 1015926"/>
                  <a:gd name="connsiteX3" fmla="*/ 954993 w 954993"/>
                  <a:gd name="connsiteY3" fmla="*/ 1015926 h 1015926"/>
                  <a:gd name="connsiteX4" fmla="*/ 0 w 954993"/>
                  <a:gd name="connsiteY4" fmla="*/ 1015926 h 1015926"/>
                  <a:gd name="connsiteX5" fmla="*/ 0 w 954993"/>
                  <a:gd name="connsiteY5" fmla="*/ 423723 h 1015926"/>
                  <a:gd name="connsiteX6" fmla="*/ 266903 w 954993"/>
                  <a:gd name="connsiteY6" fmla="*/ 21060 h 1015926"/>
                  <a:gd name="connsiteX7" fmla="*/ 321341 w 954993"/>
                  <a:gd name="connsiteY7" fmla="*/ 4162 h 1015926"/>
                  <a:gd name="connsiteX8" fmla="*/ 337917 w 954993"/>
                  <a:gd name="connsiteY8" fmla="*/ 5749 h 1015926"/>
                  <a:gd name="connsiteX9" fmla="*/ 449067 w 954993"/>
                  <a:gd name="connsiteY9" fmla="*/ 9206 h 1015926"/>
                  <a:gd name="connsiteX10" fmla="*/ 560218 w 954993"/>
                  <a:gd name="connsiteY10" fmla="*/ 5749 h 101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4993" h="1015926">
                    <a:moveTo>
                      <a:pt x="620246" y="0"/>
                    </a:moveTo>
                    <a:lnTo>
                      <a:pt x="688090" y="21060"/>
                    </a:lnTo>
                    <a:cubicBezTo>
                      <a:pt x="844938" y="87401"/>
                      <a:pt x="954993" y="242710"/>
                      <a:pt x="954993" y="423723"/>
                    </a:cubicBezTo>
                    <a:lnTo>
                      <a:pt x="954993" y="1015926"/>
                    </a:lnTo>
                    <a:lnTo>
                      <a:pt x="0" y="1015926"/>
                    </a:lnTo>
                    <a:lnTo>
                      <a:pt x="0" y="423723"/>
                    </a:lnTo>
                    <a:cubicBezTo>
                      <a:pt x="0" y="242710"/>
                      <a:pt x="110055" y="87401"/>
                      <a:pt x="266903" y="21060"/>
                    </a:cubicBezTo>
                    <a:lnTo>
                      <a:pt x="321341" y="4162"/>
                    </a:lnTo>
                    <a:lnTo>
                      <a:pt x="337917" y="5749"/>
                    </a:lnTo>
                    <a:cubicBezTo>
                      <a:pt x="373819" y="8016"/>
                      <a:pt x="410993" y="9206"/>
                      <a:pt x="449067" y="9206"/>
                    </a:cubicBezTo>
                    <a:cubicBezTo>
                      <a:pt x="487142" y="9206"/>
                      <a:pt x="524315" y="8016"/>
                      <a:pt x="560218" y="5749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AA33C0D7-399A-44D4-AA15-A9BB4D452115}"/>
                  </a:ext>
                </a:extLst>
              </p:cNvPr>
              <p:cNvSpPr/>
              <p:nvPr/>
            </p:nvSpPr>
            <p:spPr>
              <a:xfrm>
                <a:off x="1824982" y="5561718"/>
                <a:ext cx="315181" cy="842613"/>
              </a:xfrm>
              <a:custGeom>
                <a:avLst/>
                <a:gdLst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8" fmla="*/ 208000 w 329444"/>
                  <a:gd name="connsiteY8" fmla="*/ 6873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9" fmla="*/ 299440 w 329444"/>
                  <a:gd name="connsiteY9" fmla="*/ 16017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9444" h="880741">
                    <a:moveTo>
                      <a:pt x="208000" y="0"/>
                    </a:moveTo>
                    <a:lnTo>
                      <a:pt x="228839" y="4207"/>
                    </a:lnTo>
                    <a:cubicBezTo>
                      <a:pt x="287960" y="29213"/>
                      <a:pt x="329444" y="87754"/>
                      <a:pt x="329444" y="155984"/>
                    </a:cubicBezTo>
                    <a:lnTo>
                      <a:pt x="329444" y="880741"/>
                    </a:lnTo>
                    <a:lnTo>
                      <a:pt x="0" y="880741"/>
                    </a:lnTo>
                    <a:lnTo>
                      <a:pt x="0" y="155984"/>
                    </a:lnTo>
                    <a:cubicBezTo>
                      <a:pt x="0" y="133241"/>
                      <a:pt x="4609" y="111574"/>
                      <a:pt x="12945" y="91867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0B4BA23-7F64-49A9-84ED-33CD66BB09C3}"/>
                </a:ext>
              </a:extLst>
            </p:cNvPr>
            <p:cNvSpPr/>
            <p:nvPr/>
          </p:nvSpPr>
          <p:spPr>
            <a:xfrm>
              <a:off x="775055" y="4242537"/>
              <a:ext cx="765876" cy="984373"/>
            </a:xfrm>
            <a:custGeom>
              <a:avLst/>
              <a:gdLst>
                <a:gd name="connsiteX0" fmla="*/ 506800 w 765876"/>
                <a:gd name="connsiteY0" fmla="*/ 0 h 984373"/>
                <a:gd name="connsiteX1" fmla="*/ 704069 w 765876"/>
                <a:gd name="connsiteY1" fmla="*/ 41926 h 984373"/>
                <a:gd name="connsiteX2" fmla="*/ 765876 w 765876"/>
                <a:gd name="connsiteY2" fmla="*/ 77243 h 984373"/>
                <a:gd name="connsiteX3" fmla="*/ 759739 w 765876"/>
                <a:gd name="connsiteY3" fmla="*/ 86946 h 984373"/>
                <a:gd name="connsiteX4" fmla="*/ 611301 w 765876"/>
                <a:gd name="connsiteY4" fmla="*/ 773704 h 984373"/>
                <a:gd name="connsiteX5" fmla="*/ 621598 w 765876"/>
                <a:gd name="connsiteY5" fmla="*/ 969439 h 984373"/>
                <a:gd name="connsiteX6" fmla="*/ 623880 w 765876"/>
                <a:gd name="connsiteY6" fmla="*/ 983527 h 984373"/>
                <a:gd name="connsiteX7" fmla="*/ 440215 w 765876"/>
                <a:gd name="connsiteY7" fmla="*/ 975035 h 984373"/>
                <a:gd name="connsiteX8" fmla="*/ 238250 w 765876"/>
                <a:gd name="connsiteY8" fmla="*/ 984373 h 984373"/>
                <a:gd name="connsiteX9" fmla="*/ 223443 w 765876"/>
                <a:gd name="connsiteY9" fmla="*/ 975912 h 984373"/>
                <a:gd name="connsiteX10" fmla="*/ 0 w 765876"/>
                <a:gd name="connsiteY10" fmla="*/ 533514 h 984373"/>
                <a:gd name="connsiteX11" fmla="*/ 506800 w 765876"/>
                <a:gd name="connsiteY11" fmla="*/ 0 h 984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5876" h="984373">
                  <a:moveTo>
                    <a:pt x="506800" y="0"/>
                  </a:moveTo>
                  <a:cubicBezTo>
                    <a:pt x="576774" y="0"/>
                    <a:pt x="643437" y="14929"/>
                    <a:pt x="704069" y="41926"/>
                  </a:cubicBezTo>
                  <a:lnTo>
                    <a:pt x="765876" y="77243"/>
                  </a:lnTo>
                  <a:lnTo>
                    <a:pt x="759739" y="86946"/>
                  </a:lnTo>
                  <a:cubicBezTo>
                    <a:pt x="668027" y="262703"/>
                    <a:pt x="611301" y="505508"/>
                    <a:pt x="611301" y="773704"/>
                  </a:cubicBezTo>
                  <a:cubicBezTo>
                    <a:pt x="611301" y="840753"/>
                    <a:pt x="614847" y="906215"/>
                    <a:pt x="621598" y="969439"/>
                  </a:cubicBezTo>
                  <a:lnTo>
                    <a:pt x="623880" y="983527"/>
                  </a:lnTo>
                  <a:lnTo>
                    <a:pt x="440215" y="975035"/>
                  </a:lnTo>
                  <a:lnTo>
                    <a:pt x="238250" y="984373"/>
                  </a:lnTo>
                  <a:lnTo>
                    <a:pt x="223443" y="975912"/>
                  </a:lnTo>
                  <a:cubicBezTo>
                    <a:pt x="88634" y="880036"/>
                    <a:pt x="0" y="717671"/>
                    <a:pt x="0" y="533514"/>
                  </a:cubicBezTo>
                  <a:cubicBezTo>
                    <a:pt x="0" y="238863"/>
                    <a:pt x="226902" y="0"/>
                    <a:pt x="5068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8C89E5A4-82AE-4EC7-A0F8-01FBBB9CA0C9}"/>
                </a:ext>
              </a:extLst>
            </p:cNvPr>
            <p:cNvGrpSpPr/>
            <p:nvPr/>
          </p:nvGrpSpPr>
          <p:grpSpPr>
            <a:xfrm>
              <a:off x="1249476" y="5024025"/>
              <a:ext cx="222842" cy="932275"/>
              <a:chOff x="235226" y="3428999"/>
              <a:chExt cx="261600" cy="1094420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E558C635-8D3E-4773-9CD2-2B5FAB4A711F}"/>
                  </a:ext>
                </a:extLst>
              </p:cNvPr>
              <p:cNvSpPr/>
              <p:nvPr/>
            </p:nvSpPr>
            <p:spPr>
              <a:xfrm>
                <a:off x="294397" y="3428999"/>
                <a:ext cx="143258" cy="1094420"/>
              </a:xfrm>
              <a:custGeom>
                <a:avLst/>
                <a:gdLst>
                  <a:gd name="connsiteX0" fmla="*/ 71629 w 143258"/>
                  <a:gd name="connsiteY0" fmla="*/ 0 h 1094420"/>
                  <a:gd name="connsiteX1" fmla="*/ 139659 w 143258"/>
                  <a:gd name="connsiteY1" fmla="*/ 89243 h 1094420"/>
                  <a:gd name="connsiteX2" fmla="*/ 102552 w 143258"/>
                  <a:gd name="connsiteY2" fmla="*/ 167545 h 1094420"/>
                  <a:gd name="connsiteX3" fmla="*/ 139659 w 143258"/>
                  <a:gd name="connsiteY3" fmla="*/ 245846 h 1094420"/>
                  <a:gd name="connsiteX4" fmla="*/ 102553 w 143258"/>
                  <a:gd name="connsiteY4" fmla="*/ 324147 h 1094420"/>
                  <a:gd name="connsiteX5" fmla="*/ 139659 w 143258"/>
                  <a:gd name="connsiteY5" fmla="*/ 402447 h 1094420"/>
                  <a:gd name="connsiteX6" fmla="*/ 119733 w 143258"/>
                  <a:gd name="connsiteY6" fmla="*/ 465552 h 1094420"/>
                  <a:gd name="connsiteX7" fmla="*/ 94602 w 143258"/>
                  <a:gd name="connsiteY7" fmla="*/ 479208 h 1094420"/>
                  <a:gd name="connsiteX8" fmla="*/ 119733 w 143258"/>
                  <a:gd name="connsiteY8" fmla="*/ 492864 h 1094420"/>
                  <a:gd name="connsiteX9" fmla="*/ 139659 w 143258"/>
                  <a:gd name="connsiteY9" fmla="*/ 555968 h 1094420"/>
                  <a:gd name="connsiteX10" fmla="*/ 102552 w 143258"/>
                  <a:gd name="connsiteY10" fmla="*/ 634270 h 1094420"/>
                  <a:gd name="connsiteX11" fmla="*/ 139659 w 143258"/>
                  <a:gd name="connsiteY11" fmla="*/ 712571 h 1094420"/>
                  <a:gd name="connsiteX12" fmla="*/ 102553 w 143258"/>
                  <a:gd name="connsiteY12" fmla="*/ 790872 h 1094420"/>
                  <a:gd name="connsiteX13" fmla="*/ 139659 w 143258"/>
                  <a:gd name="connsiteY13" fmla="*/ 869172 h 1094420"/>
                  <a:gd name="connsiteX14" fmla="*/ 119733 w 143258"/>
                  <a:gd name="connsiteY14" fmla="*/ 932277 h 1094420"/>
                  <a:gd name="connsiteX15" fmla="*/ 91290 w 143258"/>
                  <a:gd name="connsiteY15" fmla="*/ 947733 h 1094420"/>
                  <a:gd name="connsiteX16" fmla="*/ 143258 w 143258"/>
                  <a:gd name="connsiteY16" fmla="*/ 1094420 h 1094420"/>
                  <a:gd name="connsiteX17" fmla="*/ 0 w 143258"/>
                  <a:gd name="connsiteY17" fmla="*/ 1094420 h 1094420"/>
                  <a:gd name="connsiteX18" fmla="*/ 51968 w 143258"/>
                  <a:gd name="connsiteY18" fmla="*/ 947733 h 1094420"/>
                  <a:gd name="connsiteX19" fmla="*/ 23525 w 143258"/>
                  <a:gd name="connsiteY19" fmla="*/ 932277 h 1094420"/>
                  <a:gd name="connsiteX20" fmla="*/ 3599 w 143258"/>
                  <a:gd name="connsiteY20" fmla="*/ 869172 h 1094420"/>
                  <a:gd name="connsiteX21" fmla="*/ 40706 w 143258"/>
                  <a:gd name="connsiteY21" fmla="*/ 790872 h 1094420"/>
                  <a:gd name="connsiteX22" fmla="*/ 3599 w 143258"/>
                  <a:gd name="connsiteY22" fmla="*/ 712571 h 1094420"/>
                  <a:gd name="connsiteX23" fmla="*/ 40707 w 143258"/>
                  <a:gd name="connsiteY23" fmla="*/ 634270 h 1094420"/>
                  <a:gd name="connsiteX24" fmla="*/ 3599 w 143258"/>
                  <a:gd name="connsiteY24" fmla="*/ 555968 h 1094420"/>
                  <a:gd name="connsiteX25" fmla="*/ 23525 w 143258"/>
                  <a:gd name="connsiteY25" fmla="*/ 492864 h 1094420"/>
                  <a:gd name="connsiteX26" fmla="*/ 48656 w 143258"/>
                  <a:gd name="connsiteY26" fmla="*/ 479208 h 1094420"/>
                  <a:gd name="connsiteX27" fmla="*/ 23525 w 143258"/>
                  <a:gd name="connsiteY27" fmla="*/ 465552 h 1094420"/>
                  <a:gd name="connsiteX28" fmla="*/ 3599 w 143258"/>
                  <a:gd name="connsiteY28" fmla="*/ 402447 h 1094420"/>
                  <a:gd name="connsiteX29" fmla="*/ 40706 w 143258"/>
                  <a:gd name="connsiteY29" fmla="*/ 324147 h 1094420"/>
                  <a:gd name="connsiteX30" fmla="*/ 3599 w 143258"/>
                  <a:gd name="connsiteY30" fmla="*/ 245846 h 1094420"/>
                  <a:gd name="connsiteX31" fmla="*/ 40707 w 143258"/>
                  <a:gd name="connsiteY31" fmla="*/ 167545 h 1094420"/>
                  <a:gd name="connsiteX32" fmla="*/ 3599 w 143258"/>
                  <a:gd name="connsiteY32" fmla="*/ 89243 h 1094420"/>
                  <a:gd name="connsiteX33" fmla="*/ 71629 w 143258"/>
                  <a:gd name="connsiteY33" fmla="*/ 0 h 1094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43258" h="1094420">
                    <a:moveTo>
                      <a:pt x="71629" y="0"/>
                    </a:moveTo>
                    <a:cubicBezTo>
                      <a:pt x="109200" y="0"/>
                      <a:pt x="139659" y="39955"/>
                      <a:pt x="139659" y="89243"/>
                    </a:cubicBezTo>
                    <a:cubicBezTo>
                      <a:pt x="139659" y="123716"/>
                      <a:pt x="124760" y="153623"/>
                      <a:pt x="102552" y="167545"/>
                    </a:cubicBezTo>
                    <a:cubicBezTo>
                      <a:pt x="124760" y="181468"/>
                      <a:pt x="139659" y="211373"/>
                      <a:pt x="139659" y="245846"/>
                    </a:cubicBezTo>
                    <a:cubicBezTo>
                      <a:pt x="139659" y="280319"/>
                      <a:pt x="124760" y="310225"/>
                      <a:pt x="102553" y="324147"/>
                    </a:cubicBezTo>
                    <a:cubicBezTo>
                      <a:pt x="124760" y="338069"/>
                      <a:pt x="139659" y="367976"/>
                      <a:pt x="139659" y="402447"/>
                    </a:cubicBezTo>
                    <a:cubicBezTo>
                      <a:pt x="139659" y="427091"/>
                      <a:pt x="132044" y="449402"/>
                      <a:pt x="119733" y="465552"/>
                    </a:cubicBezTo>
                    <a:lnTo>
                      <a:pt x="94602" y="479208"/>
                    </a:lnTo>
                    <a:lnTo>
                      <a:pt x="119733" y="492864"/>
                    </a:lnTo>
                    <a:cubicBezTo>
                      <a:pt x="132044" y="509014"/>
                      <a:pt x="139659" y="531324"/>
                      <a:pt x="139659" y="555968"/>
                    </a:cubicBezTo>
                    <a:cubicBezTo>
                      <a:pt x="139659" y="590441"/>
                      <a:pt x="124760" y="620348"/>
                      <a:pt x="102552" y="634270"/>
                    </a:cubicBezTo>
                    <a:cubicBezTo>
                      <a:pt x="124760" y="648193"/>
                      <a:pt x="139659" y="678098"/>
                      <a:pt x="139659" y="712571"/>
                    </a:cubicBezTo>
                    <a:cubicBezTo>
                      <a:pt x="139659" y="747044"/>
                      <a:pt x="124760" y="776949"/>
                      <a:pt x="102553" y="790872"/>
                    </a:cubicBezTo>
                    <a:cubicBezTo>
                      <a:pt x="124760" y="804794"/>
                      <a:pt x="139659" y="834701"/>
                      <a:pt x="139659" y="869172"/>
                    </a:cubicBezTo>
                    <a:cubicBezTo>
                      <a:pt x="139659" y="893816"/>
                      <a:pt x="132044" y="916127"/>
                      <a:pt x="119733" y="932277"/>
                    </a:cubicBezTo>
                    <a:lnTo>
                      <a:pt x="91290" y="947733"/>
                    </a:lnTo>
                    <a:lnTo>
                      <a:pt x="143258" y="1094420"/>
                    </a:lnTo>
                    <a:lnTo>
                      <a:pt x="0" y="1094420"/>
                    </a:lnTo>
                    <a:lnTo>
                      <a:pt x="51968" y="947733"/>
                    </a:lnTo>
                    <a:lnTo>
                      <a:pt x="23525" y="932277"/>
                    </a:lnTo>
                    <a:cubicBezTo>
                      <a:pt x="11214" y="916127"/>
                      <a:pt x="3599" y="893816"/>
                      <a:pt x="3599" y="869172"/>
                    </a:cubicBezTo>
                    <a:cubicBezTo>
                      <a:pt x="3599" y="834701"/>
                      <a:pt x="18498" y="804794"/>
                      <a:pt x="40706" y="790872"/>
                    </a:cubicBezTo>
                    <a:cubicBezTo>
                      <a:pt x="18498" y="776949"/>
                      <a:pt x="3599" y="747044"/>
                      <a:pt x="3599" y="712571"/>
                    </a:cubicBezTo>
                    <a:cubicBezTo>
                      <a:pt x="3599" y="678098"/>
                      <a:pt x="18499" y="648193"/>
                      <a:pt x="40707" y="634270"/>
                    </a:cubicBezTo>
                    <a:cubicBezTo>
                      <a:pt x="18499" y="620348"/>
                      <a:pt x="3599" y="590441"/>
                      <a:pt x="3599" y="555968"/>
                    </a:cubicBezTo>
                    <a:cubicBezTo>
                      <a:pt x="3599" y="531324"/>
                      <a:pt x="11214" y="509014"/>
                      <a:pt x="23525" y="492864"/>
                    </a:cubicBezTo>
                    <a:lnTo>
                      <a:pt x="48656" y="479208"/>
                    </a:lnTo>
                    <a:lnTo>
                      <a:pt x="23525" y="465552"/>
                    </a:lnTo>
                    <a:cubicBezTo>
                      <a:pt x="11214" y="449402"/>
                      <a:pt x="3599" y="427091"/>
                      <a:pt x="3599" y="402447"/>
                    </a:cubicBezTo>
                    <a:cubicBezTo>
                      <a:pt x="3599" y="367976"/>
                      <a:pt x="18498" y="338069"/>
                      <a:pt x="40706" y="324147"/>
                    </a:cubicBezTo>
                    <a:cubicBezTo>
                      <a:pt x="18498" y="310225"/>
                      <a:pt x="3599" y="280319"/>
                      <a:pt x="3599" y="245846"/>
                    </a:cubicBezTo>
                    <a:cubicBezTo>
                      <a:pt x="3599" y="211373"/>
                      <a:pt x="18499" y="181468"/>
                      <a:pt x="40707" y="167545"/>
                    </a:cubicBezTo>
                    <a:cubicBezTo>
                      <a:pt x="18499" y="153623"/>
                      <a:pt x="3599" y="123716"/>
                      <a:pt x="3599" y="89243"/>
                    </a:cubicBezTo>
                    <a:cubicBezTo>
                      <a:pt x="3599" y="39955"/>
                      <a:pt x="34058" y="0"/>
                      <a:pt x="7162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D29E4B52-CE95-46CE-9C99-0BB82A162DCC}"/>
                  </a:ext>
                </a:extLst>
              </p:cNvPr>
              <p:cNvSpPr/>
              <p:nvPr/>
            </p:nvSpPr>
            <p:spPr>
              <a:xfrm>
                <a:off x="235226" y="4318253"/>
                <a:ext cx="261600" cy="143260"/>
              </a:xfrm>
              <a:custGeom>
                <a:avLst/>
                <a:gdLst>
                  <a:gd name="connsiteX0" fmla="*/ 0 w 261600"/>
                  <a:gd name="connsiteY0" fmla="*/ 0 h 143260"/>
                  <a:gd name="connsiteX1" fmla="*/ 106558 w 261600"/>
                  <a:gd name="connsiteY1" fmla="*/ 37752 h 143260"/>
                  <a:gd name="connsiteX2" fmla="*/ 110884 w 261600"/>
                  <a:gd name="connsiteY2" fmla="*/ 27310 h 143260"/>
                  <a:gd name="connsiteX3" fmla="*/ 137637 w 261600"/>
                  <a:gd name="connsiteY3" fmla="*/ 16228 h 143260"/>
                  <a:gd name="connsiteX4" fmla="*/ 164391 w 261600"/>
                  <a:gd name="connsiteY4" fmla="*/ 27310 h 143260"/>
                  <a:gd name="connsiteX5" fmla="*/ 166966 w 261600"/>
                  <a:gd name="connsiteY5" fmla="*/ 33528 h 143260"/>
                  <a:gd name="connsiteX6" fmla="*/ 261600 w 261600"/>
                  <a:gd name="connsiteY6" fmla="*/ 1 h 143260"/>
                  <a:gd name="connsiteX7" fmla="*/ 261600 w 261600"/>
                  <a:gd name="connsiteY7" fmla="*/ 143260 h 143260"/>
                  <a:gd name="connsiteX8" fmla="*/ 155546 w 261600"/>
                  <a:gd name="connsiteY8" fmla="*/ 105687 h 143260"/>
                  <a:gd name="connsiteX9" fmla="*/ 137636 w 261600"/>
                  <a:gd name="connsiteY9" fmla="*/ 113105 h 143260"/>
                  <a:gd name="connsiteX10" fmla="*/ 137637 w 261600"/>
                  <a:gd name="connsiteY10" fmla="*/ 113104 h 143260"/>
                  <a:gd name="connsiteX11" fmla="*/ 113424 w 261600"/>
                  <a:gd name="connsiteY11" fmla="*/ 103075 h 143260"/>
                  <a:gd name="connsiteX12" fmla="*/ 0 w 261600"/>
                  <a:gd name="connsiteY12" fmla="*/ 143259 h 143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1600" h="143260">
                    <a:moveTo>
                      <a:pt x="0" y="0"/>
                    </a:moveTo>
                    <a:lnTo>
                      <a:pt x="106558" y="37752"/>
                    </a:lnTo>
                    <a:lnTo>
                      <a:pt x="110884" y="27310"/>
                    </a:lnTo>
                    <a:cubicBezTo>
                      <a:pt x="117730" y="20463"/>
                      <a:pt x="127189" y="16228"/>
                      <a:pt x="137637" y="16228"/>
                    </a:cubicBezTo>
                    <a:cubicBezTo>
                      <a:pt x="148085" y="16228"/>
                      <a:pt x="157544" y="20463"/>
                      <a:pt x="164391" y="27310"/>
                    </a:cubicBezTo>
                    <a:lnTo>
                      <a:pt x="166966" y="33528"/>
                    </a:lnTo>
                    <a:lnTo>
                      <a:pt x="261600" y="1"/>
                    </a:lnTo>
                    <a:lnTo>
                      <a:pt x="261600" y="143260"/>
                    </a:lnTo>
                    <a:lnTo>
                      <a:pt x="155546" y="105687"/>
                    </a:lnTo>
                    <a:lnTo>
                      <a:pt x="137636" y="113105"/>
                    </a:lnTo>
                    <a:lnTo>
                      <a:pt x="137637" y="113104"/>
                    </a:lnTo>
                    <a:lnTo>
                      <a:pt x="113424" y="103075"/>
                    </a:lnTo>
                    <a:lnTo>
                      <a:pt x="0" y="14325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AE2BDDE9-6B81-4B0C-8A46-583954D0FB17}"/>
                </a:ext>
              </a:extLst>
            </p:cNvPr>
            <p:cNvGrpSpPr/>
            <p:nvPr/>
          </p:nvGrpSpPr>
          <p:grpSpPr>
            <a:xfrm flipH="1">
              <a:off x="1281294" y="4698686"/>
              <a:ext cx="158940" cy="345754"/>
              <a:chOff x="6178440" y="1752978"/>
              <a:chExt cx="214095" cy="354312"/>
            </a:xfrm>
          </p:grpSpPr>
          <p:sp>
            <p:nvSpPr>
              <p:cNvPr id="90" name="円/楕円 368">
                <a:extLst>
                  <a:ext uri="{FF2B5EF4-FFF2-40B4-BE49-F238E27FC236}">
                    <a16:creationId xmlns:a16="http://schemas.microsoft.com/office/drawing/2014/main" id="{FF7A2547-D16E-4BC1-AA34-C5E32B563CF9}"/>
                  </a:ext>
                </a:extLst>
              </p:cNvPr>
              <p:cNvSpPr/>
              <p:nvPr/>
            </p:nvSpPr>
            <p:spPr>
              <a:xfrm rot="900000" flipH="1">
                <a:off x="6178440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369">
                <a:extLst>
                  <a:ext uri="{FF2B5EF4-FFF2-40B4-BE49-F238E27FC236}">
                    <a16:creationId xmlns:a16="http://schemas.microsoft.com/office/drawing/2014/main" id="{42BD3162-E76E-4763-AC80-32E61FA9A193}"/>
                  </a:ext>
                </a:extLst>
              </p:cNvPr>
              <p:cNvSpPr/>
              <p:nvPr/>
            </p:nvSpPr>
            <p:spPr>
              <a:xfrm rot="900000" flipH="1">
                <a:off x="6190866" y="1815794"/>
                <a:ext cx="145895" cy="24967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DAA0C0AB-1CA3-41C4-AED8-36FE2315207A}"/>
                </a:ext>
              </a:extLst>
            </p:cNvPr>
            <p:cNvGrpSpPr/>
            <p:nvPr/>
          </p:nvGrpSpPr>
          <p:grpSpPr>
            <a:xfrm>
              <a:off x="869424" y="5024025"/>
              <a:ext cx="222842" cy="932275"/>
              <a:chOff x="235226" y="3428999"/>
              <a:chExt cx="261600" cy="1094420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638F9B7A-E91E-4076-839E-136BA98A1C54}"/>
                  </a:ext>
                </a:extLst>
              </p:cNvPr>
              <p:cNvSpPr/>
              <p:nvPr/>
            </p:nvSpPr>
            <p:spPr>
              <a:xfrm>
                <a:off x="294397" y="3428999"/>
                <a:ext cx="143258" cy="1094420"/>
              </a:xfrm>
              <a:custGeom>
                <a:avLst/>
                <a:gdLst>
                  <a:gd name="connsiteX0" fmla="*/ 71629 w 143258"/>
                  <a:gd name="connsiteY0" fmla="*/ 0 h 1094420"/>
                  <a:gd name="connsiteX1" fmla="*/ 139659 w 143258"/>
                  <a:gd name="connsiteY1" fmla="*/ 89243 h 1094420"/>
                  <a:gd name="connsiteX2" fmla="*/ 102552 w 143258"/>
                  <a:gd name="connsiteY2" fmla="*/ 167545 h 1094420"/>
                  <a:gd name="connsiteX3" fmla="*/ 139659 w 143258"/>
                  <a:gd name="connsiteY3" fmla="*/ 245846 h 1094420"/>
                  <a:gd name="connsiteX4" fmla="*/ 102553 w 143258"/>
                  <a:gd name="connsiteY4" fmla="*/ 324147 h 1094420"/>
                  <a:gd name="connsiteX5" fmla="*/ 139659 w 143258"/>
                  <a:gd name="connsiteY5" fmla="*/ 402447 h 1094420"/>
                  <a:gd name="connsiteX6" fmla="*/ 119733 w 143258"/>
                  <a:gd name="connsiteY6" fmla="*/ 465552 h 1094420"/>
                  <a:gd name="connsiteX7" fmla="*/ 94602 w 143258"/>
                  <a:gd name="connsiteY7" fmla="*/ 479208 h 1094420"/>
                  <a:gd name="connsiteX8" fmla="*/ 119733 w 143258"/>
                  <a:gd name="connsiteY8" fmla="*/ 492864 h 1094420"/>
                  <a:gd name="connsiteX9" fmla="*/ 139659 w 143258"/>
                  <a:gd name="connsiteY9" fmla="*/ 555968 h 1094420"/>
                  <a:gd name="connsiteX10" fmla="*/ 102552 w 143258"/>
                  <a:gd name="connsiteY10" fmla="*/ 634270 h 1094420"/>
                  <a:gd name="connsiteX11" fmla="*/ 139659 w 143258"/>
                  <a:gd name="connsiteY11" fmla="*/ 712571 h 1094420"/>
                  <a:gd name="connsiteX12" fmla="*/ 102553 w 143258"/>
                  <a:gd name="connsiteY12" fmla="*/ 790872 h 1094420"/>
                  <a:gd name="connsiteX13" fmla="*/ 139659 w 143258"/>
                  <a:gd name="connsiteY13" fmla="*/ 869172 h 1094420"/>
                  <a:gd name="connsiteX14" fmla="*/ 119733 w 143258"/>
                  <a:gd name="connsiteY14" fmla="*/ 932277 h 1094420"/>
                  <a:gd name="connsiteX15" fmla="*/ 91290 w 143258"/>
                  <a:gd name="connsiteY15" fmla="*/ 947733 h 1094420"/>
                  <a:gd name="connsiteX16" fmla="*/ 143258 w 143258"/>
                  <a:gd name="connsiteY16" fmla="*/ 1094420 h 1094420"/>
                  <a:gd name="connsiteX17" fmla="*/ 0 w 143258"/>
                  <a:gd name="connsiteY17" fmla="*/ 1094420 h 1094420"/>
                  <a:gd name="connsiteX18" fmla="*/ 51968 w 143258"/>
                  <a:gd name="connsiteY18" fmla="*/ 947733 h 1094420"/>
                  <a:gd name="connsiteX19" fmla="*/ 23525 w 143258"/>
                  <a:gd name="connsiteY19" fmla="*/ 932277 h 1094420"/>
                  <a:gd name="connsiteX20" fmla="*/ 3599 w 143258"/>
                  <a:gd name="connsiteY20" fmla="*/ 869172 h 1094420"/>
                  <a:gd name="connsiteX21" fmla="*/ 40706 w 143258"/>
                  <a:gd name="connsiteY21" fmla="*/ 790872 h 1094420"/>
                  <a:gd name="connsiteX22" fmla="*/ 3599 w 143258"/>
                  <a:gd name="connsiteY22" fmla="*/ 712571 h 1094420"/>
                  <a:gd name="connsiteX23" fmla="*/ 40707 w 143258"/>
                  <a:gd name="connsiteY23" fmla="*/ 634270 h 1094420"/>
                  <a:gd name="connsiteX24" fmla="*/ 3599 w 143258"/>
                  <a:gd name="connsiteY24" fmla="*/ 555968 h 1094420"/>
                  <a:gd name="connsiteX25" fmla="*/ 23525 w 143258"/>
                  <a:gd name="connsiteY25" fmla="*/ 492864 h 1094420"/>
                  <a:gd name="connsiteX26" fmla="*/ 48656 w 143258"/>
                  <a:gd name="connsiteY26" fmla="*/ 479208 h 1094420"/>
                  <a:gd name="connsiteX27" fmla="*/ 23525 w 143258"/>
                  <a:gd name="connsiteY27" fmla="*/ 465552 h 1094420"/>
                  <a:gd name="connsiteX28" fmla="*/ 3599 w 143258"/>
                  <a:gd name="connsiteY28" fmla="*/ 402447 h 1094420"/>
                  <a:gd name="connsiteX29" fmla="*/ 40706 w 143258"/>
                  <a:gd name="connsiteY29" fmla="*/ 324147 h 1094420"/>
                  <a:gd name="connsiteX30" fmla="*/ 3599 w 143258"/>
                  <a:gd name="connsiteY30" fmla="*/ 245846 h 1094420"/>
                  <a:gd name="connsiteX31" fmla="*/ 40707 w 143258"/>
                  <a:gd name="connsiteY31" fmla="*/ 167545 h 1094420"/>
                  <a:gd name="connsiteX32" fmla="*/ 3599 w 143258"/>
                  <a:gd name="connsiteY32" fmla="*/ 89243 h 1094420"/>
                  <a:gd name="connsiteX33" fmla="*/ 71629 w 143258"/>
                  <a:gd name="connsiteY33" fmla="*/ 0 h 1094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43258" h="1094420">
                    <a:moveTo>
                      <a:pt x="71629" y="0"/>
                    </a:moveTo>
                    <a:cubicBezTo>
                      <a:pt x="109200" y="0"/>
                      <a:pt x="139659" y="39955"/>
                      <a:pt x="139659" y="89243"/>
                    </a:cubicBezTo>
                    <a:cubicBezTo>
                      <a:pt x="139659" y="123716"/>
                      <a:pt x="124760" y="153623"/>
                      <a:pt x="102552" y="167545"/>
                    </a:cubicBezTo>
                    <a:cubicBezTo>
                      <a:pt x="124760" y="181468"/>
                      <a:pt x="139659" y="211373"/>
                      <a:pt x="139659" y="245846"/>
                    </a:cubicBezTo>
                    <a:cubicBezTo>
                      <a:pt x="139659" y="280319"/>
                      <a:pt x="124760" y="310225"/>
                      <a:pt x="102553" y="324147"/>
                    </a:cubicBezTo>
                    <a:cubicBezTo>
                      <a:pt x="124760" y="338069"/>
                      <a:pt x="139659" y="367976"/>
                      <a:pt x="139659" y="402447"/>
                    </a:cubicBezTo>
                    <a:cubicBezTo>
                      <a:pt x="139659" y="427091"/>
                      <a:pt x="132044" y="449402"/>
                      <a:pt x="119733" y="465552"/>
                    </a:cubicBezTo>
                    <a:lnTo>
                      <a:pt x="94602" y="479208"/>
                    </a:lnTo>
                    <a:lnTo>
                      <a:pt x="119733" y="492864"/>
                    </a:lnTo>
                    <a:cubicBezTo>
                      <a:pt x="132044" y="509014"/>
                      <a:pt x="139659" y="531324"/>
                      <a:pt x="139659" y="555968"/>
                    </a:cubicBezTo>
                    <a:cubicBezTo>
                      <a:pt x="139659" y="590441"/>
                      <a:pt x="124760" y="620348"/>
                      <a:pt x="102552" y="634270"/>
                    </a:cubicBezTo>
                    <a:cubicBezTo>
                      <a:pt x="124760" y="648193"/>
                      <a:pt x="139659" y="678098"/>
                      <a:pt x="139659" y="712571"/>
                    </a:cubicBezTo>
                    <a:cubicBezTo>
                      <a:pt x="139659" y="747044"/>
                      <a:pt x="124760" y="776949"/>
                      <a:pt x="102553" y="790872"/>
                    </a:cubicBezTo>
                    <a:cubicBezTo>
                      <a:pt x="124760" y="804794"/>
                      <a:pt x="139659" y="834701"/>
                      <a:pt x="139659" y="869172"/>
                    </a:cubicBezTo>
                    <a:cubicBezTo>
                      <a:pt x="139659" y="893816"/>
                      <a:pt x="132044" y="916127"/>
                      <a:pt x="119733" y="932277"/>
                    </a:cubicBezTo>
                    <a:lnTo>
                      <a:pt x="91290" y="947733"/>
                    </a:lnTo>
                    <a:lnTo>
                      <a:pt x="143258" y="1094420"/>
                    </a:lnTo>
                    <a:lnTo>
                      <a:pt x="0" y="1094420"/>
                    </a:lnTo>
                    <a:lnTo>
                      <a:pt x="51968" y="947733"/>
                    </a:lnTo>
                    <a:lnTo>
                      <a:pt x="23525" y="932277"/>
                    </a:lnTo>
                    <a:cubicBezTo>
                      <a:pt x="11214" y="916127"/>
                      <a:pt x="3599" y="893816"/>
                      <a:pt x="3599" y="869172"/>
                    </a:cubicBezTo>
                    <a:cubicBezTo>
                      <a:pt x="3599" y="834701"/>
                      <a:pt x="18498" y="804794"/>
                      <a:pt x="40706" y="790872"/>
                    </a:cubicBezTo>
                    <a:cubicBezTo>
                      <a:pt x="18498" y="776949"/>
                      <a:pt x="3599" y="747044"/>
                      <a:pt x="3599" y="712571"/>
                    </a:cubicBezTo>
                    <a:cubicBezTo>
                      <a:pt x="3599" y="678098"/>
                      <a:pt x="18499" y="648193"/>
                      <a:pt x="40707" y="634270"/>
                    </a:cubicBezTo>
                    <a:cubicBezTo>
                      <a:pt x="18499" y="620348"/>
                      <a:pt x="3599" y="590441"/>
                      <a:pt x="3599" y="555968"/>
                    </a:cubicBezTo>
                    <a:cubicBezTo>
                      <a:pt x="3599" y="531324"/>
                      <a:pt x="11214" y="509014"/>
                      <a:pt x="23525" y="492864"/>
                    </a:cubicBezTo>
                    <a:lnTo>
                      <a:pt x="48656" y="479208"/>
                    </a:lnTo>
                    <a:lnTo>
                      <a:pt x="23525" y="465552"/>
                    </a:lnTo>
                    <a:cubicBezTo>
                      <a:pt x="11214" y="449402"/>
                      <a:pt x="3599" y="427091"/>
                      <a:pt x="3599" y="402447"/>
                    </a:cubicBezTo>
                    <a:cubicBezTo>
                      <a:pt x="3599" y="367976"/>
                      <a:pt x="18498" y="338069"/>
                      <a:pt x="40706" y="324147"/>
                    </a:cubicBezTo>
                    <a:cubicBezTo>
                      <a:pt x="18498" y="310225"/>
                      <a:pt x="3599" y="280319"/>
                      <a:pt x="3599" y="245846"/>
                    </a:cubicBezTo>
                    <a:cubicBezTo>
                      <a:pt x="3599" y="211373"/>
                      <a:pt x="18499" y="181468"/>
                      <a:pt x="40707" y="167545"/>
                    </a:cubicBezTo>
                    <a:cubicBezTo>
                      <a:pt x="18499" y="153623"/>
                      <a:pt x="3599" y="123716"/>
                      <a:pt x="3599" y="89243"/>
                    </a:cubicBezTo>
                    <a:cubicBezTo>
                      <a:pt x="3599" y="39955"/>
                      <a:pt x="34058" y="0"/>
                      <a:pt x="7162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1ED611AC-0B98-488D-AC26-A1568DD62BB8}"/>
                  </a:ext>
                </a:extLst>
              </p:cNvPr>
              <p:cNvSpPr/>
              <p:nvPr/>
            </p:nvSpPr>
            <p:spPr>
              <a:xfrm>
                <a:off x="235226" y="4318253"/>
                <a:ext cx="261600" cy="143260"/>
              </a:xfrm>
              <a:custGeom>
                <a:avLst/>
                <a:gdLst>
                  <a:gd name="connsiteX0" fmla="*/ 0 w 261600"/>
                  <a:gd name="connsiteY0" fmla="*/ 0 h 143260"/>
                  <a:gd name="connsiteX1" fmla="*/ 106558 w 261600"/>
                  <a:gd name="connsiteY1" fmla="*/ 37752 h 143260"/>
                  <a:gd name="connsiteX2" fmla="*/ 110884 w 261600"/>
                  <a:gd name="connsiteY2" fmla="*/ 27310 h 143260"/>
                  <a:gd name="connsiteX3" fmla="*/ 137637 w 261600"/>
                  <a:gd name="connsiteY3" fmla="*/ 16228 h 143260"/>
                  <a:gd name="connsiteX4" fmla="*/ 164391 w 261600"/>
                  <a:gd name="connsiteY4" fmla="*/ 27310 h 143260"/>
                  <a:gd name="connsiteX5" fmla="*/ 166966 w 261600"/>
                  <a:gd name="connsiteY5" fmla="*/ 33528 h 143260"/>
                  <a:gd name="connsiteX6" fmla="*/ 261600 w 261600"/>
                  <a:gd name="connsiteY6" fmla="*/ 1 h 143260"/>
                  <a:gd name="connsiteX7" fmla="*/ 261600 w 261600"/>
                  <a:gd name="connsiteY7" fmla="*/ 143260 h 143260"/>
                  <a:gd name="connsiteX8" fmla="*/ 155546 w 261600"/>
                  <a:gd name="connsiteY8" fmla="*/ 105687 h 143260"/>
                  <a:gd name="connsiteX9" fmla="*/ 137636 w 261600"/>
                  <a:gd name="connsiteY9" fmla="*/ 113105 h 143260"/>
                  <a:gd name="connsiteX10" fmla="*/ 137637 w 261600"/>
                  <a:gd name="connsiteY10" fmla="*/ 113104 h 143260"/>
                  <a:gd name="connsiteX11" fmla="*/ 113424 w 261600"/>
                  <a:gd name="connsiteY11" fmla="*/ 103075 h 143260"/>
                  <a:gd name="connsiteX12" fmla="*/ 0 w 261600"/>
                  <a:gd name="connsiteY12" fmla="*/ 143259 h 143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1600" h="143260">
                    <a:moveTo>
                      <a:pt x="0" y="0"/>
                    </a:moveTo>
                    <a:lnTo>
                      <a:pt x="106558" y="37752"/>
                    </a:lnTo>
                    <a:lnTo>
                      <a:pt x="110884" y="27310"/>
                    </a:lnTo>
                    <a:cubicBezTo>
                      <a:pt x="117730" y="20463"/>
                      <a:pt x="127189" y="16228"/>
                      <a:pt x="137637" y="16228"/>
                    </a:cubicBezTo>
                    <a:cubicBezTo>
                      <a:pt x="148085" y="16228"/>
                      <a:pt x="157544" y="20463"/>
                      <a:pt x="164391" y="27310"/>
                    </a:cubicBezTo>
                    <a:lnTo>
                      <a:pt x="166966" y="33528"/>
                    </a:lnTo>
                    <a:lnTo>
                      <a:pt x="261600" y="1"/>
                    </a:lnTo>
                    <a:lnTo>
                      <a:pt x="261600" y="143260"/>
                    </a:lnTo>
                    <a:lnTo>
                      <a:pt x="155546" y="105687"/>
                    </a:lnTo>
                    <a:lnTo>
                      <a:pt x="137636" y="113105"/>
                    </a:lnTo>
                    <a:lnTo>
                      <a:pt x="137637" y="113104"/>
                    </a:lnTo>
                    <a:lnTo>
                      <a:pt x="113424" y="103075"/>
                    </a:lnTo>
                    <a:lnTo>
                      <a:pt x="0" y="14325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4B1A7132-6AE2-41B3-A046-7881448F47BB}"/>
                </a:ext>
              </a:extLst>
            </p:cNvPr>
            <p:cNvGrpSpPr/>
            <p:nvPr/>
          </p:nvGrpSpPr>
          <p:grpSpPr>
            <a:xfrm>
              <a:off x="1566863" y="4615114"/>
              <a:ext cx="149712" cy="286473"/>
              <a:chOff x="1163346" y="4615114"/>
              <a:chExt cx="205056" cy="286473"/>
            </a:xfrm>
          </p:grpSpPr>
          <p:sp>
            <p:nvSpPr>
              <p:cNvPr id="85" name="円/楕円 27">
                <a:extLst>
                  <a:ext uri="{FF2B5EF4-FFF2-40B4-BE49-F238E27FC236}">
                    <a16:creationId xmlns:a16="http://schemas.microsoft.com/office/drawing/2014/main" id="{5EC6468A-A3F3-441D-9F00-89BE736AC0C2}"/>
                  </a:ext>
                </a:extLst>
              </p:cNvPr>
              <p:cNvSpPr/>
              <p:nvPr/>
            </p:nvSpPr>
            <p:spPr>
              <a:xfrm rot="10800000">
                <a:off x="1163346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円/楕円 127">
                <a:extLst>
                  <a:ext uri="{FF2B5EF4-FFF2-40B4-BE49-F238E27FC236}">
                    <a16:creationId xmlns:a16="http://schemas.microsoft.com/office/drawing/2014/main" id="{130F3AA5-4FB4-4ED1-9E42-15161A760A98}"/>
                  </a:ext>
                </a:extLst>
              </p:cNvPr>
              <p:cNvSpPr/>
              <p:nvPr/>
            </p:nvSpPr>
            <p:spPr>
              <a:xfrm>
                <a:off x="1239003" y="4722542"/>
                <a:ext cx="104778" cy="179045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388">
                <a:extLst>
                  <a:ext uri="{FF2B5EF4-FFF2-40B4-BE49-F238E27FC236}">
                    <a16:creationId xmlns:a16="http://schemas.microsoft.com/office/drawing/2014/main" id="{3206E539-CB4D-4E90-A80E-9E178E8828BB}"/>
                  </a:ext>
                </a:extLst>
              </p:cNvPr>
              <p:cNvSpPr/>
              <p:nvPr/>
            </p:nvSpPr>
            <p:spPr>
              <a:xfrm>
                <a:off x="1287889" y="4760324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4" name="円/楕円 226">
              <a:extLst>
                <a:ext uri="{FF2B5EF4-FFF2-40B4-BE49-F238E27FC236}">
                  <a16:creationId xmlns:a16="http://schemas.microsoft.com/office/drawing/2014/main" id="{FD945436-FE97-4199-831D-E790BD0104F3}"/>
                </a:ext>
              </a:extLst>
            </p:cNvPr>
            <p:cNvSpPr/>
            <p:nvPr/>
          </p:nvSpPr>
          <p:spPr>
            <a:xfrm>
              <a:off x="1498830" y="4963789"/>
              <a:ext cx="72779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4E341014-7339-4771-9EE6-CD4FA95CAA2C}"/>
              </a:ext>
            </a:extLst>
          </p:cNvPr>
          <p:cNvGrpSpPr/>
          <p:nvPr/>
        </p:nvGrpSpPr>
        <p:grpSpPr>
          <a:xfrm>
            <a:off x="4370426" y="4205288"/>
            <a:ext cx="1067187" cy="2273824"/>
            <a:chOff x="3677211" y="4205288"/>
            <a:chExt cx="1067187" cy="2273824"/>
          </a:xfrm>
        </p:grpSpPr>
        <p:sp>
          <p:nvSpPr>
            <p:cNvPr id="97" name="楕円 14">
              <a:extLst>
                <a:ext uri="{FF2B5EF4-FFF2-40B4-BE49-F238E27FC236}">
                  <a16:creationId xmlns:a16="http://schemas.microsoft.com/office/drawing/2014/main" id="{25585FE2-A664-4179-8D5C-92663B9BEBBB}"/>
                </a:ext>
              </a:extLst>
            </p:cNvPr>
            <p:cNvSpPr/>
            <p:nvPr/>
          </p:nvSpPr>
          <p:spPr>
            <a:xfrm rot="277557">
              <a:off x="4603641" y="4906261"/>
              <a:ext cx="88894" cy="167054"/>
            </a:xfrm>
            <a:custGeom>
              <a:avLst/>
              <a:gdLst>
                <a:gd name="connsiteX0" fmla="*/ 0 w 111397"/>
                <a:gd name="connsiteY0" fmla="*/ 34889 h 69777"/>
                <a:gd name="connsiteX1" fmla="*/ 55699 w 111397"/>
                <a:gd name="connsiteY1" fmla="*/ 0 h 69777"/>
                <a:gd name="connsiteX2" fmla="*/ 111398 w 111397"/>
                <a:gd name="connsiteY2" fmla="*/ 34889 h 69777"/>
                <a:gd name="connsiteX3" fmla="*/ 55699 w 111397"/>
                <a:gd name="connsiteY3" fmla="*/ 69778 h 69777"/>
                <a:gd name="connsiteX4" fmla="*/ 0 w 111397"/>
                <a:gd name="connsiteY4" fmla="*/ 34889 h 69777"/>
                <a:gd name="connsiteX0" fmla="*/ 2103 w 113501"/>
                <a:gd name="connsiteY0" fmla="*/ 96801 h 131690"/>
                <a:gd name="connsiteX1" fmla="*/ 29227 w 113501"/>
                <a:gd name="connsiteY1" fmla="*/ 0 h 131690"/>
                <a:gd name="connsiteX2" fmla="*/ 113501 w 113501"/>
                <a:gd name="connsiteY2" fmla="*/ 96801 h 131690"/>
                <a:gd name="connsiteX3" fmla="*/ 57802 w 113501"/>
                <a:gd name="connsiteY3" fmla="*/ 131690 h 131690"/>
                <a:gd name="connsiteX4" fmla="*/ 2103 w 113501"/>
                <a:gd name="connsiteY4" fmla="*/ 96801 h 131690"/>
                <a:gd name="connsiteX0" fmla="*/ 2104 w 113502"/>
                <a:gd name="connsiteY0" fmla="*/ 96801 h 119783"/>
                <a:gd name="connsiteX1" fmla="*/ 29228 w 113502"/>
                <a:gd name="connsiteY1" fmla="*/ 0 h 119783"/>
                <a:gd name="connsiteX2" fmla="*/ 113502 w 113502"/>
                <a:gd name="connsiteY2" fmla="*/ 96801 h 119783"/>
                <a:gd name="connsiteX3" fmla="*/ 57803 w 113502"/>
                <a:gd name="connsiteY3" fmla="*/ 119783 h 119783"/>
                <a:gd name="connsiteX4" fmla="*/ 2104 w 113502"/>
                <a:gd name="connsiteY4" fmla="*/ 96801 h 11978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2" h="138833">
                  <a:moveTo>
                    <a:pt x="2104" y="115851"/>
                  </a:moveTo>
                  <a:cubicBezTo>
                    <a:pt x="-2658" y="92712"/>
                    <a:pt x="-1534" y="0"/>
                    <a:pt x="29228" y="0"/>
                  </a:cubicBezTo>
                  <a:cubicBezTo>
                    <a:pt x="45702" y="28575"/>
                    <a:pt x="113502" y="96582"/>
                    <a:pt x="113502" y="115851"/>
                  </a:cubicBezTo>
                  <a:cubicBezTo>
                    <a:pt x="113502" y="135120"/>
                    <a:pt x="88565" y="138833"/>
                    <a:pt x="57803" y="138833"/>
                  </a:cubicBezTo>
                  <a:cubicBezTo>
                    <a:pt x="27041" y="138833"/>
                    <a:pt x="6866" y="138990"/>
                    <a:pt x="2104" y="11585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" name="円/楕円 217">
              <a:extLst>
                <a:ext uri="{FF2B5EF4-FFF2-40B4-BE49-F238E27FC236}">
                  <a16:creationId xmlns:a16="http://schemas.microsoft.com/office/drawing/2014/main" id="{C90C11B3-898C-49E0-90CA-3820DC3716A7}"/>
                </a:ext>
              </a:extLst>
            </p:cNvPr>
            <p:cNvSpPr/>
            <p:nvPr/>
          </p:nvSpPr>
          <p:spPr>
            <a:xfrm>
              <a:off x="4028224" y="4235450"/>
              <a:ext cx="647700" cy="6985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1E2DFFDE-5AD8-4E63-A208-1DF9CA83B64C}"/>
                </a:ext>
              </a:extLst>
            </p:cNvPr>
            <p:cNvSpPr/>
            <p:nvPr/>
          </p:nvSpPr>
          <p:spPr>
            <a:xfrm>
              <a:off x="3760735" y="4286327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F7B2A661-5479-448E-A136-CBCA77DF10BC}"/>
                </a:ext>
              </a:extLst>
            </p:cNvPr>
            <p:cNvGrpSpPr/>
            <p:nvPr/>
          </p:nvGrpSpPr>
          <p:grpSpPr>
            <a:xfrm>
              <a:off x="3765705" y="5388407"/>
              <a:ext cx="978693" cy="1015926"/>
              <a:chOff x="1161470" y="5388407"/>
              <a:chExt cx="978693" cy="1015926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D2F471DB-59A2-4FC3-8A93-8E4A17DFAD5C}"/>
                  </a:ext>
                </a:extLst>
              </p:cNvPr>
              <p:cNvSpPr/>
              <p:nvPr/>
            </p:nvSpPr>
            <p:spPr>
              <a:xfrm>
                <a:off x="1161470" y="5388407"/>
                <a:ext cx="954993" cy="1015926"/>
              </a:xfrm>
              <a:custGeom>
                <a:avLst/>
                <a:gdLst>
                  <a:gd name="connsiteX0" fmla="*/ 620246 w 954993"/>
                  <a:gd name="connsiteY0" fmla="*/ 0 h 1015926"/>
                  <a:gd name="connsiteX1" fmla="*/ 688090 w 954993"/>
                  <a:gd name="connsiteY1" fmla="*/ 21060 h 1015926"/>
                  <a:gd name="connsiteX2" fmla="*/ 954993 w 954993"/>
                  <a:gd name="connsiteY2" fmla="*/ 423723 h 1015926"/>
                  <a:gd name="connsiteX3" fmla="*/ 954993 w 954993"/>
                  <a:gd name="connsiteY3" fmla="*/ 1015926 h 1015926"/>
                  <a:gd name="connsiteX4" fmla="*/ 0 w 954993"/>
                  <a:gd name="connsiteY4" fmla="*/ 1015926 h 1015926"/>
                  <a:gd name="connsiteX5" fmla="*/ 0 w 954993"/>
                  <a:gd name="connsiteY5" fmla="*/ 423723 h 1015926"/>
                  <a:gd name="connsiteX6" fmla="*/ 266903 w 954993"/>
                  <a:gd name="connsiteY6" fmla="*/ 21060 h 1015926"/>
                  <a:gd name="connsiteX7" fmla="*/ 321341 w 954993"/>
                  <a:gd name="connsiteY7" fmla="*/ 4162 h 1015926"/>
                  <a:gd name="connsiteX8" fmla="*/ 337917 w 954993"/>
                  <a:gd name="connsiteY8" fmla="*/ 5749 h 1015926"/>
                  <a:gd name="connsiteX9" fmla="*/ 449067 w 954993"/>
                  <a:gd name="connsiteY9" fmla="*/ 9206 h 1015926"/>
                  <a:gd name="connsiteX10" fmla="*/ 560218 w 954993"/>
                  <a:gd name="connsiteY10" fmla="*/ 5749 h 101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4993" h="1015926">
                    <a:moveTo>
                      <a:pt x="620246" y="0"/>
                    </a:moveTo>
                    <a:lnTo>
                      <a:pt x="688090" y="21060"/>
                    </a:lnTo>
                    <a:cubicBezTo>
                      <a:pt x="844938" y="87401"/>
                      <a:pt x="954993" y="242710"/>
                      <a:pt x="954993" y="423723"/>
                    </a:cubicBezTo>
                    <a:lnTo>
                      <a:pt x="954993" y="1015926"/>
                    </a:lnTo>
                    <a:lnTo>
                      <a:pt x="0" y="1015926"/>
                    </a:lnTo>
                    <a:lnTo>
                      <a:pt x="0" y="423723"/>
                    </a:lnTo>
                    <a:cubicBezTo>
                      <a:pt x="0" y="242710"/>
                      <a:pt x="110055" y="87401"/>
                      <a:pt x="266903" y="21060"/>
                    </a:cubicBezTo>
                    <a:lnTo>
                      <a:pt x="321341" y="4162"/>
                    </a:lnTo>
                    <a:lnTo>
                      <a:pt x="337917" y="5749"/>
                    </a:lnTo>
                    <a:cubicBezTo>
                      <a:pt x="373819" y="8016"/>
                      <a:pt x="410993" y="9206"/>
                      <a:pt x="449067" y="9206"/>
                    </a:cubicBezTo>
                    <a:cubicBezTo>
                      <a:pt x="487142" y="9206"/>
                      <a:pt x="524315" y="8016"/>
                      <a:pt x="560218" y="5749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353F713F-BB60-42E5-9531-4424A3E328C6}"/>
                  </a:ext>
                </a:extLst>
              </p:cNvPr>
              <p:cNvSpPr/>
              <p:nvPr/>
            </p:nvSpPr>
            <p:spPr>
              <a:xfrm>
                <a:off x="1824982" y="5561718"/>
                <a:ext cx="315181" cy="842613"/>
              </a:xfrm>
              <a:custGeom>
                <a:avLst/>
                <a:gdLst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8" fmla="*/ 208000 w 329444"/>
                  <a:gd name="connsiteY8" fmla="*/ 6873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9" fmla="*/ 299440 w 329444"/>
                  <a:gd name="connsiteY9" fmla="*/ 16017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9444" h="880741">
                    <a:moveTo>
                      <a:pt x="208000" y="0"/>
                    </a:moveTo>
                    <a:lnTo>
                      <a:pt x="228839" y="4207"/>
                    </a:lnTo>
                    <a:cubicBezTo>
                      <a:pt x="287960" y="29213"/>
                      <a:pt x="329444" y="87754"/>
                      <a:pt x="329444" y="155984"/>
                    </a:cubicBezTo>
                    <a:lnTo>
                      <a:pt x="329444" y="880741"/>
                    </a:lnTo>
                    <a:lnTo>
                      <a:pt x="0" y="880741"/>
                    </a:lnTo>
                    <a:lnTo>
                      <a:pt x="0" y="155984"/>
                    </a:lnTo>
                    <a:cubicBezTo>
                      <a:pt x="0" y="133241"/>
                      <a:pt x="4609" y="111574"/>
                      <a:pt x="12945" y="91867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C1625DF2-8994-457E-A84C-C0AA2B7FDA97}"/>
                </a:ext>
              </a:extLst>
            </p:cNvPr>
            <p:cNvSpPr/>
            <p:nvPr/>
          </p:nvSpPr>
          <p:spPr>
            <a:xfrm rot="2050672">
              <a:off x="4065851" y="5273076"/>
              <a:ext cx="45719" cy="120603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72E1400B-C9A7-490C-A6A4-041733B236EE}"/>
                </a:ext>
              </a:extLst>
            </p:cNvPr>
            <p:cNvSpPr/>
            <p:nvPr/>
          </p:nvSpPr>
          <p:spPr>
            <a:xfrm>
              <a:off x="3677211" y="4205288"/>
              <a:ext cx="889720" cy="1035163"/>
            </a:xfrm>
            <a:custGeom>
              <a:avLst/>
              <a:gdLst>
                <a:gd name="connsiteX0" fmla="*/ 504434 w 889720"/>
                <a:gd name="connsiteY0" fmla="*/ 0 h 1035163"/>
                <a:gd name="connsiteX1" fmla="*/ 524267 w 889720"/>
                <a:gd name="connsiteY1" fmla="*/ 0 h 1035163"/>
                <a:gd name="connsiteX2" fmla="*/ 880956 w 889720"/>
                <a:gd name="connsiteY2" fmla="*/ 147746 h 1035163"/>
                <a:gd name="connsiteX3" fmla="*/ 889720 w 889720"/>
                <a:gd name="connsiteY3" fmla="*/ 158368 h 1035163"/>
                <a:gd name="connsiteX4" fmla="*/ 835741 w 889720"/>
                <a:gd name="connsiteY4" fmla="*/ 202905 h 1035163"/>
                <a:gd name="connsiteX5" fmla="*/ 687995 w 889720"/>
                <a:gd name="connsiteY5" fmla="*/ 559593 h 1035163"/>
                <a:gd name="connsiteX6" fmla="*/ 687995 w 889720"/>
                <a:gd name="connsiteY6" fmla="*/ 1035163 h 1035163"/>
                <a:gd name="connsiteX7" fmla="*/ 0 w 889720"/>
                <a:gd name="connsiteY7" fmla="*/ 1035163 h 1035163"/>
                <a:gd name="connsiteX8" fmla="*/ 0 w 889720"/>
                <a:gd name="connsiteY8" fmla="*/ 504434 h 1035163"/>
                <a:gd name="connsiteX9" fmla="*/ 504434 w 889720"/>
                <a:gd name="connsiteY9" fmla="*/ 0 h 103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9720" h="1035163">
                  <a:moveTo>
                    <a:pt x="504434" y="0"/>
                  </a:moveTo>
                  <a:lnTo>
                    <a:pt x="524267" y="0"/>
                  </a:lnTo>
                  <a:cubicBezTo>
                    <a:pt x="663563" y="0"/>
                    <a:pt x="789671" y="56461"/>
                    <a:pt x="880956" y="147746"/>
                  </a:cubicBezTo>
                  <a:lnTo>
                    <a:pt x="889720" y="158368"/>
                  </a:lnTo>
                  <a:lnTo>
                    <a:pt x="835741" y="202905"/>
                  </a:lnTo>
                  <a:cubicBezTo>
                    <a:pt x="744456" y="294189"/>
                    <a:pt x="687995" y="420298"/>
                    <a:pt x="687995" y="559593"/>
                  </a:cubicBezTo>
                  <a:lnTo>
                    <a:pt x="687995" y="1035163"/>
                  </a:lnTo>
                  <a:lnTo>
                    <a:pt x="0" y="1035163"/>
                  </a:lnTo>
                  <a:lnTo>
                    <a:pt x="0" y="504434"/>
                  </a:lnTo>
                  <a:cubicBezTo>
                    <a:pt x="0" y="225843"/>
                    <a:pt x="225843" y="0"/>
                    <a:pt x="50443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6606C4D3-C344-4B66-A405-5C44E0596965}"/>
                </a:ext>
              </a:extLst>
            </p:cNvPr>
            <p:cNvGrpSpPr/>
            <p:nvPr/>
          </p:nvGrpSpPr>
          <p:grpSpPr>
            <a:xfrm>
              <a:off x="4517706" y="4566591"/>
              <a:ext cx="129084" cy="284006"/>
              <a:chOff x="4168741" y="4556277"/>
              <a:chExt cx="224956" cy="257864"/>
            </a:xfrm>
          </p:grpSpPr>
          <p:sp>
            <p:nvSpPr>
              <p:cNvPr id="110" name="円/楕円 27">
                <a:extLst>
                  <a:ext uri="{FF2B5EF4-FFF2-40B4-BE49-F238E27FC236}">
                    <a16:creationId xmlns:a16="http://schemas.microsoft.com/office/drawing/2014/main" id="{A05C5554-D245-412F-931D-FBCC9E229FBF}"/>
                  </a:ext>
                </a:extLst>
              </p:cNvPr>
              <p:cNvSpPr/>
              <p:nvPr/>
            </p:nvSpPr>
            <p:spPr>
              <a:xfrm rot="10800000">
                <a:off x="4168741" y="4556277"/>
                <a:ext cx="22495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A8AB24E1-9990-49C1-91C0-75F9E055EC76}"/>
                  </a:ext>
                </a:extLst>
              </p:cNvPr>
              <p:cNvGrpSpPr/>
              <p:nvPr/>
            </p:nvGrpSpPr>
            <p:grpSpPr>
              <a:xfrm>
                <a:off x="4209854" y="4676223"/>
                <a:ext cx="142388" cy="137918"/>
                <a:chOff x="2595588" y="3926381"/>
                <a:chExt cx="164275" cy="206841"/>
              </a:xfrm>
            </p:grpSpPr>
            <p:sp>
              <p:nvSpPr>
                <p:cNvPr id="112" name="二等辺三角形 111">
                  <a:extLst>
                    <a:ext uri="{FF2B5EF4-FFF2-40B4-BE49-F238E27FC236}">
                      <a16:creationId xmlns:a16="http://schemas.microsoft.com/office/drawing/2014/main" id="{C52683FF-ABEE-4C6A-86BD-DF2BAD2E02A6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242815EA-A5A5-41DF-8334-AC1C2EA27213}"/>
                    </a:ext>
                  </a:extLst>
                </p:cNvPr>
                <p:cNvGrpSpPr/>
                <p:nvPr/>
              </p:nvGrpSpPr>
              <p:grpSpPr>
                <a:xfrm>
                  <a:off x="2601638" y="3926682"/>
                  <a:ext cx="158225" cy="206540"/>
                  <a:chOff x="2896911" y="3691681"/>
                  <a:chExt cx="138008" cy="203092"/>
                </a:xfrm>
              </p:grpSpPr>
              <p:sp>
                <p:nvSpPr>
                  <p:cNvPr id="114" name="円/楕円 195">
                    <a:extLst>
                      <a:ext uri="{FF2B5EF4-FFF2-40B4-BE49-F238E27FC236}">
                        <a16:creationId xmlns:a16="http://schemas.microsoft.com/office/drawing/2014/main" id="{78892FCC-E486-47CE-BC3F-1B35D1B76F7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" name="円/楕円 196">
                    <a:extLst>
                      <a:ext uri="{FF2B5EF4-FFF2-40B4-BE49-F238E27FC236}">
                        <a16:creationId xmlns:a16="http://schemas.microsoft.com/office/drawing/2014/main" id="{34B21ABA-D9F6-4529-83A5-F01F44A2C44E}"/>
                      </a:ext>
                    </a:extLst>
                  </p:cNvPr>
                  <p:cNvSpPr/>
                  <p:nvPr/>
                </p:nvSpPr>
                <p:spPr>
                  <a:xfrm>
                    <a:off x="2896911" y="3715433"/>
                    <a:ext cx="138001" cy="17934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" name="円/楕円 197">
                    <a:extLst>
                      <a:ext uri="{FF2B5EF4-FFF2-40B4-BE49-F238E27FC236}">
                        <a16:creationId xmlns:a16="http://schemas.microsoft.com/office/drawing/2014/main" id="{2848EC6E-16AF-45F3-BDC6-7949D6B4872A}"/>
                      </a:ext>
                    </a:extLst>
                  </p:cNvPr>
                  <p:cNvSpPr/>
                  <p:nvPr/>
                </p:nvSpPr>
                <p:spPr>
                  <a:xfrm>
                    <a:off x="2939264" y="3747251"/>
                    <a:ext cx="89031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" name="円/楕円 198">
                    <a:extLst>
                      <a:ext uri="{FF2B5EF4-FFF2-40B4-BE49-F238E27FC236}">
                        <a16:creationId xmlns:a16="http://schemas.microsoft.com/office/drawing/2014/main" id="{834FBA48-C7AD-4859-AB60-2C885258A5F4}"/>
                      </a:ext>
                    </a:extLst>
                  </p:cNvPr>
                  <p:cNvSpPr/>
                  <p:nvPr/>
                </p:nvSpPr>
                <p:spPr>
                  <a:xfrm>
                    <a:off x="2960913" y="3745686"/>
                    <a:ext cx="45718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29D81D3D-E1EF-4AAC-A3B5-29E342910B90}"/>
                </a:ext>
              </a:extLst>
            </p:cNvPr>
            <p:cNvSpPr/>
            <p:nvPr/>
          </p:nvSpPr>
          <p:spPr>
            <a:xfrm>
              <a:off x="4252221" y="4598195"/>
              <a:ext cx="426792" cy="327542"/>
            </a:xfrm>
            <a:custGeom>
              <a:avLst/>
              <a:gdLst>
                <a:gd name="connsiteX0" fmla="*/ 350743 w 426792"/>
                <a:gd name="connsiteY0" fmla="*/ 28537 h 327542"/>
                <a:gd name="connsiteX1" fmla="*/ 303231 w 426792"/>
                <a:gd name="connsiteY1" fmla="*/ 163771 h 327542"/>
                <a:gd name="connsiteX2" fmla="*/ 350743 w 426792"/>
                <a:gd name="connsiteY2" fmla="*/ 299005 h 327542"/>
                <a:gd name="connsiteX3" fmla="*/ 398255 w 426792"/>
                <a:gd name="connsiteY3" fmla="*/ 163771 h 327542"/>
                <a:gd name="connsiteX4" fmla="*/ 350743 w 426792"/>
                <a:gd name="connsiteY4" fmla="*/ 28537 h 327542"/>
                <a:gd name="connsiteX5" fmla="*/ 350743 w 426792"/>
                <a:gd name="connsiteY5" fmla="*/ 0 h 327542"/>
                <a:gd name="connsiteX6" fmla="*/ 426792 w 426792"/>
                <a:gd name="connsiteY6" fmla="*/ 163771 h 327542"/>
                <a:gd name="connsiteX7" fmla="*/ 350743 w 426792"/>
                <a:gd name="connsiteY7" fmla="*/ 327542 h 327542"/>
                <a:gd name="connsiteX8" fmla="*/ 280671 w 426792"/>
                <a:gd name="connsiteY8" fmla="*/ 227518 h 327542"/>
                <a:gd name="connsiteX9" fmla="*/ 274901 w 426792"/>
                <a:gd name="connsiteY9" fmla="*/ 165973 h 327542"/>
                <a:gd name="connsiteX10" fmla="*/ 13961 w 426792"/>
                <a:gd name="connsiteY10" fmla="*/ 165973 h 327542"/>
                <a:gd name="connsiteX11" fmla="*/ 0 w 426792"/>
                <a:gd name="connsiteY11" fmla="*/ 152012 h 327542"/>
                <a:gd name="connsiteX12" fmla="*/ 13961 w 426792"/>
                <a:gd name="connsiteY12" fmla="*/ 138051 h 327542"/>
                <a:gd name="connsiteX13" fmla="*/ 276325 w 426792"/>
                <a:gd name="connsiteY13" fmla="*/ 138051 h 327542"/>
                <a:gd name="connsiteX14" fmla="*/ 277076 w 426792"/>
                <a:gd name="connsiteY14" fmla="*/ 138362 h 327542"/>
                <a:gd name="connsiteX15" fmla="*/ 280671 w 426792"/>
                <a:gd name="connsiteY15" fmla="*/ 100024 h 327542"/>
                <a:gd name="connsiteX16" fmla="*/ 350743 w 426792"/>
                <a:gd name="connsiteY16" fmla="*/ 0 h 32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26792" h="327542">
                  <a:moveTo>
                    <a:pt x="350743" y="28537"/>
                  </a:moveTo>
                  <a:cubicBezTo>
                    <a:pt x="324503" y="28537"/>
                    <a:pt x="303231" y="89083"/>
                    <a:pt x="303231" y="163771"/>
                  </a:cubicBezTo>
                  <a:cubicBezTo>
                    <a:pt x="303231" y="238459"/>
                    <a:pt x="324503" y="299005"/>
                    <a:pt x="350743" y="299005"/>
                  </a:cubicBezTo>
                  <a:cubicBezTo>
                    <a:pt x="376983" y="299005"/>
                    <a:pt x="398255" y="238459"/>
                    <a:pt x="398255" y="163771"/>
                  </a:cubicBezTo>
                  <a:cubicBezTo>
                    <a:pt x="398255" y="89083"/>
                    <a:pt x="376983" y="28537"/>
                    <a:pt x="350743" y="28537"/>
                  </a:cubicBezTo>
                  <a:close/>
                  <a:moveTo>
                    <a:pt x="350743" y="0"/>
                  </a:moveTo>
                  <a:cubicBezTo>
                    <a:pt x="392744" y="0"/>
                    <a:pt x="426792" y="73323"/>
                    <a:pt x="426792" y="163771"/>
                  </a:cubicBezTo>
                  <a:cubicBezTo>
                    <a:pt x="426792" y="254219"/>
                    <a:pt x="392744" y="327542"/>
                    <a:pt x="350743" y="327542"/>
                  </a:cubicBezTo>
                  <a:cubicBezTo>
                    <a:pt x="319243" y="327542"/>
                    <a:pt x="292215" y="286298"/>
                    <a:pt x="280671" y="227518"/>
                  </a:cubicBezTo>
                  <a:lnTo>
                    <a:pt x="274901" y="165973"/>
                  </a:lnTo>
                  <a:lnTo>
                    <a:pt x="13961" y="165973"/>
                  </a:lnTo>
                  <a:cubicBezTo>
                    <a:pt x="6251" y="165973"/>
                    <a:pt x="0" y="159722"/>
                    <a:pt x="0" y="152012"/>
                  </a:cubicBezTo>
                  <a:cubicBezTo>
                    <a:pt x="0" y="144302"/>
                    <a:pt x="6251" y="138051"/>
                    <a:pt x="13961" y="138051"/>
                  </a:cubicBezTo>
                  <a:lnTo>
                    <a:pt x="276325" y="138051"/>
                  </a:lnTo>
                  <a:lnTo>
                    <a:pt x="277076" y="138362"/>
                  </a:lnTo>
                  <a:lnTo>
                    <a:pt x="280671" y="100024"/>
                  </a:lnTo>
                  <a:cubicBezTo>
                    <a:pt x="292215" y="41244"/>
                    <a:pt x="319243" y="0"/>
                    <a:pt x="35074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74F62E36-2C24-41D0-9F1C-603BE4DA7A97}"/>
                </a:ext>
              </a:extLst>
            </p:cNvPr>
            <p:cNvGrpSpPr/>
            <p:nvPr/>
          </p:nvGrpSpPr>
          <p:grpSpPr>
            <a:xfrm flipH="1">
              <a:off x="4253094" y="4698686"/>
              <a:ext cx="158940" cy="345754"/>
              <a:chOff x="6178440" y="1752978"/>
              <a:chExt cx="214095" cy="354312"/>
            </a:xfrm>
          </p:grpSpPr>
          <p:sp>
            <p:nvSpPr>
              <p:cNvPr id="108" name="円/楕円 368">
                <a:extLst>
                  <a:ext uri="{FF2B5EF4-FFF2-40B4-BE49-F238E27FC236}">
                    <a16:creationId xmlns:a16="http://schemas.microsoft.com/office/drawing/2014/main" id="{1F3D9776-2A03-406C-AFDA-04028B53B3A3}"/>
                  </a:ext>
                </a:extLst>
              </p:cNvPr>
              <p:cNvSpPr/>
              <p:nvPr/>
            </p:nvSpPr>
            <p:spPr>
              <a:xfrm rot="900000" flipH="1">
                <a:off x="6178440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円/楕円 369">
                <a:extLst>
                  <a:ext uri="{FF2B5EF4-FFF2-40B4-BE49-F238E27FC236}">
                    <a16:creationId xmlns:a16="http://schemas.microsoft.com/office/drawing/2014/main" id="{0F75AACC-C221-40B2-9CAF-F79D58914496}"/>
                  </a:ext>
                </a:extLst>
              </p:cNvPr>
              <p:cNvSpPr/>
              <p:nvPr/>
            </p:nvSpPr>
            <p:spPr>
              <a:xfrm rot="900000" flipH="1">
                <a:off x="6190866" y="1815794"/>
                <a:ext cx="145895" cy="24967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6" name="四角形: 角を丸くする 105">
              <a:extLst>
                <a:ext uri="{FF2B5EF4-FFF2-40B4-BE49-F238E27FC236}">
                  <a16:creationId xmlns:a16="http://schemas.microsoft.com/office/drawing/2014/main" id="{3715C53A-7ABF-4F1D-8412-DADD65AED564}"/>
                </a:ext>
              </a:extLst>
            </p:cNvPr>
            <p:cNvSpPr/>
            <p:nvPr/>
          </p:nvSpPr>
          <p:spPr>
            <a:xfrm rot="1800000">
              <a:off x="4210281" y="4511841"/>
              <a:ext cx="220823" cy="723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" name="円/楕円 226">
              <a:extLst>
                <a:ext uri="{FF2B5EF4-FFF2-40B4-BE49-F238E27FC236}">
                  <a16:creationId xmlns:a16="http://schemas.microsoft.com/office/drawing/2014/main" id="{747D98F9-15BB-4842-9197-CFD9C8ECE3C3}"/>
                </a:ext>
              </a:extLst>
            </p:cNvPr>
            <p:cNvSpPr/>
            <p:nvPr/>
          </p:nvSpPr>
          <p:spPr>
            <a:xfrm>
              <a:off x="4457479" y="4963789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30B26AF0-5BC7-4D24-ABC7-6AB64C921816}"/>
              </a:ext>
            </a:extLst>
          </p:cNvPr>
          <p:cNvGrpSpPr/>
          <p:nvPr/>
        </p:nvGrpSpPr>
        <p:grpSpPr>
          <a:xfrm>
            <a:off x="7238212" y="4200525"/>
            <a:ext cx="1230876" cy="2206734"/>
            <a:chOff x="6544997" y="4200525"/>
            <a:chExt cx="1230876" cy="2206734"/>
          </a:xfrm>
        </p:grpSpPr>
        <p:sp>
          <p:nvSpPr>
            <p:cNvPr id="121" name="楕円 14">
              <a:extLst>
                <a:ext uri="{FF2B5EF4-FFF2-40B4-BE49-F238E27FC236}">
                  <a16:creationId xmlns:a16="http://schemas.microsoft.com/office/drawing/2014/main" id="{79D8DE9F-8E02-4F0F-99EC-856DC5D27239}"/>
                </a:ext>
              </a:extLst>
            </p:cNvPr>
            <p:cNvSpPr/>
            <p:nvPr/>
          </p:nvSpPr>
          <p:spPr>
            <a:xfrm rot="277557">
              <a:off x="7561152" y="4906260"/>
              <a:ext cx="88894" cy="167054"/>
            </a:xfrm>
            <a:custGeom>
              <a:avLst/>
              <a:gdLst>
                <a:gd name="connsiteX0" fmla="*/ 0 w 111397"/>
                <a:gd name="connsiteY0" fmla="*/ 34889 h 69777"/>
                <a:gd name="connsiteX1" fmla="*/ 55699 w 111397"/>
                <a:gd name="connsiteY1" fmla="*/ 0 h 69777"/>
                <a:gd name="connsiteX2" fmla="*/ 111398 w 111397"/>
                <a:gd name="connsiteY2" fmla="*/ 34889 h 69777"/>
                <a:gd name="connsiteX3" fmla="*/ 55699 w 111397"/>
                <a:gd name="connsiteY3" fmla="*/ 69778 h 69777"/>
                <a:gd name="connsiteX4" fmla="*/ 0 w 111397"/>
                <a:gd name="connsiteY4" fmla="*/ 34889 h 69777"/>
                <a:gd name="connsiteX0" fmla="*/ 2103 w 113501"/>
                <a:gd name="connsiteY0" fmla="*/ 96801 h 131690"/>
                <a:gd name="connsiteX1" fmla="*/ 29227 w 113501"/>
                <a:gd name="connsiteY1" fmla="*/ 0 h 131690"/>
                <a:gd name="connsiteX2" fmla="*/ 113501 w 113501"/>
                <a:gd name="connsiteY2" fmla="*/ 96801 h 131690"/>
                <a:gd name="connsiteX3" fmla="*/ 57802 w 113501"/>
                <a:gd name="connsiteY3" fmla="*/ 131690 h 131690"/>
                <a:gd name="connsiteX4" fmla="*/ 2103 w 113501"/>
                <a:gd name="connsiteY4" fmla="*/ 96801 h 131690"/>
                <a:gd name="connsiteX0" fmla="*/ 2104 w 113502"/>
                <a:gd name="connsiteY0" fmla="*/ 96801 h 119783"/>
                <a:gd name="connsiteX1" fmla="*/ 29228 w 113502"/>
                <a:gd name="connsiteY1" fmla="*/ 0 h 119783"/>
                <a:gd name="connsiteX2" fmla="*/ 113502 w 113502"/>
                <a:gd name="connsiteY2" fmla="*/ 96801 h 119783"/>
                <a:gd name="connsiteX3" fmla="*/ 57803 w 113502"/>
                <a:gd name="connsiteY3" fmla="*/ 119783 h 119783"/>
                <a:gd name="connsiteX4" fmla="*/ 2104 w 113502"/>
                <a:gd name="connsiteY4" fmla="*/ 96801 h 11978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2" h="138833">
                  <a:moveTo>
                    <a:pt x="2104" y="115851"/>
                  </a:moveTo>
                  <a:cubicBezTo>
                    <a:pt x="-2658" y="92712"/>
                    <a:pt x="-1534" y="0"/>
                    <a:pt x="29228" y="0"/>
                  </a:cubicBezTo>
                  <a:cubicBezTo>
                    <a:pt x="45702" y="28575"/>
                    <a:pt x="113502" y="96582"/>
                    <a:pt x="113502" y="115851"/>
                  </a:cubicBezTo>
                  <a:cubicBezTo>
                    <a:pt x="113502" y="135120"/>
                    <a:pt x="88565" y="138833"/>
                    <a:pt x="57803" y="138833"/>
                  </a:cubicBezTo>
                  <a:cubicBezTo>
                    <a:pt x="27041" y="138833"/>
                    <a:pt x="6866" y="138990"/>
                    <a:pt x="2104" y="11585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2" name="円/楕円 217">
              <a:extLst>
                <a:ext uri="{FF2B5EF4-FFF2-40B4-BE49-F238E27FC236}">
                  <a16:creationId xmlns:a16="http://schemas.microsoft.com/office/drawing/2014/main" id="{3B18D9E9-9AFE-4D99-89CA-79D5B3C3F75E}"/>
                </a:ext>
              </a:extLst>
            </p:cNvPr>
            <p:cNvSpPr/>
            <p:nvPr/>
          </p:nvSpPr>
          <p:spPr>
            <a:xfrm>
              <a:off x="6843713" y="4200525"/>
              <a:ext cx="799248" cy="73342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3B9C500B-DE4F-4391-AB6C-E3423F1A7645}"/>
                </a:ext>
              </a:extLst>
            </p:cNvPr>
            <p:cNvSpPr/>
            <p:nvPr/>
          </p:nvSpPr>
          <p:spPr>
            <a:xfrm>
              <a:off x="6729476" y="4286327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74A6B9CF-E79E-45AA-83DD-AC6D8B146549}"/>
                </a:ext>
              </a:extLst>
            </p:cNvPr>
            <p:cNvSpPr/>
            <p:nvPr/>
          </p:nvSpPr>
          <p:spPr>
            <a:xfrm>
              <a:off x="6734875" y="5450035"/>
              <a:ext cx="372097" cy="372097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00E25A7D-7BE5-4763-99EC-DCE7570D1463}"/>
                </a:ext>
              </a:extLst>
            </p:cNvPr>
            <p:cNvSpPr/>
            <p:nvPr/>
          </p:nvSpPr>
          <p:spPr>
            <a:xfrm>
              <a:off x="6751668" y="5388407"/>
              <a:ext cx="954993" cy="1015926"/>
            </a:xfrm>
            <a:custGeom>
              <a:avLst/>
              <a:gdLst>
                <a:gd name="connsiteX0" fmla="*/ 620246 w 954993"/>
                <a:gd name="connsiteY0" fmla="*/ 0 h 1015926"/>
                <a:gd name="connsiteX1" fmla="*/ 688090 w 954993"/>
                <a:gd name="connsiteY1" fmla="*/ 21060 h 1015926"/>
                <a:gd name="connsiteX2" fmla="*/ 954993 w 954993"/>
                <a:gd name="connsiteY2" fmla="*/ 423723 h 1015926"/>
                <a:gd name="connsiteX3" fmla="*/ 954993 w 954993"/>
                <a:gd name="connsiteY3" fmla="*/ 1015926 h 1015926"/>
                <a:gd name="connsiteX4" fmla="*/ 0 w 954993"/>
                <a:gd name="connsiteY4" fmla="*/ 1015926 h 1015926"/>
                <a:gd name="connsiteX5" fmla="*/ 0 w 954993"/>
                <a:gd name="connsiteY5" fmla="*/ 423723 h 1015926"/>
                <a:gd name="connsiteX6" fmla="*/ 266903 w 954993"/>
                <a:gd name="connsiteY6" fmla="*/ 21060 h 1015926"/>
                <a:gd name="connsiteX7" fmla="*/ 321341 w 954993"/>
                <a:gd name="connsiteY7" fmla="*/ 4162 h 1015926"/>
                <a:gd name="connsiteX8" fmla="*/ 337917 w 954993"/>
                <a:gd name="connsiteY8" fmla="*/ 5749 h 1015926"/>
                <a:gd name="connsiteX9" fmla="*/ 449067 w 954993"/>
                <a:gd name="connsiteY9" fmla="*/ 9206 h 1015926"/>
                <a:gd name="connsiteX10" fmla="*/ 560218 w 954993"/>
                <a:gd name="connsiteY10" fmla="*/ 5749 h 1015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4993" h="1015926">
                  <a:moveTo>
                    <a:pt x="620246" y="0"/>
                  </a:moveTo>
                  <a:lnTo>
                    <a:pt x="688090" y="21060"/>
                  </a:lnTo>
                  <a:cubicBezTo>
                    <a:pt x="844938" y="87401"/>
                    <a:pt x="954993" y="242710"/>
                    <a:pt x="954993" y="423723"/>
                  </a:cubicBezTo>
                  <a:lnTo>
                    <a:pt x="954993" y="1015926"/>
                  </a:lnTo>
                  <a:lnTo>
                    <a:pt x="0" y="1015926"/>
                  </a:lnTo>
                  <a:lnTo>
                    <a:pt x="0" y="423723"/>
                  </a:lnTo>
                  <a:cubicBezTo>
                    <a:pt x="0" y="242710"/>
                    <a:pt x="110055" y="87401"/>
                    <a:pt x="266903" y="21060"/>
                  </a:cubicBezTo>
                  <a:lnTo>
                    <a:pt x="321341" y="4162"/>
                  </a:lnTo>
                  <a:lnTo>
                    <a:pt x="337917" y="5749"/>
                  </a:lnTo>
                  <a:cubicBezTo>
                    <a:pt x="373819" y="8016"/>
                    <a:pt x="410993" y="9206"/>
                    <a:pt x="449067" y="9206"/>
                  </a:cubicBezTo>
                  <a:cubicBezTo>
                    <a:pt x="487142" y="9206"/>
                    <a:pt x="524315" y="8016"/>
                    <a:pt x="560218" y="574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7B1E32F5-C8A9-4074-AD71-D5E0640F9554}"/>
                </a:ext>
              </a:extLst>
            </p:cNvPr>
            <p:cNvGrpSpPr/>
            <p:nvPr/>
          </p:nvGrpSpPr>
          <p:grpSpPr>
            <a:xfrm>
              <a:off x="7371183" y="5446018"/>
              <a:ext cx="404690" cy="961241"/>
              <a:chOff x="7414170" y="5439668"/>
              <a:chExt cx="404690" cy="961241"/>
            </a:xfrm>
          </p:grpSpPr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BC970674-2CF0-4EB3-887B-7824D41C86CD}"/>
                  </a:ext>
                </a:extLst>
              </p:cNvPr>
              <p:cNvSpPr/>
              <p:nvPr/>
            </p:nvSpPr>
            <p:spPr>
              <a:xfrm>
                <a:off x="7540879" y="5605315"/>
                <a:ext cx="177015" cy="795594"/>
              </a:xfrm>
              <a:prstGeom prst="round2SameRect">
                <a:avLst>
                  <a:gd name="adj1" fmla="val 40353"/>
                  <a:gd name="adj2" fmla="val 0"/>
                </a:avLst>
              </a:pr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49CFA85B-6A00-4FF2-B206-B36D3DC4CA71}"/>
                  </a:ext>
                </a:extLst>
              </p:cNvPr>
              <p:cNvGrpSpPr/>
              <p:nvPr/>
            </p:nvGrpSpPr>
            <p:grpSpPr>
              <a:xfrm rot="20700000">
                <a:off x="7494247" y="5765240"/>
                <a:ext cx="256111" cy="194293"/>
                <a:chOff x="8409398" y="5736265"/>
                <a:chExt cx="256111" cy="194293"/>
              </a:xfrm>
            </p:grpSpPr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6373190C-0E66-4F97-84EC-494FAE23C9D4}"/>
                    </a:ext>
                  </a:extLst>
                </p:cNvPr>
                <p:cNvSpPr/>
                <p:nvPr/>
              </p:nvSpPr>
              <p:spPr>
                <a:xfrm rot="900000">
                  <a:off x="8409398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BD6C5AD2-C4D7-422B-8E5C-739BAA12D33D}"/>
                    </a:ext>
                  </a:extLst>
                </p:cNvPr>
                <p:cNvSpPr/>
                <p:nvPr/>
              </p:nvSpPr>
              <p:spPr>
                <a:xfrm rot="900000">
                  <a:off x="8443623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E3F5EED8-C276-46B4-B61F-4FF2047ED44C}"/>
                    </a:ext>
                  </a:extLst>
                </p:cNvPr>
                <p:cNvSpPr/>
                <p:nvPr/>
              </p:nvSpPr>
              <p:spPr>
                <a:xfrm rot="900000">
                  <a:off x="8496646" y="5776231"/>
                  <a:ext cx="79700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0695A5C6-627A-4CDD-A9CC-5114619F0E46}"/>
                  </a:ext>
                </a:extLst>
              </p:cNvPr>
              <p:cNvSpPr/>
              <p:nvPr/>
            </p:nvSpPr>
            <p:spPr>
              <a:xfrm>
                <a:off x="7414170" y="5439668"/>
                <a:ext cx="404690" cy="404690"/>
              </a:xfrm>
              <a:custGeom>
                <a:avLst/>
                <a:gdLst>
                  <a:gd name="connsiteX0" fmla="*/ 202345 w 404690"/>
                  <a:gd name="connsiteY0" fmla="*/ 0 h 404690"/>
                  <a:gd name="connsiteX1" fmla="*/ 404690 w 404690"/>
                  <a:gd name="connsiteY1" fmla="*/ 202345 h 404690"/>
                  <a:gd name="connsiteX2" fmla="*/ 202345 w 404690"/>
                  <a:gd name="connsiteY2" fmla="*/ 404690 h 404690"/>
                  <a:gd name="connsiteX3" fmla="*/ 0 w 404690"/>
                  <a:gd name="connsiteY3" fmla="*/ 202345 h 404690"/>
                  <a:gd name="connsiteX4" fmla="*/ 15902 w 404690"/>
                  <a:gd name="connsiteY4" fmla="*/ 123583 h 404690"/>
                  <a:gd name="connsiteX5" fmla="*/ 38851 w 404690"/>
                  <a:gd name="connsiteY5" fmla="*/ 89544 h 404690"/>
                  <a:gd name="connsiteX6" fmla="*/ 89206 w 404690"/>
                  <a:gd name="connsiteY6" fmla="*/ 89544 h 404690"/>
                  <a:gd name="connsiteX7" fmla="*/ 89206 w 404690"/>
                  <a:gd name="connsiteY7" fmla="*/ 39079 h 404690"/>
                  <a:gd name="connsiteX8" fmla="*/ 123583 w 404690"/>
                  <a:gd name="connsiteY8" fmla="*/ 15902 h 404690"/>
                  <a:gd name="connsiteX9" fmla="*/ 202345 w 404690"/>
                  <a:gd name="connsiteY9" fmla="*/ 0 h 404690"/>
                  <a:gd name="connsiteX0" fmla="*/ 202345 w 404690"/>
                  <a:gd name="connsiteY0" fmla="*/ 0 h 404690"/>
                  <a:gd name="connsiteX1" fmla="*/ 404690 w 404690"/>
                  <a:gd name="connsiteY1" fmla="*/ 202345 h 404690"/>
                  <a:gd name="connsiteX2" fmla="*/ 202345 w 404690"/>
                  <a:gd name="connsiteY2" fmla="*/ 404690 h 404690"/>
                  <a:gd name="connsiteX3" fmla="*/ 0 w 404690"/>
                  <a:gd name="connsiteY3" fmla="*/ 202345 h 404690"/>
                  <a:gd name="connsiteX4" fmla="*/ 15902 w 404690"/>
                  <a:gd name="connsiteY4" fmla="*/ 123583 h 404690"/>
                  <a:gd name="connsiteX5" fmla="*/ 38851 w 404690"/>
                  <a:gd name="connsiteY5" fmla="*/ 89544 h 404690"/>
                  <a:gd name="connsiteX6" fmla="*/ 89206 w 404690"/>
                  <a:gd name="connsiteY6" fmla="*/ 39079 h 404690"/>
                  <a:gd name="connsiteX7" fmla="*/ 123583 w 404690"/>
                  <a:gd name="connsiteY7" fmla="*/ 15902 h 404690"/>
                  <a:gd name="connsiteX8" fmla="*/ 202345 w 404690"/>
                  <a:gd name="connsiteY8" fmla="*/ 0 h 404690"/>
                  <a:gd name="connsiteX0" fmla="*/ 38851 w 404690"/>
                  <a:gd name="connsiteY0" fmla="*/ 89544 h 404690"/>
                  <a:gd name="connsiteX1" fmla="*/ 89206 w 404690"/>
                  <a:gd name="connsiteY1" fmla="*/ 39079 h 404690"/>
                  <a:gd name="connsiteX2" fmla="*/ 123583 w 404690"/>
                  <a:gd name="connsiteY2" fmla="*/ 15902 h 404690"/>
                  <a:gd name="connsiteX3" fmla="*/ 202345 w 404690"/>
                  <a:gd name="connsiteY3" fmla="*/ 0 h 404690"/>
                  <a:gd name="connsiteX4" fmla="*/ 404690 w 404690"/>
                  <a:gd name="connsiteY4" fmla="*/ 202345 h 404690"/>
                  <a:gd name="connsiteX5" fmla="*/ 202345 w 404690"/>
                  <a:gd name="connsiteY5" fmla="*/ 404690 h 404690"/>
                  <a:gd name="connsiteX6" fmla="*/ 0 w 404690"/>
                  <a:gd name="connsiteY6" fmla="*/ 202345 h 404690"/>
                  <a:gd name="connsiteX7" fmla="*/ 15902 w 404690"/>
                  <a:gd name="connsiteY7" fmla="*/ 123583 h 404690"/>
                  <a:gd name="connsiteX8" fmla="*/ 130291 w 404690"/>
                  <a:gd name="connsiteY8" fmla="*/ 180984 h 404690"/>
                  <a:gd name="connsiteX0" fmla="*/ 38851 w 404690"/>
                  <a:gd name="connsiteY0" fmla="*/ 89544 h 404690"/>
                  <a:gd name="connsiteX1" fmla="*/ 89206 w 404690"/>
                  <a:gd name="connsiteY1" fmla="*/ 39079 h 404690"/>
                  <a:gd name="connsiteX2" fmla="*/ 123583 w 404690"/>
                  <a:gd name="connsiteY2" fmla="*/ 15902 h 404690"/>
                  <a:gd name="connsiteX3" fmla="*/ 202345 w 404690"/>
                  <a:gd name="connsiteY3" fmla="*/ 0 h 404690"/>
                  <a:gd name="connsiteX4" fmla="*/ 404690 w 404690"/>
                  <a:gd name="connsiteY4" fmla="*/ 202345 h 404690"/>
                  <a:gd name="connsiteX5" fmla="*/ 202345 w 404690"/>
                  <a:gd name="connsiteY5" fmla="*/ 404690 h 404690"/>
                  <a:gd name="connsiteX6" fmla="*/ 0 w 404690"/>
                  <a:gd name="connsiteY6" fmla="*/ 202345 h 404690"/>
                  <a:gd name="connsiteX7" fmla="*/ 15902 w 404690"/>
                  <a:gd name="connsiteY7" fmla="*/ 123583 h 404690"/>
                  <a:gd name="connsiteX0" fmla="*/ 89206 w 404690"/>
                  <a:gd name="connsiteY0" fmla="*/ 39079 h 404690"/>
                  <a:gd name="connsiteX1" fmla="*/ 123583 w 404690"/>
                  <a:gd name="connsiteY1" fmla="*/ 15902 h 404690"/>
                  <a:gd name="connsiteX2" fmla="*/ 202345 w 404690"/>
                  <a:gd name="connsiteY2" fmla="*/ 0 h 404690"/>
                  <a:gd name="connsiteX3" fmla="*/ 404690 w 404690"/>
                  <a:gd name="connsiteY3" fmla="*/ 202345 h 404690"/>
                  <a:gd name="connsiteX4" fmla="*/ 202345 w 404690"/>
                  <a:gd name="connsiteY4" fmla="*/ 404690 h 404690"/>
                  <a:gd name="connsiteX5" fmla="*/ 0 w 404690"/>
                  <a:gd name="connsiteY5" fmla="*/ 202345 h 404690"/>
                  <a:gd name="connsiteX6" fmla="*/ 15902 w 404690"/>
                  <a:gd name="connsiteY6" fmla="*/ 123583 h 404690"/>
                  <a:gd name="connsiteX0" fmla="*/ 123583 w 404690"/>
                  <a:gd name="connsiteY0" fmla="*/ 15902 h 404690"/>
                  <a:gd name="connsiteX1" fmla="*/ 202345 w 404690"/>
                  <a:gd name="connsiteY1" fmla="*/ 0 h 404690"/>
                  <a:gd name="connsiteX2" fmla="*/ 404690 w 404690"/>
                  <a:gd name="connsiteY2" fmla="*/ 202345 h 404690"/>
                  <a:gd name="connsiteX3" fmla="*/ 202345 w 404690"/>
                  <a:gd name="connsiteY3" fmla="*/ 404690 h 404690"/>
                  <a:gd name="connsiteX4" fmla="*/ 0 w 404690"/>
                  <a:gd name="connsiteY4" fmla="*/ 202345 h 404690"/>
                  <a:gd name="connsiteX5" fmla="*/ 15902 w 404690"/>
                  <a:gd name="connsiteY5" fmla="*/ 123583 h 404690"/>
                  <a:gd name="connsiteX0" fmla="*/ 123583 w 404690"/>
                  <a:gd name="connsiteY0" fmla="*/ 15902 h 404690"/>
                  <a:gd name="connsiteX1" fmla="*/ 202345 w 404690"/>
                  <a:gd name="connsiteY1" fmla="*/ 0 h 404690"/>
                  <a:gd name="connsiteX2" fmla="*/ 404690 w 404690"/>
                  <a:gd name="connsiteY2" fmla="*/ 202345 h 404690"/>
                  <a:gd name="connsiteX3" fmla="*/ 202345 w 404690"/>
                  <a:gd name="connsiteY3" fmla="*/ 404690 h 404690"/>
                  <a:gd name="connsiteX4" fmla="*/ 0 w 404690"/>
                  <a:gd name="connsiteY4" fmla="*/ 202345 h 40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690" h="404690">
                    <a:moveTo>
                      <a:pt x="123583" y="15902"/>
                    </a:moveTo>
                    <a:cubicBezTo>
                      <a:pt x="147792" y="5662"/>
                      <a:pt x="174407" y="0"/>
                      <a:pt x="202345" y="0"/>
                    </a:cubicBezTo>
                    <a:cubicBezTo>
                      <a:pt x="314097" y="0"/>
                      <a:pt x="404690" y="90593"/>
                      <a:pt x="404690" y="202345"/>
                    </a:cubicBezTo>
                    <a:cubicBezTo>
                      <a:pt x="404690" y="314097"/>
                      <a:pt x="314097" y="404690"/>
                      <a:pt x="202345" y="404690"/>
                    </a:cubicBezTo>
                    <a:cubicBezTo>
                      <a:pt x="90593" y="404690"/>
                      <a:pt x="0" y="314097"/>
                      <a:pt x="0" y="202345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9E07223D-D8E7-436B-9186-88500682C570}"/>
                </a:ext>
              </a:extLst>
            </p:cNvPr>
            <p:cNvSpPr/>
            <p:nvPr/>
          </p:nvSpPr>
          <p:spPr>
            <a:xfrm>
              <a:off x="6544997" y="4219997"/>
              <a:ext cx="961631" cy="1915792"/>
            </a:xfrm>
            <a:custGeom>
              <a:avLst/>
              <a:gdLst>
                <a:gd name="connsiteX0" fmla="*/ 412441 w 961631"/>
                <a:gd name="connsiteY0" fmla="*/ 0 h 1915792"/>
                <a:gd name="connsiteX1" fmla="*/ 495564 w 961631"/>
                <a:gd name="connsiteY1" fmla="*/ 10077 h 1915792"/>
                <a:gd name="connsiteX2" fmla="*/ 521408 w 961631"/>
                <a:gd name="connsiteY2" fmla="*/ 19724 h 1915792"/>
                <a:gd name="connsiteX3" fmla="*/ 547253 w 961631"/>
                <a:gd name="connsiteY3" fmla="*/ 10077 h 1915792"/>
                <a:gd name="connsiteX4" fmla="*/ 630373 w 961631"/>
                <a:gd name="connsiteY4" fmla="*/ 0 h 1915792"/>
                <a:gd name="connsiteX5" fmla="*/ 922013 w 961631"/>
                <a:gd name="connsiteY5" fmla="*/ 145269 h 1915792"/>
                <a:gd name="connsiteX6" fmla="*/ 961631 w 961631"/>
                <a:gd name="connsiteY6" fmla="*/ 203011 h 1915792"/>
                <a:gd name="connsiteX7" fmla="*/ 958544 w 961631"/>
                <a:gd name="connsiteY7" fmla="*/ 207530 h 1915792"/>
                <a:gd name="connsiteX8" fmla="*/ 809404 w 961631"/>
                <a:gd name="connsiteY8" fmla="*/ 963878 h 1915792"/>
                <a:gd name="connsiteX9" fmla="*/ 867175 w 961631"/>
                <a:gd name="connsiteY9" fmla="*/ 1473856 h 1915792"/>
                <a:gd name="connsiteX10" fmla="*/ 901288 w 961631"/>
                <a:gd name="connsiteY10" fmla="*/ 1585342 h 1915792"/>
                <a:gd name="connsiteX11" fmla="*/ 912145 w 961631"/>
                <a:gd name="connsiteY11" fmla="*/ 1628905 h 1915792"/>
                <a:gd name="connsiteX12" fmla="*/ 945179 w 961631"/>
                <a:gd name="connsiteY12" fmla="*/ 1726738 h 1915792"/>
                <a:gd name="connsiteX13" fmla="*/ 945179 w 961631"/>
                <a:gd name="connsiteY13" fmla="*/ 1726739 h 1915792"/>
                <a:gd name="connsiteX14" fmla="*/ 821791 w 961631"/>
                <a:gd name="connsiteY14" fmla="*/ 1706031 h 1915792"/>
                <a:gd name="connsiteX15" fmla="*/ 760632 w 961631"/>
                <a:gd name="connsiteY15" fmla="*/ 1673393 h 1915792"/>
                <a:gd name="connsiteX16" fmla="*/ 758219 w 961631"/>
                <a:gd name="connsiteY16" fmla="*/ 1699194 h 1915792"/>
                <a:gd name="connsiteX17" fmla="*/ 667604 w 961631"/>
                <a:gd name="connsiteY17" fmla="*/ 1860793 h 1915792"/>
                <a:gd name="connsiteX18" fmla="*/ 659239 w 961631"/>
                <a:gd name="connsiteY18" fmla="*/ 1864992 h 1915792"/>
                <a:gd name="connsiteX19" fmla="*/ 650875 w 961631"/>
                <a:gd name="connsiteY19" fmla="*/ 1860793 h 1915792"/>
                <a:gd name="connsiteX20" fmla="*/ 611341 w 961631"/>
                <a:gd name="connsiteY20" fmla="*/ 1822011 h 1915792"/>
                <a:gd name="connsiteX21" fmla="*/ 583473 w 961631"/>
                <a:gd name="connsiteY21" fmla="*/ 1772420 h 1915792"/>
                <a:gd name="connsiteX22" fmla="*/ 572288 w 961631"/>
                <a:gd name="connsiteY22" fmla="*/ 1778041 h 1915792"/>
                <a:gd name="connsiteX23" fmla="*/ 560476 w 961631"/>
                <a:gd name="connsiteY23" fmla="*/ 1817773 h 1915792"/>
                <a:gd name="connsiteX24" fmla="*/ 490012 w 961631"/>
                <a:gd name="connsiteY24" fmla="*/ 1911593 h 1915792"/>
                <a:gd name="connsiteX25" fmla="*/ 481647 w 961631"/>
                <a:gd name="connsiteY25" fmla="*/ 1915792 h 1915792"/>
                <a:gd name="connsiteX26" fmla="*/ 473283 w 961631"/>
                <a:gd name="connsiteY26" fmla="*/ 1911593 h 1915792"/>
                <a:gd name="connsiteX27" fmla="*/ 433749 w 961631"/>
                <a:gd name="connsiteY27" fmla="*/ 1872811 h 1915792"/>
                <a:gd name="connsiteX28" fmla="*/ 403874 w 961631"/>
                <a:gd name="connsiteY28" fmla="*/ 1819649 h 1915792"/>
                <a:gd name="connsiteX29" fmla="*/ 402546 w 961631"/>
                <a:gd name="connsiteY29" fmla="*/ 1822011 h 1915792"/>
                <a:gd name="connsiteX30" fmla="*/ 363012 w 961631"/>
                <a:gd name="connsiteY30" fmla="*/ 1860793 h 1915792"/>
                <a:gd name="connsiteX31" fmla="*/ 354647 w 961631"/>
                <a:gd name="connsiteY31" fmla="*/ 1864992 h 1915792"/>
                <a:gd name="connsiteX32" fmla="*/ 346283 w 961631"/>
                <a:gd name="connsiteY32" fmla="*/ 1860793 h 1915792"/>
                <a:gd name="connsiteX33" fmla="*/ 255668 w 961631"/>
                <a:gd name="connsiteY33" fmla="*/ 1699194 h 1915792"/>
                <a:gd name="connsiteX34" fmla="*/ 253822 w 961631"/>
                <a:gd name="connsiteY34" fmla="*/ 1679460 h 1915792"/>
                <a:gd name="connsiteX35" fmla="*/ 204033 w 961631"/>
                <a:gd name="connsiteY35" fmla="*/ 1706031 h 1915792"/>
                <a:gd name="connsiteX36" fmla="*/ 80644 w 961631"/>
                <a:gd name="connsiteY36" fmla="*/ 1726739 h 1915792"/>
                <a:gd name="connsiteX37" fmla="*/ 80644 w 961631"/>
                <a:gd name="connsiteY37" fmla="*/ 1726738 h 1915792"/>
                <a:gd name="connsiteX38" fmla="*/ 80644 w 961631"/>
                <a:gd name="connsiteY38" fmla="*/ 805504 h 1915792"/>
                <a:gd name="connsiteX39" fmla="*/ 93537 w 961631"/>
                <a:gd name="connsiteY39" fmla="*/ 806947 h 1915792"/>
                <a:gd name="connsiteX40" fmla="*/ 70439 w 961631"/>
                <a:gd name="connsiteY40" fmla="*/ 773282 h 1915792"/>
                <a:gd name="connsiteX41" fmla="*/ 0 w 961631"/>
                <a:gd name="connsiteY41" fmla="*/ 495977 h 1915792"/>
                <a:gd name="connsiteX42" fmla="*/ 412441 w 961631"/>
                <a:gd name="connsiteY42" fmla="*/ 0 h 191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61631" h="1915792">
                  <a:moveTo>
                    <a:pt x="412441" y="0"/>
                  </a:moveTo>
                  <a:cubicBezTo>
                    <a:pt x="440915" y="0"/>
                    <a:pt x="468714" y="3470"/>
                    <a:pt x="495564" y="10077"/>
                  </a:cubicBezTo>
                  <a:lnTo>
                    <a:pt x="521408" y="19724"/>
                  </a:lnTo>
                  <a:lnTo>
                    <a:pt x="547253" y="10077"/>
                  </a:lnTo>
                  <a:cubicBezTo>
                    <a:pt x="574100" y="3470"/>
                    <a:pt x="601899" y="0"/>
                    <a:pt x="630373" y="0"/>
                  </a:cubicBezTo>
                  <a:cubicBezTo>
                    <a:pt x="744266" y="0"/>
                    <a:pt x="847376" y="55514"/>
                    <a:pt x="922013" y="145269"/>
                  </a:cubicBezTo>
                  <a:lnTo>
                    <a:pt x="961631" y="203011"/>
                  </a:lnTo>
                  <a:lnTo>
                    <a:pt x="958544" y="207530"/>
                  </a:lnTo>
                  <a:cubicBezTo>
                    <a:pt x="868564" y="371445"/>
                    <a:pt x="809404" y="649033"/>
                    <a:pt x="809404" y="963878"/>
                  </a:cubicBezTo>
                  <a:cubicBezTo>
                    <a:pt x="809404" y="1152786"/>
                    <a:pt x="830702" y="1328280"/>
                    <a:pt x="867175" y="1473856"/>
                  </a:cubicBezTo>
                  <a:lnTo>
                    <a:pt x="901288" y="1585342"/>
                  </a:lnTo>
                  <a:lnTo>
                    <a:pt x="912145" y="1628905"/>
                  </a:lnTo>
                  <a:cubicBezTo>
                    <a:pt x="921804" y="1661909"/>
                    <a:pt x="932816" y="1694554"/>
                    <a:pt x="945179" y="1726738"/>
                  </a:cubicBezTo>
                  <a:lnTo>
                    <a:pt x="945179" y="1726739"/>
                  </a:lnTo>
                  <a:cubicBezTo>
                    <a:pt x="902211" y="1726739"/>
                    <a:pt x="860769" y="1719489"/>
                    <a:pt x="821791" y="1706031"/>
                  </a:cubicBezTo>
                  <a:lnTo>
                    <a:pt x="760632" y="1673393"/>
                  </a:lnTo>
                  <a:lnTo>
                    <a:pt x="758219" y="1699194"/>
                  </a:lnTo>
                  <a:cubicBezTo>
                    <a:pt x="744181" y="1772172"/>
                    <a:pt x="710716" y="1831310"/>
                    <a:pt x="667604" y="1860793"/>
                  </a:cubicBezTo>
                  <a:lnTo>
                    <a:pt x="659239" y="1864992"/>
                  </a:lnTo>
                  <a:lnTo>
                    <a:pt x="650875" y="1860793"/>
                  </a:lnTo>
                  <a:cubicBezTo>
                    <a:pt x="636505" y="1850965"/>
                    <a:pt x="623206" y="1837843"/>
                    <a:pt x="611341" y="1822011"/>
                  </a:cubicBezTo>
                  <a:lnTo>
                    <a:pt x="583473" y="1772420"/>
                  </a:lnTo>
                  <a:lnTo>
                    <a:pt x="572288" y="1778041"/>
                  </a:lnTo>
                  <a:lnTo>
                    <a:pt x="560476" y="1817773"/>
                  </a:lnTo>
                  <a:cubicBezTo>
                    <a:pt x="543207" y="1859102"/>
                    <a:pt x="518753" y="1891938"/>
                    <a:pt x="490012" y="1911593"/>
                  </a:cubicBezTo>
                  <a:lnTo>
                    <a:pt x="481647" y="1915792"/>
                  </a:lnTo>
                  <a:lnTo>
                    <a:pt x="473283" y="1911593"/>
                  </a:lnTo>
                  <a:cubicBezTo>
                    <a:pt x="458913" y="1901766"/>
                    <a:pt x="445614" y="1888643"/>
                    <a:pt x="433749" y="1872811"/>
                  </a:cubicBezTo>
                  <a:lnTo>
                    <a:pt x="403874" y="1819649"/>
                  </a:lnTo>
                  <a:lnTo>
                    <a:pt x="402546" y="1822011"/>
                  </a:lnTo>
                  <a:cubicBezTo>
                    <a:pt x="390681" y="1837843"/>
                    <a:pt x="377383" y="1850965"/>
                    <a:pt x="363012" y="1860793"/>
                  </a:cubicBezTo>
                  <a:lnTo>
                    <a:pt x="354647" y="1864992"/>
                  </a:lnTo>
                  <a:lnTo>
                    <a:pt x="346283" y="1860793"/>
                  </a:lnTo>
                  <a:cubicBezTo>
                    <a:pt x="303172" y="1831310"/>
                    <a:pt x="269706" y="1772172"/>
                    <a:pt x="255668" y="1699194"/>
                  </a:cubicBezTo>
                  <a:lnTo>
                    <a:pt x="253822" y="1679460"/>
                  </a:lnTo>
                  <a:lnTo>
                    <a:pt x="204033" y="1706031"/>
                  </a:lnTo>
                  <a:cubicBezTo>
                    <a:pt x="165055" y="1719489"/>
                    <a:pt x="123612" y="1726739"/>
                    <a:pt x="80644" y="1726739"/>
                  </a:cubicBezTo>
                  <a:lnTo>
                    <a:pt x="80644" y="1726738"/>
                  </a:lnTo>
                  <a:cubicBezTo>
                    <a:pt x="193682" y="1432479"/>
                    <a:pt x="193682" y="1099762"/>
                    <a:pt x="80644" y="805504"/>
                  </a:cubicBezTo>
                  <a:lnTo>
                    <a:pt x="93537" y="806947"/>
                  </a:lnTo>
                  <a:lnTo>
                    <a:pt x="70439" y="773282"/>
                  </a:lnTo>
                  <a:cubicBezTo>
                    <a:pt x="25967" y="694124"/>
                    <a:pt x="0" y="598697"/>
                    <a:pt x="0" y="495977"/>
                  </a:cubicBezTo>
                  <a:cubicBezTo>
                    <a:pt x="0" y="222057"/>
                    <a:pt x="184656" y="0"/>
                    <a:pt x="41244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8" name="円/楕円 217">
              <a:extLst>
                <a:ext uri="{FF2B5EF4-FFF2-40B4-BE49-F238E27FC236}">
                  <a16:creationId xmlns:a16="http://schemas.microsoft.com/office/drawing/2014/main" id="{DB563BD9-1442-4182-BD16-9710A71C3F09}"/>
                </a:ext>
              </a:extLst>
            </p:cNvPr>
            <p:cNvSpPr/>
            <p:nvPr/>
          </p:nvSpPr>
          <p:spPr>
            <a:xfrm rot="18000000">
              <a:off x="7003081" y="4519583"/>
              <a:ext cx="633287" cy="26031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763B013C-13A6-4393-9254-56467A938B46}"/>
                </a:ext>
              </a:extLst>
            </p:cNvPr>
            <p:cNvGrpSpPr/>
            <p:nvPr/>
          </p:nvGrpSpPr>
          <p:grpSpPr>
            <a:xfrm flipH="1">
              <a:off x="7262994" y="4698686"/>
              <a:ext cx="158940" cy="345754"/>
              <a:chOff x="6178440" y="1752978"/>
              <a:chExt cx="214095" cy="354312"/>
            </a:xfrm>
          </p:grpSpPr>
          <p:sp>
            <p:nvSpPr>
              <p:cNvPr id="144" name="円/楕円 368">
                <a:extLst>
                  <a:ext uri="{FF2B5EF4-FFF2-40B4-BE49-F238E27FC236}">
                    <a16:creationId xmlns:a16="http://schemas.microsoft.com/office/drawing/2014/main" id="{098F53D4-E861-4A73-BA08-1FDCCD19060E}"/>
                  </a:ext>
                </a:extLst>
              </p:cNvPr>
              <p:cNvSpPr/>
              <p:nvPr/>
            </p:nvSpPr>
            <p:spPr>
              <a:xfrm rot="900000" flipH="1">
                <a:off x="6178440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円/楕円 369">
                <a:extLst>
                  <a:ext uri="{FF2B5EF4-FFF2-40B4-BE49-F238E27FC236}">
                    <a16:creationId xmlns:a16="http://schemas.microsoft.com/office/drawing/2014/main" id="{EC071501-9FA8-4405-820B-4E4023E9DC66}"/>
                  </a:ext>
                </a:extLst>
              </p:cNvPr>
              <p:cNvSpPr/>
              <p:nvPr/>
            </p:nvSpPr>
            <p:spPr>
              <a:xfrm rot="900000" flipH="1">
                <a:off x="6190866" y="1815794"/>
                <a:ext cx="145895" cy="24967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B58624EA-E284-4BBF-9FD2-4CF062452FDC}"/>
                </a:ext>
              </a:extLst>
            </p:cNvPr>
            <p:cNvGrpSpPr/>
            <p:nvPr/>
          </p:nvGrpSpPr>
          <p:grpSpPr>
            <a:xfrm>
              <a:off x="7488806" y="4620438"/>
              <a:ext cx="134412" cy="286536"/>
              <a:chOff x="9804938" y="4620438"/>
              <a:chExt cx="215486" cy="286536"/>
            </a:xfrm>
          </p:grpSpPr>
          <p:sp>
            <p:nvSpPr>
              <p:cNvPr id="136" name="円/楕円 27">
                <a:extLst>
                  <a:ext uri="{FF2B5EF4-FFF2-40B4-BE49-F238E27FC236}">
                    <a16:creationId xmlns:a16="http://schemas.microsoft.com/office/drawing/2014/main" id="{32F2FA02-9219-4F65-8D3A-5BA3F0A69868}"/>
                  </a:ext>
                </a:extLst>
              </p:cNvPr>
              <p:cNvSpPr/>
              <p:nvPr/>
            </p:nvSpPr>
            <p:spPr>
              <a:xfrm rot="10800000">
                <a:off x="980493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9826AEED-518B-4252-B1CD-5C909E575620}"/>
                  </a:ext>
                </a:extLst>
              </p:cNvPr>
              <p:cNvGrpSpPr/>
              <p:nvPr/>
            </p:nvGrpSpPr>
            <p:grpSpPr>
              <a:xfrm>
                <a:off x="9832089" y="4700133"/>
                <a:ext cx="164281" cy="206841"/>
                <a:chOff x="2595588" y="3926381"/>
                <a:chExt cx="164281" cy="206841"/>
              </a:xfrm>
            </p:grpSpPr>
            <p:sp>
              <p:nvSpPr>
                <p:cNvPr id="138" name="二等辺三角形 137">
                  <a:extLst>
                    <a:ext uri="{FF2B5EF4-FFF2-40B4-BE49-F238E27FC236}">
                      <a16:creationId xmlns:a16="http://schemas.microsoft.com/office/drawing/2014/main" id="{196F411B-F7EE-48F1-9EA0-B8EDD38BA5B7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F522F16A-C646-41CC-A235-585B3E9D2C80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140" name="円/楕円 195">
                    <a:extLst>
                      <a:ext uri="{FF2B5EF4-FFF2-40B4-BE49-F238E27FC236}">
                        <a16:creationId xmlns:a16="http://schemas.microsoft.com/office/drawing/2014/main" id="{BA0F241C-3317-4B9C-855C-63BEF6E34B34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" name="円/楕円 196">
                    <a:extLst>
                      <a:ext uri="{FF2B5EF4-FFF2-40B4-BE49-F238E27FC236}">
                        <a16:creationId xmlns:a16="http://schemas.microsoft.com/office/drawing/2014/main" id="{3A4EF17A-4753-485A-A04E-9883A1A1B01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" name="円/楕円 197">
                    <a:extLst>
                      <a:ext uri="{FF2B5EF4-FFF2-40B4-BE49-F238E27FC236}">
                        <a16:creationId xmlns:a16="http://schemas.microsoft.com/office/drawing/2014/main" id="{68094E23-0791-415C-8C45-E79188769AA2}"/>
                      </a:ext>
                    </a:extLst>
                  </p:cNvPr>
                  <p:cNvSpPr/>
                  <p:nvPr/>
                </p:nvSpPr>
                <p:spPr>
                  <a:xfrm>
                    <a:off x="2944289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" name="円/楕円 198">
                    <a:extLst>
                      <a:ext uri="{FF2B5EF4-FFF2-40B4-BE49-F238E27FC236}">
                        <a16:creationId xmlns:a16="http://schemas.microsoft.com/office/drawing/2014/main" id="{A53B6A5C-7DAC-47B8-A828-8EF9DC363066}"/>
                      </a:ext>
                    </a:extLst>
                  </p:cNvPr>
                  <p:cNvSpPr/>
                  <p:nvPr/>
                </p:nvSpPr>
                <p:spPr>
                  <a:xfrm>
                    <a:off x="2965943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31" name="円/楕円 226">
              <a:extLst>
                <a:ext uri="{FF2B5EF4-FFF2-40B4-BE49-F238E27FC236}">
                  <a16:creationId xmlns:a16="http://schemas.microsoft.com/office/drawing/2014/main" id="{D7C4D873-2F19-41C3-920D-03D218C89E93}"/>
                </a:ext>
              </a:extLst>
            </p:cNvPr>
            <p:cNvSpPr/>
            <p:nvPr/>
          </p:nvSpPr>
          <p:spPr>
            <a:xfrm>
              <a:off x="7457503" y="4963789"/>
              <a:ext cx="72779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87E8F68D-8C33-4549-ACAB-F3ECD739A55B}"/>
                </a:ext>
              </a:extLst>
            </p:cNvPr>
            <p:cNvGrpSpPr/>
            <p:nvPr/>
          </p:nvGrpSpPr>
          <p:grpSpPr>
            <a:xfrm rot="18000000">
              <a:off x="7160226" y="4368016"/>
              <a:ext cx="324369" cy="197711"/>
              <a:chOff x="5774806" y="3688995"/>
              <a:chExt cx="746934" cy="451547"/>
            </a:xfrm>
          </p:grpSpPr>
          <p:sp>
            <p:nvSpPr>
              <p:cNvPr id="133" name="台形 132">
                <a:extLst>
                  <a:ext uri="{FF2B5EF4-FFF2-40B4-BE49-F238E27FC236}">
                    <a16:creationId xmlns:a16="http://schemas.microsoft.com/office/drawing/2014/main" id="{CC1AD444-4E74-47D6-B4D1-05C07F7FF6C3}"/>
                  </a:ext>
                </a:extLst>
              </p:cNvPr>
              <p:cNvSpPr/>
              <p:nvPr/>
            </p:nvSpPr>
            <p:spPr>
              <a:xfrm rot="5400000">
                <a:off x="5714392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台形 133">
                <a:extLst>
                  <a:ext uri="{FF2B5EF4-FFF2-40B4-BE49-F238E27FC236}">
                    <a16:creationId xmlns:a16="http://schemas.microsoft.com/office/drawing/2014/main" id="{C040F610-C715-4507-93A8-98C9EA1BB41C}"/>
                  </a:ext>
                </a:extLst>
              </p:cNvPr>
              <p:cNvSpPr/>
              <p:nvPr/>
            </p:nvSpPr>
            <p:spPr>
              <a:xfrm rot="16200000" flipH="1">
                <a:off x="6130607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388CBE98-292B-4477-8371-027E8EE61BD6}"/>
                  </a:ext>
                </a:extLst>
              </p:cNvPr>
              <p:cNvSpPr/>
              <p:nvPr/>
            </p:nvSpPr>
            <p:spPr>
              <a:xfrm>
                <a:off x="6032271" y="3775075"/>
                <a:ext cx="232004" cy="27938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F6914CE-7E26-4199-BD2A-849026728C35}"/>
              </a:ext>
            </a:extLst>
          </p:cNvPr>
          <p:cNvGrpSpPr/>
          <p:nvPr/>
        </p:nvGrpSpPr>
        <p:grpSpPr>
          <a:xfrm>
            <a:off x="4348947" y="1193125"/>
            <a:ext cx="1208105" cy="2353786"/>
            <a:chOff x="3655732" y="1193125"/>
            <a:chExt cx="1208105" cy="2353786"/>
          </a:xfrm>
        </p:grpSpPr>
        <p:sp>
          <p:nvSpPr>
            <p:cNvPr id="3" name="楕円 14">
              <a:extLst>
                <a:ext uri="{FF2B5EF4-FFF2-40B4-BE49-F238E27FC236}">
                  <a16:creationId xmlns:a16="http://schemas.microsoft.com/office/drawing/2014/main" id="{38145B26-2C3C-4157-A473-36E88F8C9CFC}"/>
                </a:ext>
              </a:extLst>
            </p:cNvPr>
            <p:cNvSpPr/>
            <p:nvPr/>
          </p:nvSpPr>
          <p:spPr>
            <a:xfrm rot="277557">
              <a:off x="4667748" y="1914026"/>
              <a:ext cx="86443" cy="162377"/>
            </a:xfrm>
            <a:custGeom>
              <a:avLst/>
              <a:gdLst>
                <a:gd name="connsiteX0" fmla="*/ 0 w 111397"/>
                <a:gd name="connsiteY0" fmla="*/ 34889 h 69777"/>
                <a:gd name="connsiteX1" fmla="*/ 55699 w 111397"/>
                <a:gd name="connsiteY1" fmla="*/ 0 h 69777"/>
                <a:gd name="connsiteX2" fmla="*/ 111398 w 111397"/>
                <a:gd name="connsiteY2" fmla="*/ 34889 h 69777"/>
                <a:gd name="connsiteX3" fmla="*/ 55699 w 111397"/>
                <a:gd name="connsiteY3" fmla="*/ 69778 h 69777"/>
                <a:gd name="connsiteX4" fmla="*/ 0 w 111397"/>
                <a:gd name="connsiteY4" fmla="*/ 34889 h 69777"/>
                <a:gd name="connsiteX0" fmla="*/ 2103 w 113501"/>
                <a:gd name="connsiteY0" fmla="*/ 96801 h 131690"/>
                <a:gd name="connsiteX1" fmla="*/ 29227 w 113501"/>
                <a:gd name="connsiteY1" fmla="*/ 0 h 131690"/>
                <a:gd name="connsiteX2" fmla="*/ 113501 w 113501"/>
                <a:gd name="connsiteY2" fmla="*/ 96801 h 131690"/>
                <a:gd name="connsiteX3" fmla="*/ 57802 w 113501"/>
                <a:gd name="connsiteY3" fmla="*/ 131690 h 131690"/>
                <a:gd name="connsiteX4" fmla="*/ 2103 w 113501"/>
                <a:gd name="connsiteY4" fmla="*/ 96801 h 131690"/>
                <a:gd name="connsiteX0" fmla="*/ 2104 w 113502"/>
                <a:gd name="connsiteY0" fmla="*/ 96801 h 119783"/>
                <a:gd name="connsiteX1" fmla="*/ 29228 w 113502"/>
                <a:gd name="connsiteY1" fmla="*/ 0 h 119783"/>
                <a:gd name="connsiteX2" fmla="*/ 113502 w 113502"/>
                <a:gd name="connsiteY2" fmla="*/ 96801 h 119783"/>
                <a:gd name="connsiteX3" fmla="*/ 57803 w 113502"/>
                <a:gd name="connsiteY3" fmla="*/ 119783 h 119783"/>
                <a:gd name="connsiteX4" fmla="*/ 2104 w 113502"/>
                <a:gd name="connsiteY4" fmla="*/ 96801 h 11978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2" h="138833">
                  <a:moveTo>
                    <a:pt x="2104" y="115851"/>
                  </a:moveTo>
                  <a:cubicBezTo>
                    <a:pt x="-2658" y="92712"/>
                    <a:pt x="-1534" y="0"/>
                    <a:pt x="29228" y="0"/>
                  </a:cubicBezTo>
                  <a:cubicBezTo>
                    <a:pt x="45702" y="28575"/>
                    <a:pt x="113502" y="96582"/>
                    <a:pt x="113502" y="115851"/>
                  </a:cubicBezTo>
                  <a:cubicBezTo>
                    <a:pt x="113502" y="135120"/>
                    <a:pt x="88565" y="138833"/>
                    <a:pt x="57803" y="138833"/>
                  </a:cubicBezTo>
                  <a:cubicBezTo>
                    <a:pt x="27041" y="138833"/>
                    <a:pt x="6866" y="138990"/>
                    <a:pt x="2104" y="11585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E9C9B97-CCA9-4B88-9E00-5FA46472F9DB}"/>
                </a:ext>
              </a:extLst>
            </p:cNvPr>
            <p:cNvSpPr/>
            <p:nvPr/>
          </p:nvSpPr>
          <p:spPr>
            <a:xfrm>
              <a:off x="3770707" y="1301163"/>
              <a:ext cx="942303" cy="154065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AF8E24D5-37BB-43AE-AE8C-C2C2B4483F66}"/>
                </a:ext>
              </a:extLst>
            </p:cNvPr>
            <p:cNvSpPr/>
            <p:nvPr/>
          </p:nvSpPr>
          <p:spPr>
            <a:xfrm>
              <a:off x="3816025" y="2476776"/>
              <a:ext cx="992969" cy="1070135"/>
            </a:xfrm>
            <a:prstGeom prst="round2SameRect">
              <a:avLst>
                <a:gd name="adj1" fmla="val 33532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6D3ABB6-C81A-4914-9506-85ECDDD1ADA7}"/>
                </a:ext>
              </a:extLst>
            </p:cNvPr>
            <p:cNvSpPr/>
            <p:nvPr/>
          </p:nvSpPr>
          <p:spPr>
            <a:xfrm>
              <a:off x="4516317" y="2617844"/>
              <a:ext cx="347520" cy="929066"/>
            </a:xfrm>
            <a:custGeom>
              <a:avLst/>
              <a:gdLst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8" fmla="*/ 208000 w 329444"/>
                <a:gd name="connsiteY8" fmla="*/ 6873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9" fmla="*/ 299440 w 329444"/>
                <a:gd name="connsiteY9" fmla="*/ 16017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444" h="880741">
                  <a:moveTo>
                    <a:pt x="208000" y="0"/>
                  </a:moveTo>
                  <a:lnTo>
                    <a:pt x="228839" y="4207"/>
                  </a:lnTo>
                  <a:cubicBezTo>
                    <a:pt x="287960" y="29213"/>
                    <a:pt x="329444" y="87754"/>
                    <a:pt x="329444" y="155984"/>
                  </a:cubicBezTo>
                  <a:lnTo>
                    <a:pt x="329444" y="880741"/>
                  </a:lnTo>
                  <a:lnTo>
                    <a:pt x="0" y="880741"/>
                  </a:lnTo>
                  <a:lnTo>
                    <a:pt x="0" y="155984"/>
                  </a:lnTo>
                  <a:cubicBezTo>
                    <a:pt x="0" y="133241"/>
                    <a:pt x="4609" y="111574"/>
                    <a:pt x="12945" y="91867"/>
                  </a:cubicBez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7CC49DC-D286-4634-B32F-4981E1E97F73}"/>
                </a:ext>
              </a:extLst>
            </p:cNvPr>
            <p:cNvSpPr/>
            <p:nvPr/>
          </p:nvSpPr>
          <p:spPr>
            <a:xfrm>
              <a:off x="3835400" y="2546350"/>
              <a:ext cx="693738" cy="387350"/>
            </a:xfrm>
            <a:custGeom>
              <a:avLst/>
              <a:gdLst>
                <a:gd name="connsiteX0" fmla="*/ 289956 w 722469"/>
                <a:gd name="connsiteY0" fmla="*/ 0 h 457462"/>
                <a:gd name="connsiteX1" fmla="*/ 617001 w 722469"/>
                <a:gd name="connsiteY1" fmla="*/ 0 h 457462"/>
                <a:gd name="connsiteX2" fmla="*/ 684105 w 722469"/>
                <a:gd name="connsiteY2" fmla="*/ 6765 h 457462"/>
                <a:gd name="connsiteX3" fmla="*/ 722469 w 722469"/>
                <a:gd name="connsiteY3" fmla="*/ 18674 h 457462"/>
                <a:gd name="connsiteX4" fmla="*/ 684994 w 722469"/>
                <a:gd name="connsiteY4" fmla="*/ 119463 h 457462"/>
                <a:gd name="connsiteX5" fmla="*/ 652490 w 722469"/>
                <a:gd name="connsiteY5" fmla="*/ 234432 h 457462"/>
                <a:gd name="connsiteX6" fmla="*/ 629030 w 722469"/>
                <a:gd name="connsiteY6" fmla="*/ 351582 h 457462"/>
                <a:gd name="connsiteX7" fmla="*/ 616565 w 722469"/>
                <a:gd name="connsiteY7" fmla="*/ 457462 h 457462"/>
                <a:gd name="connsiteX8" fmla="*/ 39310 w 722469"/>
                <a:gd name="connsiteY8" fmla="*/ 457462 h 457462"/>
                <a:gd name="connsiteX9" fmla="*/ 0 w 722469"/>
                <a:gd name="connsiteY9" fmla="*/ 172333 h 457462"/>
                <a:gd name="connsiteX10" fmla="*/ 13859 w 722469"/>
                <a:gd name="connsiteY10" fmla="*/ 146800 h 457462"/>
                <a:gd name="connsiteX11" fmla="*/ 289956 w 722469"/>
                <a:gd name="connsiteY11" fmla="*/ 0 h 4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2469" h="457462">
                  <a:moveTo>
                    <a:pt x="289956" y="0"/>
                  </a:moveTo>
                  <a:lnTo>
                    <a:pt x="617001" y="0"/>
                  </a:lnTo>
                  <a:cubicBezTo>
                    <a:pt x="639987" y="0"/>
                    <a:pt x="662430" y="2329"/>
                    <a:pt x="684105" y="6765"/>
                  </a:cubicBezTo>
                  <a:lnTo>
                    <a:pt x="722469" y="18674"/>
                  </a:lnTo>
                  <a:lnTo>
                    <a:pt x="684994" y="119463"/>
                  </a:lnTo>
                  <a:cubicBezTo>
                    <a:pt x="672991" y="156237"/>
                    <a:pt x="662075" y="194676"/>
                    <a:pt x="652490" y="234432"/>
                  </a:cubicBezTo>
                  <a:cubicBezTo>
                    <a:pt x="642905" y="274188"/>
                    <a:pt x="635104" y="313379"/>
                    <a:pt x="629030" y="351582"/>
                  </a:cubicBezTo>
                  <a:lnTo>
                    <a:pt x="616565" y="457462"/>
                  </a:lnTo>
                  <a:lnTo>
                    <a:pt x="39310" y="457462"/>
                  </a:lnTo>
                  <a:lnTo>
                    <a:pt x="0" y="172333"/>
                  </a:lnTo>
                  <a:lnTo>
                    <a:pt x="13859" y="146800"/>
                  </a:lnTo>
                  <a:cubicBezTo>
                    <a:pt x="73694" y="58231"/>
                    <a:pt x="175025" y="0"/>
                    <a:pt x="289956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9BB7637-E586-47D3-9061-4CB1CD390B81}"/>
                </a:ext>
              </a:extLst>
            </p:cNvPr>
            <p:cNvSpPr/>
            <p:nvPr/>
          </p:nvSpPr>
          <p:spPr>
            <a:xfrm>
              <a:off x="3842214" y="2461293"/>
              <a:ext cx="722469" cy="457462"/>
            </a:xfrm>
            <a:custGeom>
              <a:avLst/>
              <a:gdLst>
                <a:gd name="connsiteX0" fmla="*/ 289956 w 722469"/>
                <a:gd name="connsiteY0" fmla="*/ 0 h 457462"/>
                <a:gd name="connsiteX1" fmla="*/ 617001 w 722469"/>
                <a:gd name="connsiteY1" fmla="*/ 0 h 457462"/>
                <a:gd name="connsiteX2" fmla="*/ 684105 w 722469"/>
                <a:gd name="connsiteY2" fmla="*/ 6765 h 457462"/>
                <a:gd name="connsiteX3" fmla="*/ 722469 w 722469"/>
                <a:gd name="connsiteY3" fmla="*/ 18674 h 457462"/>
                <a:gd name="connsiteX4" fmla="*/ 684994 w 722469"/>
                <a:gd name="connsiteY4" fmla="*/ 119463 h 457462"/>
                <a:gd name="connsiteX5" fmla="*/ 652490 w 722469"/>
                <a:gd name="connsiteY5" fmla="*/ 234432 h 457462"/>
                <a:gd name="connsiteX6" fmla="*/ 629030 w 722469"/>
                <a:gd name="connsiteY6" fmla="*/ 351582 h 457462"/>
                <a:gd name="connsiteX7" fmla="*/ 616565 w 722469"/>
                <a:gd name="connsiteY7" fmla="*/ 457462 h 457462"/>
                <a:gd name="connsiteX8" fmla="*/ 39310 w 722469"/>
                <a:gd name="connsiteY8" fmla="*/ 457462 h 457462"/>
                <a:gd name="connsiteX9" fmla="*/ 0 w 722469"/>
                <a:gd name="connsiteY9" fmla="*/ 172333 h 457462"/>
                <a:gd name="connsiteX10" fmla="*/ 13859 w 722469"/>
                <a:gd name="connsiteY10" fmla="*/ 146800 h 457462"/>
                <a:gd name="connsiteX11" fmla="*/ 289956 w 722469"/>
                <a:gd name="connsiteY11" fmla="*/ 0 h 4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2469" h="457462">
                  <a:moveTo>
                    <a:pt x="289956" y="0"/>
                  </a:moveTo>
                  <a:lnTo>
                    <a:pt x="617001" y="0"/>
                  </a:lnTo>
                  <a:cubicBezTo>
                    <a:pt x="639987" y="0"/>
                    <a:pt x="662430" y="2329"/>
                    <a:pt x="684105" y="6765"/>
                  </a:cubicBezTo>
                  <a:lnTo>
                    <a:pt x="722469" y="18674"/>
                  </a:lnTo>
                  <a:lnTo>
                    <a:pt x="684994" y="119463"/>
                  </a:lnTo>
                  <a:cubicBezTo>
                    <a:pt x="672991" y="156237"/>
                    <a:pt x="662075" y="194676"/>
                    <a:pt x="652490" y="234432"/>
                  </a:cubicBezTo>
                  <a:cubicBezTo>
                    <a:pt x="642905" y="274188"/>
                    <a:pt x="635104" y="313379"/>
                    <a:pt x="629030" y="351582"/>
                  </a:cubicBezTo>
                  <a:lnTo>
                    <a:pt x="616565" y="457462"/>
                  </a:lnTo>
                  <a:lnTo>
                    <a:pt x="39310" y="457462"/>
                  </a:lnTo>
                  <a:lnTo>
                    <a:pt x="0" y="172333"/>
                  </a:lnTo>
                  <a:lnTo>
                    <a:pt x="13859" y="146800"/>
                  </a:lnTo>
                  <a:cubicBezTo>
                    <a:pt x="73694" y="58231"/>
                    <a:pt x="175025" y="0"/>
                    <a:pt x="289956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CCB958C-681C-4193-BD50-D13C09D8C8B6}"/>
                </a:ext>
              </a:extLst>
            </p:cNvPr>
            <p:cNvSpPr/>
            <p:nvPr/>
          </p:nvSpPr>
          <p:spPr>
            <a:xfrm>
              <a:off x="3873079" y="2470416"/>
              <a:ext cx="651474" cy="411739"/>
            </a:xfrm>
            <a:custGeom>
              <a:avLst/>
              <a:gdLst>
                <a:gd name="connsiteX0" fmla="*/ 620258 w 651474"/>
                <a:gd name="connsiteY0" fmla="*/ 0 h 411739"/>
                <a:gd name="connsiteX1" fmla="*/ 651474 w 651474"/>
                <a:gd name="connsiteY1" fmla="*/ 3147 h 411739"/>
                <a:gd name="connsiteX2" fmla="*/ 628024 w 651474"/>
                <a:gd name="connsiteY2" fmla="*/ 55511 h 411739"/>
                <a:gd name="connsiteX3" fmla="*/ 575529 w 651474"/>
                <a:gd name="connsiteY3" fmla="*/ 226589 h 411739"/>
                <a:gd name="connsiteX4" fmla="*/ 540759 w 651474"/>
                <a:gd name="connsiteY4" fmla="*/ 411739 h 411739"/>
                <a:gd name="connsiteX5" fmla="*/ 33310 w 651474"/>
                <a:gd name="connsiteY5" fmla="*/ 411739 h 411739"/>
                <a:gd name="connsiteX6" fmla="*/ 0 w 651474"/>
                <a:gd name="connsiteY6" fmla="*/ 122753 h 411739"/>
                <a:gd name="connsiteX7" fmla="*/ 25798 w 651474"/>
                <a:gd name="connsiteY7" fmla="*/ 92962 h 411739"/>
                <a:gd name="connsiteX8" fmla="*/ 56248 w 651474"/>
                <a:gd name="connsiteY8" fmla="*/ 383163 h 411739"/>
                <a:gd name="connsiteX9" fmla="*/ 515910 w 651474"/>
                <a:gd name="connsiteY9" fmla="*/ 383163 h 411739"/>
                <a:gd name="connsiteX10" fmla="*/ 547406 w 651474"/>
                <a:gd name="connsiteY10" fmla="*/ 198930 h 411739"/>
                <a:gd name="connsiteX11" fmla="*/ 616808 w 651474"/>
                <a:gd name="connsiteY11" fmla="*/ 8401 h 41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1474" h="411739">
                  <a:moveTo>
                    <a:pt x="620258" y="0"/>
                  </a:moveTo>
                  <a:lnTo>
                    <a:pt x="651474" y="3147"/>
                  </a:lnTo>
                  <a:lnTo>
                    <a:pt x="628024" y="55511"/>
                  </a:lnTo>
                  <a:cubicBezTo>
                    <a:pt x="609941" y="100457"/>
                    <a:pt x="592019" y="155598"/>
                    <a:pt x="575529" y="226589"/>
                  </a:cubicBezTo>
                  <a:cubicBezTo>
                    <a:pt x="542551" y="368573"/>
                    <a:pt x="555524" y="353197"/>
                    <a:pt x="540759" y="411739"/>
                  </a:cubicBezTo>
                  <a:lnTo>
                    <a:pt x="33310" y="411739"/>
                  </a:lnTo>
                  <a:lnTo>
                    <a:pt x="0" y="122753"/>
                  </a:lnTo>
                  <a:lnTo>
                    <a:pt x="25798" y="92962"/>
                  </a:lnTo>
                  <a:lnTo>
                    <a:pt x="56248" y="383163"/>
                  </a:lnTo>
                  <a:lnTo>
                    <a:pt x="515910" y="383163"/>
                  </a:lnTo>
                  <a:cubicBezTo>
                    <a:pt x="529285" y="324911"/>
                    <a:pt x="521398" y="282585"/>
                    <a:pt x="547406" y="198930"/>
                  </a:cubicBezTo>
                  <a:cubicBezTo>
                    <a:pt x="562036" y="151874"/>
                    <a:pt x="589795" y="76259"/>
                    <a:pt x="616808" y="8401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C2AFDF9-6608-4E58-B86C-212FD8C95FD3}"/>
                </a:ext>
              </a:extLst>
            </p:cNvPr>
            <p:cNvSpPr/>
            <p:nvPr/>
          </p:nvSpPr>
          <p:spPr>
            <a:xfrm>
              <a:off x="3655732" y="1193125"/>
              <a:ext cx="963244" cy="1151718"/>
            </a:xfrm>
            <a:custGeom>
              <a:avLst/>
              <a:gdLst>
                <a:gd name="connsiteX0" fmla="*/ 547025 w 963244"/>
                <a:gd name="connsiteY0" fmla="*/ 0 h 1151718"/>
                <a:gd name="connsiteX1" fmla="*/ 933830 w 963244"/>
                <a:gd name="connsiteY1" fmla="*/ 168665 h 1151718"/>
                <a:gd name="connsiteX2" fmla="*/ 963244 w 963244"/>
                <a:gd name="connsiteY2" fmla="*/ 206193 h 1151718"/>
                <a:gd name="connsiteX3" fmla="*/ 963243 w 963244"/>
                <a:gd name="connsiteY3" fmla="*/ 206194 h 1151718"/>
                <a:gd name="connsiteX4" fmla="*/ 963244 w 963244"/>
                <a:gd name="connsiteY4" fmla="*/ 206195 h 1151718"/>
                <a:gd name="connsiteX5" fmla="*/ 901616 w 963244"/>
                <a:gd name="connsiteY5" fmla="*/ 297684 h 1151718"/>
                <a:gd name="connsiteX6" fmla="*/ 776861 w 963244"/>
                <a:gd name="connsiteY6" fmla="*/ 605487 h 1151718"/>
                <a:gd name="connsiteX7" fmla="*/ 747807 w 963244"/>
                <a:gd name="connsiteY7" fmla="*/ 1086795 h 1151718"/>
                <a:gd name="connsiteX8" fmla="*/ 753051 w 963244"/>
                <a:gd name="connsiteY8" fmla="*/ 1108719 h 1151718"/>
                <a:gd name="connsiteX9" fmla="*/ 753050 w 963244"/>
                <a:gd name="connsiteY9" fmla="*/ 1108719 h 1151718"/>
                <a:gd name="connsiteX10" fmla="*/ 753050 w 963244"/>
                <a:gd name="connsiteY10" fmla="*/ 1108719 h 1151718"/>
                <a:gd name="connsiteX11" fmla="*/ 657270 w 963244"/>
                <a:gd name="connsiteY11" fmla="*/ 1140019 h 1151718"/>
                <a:gd name="connsiteX12" fmla="*/ 547025 w 963244"/>
                <a:gd name="connsiteY12" fmla="*/ 1151718 h 1151718"/>
                <a:gd name="connsiteX13" fmla="*/ 0 w 963244"/>
                <a:gd name="connsiteY13" fmla="*/ 575859 h 1151718"/>
                <a:gd name="connsiteX14" fmla="*/ 547025 w 963244"/>
                <a:gd name="connsiteY14" fmla="*/ 0 h 1151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63244" h="1151718">
                  <a:moveTo>
                    <a:pt x="547025" y="0"/>
                  </a:moveTo>
                  <a:cubicBezTo>
                    <a:pt x="698082" y="0"/>
                    <a:pt x="834838" y="64455"/>
                    <a:pt x="933830" y="168665"/>
                  </a:cubicBezTo>
                  <a:lnTo>
                    <a:pt x="963244" y="206193"/>
                  </a:lnTo>
                  <a:lnTo>
                    <a:pt x="963243" y="206194"/>
                  </a:lnTo>
                  <a:lnTo>
                    <a:pt x="963244" y="206195"/>
                  </a:lnTo>
                  <a:lnTo>
                    <a:pt x="901616" y="297684"/>
                  </a:lnTo>
                  <a:cubicBezTo>
                    <a:pt x="849272" y="388637"/>
                    <a:pt x="806359" y="492454"/>
                    <a:pt x="776861" y="605487"/>
                  </a:cubicBezTo>
                  <a:cubicBezTo>
                    <a:pt x="732614" y="775036"/>
                    <a:pt x="724833" y="941243"/>
                    <a:pt x="747807" y="1086795"/>
                  </a:cubicBezTo>
                  <a:lnTo>
                    <a:pt x="753051" y="1108719"/>
                  </a:lnTo>
                  <a:lnTo>
                    <a:pt x="753050" y="1108719"/>
                  </a:lnTo>
                  <a:lnTo>
                    <a:pt x="753050" y="1108719"/>
                  </a:lnTo>
                  <a:lnTo>
                    <a:pt x="657270" y="1140019"/>
                  </a:lnTo>
                  <a:cubicBezTo>
                    <a:pt x="621660" y="1147690"/>
                    <a:pt x="584789" y="1151718"/>
                    <a:pt x="547025" y="1151718"/>
                  </a:cubicBezTo>
                  <a:cubicBezTo>
                    <a:pt x="244911" y="1151718"/>
                    <a:pt x="0" y="893897"/>
                    <a:pt x="0" y="575859"/>
                  </a:cubicBezTo>
                  <a:cubicBezTo>
                    <a:pt x="0" y="257821"/>
                    <a:pt x="244911" y="0"/>
                    <a:pt x="547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8AFC24A3-16FA-44D3-A959-051087371EA6}"/>
                </a:ext>
              </a:extLst>
            </p:cNvPr>
            <p:cNvGrpSpPr/>
            <p:nvPr/>
          </p:nvGrpSpPr>
          <p:grpSpPr>
            <a:xfrm flipH="1">
              <a:off x="4311526" y="1718221"/>
              <a:ext cx="153276" cy="354312"/>
              <a:chOff x="6178440" y="1752978"/>
              <a:chExt cx="214095" cy="354312"/>
            </a:xfrm>
          </p:grpSpPr>
          <p:sp>
            <p:nvSpPr>
              <p:cNvPr id="29" name="円/楕円 368">
                <a:extLst>
                  <a:ext uri="{FF2B5EF4-FFF2-40B4-BE49-F238E27FC236}">
                    <a16:creationId xmlns:a16="http://schemas.microsoft.com/office/drawing/2014/main" id="{D3B77963-D32B-439B-9600-91BEF51550C4}"/>
                  </a:ext>
                </a:extLst>
              </p:cNvPr>
              <p:cNvSpPr/>
              <p:nvPr/>
            </p:nvSpPr>
            <p:spPr>
              <a:xfrm rot="900000" flipH="1">
                <a:off x="6178440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円/楕円 369">
                <a:extLst>
                  <a:ext uri="{FF2B5EF4-FFF2-40B4-BE49-F238E27FC236}">
                    <a16:creationId xmlns:a16="http://schemas.microsoft.com/office/drawing/2014/main" id="{138CD57D-CF4D-4148-A06C-38437D5474BD}"/>
                  </a:ext>
                </a:extLst>
              </p:cNvPr>
              <p:cNvSpPr/>
              <p:nvPr/>
            </p:nvSpPr>
            <p:spPr>
              <a:xfrm rot="900000" flipH="1">
                <a:off x="6190866" y="1815794"/>
                <a:ext cx="145895" cy="24967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" name="円/楕円 637">
              <a:extLst>
                <a:ext uri="{FF2B5EF4-FFF2-40B4-BE49-F238E27FC236}">
                  <a16:creationId xmlns:a16="http://schemas.microsoft.com/office/drawing/2014/main" id="{BEAB4BA2-0906-4C61-BD27-796598CD1829}"/>
                </a:ext>
              </a:extLst>
            </p:cNvPr>
            <p:cNvSpPr/>
            <p:nvPr/>
          </p:nvSpPr>
          <p:spPr>
            <a:xfrm>
              <a:off x="4275836" y="2049181"/>
              <a:ext cx="136060" cy="491691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円/楕円 637">
              <a:extLst>
                <a:ext uri="{FF2B5EF4-FFF2-40B4-BE49-F238E27FC236}">
                  <a16:creationId xmlns:a16="http://schemas.microsoft.com/office/drawing/2014/main" id="{756FCA7E-2313-49D1-98BB-796C9CBA550C}"/>
                </a:ext>
              </a:extLst>
            </p:cNvPr>
            <p:cNvSpPr/>
            <p:nvPr/>
          </p:nvSpPr>
          <p:spPr>
            <a:xfrm>
              <a:off x="3822443" y="2049181"/>
              <a:ext cx="136060" cy="491691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637">
              <a:extLst>
                <a:ext uri="{FF2B5EF4-FFF2-40B4-BE49-F238E27FC236}">
                  <a16:creationId xmlns:a16="http://schemas.microsoft.com/office/drawing/2014/main" id="{08A72D6E-C386-44E4-A190-9693AFEB071D}"/>
                </a:ext>
              </a:extLst>
            </p:cNvPr>
            <p:cNvSpPr/>
            <p:nvPr/>
          </p:nvSpPr>
          <p:spPr>
            <a:xfrm>
              <a:off x="4275836" y="2515906"/>
              <a:ext cx="136060" cy="491691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円/楕円 637">
              <a:extLst>
                <a:ext uri="{FF2B5EF4-FFF2-40B4-BE49-F238E27FC236}">
                  <a16:creationId xmlns:a16="http://schemas.microsoft.com/office/drawing/2014/main" id="{6CE23F9F-568F-40C6-A462-8C0399B3A7D5}"/>
                </a:ext>
              </a:extLst>
            </p:cNvPr>
            <p:cNvSpPr/>
            <p:nvPr/>
          </p:nvSpPr>
          <p:spPr>
            <a:xfrm>
              <a:off x="3822443" y="2515906"/>
              <a:ext cx="136060" cy="491691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09093C28-37CE-40E8-A000-D3E820E016A4}"/>
                </a:ext>
              </a:extLst>
            </p:cNvPr>
            <p:cNvSpPr/>
            <p:nvPr/>
          </p:nvSpPr>
          <p:spPr>
            <a:xfrm>
              <a:off x="4272094" y="2982014"/>
              <a:ext cx="143258" cy="161587"/>
            </a:xfrm>
            <a:prstGeom prst="trapezoid">
              <a:avLst>
                <a:gd name="adj" fmla="val 3996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3AF1BD26-E6AB-4E1F-A0C2-52A5577EE018}"/>
                </a:ext>
              </a:extLst>
            </p:cNvPr>
            <p:cNvSpPr/>
            <p:nvPr/>
          </p:nvSpPr>
          <p:spPr>
            <a:xfrm>
              <a:off x="3811701" y="2982014"/>
              <a:ext cx="143258" cy="161587"/>
            </a:xfrm>
            <a:prstGeom prst="trapezoid">
              <a:avLst>
                <a:gd name="adj" fmla="val 3996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75BCFC9-1F70-44CA-A091-F879A125E3E7}"/>
                </a:ext>
              </a:extLst>
            </p:cNvPr>
            <p:cNvSpPr/>
            <p:nvPr/>
          </p:nvSpPr>
          <p:spPr>
            <a:xfrm>
              <a:off x="3749950" y="2938434"/>
              <a:ext cx="261600" cy="143260"/>
            </a:xfrm>
            <a:custGeom>
              <a:avLst/>
              <a:gdLst>
                <a:gd name="connsiteX0" fmla="*/ 0 w 261600"/>
                <a:gd name="connsiteY0" fmla="*/ 0 h 143260"/>
                <a:gd name="connsiteX1" fmla="*/ 106558 w 261600"/>
                <a:gd name="connsiteY1" fmla="*/ 37752 h 143260"/>
                <a:gd name="connsiteX2" fmla="*/ 110884 w 261600"/>
                <a:gd name="connsiteY2" fmla="*/ 27310 h 143260"/>
                <a:gd name="connsiteX3" fmla="*/ 137637 w 261600"/>
                <a:gd name="connsiteY3" fmla="*/ 16228 h 143260"/>
                <a:gd name="connsiteX4" fmla="*/ 164391 w 261600"/>
                <a:gd name="connsiteY4" fmla="*/ 27310 h 143260"/>
                <a:gd name="connsiteX5" fmla="*/ 166966 w 261600"/>
                <a:gd name="connsiteY5" fmla="*/ 33528 h 143260"/>
                <a:gd name="connsiteX6" fmla="*/ 261600 w 261600"/>
                <a:gd name="connsiteY6" fmla="*/ 1 h 143260"/>
                <a:gd name="connsiteX7" fmla="*/ 261600 w 261600"/>
                <a:gd name="connsiteY7" fmla="*/ 143260 h 143260"/>
                <a:gd name="connsiteX8" fmla="*/ 155546 w 261600"/>
                <a:gd name="connsiteY8" fmla="*/ 105687 h 143260"/>
                <a:gd name="connsiteX9" fmla="*/ 137636 w 261600"/>
                <a:gd name="connsiteY9" fmla="*/ 113105 h 143260"/>
                <a:gd name="connsiteX10" fmla="*/ 137637 w 261600"/>
                <a:gd name="connsiteY10" fmla="*/ 113104 h 143260"/>
                <a:gd name="connsiteX11" fmla="*/ 113424 w 261600"/>
                <a:gd name="connsiteY11" fmla="*/ 103075 h 143260"/>
                <a:gd name="connsiteX12" fmla="*/ 0 w 261600"/>
                <a:gd name="connsiteY12" fmla="*/ 143259 h 1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1600" h="143260">
                  <a:moveTo>
                    <a:pt x="0" y="0"/>
                  </a:moveTo>
                  <a:lnTo>
                    <a:pt x="106558" y="37752"/>
                  </a:lnTo>
                  <a:lnTo>
                    <a:pt x="110884" y="27310"/>
                  </a:lnTo>
                  <a:cubicBezTo>
                    <a:pt x="117730" y="20463"/>
                    <a:pt x="127189" y="16228"/>
                    <a:pt x="137637" y="16228"/>
                  </a:cubicBezTo>
                  <a:cubicBezTo>
                    <a:pt x="148085" y="16228"/>
                    <a:pt x="157544" y="20463"/>
                    <a:pt x="164391" y="27310"/>
                  </a:cubicBezTo>
                  <a:lnTo>
                    <a:pt x="166966" y="33528"/>
                  </a:lnTo>
                  <a:lnTo>
                    <a:pt x="261600" y="1"/>
                  </a:lnTo>
                  <a:lnTo>
                    <a:pt x="261600" y="143260"/>
                  </a:lnTo>
                  <a:lnTo>
                    <a:pt x="155546" y="105687"/>
                  </a:lnTo>
                  <a:lnTo>
                    <a:pt x="137636" y="113105"/>
                  </a:lnTo>
                  <a:lnTo>
                    <a:pt x="137637" y="113104"/>
                  </a:lnTo>
                  <a:lnTo>
                    <a:pt x="113424" y="103075"/>
                  </a:lnTo>
                  <a:lnTo>
                    <a:pt x="0" y="143259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E4D1BE3-EA96-4FA4-94D4-F2D078416E43}"/>
                </a:ext>
              </a:extLst>
            </p:cNvPr>
            <p:cNvSpPr/>
            <p:nvPr/>
          </p:nvSpPr>
          <p:spPr>
            <a:xfrm>
              <a:off x="4205146" y="2938434"/>
              <a:ext cx="261600" cy="143260"/>
            </a:xfrm>
            <a:custGeom>
              <a:avLst/>
              <a:gdLst>
                <a:gd name="connsiteX0" fmla="*/ 0 w 261600"/>
                <a:gd name="connsiteY0" fmla="*/ 0 h 143260"/>
                <a:gd name="connsiteX1" fmla="*/ 106558 w 261600"/>
                <a:gd name="connsiteY1" fmla="*/ 37752 h 143260"/>
                <a:gd name="connsiteX2" fmla="*/ 110884 w 261600"/>
                <a:gd name="connsiteY2" fmla="*/ 27310 h 143260"/>
                <a:gd name="connsiteX3" fmla="*/ 137637 w 261600"/>
                <a:gd name="connsiteY3" fmla="*/ 16228 h 143260"/>
                <a:gd name="connsiteX4" fmla="*/ 164391 w 261600"/>
                <a:gd name="connsiteY4" fmla="*/ 27310 h 143260"/>
                <a:gd name="connsiteX5" fmla="*/ 166966 w 261600"/>
                <a:gd name="connsiteY5" fmla="*/ 33528 h 143260"/>
                <a:gd name="connsiteX6" fmla="*/ 261600 w 261600"/>
                <a:gd name="connsiteY6" fmla="*/ 1 h 143260"/>
                <a:gd name="connsiteX7" fmla="*/ 261600 w 261600"/>
                <a:gd name="connsiteY7" fmla="*/ 143260 h 143260"/>
                <a:gd name="connsiteX8" fmla="*/ 155546 w 261600"/>
                <a:gd name="connsiteY8" fmla="*/ 105687 h 143260"/>
                <a:gd name="connsiteX9" fmla="*/ 137636 w 261600"/>
                <a:gd name="connsiteY9" fmla="*/ 113105 h 143260"/>
                <a:gd name="connsiteX10" fmla="*/ 137637 w 261600"/>
                <a:gd name="connsiteY10" fmla="*/ 113104 h 143260"/>
                <a:gd name="connsiteX11" fmla="*/ 113424 w 261600"/>
                <a:gd name="connsiteY11" fmla="*/ 103075 h 143260"/>
                <a:gd name="connsiteX12" fmla="*/ 0 w 261600"/>
                <a:gd name="connsiteY12" fmla="*/ 143259 h 14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1600" h="143260">
                  <a:moveTo>
                    <a:pt x="0" y="0"/>
                  </a:moveTo>
                  <a:lnTo>
                    <a:pt x="106558" y="37752"/>
                  </a:lnTo>
                  <a:lnTo>
                    <a:pt x="110884" y="27310"/>
                  </a:lnTo>
                  <a:cubicBezTo>
                    <a:pt x="117730" y="20463"/>
                    <a:pt x="127189" y="16228"/>
                    <a:pt x="137637" y="16228"/>
                  </a:cubicBezTo>
                  <a:cubicBezTo>
                    <a:pt x="148085" y="16228"/>
                    <a:pt x="157544" y="20463"/>
                    <a:pt x="164391" y="27310"/>
                  </a:cubicBezTo>
                  <a:lnTo>
                    <a:pt x="166966" y="33528"/>
                  </a:lnTo>
                  <a:lnTo>
                    <a:pt x="261600" y="1"/>
                  </a:lnTo>
                  <a:lnTo>
                    <a:pt x="261600" y="143260"/>
                  </a:lnTo>
                  <a:lnTo>
                    <a:pt x="155546" y="105687"/>
                  </a:lnTo>
                  <a:lnTo>
                    <a:pt x="137636" y="113105"/>
                  </a:lnTo>
                  <a:lnTo>
                    <a:pt x="137637" y="113104"/>
                  </a:lnTo>
                  <a:lnTo>
                    <a:pt x="113424" y="103075"/>
                  </a:lnTo>
                  <a:lnTo>
                    <a:pt x="0" y="143259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76DF0AE-2C85-45BA-9D0A-EA17BD35ED7E}"/>
                </a:ext>
              </a:extLst>
            </p:cNvPr>
            <p:cNvGrpSpPr/>
            <p:nvPr/>
          </p:nvGrpSpPr>
          <p:grpSpPr>
            <a:xfrm flipH="1">
              <a:off x="4575684" y="1632566"/>
              <a:ext cx="123442" cy="330216"/>
              <a:chOff x="3912274" y="1647200"/>
              <a:chExt cx="233023" cy="330216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ECE9635E-ECFA-4184-91BA-E19D6BD02CAA}"/>
                  </a:ext>
                </a:extLst>
              </p:cNvPr>
              <p:cNvGrpSpPr/>
              <p:nvPr/>
            </p:nvGrpSpPr>
            <p:grpSpPr>
              <a:xfrm>
                <a:off x="3930853" y="1746115"/>
                <a:ext cx="190290" cy="231301"/>
                <a:chOff x="2163485" y="5697472"/>
                <a:chExt cx="128069" cy="158072"/>
              </a:xfrm>
            </p:grpSpPr>
            <p:sp>
              <p:nvSpPr>
                <p:cNvPr id="23" name="二等辺三角形 22">
                  <a:extLst>
                    <a:ext uri="{FF2B5EF4-FFF2-40B4-BE49-F238E27FC236}">
                      <a16:creationId xmlns:a16="http://schemas.microsoft.com/office/drawing/2014/main" id="{6C2E8532-E421-432F-BD70-8BAF430F1D7A}"/>
                    </a:ext>
                  </a:extLst>
                </p:cNvPr>
                <p:cNvSpPr/>
                <p:nvPr/>
              </p:nvSpPr>
              <p:spPr>
                <a:xfrm rot="18900000">
                  <a:off x="2163485" y="5706262"/>
                  <a:ext cx="43306" cy="7983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B8163178-B862-4888-B042-D4E5D2026742}"/>
                    </a:ext>
                  </a:extLst>
                </p:cNvPr>
                <p:cNvGrpSpPr/>
                <p:nvPr/>
              </p:nvGrpSpPr>
              <p:grpSpPr>
                <a:xfrm>
                  <a:off x="2165437" y="5697472"/>
                  <a:ext cx="126117" cy="158072"/>
                  <a:chOff x="2896919" y="3691681"/>
                  <a:chExt cx="138015" cy="203092"/>
                </a:xfrm>
              </p:grpSpPr>
              <p:sp>
                <p:nvSpPr>
                  <p:cNvPr id="25" name="円/楕円 333">
                    <a:extLst>
                      <a:ext uri="{FF2B5EF4-FFF2-40B4-BE49-F238E27FC236}">
                        <a16:creationId xmlns:a16="http://schemas.microsoft.com/office/drawing/2014/main" id="{E98B7683-956A-4DF0-AAFB-7284448AD66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" name="円/楕円 334">
                    <a:extLst>
                      <a:ext uri="{FF2B5EF4-FFF2-40B4-BE49-F238E27FC236}">
                        <a16:creationId xmlns:a16="http://schemas.microsoft.com/office/drawing/2014/main" id="{B8F50B1B-ABED-4932-A244-6DCDD9932A6F}"/>
                      </a:ext>
                    </a:extLst>
                  </p:cNvPr>
                  <p:cNvSpPr/>
                  <p:nvPr/>
                </p:nvSpPr>
                <p:spPr>
                  <a:xfrm>
                    <a:off x="2896934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円/楕円 335">
                    <a:extLst>
                      <a:ext uri="{FF2B5EF4-FFF2-40B4-BE49-F238E27FC236}">
                        <a16:creationId xmlns:a16="http://schemas.microsoft.com/office/drawing/2014/main" id="{4E980BE5-F4DA-4C8E-B3A5-822EE11462A2}"/>
                      </a:ext>
                    </a:extLst>
                  </p:cNvPr>
                  <p:cNvSpPr/>
                  <p:nvPr/>
                </p:nvSpPr>
                <p:spPr>
                  <a:xfrm>
                    <a:off x="2899245" y="3742549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" name="円/楕円 336">
                    <a:extLst>
                      <a:ext uri="{FF2B5EF4-FFF2-40B4-BE49-F238E27FC236}">
                        <a16:creationId xmlns:a16="http://schemas.microsoft.com/office/drawing/2014/main" id="{B35B3BAF-DF02-44CD-A878-BC589EB81E4A}"/>
                      </a:ext>
                    </a:extLst>
                  </p:cNvPr>
                  <p:cNvSpPr/>
                  <p:nvPr/>
                </p:nvSpPr>
                <p:spPr>
                  <a:xfrm>
                    <a:off x="2920919" y="3740983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" name="円/楕円 27">
                <a:extLst>
                  <a:ext uri="{FF2B5EF4-FFF2-40B4-BE49-F238E27FC236}">
                    <a16:creationId xmlns:a16="http://schemas.microsoft.com/office/drawing/2014/main" id="{85B2915E-C72D-433C-86A4-AD7EEE5CFB60}"/>
                  </a:ext>
                </a:extLst>
              </p:cNvPr>
              <p:cNvSpPr/>
              <p:nvPr/>
            </p:nvSpPr>
            <p:spPr>
              <a:xfrm rot="10800000">
                <a:off x="3912274" y="1647200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B94EC787-FBB7-4E20-95AE-CD5AA08DE822}"/>
              </a:ext>
            </a:extLst>
          </p:cNvPr>
          <p:cNvGrpSpPr/>
          <p:nvPr/>
        </p:nvGrpSpPr>
        <p:grpSpPr>
          <a:xfrm>
            <a:off x="1160467" y="1080236"/>
            <a:ext cx="1366421" cy="2466676"/>
            <a:chOff x="467252" y="1080236"/>
            <a:chExt cx="1366421" cy="2466676"/>
          </a:xfrm>
        </p:grpSpPr>
        <p:sp>
          <p:nvSpPr>
            <p:cNvPr id="32" name="楕円 14">
              <a:extLst>
                <a:ext uri="{FF2B5EF4-FFF2-40B4-BE49-F238E27FC236}">
                  <a16:creationId xmlns:a16="http://schemas.microsoft.com/office/drawing/2014/main" id="{93A1C3C2-8FA1-4D69-9F54-E7D77D4C919C}"/>
                </a:ext>
              </a:extLst>
            </p:cNvPr>
            <p:cNvSpPr/>
            <p:nvPr/>
          </p:nvSpPr>
          <p:spPr>
            <a:xfrm rot="277557">
              <a:off x="1641215" y="1857832"/>
              <a:ext cx="98948" cy="194349"/>
            </a:xfrm>
            <a:custGeom>
              <a:avLst/>
              <a:gdLst>
                <a:gd name="connsiteX0" fmla="*/ 0 w 111397"/>
                <a:gd name="connsiteY0" fmla="*/ 34889 h 69777"/>
                <a:gd name="connsiteX1" fmla="*/ 55699 w 111397"/>
                <a:gd name="connsiteY1" fmla="*/ 0 h 69777"/>
                <a:gd name="connsiteX2" fmla="*/ 111398 w 111397"/>
                <a:gd name="connsiteY2" fmla="*/ 34889 h 69777"/>
                <a:gd name="connsiteX3" fmla="*/ 55699 w 111397"/>
                <a:gd name="connsiteY3" fmla="*/ 69778 h 69777"/>
                <a:gd name="connsiteX4" fmla="*/ 0 w 111397"/>
                <a:gd name="connsiteY4" fmla="*/ 34889 h 69777"/>
                <a:gd name="connsiteX0" fmla="*/ 2103 w 113501"/>
                <a:gd name="connsiteY0" fmla="*/ 96801 h 131690"/>
                <a:gd name="connsiteX1" fmla="*/ 29227 w 113501"/>
                <a:gd name="connsiteY1" fmla="*/ 0 h 131690"/>
                <a:gd name="connsiteX2" fmla="*/ 113501 w 113501"/>
                <a:gd name="connsiteY2" fmla="*/ 96801 h 131690"/>
                <a:gd name="connsiteX3" fmla="*/ 57802 w 113501"/>
                <a:gd name="connsiteY3" fmla="*/ 131690 h 131690"/>
                <a:gd name="connsiteX4" fmla="*/ 2103 w 113501"/>
                <a:gd name="connsiteY4" fmla="*/ 96801 h 131690"/>
                <a:gd name="connsiteX0" fmla="*/ 2104 w 113502"/>
                <a:gd name="connsiteY0" fmla="*/ 96801 h 119783"/>
                <a:gd name="connsiteX1" fmla="*/ 29228 w 113502"/>
                <a:gd name="connsiteY1" fmla="*/ 0 h 119783"/>
                <a:gd name="connsiteX2" fmla="*/ 113502 w 113502"/>
                <a:gd name="connsiteY2" fmla="*/ 96801 h 119783"/>
                <a:gd name="connsiteX3" fmla="*/ 57803 w 113502"/>
                <a:gd name="connsiteY3" fmla="*/ 119783 h 119783"/>
                <a:gd name="connsiteX4" fmla="*/ 2104 w 113502"/>
                <a:gd name="connsiteY4" fmla="*/ 96801 h 11978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2" h="138833">
                  <a:moveTo>
                    <a:pt x="2104" y="115851"/>
                  </a:moveTo>
                  <a:cubicBezTo>
                    <a:pt x="-2658" y="92712"/>
                    <a:pt x="-1534" y="0"/>
                    <a:pt x="29228" y="0"/>
                  </a:cubicBezTo>
                  <a:cubicBezTo>
                    <a:pt x="45702" y="28575"/>
                    <a:pt x="113502" y="96582"/>
                    <a:pt x="113502" y="115851"/>
                  </a:cubicBezTo>
                  <a:cubicBezTo>
                    <a:pt x="113502" y="135120"/>
                    <a:pt x="88565" y="138833"/>
                    <a:pt x="57803" y="138833"/>
                  </a:cubicBezTo>
                  <a:cubicBezTo>
                    <a:pt x="27041" y="138833"/>
                    <a:pt x="6866" y="138990"/>
                    <a:pt x="2104" y="11585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40AD17E-B4F7-47B7-AE8F-43FDA2DDC706}"/>
                </a:ext>
              </a:extLst>
            </p:cNvPr>
            <p:cNvSpPr/>
            <p:nvPr/>
          </p:nvSpPr>
          <p:spPr>
            <a:xfrm>
              <a:off x="850400" y="1080236"/>
              <a:ext cx="983273" cy="851074"/>
            </a:xfrm>
            <a:custGeom>
              <a:avLst/>
              <a:gdLst>
                <a:gd name="connsiteX0" fmla="*/ 448138 w 983273"/>
                <a:gd name="connsiteY0" fmla="*/ 0 h 851074"/>
                <a:gd name="connsiteX1" fmla="*/ 819741 w 983273"/>
                <a:gd name="connsiteY1" fmla="*/ 187615 h 851074"/>
                <a:gd name="connsiteX2" fmla="*/ 856647 w 983273"/>
                <a:gd name="connsiteY2" fmla="*/ 252181 h 851074"/>
                <a:gd name="connsiteX3" fmla="*/ 857879 w 983273"/>
                <a:gd name="connsiteY3" fmla="*/ 252619 h 851074"/>
                <a:gd name="connsiteX4" fmla="*/ 967721 w 983273"/>
                <a:gd name="connsiteY4" fmla="*/ 431168 h 851074"/>
                <a:gd name="connsiteX5" fmla="*/ 929437 w 983273"/>
                <a:gd name="connsiteY5" fmla="*/ 667144 h 851074"/>
                <a:gd name="connsiteX6" fmla="*/ 918765 w 983273"/>
                <a:gd name="connsiteY6" fmla="*/ 444285 h 851074"/>
                <a:gd name="connsiteX7" fmla="*/ 890360 w 983273"/>
                <a:gd name="connsiteY7" fmla="*/ 369815 h 851074"/>
                <a:gd name="connsiteX8" fmla="*/ 896276 w 983273"/>
                <a:gd name="connsiteY8" fmla="*/ 425537 h 851074"/>
                <a:gd name="connsiteX9" fmla="*/ 896059 w 983273"/>
                <a:gd name="connsiteY9" fmla="*/ 427582 h 851074"/>
                <a:gd name="connsiteX10" fmla="*/ 907440 w 983273"/>
                <a:gd name="connsiteY10" fmla="*/ 493390 h 851074"/>
                <a:gd name="connsiteX11" fmla="*/ 854634 w 983273"/>
                <a:gd name="connsiteY11" fmla="*/ 645398 h 851074"/>
                <a:gd name="connsiteX12" fmla="*/ 854634 w 983273"/>
                <a:gd name="connsiteY12" fmla="*/ 645396 h 851074"/>
                <a:gd name="connsiteX13" fmla="*/ 854334 w 983273"/>
                <a:gd name="connsiteY13" fmla="*/ 602942 h 851074"/>
                <a:gd name="connsiteX14" fmla="*/ 819741 w 983273"/>
                <a:gd name="connsiteY14" fmla="*/ 663459 h 851074"/>
                <a:gd name="connsiteX15" fmla="*/ 448138 w 983273"/>
                <a:gd name="connsiteY15" fmla="*/ 851074 h 851074"/>
                <a:gd name="connsiteX16" fmla="*/ 0 w 983273"/>
                <a:gd name="connsiteY16" fmla="*/ 425537 h 851074"/>
                <a:gd name="connsiteX17" fmla="*/ 448138 w 983273"/>
                <a:gd name="connsiteY17" fmla="*/ 0 h 851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83273" h="851074">
                  <a:moveTo>
                    <a:pt x="448138" y="0"/>
                  </a:moveTo>
                  <a:cubicBezTo>
                    <a:pt x="602826" y="0"/>
                    <a:pt x="739208" y="74422"/>
                    <a:pt x="819741" y="187615"/>
                  </a:cubicBezTo>
                  <a:lnTo>
                    <a:pt x="856647" y="252181"/>
                  </a:lnTo>
                  <a:lnTo>
                    <a:pt x="857879" y="252619"/>
                  </a:lnTo>
                  <a:cubicBezTo>
                    <a:pt x="900439" y="275481"/>
                    <a:pt x="944347" y="343935"/>
                    <a:pt x="967721" y="431168"/>
                  </a:cubicBezTo>
                  <a:cubicBezTo>
                    <a:pt x="998886" y="547478"/>
                    <a:pt x="981745" y="653128"/>
                    <a:pt x="929437" y="667144"/>
                  </a:cubicBezTo>
                  <a:cubicBezTo>
                    <a:pt x="944679" y="608402"/>
                    <a:pt x="940749" y="526332"/>
                    <a:pt x="918765" y="444285"/>
                  </a:cubicBezTo>
                  <a:lnTo>
                    <a:pt x="890360" y="369815"/>
                  </a:lnTo>
                  <a:lnTo>
                    <a:pt x="896276" y="425537"/>
                  </a:lnTo>
                  <a:lnTo>
                    <a:pt x="896059" y="427582"/>
                  </a:lnTo>
                  <a:lnTo>
                    <a:pt x="907440" y="493390"/>
                  </a:lnTo>
                  <a:cubicBezTo>
                    <a:pt x="913315" y="572830"/>
                    <a:pt x="893866" y="634886"/>
                    <a:pt x="854634" y="645398"/>
                  </a:cubicBezTo>
                  <a:lnTo>
                    <a:pt x="854634" y="645396"/>
                  </a:lnTo>
                  <a:lnTo>
                    <a:pt x="854334" y="602942"/>
                  </a:lnTo>
                  <a:lnTo>
                    <a:pt x="819741" y="663459"/>
                  </a:lnTo>
                  <a:cubicBezTo>
                    <a:pt x="739208" y="776653"/>
                    <a:pt x="602826" y="851074"/>
                    <a:pt x="448138" y="851074"/>
                  </a:cubicBezTo>
                  <a:cubicBezTo>
                    <a:pt x="200638" y="851074"/>
                    <a:pt x="0" y="660555"/>
                    <a:pt x="0" y="425537"/>
                  </a:cubicBezTo>
                  <a:cubicBezTo>
                    <a:pt x="0" y="190519"/>
                    <a:pt x="200638" y="0"/>
                    <a:pt x="44813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151E65E-40DF-4542-8DD7-05C07B135D89}"/>
                </a:ext>
              </a:extLst>
            </p:cNvPr>
            <p:cNvSpPr/>
            <p:nvPr/>
          </p:nvSpPr>
          <p:spPr>
            <a:xfrm>
              <a:off x="708787" y="1193433"/>
              <a:ext cx="987290" cy="1614209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月 823">
              <a:extLst>
                <a:ext uri="{FF2B5EF4-FFF2-40B4-BE49-F238E27FC236}">
                  <a16:creationId xmlns:a16="http://schemas.microsoft.com/office/drawing/2014/main" id="{990C962C-82E3-47C2-B4DC-BFD1943BB243}"/>
                </a:ext>
              </a:extLst>
            </p:cNvPr>
            <p:cNvSpPr/>
            <p:nvPr/>
          </p:nvSpPr>
          <p:spPr>
            <a:xfrm flipH="1">
              <a:off x="467252" y="1614056"/>
              <a:ext cx="486306" cy="867067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EC8FB139-D918-4A05-A786-A7BF8BCF774F}"/>
                </a:ext>
              </a:extLst>
            </p:cNvPr>
            <p:cNvGrpSpPr/>
            <p:nvPr/>
          </p:nvGrpSpPr>
          <p:grpSpPr>
            <a:xfrm>
              <a:off x="1463304" y="1567928"/>
              <a:ext cx="212226" cy="286557"/>
              <a:chOff x="3392235" y="1601078"/>
              <a:chExt cx="313118" cy="286557"/>
            </a:xfrm>
          </p:grpSpPr>
          <p:sp>
            <p:nvSpPr>
              <p:cNvPr id="47" name="円/楕円 27">
                <a:extLst>
                  <a:ext uri="{FF2B5EF4-FFF2-40B4-BE49-F238E27FC236}">
                    <a16:creationId xmlns:a16="http://schemas.microsoft.com/office/drawing/2014/main" id="{A15095EF-DE7A-40C2-9E3A-E0F3E0AF5C9E}"/>
                  </a:ext>
                </a:extLst>
              </p:cNvPr>
              <p:cNvSpPr/>
              <p:nvPr/>
            </p:nvSpPr>
            <p:spPr>
              <a:xfrm rot="10800000">
                <a:off x="3392235" y="1601078"/>
                <a:ext cx="31311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円/楕円 389">
                <a:extLst>
                  <a:ext uri="{FF2B5EF4-FFF2-40B4-BE49-F238E27FC236}">
                    <a16:creationId xmlns:a16="http://schemas.microsoft.com/office/drawing/2014/main" id="{A38D3218-4205-4EE7-B2FA-8A8F0A2E85CA}"/>
                  </a:ext>
                </a:extLst>
              </p:cNvPr>
              <p:cNvSpPr/>
              <p:nvPr/>
            </p:nvSpPr>
            <p:spPr>
              <a:xfrm>
                <a:off x="3563622" y="1708502"/>
                <a:ext cx="81417" cy="1791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円/楕円 389">
                <a:extLst>
                  <a:ext uri="{FF2B5EF4-FFF2-40B4-BE49-F238E27FC236}">
                    <a16:creationId xmlns:a16="http://schemas.microsoft.com/office/drawing/2014/main" id="{C97E7188-B709-43EC-BE0B-46D566DFFC57}"/>
                  </a:ext>
                </a:extLst>
              </p:cNvPr>
              <p:cNvSpPr/>
              <p:nvPr/>
            </p:nvSpPr>
            <p:spPr>
              <a:xfrm>
                <a:off x="3581471" y="1725778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0DB9CBE4-33B0-4504-9A8B-98039522415D}"/>
                </a:ext>
              </a:extLst>
            </p:cNvPr>
            <p:cNvGrpSpPr/>
            <p:nvPr/>
          </p:nvGrpSpPr>
          <p:grpSpPr>
            <a:xfrm>
              <a:off x="647645" y="2355357"/>
              <a:ext cx="1101624" cy="1191555"/>
              <a:chOff x="2265040" y="2476985"/>
              <a:chExt cx="989176" cy="1069927"/>
            </a:xfrm>
          </p:grpSpPr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293BA7D3-9C3F-4423-A12E-1815D2C558B1}"/>
                  </a:ext>
                </a:extLst>
              </p:cNvPr>
              <p:cNvSpPr/>
              <p:nvPr/>
            </p:nvSpPr>
            <p:spPr>
              <a:xfrm>
                <a:off x="2522824" y="2476985"/>
                <a:ext cx="391620" cy="88505"/>
              </a:xfrm>
              <a:prstGeom prst="trapezoid">
                <a:avLst>
                  <a:gd name="adj" fmla="val 41143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ECE79D6A-5CC9-42F5-A0C6-0CAD0E4F9FF5}"/>
                  </a:ext>
                </a:extLst>
              </p:cNvPr>
              <p:cNvSpPr/>
              <p:nvPr/>
            </p:nvSpPr>
            <p:spPr>
              <a:xfrm>
                <a:off x="2265040" y="2532440"/>
                <a:ext cx="941320" cy="1014472"/>
              </a:xfrm>
              <a:prstGeom prst="round2SameRect">
                <a:avLst>
                  <a:gd name="adj1" fmla="val 33532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39C89A03-E0A8-45D1-9B80-A037A7425CAA}"/>
                  </a:ext>
                </a:extLst>
              </p:cNvPr>
              <p:cNvSpPr/>
              <p:nvPr/>
            </p:nvSpPr>
            <p:spPr>
              <a:xfrm>
                <a:off x="2924772" y="2666170"/>
                <a:ext cx="329444" cy="880741"/>
              </a:xfrm>
              <a:custGeom>
                <a:avLst/>
                <a:gdLst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8" fmla="*/ 208000 w 329444"/>
                  <a:gd name="connsiteY8" fmla="*/ 6873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9" fmla="*/ 299440 w 329444"/>
                  <a:gd name="connsiteY9" fmla="*/ 16017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9444" h="880741">
                    <a:moveTo>
                      <a:pt x="208000" y="0"/>
                    </a:moveTo>
                    <a:lnTo>
                      <a:pt x="228839" y="4207"/>
                    </a:lnTo>
                    <a:cubicBezTo>
                      <a:pt x="287960" y="29213"/>
                      <a:pt x="329444" y="87754"/>
                      <a:pt x="329444" y="155984"/>
                    </a:cubicBezTo>
                    <a:lnTo>
                      <a:pt x="329444" y="880741"/>
                    </a:lnTo>
                    <a:lnTo>
                      <a:pt x="0" y="880741"/>
                    </a:lnTo>
                    <a:lnTo>
                      <a:pt x="0" y="155984"/>
                    </a:lnTo>
                    <a:cubicBezTo>
                      <a:pt x="0" y="133241"/>
                      <a:pt x="4609" y="111574"/>
                      <a:pt x="12945" y="91867"/>
                    </a:cubicBez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697E4E44-AA50-4B32-BEB0-945DC2B453BA}"/>
                </a:ext>
              </a:extLst>
            </p:cNvPr>
            <p:cNvSpPr/>
            <p:nvPr/>
          </p:nvSpPr>
          <p:spPr>
            <a:xfrm>
              <a:off x="570039" y="1080236"/>
              <a:ext cx="866131" cy="1206704"/>
            </a:xfrm>
            <a:custGeom>
              <a:avLst/>
              <a:gdLst>
                <a:gd name="connsiteX0" fmla="*/ 573141 w 866131"/>
                <a:gd name="connsiteY0" fmla="*/ 0 h 1206704"/>
                <a:gd name="connsiteX1" fmla="*/ 796233 w 866131"/>
                <a:gd name="connsiteY1" fmla="*/ 47414 h 1206704"/>
                <a:gd name="connsiteX2" fmla="*/ 866131 w 866131"/>
                <a:gd name="connsiteY2" fmla="*/ 87354 h 1206704"/>
                <a:gd name="connsiteX3" fmla="*/ 859191 w 866131"/>
                <a:gd name="connsiteY3" fmla="*/ 98327 h 1206704"/>
                <a:gd name="connsiteX4" fmla="*/ 691322 w 866131"/>
                <a:gd name="connsiteY4" fmla="*/ 874983 h 1206704"/>
                <a:gd name="connsiteX5" fmla="*/ 702966 w 866131"/>
                <a:gd name="connsiteY5" fmla="*/ 1096340 h 1206704"/>
                <a:gd name="connsiteX6" fmla="*/ 717339 w 866131"/>
                <a:gd name="connsiteY6" fmla="*/ 1185071 h 1206704"/>
                <a:gd name="connsiteX7" fmla="*/ 688649 w 866131"/>
                <a:gd name="connsiteY7" fmla="*/ 1194446 h 1206704"/>
                <a:gd name="connsiteX8" fmla="*/ 573141 w 866131"/>
                <a:gd name="connsiteY8" fmla="*/ 1206704 h 1206704"/>
                <a:gd name="connsiteX9" fmla="*/ 0 w 866131"/>
                <a:gd name="connsiteY9" fmla="*/ 603352 h 1206704"/>
                <a:gd name="connsiteX10" fmla="*/ 573141 w 866131"/>
                <a:gd name="connsiteY10" fmla="*/ 0 h 120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6131" h="1206704">
                  <a:moveTo>
                    <a:pt x="573141" y="0"/>
                  </a:moveTo>
                  <a:cubicBezTo>
                    <a:pt x="652275" y="0"/>
                    <a:pt x="727664" y="16883"/>
                    <a:pt x="796233" y="47414"/>
                  </a:cubicBezTo>
                  <a:lnTo>
                    <a:pt x="866131" y="87354"/>
                  </a:lnTo>
                  <a:lnTo>
                    <a:pt x="859191" y="98327"/>
                  </a:lnTo>
                  <a:cubicBezTo>
                    <a:pt x="755473" y="297091"/>
                    <a:pt x="691322" y="571680"/>
                    <a:pt x="691322" y="874983"/>
                  </a:cubicBezTo>
                  <a:cubicBezTo>
                    <a:pt x="691322" y="950809"/>
                    <a:pt x="695332" y="1024840"/>
                    <a:pt x="702966" y="1096340"/>
                  </a:cubicBezTo>
                  <a:lnTo>
                    <a:pt x="717339" y="1185071"/>
                  </a:lnTo>
                  <a:lnTo>
                    <a:pt x="688649" y="1194446"/>
                  </a:lnTo>
                  <a:cubicBezTo>
                    <a:pt x="651339" y="1202483"/>
                    <a:pt x="612708" y="1206704"/>
                    <a:pt x="573141" y="1206704"/>
                  </a:cubicBezTo>
                  <a:cubicBezTo>
                    <a:pt x="256604" y="1206704"/>
                    <a:pt x="0" y="936574"/>
                    <a:pt x="0" y="603352"/>
                  </a:cubicBezTo>
                  <a:cubicBezTo>
                    <a:pt x="0" y="270130"/>
                    <a:pt x="256604" y="0"/>
                    <a:pt x="57314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月 823">
              <a:extLst>
                <a:ext uri="{FF2B5EF4-FFF2-40B4-BE49-F238E27FC236}">
                  <a16:creationId xmlns:a16="http://schemas.microsoft.com/office/drawing/2014/main" id="{C920C05C-AC7C-42FA-994E-858D4A3FFE71}"/>
                </a:ext>
              </a:extLst>
            </p:cNvPr>
            <p:cNvSpPr/>
            <p:nvPr/>
          </p:nvSpPr>
          <p:spPr>
            <a:xfrm>
              <a:off x="872856" y="1614056"/>
              <a:ext cx="644357" cy="867067"/>
            </a:xfrm>
            <a:custGeom>
              <a:avLst/>
              <a:gdLst/>
              <a:ahLst/>
              <a:cxnLst/>
              <a:rect l="l" t="t" r="r" b="b"/>
              <a:pathLst>
                <a:path w="435608" h="586168">
                  <a:moveTo>
                    <a:pt x="286452" y="0"/>
                  </a:moveTo>
                  <a:cubicBezTo>
                    <a:pt x="199276" y="192948"/>
                    <a:pt x="263638" y="433147"/>
                    <a:pt x="435608" y="556657"/>
                  </a:cubicBezTo>
                  <a:lnTo>
                    <a:pt x="435608" y="556658"/>
                  </a:lnTo>
                  <a:cubicBezTo>
                    <a:pt x="355652" y="578082"/>
                    <a:pt x="273439" y="556463"/>
                    <a:pt x="210751" y="504343"/>
                  </a:cubicBezTo>
                  <a:cubicBezTo>
                    <a:pt x="223970" y="533586"/>
                    <a:pt x="241477" y="560887"/>
                    <a:pt x="262179" y="586167"/>
                  </a:cubicBezTo>
                  <a:lnTo>
                    <a:pt x="262179" y="586168"/>
                  </a:lnTo>
                  <a:cubicBezTo>
                    <a:pt x="117382" y="586168"/>
                    <a:pt x="0" y="457160"/>
                    <a:pt x="0" y="298021"/>
                  </a:cubicBezTo>
                  <a:cubicBezTo>
                    <a:pt x="0" y="139406"/>
                    <a:pt x="116610" y="10724"/>
                    <a:pt x="260750" y="10033"/>
                  </a:cubicBezTo>
                  <a:cubicBezTo>
                    <a:pt x="268698" y="5310"/>
                    <a:pt x="277451" y="2412"/>
                    <a:pt x="28645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CD664516-69D1-47EE-B215-81CFCE448267}"/>
                </a:ext>
              </a:extLst>
            </p:cNvPr>
            <p:cNvGrpSpPr/>
            <p:nvPr/>
          </p:nvGrpSpPr>
          <p:grpSpPr>
            <a:xfrm flipH="1">
              <a:off x="1150932" y="1718221"/>
              <a:ext cx="153276" cy="354312"/>
              <a:chOff x="6178440" y="1752978"/>
              <a:chExt cx="214095" cy="354312"/>
            </a:xfrm>
          </p:grpSpPr>
          <p:sp>
            <p:nvSpPr>
              <p:cNvPr id="42" name="円/楕円 368">
                <a:extLst>
                  <a:ext uri="{FF2B5EF4-FFF2-40B4-BE49-F238E27FC236}">
                    <a16:creationId xmlns:a16="http://schemas.microsoft.com/office/drawing/2014/main" id="{16D5EF35-E491-4526-83BA-7D620893172F}"/>
                  </a:ext>
                </a:extLst>
              </p:cNvPr>
              <p:cNvSpPr/>
              <p:nvPr/>
            </p:nvSpPr>
            <p:spPr>
              <a:xfrm rot="900000" flipH="1">
                <a:off x="6178440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円/楕円 369">
                <a:extLst>
                  <a:ext uri="{FF2B5EF4-FFF2-40B4-BE49-F238E27FC236}">
                    <a16:creationId xmlns:a16="http://schemas.microsoft.com/office/drawing/2014/main" id="{87522E82-0352-4B19-81B9-6C7D615A871B}"/>
                  </a:ext>
                </a:extLst>
              </p:cNvPr>
              <p:cNvSpPr/>
              <p:nvPr/>
            </p:nvSpPr>
            <p:spPr>
              <a:xfrm rot="900000" flipH="1">
                <a:off x="6190866" y="1815794"/>
                <a:ext cx="145895" cy="24967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1" name="月 40">
              <a:extLst>
                <a:ext uri="{FF2B5EF4-FFF2-40B4-BE49-F238E27FC236}">
                  <a16:creationId xmlns:a16="http://schemas.microsoft.com/office/drawing/2014/main" id="{CEB7A9A2-BE39-4BD1-857B-5EF450E42DC1}"/>
                </a:ext>
              </a:extLst>
            </p:cNvPr>
            <p:cNvSpPr/>
            <p:nvPr/>
          </p:nvSpPr>
          <p:spPr>
            <a:xfrm>
              <a:off x="1174573" y="1138658"/>
              <a:ext cx="211603" cy="759136"/>
            </a:xfrm>
            <a:prstGeom prst="moon">
              <a:avLst>
                <a:gd name="adj" fmla="val 7168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230DF581-934D-4B41-91BD-6B336D3A87CE}"/>
              </a:ext>
            </a:extLst>
          </p:cNvPr>
          <p:cNvGrpSpPr/>
          <p:nvPr/>
        </p:nvGrpSpPr>
        <p:grpSpPr>
          <a:xfrm>
            <a:off x="7251775" y="1244191"/>
            <a:ext cx="1185637" cy="2302720"/>
            <a:chOff x="6558560" y="1244191"/>
            <a:chExt cx="1185637" cy="2302720"/>
          </a:xfrm>
        </p:grpSpPr>
        <p:sp>
          <p:nvSpPr>
            <p:cNvPr id="51" name="楕円 14">
              <a:extLst>
                <a:ext uri="{FF2B5EF4-FFF2-40B4-BE49-F238E27FC236}">
                  <a16:creationId xmlns:a16="http://schemas.microsoft.com/office/drawing/2014/main" id="{612D9025-926E-4AFA-9F3B-17D307AAD06E}"/>
                </a:ext>
              </a:extLst>
            </p:cNvPr>
            <p:cNvSpPr/>
            <p:nvPr/>
          </p:nvSpPr>
          <p:spPr>
            <a:xfrm rot="277557">
              <a:off x="7553601" y="1946313"/>
              <a:ext cx="86443" cy="162377"/>
            </a:xfrm>
            <a:custGeom>
              <a:avLst/>
              <a:gdLst>
                <a:gd name="connsiteX0" fmla="*/ 0 w 111397"/>
                <a:gd name="connsiteY0" fmla="*/ 34889 h 69777"/>
                <a:gd name="connsiteX1" fmla="*/ 55699 w 111397"/>
                <a:gd name="connsiteY1" fmla="*/ 0 h 69777"/>
                <a:gd name="connsiteX2" fmla="*/ 111398 w 111397"/>
                <a:gd name="connsiteY2" fmla="*/ 34889 h 69777"/>
                <a:gd name="connsiteX3" fmla="*/ 55699 w 111397"/>
                <a:gd name="connsiteY3" fmla="*/ 69778 h 69777"/>
                <a:gd name="connsiteX4" fmla="*/ 0 w 111397"/>
                <a:gd name="connsiteY4" fmla="*/ 34889 h 69777"/>
                <a:gd name="connsiteX0" fmla="*/ 2103 w 113501"/>
                <a:gd name="connsiteY0" fmla="*/ 96801 h 131690"/>
                <a:gd name="connsiteX1" fmla="*/ 29227 w 113501"/>
                <a:gd name="connsiteY1" fmla="*/ 0 h 131690"/>
                <a:gd name="connsiteX2" fmla="*/ 113501 w 113501"/>
                <a:gd name="connsiteY2" fmla="*/ 96801 h 131690"/>
                <a:gd name="connsiteX3" fmla="*/ 57802 w 113501"/>
                <a:gd name="connsiteY3" fmla="*/ 131690 h 131690"/>
                <a:gd name="connsiteX4" fmla="*/ 2103 w 113501"/>
                <a:gd name="connsiteY4" fmla="*/ 96801 h 131690"/>
                <a:gd name="connsiteX0" fmla="*/ 2104 w 113502"/>
                <a:gd name="connsiteY0" fmla="*/ 96801 h 119783"/>
                <a:gd name="connsiteX1" fmla="*/ 29228 w 113502"/>
                <a:gd name="connsiteY1" fmla="*/ 0 h 119783"/>
                <a:gd name="connsiteX2" fmla="*/ 113502 w 113502"/>
                <a:gd name="connsiteY2" fmla="*/ 96801 h 119783"/>
                <a:gd name="connsiteX3" fmla="*/ 57803 w 113502"/>
                <a:gd name="connsiteY3" fmla="*/ 119783 h 119783"/>
                <a:gd name="connsiteX4" fmla="*/ 2104 w 113502"/>
                <a:gd name="connsiteY4" fmla="*/ 96801 h 11978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2" h="138833">
                  <a:moveTo>
                    <a:pt x="2104" y="115851"/>
                  </a:moveTo>
                  <a:cubicBezTo>
                    <a:pt x="-2658" y="92712"/>
                    <a:pt x="-1534" y="0"/>
                    <a:pt x="29228" y="0"/>
                  </a:cubicBezTo>
                  <a:cubicBezTo>
                    <a:pt x="45702" y="28575"/>
                    <a:pt x="113502" y="96582"/>
                    <a:pt x="113502" y="115851"/>
                  </a:cubicBezTo>
                  <a:cubicBezTo>
                    <a:pt x="113502" y="135120"/>
                    <a:pt x="88565" y="138833"/>
                    <a:pt x="57803" y="138833"/>
                  </a:cubicBezTo>
                  <a:cubicBezTo>
                    <a:pt x="27041" y="138833"/>
                    <a:pt x="6866" y="138990"/>
                    <a:pt x="2104" y="11585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02A1C025-A0B0-4940-9B9B-6597871F1213}"/>
                </a:ext>
              </a:extLst>
            </p:cNvPr>
            <p:cNvSpPr/>
            <p:nvPr/>
          </p:nvSpPr>
          <p:spPr>
            <a:xfrm>
              <a:off x="6846563" y="1483070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" name="円/楕円 373">
              <a:extLst>
                <a:ext uri="{FF2B5EF4-FFF2-40B4-BE49-F238E27FC236}">
                  <a16:creationId xmlns:a16="http://schemas.microsoft.com/office/drawing/2014/main" id="{689E4508-8EF3-435C-A91F-07E93B503F89}"/>
                </a:ext>
              </a:extLst>
            </p:cNvPr>
            <p:cNvSpPr/>
            <p:nvPr/>
          </p:nvSpPr>
          <p:spPr>
            <a:xfrm rot="20700000">
              <a:off x="6558560" y="1244191"/>
              <a:ext cx="924212" cy="11001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51DF0432-AA50-41D9-B83B-A4661749F2E2}"/>
                </a:ext>
              </a:extLst>
            </p:cNvPr>
            <p:cNvSpPr/>
            <p:nvPr/>
          </p:nvSpPr>
          <p:spPr>
            <a:xfrm>
              <a:off x="6668973" y="1301163"/>
              <a:ext cx="942303" cy="1540655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7F93C9E7-0369-4B52-841B-21411DE68630}"/>
                </a:ext>
              </a:extLst>
            </p:cNvPr>
            <p:cNvSpPr/>
            <p:nvPr/>
          </p:nvSpPr>
          <p:spPr>
            <a:xfrm>
              <a:off x="6696385" y="2476776"/>
              <a:ext cx="992969" cy="1070135"/>
            </a:xfrm>
            <a:prstGeom prst="round2SameRect">
              <a:avLst>
                <a:gd name="adj1" fmla="val 33532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12C7734E-C000-46CA-873A-5F443244B342}"/>
                </a:ext>
              </a:extLst>
            </p:cNvPr>
            <p:cNvSpPr/>
            <p:nvPr/>
          </p:nvSpPr>
          <p:spPr>
            <a:xfrm>
              <a:off x="7396677" y="2617844"/>
              <a:ext cx="347520" cy="929066"/>
            </a:xfrm>
            <a:custGeom>
              <a:avLst/>
              <a:gdLst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8" fmla="*/ 208000 w 329444"/>
                <a:gd name="connsiteY8" fmla="*/ 6873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9" fmla="*/ 299440 w 329444"/>
                <a:gd name="connsiteY9" fmla="*/ 160174 h 880741"/>
                <a:gd name="connsiteX0" fmla="*/ 208000 w 329444"/>
                <a:gd name="connsiteY0" fmla="*/ 68734 h 880741"/>
                <a:gd name="connsiteX1" fmla="*/ 208000 w 329444"/>
                <a:gd name="connsiteY1" fmla="*/ 0 h 880741"/>
                <a:gd name="connsiteX2" fmla="*/ 228839 w 329444"/>
                <a:gd name="connsiteY2" fmla="*/ 4207 h 880741"/>
                <a:gd name="connsiteX3" fmla="*/ 329444 w 329444"/>
                <a:gd name="connsiteY3" fmla="*/ 155984 h 880741"/>
                <a:gd name="connsiteX4" fmla="*/ 329444 w 329444"/>
                <a:gd name="connsiteY4" fmla="*/ 880741 h 880741"/>
                <a:gd name="connsiteX5" fmla="*/ 0 w 329444"/>
                <a:gd name="connsiteY5" fmla="*/ 880741 h 880741"/>
                <a:gd name="connsiteX6" fmla="*/ 0 w 329444"/>
                <a:gd name="connsiteY6" fmla="*/ 155984 h 880741"/>
                <a:gd name="connsiteX7" fmla="*/ 12945 w 329444"/>
                <a:gd name="connsiteY7" fmla="*/ 91867 h 880741"/>
                <a:gd name="connsiteX8" fmla="*/ 28541 w 329444"/>
                <a:gd name="connsiteY8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  <a:gd name="connsiteX7" fmla="*/ 28541 w 329444"/>
                <a:gd name="connsiteY7" fmla="*/ 68734 h 880741"/>
                <a:gd name="connsiteX0" fmla="*/ 208000 w 329444"/>
                <a:gd name="connsiteY0" fmla="*/ 0 h 880741"/>
                <a:gd name="connsiteX1" fmla="*/ 228839 w 329444"/>
                <a:gd name="connsiteY1" fmla="*/ 4207 h 880741"/>
                <a:gd name="connsiteX2" fmla="*/ 329444 w 329444"/>
                <a:gd name="connsiteY2" fmla="*/ 155984 h 880741"/>
                <a:gd name="connsiteX3" fmla="*/ 329444 w 329444"/>
                <a:gd name="connsiteY3" fmla="*/ 880741 h 880741"/>
                <a:gd name="connsiteX4" fmla="*/ 0 w 329444"/>
                <a:gd name="connsiteY4" fmla="*/ 880741 h 880741"/>
                <a:gd name="connsiteX5" fmla="*/ 0 w 329444"/>
                <a:gd name="connsiteY5" fmla="*/ 155984 h 880741"/>
                <a:gd name="connsiteX6" fmla="*/ 12945 w 329444"/>
                <a:gd name="connsiteY6" fmla="*/ 91867 h 880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9444" h="880741">
                  <a:moveTo>
                    <a:pt x="208000" y="0"/>
                  </a:moveTo>
                  <a:lnTo>
                    <a:pt x="228839" y="4207"/>
                  </a:lnTo>
                  <a:cubicBezTo>
                    <a:pt x="287960" y="29213"/>
                    <a:pt x="329444" y="87754"/>
                    <a:pt x="329444" y="155984"/>
                  </a:cubicBezTo>
                  <a:lnTo>
                    <a:pt x="329444" y="880741"/>
                  </a:lnTo>
                  <a:lnTo>
                    <a:pt x="0" y="880741"/>
                  </a:lnTo>
                  <a:lnTo>
                    <a:pt x="0" y="155984"/>
                  </a:lnTo>
                  <a:cubicBezTo>
                    <a:pt x="0" y="133241"/>
                    <a:pt x="4609" y="111574"/>
                    <a:pt x="12945" y="91867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8EB230EE-BE6D-4FC8-AF9E-00B7C827CCDF}"/>
                </a:ext>
              </a:extLst>
            </p:cNvPr>
            <p:cNvSpPr/>
            <p:nvPr/>
          </p:nvSpPr>
          <p:spPr>
            <a:xfrm>
              <a:off x="6715760" y="2546350"/>
              <a:ext cx="693738" cy="387350"/>
            </a:xfrm>
            <a:custGeom>
              <a:avLst/>
              <a:gdLst>
                <a:gd name="connsiteX0" fmla="*/ 289956 w 722469"/>
                <a:gd name="connsiteY0" fmla="*/ 0 h 457462"/>
                <a:gd name="connsiteX1" fmla="*/ 617001 w 722469"/>
                <a:gd name="connsiteY1" fmla="*/ 0 h 457462"/>
                <a:gd name="connsiteX2" fmla="*/ 684105 w 722469"/>
                <a:gd name="connsiteY2" fmla="*/ 6765 h 457462"/>
                <a:gd name="connsiteX3" fmla="*/ 722469 w 722469"/>
                <a:gd name="connsiteY3" fmla="*/ 18674 h 457462"/>
                <a:gd name="connsiteX4" fmla="*/ 684994 w 722469"/>
                <a:gd name="connsiteY4" fmla="*/ 119463 h 457462"/>
                <a:gd name="connsiteX5" fmla="*/ 652490 w 722469"/>
                <a:gd name="connsiteY5" fmla="*/ 234432 h 457462"/>
                <a:gd name="connsiteX6" fmla="*/ 629030 w 722469"/>
                <a:gd name="connsiteY6" fmla="*/ 351582 h 457462"/>
                <a:gd name="connsiteX7" fmla="*/ 616565 w 722469"/>
                <a:gd name="connsiteY7" fmla="*/ 457462 h 457462"/>
                <a:gd name="connsiteX8" fmla="*/ 39310 w 722469"/>
                <a:gd name="connsiteY8" fmla="*/ 457462 h 457462"/>
                <a:gd name="connsiteX9" fmla="*/ 0 w 722469"/>
                <a:gd name="connsiteY9" fmla="*/ 172333 h 457462"/>
                <a:gd name="connsiteX10" fmla="*/ 13859 w 722469"/>
                <a:gd name="connsiteY10" fmla="*/ 146800 h 457462"/>
                <a:gd name="connsiteX11" fmla="*/ 289956 w 722469"/>
                <a:gd name="connsiteY11" fmla="*/ 0 h 4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2469" h="457462">
                  <a:moveTo>
                    <a:pt x="289956" y="0"/>
                  </a:moveTo>
                  <a:lnTo>
                    <a:pt x="617001" y="0"/>
                  </a:lnTo>
                  <a:cubicBezTo>
                    <a:pt x="639987" y="0"/>
                    <a:pt x="662430" y="2329"/>
                    <a:pt x="684105" y="6765"/>
                  </a:cubicBezTo>
                  <a:lnTo>
                    <a:pt x="722469" y="18674"/>
                  </a:lnTo>
                  <a:lnTo>
                    <a:pt x="684994" y="119463"/>
                  </a:lnTo>
                  <a:cubicBezTo>
                    <a:pt x="672991" y="156237"/>
                    <a:pt x="662075" y="194676"/>
                    <a:pt x="652490" y="234432"/>
                  </a:cubicBezTo>
                  <a:cubicBezTo>
                    <a:pt x="642905" y="274188"/>
                    <a:pt x="635104" y="313379"/>
                    <a:pt x="629030" y="351582"/>
                  </a:cubicBezTo>
                  <a:lnTo>
                    <a:pt x="616565" y="457462"/>
                  </a:lnTo>
                  <a:lnTo>
                    <a:pt x="39310" y="457462"/>
                  </a:lnTo>
                  <a:lnTo>
                    <a:pt x="0" y="172333"/>
                  </a:lnTo>
                  <a:lnTo>
                    <a:pt x="13859" y="146800"/>
                  </a:lnTo>
                  <a:cubicBezTo>
                    <a:pt x="73694" y="58231"/>
                    <a:pt x="175025" y="0"/>
                    <a:pt x="289956" y="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192ACA49-CFE0-4CB0-B5A2-5FACCE7C1630}"/>
                </a:ext>
              </a:extLst>
            </p:cNvPr>
            <p:cNvSpPr/>
            <p:nvPr/>
          </p:nvSpPr>
          <p:spPr>
            <a:xfrm>
              <a:off x="6722574" y="2461293"/>
              <a:ext cx="722469" cy="457462"/>
            </a:xfrm>
            <a:custGeom>
              <a:avLst/>
              <a:gdLst>
                <a:gd name="connsiteX0" fmla="*/ 289956 w 722469"/>
                <a:gd name="connsiteY0" fmla="*/ 0 h 457462"/>
                <a:gd name="connsiteX1" fmla="*/ 617001 w 722469"/>
                <a:gd name="connsiteY1" fmla="*/ 0 h 457462"/>
                <a:gd name="connsiteX2" fmla="*/ 684105 w 722469"/>
                <a:gd name="connsiteY2" fmla="*/ 6765 h 457462"/>
                <a:gd name="connsiteX3" fmla="*/ 722469 w 722469"/>
                <a:gd name="connsiteY3" fmla="*/ 18674 h 457462"/>
                <a:gd name="connsiteX4" fmla="*/ 684994 w 722469"/>
                <a:gd name="connsiteY4" fmla="*/ 119463 h 457462"/>
                <a:gd name="connsiteX5" fmla="*/ 652490 w 722469"/>
                <a:gd name="connsiteY5" fmla="*/ 234432 h 457462"/>
                <a:gd name="connsiteX6" fmla="*/ 629030 w 722469"/>
                <a:gd name="connsiteY6" fmla="*/ 351582 h 457462"/>
                <a:gd name="connsiteX7" fmla="*/ 616565 w 722469"/>
                <a:gd name="connsiteY7" fmla="*/ 457462 h 457462"/>
                <a:gd name="connsiteX8" fmla="*/ 39310 w 722469"/>
                <a:gd name="connsiteY8" fmla="*/ 457462 h 457462"/>
                <a:gd name="connsiteX9" fmla="*/ 0 w 722469"/>
                <a:gd name="connsiteY9" fmla="*/ 172333 h 457462"/>
                <a:gd name="connsiteX10" fmla="*/ 13859 w 722469"/>
                <a:gd name="connsiteY10" fmla="*/ 146800 h 457462"/>
                <a:gd name="connsiteX11" fmla="*/ 289956 w 722469"/>
                <a:gd name="connsiteY11" fmla="*/ 0 h 4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2469" h="457462">
                  <a:moveTo>
                    <a:pt x="289956" y="0"/>
                  </a:moveTo>
                  <a:lnTo>
                    <a:pt x="617001" y="0"/>
                  </a:lnTo>
                  <a:cubicBezTo>
                    <a:pt x="639987" y="0"/>
                    <a:pt x="662430" y="2329"/>
                    <a:pt x="684105" y="6765"/>
                  </a:cubicBezTo>
                  <a:lnTo>
                    <a:pt x="722469" y="18674"/>
                  </a:lnTo>
                  <a:lnTo>
                    <a:pt x="684994" y="119463"/>
                  </a:lnTo>
                  <a:cubicBezTo>
                    <a:pt x="672991" y="156237"/>
                    <a:pt x="662075" y="194676"/>
                    <a:pt x="652490" y="234432"/>
                  </a:cubicBezTo>
                  <a:cubicBezTo>
                    <a:pt x="642905" y="274188"/>
                    <a:pt x="635104" y="313379"/>
                    <a:pt x="629030" y="351582"/>
                  </a:cubicBezTo>
                  <a:lnTo>
                    <a:pt x="616565" y="457462"/>
                  </a:lnTo>
                  <a:lnTo>
                    <a:pt x="39310" y="457462"/>
                  </a:lnTo>
                  <a:lnTo>
                    <a:pt x="0" y="172333"/>
                  </a:lnTo>
                  <a:lnTo>
                    <a:pt x="13859" y="146800"/>
                  </a:lnTo>
                  <a:cubicBezTo>
                    <a:pt x="73694" y="58231"/>
                    <a:pt x="175025" y="0"/>
                    <a:pt x="289956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1BF58635-CD36-4E13-9BC6-90242680522E}"/>
                </a:ext>
              </a:extLst>
            </p:cNvPr>
            <p:cNvSpPr/>
            <p:nvPr/>
          </p:nvSpPr>
          <p:spPr>
            <a:xfrm>
              <a:off x="6753439" y="2470416"/>
              <a:ext cx="651474" cy="411739"/>
            </a:xfrm>
            <a:custGeom>
              <a:avLst/>
              <a:gdLst>
                <a:gd name="connsiteX0" fmla="*/ 620258 w 651474"/>
                <a:gd name="connsiteY0" fmla="*/ 0 h 411739"/>
                <a:gd name="connsiteX1" fmla="*/ 651474 w 651474"/>
                <a:gd name="connsiteY1" fmla="*/ 3147 h 411739"/>
                <a:gd name="connsiteX2" fmla="*/ 628024 w 651474"/>
                <a:gd name="connsiteY2" fmla="*/ 55511 h 411739"/>
                <a:gd name="connsiteX3" fmla="*/ 575529 w 651474"/>
                <a:gd name="connsiteY3" fmla="*/ 226589 h 411739"/>
                <a:gd name="connsiteX4" fmla="*/ 540759 w 651474"/>
                <a:gd name="connsiteY4" fmla="*/ 411739 h 411739"/>
                <a:gd name="connsiteX5" fmla="*/ 33310 w 651474"/>
                <a:gd name="connsiteY5" fmla="*/ 411739 h 411739"/>
                <a:gd name="connsiteX6" fmla="*/ 0 w 651474"/>
                <a:gd name="connsiteY6" fmla="*/ 122753 h 411739"/>
                <a:gd name="connsiteX7" fmla="*/ 25798 w 651474"/>
                <a:gd name="connsiteY7" fmla="*/ 92962 h 411739"/>
                <a:gd name="connsiteX8" fmla="*/ 56248 w 651474"/>
                <a:gd name="connsiteY8" fmla="*/ 383163 h 411739"/>
                <a:gd name="connsiteX9" fmla="*/ 515910 w 651474"/>
                <a:gd name="connsiteY9" fmla="*/ 383163 h 411739"/>
                <a:gd name="connsiteX10" fmla="*/ 547406 w 651474"/>
                <a:gd name="connsiteY10" fmla="*/ 198930 h 411739"/>
                <a:gd name="connsiteX11" fmla="*/ 616808 w 651474"/>
                <a:gd name="connsiteY11" fmla="*/ 8401 h 411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1474" h="411739">
                  <a:moveTo>
                    <a:pt x="620258" y="0"/>
                  </a:moveTo>
                  <a:lnTo>
                    <a:pt x="651474" y="3147"/>
                  </a:lnTo>
                  <a:lnTo>
                    <a:pt x="628024" y="55511"/>
                  </a:lnTo>
                  <a:cubicBezTo>
                    <a:pt x="609941" y="100457"/>
                    <a:pt x="592019" y="155598"/>
                    <a:pt x="575529" y="226589"/>
                  </a:cubicBezTo>
                  <a:cubicBezTo>
                    <a:pt x="542551" y="368573"/>
                    <a:pt x="555524" y="353197"/>
                    <a:pt x="540759" y="411739"/>
                  </a:cubicBezTo>
                  <a:lnTo>
                    <a:pt x="33310" y="411739"/>
                  </a:lnTo>
                  <a:lnTo>
                    <a:pt x="0" y="122753"/>
                  </a:lnTo>
                  <a:lnTo>
                    <a:pt x="25798" y="92962"/>
                  </a:lnTo>
                  <a:lnTo>
                    <a:pt x="56248" y="383163"/>
                  </a:lnTo>
                  <a:lnTo>
                    <a:pt x="515910" y="383163"/>
                  </a:lnTo>
                  <a:cubicBezTo>
                    <a:pt x="529285" y="324911"/>
                    <a:pt x="521398" y="282585"/>
                    <a:pt x="547406" y="198930"/>
                  </a:cubicBezTo>
                  <a:cubicBezTo>
                    <a:pt x="562036" y="151874"/>
                    <a:pt x="589795" y="76259"/>
                    <a:pt x="616808" y="8401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EF9EF6D8-B1F6-43EB-907F-BF0B73C0B4DD}"/>
                </a:ext>
              </a:extLst>
            </p:cNvPr>
            <p:cNvSpPr/>
            <p:nvPr/>
          </p:nvSpPr>
          <p:spPr>
            <a:xfrm>
              <a:off x="6604673" y="1254525"/>
              <a:ext cx="886953" cy="1073883"/>
            </a:xfrm>
            <a:custGeom>
              <a:avLst/>
              <a:gdLst>
                <a:gd name="connsiteX0" fmla="*/ 547025 w 886953"/>
                <a:gd name="connsiteY0" fmla="*/ 0 h 1073883"/>
                <a:gd name="connsiteX1" fmla="*/ 852872 w 886953"/>
                <a:gd name="connsiteY1" fmla="*/ 98348 h 1073883"/>
                <a:gd name="connsiteX2" fmla="*/ 886953 w 886953"/>
                <a:gd name="connsiteY2" fmla="*/ 127949 h 1073883"/>
                <a:gd name="connsiteX3" fmla="*/ 846020 w 886953"/>
                <a:gd name="connsiteY3" fmla="*/ 197738 h 1073883"/>
                <a:gd name="connsiteX4" fmla="*/ 685800 w 886953"/>
                <a:gd name="connsiteY4" fmla="*/ 997056 h 1073883"/>
                <a:gd name="connsiteX5" fmla="*/ 687230 w 886953"/>
                <a:gd name="connsiteY5" fmla="*/ 1043889 h 1073883"/>
                <a:gd name="connsiteX6" fmla="*/ 594842 w 886953"/>
                <a:gd name="connsiteY6" fmla="*/ 1038225 h 1073883"/>
                <a:gd name="connsiteX7" fmla="*/ 403996 w 886953"/>
                <a:gd name="connsiteY7" fmla="*/ 1049925 h 1073883"/>
                <a:gd name="connsiteX8" fmla="*/ 277077 w 886953"/>
                <a:gd name="connsiteY8" fmla="*/ 1073883 h 1073883"/>
                <a:gd name="connsiteX9" fmla="*/ 241178 w 886953"/>
                <a:gd name="connsiteY9" fmla="*/ 1053370 h 1073883"/>
                <a:gd name="connsiteX10" fmla="*/ 0 w 886953"/>
                <a:gd name="connsiteY10" fmla="*/ 575859 h 1073883"/>
                <a:gd name="connsiteX11" fmla="*/ 547025 w 886953"/>
                <a:gd name="connsiteY11" fmla="*/ 0 h 1073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6953" h="1073883">
                  <a:moveTo>
                    <a:pt x="547025" y="0"/>
                  </a:moveTo>
                  <a:cubicBezTo>
                    <a:pt x="660318" y="0"/>
                    <a:pt x="765566" y="36256"/>
                    <a:pt x="852872" y="98348"/>
                  </a:cubicBezTo>
                  <a:lnTo>
                    <a:pt x="886953" y="127949"/>
                  </a:lnTo>
                  <a:lnTo>
                    <a:pt x="846020" y="197738"/>
                  </a:lnTo>
                  <a:cubicBezTo>
                    <a:pt x="747028" y="402302"/>
                    <a:pt x="685800" y="684903"/>
                    <a:pt x="685800" y="997056"/>
                  </a:cubicBezTo>
                  <a:lnTo>
                    <a:pt x="687230" y="1043889"/>
                  </a:lnTo>
                  <a:lnTo>
                    <a:pt x="594842" y="1038225"/>
                  </a:lnTo>
                  <a:cubicBezTo>
                    <a:pt x="529468" y="1038225"/>
                    <a:pt x="465641" y="1042254"/>
                    <a:pt x="403996" y="1049925"/>
                  </a:cubicBezTo>
                  <a:lnTo>
                    <a:pt x="277077" y="1073883"/>
                  </a:lnTo>
                  <a:lnTo>
                    <a:pt x="241178" y="1053370"/>
                  </a:lnTo>
                  <a:cubicBezTo>
                    <a:pt x="95669" y="949884"/>
                    <a:pt x="0" y="774633"/>
                    <a:pt x="0" y="575859"/>
                  </a:cubicBezTo>
                  <a:cubicBezTo>
                    <a:pt x="0" y="257821"/>
                    <a:pt x="244911" y="0"/>
                    <a:pt x="54702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F273313-A6A5-4BE2-ADC9-CFCD1B420A95}"/>
                </a:ext>
              </a:extLst>
            </p:cNvPr>
            <p:cNvGrpSpPr/>
            <p:nvPr/>
          </p:nvGrpSpPr>
          <p:grpSpPr>
            <a:xfrm flipH="1">
              <a:off x="7213765" y="1718221"/>
              <a:ext cx="197609" cy="354312"/>
              <a:chOff x="6178440" y="1752978"/>
              <a:chExt cx="214095" cy="354312"/>
            </a:xfrm>
          </p:grpSpPr>
          <p:sp>
            <p:nvSpPr>
              <p:cNvPr id="71" name="円/楕円 368">
                <a:extLst>
                  <a:ext uri="{FF2B5EF4-FFF2-40B4-BE49-F238E27FC236}">
                    <a16:creationId xmlns:a16="http://schemas.microsoft.com/office/drawing/2014/main" id="{D17869FB-F2CB-4B88-85B7-531C13BE03E3}"/>
                  </a:ext>
                </a:extLst>
              </p:cNvPr>
              <p:cNvSpPr/>
              <p:nvPr/>
            </p:nvSpPr>
            <p:spPr>
              <a:xfrm rot="900000" flipH="1">
                <a:off x="6178440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円/楕円 369">
                <a:extLst>
                  <a:ext uri="{FF2B5EF4-FFF2-40B4-BE49-F238E27FC236}">
                    <a16:creationId xmlns:a16="http://schemas.microsoft.com/office/drawing/2014/main" id="{B1EF1861-D0DA-4DA6-BE18-0F2CACD6F013}"/>
                  </a:ext>
                </a:extLst>
              </p:cNvPr>
              <p:cNvSpPr/>
              <p:nvPr/>
            </p:nvSpPr>
            <p:spPr>
              <a:xfrm rot="900000" flipH="1">
                <a:off x="6190866" y="1815794"/>
                <a:ext cx="145895" cy="24967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69006C1-DD9E-49D5-AAB7-FDD280EF6A93}"/>
                </a:ext>
              </a:extLst>
            </p:cNvPr>
            <p:cNvSpPr/>
            <p:nvPr/>
          </p:nvSpPr>
          <p:spPr>
            <a:xfrm>
              <a:off x="6681392" y="1263650"/>
              <a:ext cx="955189" cy="346348"/>
            </a:xfrm>
            <a:custGeom>
              <a:avLst/>
              <a:gdLst>
                <a:gd name="connsiteX0" fmla="*/ 425823 w 851646"/>
                <a:gd name="connsiteY0" fmla="*/ 0 h 312616"/>
                <a:gd name="connsiteX1" fmla="*/ 827162 w 851646"/>
                <a:gd name="connsiteY1" fmla="*/ 241124 h 312616"/>
                <a:gd name="connsiteX2" fmla="*/ 851646 w 851646"/>
                <a:gd name="connsiteY2" fmla="*/ 312616 h 312616"/>
                <a:gd name="connsiteX3" fmla="*/ 846055 w 851646"/>
                <a:gd name="connsiteY3" fmla="*/ 310192 h 312616"/>
                <a:gd name="connsiteX4" fmla="*/ 425823 w 851646"/>
                <a:gd name="connsiteY4" fmla="*/ 242767 h 312616"/>
                <a:gd name="connsiteX5" fmla="*/ 5592 w 851646"/>
                <a:gd name="connsiteY5" fmla="*/ 310192 h 312616"/>
                <a:gd name="connsiteX6" fmla="*/ 0 w 851646"/>
                <a:gd name="connsiteY6" fmla="*/ 312616 h 312616"/>
                <a:gd name="connsiteX7" fmla="*/ 24484 w 851646"/>
                <a:gd name="connsiteY7" fmla="*/ 241124 h 312616"/>
                <a:gd name="connsiteX8" fmla="*/ 425823 w 851646"/>
                <a:gd name="connsiteY8" fmla="*/ 0 h 312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1646" h="312616">
                  <a:moveTo>
                    <a:pt x="425823" y="0"/>
                  </a:moveTo>
                  <a:cubicBezTo>
                    <a:pt x="606242" y="0"/>
                    <a:pt x="761040" y="99426"/>
                    <a:pt x="827162" y="241124"/>
                  </a:cubicBezTo>
                  <a:lnTo>
                    <a:pt x="851646" y="312616"/>
                  </a:lnTo>
                  <a:lnTo>
                    <a:pt x="846055" y="310192"/>
                  </a:lnTo>
                  <a:cubicBezTo>
                    <a:pt x="726097" y="267624"/>
                    <a:pt x="581486" y="242767"/>
                    <a:pt x="425823" y="242767"/>
                  </a:cubicBezTo>
                  <a:cubicBezTo>
                    <a:pt x="270160" y="242767"/>
                    <a:pt x="125549" y="267624"/>
                    <a:pt x="5592" y="310192"/>
                  </a:cubicBezTo>
                  <a:lnTo>
                    <a:pt x="0" y="312616"/>
                  </a:lnTo>
                  <a:lnTo>
                    <a:pt x="24484" y="241124"/>
                  </a:lnTo>
                  <a:cubicBezTo>
                    <a:pt x="90607" y="99426"/>
                    <a:pt x="245405" y="0"/>
                    <a:pt x="42582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7CAA7B1B-CB6E-46D9-90C3-B1596C392E12}"/>
                </a:ext>
              </a:extLst>
            </p:cNvPr>
            <p:cNvSpPr/>
            <p:nvPr/>
          </p:nvSpPr>
          <p:spPr>
            <a:xfrm>
              <a:off x="7337412" y="1483070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3D8EC7AE-49C0-42DB-AA45-D3EBE24ED45D}"/>
                </a:ext>
              </a:extLst>
            </p:cNvPr>
            <p:cNvGrpSpPr/>
            <p:nvPr/>
          </p:nvGrpSpPr>
          <p:grpSpPr>
            <a:xfrm flipH="1">
              <a:off x="7484268" y="1651003"/>
              <a:ext cx="107713" cy="369308"/>
              <a:chOff x="5490891" y="1651003"/>
              <a:chExt cx="237635" cy="369308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ACEAA952-899B-4B54-9BFB-FD4DCB6073DD}"/>
                  </a:ext>
                </a:extLst>
              </p:cNvPr>
              <p:cNvGrpSpPr/>
              <p:nvPr/>
            </p:nvGrpSpPr>
            <p:grpSpPr>
              <a:xfrm>
                <a:off x="5490891" y="1752844"/>
                <a:ext cx="204959" cy="267467"/>
                <a:chOff x="2896919" y="3691681"/>
                <a:chExt cx="138000" cy="203092"/>
              </a:xfrm>
            </p:grpSpPr>
            <p:sp>
              <p:nvSpPr>
                <p:cNvPr id="67" name="円/楕円 333">
                  <a:extLst>
                    <a:ext uri="{FF2B5EF4-FFF2-40B4-BE49-F238E27FC236}">
                      <a16:creationId xmlns:a16="http://schemas.microsoft.com/office/drawing/2014/main" id="{867A0673-F2CD-4052-B873-882CE2841E69}"/>
                    </a:ext>
                  </a:extLst>
                </p:cNvPr>
                <p:cNvSpPr/>
                <p:nvPr/>
              </p:nvSpPr>
              <p:spPr>
                <a:xfrm>
                  <a:off x="2896919" y="3691681"/>
                  <a:ext cx="138000" cy="17934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円/楕円 334">
                  <a:extLst>
                    <a:ext uri="{FF2B5EF4-FFF2-40B4-BE49-F238E27FC236}">
                      <a16:creationId xmlns:a16="http://schemas.microsoft.com/office/drawing/2014/main" id="{2C8EE84B-843C-473E-B331-AE37B1382C91}"/>
                    </a:ext>
                  </a:extLst>
                </p:cNvPr>
                <p:cNvSpPr/>
                <p:nvPr/>
              </p:nvSpPr>
              <p:spPr>
                <a:xfrm>
                  <a:off x="2896919" y="3715432"/>
                  <a:ext cx="138000" cy="17934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円/楕円 335">
                  <a:extLst>
                    <a:ext uri="{FF2B5EF4-FFF2-40B4-BE49-F238E27FC236}">
                      <a16:creationId xmlns:a16="http://schemas.microsoft.com/office/drawing/2014/main" id="{0873FDC1-42DB-4869-A13D-BE98B10AFB6B}"/>
                    </a:ext>
                  </a:extLst>
                </p:cNvPr>
                <p:cNvSpPr/>
                <p:nvPr/>
              </p:nvSpPr>
              <p:spPr>
                <a:xfrm>
                  <a:off x="2900630" y="3743002"/>
                  <a:ext cx="80235" cy="11048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円/楕円 335">
                  <a:extLst>
                    <a:ext uri="{FF2B5EF4-FFF2-40B4-BE49-F238E27FC236}">
                      <a16:creationId xmlns:a16="http://schemas.microsoft.com/office/drawing/2014/main" id="{63406582-5DB6-4D25-A5A1-9D5B30AA931D}"/>
                    </a:ext>
                  </a:extLst>
                </p:cNvPr>
                <p:cNvSpPr/>
                <p:nvPr/>
              </p:nvSpPr>
              <p:spPr>
                <a:xfrm>
                  <a:off x="2925355" y="3755422"/>
                  <a:ext cx="30784" cy="46321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6" name="円/楕円 27">
                <a:extLst>
                  <a:ext uri="{FF2B5EF4-FFF2-40B4-BE49-F238E27FC236}">
                    <a16:creationId xmlns:a16="http://schemas.microsoft.com/office/drawing/2014/main" id="{197C896F-E48E-4505-8453-FD44A97FB663}"/>
                  </a:ext>
                </a:extLst>
              </p:cNvPr>
              <p:cNvSpPr/>
              <p:nvPr/>
            </p:nvSpPr>
            <p:spPr>
              <a:xfrm rot="10800000">
                <a:off x="5504762" y="1651003"/>
                <a:ext cx="223764" cy="3965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638E05D3-ACD3-497C-84F7-0487C5ADB3F0}"/>
              </a:ext>
            </a:extLst>
          </p:cNvPr>
          <p:cNvGrpSpPr/>
          <p:nvPr/>
        </p:nvGrpSpPr>
        <p:grpSpPr>
          <a:xfrm>
            <a:off x="1408376" y="4242537"/>
            <a:ext cx="1106929" cy="2161796"/>
            <a:chOff x="715161" y="4242537"/>
            <a:chExt cx="1106929" cy="2161796"/>
          </a:xfrm>
        </p:grpSpPr>
        <p:sp>
          <p:nvSpPr>
            <p:cNvPr id="74" name="楕円 14">
              <a:extLst>
                <a:ext uri="{FF2B5EF4-FFF2-40B4-BE49-F238E27FC236}">
                  <a16:creationId xmlns:a16="http://schemas.microsoft.com/office/drawing/2014/main" id="{AD6F0B87-D848-4BC5-AC95-6260D10182D5}"/>
                </a:ext>
              </a:extLst>
            </p:cNvPr>
            <p:cNvSpPr/>
            <p:nvPr/>
          </p:nvSpPr>
          <p:spPr>
            <a:xfrm rot="277557">
              <a:off x="1670587" y="4911222"/>
              <a:ext cx="88894" cy="167054"/>
            </a:xfrm>
            <a:custGeom>
              <a:avLst/>
              <a:gdLst>
                <a:gd name="connsiteX0" fmla="*/ 0 w 111397"/>
                <a:gd name="connsiteY0" fmla="*/ 34889 h 69777"/>
                <a:gd name="connsiteX1" fmla="*/ 55699 w 111397"/>
                <a:gd name="connsiteY1" fmla="*/ 0 h 69777"/>
                <a:gd name="connsiteX2" fmla="*/ 111398 w 111397"/>
                <a:gd name="connsiteY2" fmla="*/ 34889 h 69777"/>
                <a:gd name="connsiteX3" fmla="*/ 55699 w 111397"/>
                <a:gd name="connsiteY3" fmla="*/ 69778 h 69777"/>
                <a:gd name="connsiteX4" fmla="*/ 0 w 111397"/>
                <a:gd name="connsiteY4" fmla="*/ 34889 h 69777"/>
                <a:gd name="connsiteX0" fmla="*/ 2103 w 113501"/>
                <a:gd name="connsiteY0" fmla="*/ 96801 h 131690"/>
                <a:gd name="connsiteX1" fmla="*/ 29227 w 113501"/>
                <a:gd name="connsiteY1" fmla="*/ 0 h 131690"/>
                <a:gd name="connsiteX2" fmla="*/ 113501 w 113501"/>
                <a:gd name="connsiteY2" fmla="*/ 96801 h 131690"/>
                <a:gd name="connsiteX3" fmla="*/ 57802 w 113501"/>
                <a:gd name="connsiteY3" fmla="*/ 131690 h 131690"/>
                <a:gd name="connsiteX4" fmla="*/ 2103 w 113501"/>
                <a:gd name="connsiteY4" fmla="*/ 96801 h 131690"/>
                <a:gd name="connsiteX0" fmla="*/ 2104 w 113502"/>
                <a:gd name="connsiteY0" fmla="*/ 96801 h 119783"/>
                <a:gd name="connsiteX1" fmla="*/ 29228 w 113502"/>
                <a:gd name="connsiteY1" fmla="*/ 0 h 119783"/>
                <a:gd name="connsiteX2" fmla="*/ 113502 w 113502"/>
                <a:gd name="connsiteY2" fmla="*/ 96801 h 119783"/>
                <a:gd name="connsiteX3" fmla="*/ 57803 w 113502"/>
                <a:gd name="connsiteY3" fmla="*/ 119783 h 119783"/>
                <a:gd name="connsiteX4" fmla="*/ 2104 w 113502"/>
                <a:gd name="connsiteY4" fmla="*/ 96801 h 11978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2" h="138833">
                  <a:moveTo>
                    <a:pt x="2104" y="115851"/>
                  </a:moveTo>
                  <a:cubicBezTo>
                    <a:pt x="-2658" y="92712"/>
                    <a:pt x="-1534" y="0"/>
                    <a:pt x="29228" y="0"/>
                  </a:cubicBezTo>
                  <a:cubicBezTo>
                    <a:pt x="45702" y="28575"/>
                    <a:pt x="113502" y="96582"/>
                    <a:pt x="113502" y="115851"/>
                  </a:cubicBezTo>
                  <a:cubicBezTo>
                    <a:pt x="113502" y="135120"/>
                    <a:pt x="88565" y="138833"/>
                    <a:pt x="57803" y="138833"/>
                  </a:cubicBezTo>
                  <a:cubicBezTo>
                    <a:pt x="27041" y="138833"/>
                    <a:pt x="6866" y="138990"/>
                    <a:pt x="2104" y="11585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円/楕円 217">
              <a:extLst>
                <a:ext uri="{FF2B5EF4-FFF2-40B4-BE49-F238E27FC236}">
                  <a16:creationId xmlns:a16="http://schemas.microsoft.com/office/drawing/2014/main" id="{D4106562-381C-495D-BCE7-B97F168C13D5}"/>
                </a:ext>
              </a:extLst>
            </p:cNvPr>
            <p:cNvSpPr/>
            <p:nvPr/>
          </p:nvSpPr>
          <p:spPr>
            <a:xfrm>
              <a:off x="715161" y="4252913"/>
              <a:ext cx="932664" cy="98107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" name="円/楕円 217">
              <a:extLst>
                <a:ext uri="{FF2B5EF4-FFF2-40B4-BE49-F238E27FC236}">
                  <a16:creationId xmlns:a16="http://schemas.microsoft.com/office/drawing/2014/main" id="{9136FB20-E729-4FE5-A53A-B89C92124E85}"/>
                </a:ext>
              </a:extLst>
            </p:cNvPr>
            <p:cNvSpPr/>
            <p:nvPr/>
          </p:nvSpPr>
          <p:spPr>
            <a:xfrm>
              <a:off x="1028700" y="4276726"/>
              <a:ext cx="719138" cy="6429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906C3596-9C42-470B-8696-6EFF858D5CF8}"/>
                </a:ext>
              </a:extLst>
            </p:cNvPr>
            <p:cNvSpPr/>
            <p:nvPr/>
          </p:nvSpPr>
          <p:spPr>
            <a:xfrm>
              <a:off x="833651" y="4286327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E884AB01-FDCE-4093-83EC-342FAA06C0C0}"/>
                </a:ext>
              </a:extLst>
            </p:cNvPr>
            <p:cNvGrpSpPr/>
            <p:nvPr/>
          </p:nvGrpSpPr>
          <p:grpSpPr>
            <a:xfrm>
              <a:off x="843397" y="5388407"/>
              <a:ext cx="978693" cy="1015926"/>
              <a:chOff x="1161470" y="5388407"/>
              <a:chExt cx="978693" cy="1015926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8C0EF431-4A52-4738-9DCB-7B9EE00A0C33}"/>
                  </a:ext>
                </a:extLst>
              </p:cNvPr>
              <p:cNvSpPr/>
              <p:nvPr/>
            </p:nvSpPr>
            <p:spPr>
              <a:xfrm>
                <a:off x="1161470" y="5388407"/>
                <a:ext cx="954993" cy="1015926"/>
              </a:xfrm>
              <a:custGeom>
                <a:avLst/>
                <a:gdLst>
                  <a:gd name="connsiteX0" fmla="*/ 620246 w 954993"/>
                  <a:gd name="connsiteY0" fmla="*/ 0 h 1015926"/>
                  <a:gd name="connsiteX1" fmla="*/ 688090 w 954993"/>
                  <a:gd name="connsiteY1" fmla="*/ 21060 h 1015926"/>
                  <a:gd name="connsiteX2" fmla="*/ 954993 w 954993"/>
                  <a:gd name="connsiteY2" fmla="*/ 423723 h 1015926"/>
                  <a:gd name="connsiteX3" fmla="*/ 954993 w 954993"/>
                  <a:gd name="connsiteY3" fmla="*/ 1015926 h 1015926"/>
                  <a:gd name="connsiteX4" fmla="*/ 0 w 954993"/>
                  <a:gd name="connsiteY4" fmla="*/ 1015926 h 1015926"/>
                  <a:gd name="connsiteX5" fmla="*/ 0 w 954993"/>
                  <a:gd name="connsiteY5" fmla="*/ 423723 h 1015926"/>
                  <a:gd name="connsiteX6" fmla="*/ 266903 w 954993"/>
                  <a:gd name="connsiteY6" fmla="*/ 21060 h 1015926"/>
                  <a:gd name="connsiteX7" fmla="*/ 321341 w 954993"/>
                  <a:gd name="connsiteY7" fmla="*/ 4162 h 1015926"/>
                  <a:gd name="connsiteX8" fmla="*/ 337917 w 954993"/>
                  <a:gd name="connsiteY8" fmla="*/ 5749 h 1015926"/>
                  <a:gd name="connsiteX9" fmla="*/ 449067 w 954993"/>
                  <a:gd name="connsiteY9" fmla="*/ 9206 h 1015926"/>
                  <a:gd name="connsiteX10" fmla="*/ 560218 w 954993"/>
                  <a:gd name="connsiteY10" fmla="*/ 5749 h 101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4993" h="1015926">
                    <a:moveTo>
                      <a:pt x="620246" y="0"/>
                    </a:moveTo>
                    <a:lnTo>
                      <a:pt x="688090" y="21060"/>
                    </a:lnTo>
                    <a:cubicBezTo>
                      <a:pt x="844938" y="87401"/>
                      <a:pt x="954993" y="242710"/>
                      <a:pt x="954993" y="423723"/>
                    </a:cubicBezTo>
                    <a:lnTo>
                      <a:pt x="954993" y="1015926"/>
                    </a:lnTo>
                    <a:lnTo>
                      <a:pt x="0" y="1015926"/>
                    </a:lnTo>
                    <a:lnTo>
                      <a:pt x="0" y="423723"/>
                    </a:lnTo>
                    <a:cubicBezTo>
                      <a:pt x="0" y="242710"/>
                      <a:pt x="110055" y="87401"/>
                      <a:pt x="266903" y="21060"/>
                    </a:cubicBezTo>
                    <a:lnTo>
                      <a:pt x="321341" y="4162"/>
                    </a:lnTo>
                    <a:lnTo>
                      <a:pt x="337917" y="5749"/>
                    </a:lnTo>
                    <a:cubicBezTo>
                      <a:pt x="373819" y="8016"/>
                      <a:pt x="410993" y="9206"/>
                      <a:pt x="449067" y="9206"/>
                    </a:cubicBezTo>
                    <a:cubicBezTo>
                      <a:pt x="487142" y="9206"/>
                      <a:pt x="524315" y="8016"/>
                      <a:pt x="560218" y="5749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AECCA890-BAB3-43E9-98CD-61FA80EE6503}"/>
                  </a:ext>
                </a:extLst>
              </p:cNvPr>
              <p:cNvSpPr/>
              <p:nvPr/>
            </p:nvSpPr>
            <p:spPr>
              <a:xfrm>
                <a:off x="1824982" y="5561718"/>
                <a:ext cx="315181" cy="842613"/>
              </a:xfrm>
              <a:custGeom>
                <a:avLst/>
                <a:gdLst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8" fmla="*/ 208000 w 329444"/>
                  <a:gd name="connsiteY8" fmla="*/ 6873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9" fmla="*/ 299440 w 329444"/>
                  <a:gd name="connsiteY9" fmla="*/ 16017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9444" h="880741">
                    <a:moveTo>
                      <a:pt x="208000" y="0"/>
                    </a:moveTo>
                    <a:lnTo>
                      <a:pt x="228839" y="4207"/>
                    </a:lnTo>
                    <a:cubicBezTo>
                      <a:pt x="287960" y="29213"/>
                      <a:pt x="329444" y="87754"/>
                      <a:pt x="329444" y="155984"/>
                    </a:cubicBezTo>
                    <a:lnTo>
                      <a:pt x="329444" y="880741"/>
                    </a:lnTo>
                    <a:lnTo>
                      <a:pt x="0" y="880741"/>
                    </a:lnTo>
                    <a:lnTo>
                      <a:pt x="0" y="155984"/>
                    </a:lnTo>
                    <a:cubicBezTo>
                      <a:pt x="0" y="133241"/>
                      <a:pt x="4609" y="111574"/>
                      <a:pt x="12945" y="91867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68A7C1AA-C6B2-41B9-9F2B-4D982AE1EBAD}"/>
                </a:ext>
              </a:extLst>
            </p:cNvPr>
            <p:cNvSpPr/>
            <p:nvPr/>
          </p:nvSpPr>
          <p:spPr>
            <a:xfrm>
              <a:off x="775055" y="4242537"/>
              <a:ext cx="765876" cy="984373"/>
            </a:xfrm>
            <a:custGeom>
              <a:avLst/>
              <a:gdLst>
                <a:gd name="connsiteX0" fmla="*/ 506800 w 765876"/>
                <a:gd name="connsiteY0" fmla="*/ 0 h 984373"/>
                <a:gd name="connsiteX1" fmla="*/ 704069 w 765876"/>
                <a:gd name="connsiteY1" fmla="*/ 41926 h 984373"/>
                <a:gd name="connsiteX2" fmla="*/ 765876 w 765876"/>
                <a:gd name="connsiteY2" fmla="*/ 77243 h 984373"/>
                <a:gd name="connsiteX3" fmla="*/ 759739 w 765876"/>
                <a:gd name="connsiteY3" fmla="*/ 86946 h 984373"/>
                <a:gd name="connsiteX4" fmla="*/ 611301 w 765876"/>
                <a:gd name="connsiteY4" fmla="*/ 773704 h 984373"/>
                <a:gd name="connsiteX5" fmla="*/ 621598 w 765876"/>
                <a:gd name="connsiteY5" fmla="*/ 969439 h 984373"/>
                <a:gd name="connsiteX6" fmla="*/ 623880 w 765876"/>
                <a:gd name="connsiteY6" fmla="*/ 983527 h 984373"/>
                <a:gd name="connsiteX7" fmla="*/ 440215 w 765876"/>
                <a:gd name="connsiteY7" fmla="*/ 975035 h 984373"/>
                <a:gd name="connsiteX8" fmla="*/ 238250 w 765876"/>
                <a:gd name="connsiteY8" fmla="*/ 984373 h 984373"/>
                <a:gd name="connsiteX9" fmla="*/ 223443 w 765876"/>
                <a:gd name="connsiteY9" fmla="*/ 975912 h 984373"/>
                <a:gd name="connsiteX10" fmla="*/ 0 w 765876"/>
                <a:gd name="connsiteY10" fmla="*/ 533514 h 984373"/>
                <a:gd name="connsiteX11" fmla="*/ 506800 w 765876"/>
                <a:gd name="connsiteY11" fmla="*/ 0 h 984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5876" h="984373">
                  <a:moveTo>
                    <a:pt x="506800" y="0"/>
                  </a:moveTo>
                  <a:cubicBezTo>
                    <a:pt x="576774" y="0"/>
                    <a:pt x="643437" y="14929"/>
                    <a:pt x="704069" y="41926"/>
                  </a:cubicBezTo>
                  <a:lnTo>
                    <a:pt x="765876" y="77243"/>
                  </a:lnTo>
                  <a:lnTo>
                    <a:pt x="759739" y="86946"/>
                  </a:lnTo>
                  <a:cubicBezTo>
                    <a:pt x="668027" y="262703"/>
                    <a:pt x="611301" y="505508"/>
                    <a:pt x="611301" y="773704"/>
                  </a:cubicBezTo>
                  <a:cubicBezTo>
                    <a:pt x="611301" y="840753"/>
                    <a:pt x="614847" y="906215"/>
                    <a:pt x="621598" y="969439"/>
                  </a:cubicBezTo>
                  <a:lnTo>
                    <a:pt x="623880" y="983527"/>
                  </a:lnTo>
                  <a:lnTo>
                    <a:pt x="440215" y="975035"/>
                  </a:lnTo>
                  <a:lnTo>
                    <a:pt x="238250" y="984373"/>
                  </a:lnTo>
                  <a:lnTo>
                    <a:pt x="223443" y="975912"/>
                  </a:lnTo>
                  <a:cubicBezTo>
                    <a:pt x="88634" y="880036"/>
                    <a:pt x="0" y="717671"/>
                    <a:pt x="0" y="533514"/>
                  </a:cubicBezTo>
                  <a:cubicBezTo>
                    <a:pt x="0" y="238863"/>
                    <a:pt x="226902" y="0"/>
                    <a:pt x="5068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0A878244-B376-492C-9C85-7459C8BFF6BB}"/>
                </a:ext>
              </a:extLst>
            </p:cNvPr>
            <p:cNvGrpSpPr/>
            <p:nvPr/>
          </p:nvGrpSpPr>
          <p:grpSpPr>
            <a:xfrm>
              <a:off x="1249476" y="5024025"/>
              <a:ext cx="222842" cy="932275"/>
              <a:chOff x="235226" y="3428999"/>
              <a:chExt cx="261600" cy="1094420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B5BE7A1-0D92-4887-9D87-E6072EDCF4EA}"/>
                  </a:ext>
                </a:extLst>
              </p:cNvPr>
              <p:cNvSpPr/>
              <p:nvPr/>
            </p:nvSpPr>
            <p:spPr>
              <a:xfrm>
                <a:off x="294397" y="3428999"/>
                <a:ext cx="143258" cy="1094420"/>
              </a:xfrm>
              <a:custGeom>
                <a:avLst/>
                <a:gdLst>
                  <a:gd name="connsiteX0" fmla="*/ 71629 w 143258"/>
                  <a:gd name="connsiteY0" fmla="*/ 0 h 1094420"/>
                  <a:gd name="connsiteX1" fmla="*/ 139659 w 143258"/>
                  <a:gd name="connsiteY1" fmla="*/ 89243 h 1094420"/>
                  <a:gd name="connsiteX2" fmla="*/ 102552 w 143258"/>
                  <a:gd name="connsiteY2" fmla="*/ 167545 h 1094420"/>
                  <a:gd name="connsiteX3" fmla="*/ 139659 w 143258"/>
                  <a:gd name="connsiteY3" fmla="*/ 245846 h 1094420"/>
                  <a:gd name="connsiteX4" fmla="*/ 102553 w 143258"/>
                  <a:gd name="connsiteY4" fmla="*/ 324147 h 1094420"/>
                  <a:gd name="connsiteX5" fmla="*/ 139659 w 143258"/>
                  <a:gd name="connsiteY5" fmla="*/ 402447 h 1094420"/>
                  <a:gd name="connsiteX6" fmla="*/ 119733 w 143258"/>
                  <a:gd name="connsiteY6" fmla="*/ 465552 h 1094420"/>
                  <a:gd name="connsiteX7" fmla="*/ 94602 w 143258"/>
                  <a:gd name="connsiteY7" fmla="*/ 479208 h 1094420"/>
                  <a:gd name="connsiteX8" fmla="*/ 119733 w 143258"/>
                  <a:gd name="connsiteY8" fmla="*/ 492864 h 1094420"/>
                  <a:gd name="connsiteX9" fmla="*/ 139659 w 143258"/>
                  <a:gd name="connsiteY9" fmla="*/ 555968 h 1094420"/>
                  <a:gd name="connsiteX10" fmla="*/ 102552 w 143258"/>
                  <a:gd name="connsiteY10" fmla="*/ 634270 h 1094420"/>
                  <a:gd name="connsiteX11" fmla="*/ 139659 w 143258"/>
                  <a:gd name="connsiteY11" fmla="*/ 712571 h 1094420"/>
                  <a:gd name="connsiteX12" fmla="*/ 102553 w 143258"/>
                  <a:gd name="connsiteY12" fmla="*/ 790872 h 1094420"/>
                  <a:gd name="connsiteX13" fmla="*/ 139659 w 143258"/>
                  <a:gd name="connsiteY13" fmla="*/ 869172 h 1094420"/>
                  <a:gd name="connsiteX14" fmla="*/ 119733 w 143258"/>
                  <a:gd name="connsiteY14" fmla="*/ 932277 h 1094420"/>
                  <a:gd name="connsiteX15" fmla="*/ 91290 w 143258"/>
                  <a:gd name="connsiteY15" fmla="*/ 947733 h 1094420"/>
                  <a:gd name="connsiteX16" fmla="*/ 143258 w 143258"/>
                  <a:gd name="connsiteY16" fmla="*/ 1094420 h 1094420"/>
                  <a:gd name="connsiteX17" fmla="*/ 0 w 143258"/>
                  <a:gd name="connsiteY17" fmla="*/ 1094420 h 1094420"/>
                  <a:gd name="connsiteX18" fmla="*/ 51968 w 143258"/>
                  <a:gd name="connsiteY18" fmla="*/ 947733 h 1094420"/>
                  <a:gd name="connsiteX19" fmla="*/ 23525 w 143258"/>
                  <a:gd name="connsiteY19" fmla="*/ 932277 h 1094420"/>
                  <a:gd name="connsiteX20" fmla="*/ 3599 w 143258"/>
                  <a:gd name="connsiteY20" fmla="*/ 869172 h 1094420"/>
                  <a:gd name="connsiteX21" fmla="*/ 40706 w 143258"/>
                  <a:gd name="connsiteY21" fmla="*/ 790872 h 1094420"/>
                  <a:gd name="connsiteX22" fmla="*/ 3599 w 143258"/>
                  <a:gd name="connsiteY22" fmla="*/ 712571 h 1094420"/>
                  <a:gd name="connsiteX23" fmla="*/ 40707 w 143258"/>
                  <a:gd name="connsiteY23" fmla="*/ 634270 h 1094420"/>
                  <a:gd name="connsiteX24" fmla="*/ 3599 w 143258"/>
                  <a:gd name="connsiteY24" fmla="*/ 555968 h 1094420"/>
                  <a:gd name="connsiteX25" fmla="*/ 23525 w 143258"/>
                  <a:gd name="connsiteY25" fmla="*/ 492864 h 1094420"/>
                  <a:gd name="connsiteX26" fmla="*/ 48656 w 143258"/>
                  <a:gd name="connsiteY26" fmla="*/ 479208 h 1094420"/>
                  <a:gd name="connsiteX27" fmla="*/ 23525 w 143258"/>
                  <a:gd name="connsiteY27" fmla="*/ 465552 h 1094420"/>
                  <a:gd name="connsiteX28" fmla="*/ 3599 w 143258"/>
                  <a:gd name="connsiteY28" fmla="*/ 402447 h 1094420"/>
                  <a:gd name="connsiteX29" fmla="*/ 40706 w 143258"/>
                  <a:gd name="connsiteY29" fmla="*/ 324147 h 1094420"/>
                  <a:gd name="connsiteX30" fmla="*/ 3599 w 143258"/>
                  <a:gd name="connsiteY30" fmla="*/ 245846 h 1094420"/>
                  <a:gd name="connsiteX31" fmla="*/ 40707 w 143258"/>
                  <a:gd name="connsiteY31" fmla="*/ 167545 h 1094420"/>
                  <a:gd name="connsiteX32" fmla="*/ 3599 w 143258"/>
                  <a:gd name="connsiteY32" fmla="*/ 89243 h 1094420"/>
                  <a:gd name="connsiteX33" fmla="*/ 71629 w 143258"/>
                  <a:gd name="connsiteY33" fmla="*/ 0 h 1094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43258" h="1094420">
                    <a:moveTo>
                      <a:pt x="71629" y="0"/>
                    </a:moveTo>
                    <a:cubicBezTo>
                      <a:pt x="109200" y="0"/>
                      <a:pt x="139659" y="39955"/>
                      <a:pt x="139659" y="89243"/>
                    </a:cubicBezTo>
                    <a:cubicBezTo>
                      <a:pt x="139659" y="123716"/>
                      <a:pt x="124760" y="153623"/>
                      <a:pt x="102552" y="167545"/>
                    </a:cubicBezTo>
                    <a:cubicBezTo>
                      <a:pt x="124760" y="181468"/>
                      <a:pt x="139659" y="211373"/>
                      <a:pt x="139659" y="245846"/>
                    </a:cubicBezTo>
                    <a:cubicBezTo>
                      <a:pt x="139659" y="280319"/>
                      <a:pt x="124760" y="310225"/>
                      <a:pt x="102553" y="324147"/>
                    </a:cubicBezTo>
                    <a:cubicBezTo>
                      <a:pt x="124760" y="338069"/>
                      <a:pt x="139659" y="367976"/>
                      <a:pt x="139659" y="402447"/>
                    </a:cubicBezTo>
                    <a:cubicBezTo>
                      <a:pt x="139659" y="427091"/>
                      <a:pt x="132044" y="449402"/>
                      <a:pt x="119733" y="465552"/>
                    </a:cubicBezTo>
                    <a:lnTo>
                      <a:pt x="94602" y="479208"/>
                    </a:lnTo>
                    <a:lnTo>
                      <a:pt x="119733" y="492864"/>
                    </a:lnTo>
                    <a:cubicBezTo>
                      <a:pt x="132044" y="509014"/>
                      <a:pt x="139659" y="531324"/>
                      <a:pt x="139659" y="555968"/>
                    </a:cubicBezTo>
                    <a:cubicBezTo>
                      <a:pt x="139659" y="590441"/>
                      <a:pt x="124760" y="620348"/>
                      <a:pt x="102552" y="634270"/>
                    </a:cubicBezTo>
                    <a:cubicBezTo>
                      <a:pt x="124760" y="648193"/>
                      <a:pt x="139659" y="678098"/>
                      <a:pt x="139659" y="712571"/>
                    </a:cubicBezTo>
                    <a:cubicBezTo>
                      <a:pt x="139659" y="747044"/>
                      <a:pt x="124760" y="776949"/>
                      <a:pt x="102553" y="790872"/>
                    </a:cubicBezTo>
                    <a:cubicBezTo>
                      <a:pt x="124760" y="804794"/>
                      <a:pt x="139659" y="834701"/>
                      <a:pt x="139659" y="869172"/>
                    </a:cubicBezTo>
                    <a:cubicBezTo>
                      <a:pt x="139659" y="893816"/>
                      <a:pt x="132044" y="916127"/>
                      <a:pt x="119733" y="932277"/>
                    </a:cubicBezTo>
                    <a:lnTo>
                      <a:pt x="91290" y="947733"/>
                    </a:lnTo>
                    <a:lnTo>
                      <a:pt x="143258" y="1094420"/>
                    </a:lnTo>
                    <a:lnTo>
                      <a:pt x="0" y="1094420"/>
                    </a:lnTo>
                    <a:lnTo>
                      <a:pt x="51968" y="947733"/>
                    </a:lnTo>
                    <a:lnTo>
                      <a:pt x="23525" y="932277"/>
                    </a:lnTo>
                    <a:cubicBezTo>
                      <a:pt x="11214" y="916127"/>
                      <a:pt x="3599" y="893816"/>
                      <a:pt x="3599" y="869172"/>
                    </a:cubicBezTo>
                    <a:cubicBezTo>
                      <a:pt x="3599" y="834701"/>
                      <a:pt x="18498" y="804794"/>
                      <a:pt x="40706" y="790872"/>
                    </a:cubicBezTo>
                    <a:cubicBezTo>
                      <a:pt x="18498" y="776949"/>
                      <a:pt x="3599" y="747044"/>
                      <a:pt x="3599" y="712571"/>
                    </a:cubicBezTo>
                    <a:cubicBezTo>
                      <a:pt x="3599" y="678098"/>
                      <a:pt x="18499" y="648193"/>
                      <a:pt x="40707" y="634270"/>
                    </a:cubicBezTo>
                    <a:cubicBezTo>
                      <a:pt x="18499" y="620348"/>
                      <a:pt x="3599" y="590441"/>
                      <a:pt x="3599" y="555968"/>
                    </a:cubicBezTo>
                    <a:cubicBezTo>
                      <a:pt x="3599" y="531324"/>
                      <a:pt x="11214" y="509014"/>
                      <a:pt x="23525" y="492864"/>
                    </a:cubicBezTo>
                    <a:lnTo>
                      <a:pt x="48656" y="479208"/>
                    </a:lnTo>
                    <a:lnTo>
                      <a:pt x="23525" y="465552"/>
                    </a:lnTo>
                    <a:cubicBezTo>
                      <a:pt x="11214" y="449402"/>
                      <a:pt x="3599" y="427091"/>
                      <a:pt x="3599" y="402447"/>
                    </a:cubicBezTo>
                    <a:cubicBezTo>
                      <a:pt x="3599" y="367976"/>
                      <a:pt x="18498" y="338069"/>
                      <a:pt x="40706" y="324147"/>
                    </a:cubicBezTo>
                    <a:cubicBezTo>
                      <a:pt x="18498" y="310225"/>
                      <a:pt x="3599" y="280319"/>
                      <a:pt x="3599" y="245846"/>
                    </a:cubicBezTo>
                    <a:cubicBezTo>
                      <a:pt x="3599" y="211373"/>
                      <a:pt x="18499" y="181468"/>
                      <a:pt x="40707" y="167545"/>
                    </a:cubicBezTo>
                    <a:cubicBezTo>
                      <a:pt x="18499" y="153623"/>
                      <a:pt x="3599" y="123716"/>
                      <a:pt x="3599" y="89243"/>
                    </a:cubicBezTo>
                    <a:cubicBezTo>
                      <a:pt x="3599" y="39955"/>
                      <a:pt x="34058" y="0"/>
                      <a:pt x="7162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9A47EAF-D47C-4BF4-AB83-731EA234E871}"/>
                  </a:ext>
                </a:extLst>
              </p:cNvPr>
              <p:cNvSpPr/>
              <p:nvPr/>
            </p:nvSpPr>
            <p:spPr>
              <a:xfrm>
                <a:off x="235226" y="4318253"/>
                <a:ext cx="261600" cy="143260"/>
              </a:xfrm>
              <a:custGeom>
                <a:avLst/>
                <a:gdLst>
                  <a:gd name="connsiteX0" fmla="*/ 0 w 261600"/>
                  <a:gd name="connsiteY0" fmla="*/ 0 h 143260"/>
                  <a:gd name="connsiteX1" fmla="*/ 106558 w 261600"/>
                  <a:gd name="connsiteY1" fmla="*/ 37752 h 143260"/>
                  <a:gd name="connsiteX2" fmla="*/ 110884 w 261600"/>
                  <a:gd name="connsiteY2" fmla="*/ 27310 h 143260"/>
                  <a:gd name="connsiteX3" fmla="*/ 137637 w 261600"/>
                  <a:gd name="connsiteY3" fmla="*/ 16228 h 143260"/>
                  <a:gd name="connsiteX4" fmla="*/ 164391 w 261600"/>
                  <a:gd name="connsiteY4" fmla="*/ 27310 h 143260"/>
                  <a:gd name="connsiteX5" fmla="*/ 166966 w 261600"/>
                  <a:gd name="connsiteY5" fmla="*/ 33528 h 143260"/>
                  <a:gd name="connsiteX6" fmla="*/ 261600 w 261600"/>
                  <a:gd name="connsiteY6" fmla="*/ 1 h 143260"/>
                  <a:gd name="connsiteX7" fmla="*/ 261600 w 261600"/>
                  <a:gd name="connsiteY7" fmla="*/ 143260 h 143260"/>
                  <a:gd name="connsiteX8" fmla="*/ 155546 w 261600"/>
                  <a:gd name="connsiteY8" fmla="*/ 105687 h 143260"/>
                  <a:gd name="connsiteX9" fmla="*/ 137636 w 261600"/>
                  <a:gd name="connsiteY9" fmla="*/ 113105 h 143260"/>
                  <a:gd name="connsiteX10" fmla="*/ 137637 w 261600"/>
                  <a:gd name="connsiteY10" fmla="*/ 113104 h 143260"/>
                  <a:gd name="connsiteX11" fmla="*/ 113424 w 261600"/>
                  <a:gd name="connsiteY11" fmla="*/ 103075 h 143260"/>
                  <a:gd name="connsiteX12" fmla="*/ 0 w 261600"/>
                  <a:gd name="connsiteY12" fmla="*/ 143259 h 143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1600" h="143260">
                    <a:moveTo>
                      <a:pt x="0" y="0"/>
                    </a:moveTo>
                    <a:lnTo>
                      <a:pt x="106558" y="37752"/>
                    </a:lnTo>
                    <a:lnTo>
                      <a:pt x="110884" y="27310"/>
                    </a:lnTo>
                    <a:cubicBezTo>
                      <a:pt x="117730" y="20463"/>
                      <a:pt x="127189" y="16228"/>
                      <a:pt x="137637" y="16228"/>
                    </a:cubicBezTo>
                    <a:cubicBezTo>
                      <a:pt x="148085" y="16228"/>
                      <a:pt x="157544" y="20463"/>
                      <a:pt x="164391" y="27310"/>
                    </a:cubicBezTo>
                    <a:lnTo>
                      <a:pt x="166966" y="33528"/>
                    </a:lnTo>
                    <a:lnTo>
                      <a:pt x="261600" y="1"/>
                    </a:lnTo>
                    <a:lnTo>
                      <a:pt x="261600" y="143260"/>
                    </a:lnTo>
                    <a:lnTo>
                      <a:pt x="155546" y="105687"/>
                    </a:lnTo>
                    <a:lnTo>
                      <a:pt x="137636" y="113105"/>
                    </a:lnTo>
                    <a:lnTo>
                      <a:pt x="137637" y="113104"/>
                    </a:lnTo>
                    <a:lnTo>
                      <a:pt x="113424" y="103075"/>
                    </a:lnTo>
                    <a:lnTo>
                      <a:pt x="0" y="14325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77174A86-066E-4052-8767-A4495DFF82C9}"/>
                </a:ext>
              </a:extLst>
            </p:cNvPr>
            <p:cNvGrpSpPr/>
            <p:nvPr/>
          </p:nvGrpSpPr>
          <p:grpSpPr>
            <a:xfrm flipH="1">
              <a:off x="1281294" y="4698686"/>
              <a:ext cx="158940" cy="345754"/>
              <a:chOff x="6178440" y="1752978"/>
              <a:chExt cx="214095" cy="354312"/>
            </a:xfrm>
          </p:grpSpPr>
          <p:sp>
            <p:nvSpPr>
              <p:cNvPr id="90" name="円/楕円 368">
                <a:extLst>
                  <a:ext uri="{FF2B5EF4-FFF2-40B4-BE49-F238E27FC236}">
                    <a16:creationId xmlns:a16="http://schemas.microsoft.com/office/drawing/2014/main" id="{FFB5D5AA-D3F3-4746-83F3-17A16899856B}"/>
                  </a:ext>
                </a:extLst>
              </p:cNvPr>
              <p:cNvSpPr/>
              <p:nvPr/>
            </p:nvSpPr>
            <p:spPr>
              <a:xfrm rot="900000" flipH="1">
                <a:off x="6178440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369">
                <a:extLst>
                  <a:ext uri="{FF2B5EF4-FFF2-40B4-BE49-F238E27FC236}">
                    <a16:creationId xmlns:a16="http://schemas.microsoft.com/office/drawing/2014/main" id="{D43387B9-F40D-4278-A531-7FE3B09099FF}"/>
                  </a:ext>
                </a:extLst>
              </p:cNvPr>
              <p:cNvSpPr/>
              <p:nvPr/>
            </p:nvSpPr>
            <p:spPr>
              <a:xfrm rot="900000" flipH="1">
                <a:off x="6190866" y="1815794"/>
                <a:ext cx="145895" cy="24967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1785DD2D-6C4D-4DC2-A7DF-BDE38896E55D}"/>
                </a:ext>
              </a:extLst>
            </p:cNvPr>
            <p:cNvGrpSpPr/>
            <p:nvPr/>
          </p:nvGrpSpPr>
          <p:grpSpPr>
            <a:xfrm>
              <a:off x="869424" y="5024025"/>
              <a:ext cx="222842" cy="932275"/>
              <a:chOff x="235226" y="3428999"/>
              <a:chExt cx="261600" cy="1094420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CE5CAAE5-71C4-424E-8227-F9BE9E1A1E51}"/>
                  </a:ext>
                </a:extLst>
              </p:cNvPr>
              <p:cNvSpPr/>
              <p:nvPr/>
            </p:nvSpPr>
            <p:spPr>
              <a:xfrm>
                <a:off x="294397" y="3428999"/>
                <a:ext cx="143258" cy="1094420"/>
              </a:xfrm>
              <a:custGeom>
                <a:avLst/>
                <a:gdLst>
                  <a:gd name="connsiteX0" fmla="*/ 71629 w 143258"/>
                  <a:gd name="connsiteY0" fmla="*/ 0 h 1094420"/>
                  <a:gd name="connsiteX1" fmla="*/ 139659 w 143258"/>
                  <a:gd name="connsiteY1" fmla="*/ 89243 h 1094420"/>
                  <a:gd name="connsiteX2" fmla="*/ 102552 w 143258"/>
                  <a:gd name="connsiteY2" fmla="*/ 167545 h 1094420"/>
                  <a:gd name="connsiteX3" fmla="*/ 139659 w 143258"/>
                  <a:gd name="connsiteY3" fmla="*/ 245846 h 1094420"/>
                  <a:gd name="connsiteX4" fmla="*/ 102553 w 143258"/>
                  <a:gd name="connsiteY4" fmla="*/ 324147 h 1094420"/>
                  <a:gd name="connsiteX5" fmla="*/ 139659 w 143258"/>
                  <a:gd name="connsiteY5" fmla="*/ 402447 h 1094420"/>
                  <a:gd name="connsiteX6" fmla="*/ 119733 w 143258"/>
                  <a:gd name="connsiteY6" fmla="*/ 465552 h 1094420"/>
                  <a:gd name="connsiteX7" fmla="*/ 94602 w 143258"/>
                  <a:gd name="connsiteY7" fmla="*/ 479208 h 1094420"/>
                  <a:gd name="connsiteX8" fmla="*/ 119733 w 143258"/>
                  <a:gd name="connsiteY8" fmla="*/ 492864 h 1094420"/>
                  <a:gd name="connsiteX9" fmla="*/ 139659 w 143258"/>
                  <a:gd name="connsiteY9" fmla="*/ 555968 h 1094420"/>
                  <a:gd name="connsiteX10" fmla="*/ 102552 w 143258"/>
                  <a:gd name="connsiteY10" fmla="*/ 634270 h 1094420"/>
                  <a:gd name="connsiteX11" fmla="*/ 139659 w 143258"/>
                  <a:gd name="connsiteY11" fmla="*/ 712571 h 1094420"/>
                  <a:gd name="connsiteX12" fmla="*/ 102553 w 143258"/>
                  <a:gd name="connsiteY12" fmla="*/ 790872 h 1094420"/>
                  <a:gd name="connsiteX13" fmla="*/ 139659 w 143258"/>
                  <a:gd name="connsiteY13" fmla="*/ 869172 h 1094420"/>
                  <a:gd name="connsiteX14" fmla="*/ 119733 w 143258"/>
                  <a:gd name="connsiteY14" fmla="*/ 932277 h 1094420"/>
                  <a:gd name="connsiteX15" fmla="*/ 91290 w 143258"/>
                  <a:gd name="connsiteY15" fmla="*/ 947733 h 1094420"/>
                  <a:gd name="connsiteX16" fmla="*/ 143258 w 143258"/>
                  <a:gd name="connsiteY16" fmla="*/ 1094420 h 1094420"/>
                  <a:gd name="connsiteX17" fmla="*/ 0 w 143258"/>
                  <a:gd name="connsiteY17" fmla="*/ 1094420 h 1094420"/>
                  <a:gd name="connsiteX18" fmla="*/ 51968 w 143258"/>
                  <a:gd name="connsiteY18" fmla="*/ 947733 h 1094420"/>
                  <a:gd name="connsiteX19" fmla="*/ 23525 w 143258"/>
                  <a:gd name="connsiteY19" fmla="*/ 932277 h 1094420"/>
                  <a:gd name="connsiteX20" fmla="*/ 3599 w 143258"/>
                  <a:gd name="connsiteY20" fmla="*/ 869172 h 1094420"/>
                  <a:gd name="connsiteX21" fmla="*/ 40706 w 143258"/>
                  <a:gd name="connsiteY21" fmla="*/ 790872 h 1094420"/>
                  <a:gd name="connsiteX22" fmla="*/ 3599 w 143258"/>
                  <a:gd name="connsiteY22" fmla="*/ 712571 h 1094420"/>
                  <a:gd name="connsiteX23" fmla="*/ 40707 w 143258"/>
                  <a:gd name="connsiteY23" fmla="*/ 634270 h 1094420"/>
                  <a:gd name="connsiteX24" fmla="*/ 3599 w 143258"/>
                  <a:gd name="connsiteY24" fmla="*/ 555968 h 1094420"/>
                  <a:gd name="connsiteX25" fmla="*/ 23525 w 143258"/>
                  <a:gd name="connsiteY25" fmla="*/ 492864 h 1094420"/>
                  <a:gd name="connsiteX26" fmla="*/ 48656 w 143258"/>
                  <a:gd name="connsiteY26" fmla="*/ 479208 h 1094420"/>
                  <a:gd name="connsiteX27" fmla="*/ 23525 w 143258"/>
                  <a:gd name="connsiteY27" fmla="*/ 465552 h 1094420"/>
                  <a:gd name="connsiteX28" fmla="*/ 3599 w 143258"/>
                  <a:gd name="connsiteY28" fmla="*/ 402447 h 1094420"/>
                  <a:gd name="connsiteX29" fmla="*/ 40706 w 143258"/>
                  <a:gd name="connsiteY29" fmla="*/ 324147 h 1094420"/>
                  <a:gd name="connsiteX30" fmla="*/ 3599 w 143258"/>
                  <a:gd name="connsiteY30" fmla="*/ 245846 h 1094420"/>
                  <a:gd name="connsiteX31" fmla="*/ 40707 w 143258"/>
                  <a:gd name="connsiteY31" fmla="*/ 167545 h 1094420"/>
                  <a:gd name="connsiteX32" fmla="*/ 3599 w 143258"/>
                  <a:gd name="connsiteY32" fmla="*/ 89243 h 1094420"/>
                  <a:gd name="connsiteX33" fmla="*/ 71629 w 143258"/>
                  <a:gd name="connsiteY33" fmla="*/ 0 h 1094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43258" h="1094420">
                    <a:moveTo>
                      <a:pt x="71629" y="0"/>
                    </a:moveTo>
                    <a:cubicBezTo>
                      <a:pt x="109200" y="0"/>
                      <a:pt x="139659" y="39955"/>
                      <a:pt x="139659" y="89243"/>
                    </a:cubicBezTo>
                    <a:cubicBezTo>
                      <a:pt x="139659" y="123716"/>
                      <a:pt x="124760" y="153623"/>
                      <a:pt x="102552" y="167545"/>
                    </a:cubicBezTo>
                    <a:cubicBezTo>
                      <a:pt x="124760" y="181468"/>
                      <a:pt x="139659" y="211373"/>
                      <a:pt x="139659" y="245846"/>
                    </a:cubicBezTo>
                    <a:cubicBezTo>
                      <a:pt x="139659" y="280319"/>
                      <a:pt x="124760" y="310225"/>
                      <a:pt x="102553" y="324147"/>
                    </a:cubicBezTo>
                    <a:cubicBezTo>
                      <a:pt x="124760" y="338069"/>
                      <a:pt x="139659" y="367976"/>
                      <a:pt x="139659" y="402447"/>
                    </a:cubicBezTo>
                    <a:cubicBezTo>
                      <a:pt x="139659" y="427091"/>
                      <a:pt x="132044" y="449402"/>
                      <a:pt x="119733" y="465552"/>
                    </a:cubicBezTo>
                    <a:lnTo>
                      <a:pt x="94602" y="479208"/>
                    </a:lnTo>
                    <a:lnTo>
                      <a:pt x="119733" y="492864"/>
                    </a:lnTo>
                    <a:cubicBezTo>
                      <a:pt x="132044" y="509014"/>
                      <a:pt x="139659" y="531324"/>
                      <a:pt x="139659" y="555968"/>
                    </a:cubicBezTo>
                    <a:cubicBezTo>
                      <a:pt x="139659" y="590441"/>
                      <a:pt x="124760" y="620348"/>
                      <a:pt x="102552" y="634270"/>
                    </a:cubicBezTo>
                    <a:cubicBezTo>
                      <a:pt x="124760" y="648193"/>
                      <a:pt x="139659" y="678098"/>
                      <a:pt x="139659" y="712571"/>
                    </a:cubicBezTo>
                    <a:cubicBezTo>
                      <a:pt x="139659" y="747044"/>
                      <a:pt x="124760" y="776949"/>
                      <a:pt x="102553" y="790872"/>
                    </a:cubicBezTo>
                    <a:cubicBezTo>
                      <a:pt x="124760" y="804794"/>
                      <a:pt x="139659" y="834701"/>
                      <a:pt x="139659" y="869172"/>
                    </a:cubicBezTo>
                    <a:cubicBezTo>
                      <a:pt x="139659" y="893816"/>
                      <a:pt x="132044" y="916127"/>
                      <a:pt x="119733" y="932277"/>
                    </a:cubicBezTo>
                    <a:lnTo>
                      <a:pt x="91290" y="947733"/>
                    </a:lnTo>
                    <a:lnTo>
                      <a:pt x="143258" y="1094420"/>
                    </a:lnTo>
                    <a:lnTo>
                      <a:pt x="0" y="1094420"/>
                    </a:lnTo>
                    <a:lnTo>
                      <a:pt x="51968" y="947733"/>
                    </a:lnTo>
                    <a:lnTo>
                      <a:pt x="23525" y="932277"/>
                    </a:lnTo>
                    <a:cubicBezTo>
                      <a:pt x="11214" y="916127"/>
                      <a:pt x="3599" y="893816"/>
                      <a:pt x="3599" y="869172"/>
                    </a:cubicBezTo>
                    <a:cubicBezTo>
                      <a:pt x="3599" y="834701"/>
                      <a:pt x="18498" y="804794"/>
                      <a:pt x="40706" y="790872"/>
                    </a:cubicBezTo>
                    <a:cubicBezTo>
                      <a:pt x="18498" y="776949"/>
                      <a:pt x="3599" y="747044"/>
                      <a:pt x="3599" y="712571"/>
                    </a:cubicBezTo>
                    <a:cubicBezTo>
                      <a:pt x="3599" y="678098"/>
                      <a:pt x="18499" y="648193"/>
                      <a:pt x="40707" y="634270"/>
                    </a:cubicBezTo>
                    <a:cubicBezTo>
                      <a:pt x="18499" y="620348"/>
                      <a:pt x="3599" y="590441"/>
                      <a:pt x="3599" y="555968"/>
                    </a:cubicBezTo>
                    <a:cubicBezTo>
                      <a:pt x="3599" y="531324"/>
                      <a:pt x="11214" y="509014"/>
                      <a:pt x="23525" y="492864"/>
                    </a:cubicBezTo>
                    <a:lnTo>
                      <a:pt x="48656" y="479208"/>
                    </a:lnTo>
                    <a:lnTo>
                      <a:pt x="23525" y="465552"/>
                    </a:lnTo>
                    <a:cubicBezTo>
                      <a:pt x="11214" y="449402"/>
                      <a:pt x="3599" y="427091"/>
                      <a:pt x="3599" y="402447"/>
                    </a:cubicBezTo>
                    <a:cubicBezTo>
                      <a:pt x="3599" y="367976"/>
                      <a:pt x="18498" y="338069"/>
                      <a:pt x="40706" y="324147"/>
                    </a:cubicBezTo>
                    <a:cubicBezTo>
                      <a:pt x="18498" y="310225"/>
                      <a:pt x="3599" y="280319"/>
                      <a:pt x="3599" y="245846"/>
                    </a:cubicBezTo>
                    <a:cubicBezTo>
                      <a:pt x="3599" y="211373"/>
                      <a:pt x="18499" y="181468"/>
                      <a:pt x="40707" y="167545"/>
                    </a:cubicBezTo>
                    <a:cubicBezTo>
                      <a:pt x="18499" y="153623"/>
                      <a:pt x="3599" y="123716"/>
                      <a:pt x="3599" y="89243"/>
                    </a:cubicBezTo>
                    <a:cubicBezTo>
                      <a:pt x="3599" y="39955"/>
                      <a:pt x="34058" y="0"/>
                      <a:pt x="7162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D57EE2DD-7639-407F-92C1-C4F6DEFD3A3D}"/>
                  </a:ext>
                </a:extLst>
              </p:cNvPr>
              <p:cNvSpPr/>
              <p:nvPr/>
            </p:nvSpPr>
            <p:spPr>
              <a:xfrm>
                <a:off x="235226" y="4318253"/>
                <a:ext cx="261600" cy="143260"/>
              </a:xfrm>
              <a:custGeom>
                <a:avLst/>
                <a:gdLst>
                  <a:gd name="connsiteX0" fmla="*/ 0 w 261600"/>
                  <a:gd name="connsiteY0" fmla="*/ 0 h 143260"/>
                  <a:gd name="connsiteX1" fmla="*/ 106558 w 261600"/>
                  <a:gd name="connsiteY1" fmla="*/ 37752 h 143260"/>
                  <a:gd name="connsiteX2" fmla="*/ 110884 w 261600"/>
                  <a:gd name="connsiteY2" fmla="*/ 27310 h 143260"/>
                  <a:gd name="connsiteX3" fmla="*/ 137637 w 261600"/>
                  <a:gd name="connsiteY3" fmla="*/ 16228 h 143260"/>
                  <a:gd name="connsiteX4" fmla="*/ 164391 w 261600"/>
                  <a:gd name="connsiteY4" fmla="*/ 27310 h 143260"/>
                  <a:gd name="connsiteX5" fmla="*/ 166966 w 261600"/>
                  <a:gd name="connsiteY5" fmla="*/ 33528 h 143260"/>
                  <a:gd name="connsiteX6" fmla="*/ 261600 w 261600"/>
                  <a:gd name="connsiteY6" fmla="*/ 1 h 143260"/>
                  <a:gd name="connsiteX7" fmla="*/ 261600 w 261600"/>
                  <a:gd name="connsiteY7" fmla="*/ 143260 h 143260"/>
                  <a:gd name="connsiteX8" fmla="*/ 155546 w 261600"/>
                  <a:gd name="connsiteY8" fmla="*/ 105687 h 143260"/>
                  <a:gd name="connsiteX9" fmla="*/ 137636 w 261600"/>
                  <a:gd name="connsiteY9" fmla="*/ 113105 h 143260"/>
                  <a:gd name="connsiteX10" fmla="*/ 137637 w 261600"/>
                  <a:gd name="connsiteY10" fmla="*/ 113104 h 143260"/>
                  <a:gd name="connsiteX11" fmla="*/ 113424 w 261600"/>
                  <a:gd name="connsiteY11" fmla="*/ 103075 h 143260"/>
                  <a:gd name="connsiteX12" fmla="*/ 0 w 261600"/>
                  <a:gd name="connsiteY12" fmla="*/ 143259 h 143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1600" h="143260">
                    <a:moveTo>
                      <a:pt x="0" y="0"/>
                    </a:moveTo>
                    <a:lnTo>
                      <a:pt x="106558" y="37752"/>
                    </a:lnTo>
                    <a:lnTo>
                      <a:pt x="110884" y="27310"/>
                    </a:lnTo>
                    <a:cubicBezTo>
                      <a:pt x="117730" y="20463"/>
                      <a:pt x="127189" y="16228"/>
                      <a:pt x="137637" y="16228"/>
                    </a:cubicBezTo>
                    <a:cubicBezTo>
                      <a:pt x="148085" y="16228"/>
                      <a:pt x="157544" y="20463"/>
                      <a:pt x="164391" y="27310"/>
                    </a:cubicBezTo>
                    <a:lnTo>
                      <a:pt x="166966" y="33528"/>
                    </a:lnTo>
                    <a:lnTo>
                      <a:pt x="261600" y="1"/>
                    </a:lnTo>
                    <a:lnTo>
                      <a:pt x="261600" y="143260"/>
                    </a:lnTo>
                    <a:lnTo>
                      <a:pt x="155546" y="105687"/>
                    </a:lnTo>
                    <a:lnTo>
                      <a:pt x="137636" y="113105"/>
                    </a:lnTo>
                    <a:lnTo>
                      <a:pt x="137637" y="113104"/>
                    </a:lnTo>
                    <a:lnTo>
                      <a:pt x="113424" y="103075"/>
                    </a:lnTo>
                    <a:lnTo>
                      <a:pt x="0" y="14325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D51F2B31-4538-46BA-927D-1CB7ADD8A601}"/>
                </a:ext>
              </a:extLst>
            </p:cNvPr>
            <p:cNvGrpSpPr/>
            <p:nvPr/>
          </p:nvGrpSpPr>
          <p:grpSpPr>
            <a:xfrm>
              <a:off x="1566863" y="4615114"/>
              <a:ext cx="149712" cy="286473"/>
              <a:chOff x="1163346" y="4615114"/>
              <a:chExt cx="205056" cy="286473"/>
            </a:xfrm>
          </p:grpSpPr>
          <p:sp>
            <p:nvSpPr>
              <p:cNvPr id="85" name="円/楕円 27">
                <a:extLst>
                  <a:ext uri="{FF2B5EF4-FFF2-40B4-BE49-F238E27FC236}">
                    <a16:creationId xmlns:a16="http://schemas.microsoft.com/office/drawing/2014/main" id="{73A61BB5-E481-4DA0-95B4-BF1AA7753D8E}"/>
                  </a:ext>
                </a:extLst>
              </p:cNvPr>
              <p:cNvSpPr/>
              <p:nvPr/>
            </p:nvSpPr>
            <p:spPr>
              <a:xfrm rot="10800000">
                <a:off x="1163346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円/楕円 127">
                <a:extLst>
                  <a:ext uri="{FF2B5EF4-FFF2-40B4-BE49-F238E27FC236}">
                    <a16:creationId xmlns:a16="http://schemas.microsoft.com/office/drawing/2014/main" id="{5539DCBC-929E-46F3-8989-44B79D3C826F}"/>
                  </a:ext>
                </a:extLst>
              </p:cNvPr>
              <p:cNvSpPr/>
              <p:nvPr/>
            </p:nvSpPr>
            <p:spPr>
              <a:xfrm>
                <a:off x="1239003" y="4722542"/>
                <a:ext cx="104778" cy="179045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388">
                <a:extLst>
                  <a:ext uri="{FF2B5EF4-FFF2-40B4-BE49-F238E27FC236}">
                    <a16:creationId xmlns:a16="http://schemas.microsoft.com/office/drawing/2014/main" id="{72E52D66-7CE6-4E8C-A4AC-F30F2DDF40F5}"/>
                  </a:ext>
                </a:extLst>
              </p:cNvPr>
              <p:cNvSpPr/>
              <p:nvPr/>
            </p:nvSpPr>
            <p:spPr>
              <a:xfrm>
                <a:off x="1287889" y="4760324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4" name="円/楕円 226">
              <a:extLst>
                <a:ext uri="{FF2B5EF4-FFF2-40B4-BE49-F238E27FC236}">
                  <a16:creationId xmlns:a16="http://schemas.microsoft.com/office/drawing/2014/main" id="{E92DDF64-9B57-405B-B34E-39206E85515E}"/>
                </a:ext>
              </a:extLst>
            </p:cNvPr>
            <p:cNvSpPr/>
            <p:nvPr/>
          </p:nvSpPr>
          <p:spPr>
            <a:xfrm>
              <a:off x="1498830" y="4963789"/>
              <a:ext cx="72779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9A3B9D6-94AA-4301-A60D-889575063642}"/>
              </a:ext>
            </a:extLst>
          </p:cNvPr>
          <p:cNvGrpSpPr/>
          <p:nvPr/>
        </p:nvGrpSpPr>
        <p:grpSpPr>
          <a:xfrm>
            <a:off x="4370426" y="4205288"/>
            <a:ext cx="1067187" cy="2273824"/>
            <a:chOff x="3677211" y="4205288"/>
            <a:chExt cx="1067187" cy="2273824"/>
          </a:xfrm>
        </p:grpSpPr>
        <p:sp>
          <p:nvSpPr>
            <p:cNvPr id="97" name="楕円 14">
              <a:extLst>
                <a:ext uri="{FF2B5EF4-FFF2-40B4-BE49-F238E27FC236}">
                  <a16:creationId xmlns:a16="http://schemas.microsoft.com/office/drawing/2014/main" id="{E403D06C-C434-41B4-B944-0CCFF2E96D83}"/>
                </a:ext>
              </a:extLst>
            </p:cNvPr>
            <p:cNvSpPr/>
            <p:nvPr/>
          </p:nvSpPr>
          <p:spPr>
            <a:xfrm rot="277557">
              <a:off x="4603641" y="4906261"/>
              <a:ext cx="88894" cy="167054"/>
            </a:xfrm>
            <a:custGeom>
              <a:avLst/>
              <a:gdLst>
                <a:gd name="connsiteX0" fmla="*/ 0 w 111397"/>
                <a:gd name="connsiteY0" fmla="*/ 34889 h 69777"/>
                <a:gd name="connsiteX1" fmla="*/ 55699 w 111397"/>
                <a:gd name="connsiteY1" fmla="*/ 0 h 69777"/>
                <a:gd name="connsiteX2" fmla="*/ 111398 w 111397"/>
                <a:gd name="connsiteY2" fmla="*/ 34889 h 69777"/>
                <a:gd name="connsiteX3" fmla="*/ 55699 w 111397"/>
                <a:gd name="connsiteY3" fmla="*/ 69778 h 69777"/>
                <a:gd name="connsiteX4" fmla="*/ 0 w 111397"/>
                <a:gd name="connsiteY4" fmla="*/ 34889 h 69777"/>
                <a:gd name="connsiteX0" fmla="*/ 2103 w 113501"/>
                <a:gd name="connsiteY0" fmla="*/ 96801 h 131690"/>
                <a:gd name="connsiteX1" fmla="*/ 29227 w 113501"/>
                <a:gd name="connsiteY1" fmla="*/ 0 h 131690"/>
                <a:gd name="connsiteX2" fmla="*/ 113501 w 113501"/>
                <a:gd name="connsiteY2" fmla="*/ 96801 h 131690"/>
                <a:gd name="connsiteX3" fmla="*/ 57802 w 113501"/>
                <a:gd name="connsiteY3" fmla="*/ 131690 h 131690"/>
                <a:gd name="connsiteX4" fmla="*/ 2103 w 113501"/>
                <a:gd name="connsiteY4" fmla="*/ 96801 h 131690"/>
                <a:gd name="connsiteX0" fmla="*/ 2104 w 113502"/>
                <a:gd name="connsiteY0" fmla="*/ 96801 h 119783"/>
                <a:gd name="connsiteX1" fmla="*/ 29228 w 113502"/>
                <a:gd name="connsiteY1" fmla="*/ 0 h 119783"/>
                <a:gd name="connsiteX2" fmla="*/ 113502 w 113502"/>
                <a:gd name="connsiteY2" fmla="*/ 96801 h 119783"/>
                <a:gd name="connsiteX3" fmla="*/ 57803 w 113502"/>
                <a:gd name="connsiteY3" fmla="*/ 119783 h 119783"/>
                <a:gd name="connsiteX4" fmla="*/ 2104 w 113502"/>
                <a:gd name="connsiteY4" fmla="*/ 96801 h 11978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2" h="138833">
                  <a:moveTo>
                    <a:pt x="2104" y="115851"/>
                  </a:moveTo>
                  <a:cubicBezTo>
                    <a:pt x="-2658" y="92712"/>
                    <a:pt x="-1534" y="0"/>
                    <a:pt x="29228" y="0"/>
                  </a:cubicBezTo>
                  <a:cubicBezTo>
                    <a:pt x="45702" y="28575"/>
                    <a:pt x="113502" y="96582"/>
                    <a:pt x="113502" y="115851"/>
                  </a:cubicBezTo>
                  <a:cubicBezTo>
                    <a:pt x="113502" y="135120"/>
                    <a:pt x="88565" y="138833"/>
                    <a:pt x="57803" y="138833"/>
                  </a:cubicBezTo>
                  <a:cubicBezTo>
                    <a:pt x="27041" y="138833"/>
                    <a:pt x="6866" y="138990"/>
                    <a:pt x="2104" y="11585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" name="円/楕円 217">
              <a:extLst>
                <a:ext uri="{FF2B5EF4-FFF2-40B4-BE49-F238E27FC236}">
                  <a16:creationId xmlns:a16="http://schemas.microsoft.com/office/drawing/2014/main" id="{DCF13E0F-0B37-4043-B4A0-4B65CB7E260B}"/>
                </a:ext>
              </a:extLst>
            </p:cNvPr>
            <p:cNvSpPr/>
            <p:nvPr/>
          </p:nvSpPr>
          <p:spPr>
            <a:xfrm>
              <a:off x="4028224" y="4235450"/>
              <a:ext cx="647700" cy="6985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ACE653F8-DBFC-4CE6-A0D2-205481EF5D82}"/>
                </a:ext>
              </a:extLst>
            </p:cNvPr>
            <p:cNvSpPr/>
            <p:nvPr/>
          </p:nvSpPr>
          <p:spPr>
            <a:xfrm>
              <a:off x="3760735" y="4286327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91F09B9-D513-4C3D-8321-8C4519D50EF8}"/>
                </a:ext>
              </a:extLst>
            </p:cNvPr>
            <p:cNvGrpSpPr/>
            <p:nvPr/>
          </p:nvGrpSpPr>
          <p:grpSpPr>
            <a:xfrm>
              <a:off x="3765705" y="5388407"/>
              <a:ext cx="978693" cy="1015926"/>
              <a:chOff x="1161470" y="5388407"/>
              <a:chExt cx="978693" cy="1015926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8E7CDA01-2CC0-4D40-AF14-F7B5F61CB18A}"/>
                  </a:ext>
                </a:extLst>
              </p:cNvPr>
              <p:cNvSpPr/>
              <p:nvPr/>
            </p:nvSpPr>
            <p:spPr>
              <a:xfrm>
                <a:off x="1161470" y="5388407"/>
                <a:ext cx="954993" cy="1015926"/>
              </a:xfrm>
              <a:custGeom>
                <a:avLst/>
                <a:gdLst>
                  <a:gd name="connsiteX0" fmla="*/ 620246 w 954993"/>
                  <a:gd name="connsiteY0" fmla="*/ 0 h 1015926"/>
                  <a:gd name="connsiteX1" fmla="*/ 688090 w 954993"/>
                  <a:gd name="connsiteY1" fmla="*/ 21060 h 1015926"/>
                  <a:gd name="connsiteX2" fmla="*/ 954993 w 954993"/>
                  <a:gd name="connsiteY2" fmla="*/ 423723 h 1015926"/>
                  <a:gd name="connsiteX3" fmla="*/ 954993 w 954993"/>
                  <a:gd name="connsiteY3" fmla="*/ 1015926 h 1015926"/>
                  <a:gd name="connsiteX4" fmla="*/ 0 w 954993"/>
                  <a:gd name="connsiteY4" fmla="*/ 1015926 h 1015926"/>
                  <a:gd name="connsiteX5" fmla="*/ 0 w 954993"/>
                  <a:gd name="connsiteY5" fmla="*/ 423723 h 1015926"/>
                  <a:gd name="connsiteX6" fmla="*/ 266903 w 954993"/>
                  <a:gd name="connsiteY6" fmla="*/ 21060 h 1015926"/>
                  <a:gd name="connsiteX7" fmla="*/ 321341 w 954993"/>
                  <a:gd name="connsiteY7" fmla="*/ 4162 h 1015926"/>
                  <a:gd name="connsiteX8" fmla="*/ 337917 w 954993"/>
                  <a:gd name="connsiteY8" fmla="*/ 5749 h 1015926"/>
                  <a:gd name="connsiteX9" fmla="*/ 449067 w 954993"/>
                  <a:gd name="connsiteY9" fmla="*/ 9206 h 1015926"/>
                  <a:gd name="connsiteX10" fmla="*/ 560218 w 954993"/>
                  <a:gd name="connsiteY10" fmla="*/ 5749 h 1015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4993" h="1015926">
                    <a:moveTo>
                      <a:pt x="620246" y="0"/>
                    </a:moveTo>
                    <a:lnTo>
                      <a:pt x="688090" y="21060"/>
                    </a:lnTo>
                    <a:cubicBezTo>
                      <a:pt x="844938" y="87401"/>
                      <a:pt x="954993" y="242710"/>
                      <a:pt x="954993" y="423723"/>
                    </a:cubicBezTo>
                    <a:lnTo>
                      <a:pt x="954993" y="1015926"/>
                    </a:lnTo>
                    <a:lnTo>
                      <a:pt x="0" y="1015926"/>
                    </a:lnTo>
                    <a:lnTo>
                      <a:pt x="0" y="423723"/>
                    </a:lnTo>
                    <a:cubicBezTo>
                      <a:pt x="0" y="242710"/>
                      <a:pt x="110055" y="87401"/>
                      <a:pt x="266903" y="21060"/>
                    </a:cubicBezTo>
                    <a:lnTo>
                      <a:pt x="321341" y="4162"/>
                    </a:lnTo>
                    <a:lnTo>
                      <a:pt x="337917" y="5749"/>
                    </a:lnTo>
                    <a:cubicBezTo>
                      <a:pt x="373819" y="8016"/>
                      <a:pt x="410993" y="9206"/>
                      <a:pt x="449067" y="9206"/>
                    </a:cubicBezTo>
                    <a:cubicBezTo>
                      <a:pt x="487142" y="9206"/>
                      <a:pt x="524315" y="8016"/>
                      <a:pt x="560218" y="5749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FE7906B9-E8CA-4400-8DA8-4080F32CE994}"/>
                  </a:ext>
                </a:extLst>
              </p:cNvPr>
              <p:cNvSpPr/>
              <p:nvPr/>
            </p:nvSpPr>
            <p:spPr>
              <a:xfrm>
                <a:off x="1824982" y="5561718"/>
                <a:ext cx="315181" cy="842613"/>
              </a:xfrm>
              <a:custGeom>
                <a:avLst/>
                <a:gdLst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8" fmla="*/ 208000 w 329444"/>
                  <a:gd name="connsiteY8" fmla="*/ 6873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9" fmla="*/ 299440 w 329444"/>
                  <a:gd name="connsiteY9" fmla="*/ 160174 h 880741"/>
                  <a:gd name="connsiteX0" fmla="*/ 208000 w 329444"/>
                  <a:gd name="connsiteY0" fmla="*/ 68734 h 880741"/>
                  <a:gd name="connsiteX1" fmla="*/ 208000 w 329444"/>
                  <a:gd name="connsiteY1" fmla="*/ 0 h 880741"/>
                  <a:gd name="connsiteX2" fmla="*/ 228839 w 329444"/>
                  <a:gd name="connsiteY2" fmla="*/ 4207 h 880741"/>
                  <a:gd name="connsiteX3" fmla="*/ 329444 w 329444"/>
                  <a:gd name="connsiteY3" fmla="*/ 155984 h 880741"/>
                  <a:gd name="connsiteX4" fmla="*/ 329444 w 329444"/>
                  <a:gd name="connsiteY4" fmla="*/ 880741 h 880741"/>
                  <a:gd name="connsiteX5" fmla="*/ 0 w 329444"/>
                  <a:gd name="connsiteY5" fmla="*/ 880741 h 880741"/>
                  <a:gd name="connsiteX6" fmla="*/ 0 w 329444"/>
                  <a:gd name="connsiteY6" fmla="*/ 155984 h 880741"/>
                  <a:gd name="connsiteX7" fmla="*/ 12945 w 329444"/>
                  <a:gd name="connsiteY7" fmla="*/ 91867 h 880741"/>
                  <a:gd name="connsiteX8" fmla="*/ 28541 w 329444"/>
                  <a:gd name="connsiteY8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  <a:gd name="connsiteX7" fmla="*/ 28541 w 329444"/>
                  <a:gd name="connsiteY7" fmla="*/ 68734 h 880741"/>
                  <a:gd name="connsiteX0" fmla="*/ 208000 w 329444"/>
                  <a:gd name="connsiteY0" fmla="*/ 0 h 880741"/>
                  <a:gd name="connsiteX1" fmla="*/ 228839 w 329444"/>
                  <a:gd name="connsiteY1" fmla="*/ 4207 h 880741"/>
                  <a:gd name="connsiteX2" fmla="*/ 329444 w 329444"/>
                  <a:gd name="connsiteY2" fmla="*/ 155984 h 880741"/>
                  <a:gd name="connsiteX3" fmla="*/ 329444 w 329444"/>
                  <a:gd name="connsiteY3" fmla="*/ 880741 h 880741"/>
                  <a:gd name="connsiteX4" fmla="*/ 0 w 329444"/>
                  <a:gd name="connsiteY4" fmla="*/ 880741 h 880741"/>
                  <a:gd name="connsiteX5" fmla="*/ 0 w 329444"/>
                  <a:gd name="connsiteY5" fmla="*/ 155984 h 880741"/>
                  <a:gd name="connsiteX6" fmla="*/ 12945 w 329444"/>
                  <a:gd name="connsiteY6" fmla="*/ 91867 h 880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9444" h="880741">
                    <a:moveTo>
                      <a:pt x="208000" y="0"/>
                    </a:moveTo>
                    <a:lnTo>
                      <a:pt x="228839" y="4207"/>
                    </a:lnTo>
                    <a:cubicBezTo>
                      <a:pt x="287960" y="29213"/>
                      <a:pt x="329444" y="87754"/>
                      <a:pt x="329444" y="155984"/>
                    </a:cubicBezTo>
                    <a:lnTo>
                      <a:pt x="329444" y="880741"/>
                    </a:lnTo>
                    <a:lnTo>
                      <a:pt x="0" y="880741"/>
                    </a:lnTo>
                    <a:lnTo>
                      <a:pt x="0" y="155984"/>
                    </a:lnTo>
                    <a:cubicBezTo>
                      <a:pt x="0" y="133241"/>
                      <a:pt x="4609" y="111574"/>
                      <a:pt x="12945" y="91867"/>
                    </a:cubicBez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F3F71FB8-0417-4C16-ACD2-D5F615D39037}"/>
                </a:ext>
              </a:extLst>
            </p:cNvPr>
            <p:cNvSpPr/>
            <p:nvPr/>
          </p:nvSpPr>
          <p:spPr>
            <a:xfrm rot="2050672">
              <a:off x="4065851" y="5273076"/>
              <a:ext cx="45719" cy="120603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A75F754F-A78C-44BC-9E8F-B4CA0662FA83}"/>
                </a:ext>
              </a:extLst>
            </p:cNvPr>
            <p:cNvSpPr/>
            <p:nvPr/>
          </p:nvSpPr>
          <p:spPr>
            <a:xfrm>
              <a:off x="3677211" y="4205288"/>
              <a:ext cx="889720" cy="1035163"/>
            </a:xfrm>
            <a:custGeom>
              <a:avLst/>
              <a:gdLst>
                <a:gd name="connsiteX0" fmla="*/ 504434 w 889720"/>
                <a:gd name="connsiteY0" fmla="*/ 0 h 1035163"/>
                <a:gd name="connsiteX1" fmla="*/ 524267 w 889720"/>
                <a:gd name="connsiteY1" fmla="*/ 0 h 1035163"/>
                <a:gd name="connsiteX2" fmla="*/ 880956 w 889720"/>
                <a:gd name="connsiteY2" fmla="*/ 147746 h 1035163"/>
                <a:gd name="connsiteX3" fmla="*/ 889720 w 889720"/>
                <a:gd name="connsiteY3" fmla="*/ 158368 h 1035163"/>
                <a:gd name="connsiteX4" fmla="*/ 835741 w 889720"/>
                <a:gd name="connsiteY4" fmla="*/ 202905 h 1035163"/>
                <a:gd name="connsiteX5" fmla="*/ 687995 w 889720"/>
                <a:gd name="connsiteY5" fmla="*/ 559593 h 1035163"/>
                <a:gd name="connsiteX6" fmla="*/ 687995 w 889720"/>
                <a:gd name="connsiteY6" fmla="*/ 1035163 h 1035163"/>
                <a:gd name="connsiteX7" fmla="*/ 0 w 889720"/>
                <a:gd name="connsiteY7" fmla="*/ 1035163 h 1035163"/>
                <a:gd name="connsiteX8" fmla="*/ 0 w 889720"/>
                <a:gd name="connsiteY8" fmla="*/ 504434 h 1035163"/>
                <a:gd name="connsiteX9" fmla="*/ 504434 w 889720"/>
                <a:gd name="connsiteY9" fmla="*/ 0 h 1035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9720" h="1035163">
                  <a:moveTo>
                    <a:pt x="504434" y="0"/>
                  </a:moveTo>
                  <a:lnTo>
                    <a:pt x="524267" y="0"/>
                  </a:lnTo>
                  <a:cubicBezTo>
                    <a:pt x="663563" y="0"/>
                    <a:pt x="789671" y="56461"/>
                    <a:pt x="880956" y="147746"/>
                  </a:cubicBezTo>
                  <a:lnTo>
                    <a:pt x="889720" y="158368"/>
                  </a:lnTo>
                  <a:lnTo>
                    <a:pt x="835741" y="202905"/>
                  </a:lnTo>
                  <a:cubicBezTo>
                    <a:pt x="744456" y="294189"/>
                    <a:pt x="687995" y="420298"/>
                    <a:pt x="687995" y="559593"/>
                  </a:cubicBezTo>
                  <a:lnTo>
                    <a:pt x="687995" y="1035163"/>
                  </a:lnTo>
                  <a:lnTo>
                    <a:pt x="0" y="1035163"/>
                  </a:lnTo>
                  <a:lnTo>
                    <a:pt x="0" y="504434"/>
                  </a:lnTo>
                  <a:cubicBezTo>
                    <a:pt x="0" y="225843"/>
                    <a:pt x="225843" y="0"/>
                    <a:pt x="50443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4C9B5A08-51DA-48CA-9B3C-341331A0A462}"/>
                </a:ext>
              </a:extLst>
            </p:cNvPr>
            <p:cNvGrpSpPr/>
            <p:nvPr/>
          </p:nvGrpSpPr>
          <p:grpSpPr>
            <a:xfrm>
              <a:off x="4517706" y="4566591"/>
              <a:ext cx="129084" cy="284006"/>
              <a:chOff x="4168741" y="4556277"/>
              <a:chExt cx="224956" cy="257864"/>
            </a:xfrm>
          </p:grpSpPr>
          <p:sp>
            <p:nvSpPr>
              <p:cNvPr id="110" name="円/楕円 27">
                <a:extLst>
                  <a:ext uri="{FF2B5EF4-FFF2-40B4-BE49-F238E27FC236}">
                    <a16:creationId xmlns:a16="http://schemas.microsoft.com/office/drawing/2014/main" id="{244141FB-A111-4665-8ED4-A99A92E8D230}"/>
                  </a:ext>
                </a:extLst>
              </p:cNvPr>
              <p:cNvSpPr/>
              <p:nvPr/>
            </p:nvSpPr>
            <p:spPr>
              <a:xfrm rot="10800000">
                <a:off x="4168741" y="4556277"/>
                <a:ext cx="22495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2AB4868D-D5E0-43CB-B14C-9D07B687A10E}"/>
                  </a:ext>
                </a:extLst>
              </p:cNvPr>
              <p:cNvGrpSpPr/>
              <p:nvPr/>
            </p:nvGrpSpPr>
            <p:grpSpPr>
              <a:xfrm>
                <a:off x="4209854" y="4676223"/>
                <a:ext cx="142388" cy="137918"/>
                <a:chOff x="2595588" y="3926381"/>
                <a:chExt cx="164275" cy="206841"/>
              </a:xfrm>
            </p:grpSpPr>
            <p:sp>
              <p:nvSpPr>
                <p:cNvPr id="112" name="二等辺三角形 111">
                  <a:extLst>
                    <a:ext uri="{FF2B5EF4-FFF2-40B4-BE49-F238E27FC236}">
                      <a16:creationId xmlns:a16="http://schemas.microsoft.com/office/drawing/2014/main" id="{D6173AC3-41F3-496B-B9C7-B887B5A68F72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D9B31216-02E5-4BB6-A579-39DC72ABA478}"/>
                    </a:ext>
                  </a:extLst>
                </p:cNvPr>
                <p:cNvGrpSpPr/>
                <p:nvPr/>
              </p:nvGrpSpPr>
              <p:grpSpPr>
                <a:xfrm>
                  <a:off x="2601638" y="3926682"/>
                  <a:ext cx="158225" cy="206540"/>
                  <a:chOff x="2896911" y="3691681"/>
                  <a:chExt cx="138008" cy="203092"/>
                </a:xfrm>
              </p:grpSpPr>
              <p:sp>
                <p:nvSpPr>
                  <p:cNvPr id="114" name="円/楕円 195">
                    <a:extLst>
                      <a:ext uri="{FF2B5EF4-FFF2-40B4-BE49-F238E27FC236}">
                        <a16:creationId xmlns:a16="http://schemas.microsoft.com/office/drawing/2014/main" id="{1E608214-B5E1-4756-839B-75B67BE855BA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" name="円/楕円 196">
                    <a:extLst>
                      <a:ext uri="{FF2B5EF4-FFF2-40B4-BE49-F238E27FC236}">
                        <a16:creationId xmlns:a16="http://schemas.microsoft.com/office/drawing/2014/main" id="{D97873DF-712C-4BB7-AC3E-A6A41CB2DF27}"/>
                      </a:ext>
                    </a:extLst>
                  </p:cNvPr>
                  <p:cNvSpPr/>
                  <p:nvPr/>
                </p:nvSpPr>
                <p:spPr>
                  <a:xfrm>
                    <a:off x="2896911" y="3715433"/>
                    <a:ext cx="138001" cy="17934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6" name="円/楕円 197">
                    <a:extLst>
                      <a:ext uri="{FF2B5EF4-FFF2-40B4-BE49-F238E27FC236}">
                        <a16:creationId xmlns:a16="http://schemas.microsoft.com/office/drawing/2014/main" id="{B1E7D8B1-0281-4B29-8D59-19218B82D29A}"/>
                      </a:ext>
                    </a:extLst>
                  </p:cNvPr>
                  <p:cNvSpPr/>
                  <p:nvPr/>
                </p:nvSpPr>
                <p:spPr>
                  <a:xfrm>
                    <a:off x="2939264" y="3747251"/>
                    <a:ext cx="89031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7" name="円/楕円 198">
                    <a:extLst>
                      <a:ext uri="{FF2B5EF4-FFF2-40B4-BE49-F238E27FC236}">
                        <a16:creationId xmlns:a16="http://schemas.microsoft.com/office/drawing/2014/main" id="{D0F2C575-95F3-4AEB-9FB2-D67B51203A5F}"/>
                      </a:ext>
                    </a:extLst>
                  </p:cNvPr>
                  <p:cNvSpPr/>
                  <p:nvPr/>
                </p:nvSpPr>
                <p:spPr>
                  <a:xfrm>
                    <a:off x="2960913" y="3745686"/>
                    <a:ext cx="45718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3A387C4F-BE51-4AA6-B7E3-2BFC4C456FE3}"/>
                </a:ext>
              </a:extLst>
            </p:cNvPr>
            <p:cNvSpPr/>
            <p:nvPr/>
          </p:nvSpPr>
          <p:spPr>
            <a:xfrm>
              <a:off x="4252221" y="4598195"/>
              <a:ext cx="426792" cy="327542"/>
            </a:xfrm>
            <a:custGeom>
              <a:avLst/>
              <a:gdLst>
                <a:gd name="connsiteX0" fmla="*/ 350743 w 426792"/>
                <a:gd name="connsiteY0" fmla="*/ 28537 h 327542"/>
                <a:gd name="connsiteX1" fmla="*/ 303231 w 426792"/>
                <a:gd name="connsiteY1" fmla="*/ 163771 h 327542"/>
                <a:gd name="connsiteX2" fmla="*/ 350743 w 426792"/>
                <a:gd name="connsiteY2" fmla="*/ 299005 h 327542"/>
                <a:gd name="connsiteX3" fmla="*/ 398255 w 426792"/>
                <a:gd name="connsiteY3" fmla="*/ 163771 h 327542"/>
                <a:gd name="connsiteX4" fmla="*/ 350743 w 426792"/>
                <a:gd name="connsiteY4" fmla="*/ 28537 h 327542"/>
                <a:gd name="connsiteX5" fmla="*/ 350743 w 426792"/>
                <a:gd name="connsiteY5" fmla="*/ 0 h 327542"/>
                <a:gd name="connsiteX6" fmla="*/ 426792 w 426792"/>
                <a:gd name="connsiteY6" fmla="*/ 163771 h 327542"/>
                <a:gd name="connsiteX7" fmla="*/ 350743 w 426792"/>
                <a:gd name="connsiteY7" fmla="*/ 327542 h 327542"/>
                <a:gd name="connsiteX8" fmla="*/ 280671 w 426792"/>
                <a:gd name="connsiteY8" fmla="*/ 227518 h 327542"/>
                <a:gd name="connsiteX9" fmla="*/ 274901 w 426792"/>
                <a:gd name="connsiteY9" fmla="*/ 165973 h 327542"/>
                <a:gd name="connsiteX10" fmla="*/ 13961 w 426792"/>
                <a:gd name="connsiteY10" fmla="*/ 165973 h 327542"/>
                <a:gd name="connsiteX11" fmla="*/ 0 w 426792"/>
                <a:gd name="connsiteY11" fmla="*/ 152012 h 327542"/>
                <a:gd name="connsiteX12" fmla="*/ 13961 w 426792"/>
                <a:gd name="connsiteY12" fmla="*/ 138051 h 327542"/>
                <a:gd name="connsiteX13" fmla="*/ 276325 w 426792"/>
                <a:gd name="connsiteY13" fmla="*/ 138051 h 327542"/>
                <a:gd name="connsiteX14" fmla="*/ 277076 w 426792"/>
                <a:gd name="connsiteY14" fmla="*/ 138362 h 327542"/>
                <a:gd name="connsiteX15" fmla="*/ 280671 w 426792"/>
                <a:gd name="connsiteY15" fmla="*/ 100024 h 327542"/>
                <a:gd name="connsiteX16" fmla="*/ 350743 w 426792"/>
                <a:gd name="connsiteY16" fmla="*/ 0 h 32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26792" h="327542">
                  <a:moveTo>
                    <a:pt x="350743" y="28537"/>
                  </a:moveTo>
                  <a:cubicBezTo>
                    <a:pt x="324503" y="28537"/>
                    <a:pt x="303231" y="89083"/>
                    <a:pt x="303231" y="163771"/>
                  </a:cubicBezTo>
                  <a:cubicBezTo>
                    <a:pt x="303231" y="238459"/>
                    <a:pt x="324503" y="299005"/>
                    <a:pt x="350743" y="299005"/>
                  </a:cubicBezTo>
                  <a:cubicBezTo>
                    <a:pt x="376983" y="299005"/>
                    <a:pt x="398255" y="238459"/>
                    <a:pt x="398255" y="163771"/>
                  </a:cubicBezTo>
                  <a:cubicBezTo>
                    <a:pt x="398255" y="89083"/>
                    <a:pt x="376983" y="28537"/>
                    <a:pt x="350743" y="28537"/>
                  </a:cubicBezTo>
                  <a:close/>
                  <a:moveTo>
                    <a:pt x="350743" y="0"/>
                  </a:moveTo>
                  <a:cubicBezTo>
                    <a:pt x="392744" y="0"/>
                    <a:pt x="426792" y="73323"/>
                    <a:pt x="426792" y="163771"/>
                  </a:cubicBezTo>
                  <a:cubicBezTo>
                    <a:pt x="426792" y="254219"/>
                    <a:pt x="392744" y="327542"/>
                    <a:pt x="350743" y="327542"/>
                  </a:cubicBezTo>
                  <a:cubicBezTo>
                    <a:pt x="319243" y="327542"/>
                    <a:pt x="292215" y="286298"/>
                    <a:pt x="280671" y="227518"/>
                  </a:cubicBezTo>
                  <a:lnTo>
                    <a:pt x="274901" y="165973"/>
                  </a:lnTo>
                  <a:lnTo>
                    <a:pt x="13961" y="165973"/>
                  </a:lnTo>
                  <a:cubicBezTo>
                    <a:pt x="6251" y="165973"/>
                    <a:pt x="0" y="159722"/>
                    <a:pt x="0" y="152012"/>
                  </a:cubicBezTo>
                  <a:cubicBezTo>
                    <a:pt x="0" y="144302"/>
                    <a:pt x="6251" y="138051"/>
                    <a:pt x="13961" y="138051"/>
                  </a:cubicBezTo>
                  <a:lnTo>
                    <a:pt x="276325" y="138051"/>
                  </a:lnTo>
                  <a:lnTo>
                    <a:pt x="277076" y="138362"/>
                  </a:lnTo>
                  <a:lnTo>
                    <a:pt x="280671" y="100024"/>
                  </a:lnTo>
                  <a:cubicBezTo>
                    <a:pt x="292215" y="41244"/>
                    <a:pt x="319243" y="0"/>
                    <a:pt x="35074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665D491A-71F2-4A53-A3EC-EFBF19F6C7A1}"/>
                </a:ext>
              </a:extLst>
            </p:cNvPr>
            <p:cNvGrpSpPr/>
            <p:nvPr/>
          </p:nvGrpSpPr>
          <p:grpSpPr>
            <a:xfrm flipH="1">
              <a:off x="4253094" y="4698686"/>
              <a:ext cx="158940" cy="345754"/>
              <a:chOff x="6178440" y="1752978"/>
              <a:chExt cx="214095" cy="354312"/>
            </a:xfrm>
          </p:grpSpPr>
          <p:sp>
            <p:nvSpPr>
              <p:cNvPr id="108" name="円/楕円 368">
                <a:extLst>
                  <a:ext uri="{FF2B5EF4-FFF2-40B4-BE49-F238E27FC236}">
                    <a16:creationId xmlns:a16="http://schemas.microsoft.com/office/drawing/2014/main" id="{7E4D61C9-B0AD-43DA-93D1-33DAC0E51F49}"/>
                  </a:ext>
                </a:extLst>
              </p:cNvPr>
              <p:cNvSpPr/>
              <p:nvPr/>
            </p:nvSpPr>
            <p:spPr>
              <a:xfrm rot="900000" flipH="1">
                <a:off x="6178440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円/楕円 369">
                <a:extLst>
                  <a:ext uri="{FF2B5EF4-FFF2-40B4-BE49-F238E27FC236}">
                    <a16:creationId xmlns:a16="http://schemas.microsoft.com/office/drawing/2014/main" id="{CE77E5D9-F49D-4BBE-B2A5-FC3104EF52AA}"/>
                  </a:ext>
                </a:extLst>
              </p:cNvPr>
              <p:cNvSpPr/>
              <p:nvPr/>
            </p:nvSpPr>
            <p:spPr>
              <a:xfrm rot="900000" flipH="1">
                <a:off x="6190866" y="1815794"/>
                <a:ext cx="145895" cy="24967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6" name="四角形: 角を丸くする 105">
              <a:extLst>
                <a:ext uri="{FF2B5EF4-FFF2-40B4-BE49-F238E27FC236}">
                  <a16:creationId xmlns:a16="http://schemas.microsoft.com/office/drawing/2014/main" id="{A49CD5BB-2F25-4D53-9BE6-0F134B8F155D}"/>
                </a:ext>
              </a:extLst>
            </p:cNvPr>
            <p:cNvSpPr/>
            <p:nvPr/>
          </p:nvSpPr>
          <p:spPr>
            <a:xfrm rot="1800000">
              <a:off x="4210281" y="4511841"/>
              <a:ext cx="220823" cy="7234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7" name="円/楕円 226">
              <a:extLst>
                <a:ext uri="{FF2B5EF4-FFF2-40B4-BE49-F238E27FC236}">
                  <a16:creationId xmlns:a16="http://schemas.microsoft.com/office/drawing/2014/main" id="{B6C828CF-AFD9-4316-8730-B53C1479BE75}"/>
                </a:ext>
              </a:extLst>
            </p:cNvPr>
            <p:cNvSpPr/>
            <p:nvPr/>
          </p:nvSpPr>
          <p:spPr>
            <a:xfrm>
              <a:off x="4457479" y="4963789"/>
              <a:ext cx="113112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C3C69860-C389-49BE-88F4-60A25BA2E536}"/>
              </a:ext>
            </a:extLst>
          </p:cNvPr>
          <p:cNvGrpSpPr/>
          <p:nvPr/>
        </p:nvGrpSpPr>
        <p:grpSpPr>
          <a:xfrm>
            <a:off x="7238212" y="4200525"/>
            <a:ext cx="1230876" cy="2206734"/>
            <a:chOff x="6544997" y="4200525"/>
            <a:chExt cx="1230876" cy="2206734"/>
          </a:xfrm>
        </p:grpSpPr>
        <p:sp>
          <p:nvSpPr>
            <p:cNvPr id="121" name="楕円 14">
              <a:extLst>
                <a:ext uri="{FF2B5EF4-FFF2-40B4-BE49-F238E27FC236}">
                  <a16:creationId xmlns:a16="http://schemas.microsoft.com/office/drawing/2014/main" id="{2F506D40-0FE4-42DF-86F8-CF8B826C8B99}"/>
                </a:ext>
              </a:extLst>
            </p:cNvPr>
            <p:cNvSpPr/>
            <p:nvPr/>
          </p:nvSpPr>
          <p:spPr>
            <a:xfrm rot="277557">
              <a:off x="7561152" y="4906260"/>
              <a:ext cx="88894" cy="167054"/>
            </a:xfrm>
            <a:custGeom>
              <a:avLst/>
              <a:gdLst>
                <a:gd name="connsiteX0" fmla="*/ 0 w 111397"/>
                <a:gd name="connsiteY0" fmla="*/ 34889 h 69777"/>
                <a:gd name="connsiteX1" fmla="*/ 55699 w 111397"/>
                <a:gd name="connsiteY1" fmla="*/ 0 h 69777"/>
                <a:gd name="connsiteX2" fmla="*/ 111398 w 111397"/>
                <a:gd name="connsiteY2" fmla="*/ 34889 h 69777"/>
                <a:gd name="connsiteX3" fmla="*/ 55699 w 111397"/>
                <a:gd name="connsiteY3" fmla="*/ 69778 h 69777"/>
                <a:gd name="connsiteX4" fmla="*/ 0 w 111397"/>
                <a:gd name="connsiteY4" fmla="*/ 34889 h 69777"/>
                <a:gd name="connsiteX0" fmla="*/ 2103 w 113501"/>
                <a:gd name="connsiteY0" fmla="*/ 96801 h 131690"/>
                <a:gd name="connsiteX1" fmla="*/ 29227 w 113501"/>
                <a:gd name="connsiteY1" fmla="*/ 0 h 131690"/>
                <a:gd name="connsiteX2" fmla="*/ 113501 w 113501"/>
                <a:gd name="connsiteY2" fmla="*/ 96801 h 131690"/>
                <a:gd name="connsiteX3" fmla="*/ 57802 w 113501"/>
                <a:gd name="connsiteY3" fmla="*/ 131690 h 131690"/>
                <a:gd name="connsiteX4" fmla="*/ 2103 w 113501"/>
                <a:gd name="connsiteY4" fmla="*/ 96801 h 131690"/>
                <a:gd name="connsiteX0" fmla="*/ 2104 w 113502"/>
                <a:gd name="connsiteY0" fmla="*/ 96801 h 119783"/>
                <a:gd name="connsiteX1" fmla="*/ 29228 w 113502"/>
                <a:gd name="connsiteY1" fmla="*/ 0 h 119783"/>
                <a:gd name="connsiteX2" fmla="*/ 113502 w 113502"/>
                <a:gd name="connsiteY2" fmla="*/ 96801 h 119783"/>
                <a:gd name="connsiteX3" fmla="*/ 57803 w 113502"/>
                <a:gd name="connsiteY3" fmla="*/ 119783 h 119783"/>
                <a:gd name="connsiteX4" fmla="*/ 2104 w 113502"/>
                <a:gd name="connsiteY4" fmla="*/ 96801 h 11978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  <a:gd name="connsiteX0" fmla="*/ 2104 w 113502"/>
                <a:gd name="connsiteY0" fmla="*/ 115851 h 138833"/>
                <a:gd name="connsiteX1" fmla="*/ 29228 w 113502"/>
                <a:gd name="connsiteY1" fmla="*/ 0 h 138833"/>
                <a:gd name="connsiteX2" fmla="*/ 113502 w 113502"/>
                <a:gd name="connsiteY2" fmla="*/ 115851 h 138833"/>
                <a:gd name="connsiteX3" fmla="*/ 57803 w 113502"/>
                <a:gd name="connsiteY3" fmla="*/ 138833 h 138833"/>
                <a:gd name="connsiteX4" fmla="*/ 2104 w 113502"/>
                <a:gd name="connsiteY4" fmla="*/ 115851 h 138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502" h="138833">
                  <a:moveTo>
                    <a:pt x="2104" y="115851"/>
                  </a:moveTo>
                  <a:cubicBezTo>
                    <a:pt x="-2658" y="92712"/>
                    <a:pt x="-1534" y="0"/>
                    <a:pt x="29228" y="0"/>
                  </a:cubicBezTo>
                  <a:cubicBezTo>
                    <a:pt x="45702" y="28575"/>
                    <a:pt x="113502" y="96582"/>
                    <a:pt x="113502" y="115851"/>
                  </a:cubicBezTo>
                  <a:cubicBezTo>
                    <a:pt x="113502" y="135120"/>
                    <a:pt x="88565" y="138833"/>
                    <a:pt x="57803" y="138833"/>
                  </a:cubicBezTo>
                  <a:cubicBezTo>
                    <a:pt x="27041" y="138833"/>
                    <a:pt x="6866" y="138990"/>
                    <a:pt x="2104" y="115851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2" name="円/楕円 217">
              <a:extLst>
                <a:ext uri="{FF2B5EF4-FFF2-40B4-BE49-F238E27FC236}">
                  <a16:creationId xmlns:a16="http://schemas.microsoft.com/office/drawing/2014/main" id="{F1101205-4083-44A5-B131-18466679A660}"/>
                </a:ext>
              </a:extLst>
            </p:cNvPr>
            <p:cNvSpPr/>
            <p:nvPr/>
          </p:nvSpPr>
          <p:spPr>
            <a:xfrm>
              <a:off x="6843713" y="4200525"/>
              <a:ext cx="799248" cy="73342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1CE160F4-437C-4E00-BF45-7433F6E0C262}"/>
                </a:ext>
              </a:extLst>
            </p:cNvPr>
            <p:cNvSpPr/>
            <p:nvPr/>
          </p:nvSpPr>
          <p:spPr>
            <a:xfrm>
              <a:off x="6729476" y="4286327"/>
              <a:ext cx="897082" cy="1466720"/>
            </a:xfrm>
            <a:custGeom>
              <a:avLst/>
              <a:gdLst>
                <a:gd name="connsiteX0" fmla="*/ 448541 w 897082"/>
                <a:gd name="connsiteY0" fmla="*/ 0 h 1466720"/>
                <a:gd name="connsiteX1" fmla="*/ 897082 w 897082"/>
                <a:gd name="connsiteY1" fmla="*/ 448541 h 1466720"/>
                <a:gd name="connsiteX2" fmla="*/ 897082 w 897082"/>
                <a:gd name="connsiteY2" fmla="*/ 572384 h 1466720"/>
                <a:gd name="connsiteX3" fmla="*/ 623133 w 897082"/>
                <a:gd name="connsiteY3" fmla="*/ 985676 h 1466720"/>
                <a:gd name="connsiteX4" fmla="*/ 564119 w 897082"/>
                <a:gd name="connsiteY4" fmla="*/ 1003996 h 1466720"/>
                <a:gd name="connsiteX5" fmla="*/ 575827 w 897082"/>
                <a:gd name="connsiteY5" fmla="*/ 1118635 h 1466720"/>
                <a:gd name="connsiteX6" fmla="*/ 603105 w 897082"/>
                <a:gd name="connsiteY6" fmla="*/ 1118635 h 1466720"/>
                <a:gd name="connsiteX7" fmla="*/ 786798 w 897082"/>
                <a:gd name="connsiteY7" fmla="*/ 1292678 h 1466720"/>
                <a:gd name="connsiteX8" fmla="*/ 786797 w 897082"/>
                <a:gd name="connsiteY8" fmla="*/ 1466720 h 1466720"/>
                <a:gd name="connsiteX9" fmla="*/ 188668 w 897082"/>
                <a:gd name="connsiteY9" fmla="*/ 1466720 h 1466720"/>
                <a:gd name="connsiteX10" fmla="*/ 188668 w 897082"/>
                <a:gd name="connsiteY10" fmla="*/ 1292678 h 1466720"/>
                <a:gd name="connsiteX11" fmla="*/ 300860 w 897082"/>
                <a:gd name="connsiteY11" fmla="*/ 1132312 h 1466720"/>
                <a:gd name="connsiteX12" fmla="*/ 352270 w 897082"/>
                <a:gd name="connsiteY12" fmla="*/ 1122478 h 1466720"/>
                <a:gd name="connsiteX13" fmla="*/ 363516 w 897082"/>
                <a:gd name="connsiteY13" fmla="*/ 1012354 h 1466720"/>
                <a:gd name="connsiteX14" fmla="*/ 358144 w 897082"/>
                <a:gd name="connsiteY14" fmla="*/ 1011812 h 1466720"/>
                <a:gd name="connsiteX15" fmla="*/ 0 w 897082"/>
                <a:gd name="connsiteY15" fmla="*/ 572384 h 1466720"/>
                <a:gd name="connsiteX16" fmla="*/ 0 w 897082"/>
                <a:gd name="connsiteY16" fmla="*/ 448541 h 1466720"/>
                <a:gd name="connsiteX17" fmla="*/ 448541 w 897082"/>
                <a:gd name="connsiteY17" fmla="*/ 0 h 146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97082" h="1466720">
                  <a:moveTo>
                    <a:pt x="448541" y="0"/>
                  </a:moveTo>
                  <a:cubicBezTo>
                    <a:pt x="696263" y="0"/>
                    <a:pt x="897082" y="200819"/>
                    <a:pt x="897082" y="448541"/>
                  </a:cubicBezTo>
                  <a:lnTo>
                    <a:pt x="897082" y="572384"/>
                  </a:lnTo>
                  <a:cubicBezTo>
                    <a:pt x="897082" y="758175"/>
                    <a:pt x="784121" y="917584"/>
                    <a:pt x="623133" y="985676"/>
                  </a:cubicBezTo>
                  <a:lnTo>
                    <a:pt x="564119" y="1003996"/>
                  </a:lnTo>
                  <a:lnTo>
                    <a:pt x="575827" y="1118635"/>
                  </a:lnTo>
                  <a:lnTo>
                    <a:pt x="603105" y="1118635"/>
                  </a:lnTo>
                  <a:cubicBezTo>
                    <a:pt x="704556" y="1118635"/>
                    <a:pt x="786798" y="1196557"/>
                    <a:pt x="786798" y="1292678"/>
                  </a:cubicBezTo>
                  <a:cubicBezTo>
                    <a:pt x="786798" y="1350692"/>
                    <a:pt x="786797" y="1408706"/>
                    <a:pt x="786797" y="1466720"/>
                  </a:cubicBezTo>
                  <a:lnTo>
                    <a:pt x="188668" y="1466720"/>
                  </a:lnTo>
                  <a:lnTo>
                    <a:pt x="188668" y="1292678"/>
                  </a:lnTo>
                  <a:cubicBezTo>
                    <a:pt x="188668" y="1220587"/>
                    <a:pt x="234929" y="1158734"/>
                    <a:pt x="300860" y="1132312"/>
                  </a:cubicBezTo>
                  <a:lnTo>
                    <a:pt x="352270" y="1122478"/>
                  </a:lnTo>
                  <a:lnTo>
                    <a:pt x="363516" y="1012354"/>
                  </a:lnTo>
                  <a:lnTo>
                    <a:pt x="358144" y="1011812"/>
                  </a:lnTo>
                  <a:cubicBezTo>
                    <a:pt x="153752" y="969988"/>
                    <a:pt x="0" y="789141"/>
                    <a:pt x="0" y="572384"/>
                  </a:cubicBezTo>
                  <a:lnTo>
                    <a:pt x="0" y="448541"/>
                  </a:lnTo>
                  <a:cubicBezTo>
                    <a:pt x="0" y="200819"/>
                    <a:pt x="200819" y="0"/>
                    <a:pt x="4485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A4A48C91-CA54-48EE-923F-3796E41DBF62}"/>
                </a:ext>
              </a:extLst>
            </p:cNvPr>
            <p:cNvSpPr/>
            <p:nvPr/>
          </p:nvSpPr>
          <p:spPr>
            <a:xfrm>
              <a:off x="6734875" y="5450035"/>
              <a:ext cx="372097" cy="372097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0487A04B-23A2-47ED-B69B-A6CCE28982B9}"/>
                </a:ext>
              </a:extLst>
            </p:cNvPr>
            <p:cNvSpPr/>
            <p:nvPr/>
          </p:nvSpPr>
          <p:spPr>
            <a:xfrm>
              <a:off x="6751668" y="5388407"/>
              <a:ext cx="954993" cy="1015926"/>
            </a:xfrm>
            <a:custGeom>
              <a:avLst/>
              <a:gdLst>
                <a:gd name="connsiteX0" fmla="*/ 620246 w 954993"/>
                <a:gd name="connsiteY0" fmla="*/ 0 h 1015926"/>
                <a:gd name="connsiteX1" fmla="*/ 688090 w 954993"/>
                <a:gd name="connsiteY1" fmla="*/ 21060 h 1015926"/>
                <a:gd name="connsiteX2" fmla="*/ 954993 w 954993"/>
                <a:gd name="connsiteY2" fmla="*/ 423723 h 1015926"/>
                <a:gd name="connsiteX3" fmla="*/ 954993 w 954993"/>
                <a:gd name="connsiteY3" fmla="*/ 1015926 h 1015926"/>
                <a:gd name="connsiteX4" fmla="*/ 0 w 954993"/>
                <a:gd name="connsiteY4" fmla="*/ 1015926 h 1015926"/>
                <a:gd name="connsiteX5" fmla="*/ 0 w 954993"/>
                <a:gd name="connsiteY5" fmla="*/ 423723 h 1015926"/>
                <a:gd name="connsiteX6" fmla="*/ 266903 w 954993"/>
                <a:gd name="connsiteY6" fmla="*/ 21060 h 1015926"/>
                <a:gd name="connsiteX7" fmla="*/ 321341 w 954993"/>
                <a:gd name="connsiteY7" fmla="*/ 4162 h 1015926"/>
                <a:gd name="connsiteX8" fmla="*/ 337917 w 954993"/>
                <a:gd name="connsiteY8" fmla="*/ 5749 h 1015926"/>
                <a:gd name="connsiteX9" fmla="*/ 449067 w 954993"/>
                <a:gd name="connsiteY9" fmla="*/ 9206 h 1015926"/>
                <a:gd name="connsiteX10" fmla="*/ 560218 w 954993"/>
                <a:gd name="connsiteY10" fmla="*/ 5749 h 1015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4993" h="1015926">
                  <a:moveTo>
                    <a:pt x="620246" y="0"/>
                  </a:moveTo>
                  <a:lnTo>
                    <a:pt x="688090" y="21060"/>
                  </a:lnTo>
                  <a:cubicBezTo>
                    <a:pt x="844938" y="87401"/>
                    <a:pt x="954993" y="242710"/>
                    <a:pt x="954993" y="423723"/>
                  </a:cubicBezTo>
                  <a:lnTo>
                    <a:pt x="954993" y="1015926"/>
                  </a:lnTo>
                  <a:lnTo>
                    <a:pt x="0" y="1015926"/>
                  </a:lnTo>
                  <a:lnTo>
                    <a:pt x="0" y="423723"/>
                  </a:lnTo>
                  <a:cubicBezTo>
                    <a:pt x="0" y="242710"/>
                    <a:pt x="110055" y="87401"/>
                    <a:pt x="266903" y="21060"/>
                  </a:cubicBezTo>
                  <a:lnTo>
                    <a:pt x="321341" y="4162"/>
                  </a:lnTo>
                  <a:lnTo>
                    <a:pt x="337917" y="5749"/>
                  </a:lnTo>
                  <a:cubicBezTo>
                    <a:pt x="373819" y="8016"/>
                    <a:pt x="410993" y="9206"/>
                    <a:pt x="449067" y="9206"/>
                  </a:cubicBezTo>
                  <a:cubicBezTo>
                    <a:pt x="487142" y="9206"/>
                    <a:pt x="524315" y="8016"/>
                    <a:pt x="560218" y="574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BF8DB201-7A03-432F-BCFA-EB5F181632A2}"/>
                </a:ext>
              </a:extLst>
            </p:cNvPr>
            <p:cNvGrpSpPr/>
            <p:nvPr/>
          </p:nvGrpSpPr>
          <p:grpSpPr>
            <a:xfrm>
              <a:off x="7371183" y="5446018"/>
              <a:ext cx="404690" cy="961241"/>
              <a:chOff x="7414170" y="5439668"/>
              <a:chExt cx="404690" cy="961241"/>
            </a:xfrm>
          </p:grpSpPr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4F0726E1-E276-4204-BC41-E9E507E43DD0}"/>
                  </a:ext>
                </a:extLst>
              </p:cNvPr>
              <p:cNvSpPr/>
              <p:nvPr/>
            </p:nvSpPr>
            <p:spPr>
              <a:xfrm>
                <a:off x="7540879" y="5605315"/>
                <a:ext cx="177015" cy="795594"/>
              </a:xfrm>
              <a:prstGeom prst="round2SameRect">
                <a:avLst>
                  <a:gd name="adj1" fmla="val 40353"/>
                  <a:gd name="adj2" fmla="val 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81EFB7B0-ED14-46F4-B3A9-ECADF1B49C79}"/>
                  </a:ext>
                </a:extLst>
              </p:cNvPr>
              <p:cNvGrpSpPr/>
              <p:nvPr/>
            </p:nvGrpSpPr>
            <p:grpSpPr>
              <a:xfrm rot="20700000">
                <a:off x="7494247" y="5765240"/>
                <a:ext cx="256111" cy="194293"/>
                <a:chOff x="8409398" y="5736265"/>
                <a:chExt cx="256111" cy="194293"/>
              </a:xfrm>
            </p:grpSpPr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B01879BC-2169-4098-B7A6-305D1ECC0A57}"/>
                    </a:ext>
                  </a:extLst>
                </p:cNvPr>
                <p:cNvSpPr/>
                <p:nvPr/>
              </p:nvSpPr>
              <p:spPr>
                <a:xfrm rot="900000">
                  <a:off x="8409398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F87125D0-C1E6-419F-B4E3-6221B262E1DF}"/>
                    </a:ext>
                  </a:extLst>
                </p:cNvPr>
                <p:cNvSpPr/>
                <p:nvPr/>
              </p:nvSpPr>
              <p:spPr>
                <a:xfrm rot="900000">
                  <a:off x="8443623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98EDBF17-4C17-480E-87E6-6F9C1F5CD06B}"/>
                    </a:ext>
                  </a:extLst>
                </p:cNvPr>
                <p:cNvSpPr/>
                <p:nvPr/>
              </p:nvSpPr>
              <p:spPr>
                <a:xfrm rot="900000">
                  <a:off x="8496646" y="5776231"/>
                  <a:ext cx="79700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9CB0C78F-0CD3-4ACD-8228-996D9A70150B}"/>
                  </a:ext>
                </a:extLst>
              </p:cNvPr>
              <p:cNvSpPr/>
              <p:nvPr/>
            </p:nvSpPr>
            <p:spPr>
              <a:xfrm>
                <a:off x="7414170" y="5439668"/>
                <a:ext cx="404690" cy="404690"/>
              </a:xfrm>
              <a:custGeom>
                <a:avLst/>
                <a:gdLst>
                  <a:gd name="connsiteX0" fmla="*/ 202345 w 404690"/>
                  <a:gd name="connsiteY0" fmla="*/ 0 h 404690"/>
                  <a:gd name="connsiteX1" fmla="*/ 404690 w 404690"/>
                  <a:gd name="connsiteY1" fmla="*/ 202345 h 404690"/>
                  <a:gd name="connsiteX2" fmla="*/ 202345 w 404690"/>
                  <a:gd name="connsiteY2" fmla="*/ 404690 h 404690"/>
                  <a:gd name="connsiteX3" fmla="*/ 0 w 404690"/>
                  <a:gd name="connsiteY3" fmla="*/ 202345 h 404690"/>
                  <a:gd name="connsiteX4" fmla="*/ 15902 w 404690"/>
                  <a:gd name="connsiteY4" fmla="*/ 123583 h 404690"/>
                  <a:gd name="connsiteX5" fmla="*/ 38851 w 404690"/>
                  <a:gd name="connsiteY5" fmla="*/ 89544 h 404690"/>
                  <a:gd name="connsiteX6" fmla="*/ 89206 w 404690"/>
                  <a:gd name="connsiteY6" fmla="*/ 89544 h 404690"/>
                  <a:gd name="connsiteX7" fmla="*/ 89206 w 404690"/>
                  <a:gd name="connsiteY7" fmla="*/ 39079 h 404690"/>
                  <a:gd name="connsiteX8" fmla="*/ 123583 w 404690"/>
                  <a:gd name="connsiteY8" fmla="*/ 15902 h 404690"/>
                  <a:gd name="connsiteX9" fmla="*/ 202345 w 404690"/>
                  <a:gd name="connsiteY9" fmla="*/ 0 h 404690"/>
                  <a:gd name="connsiteX0" fmla="*/ 202345 w 404690"/>
                  <a:gd name="connsiteY0" fmla="*/ 0 h 404690"/>
                  <a:gd name="connsiteX1" fmla="*/ 404690 w 404690"/>
                  <a:gd name="connsiteY1" fmla="*/ 202345 h 404690"/>
                  <a:gd name="connsiteX2" fmla="*/ 202345 w 404690"/>
                  <a:gd name="connsiteY2" fmla="*/ 404690 h 404690"/>
                  <a:gd name="connsiteX3" fmla="*/ 0 w 404690"/>
                  <a:gd name="connsiteY3" fmla="*/ 202345 h 404690"/>
                  <a:gd name="connsiteX4" fmla="*/ 15902 w 404690"/>
                  <a:gd name="connsiteY4" fmla="*/ 123583 h 404690"/>
                  <a:gd name="connsiteX5" fmla="*/ 38851 w 404690"/>
                  <a:gd name="connsiteY5" fmla="*/ 89544 h 404690"/>
                  <a:gd name="connsiteX6" fmla="*/ 89206 w 404690"/>
                  <a:gd name="connsiteY6" fmla="*/ 39079 h 404690"/>
                  <a:gd name="connsiteX7" fmla="*/ 123583 w 404690"/>
                  <a:gd name="connsiteY7" fmla="*/ 15902 h 404690"/>
                  <a:gd name="connsiteX8" fmla="*/ 202345 w 404690"/>
                  <a:gd name="connsiteY8" fmla="*/ 0 h 404690"/>
                  <a:gd name="connsiteX0" fmla="*/ 38851 w 404690"/>
                  <a:gd name="connsiteY0" fmla="*/ 89544 h 404690"/>
                  <a:gd name="connsiteX1" fmla="*/ 89206 w 404690"/>
                  <a:gd name="connsiteY1" fmla="*/ 39079 h 404690"/>
                  <a:gd name="connsiteX2" fmla="*/ 123583 w 404690"/>
                  <a:gd name="connsiteY2" fmla="*/ 15902 h 404690"/>
                  <a:gd name="connsiteX3" fmla="*/ 202345 w 404690"/>
                  <a:gd name="connsiteY3" fmla="*/ 0 h 404690"/>
                  <a:gd name="connsiteX4" fmla="*/ 404690 w 404690"/>
                  <a:gd name="connsiteY4" fmla="*/ 202345 h 404690"/>
                  <a:gd name="connsiteX5" fmla="*/ 202345 w 404690"/>
                  <a:gd name="connsiteY5" fmla="*/ 404690 h 404690"/>
                  <a:gd name="connsiteX6" fmla="*/ 0 w 404690"/>
                  <a:gd name="connsiteY6" fmla="*/ 202345 h 404690"/>
                  <a:gd name="connsiteX7" fmla="*/ 15902 w 404690"/>
                  <a:gd name="connsiteY7" fmla="*/ 123583 h 404690"/>
                  <a:gd name="connsiteX8" fmla="*/ 130291 w 404690"/>
                  <a:gd name="connsiteY8" fmla="*/ 180984 h 404690"/>
                  <a:gd name="connsiteX0" fmla="*/ 38851 w 404690"/>
                  <a:gd name="connsiteY0" fmla="*/ 89544 h 404690"/>
                  <a:gd name="connsiteX1" fmla="*/ 89206 w 404690"/>
                  <a:gd name="connsiteY1" fmla="*/ 39079 h 404690"/>
                  <a:gd name="connsiteX2" fmla="*/ 123583 w 404690"/>
                  <a:gd name="connsiteY2" fmla="*/ 15902 h 404690"/>
                  <a:gd name="connsiteX3" fmla="*/ 202345 w 404690"/>
                  <a:gd name="connsiteY3" fmla="*/ 0 h 404690"/>
                  <a:gd name="connsiteX4" fmla="*/ 404690 w 404690"/>
                  <a:gd name="connsiteY4" fmla="*/ 202345 h 404690"/>
                  <a:gd name="connsiteX5" fmla="*/ 202345 w 404690"/>
                  <a:gd name="connsiteY5" fmla="*/ 404690 h 404690"/>
                  <a:gd name="connsiteX6" fmla="*/ 0 w 404690"/>
                  <a:gd name="connsiteY6" fmla="*/ 202345 h 404690"/>
                  <a:gd name="connsiteX7" fmla="*/ 15902 w 404690"/>
                  <a:gd name="connsiteY7" fmla="*/ 123583 h 404690"/>
                  <a:gd name="connsiteX0" fmla="*/ 89206 w 404690"/>
                  <a:gd name="connsiteY0" fmla="*/ 39079 h 404690"/>
                  <a:gd name="connsiteX1" fmla="*/ 123583 w 404690"/>
                  <a:gd name="connsiteY1" fmla="*/ 15902 h 404690"/>
                  <a:gd name="connsiteX2" fmla="*/ 202345 w 404690"/>
                  <a:gd name="connsiteY2" fmla="*/ 0 h 404690"/>
                  <a:gd name="connsiteX3" fmla="*/ 404690 w 404690"/>
                  <a:gd name="connsiteY3" fmla="*/ 202345 h 404690"/>
                  <a:gd name="connsiteX4" fmla="*/ 202345 w 404690"/>
                  <a:gd name="connsiteY4" fmla="*/ 404690 h 404690"/>
                  <a:gd name="connsiteX5" fmla="*/ 0 w 404690"/>
                  <a:gd name="connsiteY5" fmla="*/ 202345 h 404690"/>
                  <a:gd name="connsiteX6" fmla="*/ 15902 w 404690"/>
                  <a:gd name="connsiteY6" fmla="*/ 123583 h 404690"/>
                  <a:gd name="connsiteX0" fmla="*/ 123583 w 404690"/>
                  <a:gd name="connsiteY0" fmla="*/ 15902 h 404690"/>
                  <a:gd name="connsiteX1" fmla="*/ 202345 w 404690"/>
                  <a:gd name="connsiteY1" fmla="*/ 0 h 404690"/>
                  <a:gd name="connsiteX2" fmla="*/ 404690 w 404690"/>
                  <a:gd name="connsiteY2" fmla="*/ 202345 h 404690"/>
                  <a:gd name="connsiteX3" fmla="*/ 202345 w 404690"/>
                  <a:gd name="connsiteY3" fmla="*/ 404690 h 404690"/>
                  <a:gd name="connsiteX4" fmla="*/ 0 w 404690"/>
                  <a:gd name="connsiteY4" fmla="*/ 202345 h 404690"/>
                  <a:gd name="connsiteX5" fmla="*/ 15902 w 404690"/>
                  <a:gd name="connsiteY5" fmla="*/ 123583 h 404690"/>
                  <a:gd name="connsiteX0" fmla="*/ 123583 w 404690"/>
                  <a:gd name="connsiteY0" fmla="*/ 15902 h 404690"/>
                  <a:gd name="connsiteX1" fmla="*/ 202345 w 404690"/>
                  <a:gd name="connsiteY1" fmla="*/ 0 h 404690"/>
                  <a:gd name="connsiteX2" fmla="*/ 404690 w 404690"/>
                  <a:gd name="connsiteY2" fmla="*/ 202345 h 404690"/>
                  <a:gd name="connsiteX3" fmla="*/ 202345 w 404690"/>
                  <a:gd name="connsiteY3" fmla="*/ 404690 h 404690"/>
                  <a:gd name="connsiteX4" fmla="*/ 0 w 404690"/>
                  <a:gd name="connsiteY4" fmla="*/ 202345 h 404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690" h="404690">
                    <a:moveTo>
                      <a:pt x="123583" y="15902"/>
                    </a:moveTo>
                    <a:cubicBezTo>
                      <a:pt x="147792" y="5662"/>
                      <a:pt x="174407" y="0"/>
                      <a:pt x="202345" y="0"/>
                    </a:cubicBezTo>
                    <a:cubicBezTo>
                      <a:pt x="314097" y="0"/>
                      <a:pt x="404690" y="90593"/>
                      <a:pt x="404690" y="202345"/>
                    </a:cubicBezTo>
                    <a:cubicBezTo>
                      <a:pt x="404690" y="314097"/>
                      <a:pt x="314097" y="404690"/>
                      <a:pt x="202345" y="404690"/>
                    </a:cubicBezTo>
                    <a:cubicBezTo>
                      <a:pt x="90593" y="404690"/>
                      <a:pt x="0" y="314097"/>
                      <a:pt x="0" y="202345"/>
                    </a:cubicBezTo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A7827441-453C-44F8-A318-AD44C2E6A0CD}"/>
                </a:ext>
              </a:extLst>
            </p:cNvPr>
            <p:cNvSpPr/>
            <p:nvPr/>
          </p:nvSpPr>
          <p:spPr>
            <a:xfrm>
              <a:off x="6544997" y="4219997"/>
              <a:ext cx="961631" cy="1915792"/>
            </a:xfrm>
            <a:custGeom>
              <a:avLst/>
              <a:gdLst>
                <a:gd name="connsiteX0" fmla="*/ 412441 w 961631"/>
                <a:gd name="connsiteY0" fmla="*/ 0 h 1915792"/>
                <a:gd name="connsiteX1" fmla="*/ 495564 w 961631"/>
                <a:gd name="connsiteY1" fmla="*/ 10077 h 1915792"/>
                <a:gd name="connsiteX2" fmla="*/ 521408 w 961631"/>
                <a:gd name="connsiteY2" fmla="*/ 19724 h 1915792"/>
                <a:gd name="connsiteX3" fmla="*/ 547253 w 961631"/>
                <a:gd name="connsiteY3" fmla="*/ 10077 h 1915792"/>
                <a:gd name="connsiteX4" fmla="*/ 630373 w 961631"/>
                <a:gd name="connsiteY4" fmla="*/ 0 h 1915792"/>
                <a:gd name="connsiteX5" fmla="*/ 922013 w 961631"/>
                <a:gd name="connsiteY5" fmla="*/ 145269 h 1915792"/>
                <a:gd name="connsiteX6" fmla="*/ 961631 w 961631"/>
                <a:gd name="connsiteY6" fmla="*/ 203011 h 1915792"/>
                <a:gd name="connsiteX7" fmla="*/ 958544 w 961631"/>
                <a:gd name="connsiteY7" fmla="*/ 207530 h 1915792"/>
                <a:gd name="connsiteX8" fmla="*/ 809404 w 961631"/>
                <a:gd name="connsiteY8" fmla="*/ 963878 h 1915792"/>
                <a:gd name="connsiteX9" fmla="*/ 867175 w 961631"/>
                <a:gd name="connsiteY9" fmla="*/ 1473856 h 1915792"/>
                <a:gd name="connsiteX10" fmla="*/ 901288 w 961631"/>
                <a:gd name="connsiteY10" fmla="*/ 1585342 h 1915792"/>
                <a:gd name="connsiteX11" fmla="*/ 912145 w 961631"/>
                <a:gd name="connsiteY11" fmla="*/ 1628905 h 1915792"/>
                <a:gd name="connsiteX12" fmla="*/ 945179 w 961631"/>
                <a:gd name="connsiteY12" fmla="*/ 1726738 h 1915792"/>
                <a:gd name="connsiteX13" fmla="*/ 945179 w 961631"/>
                <a:gd name="connsiteY13" fmla="*/ 1726739 h 1915792"/>
                <a:gd name="connsiteX14" fmla="*/ 821791 w 961631"/>
                <a:gd name="connsiteY14" fmla="*/ 1706031 h 1915792"/>
                <a:gd name="connsiteX15" fmla="*/ 760632 w 961631"/>
                <a:gd name="connsiteY15" fmla="*/ 1673393 h 1915792"/>
                <a:gd name="connsiteX16" fmla="*/ 758219 w 961631"/>
                <a:gd name="connsiteY16" fmla="*/ 1699194 h 1915792"/>
                <a:gd name="connsiteX17" fmla="*/ 667604 w 961631"/>
                <a:gd name="connsiteY17" fmla="*/ 1860793 h 1915792"/>
                <a:gd name="connsiteX18" fmla="*/ 659239 w 961631"/>
                <a:gd name="connsiteY18" fmla="*/ 1864992 h 1915792"/>
                <a:gd name="connsiteX19" fmla="*/ 650875 w 961631"/>
                <a:gd name="connsiteY19" fmla="*/ 1860793 h 1915792"/>
                <a:gd name="connsiteX20" fmla="*/ 611341 w 961631"/>
                <a:gd name="connsiteY20" fmla="*/ 1822011 h 1915792"/>
                <a:gd name="connsiteX21" fmla="*/ 583473 w 961631"/>
                <a:gd name="connsiteY21" fmla="*/ 1772420 h 1915792"/>
                <a:gd name="connsiteX22" fmla="*/ 572288 w 961631"/>
                <a:gd name="connsiteY22" fmla="*/ 1778041 h 1915792"/>
                <a:gd name="connsiteX23" fmla="*/ 560476 w 961631"/>
                <a:gd name="connsiteY23" fmla="*/ 1817773 h 1915792"/>
                <a:gd name="connsiteX24" fmla="*/ 490012 w 961631"/>
                <a:gd name="connsiteY24" fmla="*/ 1911593 h 1915792"/>
                <a:gd name="connsiteX25" fmla="*/ 481647 w 961631"/>
                <a:gd name="connsiteY25" fmla="*/ 1915792 h 1915792"/>
                <a:gd name="connsiteX26" fmla="*/ 473283 w 961631"/>
                <a:gd name="connsiteY26" fmla="*/ 1911593 h 1915792"/>
                <a:gd name="connsiteX27" fmla="*/ 433749 w 961631"/>
                <a:gd name="connsiteY27" fmla="*/ 1872811 h 1915792"/>
                <a:gd name="connsiteX28" fmla="*/ 403874 w 961631"/>
                <a:gd name="connsiteY28" fmla="*/ 1819649 h 1915792"/>
                <a:gd name="connsiteX29" fmla="*/ 402546 w 961631"/>
                <a:gd name="connsiteY29" fmla="*/ 1822011 h 1915792"/>
                <a:gd name="connsiteX30" fmla="*/ 363012 w 961631"/>
                <a:gd name="connsiteY30" fmla="*/ 1860793 h 1915792"/>
                <a:gd name="connsiteX31" fmla="*/ 354647 w 961631"/>
                <a:gd name="connsiteY31" fmla="*/ 1864992 h 1915792"/>
                <a:gd name="connsiteX32" fmla="*/ 346283 w 961631"/>
                <a:gd name="connsiteY32" fmla="*/ 1860793 h 1915792"/>
                <a:gd name="connsiteX33" fmla="*/ 255668 w 961631"/>
                <a:gd name="connsiteY33" fmla="*/ 1699194 h 1915792"/>
                <a:gd name="connsiteX34" fmla="*/ 253822 w 961631"/>
                <a:gd name="connsiteY34" fmla="*/ 1679460 h 1915792"/>
                <a:gd name="connsiteX35" fmla="*/ 204033 w 961631"/>
                <a:gd name="connsiteY35" fmla="*/ 1706031 h 1915792"/>
                <a:gd name="connsiteX36" fmla="*/ 80644 w 961631"/>
                <a:gd name="connsiteY36" fmla="*/ 1726739 h 1915792"/>
                <a:gd name="connsiteX37" fmla="*/ 80644 w 961631"/>
                <a:gd name="connsiteY37" fmla="*/ 1726738 h 1915792"/>
                <a:gd name="connsiteX38" fmla="*/ 80644 w 961631"/>
                <a:gd name="connsiteY38" fmla="*/ 805504 h 1915792"/>
                <a:gd name="connsiteX39" fmla="*/ 93537 w 961631"/>
                <a:gd name="connsiteY39" fmla="*/ 806947 h 1915792"/>
                <a:gd name="connsiteX40" fmla="*/ 70439 w 961631"/>
                <a:gd name="connsiteY40" fmla="*/ 773282 h 1915792"/>
                <a:gd name="connsiteX41" fmla="*/ 0 w 961631"/>
                <a:gd name="connsiteY41" fmla="*/ 495977 h 1915792"/>
                <a:gd name="connsiteX42" fmla="*/ 412441 w 961631"/>
                <a:gd name="connsiteY42" fmla="*/ 0 h 191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61631" h="1915792">
                  <a:moveTo>
                    <a:pt x="412441" y="0"/>
                  </a:moveTo>
                  <a:cubicBezTo>
                    <a:pt x="440915" y="0"/>
                    <a:pt x="468714" y="3470"/>
                    <a:pt x="495564" y="10077"/>
                  </a:cubicBezTo>
                  <a:lnTo>
                    <a:pt x="521408" y="19724"/>
                  </a:lnTo>
                  <a:lnTo>
                    <a:pt x="547253" y="10077"/>
                  </a:lnTo>
                  <a:cubicBezTo>
                    <a:pt x="574100" y="3470"/>
                    <a:pt x="601899" y="0"/>
                    <a:pt x="630373" y="0"/>
                  </a:cubicBezTo>
                  <a:cubicBezTo>
                    <a:pt x="744266" y="0"/>
                    <a:pt x="847376" y="55514"/>
                    <a:pt x="922013" y="145269"/>
                  </a:cubicBezTo>
                  <a:lnTo>
                    <a:pt x="961631" y="203011"/>
                  </a:lnTo>
                  <a:lnTo>
                    <a:pt x="958544" y="207530"/>
                  </a:lnTo>
                  <a:cubicBezTo>
                    <a:pt x="868564" y="371445"/>
                    <a:pt x="809404" y="649033"/>
                    <a:pt x="809404" y="963878"/>
                  </a:cubicBezTo>
                  <a:cubicBezTo>
                    <a:pt x="809404" y="1152786"/>
                    <a:pt x="830702" y="1328280"/>
                    <a:pt x="867175" y="1473856"/>
                  </a:cubicBezTo>
                  <a:lnTo>
                    <a:pt x="901288" y="1585342"/>
                  </a:lnTo>
                  <a:lnTo>
                    <a:pt x="912145" y="1628905"/>
                  </a:lnTo>
                  <a:cubicBezTo>
                    <a:pt x="921804" y="1661909"/>
                    <a:pt x="932816" y="1694554"/>
                    <a:pt x="945179" y="1726738"/>
                  </a:cubicBezTo>
                  <a:lnTo>
                    <a:pt x="945179" y="1726739"/>
                  </a:lnTo>
                  <a:cubicBezTo>
                    <a:pt x="902211" y="1726739"/>
                    <a:pt x="860769" y="1719489"/>
                    <a:pt x="821791" y="1706031"/>
                  </a:cubicBezTo>
                  <a:lnTo>
                    <a:pt x="760632" y="1673393"/>
                  </a:lnTo>
                  <a:lnTo>
                    <a:pt x="758219" y="1699194"/>
                  </a:lnTo>
                  <a:cubicBezTo>
                    <a:pt x="744181" y="1772172"/>
                    <a:pt x="710716" y="1831310"/>
                    <a:pt x="667604" y="1860793"/>
                  </a:cubicBezTo>
                  <a:lnTo>
                    <a:pt x="659239" y="1864992"/>
                  </a:lnTo>
                  <a:lnTo>
                    <a:pt x="650875" y="1860793"/>
                  </a:lnTo>
                  <a:cubicBezTo>
                    <a:pt x="636505" y="1850965"/>
                    <a:pt x="623206" y="1837843"/>
                    <a:pt x="611341" y="1822011"/>
                  </a:cubicBezTo>
                  <a:lnTo>
                    <a:pt x="583473" y="1772420"/>
                  </a:lnTo>
                  <a:lnTo>
                    <a:pt x="572288" y="1778041"/>
                  </a:lnTo>
                  <a:lnTo>
                    <a:pt x="560476" y="1817773"/>
                  </a:lnTo>
                  <a:cubicBezTo>
                    <a:pt x="543207" y="1859102"/>
                    <a:pt x="518753" y="1891938"/>
                    <a:pt x="490012" y="1911593"/>
                  </a:cubicBezTo>
                  <a:lnTo>
                    <a:pt x="481647" y="1915792"/>
                  </a:lnTo>
                  <a:lnTo>
                    <a:pt x="473283" y="1911593"/>
                  </a:lnTo>
                  <a:cubicBezTo>
                    <a:pt x="458913" y="1901766"/>
                    <a:pt x="445614" y="1888643"/>
                    <a:pt x="433749" y="1872811"/>
                  </a:cubicBezTo>
                  <a:lnTo>
                    <a:pt x="403874" y="1819649"/>
                  </a:lnTo>
                  <a:lnTo>
                    <a:pt x="402546" y="1822011"/>
                  </a:lnTo>
                  <a:cubicBezTo>
                    <a:pt x="390681" y="1837843"/>
                    <a:pt x="377383" y="1850965"/>
                    <a:pt x="363012" y="1860793"/>
                  </a:cubicBezTo>
                  <a:lnTo>
                    <a:pt x="354647" y="1864992"/>
                  </a:lnTo>
                  <a:lnTo>
                    <a:pt x="346283" y="1860793"/>
                  </a:lnTo>
                  <a:cubicBezTo>
                    <a:pt x="303172" y="1831310"/>
                    <a:pt x="269706" y="1772172"/>
                    <a:pt x="255668" y="1699194"/>
                  </a:cubicBezTo>
                  <a:lnTo>
                    <a:pt x="253822" y="1679460"/>
                  </a:lnTo>
                  <a:lnTo>
                    <a:pt x="204033" y="1706031"/>
                  </a:lnTo>
                  <a:cubicBezTo>
                    <a:pt x="165055" y="1719489"/>
                    <a:pt x="123612" y="1726739"/>
                    <a:pt x="80644" y="1726739"/>
                  </a:cubicBezTo>
                  <a:lnTo>
                    <a:pt x="80644" y="1726738"/>
                  </a:lnTo>
                  <a:cubicBezTo>
                    <a:pt x="193682" y="1432479"/>
                    <a:pt x="193682" y="1099762"/>
                    <a:pt x="80644" y="805504"/>
                  </a:cubicBezTo>
                  <a:lnTo>
                    <a:pt x="93537" y="806947"/>
                  </a:lnTo>
                  <a:lnTo>
                    <a:pt x="70439" y="773282"/>
                  </a:lnTo>
                  <a:cubicBezTo>
                    <a:pt x="25967" y="694124"/>
                    <a:pt x="0" y="598697"/>
                    <a:pt x="0" y="495977"/>
                  </a:cubicBezTo>
                  <a:cubicBezTo>
                    <a:pt x="0" y="222057"/>
                    <a:pt x="184656" y="0"/>
                    <a:pt x="41244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8" name="円/楕円 217">
              <a:extLst>
                <a:ext uri="{FF2B5EF4-FFF2-40B4-BE49-F238E27FC236}">
                  <a16:creationId xmlns:a16="http://schemas.microsoft.com/office/drawing/2014/main" id="{35749EA0-533C-4067-854F-3931971848F1}"/>
                </a:ext>
              </a:extLst>
            </p:cNvPr>
            <p:cNvSpPr/>
            <p:nvPr/>
          </p:nvSpPr>
          <p:spPr>
            <a:xfrm rot="18000000">
              <a:off x="7003081" y="4519583"/>
              <a:ext cx="633287" cy="26031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CFA717BD-6D82-49D8-8BA3-03266F415F3F}"/>
                </a:ext>
              </a:extLst>
            </p:cNvPr>
            <p:cNvGrpSpPr/>
            <p:nvPr/>
          </p:nvGrpSpPr>
          <p:grpSpPr>
            <a:xfrm flipH="1">
              <a:off x="7262994" y="4698686"/>
              <a:ext cx="158940" cy="345754"/>
              <a:chOff x="6178440" y="1752978"/>
              <a:chExt cx="214095" cy="354312"/>
            </a:xfrm>
          </p:grpSpPr>
          <p:sp>
            <p:nvSpPr>
              <p:cNvPr id="144" name="円/楕円 368">
                <a:extLst>
                  <a:ext uri="{FF2B5EF4-FFF2-40B4-BE49-F238E27FC236}">
                    <a16:creationId xmlns:a16="http://schemas.microsoft.com/office/drawing/2014/main" id="{0A7B62C2-F132-45E0-B9FF-29DDB394D667}"/>
                  </a:ext>
                </a:extLst>
              </p:cNvPr>
              <p:cNvSpPr/>
              <p:nvPr/>
            </p:nvSpPr>
            <p:spPr>
              <a:xfrm rot="900000" flipH="1">
                <a:off x="6178440" y="1752978"/>
                <a:ext cx="214095" cy="354312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円/楕円 369">
                <a:extLst>
                  <a:ext uri="{FF2B5EF4-FFF2-40B4-BE49-F238E27FC236}">
                    <a16:creationId xmlns:a16="http://schemas.microsoft.com/office/drawing/2014/main" id="{97DD359F-EBBF-4299-9992-885DC8E5A504}"/>
                  </a:ext>
                </a:extLst>
              </p:cNvPr>
              <p:cNvSpPr/>
              <p:nvPr/>
            </p:nvSpPr>
            <p:spPr>
              <a:xfrm rot="900000" flipH="1">
                <a:off x="6190866" y="1815794"/>
                <a:ext cx="145895" cy="24967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974898F4-8D68-4BD4-B228-EB42AF3686A8}"/>
                </a:ext>
              </a:extLst>
            </p:cNvPr>
            <p:cNvGrpSpPr/>
            <p:nvPr/>
          </p:nvGrpSpPr>
          <p:grpSpPr>
            <a:xfrm>
              <a:off x="7488806" y="4620438"/>
              <a:ext cx="134412" cy="286536"/>
              <a:chOff x="9804938" y="4620438"/>
              <a:chExt cx="215486" cy="286536"/>
            </a:xfrm>
          </p:grpSpPr>
          <p:sp>
            <p:nvSpPr>
              <p:cNvPr id="136" name="円/楕円 27">
                <a:extLst>
                  <a:ext uri="{FF2B5EF4-FFF2-40B4-BE49-F238E27FC236}">
                    <a16:creationId xmlns:a16="http://schemas.microsoft.com/office/drawing/2014/main" id="{8DBDF5F5-FA71-4262-A31F-19B875941E46}"/>
                  </a:ext>
                </a:extLst>
              </p:cNvPr>
              <p:cNvSpPr/>
              <p:nvPr/>
            </p:nvSpPr>
            <p:spPr>
              <a:xfrm rot="10800000">
                <a:off x="9804938" y="4620438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9EA35AC0-2BD5-4A8A-9C89-07038D8D12A3}"/>
                  </a:ext>
                </a:extLst>
              </p:cNvPr>
              <p:cNvGrpSpPr/>
              <p:nvPr/>
            </p:nvGrpSpPr>
            <p:grpSpPr>
              <a:xfrm>
                <a:off x="9832089" y="4700133"/>
                <a:ext cx="164281" cy="206841"/>
                <a:chOff x="2595588" y="3926381"/>
                <a:chExt cx="164281" cy="206841"/>
              </a:xfrm>
            </p:grpSpPr>
            <p:sp>
              <p:nvSpPr>
                <p:cNvPr id="138" name="二等辺三角形 137">
                  <a:extLst>
                    <a:ext uri="{FF2B5EF4-FFF2-40B4-BE49-F238E27FC236}">
                      <a16:creationId xmlns:a16="http://schemas.microsoft.com/office/drawing/2014/main" id="{464A4260-0C85-44A0-BFEC-DD79A028E304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F902351B-C327-4800-B048-B3D37738FA6D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140" name="円/楕円 195">
                    <a:extLst>
                      <a:ext uri="{FF2B5EF4-FFF2-40B4-BE49-F238E27FC236}">
                        <a16:creationId xmlns:a16="http://schemas.microsoft.com/office/drawing/2014/main" id="{9D110763-25F0-4CF5-86B8-6013D15E862E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" name="円/楕円 196">
                    <a:extLst>
                      <a:ext uri="{FF2B5EF4-FFF2-40B4-BE49-F238E27FC236}">
                        <a16:creationId xmlns:a16="http://schemas.microsoft.com/office/drawing/2014/main" id="{47025C6B-D495-420E-8123-5076E2671D91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2" name="円/楕円 197">
                    <a:extLst>
                      <a:ext uri="{FF2B5EF4-FFF2-40B4-BE49-F238E27FC236}">
                        <a16:creationId xmlns:a16="http://schemas.microsoft.com/office/drawing/2014/main" id="{137284BB-EF3A-4669-BAFE-4DD1273B3F5E}"/>
                      </a:ext>
                    </a:extLst>
                  </p:cNvPr>
                  <p:cNvSpPr/>
                  <p:nvPr/>
                </p:nvSpPr>
                <p:spPr>
                  <a:xfrm>
                    <a:off x="2944289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" name="円/楕円 198">
                    <a:extLst>
                      <a:ext uri="{FF2B5EF4-FFF2-40B4-BE49-F238E27FC236}">
                        <a16:creationId xmlns:a16="http://schemas.microsoft.com/office/drawing/2014/main" id="{9944061F-4AB1-42D6-AD02-1EE6D7EAB5DE}"/>
                      </a:ext>
                    </a:extLst>
                  </p:cNvPr>
                  <p:cNvSpPr/>
                  <p:nvPr/>
                </p:nvSpPr>
                <p:spPr>
                  <a:xfrm>
                    <a:off x="2965943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31" name="円/楕円 226">
              <a:extLst>
                <a:ext uri="{FF2B5EF4-FFF2-40B4-BE49-F238E27FC236}">
                  <a16:creationId xmlns:a16="http://schemas.microsoft.com/office/drawing/2014/main" id="{65F56B15-B219-44F7-8D2D-5F72ECC81959}"/>
                </a:ext>
              </a:extLst>
            </p:cNvPr>
            <p:cNvSpPr/>
            <p:nvPr/>
          </p:nvSpPr>
          <p:spPr>
            <a:xfrm>
              <a:off x="7457503" y="4963789"/>
              <a:ext cx="72779" cy="61378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3963B249-5831-4C0F-A190-7EA5F5CE26CB}"/>
                </a:ext>
              </a:extLst>
            </p:cNvPr>
            <p:cNvGrpSpPr/>
            <p:nvPr/>
          </p:nvGrpSpPr>
          <p:grpSpPr>
            <a:xfrm rot="18000000">
              <a:off x="7160226" y="4368016"/>
              <a:ext cx="324369" cy="197711"/>
              <a:chOff x="5774806" y="3688995"/>
              <a:chExt cx="746934" cy="451547"/>
            </a:xfrm>
          </p:grpSpPr>
          <p:sp>
            <p:nvSpPr>
              <p:cNvPr id="133" name="台形 132">
                <a:extLst>
                  <a:ext uri="{FF2B5EF4-FFF2-40B4-BE49-F238E27FC236}">
                    <a16:creationId xmlns:a16="http://schemas.microsoft.com/office/drawing/2014/main" id="{D0CD677D-5930-41E0-9A9F-162CDC76FEC1}"/>
                  </a:ext>
                </a:extLst>
              </p:cNvPr>
              <p:cNvSpPr/>
              <p:nvPr/>
            </p:nvSpPr>
            <p:spPr>
              <a:xfrm rot="5400000">
                <a:off x="5714392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台形 133">
                <a:extLst>
                  <a:ext uri="{FF2B5EF4-FFF2-40B4-BE49-F238E27FC236}">
                    <a16:creationId xmlns:a16="http://schemas.microsoft.com/office/drawing/2014/main" id="{60CA2CA7-4617-4687-AEC6-14DB89BD3C60}"/>
                  </a:ext>
                </a:extLst>
              </p:cNvPr>
              <p:cNvSpPr/>
              <p:nvPr/>
            </p:nvSpPr>
            <p:spPr>
              <a:xfrm rot="16200000" flipH="1">
                <a:off x="6130607" y="3749409"/>
                <a:ext cx="451547" cy="330719"/>
              </a:xfrm>
              <a:prstGeom prst="trapezoid">
                <a:avLst>
                  <a:gd name="adj" fmla="val 35145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58529A1F-234D-4BB9-85E2-B345CA7B8AB9}"/>
                  </a:ext>
                </a:extLst>
              </p:cNvPr>
              <p:cNvSpPr/>
              <p:nvPr/>
            </p:nvSpPr>
            <p:spPr>
              <a:xfrm>
                <a:off x="6032271" y="3775075"/>
                <a:ext cx="232004" cy="279386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pptxd50_斜め後ろ姿の子供、女の子のイラスト</dc:title>
  <dc:subject>pptxd50_斜め後ろ姿の子供、女の子のイラスト</dc:subject>
  <dc:creator>でじけろお</dc:creator>
  <cp:revision>1</cp:revision>
  <dcterms:created xsi:type="dcterms:W3CDTF">2018-05-20T00:31:01Z</dcterms:created>
  <dcterms:modified xsi:type="dcterms:W3CDTF">2020-03-25T04:48:20Z</dcterms:modified>
  <cp:version>1</cp:version>
</cp:coreProperties>
</file>